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4630400" cy="8229600"/>
  <p:notesSz cx="8229600" cy="14630400"/>
  <p:embeddedFontLst>
    <p:embeddedFont>
      <p:font typeface="Barlow" panose="00000500000000000000" pitchFamily="2" charset="0"/>
      <p:regular r:id="rId13"/>
      <p:bold r:id="rId14"/>
    </p:embeddedFont>
    <p:embeddedFont>
      <p:font typeface="Spline Sans Bold" panose="020B0604020202020204" charset="0"/>
      <p:regular r:id="rId1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42ABDE-4A2F-4D1B-B92C-095B9F69F3DB}" v="1" dt="2024-10-02T13:25:12.3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51" d="100"/>
          <a:sy n="51" d="100"/>
        </p:scale>
        <p:origin x="196"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adius David Kulothungan" userId="5e27f31e-8d93-482e-ac92-c74194db9cf9" providerId="ADAL" clId="{5C42ABDE-4A2F-4D1B-B92C-095B9F69F3DB}"/>
    <pc:docChg chg="modMainMaster">
      <pc:chgData name="Gladius David Kulothungan" userId="5e27f31e-8d93-482e-ac92-c74194db9cf9" providerId="ADAL" clId="{5C42ABDE-4A2F-4D1B-B92C-095B9F69F3DB}" dt="2024-10-02T13:25:12.390" v="0"/>
      <pc:docMkLst>
        <pc:docMk/>
      </pc:docMkLst>
      <pc:sldMasterChg chg="modSldLayout">
        <pc:chgData name="Gladius David Kulothungan" userId="5e27f31e-8d93-482e-ac92-c74194db9cf9" providerId="ADAL" clId="{5C42ABDE-4A2F-4D1B-B92C-095B9F69F3DB}" dt="2024-10-02T13:25:12.390" v="0"/>
        <pc:sldMasterMkLst>
          <pc:docMk/>
          <pc:sldMasterMk cId="1504888288" sldId="2147483660"/>
        </pc:sldMasterMkLst>
        <pc:sldLayoutChg chg="delSp">
          <pc:chgData name="Gladius David Kulothungan" userId="5e27f31e-8d93-482e-ac92-c74194db9cf9" providerId="ADAL" clId="{5C42ABDE-4A2F-4D1B-B92C-095B9F69F3DB}" dt="2024-10-02T13:25:12.390" v="0"/>
          <pc:sldLayoutMkLst>
            <pc:docMk/>
            <pc:sldMasterMk cId="1504888288" sldId="2147483660"/>
            <pc:sldLayoutMk cId="3490123936" sldId="2147483672"/>
          </pc:sldLayoutMkLst>
          <pc:spChg chg="del">
            <ac:chgData name="Gladius David Kulothungan" userId="5e27f31e-8d93-482e-ac92-c74194db9cf9" providerId="ADAL" clId="{5C42ABDE-4A2F-4D1B-B92C-095B9F69F3DB}" dt="2024-10-02T13:25:12.390" v="0"/>
            <ac:spMkLst>
              <pc:docMk/>
              <pc:sldMasterMk cId="1504888288" sldId="2147483660"/>
              <pc:sldLayoutMk cId="3490123936" sldId="2147483672"/>
              <ac:spMk id="3" creationId="{00000000-0000-0000-0000-000000000000}"/>
            </ac:spMkLst>
          </pc:spChg>
          <pc:picChg chg="del">
            <ac:chgData name="Gladius David Kulothungan" userId="5e27f31e-8d93-482e-ac92-c74194db9cf9" providerId="ADAL" clId="{5C42ABDE-4A2F-4D1B-B92C-095B9F69F3DB}" dt="2024-10-02T13:25:12.390" v="0"/>
            <ac:picMkLst>
              <pc:docMk/>
              <pc:sldMasterMk cId="1504888288" sldId="2147483660"/>
              <pc:sldLayoutMk cId="3490123936" sldId="2147483672"/>
              <ac:picMk id="2" creationId="{00000000-0000-0000-0000-000000000000}"/>
            </ac:picMkLst>
          </pc:picChg>
          <pc:picChg chg="del">
            <ac:chgData name="Gladius David Kulothungan" userId="5e27f31e-8d93-482e-ac92-c74194db9cf9" providerId="ADAL" clId="{5C42ABDE-4A2F-4D1B-B92C-095B9F69F3DB}" dt="2024-10-02T13:25:12.390" v="0"/>
            <ac:picMkLst>
              <pc:docMk/>
              <pc:sldMasterMk cId="1504888288" sldId="2147483660"/>
              <pc:sldLayoutMk cId="3490123936" sldId="2147483672"/>
              <ac:picMk id="4" creationId="{00000000-0000-0000-0000-000000000000}"/>
            </ac:picMkLst>
          </pc:picChg>
        </pc:sldLayoutChg>
        <pc:sldLayoutChg chg="delSp">
          <pc:chgData name="Gladius David Kulothungan" userId="5e27f31e-8d93-482e-ac92-c74194db9cf9" providerId="ADAL" clId="{5C42ABDE-4A2F-4D1B-B92C-095B9F69F3DB}" dt="2024-10-02T13:25:12.390" v="0"/>
          <pc:sldLayoutMkLst>
            <pc:docMk/>
            <pc:sldMasterMk cId="1504888288" sldId="2147483660"/>
            <pc:sldLayoutMk cId="1591488269" sldId="2147483673"/>
          </pc:sldLayoutMkLst>
          <pc:spChg chg="del">
            <ac:chgData name="Gladius David Kulothungan" userId="5e27f31e-8d93-482e-ac92-c74194db9cf9" providerId="ADAL" clId="{5C42ABDE-4A2F-4D1B-B92C-095B9F69F3DB}" dt="2024-10-02T13:25:12.390" v="0"/>
            <ac:spMkLst>
              <pc:docMk/>
              <pc:sldMasterMk cId="1504888288" sldId="2147483660"/>
              <pc:sldLayoutMk cId="1591488269" sldId="2147483673"/>
              <ac:spMk id="3" creationId="{00000000-0000-0000-0000-000000000000}"/>
            </ac:spMkLst>
          </pc:spChg>
          <pc:picChg chg="del">
            <ac:chgData name="Gladius David Kulothungan" userId="5e27f31e-8d93-482e-ac92-c74194db9cf9" providerId="ADAL" clId="{5C42ABDE-4A2F-4D1B-B92C-095B9F69F3DB}" dt="2024-10-02T13:25:12.390" v="0"/>
            <ac:picMkLst>
              <pc:docMk/>
              <pc:sldMasterMk cId="1504888288" sldId="2147483660"/>
              <pc:sldLayoutMk cId="1591488269" sldId="2147483673"/>
              <ac:picMk id="2" creationId="{00000000-0000-0000-0000-000000000000}"/>
            </ac:picMkLst>
          </pc:picChg>
          <pc:picChg chg="del">
            <ac:chgData name="Gladius David Kulothungan" userId="5e27f31e-8d93-482e-ac92-c74194db9cf9" providerId="ADAL" clId="{5C42ABDE-4A2F-4D1B-B92C-095B9F69F3DB}" dt="2024-10-02T13:25:12.390" v="0"/>
            <ac:picMkLst>
              <pc:docMk/>
              <pc:sldMasterMk cId="1504888288" sldId="2147483660"/>
              <pc:sldLayoutMk cId="1591488269" sldId="2147483673"/>
              <ac:picMk id="4" creationId="{00000000-0000-0000-0000-000000000000}"/>
            </ac:picMkLst>
          </pc:picChg>
        </pc:sldLayoutChg>
        <pc:sldLayoutChg chg="delSp">
          <pc:chgData name="Gladius David Kulothungan" userId="5e27f31e-8d93-482e-ac92-c74194db9cf9" providerId="ADAL" clId="{5C42ABDE-4A2F-4D1B-B92C-095B9F69F3DB}" dt="2024-10-02T13:25:12.390" v="0"/>
          <pc:sldLayoutMkLst>
            <pc:docMk/>
            <pc:sldMasterMk cId="1504888288" sldId="2147483660"/>
            <pc:sldLayoutMk cId="3309191647" sldId="2147483674"/>
          </pc:sldLayoutMkLst>
          <pc:spChg chg="del">
            <ac:chgData name="Gladius David Kulothungan" userId="5e27f31e-8d93-482e-ac92-c74194db9cf9" providerId="ADAL" clId="{5C42ABDE-4A2F-4D1B-B92C-095B9F69F3DB}" dt="2024-10-02T13:25:12.390" v="0"/>
            <ac:spMkLst>
              <pc:docMk/>
              <pc:sldMasterMk cId="1504888288" sldId="2147483660"/>
              <pc:sldLayoutMk cId="3309191647" sldId="2147483674"/>
              <ac:spMk id="3" creationId="{00000000-0000-0000-0000-000000000000}"/>
            </ac:spMkLst>
          </pc:spChg>
          <pc:picChg chg="del">
            <ac:chgData name="Gladius David Kulothungan" userId="5e27f31e-8d93-482e-ac92-c74194db9cf9" providerId="ADAL" clId="{5C42ABDE-4A2F-4D1B-B92C-095B9F69F3DB}" dt="2024-10-02T13:25:12.390" v="0"/>
            <ac:picMkLst>
              <pc:docMk/>
              <pc:sldMasterMk cId="1504888288" sldId="2147483660"/>
              <pc:sldLayoutMk cId="3309191647" sldId="2147483674"/>
              <ac:picMk id="2" creationId="{00000000-0000-0000-0000-000000000000}"/>
            </ac:picMkLst>
          </pc:picChg>
          <pc:picChg chg="del">
            <ac:chgData name="Gladius David Kulothungan" userId="5e27f31e-8d93-482e-ac92-c74194db9cf9" providerId="ADAL" clId="{5C42ABDE-4A2F-4D1B-B92C-095B9F69F3DB}" dt="2024-10-02T13:25:12.390" v="0"/>
            <ac:picMkLst>
              <pc:docMk/>
              <pc:sldMasterMk cId="1504888288" sldId="2147483660"/>
              <pc:sldLayoutMk cId="3309191647" sldId="2147483674"/>
              <ac:picMk id="4" creationId="{00000000-0000-0000-0000-000000000000}"/>
            </ac:picMkLst>
          </pc:picChg>
        </pc:sldLayoutChg>
        <pc:sldLayoutChg chg="delSp">
          <pc:chgData name="Gladius David Kulothungan" userId="5e27f31e-8d93-482e-ac92-c74194db9cf9" providerId="ADAL" clId="{5C42ABDE-4A2F-4D1B-B92C-095B9F69F3DB}" dt="2024-10-02T13:25:12.390" v="0"/>
          <pc:sldLayoutMkLst>
            <pc:docMk/>
            <pc:sldMasterMk cId="1504888288" sldId="2147483660"/>
            <pc:sldLayoutMk cId="554596299" sldId="2147483675"/>
          </pc:sldLayoutMkLst>
          <pc:spChg chg="del">
            <ac:chgData name="Gladius David Kulothungan" userId="5e27f31e-8d93-482e-ac92-c74194db9cf9" providerId="ADAL" clId="{5C42ABDE-4A2F-4D1B-B92C-095B9F69F3DB}" dt="2024-10-02T13:25:12.390" v="0"/>
            <ac:spMkLst>
              <pc:docMk/>
              <pc:sldMasterMk cId="1504888288" sldId="2147483660"/>
              <pc:sldLayoutMk cId="554596299" sldId="2147483675"/>
              <ac:spMk id="3" creationId="{00000000-0000-0000-0000-000000000000}"/>
            </ac:spMkLst>
          </pc:spChg>
          <pc:picChg chg="del">
            <ac:chgData name="Gladius David Kulothungan" userId="5e27f31e-8d93-482e-ac92-c74194db9cf9" providerId="ADAL" clId="{5C42ABDE-4A2F-4D1B-B92C-095B9F69F3DB}" dt="2024-10-02T13:25:12.390" v="0"/>
            <ac:picMkLst>
              <pc:docMk/>
              <pc:sldMasterMk cId="1504888288" sldId="2147483660"/>
              <pc:sldLayoutMk cId="554596299" sldId="2147483675"/>
              <ac:picMk id="2" creationId="{00000000-0000-0000-0000-000000000000}"/>
            </ac:picMkLst>
          </pc:picChg>
          <pc:picChg chg="del">
            <ac:chgData name="Gladius David Kulothungan" userId="5e27f31e-8d93-482e-ac92-c74194db9cf9" providerId="ADAL" clId="{5C42ABDE-4A2F-4D1B-B92C-095B9F69F3DB}" dt="2024-10-02T13:25:12.390" v="0"/>
            <ac:picMkLst>
              <pc:docMk/>
              <pc:sldMasterMk cId="1504888288" sldId="2147483660"/>
              <pc:sldLayoutMk cId="554596299" sldId="2147483675"/>
              <ac:picMk id="4" creationId="{00000000-0000-0000-0000-000000000000}"/>
            </ac:picMkLst>
          </pc:picChg>
        </pc:sldLayoutChg>
        <pc:sldLayoutChg chg="delSp">
          <pc:chgData name="Gladius David Kulothungan" userId="5e27f31e-8d93-482e-ac92-c74194db9cf9" providerId="ADAL" clId="{5C42ABDE-4A2F-4D1B-B92C-095B9F69F3DB}" dt="2024-10-02T13:25:12.390" v="0"/>
          <pc:sldLayoutMkLst>
            <pc:docMk/>
            <pc:sldMasterMk cId="1504888288" sldId="2147483660"/>
            <pc:sldLayoutMk cId="1151825379" sldId="2147483676"/>
          </pc:sldLayoutMkLst>
          <pc:spChg chg="del">
            <ac:chgData name="Gladius David Kulothungan" userId="5e27f31e-8d93-482e-ac92-c74194db9cf9" providerId="ADAL" clId="{5C42ABDE-4A2F-4D1B-B92C-095B9F69F3DB}" dt="2024-10-02T13:25:12.390" v="0"/>
            <ac:spMkLst>
              <pc:docMk/>
              <pc:sldMasterMk cId="1504888288" sldId="2147483660"/>
              <pc:sldLayoutMk cId="1151825379" sldId="2147483676"/>
              <ac:spMk id="3" creationId="{00000000-0000-0000-0000-000000000000}"/>
            </ac:spMkLst>
          </pc:spChg>
          <pc:picChg chg="del">
            <ac:chgData name="Gladius David Kulothungan" userId="5e27f31e-8d93-482e-ac92-c74194db9cf9" providerId="ADAL" clId="{5C42ABDE-4A2F-4D1B-B92C-095B9F69F3DB}" dt="2024-10-02T13:25:12.390" v="0"/>
            <ac:picMkLst>
              <pc:docMk/>
              <pc:sldMasterMk cId="1504888288" sldId="2147483660"/>
              <pc:sldLayoutMk cId="1151825379" sldId="2147483676"/>
              <ac:picMk id="2" creationId="{00000000-0000-0000-0000-000000000000}"/>
            </ac:picMkLst>
          </pc:picChg>
          <pc:picChg chg="del">
            <ac:chgData name="Gladius David Kulothungan" userId="5e27f31e-8d93-482e-ac92-c74194db9cf9" providerId="ADAL" clId="{5C42ABDE-4A2F-4D1B-B92C-095B9F69F3DB}" dt="2024-10-02T13:25:12.390" v="0"/>
            <ac:picMkLst>
              <pc:docMk/>
              <pc:sldMasterMk cId="1504888288" sldId="2147483660"/>
              <pc:sldLayoutMk cId="1151825379" sldId="2147483676"/>
              <ac:picMk id="4" creationId="{00000000-0000-0000-0000-000000000000}"/>
            </ac:picMkLst>
          </pc:picChg>
        </pc:sldLayoutChg>
        <pc:sldLayoutChg chg="delSp">
          <pc:chgData name="Gladius David Kulothungan" userId="5e27f31e-8d93-482e-ac92-c74194db9cf9" providerId="ADAL" clId="{5C42ABDE-4A2F-4D1B-B92C-095B9F69F3DB}" dt="2024-10-02T13:25:12.390" v="0"/>
          <pc:sldLayoutMkLst>
            <pc:docMk/>
            <pc:sldMasterMk cId="1504888288" sldId="2147483660"/>
            <pc:sldLayoutMk cId="2269663343" sldId="2147483677"/>
          </pc:sldLayoutMkLst>
          <pc:spChg chg="del">
            <ac:chgData name="Gladius David Kulothungan" userId="5e27f31e-8d93-482e-ac92-c74194db9cf9" providerId="ADAL" clId="{5C42ABDE-4A2F-4D1B-B92C-095B9F69F3DB}" dt="2024-10-02T13:25:12.390" v="0"/>
            <ac:spMkLst>
              <pc:docMk/>
              <pc:sldMasterMk cId="1504888288" sldId="2147483660"/>
              <pc:sldLayoutMk cId="2269663343" sldId="2147483677"/>
              <ac:spMk id="3" creationId="{00000000-0000-0000-0000-000000000000}"/>
            </ac:spMkLst>
          </pc:spChg>
          <pc:picChg chg="del">
            <ac:chgData name="Gladius David Kulothungan" userId="5e27f31e-8d93-482e-ac92-c74194db9cf9" providerId="ADAL" clId="{5C42ABDE-4A2F-4D1B-B92C-095B9F69F3DB}" dt="2024-10-02T13:25:12.390" v="0"/>
            <ac:picMkLst>
              <pc:docMk/>
              <pc:sldMasterMk cId="1504888288" sldId="2147483660"/>
              <pc:sldLayoutMk cId="2269663343" sldId="2147483677"/>
              <ac:picMk id="2" creationId="{00000000-0000-0000-0000-000000000000}"/>
            </ac:picMkLst>
          </pc:picChg>
          <pc:picChg chg="del">
            <ac:chgData name="Gladius David Kulothungan" userId="5e27f31e-8d93-482e-ac92-c74194db9cf9" providerId="ADAL" clId="{5C42ABDE-4A2F-4D1B-B92C-095B9F69F3DB}" dt="2024-10-02T13:25:12.390" v="0"/>
            <ac:picMkLst>
              <pc:docMk/>
              <pc:sldMasterMk cId="1504888288" sldId="2147483660"/>
              <pc:sldLayoutMk cId="2269663343" sldId="2147483677"/>
              <ac:picMk id="4" creationId="{00000000-0000-0000-0000-000000000000}"/>
            </ac:picMkLst>
          </pc:picChg>
        </pc:sldLayoutChg>
        <pc:sldLayoutChg chg="delSp">
          <pc:chgData name="Gladius David Kulothungan" userId="5e27f31e-8d93-482e-ac92-c74194db9cf9" providerId="ADAL" clId="{5C42ABDE-4A2F-4D1B-B92C-095B9F69F3DB}" dt="2024-10-02T13:25:12.390" v="0"/>
          <pc:sldLayoutMkLst>
            <pc:docMk/>
            <pc:sldMasterMk cId="1504888288" sldId="2147483660"/>
            <pc:sldLayoutMk cId="2928774555" sldId="2147483678"/>
          </pc:sldLayoutMkLst>
          <pc:spChg chg="del">
            <ac:chgData name="Gladius David Kulothungan" userId="5e27f31e-8d93-482e-ac92-c74194db9cf9" providerId="ADAL" clId="{5C42ABDE-4A2F-4D1B-B92C-095B9F69F3DB}" dt="2024-10-02T13:25:12.390" v="0"/>
            <ac:spMkLst>
              <pc:docMk/>
              <pc:sldMasterMk cId="1504888288" sldId="2147483660"/>
              <pc:sldLayoutMk cId="2928774555" sldId="2147483678"/>
              <ac:spMk id="3" creationId="{00000000-0000-0000-0000-000000000000}"/>
            </ac:spMkLst>
          </pc:spChg>
          <pc:picChg chg="del">
            <ac:chgData name="Gladius David Kulothungan" userId="5e27f31e-8d93-482e-ac92-c74194db9cf9" providerId="ADAL" clId="{5C42ABDE-4A2F-4D1B-B92C-095B9F69F3DB}" dt="2024-10-02T13:25:12.390" v="0"/>
            <ac:picMkLst>
              <pc:docMk/>
              <pc:sldMasterMk cId="1504888288" sldId="2147483660"/>
              <pc:sldLayoutMk cId="2928774555" sldId="2147483678"/>
              <ac:picMk id="2" creationId="{00000000-0000-0000-0000-000000000000}"/>
            </ac:picMkLst>
          </pc:picChg>
          <pc:picChg chg="del">
            <ac:chgData name="Gladius David Kulothungan" userId="5e27f31e-8d93-482e-ac92-c74194db9cf9" providerId="ADAL" clId="{5C42ABDE-4A2F-4D1B-B92C-095B9F69F3DB}" dt="2024-10-02T13:25:12.390" v="0"/>
            <ac:picMkLst>
              <pc:docMk/>
              <pc:sldMasterMk cId="1504888288" sldId="2147483660"/>
              <pc:sldLayoutMk cId="2928774555" sldId="2147483678"/>
              <ac:picMk id="4" creationId="{00000000-0000-0000-0000-000000000000}"/>
            </ac:picMkLst>
          </pc:picChg>
        </pc:sldLayoutChg>
        <pc:sldLayoutChg chg="delSp">
          <pc:chgData name="Gladius David Kulothungan" userId="5e27f31e-8d93-482e-ac92-c74194db9cf9" providerId="ADAL" clId="{5C42ABDE-4A2F-4D1B-B92C-095B9F69F3DB}" dt="2024-10-02T13:25:12.390" v="0"/>
          <pc:sldLayoutMkLst>
            <pc:docMk/>
            <pc:sldMasterMk cId="1504888288" sldId="2147483660"/>
            <pc:sldLayoutMk cId="2049312941" sldId="2147483679"/>
          </pc:sldLayoutMkLst>
          <pc:spChg chg="del">
            <ac:chgData name="Gladius David Kulothungan" userId="5e27f31e-8d93-482e-ac92-c74194db9cf9" providerId="ADAL" clId="{5C42ABDE-4A2F-4D1B-B92C-095B9F69F3DB}" dt="2024-10-02T13:25:12.390" v="0"/>
            <ac:spMkLst>
              <pc:docMk/>
              <pc:sldMasterMk cId="1504888288" sldId="2147483660"/>
              <pc:sldLayoutMk cId="2049312941" sldId="2147483679"/>
              <ac:spMk id="3" creationId="{00000000-0000-0000-0000-000000000000}"/>
            </ac:spMkLst>
          </pc:spChg>
          <pc:picChg chg="del">
            <ac:chgData name="Gladius David Kulothungan" userId="5e27f31e-8d93-482e-ac92-c74194db9cf9" providerId="ADAL" clId="{5C42ABDE-4A2F-4D1B-B92C-095B9F69F3DB}" dt="2024-10-02T13:25:12.390" v="0"/>
            <ac:picMkLst>
              <pc:docMk/>
              <pc:sldMasterMk cId="1504888288" sldId="2147483660"/>
              <pc:sldLayoutMk cId="2049312941" sldId="2147483679"/>
              <ac:picMk id="2" creationId="{00000000-0000-0000-0000-000000000000}"/>
            </ac:picMkLst>
          </pc:picChg>
          <pc:picChg chg="del">
            <ac:chgData name="Gladius David Kulothungan" userId="5e27f31e-8d93-482e-ac92-c74194db9cf9" providerId="ADAL" clId="{5C42ABDE-4A2F-4D1B-B92C-095B9F69F3DB}" dt="2024-10-02T13:25:12.390" v="0"/>
            <ac:picMkLst>
              <pc:docMk/>
              <pc:sldMasterMk cId="1504888288" sldId="2147483660"/>
              <pc:sldLayoutMk cId="2049312941" sldId="2147483679"/>
              <ac:picMk id="4" creationId="{00000000-0000-0000-0000-000000000000}"/>
            </ac:picMkLst>
          </pc:picChg>
        </pc:sldLayoutChg>
        <pc:sldLayoutChg chg="delSp">
          <pc:chgData name="Gladius David Kulothungan" userId="5e27f31e-8d93-482e-ac92-c74194db9cf9" providerId="ADAL" clId="{5C42ABDE-4A2F-4D1B-B92C-095B9F69F3DB}" dt="2024-10-02T13:25:12.390" v="0"/>
          <pc:sldLayoutMkLst>
            <pc:docMk/>
            <pc:sldMasterMk cId="1504888288" sldId="2147483660"/>
            <pc:sldLayoutMk cId="1641152171" sldId="2147483680"/>
          </pc:sldLayoutMkLst>
          <pc:spChg chg="del">
            <ac:chgData name="Gladius David Kulothungan" userId="5e27f31e-8d93-482e-ac92-c74194db9cf9" providerId="ADAL" clId="{5C42ABDE-4A2F-4D1B-B92C-095B9F69F3DB}" dt="2024-10-02T13:25:12.390" v="0"/>
            <ac:spMkLst>
              <pc:docMk/>
              <pc:sldMasterMk cId="1504888288" sldId="2147483660"/>
              <pc:sldLayoutMk cId="1641152171" sldId="2147483680"/>
              <ac:spMk id="3" creationId="{00000000-0000-0000-0000-000000000000}"/>
            </ac:spMkLst>
          </pc:spChg>
          <pc:picChg chg="del">
            <ac:chgData name="Gladius David Kulothungan" userId="5e27f31e-8d93-482e-ac92-c74194db9cf9" providerId="ADAL" clId="{5C42ABDE-4A2F-4D1B-B92C-095B9F69F3DB}" dt="2024-10-02T13:25:12.390" v="0"/>
            <ac:picMkLst>
              <pc:docMk/>
              <pc:sldMasterMk cId="1504888288" sldId="2147483660"/>
              <pc:sldLayoutMk cId="1641152171" sldId="2147483680"/>
              <ac:picMk id="2" creationId="{00000000-0000-0000-0000-000000000000}"/>
            </ac:picMkLst>
          </pc:picChg>
          <pc:picChg chg="del">
            <ac:chgData name="Gladius David Kulothungan" userId="5e27f31e-8d93-482e-ac92-c74194db9cf9" providerId="ADAL" clId="{5C42ABDE-4A2F-4D1B-B92C-095B9F69F3DB}" dt="2024-10-02T13:25:12.390" v="0"/>
            <ac:picMkLst>
              <pc:docMk/>
              <pc:sldMasterMk cId="1504888288" sldId="2147483660"/>
              <pc:sldLayoutMk cId="1641152171" sldId="2147483680"/>
              <ac:picMk id="4" creationId="{00000000-0000-0000-0000-000000000000}"/>
            </ac:picMkLst>
          </pc:picChg>
        </pc:sldLayoutChg>
        <pc:sldLayoutChg chg="delSp">
          <pc:chgData name="Gladius David Kulothungan" userId="5e27f31e-8d93-482e-ac92-c74194db9cf9" providerId="ADAL" clId="{5C42ABDE-4A2F-4D1B-B92C-095B9F69F3DB}" dt="2024-10-02T13:25:12.390" v="0"/>
          <pc:sldLayoutMkLst>
            <pc:docMk/>
            <pc:sldMasterMk cId="1504888288" sldId="2147483660"/>
            <pc:sldLayoutMk cId="495445584" sldId="2147483681"/>
          </pc:sldLayoutMkLst>
          <pc:spChg chg="del">
            <ac:chgData name="Gladius David Kulothungan" userId="5e27f31e-8d93-482e-ac92-c74194db9cf9" providerId="ADAL" clId="{5C42ABDE-4A2F-4D1B-B92C-095B9F69F3DB}" dt="2024-10-02T13:25:12.390" v="0"/>
            <ac:spMkLst>
              <pc:docMk/>
              <pc:sldMasterMk cId="1504888288" sldId="2147483660"/>
              <pc:sldLayoutMk cId="495445584" sldId="2147483681"/>
              <ac:spMk id="3" creationId="{00000000-0000-0000-0000-000000000000}"/>
            </ac:spMkLst>
          </pc:spChg>
          <pc:picChg chg="del">
            <ac:chgData name="Gladius David Kulothungan" userId="5e27f31e-8d93-482e-ac92-c74194db9cf9" providerId="ADAL" clId="{5C42ABDE-4A2F-4D1B-B92C-095B9F69F3DB}" dt="2024-10-02T13:25:12.390" v="0"/>
            <ac:picMkLst>
              <pc:docMk/>
              <pc:sldMasterMk cId="1504888288" sldId="2147483660"/>
              <pc:sldLayoutMk cId="495445584" sldId="2147483681"/>
              <ac:picMk id="2" creationId="{00000000-0000-0000-0000-000000000000}"/>
            </ac:picMkLst>
          </pc:picChg>
          <pc:picChg chg="del">
            <ac:chgData name="Gladius David Kulothungan" userId="5e27f31e-8d93-482e-ac92-c74194db9cf9" providerId="ADAL" clId="{5C42ABDE-4A2F-4D1B-B92C-095B9F69F3DB}" dt="2024-10-02T13:25:12.390" v="0"/>
            <ac:picMkLst>
              <pc:docMk/>
              <pc:sldMasterMk cId="1504888288" sldId="2147483660"/>
              <pc:sldLayoutMk cId="495445584" sldId="2147483681"/>
              <ac:picMk id="4" creationId="{00000000-0000-0000-0000-000000000000}"/>
            </ac:picMkLst>
          </pc:pic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8902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endParaRPr lang="en-US" dirty="0"/>
          </a:p>
        </p:txBody>
      </p:sp>
      <p:sp>
        <p:nvSpPr>
          <p:cNvPr id="3" name="Subtitle 2"/>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2525411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5009564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98220" y="2051686"/>
            <a:ext cx="12618720" cy="3423284"/>
          </a:xfrm>
        </p:spPr>
        <p:txBody>
          <a:bodyPr anchor="b"/>
          <a:lstStyle>
            <a:lvl1pPr>
              <a:defRPr sz="7200"/>
            </a:lvl1pPr>
          </a:lstStyle>
          <a:p>
            <a:r>
              <a:rPr lang="en-US"/>
              <a:t>Click to edit Master title style</a:t>
            </a:r>
            <a:endParaRPr lang="en-US" dirty="0"/>
          </a:p>
        </p:txBody>
      </p:sp>
      <p:sp>
        <p:nvSpPr>
          <p:cNvPr id="3" name="Text Placeholder 2"/>
          <p:cNvSpPr>
            <a:spLocks noGrp="1"/>
          </p:cNvSpPr>
          <p:nvPr>
            <p:ph type="body" idx="1"/>
          </p:nvPr>
        </p:nvSpPr>
        <p:spPr>
          <a:xfrm>
            <a:off x="998220" y="5507356"/>
            <a:ext cx="12618720" cy="1800224"/>
          </a:xfrm>
        </p:spPr>
        <p:txBody>
          <a:bodyPr/>
          <a:lstStyle>
            <a:lvl1pPr marL="0" indent="0">
              <a:buNone/>
              <a:defRPr sz="2880">
                <a:solidFill>
                  <a:schemeClr val="tx1">
                    <a:tint val="75000"/>
                  </a:schemeClr>
                </a:solidFill>
              </a:defRPr>
            </a:lvl1pPr>
            <a:lvl2pPr marL="548640" indent="0">
              <a:buNone/>
              <a:defRPr sz="2400">
                <a:solidFill>
                  <a:schemeClr val="tx1">
                    <a:tint val="75000"/>
                  </a:schemeClr>
                </a:solidFill>
              </a:defRPr>
            </a:lvl2pPr>
            <a:lvl3pPr marL="1097280" indent="0">
              <a:buNone/>
              <a:defRPr sz="2160">
                <a:solidFill>
                  <a:schemeClr val="tx1">
                    <a:tint val="75000"/>
                  </a:schemeClr>
                </a:solidFill>
              </a:defRPr>
            </a:lvl3pPr>
            <a:lvl4pPr marL="1645920" indent="0">
              <a:buNone/>
              <a:defRPr sz="1920">
                <a:solidFill>
                  <a:schemeClr val="tx1">
                    <a:tint val="75000"/>
                  </a:schemeClr>
                </a:solidFill>
              </a:defRPr>
            </a:lvl4pPr>
            <a:lvl5pPr marL="2194560" indent="0">
              <a:buNone/>
              <a:defRPr sz="1920">
                <a:solidFill>
                  <a:schemeClr val="tx1">
                    <a:tint val="75000"/>
                  </a:schemeClr>
                </a:solidFill>
              </a:defRPr>
            </a:lvl5pPr>
            <a:lvl6pPr marL="2743200" indent="0">
              <a:buNone/>
              <a:defRPr sz="1920">
                <a:solidFill>
                  <a:schemeClr val="tx1">
                    <a:tint val="75000"/>
                  </a:schemeClr>
                </a:solidFill>
              </a:defRPr>
            </a:lvl6pPr>
            <a:lvl7pPr marL="3291840" indent="0">
              <a:buNone/>
              <a:defRPr sz="1920">
                <a:solidFill>
                  <a:schemeClr val="tx1">
                    <a:tint val="75000"/>
                  </a:schemeClr>
                </a:solidFill>
              </a:defRPr>
            </a:lvl7pPr>
            <a:lvl8pPr marL="3840480" indent="0">
              <a:buNone/>
              <a:defRPr sz="1920">
                <a:solidFill>
                  <a:schemeClr val="tx1">
                    <a:tint val="75000"/>
                  </a:schemeClr>
                </a:solidFill>
              </a:defRPr>
            </a:lvl8pPr>
            <a:lvl9pPr marL="4389120" indent="0">
              <a:buNone/>
              <a:defRPr sz="19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0642770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058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4066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1056146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7746" y="438150"/>
            <a:ext cx="12618720" cy="159067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p:cNvSpPr>
            <a:spLocks noGrp="1"/>
          </p:cNvSpPr>
          <p:nvPr>
            <p:ph sz="half" idx="2"/>
          </p:nvPr>
        </p:nvSpPr>
        <p:spPr>
          <a:xfrm>
            <a:off x="1007746" y="3006090"/>
            <a:ext cx="6189344"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p:cNvSpPr>
            <a:spLocks noGrp="1"/>
          </p:cNvSpPr>
          <p:nvPr>
            <p:ph sz="quarter" idx="4"/>
          </p:nvPr>
        </p:nvSpPr>
        <p:spPr>
          <a:xfrm>
            <a:off x="7406640" y="3006090"/>
            <a:ext cx="6219826"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333406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6704558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542621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US" dirty="0"/>
          </a:p>
        </p:txBody>
      </p:sp>
      <p:sp>
        <p:nvSpPr>
          <p:cNvPr id="3" name="Content Placeholder 2"/>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50990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19826" y="1184911"/>
            <a:ext cx="7406640" cy="5848350"/>
          </a:xfrm>
        </p:spPr>
        <p:txBody>
          <a:bodyPr anchor="t"/>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4777368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8751870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469880" y="438150"/>
            <a:ext cx="3154680" cy="697420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05840" y="438150"/>
            <a:ext cx="9281160"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4937083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0123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1488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9191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545962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1825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9663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87745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93129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11521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95445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75000"/>
                  </a:schemeClr>
                </a:solidFill>
              </a:defRPr>
            </a:lvl1pPr>
          </a:lstStyle>
          <a:p>
            <a:fld id="{C764DE79-268F-4C1A-8933-263129D2AF90}" type="datetimeFigureOut">
              <a:rPr lang="en-US" dirty="0"/>
              <a:t>10/2/2024</a:t>
            </a:fld>
            <a:endParaRPr lang="en-US" dirty="0"/>
          </a:p>
        </p:txBody>
      </p:sp>
      <p:sp>
        <p:nvSpPr>
          <p:cNvPr id="5" name="Footer Placeholder 4"/>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50488828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64037" y="1558528"/>
            <a:ext cx="7415927" cy="2057400"/>
          </a:xfrm>
          <a:prstGeom prst="rect">
            <a:avLst/>
          </a:prstGeom>
          <a:noFill/>
          <a:ln/>
        </p:spPr>
        <p:txBody>
          <a:bodyPr wrap="square" lIns="0" tIns="0" rIns="0" bIns="0" rtlCol="0" anchor="t"/>
          <a:lstStyle/>
          <a:p>
            <a:pPr marL="0" indent="0">
              <a:lnSpc>
                <a:spcPts val="5400"/>
              </a:lnSpc>
              <a:buNone/>
            </a:pPr>
            <a:r>
              <a:rPr lang="en-US" sz="4300" b="1" dirty="0">
                <a:solidFill>
                  <a:srgbClr val="F0FCFF"/>
                </a:solidFill>
                <a:latin typeface="Spline Sans Bold" pitchFamily="34" charset="0"/>
                <a:ea typeface="Spline Sans Bold" pitchFamily="34" charset="-122"/>
                <a:cs typeface="Spline Sans Bold" pitchFamily="34" charset="-120"/>
              </a:rPr>
              <a:t>Selecting the Right Research Methodology for Your Business Proposal</a:t>
            </a:r>
            <a:endParaRPr lang="en-US" sz="4300" dirty="0"/>
          </a:p>
        </p:txBody>
      </p:sp>
      <p:sp>
        <p:nvSpPr>
          <p:cNvPr id="4" name="Text 1"/>
          <p:cNvSpPr/>
          <p:nvPr/>
        </p:nvSpPr>
        <p:spPr>
          <a:xfrm>
            <a:off x="864037" y="3986213"/>
            <a:ext cx="7415927" cy="1975247"/>
          </a:xfrm>
          <a:prstGeom prst="rect">
            <a:avLst/>
          </a:prstGeom>
          <a:noFill/>
          <a:ln/>
        </p:spPr>
        <p:txBody>
          <a:bodyPr wrap="square" lIns="0" tIns="0" rIns="0" bIns="0" rtlCol="0" anchor="t"/>
          <a:lstStyle/>
          <a:p>
            <a:pPr marL="0" indent="0">
              <a:lnSpc>
                <a:spcPts val="3100"/>
              </a:lnSpc>
              <a:buNone/>
            </a:pPr>
            <a:r>
              <a:rPr lang="en-US" sz="2800" dirty="0">
                <a:solidFill>
                  <a:srgbClr val="E0E4E6"/>
                </a:solidFill>
                <a:latin typeface="Barlow" pitchFamily="34" charset="0"/>
                <a:ea typeface="Barlow" pitchFamily="34" charset="-122"/>
                <a:cs typeface="Barlow" pitchFamily="34" charset="-120"/>
              </a:rPr>
              <a:t>The success of your Business Development Proposal (BDP) relies heavily on selecting the right research methodology. Understanding your data needs, available resources, and time constraints is crucial. This session will guide you in aligning your research with your project goals to ensure efficiency and accuracy.</a:t>
            </a:r>
            <a:endParaRPr lang="en-US" sz="2800" dirty="0"/>
          </a:p>
        </p:txBody>
      </p:sp>
      <p:pic>
        <p:nvPicPr>
          <p:cNvPr id="6" name="Image 1" descr="preencoded.png"/>
          <p:cNvPicPr>
            <a:picLocks noChangeAspect="1"/>
          </p:cNvPicPr>
          <p:nvPr/>
        </p:nvPicPr>
        <p:blipFill>
          <a:blip r:embed="rId4"/>
          <a:stretch>
            <a:fillRect/>
          </a:stretch>
        </p:blipFill>
        <p:spPr>
          <a:xfrm>
            <a:off x="871657" y="6265188"/>
            <a:ext cx="379690" cy="379690"/>
          </a:xfrm>
          <a:prstGeom prst="rect">
            <a:avLst/>
          </a:prstGeom>
        </p:spPr>
      </p:pic>
      <p:sp>
        <p:nvSpPr>
          <p:cNvPr id="7" name="Text 3"/>
          <p:cNvSpPr/>
          <p:nvPr/>
        </p:nvSpPr>
        <p:spPr>
          <a:xfrm>
            <a:off x="1382316" y="6239113"/>
            <a:ext cx="3551873" cy="431959"/>
          </a:xfrm>
          <a:prstGeom prst="rect">
            <a:avLst/>
          </a:prstGeom>
          <a:noFill/>
          <a:ln/>
        </p:spPr>
        <p:txBody>
          <a:bodyPr wrap="none" lIns="0" tIns="0" rIns="0" bIns="0" rtlCol="0" anchor="t"/>
          <a:lstStyle/>
          <a:p>
            <a:pPr marL="0" indent="0" algn="l">
              <a:lnSpc>
                <a:spcPts val="3400"/>
              </a:lnSpc>
              <a:buNone/>
            </a:pP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1321356" y="1708428"/>
            <a:ext cx="11987689" cy="1371600"/>
          </a:xfrm>
          <a:prstGeom prst="rect">
            <a:avLst/>
          </a:prstGeom>
          <a:noFill/>
          <a:ln/>
        </p:spPr>
        <p:txBody>
          <a:bodyPr wrap="square" lIns="0" tIns="0" rIns="0" bIns="0" rtlCol="0" anchor="t"/>
          <a:lstStyle/>
          <a:p>
            <a:pPr marL="0" indent="0">
              <a:lnSpc>
                <a:spcPts val="5400"/>
              </a:lnSpc>
              <a:buNone/>
            </a:pPr>
            <a:r>
              <a:rPr lang="en-US" sz="4300" b="1" dirty="0">
                <a:solidFill>
                  <a:srgbClr val="F0FCFF"/>
                </a:solidFill>
                <a:latin typeface="Spline Sans Bold" pitchFamily="34" charset="0"/>
                <a:ea typeface="Spline Sans Bold" pitchFamily="34" charset="-122"/>
                <a:cs typeface="Spline Sans Bold" pitchFamily="34" charset="-120"/>
              </a:rPr>
              <a:t>Criteria for Selecting the Right Research Method</a:t>
            </a:r>
            <a:endParaRPr lang="en-US" sz="4300" dirty="0"/>
          </a:p>
        </p:txBody>
      </p:sp>
      <p:sp>
        <p:nvSpPr>
          <p:cNvPr id="3" name="Text 1"/>
          <p:cNvSpPr/>
          <p:nvPr/>
        </p:nvSpPr>
        <p:spPr>
          <a:xfrm>
            <a:off x="1321356" y="3697129"/>
            <a:ext cx="4000143" cy="342900"/>
          </a:xfrm>
          <a:prstGeom prst="rect">
            <a:avLst/>
          </a:prstGeom>
          <a:noFill/>
          <a:ln/>
        </p:spPr>
        <p:txBody>
          <a:bodyPr wrap="none" lIns="0" tIns="0" rIns="0" bIns="0" rtlCol="0" anchor="t"/>
          <a:lstStyle/>
          <a:p>
            <a:pPr marL="0" indent="0">
              <a:lnSpc>
                <a:spcPts val="2700"/>
              </a:lnSpc>
              <a:buNone/>
            </a:pPr>
            <a:r>
              <a:rPr lang="en-US" sz="2150" b="1" dirty="0">
                <a:solidFill>
                  <a:srgbClr val="F0FCFF"/>
                </a:solidFill>
                <a:latin typeface="Spline Sans Bold" pitchFamily="34" charset="0"/>
                <a:ea typeface="Spline Sans Bold" pitchFamily="34" charset="-122"/>
                <a:cs typeface="Spline Sans Bold" pitchFamily="34" charset="-120"/>
              </a:rPr>
              <a:t>What type of data do you need?</a:t>
            </a:r>
            <a:endParaRPr lang="en-US" sz="2150" dirty="0"/>
          </a:p>
        </p:txBody>
      </p:sp>
      <p:sp>
        <p:nvSpPr>
          <p:cNvPr id="4" name="Text 2"/>
          <p:cNvSpPr/>
          <p:nvPr/>
        </p:nvSpPr>
        <p:spPr>
          <a:xfrm>
            <a:off x="1716286" y="4286845"/>
            <a:ext cx="5297805" cy="790099"/>
          </a:xfrm>
          <a:prstGeom prst="rect">
            <a:avLst/>
          </a:prstGeom>
          <a:noFill/>
          <a:ln/>
        </p:spPr>
        <p:txBody>
          <a:bodyPr wrap="square" lIns="0" tIns="0" rIns="0" bIns="0" rtlCol="0" anchor="t"/>
          <a:lstStyle/>
          <a:p>
            <a:pPr marL="342900" indent="-342900" algn="l">
              <a:lnSpc>
                <a:spcPts val="3100"/>
              </a:lnSpc>
              <a:buSzPct val="100000"/>
              <a:buChar char="•"/>
            </a:pPr>
            <a:r>
              <a:rPr lang="en-US" sz="1900" dirty="0">
                <a:solidFill>
                  <a:srgbClr val="E0E4E6"/>
                </a:solidFill>
                <a:latin typeface="Barlow" pitchFamily="34" charset="0"/>
                <a:ea typeface="Barlow" pitchFamily="34" charset="-122"/>
                <a:cs typeface="Barlow" pitchFamily="34" charset="-120"/>
              </a:rPr>
              <a:t>Quantitative Data: Numbers, statistics, and measurable trends.</a:t>
            </a:r>
            <a:endParaRPr lang="en-US" sz="1900" dirty="0"/>
          </a:p>
        </p:txBody>
      </p:sp>
      <p:sp>
        <p:nvSpPr>
          <p:cNvPr id="5" name="Text 3"/>
          <p:cNvSpPr/>
          <p:nvPr/>
        </p:nvSpPr>
        <p:spPr>
          <a:xfrm>
            <a:off x="1716286" y="5163264"/>
            <a:ext cx="5297805" cy="790099"/>
          </a:xfrm>
          <a:prstGeom prst="rect">
            <a:avLst/>
          </a:prstGeom>
          <a:noFill/>
          <a:ln/>
        </p:spPr>
        <p:txBody>
          <a:bodyPr wrap="square" lIns="0" tIns="0" rIns="0" bIns="0" rtlCol="0" anchor="t"/>
          <a:lstStyle/>
          <a:p>
            <a:pPr marL="342900" indent="-342900" algn="l">
              <a:lnSpc>
                <a:spcPts val="3100"/>
              </a:lnSpc>
              <a:buSzPct val="100000"/>
              <a:buChar char="•"/>
            </a:pPr>
            <a:r>
              <a:rPr lang="en-US" sz="1900" dirty="0">
                <a:solidFill>
                  <a:srgbClr val="E0E4E6"/>
                </a:solidFill>
                <a:latin typeface="Barlow" pitchFamily="34" charset="0"/>
                <a:ea typeface="Barlow" pitchFamily="34" charset="-122"/>
                <a:cs typeface="Barlow" pitchFamily="34" charset="-120"/>
              </a:rPr>
              <a:t>Qualitative Data: Insights into motivations, opinions, and behaviors.</a:t>
            </a:r>
            <a:endParaRPr lang="en-US" sz="1900" dirty="0"/>
          </a:p>
        </p:txBody>
      </p:sp>
      <p:sp>
        <p:nvSpPr>
          <p:cNvPr id="6" name="Text 4"/>
          <p:cNvSpPr/>
          <p:nvPr/>
        </p:nvSpPr>
        <p:spPr>
          <a:xfrm>
            <a:off x="1716286" y="6039683"/>
            <a:ext cx="5297805" cy="395049"/>
          </a:xfrm>
          <a:prstGeom prst="rect">
            <a:avLst/>
          </a:prstGeom>
          <a:noFill/>
          <a:ln/>
        </p:spPr>
        <p:txBody>
          <a:bodyPr wrap="none" lIns="0" tIns="0" rIns="0" bIns="0" rtlCol="0" anchor="t"/>
          <a:lstStyle/>
          <a:p>
            <a:pPr marL="342900" indent="-342900" algn="l">
              <a:lnSpc>
                <a:spcPts val="3100"/>
              </a:lnSpc>
              <a:buSzPct val="100000"/>
              <a:buChar char="•"/>
            </a:pPr>
            <a:r>
              <a:rPr lang="en-US" sz="1900" dirty="0">
                <a:solidFill>
                  <a:srgbClr val="E0E4E6"/>
                </a:solidFill>
                <a:latin typeface="Barlow" pitchFamily="34" charset="0"/>
                <a:ea typeface="Barlow" pitchFamily="34" charset="-122"/>
                <a:cs typeface="Barlow" pitchFamily="34" charset="-120"/>
              </a:rPr>
              <a:t>Mixed Data: Both numeric data and deep insights.</a:t>
            </a:r>
            <a:endParaRPr lang="en-US" sz="1900" dirty="0"/>
          </a:p>
        </p:txBody>
      </p:sp>
      <p:sp>
        <p:nvSpPr>
          <p:cNvPr id="7" name="Text 5"/>
          <p:cNvSpPr/>
          <p:nvPr/>
        </p:nvSpPr>
        <p:spPr>
          <a:xfrm>
            <a:off x="7623929" y="3697129"/>
            <a:ext cx="5323880" cy="342900"/>
          </a:xfrm>
          <a:prstGeom prst="rect">
            <a:avLst/>
          </a:prstGeom>
          <a:noFill/>
          <a:ln/>
        </p:spPr>
        <p:txBody>
          <a:bodyPr wrap="none" lIns="0" tIns="0" rIns="0" bIns="0" rtlCol="0" anchor="t"/>
          <a:lstStyle/>
          <a:p>
            <a:pPr marL="0" indent="0">
              <a:lnSpc>
                <a:spcPts val="2700"/>
              </a:lnSpc>
              <a:buNone/>
            </a:pPr>
            <a:r>
              <a:rPr lang="en-US" sz="2150" b="1" dirty="0">
                <a:solidFill>
                  <a:srgbClr val="F0FCFF"/>
                </a:solidFill>
                <a:latin typeface="Spline Sans Bold" pitchFamily="34" charset="0"/>
                <a:ea typeface="Spline Sans Bold" pitchFamily="34" charset="-122"/>
                <a:cs typeface="Spline Sans Bold" pitchFamily="34" charset="-120"/>
              </a:rPr>
              <a:t>What questions are you trying to answer?</a:t>
            </a:r>
            <a:endParaRPr lang="en-US" sz="2150" dirty="0"/>
          </a:p>
        </p:txBody>
      </p:sp>
      <p:sp>
        <p:nvSpPr>
          <p:cNvPr id="8" name="Text 6"/>
          <p:cNvSpPr/>
          <p:nvPr/>
        </p:nvSpPr>
        <p:spPr>
          <a:xfrm>
            <a:off x="8018859" y="4286845"/>
            <a:ext cx="5297805" cy="395049"/>
          </a:xfrm>
          <a:prstGeom prst="rect">
            <a:avLst/>
          </a:prstGeom>
          <a:noFill/>
          <a:ln/>
        </p:spPr>
        <p:txBody>
          <a:bodyPr wrap="none" lIns="0" tIns="0" rIns="0" bIns="0" rtlCol="0" anchor="t"/>
          <a:lstStyle/>
          <a:p>
            <a:pPr marL="342900" indent="-342900" algn="l">
              <a:lnSpc>
                <a:spcPts val="3100"/>
              </a:lnSpc>
              <a:buSzPct val="100000"/>
              <a:buChar char="•"/>
            </a:pPr>
            <a:r>
              <a:rPr lang="en-US" sz="1900" dirty="0">
                <a:solidFill>
                  <a:srgbClr val="E0E4E6"/>
                </a:solidFill>
                <a:latin typeface="Barlow" pitchFamily="34" charset="0"/>
                <a:ea typeface="Barlow" pitchFamily="34" charset="-122"/>
                <a:cs typeface="Barlow" pitchFamily="34" charset="-120"/>
              </a:rPr>
              <a:t>Are you measuring something? (Quantitative)</a:t>
            </a:r>
            <a:endParaRPr lang="en-US" sz="1900" dirty="0"/>
          </a:p>
        </p:txBody>
      </p:sp>
      <p:sp>
        <p:nvSpPr>
          <p:cNvPr id="9" name="Text 7"/>
          <p:cNvSpPr/>
          <p:nvPr/>
        </p:nvSpPr>
        <p:spPr>
          <a:xfrm>
            <a:off x="8018859" y="4768215"/>
            <a:ext cx="5297805" cy="790099"/>
          </a:xfrm>
          <a:prstGeom prst="rect">
            <a:avLst/>
          </a:prstGeom>
          <a:noFill/>
          <a:ln/>
        </p:spPr>
        <p:txBody>
          <a:bodyPr wrap="square" lIns="0" tIns="0" rIns="0" bIns="0" rtlCol="0" anchor="t"/>
          <a:lstStyle/>
          <a:p>
            <a:pPr marL="342900" indent="-342900" algn="l">
              <a:lnSpc>
                <a:spcPts val="3100"/>
              </a:lnSpc>
              <a:buSzPct val="100000"/>
              <a:buChar char="•"/>
            </a:pPr>
            <a:r>
              <a:rPr lang="en-US" sz="1900" dirty="0">
                <a:solidFill>
                  <a:srgbClr val="E0E4E6"/>
                </a:solidFill>
                <a:latin typeface="Barlow" pitchFamily="34" charset="0"/>
                <a:ea typeface="Barlow" pitchFamily="34" charset="-122"/>
                <a:cs typeface="Barlow" pitchFamily="34" charset="-120"/>
              </a:rPr>
              <a:t>Are you exploring motivations or feelings? (Qualitative)</a:t>
            </a:r>
            <a:endParaRPr lang="en-US" sz="1900" dirty="0"/>
          </a:p>
        </p:txBody>
      </p:sp>
      <p:sp>
        <p:nvSpPr>
          <p:cNvPr id="10" name="Text 8"/>
          <p:cNvSpPr/>
          <p:nvPr/>
        </p:nvSpPr>
        <p:spPr>
          <a:xfrm>
            <a:off x="8018859" y="5644634"/>
            <a:ext cx="5297805" cy="790099"/>
          </a:xfrm>
          <a:prstGeom prst="rect">
            <a:avLst/>
          </a:prstGeom>
          <a:noFill/>
          <a:ln/>
        </p:spPr>
        <p:txBody>
          <a:bodyPr wrap="square" lIns="0" tIns="0" rIns="0" bIns="0" rtlCol="0" anchor="t"/>
          <a:lstStyle/>
          <a:p>
            <a:pPr marL="342900" indent="-342900" algn="l">
              <a:lnSpc>
                <a:spcPts val="3100"/>
              </a:lnSpc>
              <a:buSzPct val="100000"/>
              <a:buChar char="•"/>
            </a:pPr>
            <a:r>
              <a:rPr lang="en-US" sz="1900" dirty="0">
                <a:solidFill>
                  <a:srgbClr val="E0E4E6"/>
                </a:solidFill>
                <a:latin typeface="Barlow" pitchFamily="34" charset="0"/>
                <a:ea typeface="Barlow" pitchFamily="34" charset="-122"/>
                <a:cs typeface="Barlow" pitchFamily="34" charset="-120"/>
              </a:rPr>
              <a:t>Do you need a broad understanding and detailed exploration? (Mixed Methods)</a:t>
            </a:r>
            <a:endParaRPr lang="en-US" sz="1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1321356" y="2551271"/>
            <a:ext cx="9819084" cy="685800"/>
          </a:xfrm>
          <a:prstGeom prst="rect">
            <a:avLst/>
          </a:prstGeom>
          <a:noFill/>
          <a:ln/>
        </p:spPr>
        <p:txBody>
          <a:bodyPr wrap="none" lIns="0" tIns="0" rIns="0" bIns="0" rtlCol="0" anchor="t"/>
          <a:lstStyle/>
          <a:p>
            <a:pPr marL="0" indent="0">
              <a:lnSpc>
                <a:spcPts val="5400"/>
              </a:lnSpc>
              <a:buNone/>
            </a:pPr>
            <a:r>
              <a:rPr lang="en-US" sz="4300" b="1" dirty="0">
                <a:solidFill>
                  <a:srgbClr val="F0FCFF"/>
                </a:solidFill>
                <a:latin typeface="Spline Sans Bold" pitchFamily="34" charset="0"/>
                <a:ea typeface="Spline Sans Bold" pitchFamily="34" charset="-122"/>
                <a:cs typeface="Spline Sans Bold" pitchFamily="34" charset="-120"/>
              </a:rPr>
              <a:t>Balancing Time, Resources, and Scope</a:t>
            </a:r>
            <a:endParaRPr lang="en-US" sz="4300" dirty="0"/>
          </a:p>
        </p:txBody>
      </p:sp>
      <p:sp>
        <p:nvSpPr>
          <p:cNvPr id="3" name="Text 1"/>
          <p:cNvSpPr/>
          <p:nvPr/>
        </p:nvSpPr>
        <p:spPr>
          <a:xfrm>
            <a:off x="1321356" y="3854172"/>
            <a:ext cx="2743200" cy="342900"/>
          </a:xfrm>
          <a:prstGeom prst="rect">
            <a:avLst/>
          </a:prstGeom>
          <a:noFill/>
          <a:ln/>
        </p:spPr>
        <p:txBody>
          <a:bodyPr wrap="none" lIns="0" tIns="0" rIns="0" bIns="0" rtlCol="0" anchor="t"/>
          <a:lstStyle/>
          <a:p>
            <a:pPr marL="0" indent="0">
              <a:lnSpc>
                <a:spcPts val="2700"/>
              </a:lnSpc>
              <a:buNone/>
            </a:pPr>
            <a:r>
              <a:rPr lang="en-US" sz="2150" b="1" dirty="0">
                <a:solidFill>
                  <a:srgbClr val="F0FCFF"/>
                </a:solidFill>
                <a:latin typeface="Spline Sans Bold" pitchFamily="34" charset="0"/>
                <a:ea typeface="Spline Sans Bold" pitchFamily="34" charset="-122"/>
                <a:cs typeface="Spline Sans Bold" pitchFamily="34" charset="-120"/>
              </a:rPr>
              <a:t>Time Constraints</a:t>
            </a:r>
            <a:endParaRPr lang="en-US" sz="2150" dirty="0"/>
          </a:p>
        </p:txBody>
      </p:sp>
      <p:sp>
        <p:nvSpPr>
          <p:cNvPr id="4" name="Text 2"/>
          <p:cNvSpPr/>
          <p:nvPr/>
        </p:nvSpPr>
        <p:spPr>
          <a:xfrm>
            <a:off x="1321356" y="4443889"/>
            <a:ext cx="5692735" cy="395049"/>
          </a:xfrm>
          <a:prstGeom prst="rect">
            <a:avLst/>
          </a:prstGeom>
          <a:noFill/>
          <a:ln/>
        </p:spPr>
        <p:txBody>
          <a:bodyPr wrap="non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Short timelines may limit primary data collection.</a:t>
            </a:r>
            <a:endParaRPr lang="en-US" sz="1900" dirty="0"/>
          </a:p>
        </p:txBody>
      </p:sp>
      <p:sp>
        <p:nvSpPr>
          <p:cNvPr id="5" name="Text 3"/>
          <p:cNvSpPr/>
          <p:nvPr/>
        </p:nvSpPr>
        <p:spPr>
          <a:xfrm>
            <a:off x="1321356" y="5061109"/>
            <a:ext cx="5692735" cy="395049"/>
          </a:xfrm>
          <a:prstGeom prst="rect">
            <a:avLst/>
          </a:prstGeom>
          <a:noFill/>
          <a:ln/>
        </p:spPr>
        <p:txBody>
          <a:bodyPr wrap="non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Secondary research or surveys are quicker options.</a:t>
            </a:r>
            <a:endParaRPr lang="en-US" sz="1900" dirty="0"/>
          </a:p>
        </p:txBody>
      </p:sp>
      <p:sp>
        <p:nvSpPr>
          <p:cNvPr id="6" name="Text 4"/>
          <p:cNvSpPr/>
          <p:nvPr/>
        </p:nvSpPr>
        <p:spPr>
          <a:xfrm>
            <a:off x="7623929" y="3854172"/>
            <a:ext cx="2743200" cy="342900"/>
          </a:xfrm>
          <a:prstGeom prst="rect">
            <a:avLst/>
          </a:prstGeom>
          <a:noFill/>
          <a:ln/>
        </p:spPr>
        <p:txBody>
          <a:bodyPr wrap="none" lIns="0" tIns="0" rIns="0" bIns="0" rtlCol="0" anchor="t"/>
          <a:lstStyle/>
          <a:p>
            <a:pPr marL="0" indent="0">
              <a:lnSpc>
                <a:spcPts val="2700"/>
              </a:lnSpc>
              <a:buNone/>
            </a:pPr>
            <a:r>
              <a:rPr lang="en-US" sz="2150" b="1" dirty="0">
                <a:solidFill>
                  <a:srgbClr val="F0FCFF"/>
                </a:solidFill>
                <a:latin typeface="Spline Sans Bold" pitchFamily="34" charset="0"/>
                <a:ea typeface="Spline Sans Bold" pitchFamily="34" charset="-122"/>
                <a:cs typeface="Spline Sans Bold" pitchFamily="34" charset="-120"/>
              </a:rPr>
              <a:t>Resource Availability</a:t>
            </a:r>
            <a:endParaRPr lang="en-US" sz="2150" dirty="0"/>
          </a:p>
        </p:txBody>
      </p:sp>
      <p:sp>
        <p:nvSpPr>
          <p:cNvPr id="7" name="Text 5"/>
          <p:cNvSpPr/>
          <p:nvPr/>
        </p:nvSpPr>
        <p:spPr>
          <a:xfrm>
            <a:off x="7623929" y="4443889"/>
            <a:ext cx="5692735" cy="395049"/>
          </a:xfrm>
          <a:prstGeom prst="rect">
            <a:avLst/>
          </a:prstGeom>
          <a:noFill/>
          <a:ln/>
        </p:spPr>
        <p:txBody>
          <a:bodyPr wrap="non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Limited budget? Use secondary data sources.</a:t>
            </a:r>
            <a:endParaRPr lang="en-US" sz="1900" dirty="0"/>
          </a:p>
        </p:txBody>
      </p:sp>
      <p:sp>
        <p:nvSpPr>
          <p:cNvPr id="8" name="Text 6"/>
          <p:cNvSpPr/>
          <p:nvPr/>
        </p:nvSpPr>
        <p:spPr>
          <a:xfrm>
            <a:off x="7623929" y="5061109"/>
            <a:ext cx="5692735" cy="395049"/>
          </a:xfrm>
          <a:prstGeom prst="rect">
            <a:avLst/>
          </a:prstGeom>
          <a:noFill/>
          <a:ln/>
        </p:spPr>
        <p:txBody>
          <a:bodyPr wrap="non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Access to participants? Conduct primary research.</a:t>
            </a:r>
            <a:endParaRPr lang="en-US" sz="1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36148"/>
          </a:xfrm>
          <a:prstGeom prst="rect">
            <a:avLst/>
          </a:prstGeom>
        </p:spPr>
      </p:pic>
      <p:sp>
        <p:nvSpPr>
          <p:cNvPr id="3" name="Text 0"/>
          <p:cNvSpPr/>
          <p:nvPr/>
        </p:nvSpPr>
        <p:spPr>
          <a:xfrm>
            <a:off x="777240" y="610672"/>
            <a:ext cx="7589520" cy="1233726"/>
          </a:xfrm>
          <a:prstGeom prst="rect">
            <a:avLst/>
          </a:prstGeom>
          <a:noFill/>
          <a:ln/>
        </p:spPr>
        <p:txBody>
          <a:bodyPr wrap="square" lIns="0" tIns="0" rIns="0" bIns="0" rtlCol="0" anchor="t"/>
          <a:lstStyle/>
          <a:p>
            <a:pPr marL="0" indent="0">
              <a:lnSpc>
                <a:spcPts val="4850"/>
              </a:lnSpc>
              <a:buNone/>
            </a:pPr>
            <a:r>
              <a:rPr lang="en-US" sz="3850" b="1" dirty="0">
                <a:solidFill>
                  <a:srgbClr val="F0FCFF"/>
                </a:solidFill>
                <a:latin typeface="Spline Sans Bold" pitchFamily="34" charset="0"/>
                <a:ea typeface="Spline Sans Bold" pitchFamily="34" charset="-122"/>
                <a:cs typeface="Spline Sans Bold" pitchFamily="34" charset="-120"/>
              </a:rPr>
              <a:t>Case Study: Quantitative Research in Action</a:t>
            </a:r>
            <a:endParaRPr lang="en-US" sz="3850" dirty="0"/>
          </a:p>
        </p:txBody>
      </p:sp>
      <p:sp>
        <p:nvSpPr>
          <p:cNvPr id="4" name="Shape 1"/>
          <p:cNvSpPr/>
          <p:nvPr/>
        </p:nvSpPr>
        <p:spPr>
          <a:xfrm>
            <a:off x="777240" y="2177415"/>
            <a:ext cx="7589520" cy="1286828"/>
          </a:xfrm>
          <a:prstGeom prst="roundRect">
            <a:avLst>
              <a:gd name="adj" fmla="val 25887"/>
            </a:avLst>
          </a:prstGeom>
          <a:solidFill>
            <a:srgbClr val="0A081B"/>
          </a:solidFill>
          <a:ln w="22860">
            <a:solidFill>
              <a:srgbClr val="16FFBB"/>
            </a:solidFill>
            <a:prstDash val="solid"/>
          </a:ln>
        </p:spPr>
        <p:txBody>
          <a:bodyPr/>
          <a:lstStyle/>
          <a:p>
            <a:endParaRPr lang="en-GB"/>
          </a:p>
        </p:txBody>
      </p:sp>
      <p:sp>
        <p:nvSpPr>
          <p:cNvPr id="5" name="Text 2"/>
          <p:cNvSpPr/>
          <p:nvPr/>
        </p:nvSpPr>
        <p:spPr>
          <a:xfrm>
            <a:off x="1022152" y="2422327"/>
            <a:ext cx="2467570" cy="308491"/>
          </a:xfrm>
          <a:prstGeom prst="rect">
            <a:avLst/>
          </a:prstGeom>
          <a:noFill/>
          <a:ln/>
        </p:spPr>
        <p:txBody>
          <a:bodyPr wrap="none" lIns="0" tIns="0" rIns="0" bIns="0" rtlCol="0" anchor="t"/>
          <a:lstStyle/>
          <a:p>
            <a:pPr marL="0" indent="0">
              <a:lnSpc>
                <a:spcPts val="2400"/>
              </a:lnSpc>
              <a:buNone/>
            </a:pPr>
            <a:r>
              <a:rPr lang="en-US" sz="1900" b="1" dirty="0">
                <a:solidFill>
                  <a:srgbClr val="E0E4E6"/>
                </a:solidFill>
                <a:latin typeface="Spline Sans Bold" pitchFamily="34" charset="0"/>
                <a:ea typeface="Spline Sans Bold" pitchFamily="34" charset="-122"/>
                <a:cs typeface="Spline Sans Bold" pitchFamily="34" charset="-120"/>
              </a:rPr>
              <a:t>Fitness App Launch</a:t>
            </a:r>
            <a:endParaRPr lang="en-US" sz="1900" dirty="0"/>
          </a:p>
        </p:txBody>
      </p:sp>
      <p:sp>
        <p:nvSpPr>
          <p:cNvPr id="6" name="Text 3"/>
          <p:cNvSpPr/>
          <p:nvPr/>
        </p:nvSpPr>
        <p:spPr>
          <a:xfrm>
            <a:off x="1022152" y="2864048"/>
            <a:ext cx="7099697" cy="355283"/>
          </a:xfrm>
          <a:prstGeom prst="rect">
            <a:avLst/>
          </a:prstGeom>
          <a:noFill/>
          <a:ln/>
        </p:spPr>
        <p:txBody>
          <a:bodyPr wrap="none" lIns="0" tIns="0" rIns="0" bIns="0" rtlCol="0" anchor="t"/>
          <a:lstStyle/>
          <a:p>
            <a:pPr marL="0" indent="0">
              <a:lnSpc>
                <a:spcPts val="2750"/>
              </a:lnSpc>
              <a:buNone/>
            </a:pPr>
            <a:r>
              <a:rPr lang="en-US" sz="1700" dirty="0">
                <a:solidFill>
                  <a:srgbClr val="E0E4E6"/>
                </a:solidFill>
                <a:latin typeface="Barlow" pitchFamily="34" charset="0"/>
                <a:ea typeface="Barlow" pitchFamily="34" charset="-122"/>
                <a:cs typeface="Barlow" pitchFamily="34" charset="-120"/>
              </a:rPr>
              <a:t>Startup used quantitative research to assess market demand.</a:t>
            </a:r>
            <a:endParaRPr lang="en-US" sz="1700" dirty="0"/>
          </a:p>
        </p:txBody>
      </p:sp>
      <p:sp>
        <p:nvSpPr>
          <p:cNvPr id="7" name="Shape 4"/>
          <p:cNvSpPr/>
          <p:nvPr/>
        </p:nvSpPr>
        <p:spPr>
          <a:xfrm>
            <a:off x="777240" y="3686294"/>
            <a:ext cx="7589520" cy="2075021"/>
          </a:xfrm>
          <a:prstGeom prst="roundRect">
            <a:avLst>
              <a:gd name="adj" fmla="val 16054"/>
            </a:avLst>
          </a:prstGeom>
          <a:solidFill>
            <a:srgbClr val="0A081B"/>
          </a:solidFill>
          <a:ln w="22860">
            <a:solidFill>
              <a:srgbClr val="29DDDA"/>
            </a:solidFill>
            <a:prstDash val="solid"/>
          </a:ln>
        </p:spPr>
        <p:txBody>
          <a:bodyPr/>
          <a:lstStyle/>
          <a:p>
            <a:endParaRPr lang="en-GB"/>
          </a:p>
        </p:txBody>
      </p:sp>
      <p:sp>
        <p:nvSpPr>
          <p:cNvPr id="8" name="Text 5"/>
          <p:cNvSpPr/>
          <p:nvPr/>
        </p:nvSpPr>
        <p:spPr>
          <a:xfrm>
            <a:off x="1022152" y="3931206"/>
            <a:ext cx="2467570" cy="308491"/>
          </a:xfrm>
          <a:prstGeom prst="rect">
            <a:avLst/>
          </a:prstGeom>
          <a:noFill/>
          <a:ln/>
        </p:spPr>
        <p:txBody>
          <a:bodyPr wrap="none" lIns="0" tIns="0" rIns="0" bIns="0" rtlCol="0" anchor="t"/>
          <a:lstStyle/>
          <a:p>
            <a:pPr marL="0" indent="0">
              <a:lnSpc>
                <a:spcPts val="2400"/>
              </a:lnSpc>
              <a:buNone/>
            </a:pPr>
            <a:r>
              <a:rPr lang="en-US" sz="1900" b="1" dirty="0">
                <a:solidFill>
                  <a:srgbClr val="E0E4E6"/>
                </a:solidFill>
                <a:latin typeface="Spline Sans Bold" pitchFamily="34" charset="0"/>
                <a:ea typeface="Spline Sans Bold" pitchFamily="34" charset="-122"/>
                <a:cs typeface="Spline Sans Bold" pitchFamily="34" charset="-120"/>
              </a:rPr>
              <a:t>Research Approach</a:t>
            </a:r>
            <a:endParaRPr lang="en-US" sz="1900" dirty="0"/>
          </a:p>
        </p:txBody>
      </p:sp>
      <p:sp>
        <p:nvSpPr>
          <p:cNvPr id="9" name="Text 6"/>
          <p:cNvSpPr/>
          <p:nvPr/>
        </p:nvSpPr>
        <p:spPr>
          <a:xfrm>
            <a:off x="1377434" y="4372928"/>
            <a:ext cx="6744414" cy="355283"/>
          </a:xfrm>
          <a:prstGeom prst="rect">
            <a:avLst/>
          </a:prstGeom>
          <a:noFill/>
          <a:ln/>
        </p:spPr>
        <p:txBody>
          <a:bodyPr wrap="none" lIns="0" tIns="0" rIns="0" bIns="0" rtlCol="0" anchor="t"/>
          <a:lstStyle/>
          <a:p>
            <a:pPr marL="342900" indent="-342900" algn="l">
              <a:lnSpc>
                <a:spcPts val="2750"/>
              </a:lnSpc>
              <a:buSzPct val="100000"/>
              <a:buChar char="•"/>
            </a:pPr>
            <a:r>
              <a:rPr lang="en-US" sz="1700" dirty="0">
                <a:solidFill>
                  <a:srgbClr val="E0E4E6"/>
                </a:solidFill>
                <a:latin typeface="Barlow" pitchFamily="34" charset="0"/>
                <a:ea typeface="Barlow" pitchFamily="34" charset="-122"/>
                <a:cs typeface="Barlow" pitchFamily="34" charset="-120"/>
              </a:rPr>
              <a:t>Online survey distributed to fitness enthusiasts.</a:t>
            </a:r>
            <a:endParaRPr lang="en-US" sz="1700" dirty="0"/>
          </a:p>
        </p:txBody>
      </p:sp>
      <p:sp>
        <p:nvSpPr>
          <p:cNvPr id="10" name="Text 7"/>
          <p:cNvSpPr/>
          <p:nvPr/>
        </p:nvSpPr>
        <p:spPr>
          <a:xfrm>
            <a:off x="1377434" y="4805839"/>
            <a:ext cx="6744414" cy="710565"/>
          </a:xfrm>
          <a:prstGeom prst="rect">
            <a:avLst/>
          </a:prstGeom>
          <a:noFill/>
          <a:ln/>
        </p:spPr>
        <p:txBody>
          <a:bodyPr wrap="square" lIns="0" tIns="0" rIns="0" bIns="0" rtlCol="0" anchor="t"/>
          <a:lstStyle/>
          <a:p>
            <a:pPr marL="342900" indent="-342900" algn="l">
              <a:lnSpc>
                <a:spcPts val="2750"/>
              </a:lnSpc>
              <a:buSzPct val="100000"/>
              <a:buChar char="•"/>
            </a:pPr>
            <a:r>
              <a:rPr lang="en-US" sz="1700" dirty="0">
                <a:solidFill>
                  <a:srgbClr val="E0E4E6"/>
                </a:solidFill>
                <a:latin typeface="Barlow" pitchFamily="34" charset="0"/>
                <a:ea typeface="Barlow" pitchFamily="34" charset="-122"/>
                <a:cs typeface="Barlow" pitchFamily="34" charset="-120"/>
              </a:rPr>
              <a:t>Data collected: age demographics, app usage frequency, preferred features, and price sensitivity.</a:t>
            </a:r>
            <a:endParaRPr lang="en-US" sz="1700" dirty="0"/>
          </a:p>
        </p:txBody>
      </p:sp>
      <p:sp>
        <p:nvSpPr>
          <p:cNvPr id="11" name="Shape 8"/>
          <p:cNvSpPr/>
          <p:nvPr/>
        </p:nvSpPr>
        <p:spPr>
          <a:xfrm>
            <a:off x="777240" y="5983367"/>
            <a:ext cx="7589520" cy="1642110"/>
          </a:xfrm>
          <a:prstGeom prst="roundRect">
            <a:avLst>
              <a:gd name="adj" fmla="val 20286"/>
            </a:avLst>
          </a:prstGeom>
          <a:solidFill>
            <a:srgbClr val="0A081B"/>
          </a:solidFill>
          <a:ln w="22860">
            <a:solidFill>
              <a:srgbClr val="37A7E7"/>
            </a:solidFill>
            <a:prstDash val="solid"/>
          </a:ln>
        </p:spPr>
        <p:txBody>
          <a:bodyPr/>
          <a:lstStyle/>
          <a:p>
            <a:endParaRPr lang="en-GB"/>
          </a:p>
        </p:txBody>
      </p:sp>
      <p:sp>
        <p:nvSpPr>
          <p:cNvPr id="12" name="Text 9"/>
          <p:cNvSpPr/>
          <p:nvPr/>
        </p:nvSpPr>
        <p:spPr>
          <a:xfrm>
            <a:off x="1022152" y="6228278"/>
            <a:ext cx="2467570" cy="308491"/>
          </a:xfrm>
          <a:prstGeom prst="rect">
            <a:avLst/>
          </a:prstGeom>
          <a:noFill/>
          <a:ln/>
        </p:spPr>
        <p:txBody>
          <a:bodyPr wrap="none" lIns="0" tIns="0" rIns="0" bIns="0" rtlCol="0" anchor="t"/>
          <a:lstStyle/>
          <a:p>
            <a:pPr marL="0" indent="0">
              <a:lnSpc>
                <a:spcPts val="2400"/>
              </a:lnSpc>
              <a:buNone/>
            </a:pPr>
            <a:r>
              <a:rPr lang="en-US" sz="1900" b="1" dirty="0">
                <a:solidFill>
                  <a:srgbClr val="E0E4E6"/>
                </a:solidFill>
                <a:latin typeface="Spline Sans Bold" pitchFamily="34" charset="0"/>
                <a:ea typeface="Spline Sans Bold" pitchFamily="34" charset="-122"/>
                <a:cs typeface="Spline Sans Bold" pitchFamily="34" charset="-120"/>
              </a:rPr>
              <a:t>Outcome</a:t>
            </a:r>
            <a:endParaRPr lang="en-US" sz="1900" dirty="0"/>
          </a:p>
        </p:txBody>
      </p:sp>
      <p:sp>
        <p:nvSpPr>
          <p:cNvPr id="13" name="Text 10"/>
          <p:cNvSpPr/>
          <p:nvPr/>
        </p:nvSpPr>
        <p:spPr>
          <a:xfrm>
            <a:off x="1022152" y="6670000"/>
            <a:ext cx="7099697" cy="710565"/>
          </a:xfrm>
          <a:prstGeom prst="rect">
            <a:avLst/>
          </a:prstGeom>
          <a:noFill/>
          <a:ln/>
        </p:spPr>
        <p:txBody>
          <a:bodyPr wrap="square" lIns="0" tIns="0" rIns="0" bIns="0" rtlCol="0" anchor="t"/>
          <a:lstStyle/>
          <a:p>
            <a:pPr marL="0" indent="0">
              <a:lnSpc>
                <a:spcPts val="2750"/>
              </a:lnSpc>
              <a:buNone/>
            </a:pPr>
            <a:r>
              <a:rPr lang="en-US" sz="1700" dirty="0">
                <a:solidFill>
                  <a:srgbClr val="E0E4E6"/>
                </a:solidFill>
                <a:latin typeface="Barlow" pitchFamily="34" charset="0"/>
                <a:ea typeface="Barlow" pitchFamily="34" charset="-122"/>
                <a:cs typeface="Barlow" pitchFamily="34" charset="-120"/>
              </a:rPr>
              <a:t>Startup estimated market size, identified key app features, and determined pricing strategy.</a:t>
            </a:r>
            <a:endParaRPr lang="en-US" sz="1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00061" y="719614"/>
            <a:ext cx="7716679" cy="1132761"/>
          </a:xfrm>
          <a:prstGeom prst="rect">
            <a:avLst/>
          </a:prstGeom>
          <a:noFill/>
          <a:ln/>
        </p:spPr>
        <p:txBody>
          <a:bodyPr wrap="square" lIns="0" tIns="0" rIns="0" bIns="0" rtlCol="0" anchor="t"/>
          <a:lstStyle/>
          <a:p>
            <a:pPr marL="0" indent="0">
              <a:lnSpc>
                <a:spcPts val="4450"/>
              </a:lnSpc>
              <a:buNone/>
            </a:pPr>
            <a:r>
              <a:rPr lang="en-US" sz="3550" b="1" dirty="0">
                <a:solidFill>
                  <a:srgbClr val="F0FCFF"/>
                </a:solidFill>
                <a:latin typeface="Spline Sans Bold" pitchFamily="34" charset="0"/>
                <a:ea typeface="Spline Sans Bold" pitchFamily="34" charset="-122"/>
                <a:cs typeface="Spline Sans Bold" pitchFamily="34" charset="-120"/>
              </a:rPr>
              <a:t>Case Study: Qualitative Research in Action</a:t>
            </a:r>
            <a:endParaRPr lang="en-US" sz="3550" dirty="0"/>
          </a:p>
        </p:txBody>
      </p:sp>
      <p:sp>
        <p:nvSpPr>
          <p:cNvPr id="4" name="Shape 1"/>
          <p:cNvSpPr/>
          <p:nvPr/>
        </p:nvSpPr>
        <p:spPr>
          <a:xfrm>
            <a:off x="6200061" y="2158246"/>
            <a:ext cx="7716679" cy="1185029"/>
          </a:xfrm>
          <a:prstGeom prst="roundRect">
            <a:avLst>
              <a:gd name="adj" fmla="val 25814"/>
            </a:avLst>
          </a:prstGeom>
          <a:solidFill>
            <a:srgbClr val="0A081B"/>
          </a:solidFill>
          <a:ln w="22860">
            <a:solidFill>
              <a:srgbClr val="16FFBB"/>
            </a:solidFill>
            <a:prstDash val="solid"/>
          </a:ln>
        </p:spPr>
        <p:txBody>
          <a:bodyPr/>
          <a:lstStyle/>
          <a:p>
            <a:endParaRPr lang="en-GB"/>
          </a:p>
        </p:txBody>
      </p:sp>
      <p:sp>
        <p:nvSpPr>
          <p:cNvPr id="5" name="Text 2"/>
          <p:cNvSpPr/>
          <p:nvPr/>
        </p:nvSpPr>
        <p:spPr>
          <a:xfrm>
            <a:off x="6426756" y="2384941"/>
            <a:ext cx="2282785" cy="283131"/>
          </a:xfrm>
          <a:prstGeom prst="rect">
            <a:avLst/>
          </a:prstGeom>
          <a:noFill/>
          <a:ln/>
        </p:spPr>
        <p:txBody>
          <a:bodyPr wrap="none" lIns="0" tIns="0" rIns="0" bIns="0" rtlCol="0" anchor="t"/>
          <a:lstStyle/>
          <a:p>
            <a:pPr marL="0" indent="0">
              <a:lnSpc>
                <a:spcPts val="2200"/>
              </a:lnSpc>
              <a:buNone/>
            </a:pPr>
            <a:r>
              <a:rPr lang="en-US" sz="1750" b="1" dirty="0">
                <a:solidFill>
                  <a:srgbClr val="E0E4E6"/>
                </a:solidFill>
                <a:latin typeface="Spline Sans Bold" pitchFamily="34" charset="0"/>
                <a:ea typeface="Spline Sans Bold" pitchFamily="34" charset="-122"/>
                <a:cs typeface="Spline Sans Bold" pitchFamily="34" charset="-120"/>
              </a:rPr>
              <a:t>Luxury Fashion Brand</a:t>
            </a:r>
            <a:endParaRPr lang="en-US" sz="1750" dirty="0"/>
          </a:p>
        </p:txBody>
      </p:sp>
      <p:sp>
        <p:nvSpPr>
          <p:cNvPr id="6" name="Text 3"/>
          <p:cNvSpPr/>
          <p:nvPr/>
        </p:nvSpPr>
        <p:spPr>
          <a:xfrm>
            <a:off x="6426756" y="2790349"/>
            <a:ext cx="7263289" cy="326231"/>
          </a:xfrm>
          <a:prstGeom prst="rect">
            <a:avLst/>
          </a:prstGeom>
          <a:noFill/>
          <a:ln/>
        </p:spPr>
        <p:txBody>
          <a:bodyPr wrap="none" lIns="0" tIns="0" rIns="0" bIns="0" rtlCol="0" anchor="t"/>
          <a:lstStyle/>
          <a:p>
            <a:pPr marL="0" indent="0">
              <a:lnSpc>
                <a:spcPts val="2550"/>
              </a:lnSpc>
              <a:buNone/>
            </a:pPr>
            <a:r>
              <a:rPr lang="en-US" sz="1600" dirty="0">
                <a:solidFill>
                  <a:srgbClr val="E0E4E6"/>
                </a:solidFill>
                <a:latin typeface="Barlow" pitchFamily="34" charset="0"/>
                <a:ea typeface="Barlow" pitchFamily="34" charset="-122"/>
                <a:cs typeface="Barlow" pitchFamily="34" charset="-120"/>
              </a:rPr>
              <a:t>Used qualitative research to understand customer loyalty.</a:t>
            </a:r>
            <a:endParaRPr lang="en-US" sz="1600" dirty="0"/>
          </a:p>
        </p:txBody>
      </p:sp>
      <p:sp>
        <p:nvSpPr>
          <p:cNvPr id="7" name="Shape 4"/>
          <p:cNvSpPr/>
          <p:nvPr/>
        </p:nvSpPr>
        <p:spPr>
          <a:xfrm>
            <a:off x="6200061" y="3547110"/>
            <a:ext cx="7716679" cy="1185029"/>
          </a:xfrm>
          <a:prstGeom prst="roundRect">
            <a:avLst>
              <a:gd name="adj" fmla="val 25814"/>
            </a:avLst>
          </a:prstGeom>
          <a:solidFill>
            <a:srgbClr val="0A081B"/>
          </a:solidFill>
          <a:ln w="22860">
            <a:solidFill>
              <a:srgbClr val="29DDDA"/>
            </a:solidFill>
            <a:prstDash val="solid"/>
          </a:ln>
        </p:spPr>
        <p:txBody>
          <a:bodyPr/>
          <a:lstStyle/>
          <a:p>
            <a:endParaRPr lang="en-GB"/>
          </a:p>
        </p:txBody>
      </p:sp>
      <p:sp>
        <p:nvSpPr>
          <p:cNvPr id="8" name="Text 5"/>
          <p:cNvSpPr/>
          <p:nvPr/>
        </p:nvSpPr>
        <p:spPr>
          <a:xfrm>
            <a:off x="6426756" y="3773805"/>
            <a:ext cx="2265878" cy="283131"/>
          </a:xfrm>
          <a:prstGeom prst="rect">
            <a:avLst/>
          </a:prstGeom>
          <a:noFill/>
          <a:ln/>
        </p:spPr>
        <p:txBody>
          <a:bodyPr wrap="none" lIns="0" tIns="0" rIns="0" bIns="0" rtlCol="0" anchor="t"/>
          <a:lstStyle/>
          <a:p>
            <a:pPr marL="0" indent="0">
              <a:lnSpc>
                <a:spcPts val="2200"/>
              </a:lnSpc>
              <a:buNone/>
            </a:pPr>
            <a:r>
              <a:rPr lang="en-US" sz="1750" b="1" dirty="0">
                <a:solidFill>
                  <a:srgbClr val="E0E4E6"/>
                </a:solidFill>
                <a:latin typeface="Spline Sans Bold" pitchFamily="34" charset="0"/>
                <a:ea typeface="Spline Sans Bold" pitchFamily="34" charset="-122"/>
                <a:cs typeface="Spline Sans Bold" pitchFamily="34" charset="-120"/>
              </a:rPr>
              <a:t>Research Approach</a:t>
            </a:r>
            <a:endParaRPr lang="en-US" sz="1750" dirty="0"/>
          </a:p>
        </p:txBody>
      </p:sp>
      <p:sp>
        <p:nvSpPr>
          <p:cNvPr id="9" name="Text 6"/>
          <p:cNvSpPr/>
          <p:nvPr/>
        </p:nvSpPr>
        <p:spPr>
          <a:xfrm>
            <a:off x="6426756" y="4179213"/>
            <a:ext cx="7263289" cy="326231"/>
          </a:xfrm>
          <a:prstGeom prst="rect">
            <a:avLst/>
          </a:prstGeom>
          <a:noFill/>
          <a:ln/>
        </p:spPr>
        <p:txBody>
          <a:bodyPr wrap="none" lIns="0" tIns="0" rIns="0" bIns="0" rtlCol="0" anchor="t"/>
          <a:lstStyle/>
          <a:p>
            <a:pPr marL="0" indent="0">
              <a:lnSpc>
                <a:spcPts val="2550"/>
              </a:lnSpc>
              <a:buNone/>
            </a:pPr>
            <a:r>
              <a:rPr lang="en-US" sz="1600" dirty="0">
                <a:solidFill>
                  <a:srgbClr val="E0E4E6"/>
                </a:solidFill>
                <a:latin typeface="Barlow" pitchFamily="34" charset="0"/>
                <a:ea typeface="Barlow" pitchFamily="34" charset="-122"/>
                <a:cs typeface="Barlow" pitchFamily="34" charset="-120"/>
              </a:rPr>
              <a:t>In-depth interviews with high-value customers.</a:t>
            </a:r>
            <a:endParaRPr lang="en-US" sz="1600" dirty="0"/>
          </a:p>
        </p:txBody>
      </p:sp>
      <p:sp>
        <p:nvSpPr>
          <p:cNvPr id="10" name="Shape 7"/>
          <p:cNvSpPr/>
          <p:nvPr/>
        </p:nvSpPr>
        <p:spPr>
          <a:xfrm>
            <a:off x="6200061" y="4935974"/>
            <a:ext cx="7716679" cy="1185029"/>
          </a:xfrm>
          <a:prstGeom prst="roundRect">
            <a:avLst>
              <a:gd name="adj" fmla="val 25814"/>
            </a:avLst>
          </a:prstGeom>
          <a:solidFill>
            <a:srgbClr val="0A081B"/>
          </a:solidFill>
          <a:ln w="22860">
            <a:solidFill>
              <a:srgbClr val="37A7E7"/>
            </a:solidFill>
            <a:prstDash val="solid"/>
          </a:ln>
        </p:spPr>
        <p:txBody>
          <a:bodyPr/>
          <a:lstStyle/>
          <a:p>
            <a:endParaRPr lang="en-GB"/>
          </a:p>
        </p:txBody>
      </p:sp>
      <p:sp>
        <p:nvSpPr>
          <p:cNvPr id="11" name="Text 8"/>
          <p:cNvSpPr/>
          <p:nvPr/>
        </p:nvSpPr>
        <p:spPr>
          <a:xfrm>
            <a:off x="6426756" y="5162669"/>
            <a:ext cx="2265878" cy="283131"/>
          </a:xfrm>
          <a:prstGeom prst="rect">
            <a:avLst/>
          </a:prstGeom>
          <a:noFill/>
          <a:ln/>
        </p:spPr>
        <p:txBody>
          <a:bodyPr wrap="none" lIns="0" tIns="0" rIns="0" bIns="0" rtlCol="0" anchor="t"/>
          <a:lstStyle/>
          <a:p>
            <a:pPr marL="0" indent="0">
              <a:lnSpc>
                <a:spcPts val="2200"/>
              </a:lnSpc>
              <a:buNone/>
            </a:pPr>
            <a:r>
              <a:rPr lang="en-US" sz="1750" b="1" dirty="0">
                <a:solidFill>
                  <a:srgbClr val="E0E4E6"/>
                </a:solidFill>
                <a:latin typeface="Spline Sans Bold" pitchFamily="34" charset="0"/>
                <a:ea typeface="Spline Sans Bold" pitchFamily="34" charset="-122"/>
                <a:cs typeface="Spline Sans Bold" pitchFamily="34" charset="-120"/>
              </a:rPr>
              <a:t>Data Collected</a:t>
            </a:r>
            <a:endParaRPr lang="en-US" sz="1750" dirty="0"/>
          </a:p>
        </p:txBody>
      </p:sp>
      <p:sp>
        <p:nvSpPr>
          <p:cNvPr id="12" name="Text 9"/>
          <p:cNvSpPr/>
          <p:nvPr/>
        </p:nvSpPr>
        <p:spPr>
          <a:xfrm>
            <a:off x="6426756" y="5568077"/>
            <a:ext cx="7263289" cy="326231"/>
          </a:xfrm>
          <a:prstGeom prst="rect">
            <a:avLst/>
          </a:prstGeom>
          <a:noFill/>
          <a:ln/>
        </p:spPr>
        <p:txBody>
          <a:bodyPr wrap="none" lIns="0" tIns="0" rIns="0" bIns="0" rtlCol="0" anchor="t"/>
          <a:lstStyle/>
          <a:p>
            <a:pPr marL="0" indent="0">
              <a:lnSpc>
                <a:spcPts val="2550"/>
              </a:lnSpc>
              <a:buNone/>
            </a:pPr>
            <a:r>
              <a:rPr lang="en-US" sz="1600" dirty="0">
                <a:solidFill>
                  <a:srgbClr val="E0E4E6"/>
                </a:solidFill>
                <a:latin typeface="Barlow" pitchFamily="34" charset="0"/>
                <a:ea typeface="Barlow" pitchFamily="34" charset="-122"/>
                <a:cs typeface="Barlow" pitchFamily="34" charset="-120"/>
              </a:rPr>
              <a:t>Emotional connections, opinions on quality and service, perceived brand value.</a:t>
            </a:r>
            <a:endParaRPr lang="en-US" sz="1600" dirty="0"/>
          </a:p>
        </p:txBody>
      </p:sp>
      <p:sp>
        <p:nvSpPr>
          <p:cNvPr id="13" name="Shape 10"/>
          <p:cNvSpPr/>
          <p:nvPr/>
        </p:nvSpPr>
        <p:spPr>
          <a:xfrm>
            <a:off x="6200061" y="6324838"/>
            <a:ext cx="7716679" cy="1185029"/>
          </a:xfrm>
          <a:prstGeom prst="roundRect">
            <a:avLst>
              <a:gd name="adj" fmla="val 25814"/>
            </a:avLst>
          </a:prstGeom>
          <a:solidFill>
            <a:srgbClr val="0A081B"/>
          </a:solidFill>
          <a:ln w="22860">
            <a:solidFill>
              <a:srgbClr val="091231"/>
            </a:solidFill>
            <a:prstDash val="solid"/>
          </a:ln>
        </p:spPr>
        <p:txBody>
          <a:bodyPr/>
          <a:lstStyle/>
          <a:p>
            <a:endParaRPr lang="en-GB"/>
          </a:p>
        </p:txBody>
      </p:sp>
      <p:sp>
        <p:nvSpPr>
          <p:cNvPr id="14" name="Text 11"/>
          <p:cNvSpPr/>
          <p:nvPr/>
        </p:nvSpPr>
        <p:spPr>
          <a:xfrm>
            <a:off x="6426756" y="6551533"/>
            <a:ext cx="2265878" cy="283131"/>
          </a:xfrm>
          <a:prstGeom prst="rect">
            <a:avLst/>
          </a:prstGeom>
          <a:noFill/>
          <a:ln/>
        </p:spPr>
        <p:txBody>
          <a:bodyPr wrap="none" lIns="0" tIns="0" rIns="0" bIns="0" rtlCol="0" anchor="t"/>
          <a:lstStyle/>
          <a:p>
            <a:pPr marL="0" indent="0">
              <a:lnSpc>
                <a:spcPts val="2200"/>
              </a:lnSpc>
              <a:buNone/>
            </a:pPr>
            <a:r>
              <a:rPr lang="en-US" sz="1750" b="1" dirty="0">
                <a:solidFill>
                  <a:srgbClr val="E0E4E6"/>
                </a:solidFill>
                <a:latin typeface="Spline Sans Bold" pitchFamily="34" charset="0"/>
                <a:ea typeface="Spline Sans Bold" pitchFamily="34" charset="-122"/>
                <a:cs typeface="Spline Sans Bold" pitchFamily="34" charset="-120"/>
              </a:rPr>
              <a:t>Outcome</a:t>
            </a:r>
            <a:endParaRPr lang="en-US" sz="1750" dirty="0"/>
          </a:p>
        </p:txBody>
      </p:sp>
      <p:sp>
        <p:nvSpPr>
          <p:cNvPr id="15" name="Text 12"/>
          <p:cNvSpPr/>
          <p:nvPr/>
        </p:nvSpPr>
        <p:spPr>
          <a:xfrm>
            <a:off x="6426756" y="6956941"/>
            <a:ext cx="7263289" cy="326231"/>
          </a:xfrm>
          <a:prstGeom prst="rect">
            <a:avLst/>
          </a:prstGeom>
          <a:noFill/>
          <a:ln/>
        </p:spPr>
        <p:txBody>
          <a:bodyPr wrap="none" lIns="0" tIns="0" rIns="0" bIns="0" rtlCol="0" anchor="t"/>
          <a:lstStyle/>
          <a:p>
            <a:pPr marL="0" indent="0">
              <a:lnSpc>
                <a:spcPts val="2550"/>
              </a:lnSpc>
              <a:buNone/>
            </a:pPr>
            <a:r>
              <a:rPr lang="en-US" sz="1600" dirty="0">
                <a:solidFill>
                  <a:srgbClr val="E0E4E6"/>
                </a:solidFill>
                <a:latin typeface="Barlow" pitchFamily="34" charset="0"/>
                <a:ea typeface="Barlow" pitchFamily="34" charset="-122"/>
                <a:cs typeface="Barlow" pitchFamily="34" charset="-120"/>
              </a:rPr>
              <a:t>Insights refined customer engagement strategies and improved retention.</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1321356" y="2010847"/>
            <a:ext cx="11987689" cy="1371600"/>
          </a:xfrm>
          <a:prstGeom prst="rect">
            <a:avLst/>
          </a:prstGeom>
          <a:noFill/>
          <a:ln/>
        </p:spPr>
        <p:txBody>
          <a:bodyPr wrap="square" lIns="0" tIns="0" rIns="0" bIns="0" rtlCol="0" anchor="t"/>
          <a:lstStyle/>
          <a:p>
            <a:pPr marL="0" indent="0">
              <a:lnSpc>
                <a:spcPts val="5400"/>
              </a:lnSpc>
              <a:buNone/>
            </a:pPr>
            <a:r>
              <a:rPr lang="en-US" sz="4300" b="1" dirty="0">
                <a:solidFill>
                  <a:srgbClr val="F0FCFF"/>
                </a:solidFill>
                <a:latin typeface="Spline Sans Bold" pitchFamily="34" charset="0"/>
                <a:ea typeface="Spline Sans Bold" pitchFamily="34" charset="-122"/>
                <a:cs typeface="Spline Sans Bold" pitchFamily="34" charset="-120"/>
              </a:rPr>
              <a:t>Case Study: Mixed-Methods Research in Action</a:t>
            </a:r>
            <a:endParaRPr lang="en-US" sz="4300" dirty="0"/>
          </a:p>
        </p:txBody>
      </p:sp>
      <p:sp>
        <p:nvSpPr>
          <p:cNvPr id="3" name="Text 1"/>
          <p:cNvSpPr/>
          <p:nvPr/>
        </p:nvSpPr>
        <p:spPr>
          <a:xfrm>
            <a:off x="1321356" y="3999548"/>
            <a:ext cx="2872502" cy="342900"/>
          </a:xfrm>
          <a:prstGeom prst="rect">
            <a:avLst/>
          </a:prstGeom>
          <a:noFill/>
          <a:ln/>
        </p:spPr>
        <p:txBody>
          <a:bodyPr wrap="none" lIns="0" tIns="0" rIns="0" bIns="0" rtlCol="0" anchor="t"/>
          <a:lstStyle/>
          <a:p>
            <a:pPr marL="0" indent="0">
              <a:lnSpc>
                <a:spcPts val="2700"/>
              </a:lnSpc>
              <a:buNone/>
            </a:pPr>
            <a:r>
              <a:rPr lang="en-US" sz="2150" b="1" dirty="0">
                <a:solidFill>
                  <a:srgbClr val="F0FCFF"/>
                </a:solidFill>
                <a:latin typeface="Spline Sans Bold" pitchFamily="34" charset="0"/>
                <a:ea typeface="Spline Sans Bold" pitchFamily="34" charset="-122"/>
                <a:cs typeface="Spline Sans Bold" pitchFamily="34" charset="-120"/>
              </a:rPr>
              <a:t>Quantitative Research</a:t>
            </a:r>
            <a:endParaRPr lang="en-US" sz="2150" dirty="0"/>
          </a:p>
        </p:txBody>
      </p:sp>
      <p:sp>
        <p:nvSpPr>
          <p:cNvPr id="4" name="Text 2"/>
          <p:cNvSpPr/>
          <p:nvPr/>
        </p:nvSpPr>
        <p:spPr>
          <a:xfrm>
            <a:off x="1321356" y="4589264"/>
            <a:ext cx="5692735" cy="395049"/>
          </a:xfrm>
          <a:prstGeom prst="rect">
            <a:avLst/>
          </a:prstGeom>
          <a:noFill/>
          <a:ln/>
        </p:spPr>
        <p:txBody>
          <a:bodyPr wrap="non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Survey to measure customer preferences.</a:t>
            </a:r>
            <a:endParaRPr lang="en-US" sz="1900" dirty="0"/>
          </a:p>
        </p:txBody>
      </p:sp>
      <p:sp>
        <p:nvSpPr>
          <p:cNvPr id="5" name="Text 3"/>
          <p:cNvSpPr/>
          <p:nvPr/>
        </p:nvSpPr>
        <p:spPr>
          <a:xfrm>
            <a:off x="1321356" y="5206484"/>
            <a:ext cx="5692735" cy="395049"/>
          </a:xfrm>
          <a:prstGeom prst="rect">
            <a:avLst/>
          </a:prstGeom>
          <a:noFill/>
          <a:ln/>
        </p:spPr>
        <p:txBody>
          <a:bodyPr wrap="non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Hard data on layout preferences.</a:t>
            </a:r>
            <a:endParaRPr lang="en-US" sz="1900" dirty="0"/>
          </a:p>
        </p:txBody>
      </p:sp>
      <p:sp>
        <p:nvSpPr>
          <p:cNvPr id="6" name="Text 4"/>
          <p:cNvSpPr/>
          <p:nvPr/>
        </p:nvSpPr>
        <p:spPr>
          <a:xfrm>
            <a:off x="7623929" y="3999548"/>
            <a:ext cx="2743200" cy="342900"/>
          </a:xfrm>
          <a:prstGeom prst="rect">
            <a:avLst/>
          </a:prstGeom>
          <a:noFill/>
          <a:ln/>
        </p:spPr>
        <p:txBody>
          <a:bodyPr wrap="none" lIns="0" tIns="0" rIns="0" bIns="0" rtlCol="0" anchor="t"/>
          <a:lstStyle/>
          <a:p>
            <a:pPr marL="0" indent="0">
              <a:lnSpc>
                <a:spcPts val="2700"/>
              </a:lnSpc>
              <a:buNone/>
            </a:pPr>
            <a:r>
              <a:rPr lang="en-US" sz="2150" b="1" dirty="0">
                <a:solidFill>
                  <a:srgbClr val="F0FCFF"/>
                </a:solidFill>
                <a:latin typeface="Spline Sans Bold" pitchFamily="34" charset="0"/>
                <a:ea typeface="Spline Sans Bold" pitchFamily="34" charset="-122"/>
                <a:cs typeface="Spline Sans Bold" pitchFamily="34" charset="-120"/>
              </a:rPr>
              <a:t>Qualitative Research</a:t>
            </a:r>
            <a:endParaRPr lang="en-US" sz="2150" dirty="0"/>
          </a:p>
        </p:txBody>
      </p:sp>
      <p:sp>
        <p:nvSpPr>
          <p:cNvPr id="7" name="Text 5"/>
          <p:cNvSpPr/>
          <p:nvPr/>
        </p:nvSpPr>
        <p:spPr>
          <a:xfrm>
            <a:off x="7623929" y="4589264"/>
            <a:ext cx="5692735" cy="395049"/>
          </a:xfrm>
          <a:prstGeom prst="rect">
            <a:avLst/>
          </a:prstGeom>
          <a:noFill/>
          <a:ln/>
        </p:spPr>
        <p:txBody>
          <a:bodyPr wrap="non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Focus groups to explore emotions and reasons.</a:t>
            </a:r>
            <a:endParaRPr lang="en-US" sz="1900" dirty="0"/>
          </a:p>
        </p:txBody>
      </p:sp>
      <p:sp>
        <p:nvSpPr>
          <p:cNvPr id="8" name="Text 6"/>
          <p:cNvSpPr/>
          <p:nvPr/>
        </p:nvSpPr>
        <p:spPr>
          <a:xfrm>
            <a:off x="7623929" y="5206484"/>
            <a:ext cx="5692735" cy="790099"/>
          </a:xfrm>
          <a:prstGeom prst="rect">
            <a:avLst/>
          </a:prstGeom>
          <a:noFill/>
          <a:ln/>
        </p:spPr>
        <p:txBody>
          <a:bodyPr wrap="squar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Insights on why layouts improved the shopping experience.</a:t>
            </a:r>
            <a:endParaRPr lang="en-US" sz="1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312932" y="669250"/>
            <a:ext cx="7490936" cy="1968103"/>
          </a:xfrm>
          <a:prstGeom prst="rect">
            <a:avLst/>
          </a:prstGeom>
          <a:noFill/>
          <a:ln/>
        </p:spPr>
        <p:txBody>
          <a:bodyPr wrap="square" lIns="0" tIns="0" rIns="0" bIns="0" rtlCol="0" anchor="t"/>
          <a:lstStyle/>
          <a:p>
            <a:pPr marL="0" indent="0">
              <a:lnSpc>
                <a:spcPts val="5150"/>
              </a:lnSpc>
              <a:buNone/>
            </a:pPr>
            <a:r>
              <a:rPr lang="en-US" sz="4100" b="1" dirty="0">
                <a:solidFill>
                  <a:srgbClr val="F0FCFF"/>
                </a:solidFill>
                <a:latin typeface="Spline Sans Bold" pitchFamily="34" charset="0"/>
                <a:ea typeface="Spline Sans Bold" pitchFamily="34" charset="-122"/>
                <a:cs typeface="Spline Sans Bold" pitchFamily="34" charset="-120"/>
              </a:rPr>
              <a:t>How to Conduct Thorough Research with Limited Resources</a:t>
            </a:r>
            <a:endParaRPr lang="en-US" sz="4100" dirty="0"/>
          </a:p>
        </p:txBody>
      </p:sp>
      <p:sp>
        <p:nvSpPr>
          <p:cNvPr id="4" name="Shape 1"/>
          <p:cNvSpPr/>
          <p:nvPr/>
        </p:nvSpPr>
        <p:spPr>
          <a:xfrm>
            <a:off x="6312932" y="2991564"/>
            <a:ext cx="7490936" cy="1365528"/>
          </a:xfrm>
          <a:prstGeom prst="roundRect">
            <a:avLst>
              <a:gd name="adj" fmla="val 25943"/>
            </a:avLst>
          </a:prstGeom>
          <a:solidFill>
            <a:srgbClr val="0A081B"/>
          </a:solidFill>
          <a:ln w="22860">
            <a:solidFill>
              <a:srgbClr val="16FFBB"/>
            </a:solidFill>
            <a:prstDash val="solid"/>
          </a:ln>
        </p:spPr>
        <p:txBody>
          <a:bodyPr/>
          <a:lstStyle/>
          <a:p>
            <a:endParaRPr lang="en-GB"/>
          </a:p>
        </p:txBody>
      </p:sp>
      <p:sp>
        <p:nvSpPr>
          <p:cNvPr id="5" name="Text 2"/>
          <p:cNvSpPr/>
          <p:nvPr/>
        </p:nvSpPr>
        <p:spPr>
          <a:xfrm>
            <a:off x="6571893" y="3250525"/>
            <a:ext cx="3789759" cy="328017"/>
          </a:xfrm>
          <a:prstGeom prst="rect">
            <a:avLst/>
          </a:prstGeom>
          <a:noFill/>
          <a:ln/>
        </p:spPr>
        <p:txBody>
          <a:bodyPr wrap="none" lIns="0" tIns="0" rIns="0" bIns="0" rtlCol="0" anchor="t"/>
          <a:lstStyle/>
          <a:p>
            <a:pPr marL="0" indent="0">
              <a:lnSpc>
                <a:spcPts val="2550"/>
              </a:lnSpc>
              <a:buNone/>
            </a:pPr>
            <a:r>
              <a:rPr lang="en-US" sz="2050" b="1" dirty="0">
                <a:solidFill>
                  <a:srgbClr val="E0E4E6"/>
                </a:solidFill>
                <a:latin typeface="Spline Sans Bold" pitchFamily="34" charset="0"/>
                <a:ea typeface="Spline Sans Bold" pitchFamily="34" charset="-122"/>
                <a:cs typeface="Spline Sans Bold" pitchFamily="34" charset="-120"/>
              </a:rPr>
              <a:t>Maximize Secondary Research</a:t>
            </a:r>
            <a:endParaRPr lang="en-US" sz="2050" dirty="0"/>
          </a:p>
        </p:txBody>
      </p:sp>
      <p:sp>
        <p:nvSpPr>
          <p:cNvPr id="6" name="Text 3"/>
          <p:cNvSpPr/>
          <p:nvPr/>
        </p:nvSpPr>
        <p:spPr>
          <a:xfrm>
            <a:off x="6571893" y="3720227"/>
            <a:ext cx="6973014" cy="377904"/>
          </a:xfrm>
          <a:prstGeom prst="rect">
            <a:avLst/>
          </a:prstGeom>
          <a:noFill/>
          <a:ln/>
        </p:spPr>
        <p:txBody>
          <a:bodyPr wrap="none" lIns="0" tIns="0" rIns="0" bIns="0" rtlCol="0" anchor="t"/>
          <a:lstStyle/>
          <a:p>
            <a:pPr marL="0" indent="0">
              <a:lnSpc>
                <a:spcPts val="2950"/>
              </a:lnSpc>
              <a:buNone/>
            </a:pPr>
            <a:r>
              <a:rPr lang="en-US" sz="1850" dirty="0">
                <a:solidFill>
                  <a:srgbClr val="E0E4E6"/>
                </a:solidFill>
                <a:latin typeface="Barlow" pitchFamily="34" charset="0"/>
                <a:ea typeface="Barlow" pitchFamily="34" charset="-122"/>
                <a:cs typeface="Barlow" pitchFamily="34" charset="-120"/>
              </a:rPr>
              <a:t>Leverage existing data, reports, and academic papers.</a:t>
            </a:r>
            <a:endParaRPr lang="en-US" sz="1850" dirty="0"/>
          </a:p>
        </p:txBody>
      </p:sp>
      <p:sp>
        <p:nvSpPr>
          <p:cNvPr id="7" name="Shape 4"/>
          <p:cNvSpPr/>
          <p:nvPr/>
        </p:nvSpPr>
        <p:spPr>
          <a:xfrm>
            <a:off x="6312932" y="4593193"/>
            <a:ext cx="7490936" cy="1365528"/>
          </a:xfrm>
          <a:prstGeom prst="roundRect">
            <a:avLst>
              <a:gd name="adj" fmla="val 25943"/>
            </a:avLst>
          </a:prstGeom>
          <a:solidFill>
            <a:srgbClr val="0A081B"/>
          </a:solidFill>
          <a:ln w="22860">
            <a:solidFill>
              <a:srgbClr val="29DDDA"/>
            </a:solidFill>
            <a:prstDash val="solid"/>
          </a:ln>
        </p:spPr>
        <p:txBody>
          <a:bodyPr/>
          <a:lstStyle/>
          <a:p>
            <a:endParaRPr lang="en-GB"/>
          </a:p>
        </p:txBody>
      </p:sp>
      <p:sp>
        <p:nvSpPr>
          <p:cNvPr id="8" name="Text 5"/>
          <p:cNvSpPr/>
          <p:nvPr/>
        </p:nvSpPr>
        <p:spPr>
          <a:xfrm>
            <a:off x="6571893" y="4852154"/>
            <a:ext cx="2624138" cy="328017"/>
          </a:xfrm>
          <a:prstGeom prst="rect">
            <a:avLst/>
          </a:prstGeom>
          <a:noFill/>
          <a:ln/>
        </p:spPr>
        <p:txBody>
          <a:bodyPr wrap="none" lIns="0" tIns="0" rIns="0" bIns="0" rtlCol="0" anchor="t"/>
          <a:lstStyle/>
          <a:p>
            <a:pPr marL="0" indent="0">
              <a:lnSpc>
                <a:spcPts val="2550"/>
              </a:lnSpc>
              <a:buNone/>
            </a:pPr>
            <a:r>
              <a:rPr lang="en-US" sz="2050" b="1" dirty="0">
                <a:solidFill>
                  <a:srgbClr val="E0E4E6"/>
                </a:solidFill>
                <a:latin typeface="Spline Sans Bold" pitchFamily="34" charset="0"/>
                <a:ea typeface="Spline Sans Bold" pitchFamily="34" charset="-122"/>
                <a:cs typeface="Spline Sans Bold" pitchFamily="34" charset="-120"/>
              </a:rPr>
              <a:t>Use Digital Tools</a:t>
            </a:r>
            <a:endParaRPr lang="en-US" sz="2050" dirty="0"/>
          </a:p>
        </p:txBody>
      </p:sp>
      <p:sp>
        <p:nvSpPr>
          <p:cNvPr id="9" name="Text 6"/>
          <p:cNvSpPr/>
          <p:nvPr/>
        </p:nvSpPr>
        <p:spPr>
          <a:xfrm>
            <a:off x="6571893" y="5321856"/>
            <a:ext cx="6973014" cy="377904"/>
          </a:xfrm>
          <a:prstGeom prst="rect">
            <a:avLst/>
          </a:prstGeom>
          <a:noFill/>
          <a:ln/>
        </p:spPr>
        <p:txBody>
          <a:bodyPr wrap="none" lIns="0" tIns="0" rIns="0" bIns="0" rtlCol="0" anchor="t"/>
          <a:lstStyle/>
          <a:p>
            <a:pPr marL="0" indent="0">
              <a:lnSpc>
                <a:spcPts val="2950"/>
              </a:lnSpc>
              <a:buNone/>
            </a:pPr>
            <a:r>
              <a:rPr lang="en-US" sz="1850" dirty="0">
                <a:solidFill>
                  <a:srgbClr val="E0E4E6"/>
                </a:solidFill>
                <a:latin typeface="Barlow" pitchFamily="34" charset="0"/>
                <a:ea typeface="Barlow" pitchFamily="34" charset="-122"/>
                <a:cs typeface="Barlow" pitchFamily="34" charset="-120"/>
              </a:rPr>
              <a:t>Online surveys, social media polls, and engagement.</a:t>
            </a:r>
            <a:endParaRPr lang="en-US" sz="1850" dirty="0"/>
          </a:p>
        </p:txBody>
      </p:sp>
      <p:sp>
        <p:nvSpPr>
          <p:cNvPr id="10" name="Shape 7"/>
          <p:cNvSpPr/>
          <p:nvPr/>
        </p:nvSpPr>
        <p:spPr>
          <a:xfrm>
            <a:off x="6312932" y="6194822"/>
            <a:ext cx="7490936" cy="1365528"/>
          </a:xfrm>
          <a:prstGeom prst="roundRect">
            <a:avLst>
              <a:gd name="adj" fmla="val 25943"/>
            </a:avLst>
          </a:prstGeom>
          <a:solidFill>
            <a:srgbClr val="0A081B"/>
          </a:solidFill>
          <a:ln w="22860">
            <a:solidFill>
              <a:srgbClr val="37A7E7"/>
            </a:solidFill>
            <a:prstDash val="solid"/>
          </a:ln>
        </p:spPr>
        <p:txBody>
          <a:bodyPr/>
          <a:lstStyle/>
          <a:p>
            <a:endParaRPr lang="en-GB"/>
          </a:p>
        </p:txBody>
      </p:sp>
      <p:sp>
        <p:nvSpPr>
          <p:cNvPr id="11" name="Text 8"/>
          <p:cNvSpPr/>
          <p:nvPr/>
        </p:nvSpPr>
        <p:spPr>
          <a:xfrm>
            <a:off x="6571893" y="6453783"/>
            <a:ext cx="3110508" cy="328017"/>
          </a:xfrm>
          <a:prstGeom prst="rect">
            <a:avLst/>
          </a:prstGeom>
          <a:noFill/>
          <a:ln/>
        </p:spPr>
        <p:txBody>
          <a:bodyPr wrap="none" lIns="0" tIns="0" rIns="0" bIns="0" rtlCol="0" anchor="t"/>
          <a:lstStyle/>
          <a:p>
            <a:pPr marL="0" indent="0">
              <a:lnSpc>
                <a:spcPts val="2550"/>
              </a:lnSpc>
              <a:buNone/>
            </a:pPr>
            <a:r>
              <a:rPr lang="en-US" sz="2050" b="1" dirty="0">
                <a:solidFill>
                  <a:srgbClr val="E0E4E6"/>
                </a:solidFill>
                <a:latin typeface="Spline Sans Bold" pitchFamily="34" charset="0"/>
                <a:ea typeface="Spline Sans Bold" pitchFamily="34" charset="-122"/>
                <a:cs typeface="Spline Sans Bold" pitchFamily="34" charset="-120"/>
              </a:rPr>
              <a:t>Collaborate or Outsource</a:t>
            </a:r>
            <a:endParaRPr lang="en-US" sz="2050" dirty="0"/>
          </a:p>
        </p:txBody>
      </p:sp>
      <p:sp>
        <p:nvSpPr>
          <p:cNvPr id="12" name="Text 9"/>
          <p:cNvSpPr/>
          <p:nvPr/>
        </p:nvSpPr>
        <p:spPr>
          <a:xfrm>
            <a:off x="6571893" y="6923484"/>
            <a:ext cx="6973014" cy="377904"/>
          </a:xfrm>
          <a:prstGeom prst="rect">
            <a:avLst/>
          </a:prstGeom>
          <a:noFill/>
          <a:ln/>
        </p:spPr>
        <p:txBody>
          <a:bodyPr wrap="none" lIns="0" tIns="0" rIns="0" bIns="0" rtlCol="0" anchor="t"/>
          <a:lstStyle/>
          <a:p>
            <a:pPr marL="0" indent="0">
              <a:lnSpc>
                <a:spcPts val="2950"/>
              </a:lnSpc>
              <a:buNone/>
            </a:pPr>
            <a:r>
              <a:rPr lang="en-US" sz="1850" dirty="0">
                <a:solidFill>
                  <a:srgbClr val="E0E4E6"/>
                </a:solidFill>
                <a:latin typeface="Barlow" pitchFamily="34" charset="0"/>
                <a:ea typeface="Barlow" pitchFamily="34" charset="-122"/>
                <a:cs typeface="Barlow" pitchFamily="34" charset="-120"/>
              </a:rPr>
              <a:t>Partner with research agencies or universities.</a:t>
            </a:r>
            <a:endParaRPr lang="en-US" sz="18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74144" y="610553"/>
            <a:ext cx="7595711" cy="1843445"/>
          </a:xfrm>
          <a:prstGeom prst="rect">
            <a:avLst/>
          </a:prstGeom>
          <a:noFill/>
          <a:ln/>
        </p:spPr>
        <p:txBody>
          <a:bodyPr wrap="square" lIns="0" tIns="0" rIns="0" bIns="0" rtlCol="0" anchor="t"/>
          <a:lstStyle/>
          <a:p>
            <a:pPr marL="0" indent="0">
              <a:lnSpc>
                <a:spcPts val="4800"/>
              </a:lnSpc>
              <a:buNone/>
            </a:pPr>
            <a:r>
              <a:rPr lang="en-US" sz="3850" b="1" dirty="0">
                <a:solidFill>
                  <a:srgbClr val="F0FCFF"/>
                </a:solidFill>
                <a:latin typeface="Spline Sans Bold" pitchFamily="34" charset="0"/>
                <a:ea typeface="Spline Sans Bold" pitchFamily="34" charset="-122"/>
                <a:cs typeface="Spline Sans Bold" pitchFamily="34" charset="-120"/>
              </a:rPr>
              <a:t>Summary: Selecting the Right Methodology for Your Business Proposal</a:t>
            </a:r>
            <a:endParaRPr lang="en-US" sz="3850" dirty="0"/>
          </a:p>
        </p:txBody>
      </p:sp>
      <p:sp>
        <p:nvSpPr>
          <p:cNvPr id="4" name="Shape 1"/>
          <p:cNvSpPr/>
          <p:nvPr/>
        </p:nvSpPr>
        <p:spPr>
          <a:xfrm>
            <a:off x="774144" y="3034546"/>
            <a:ext cx="387072" cy="387072"/>
          </a:xfrm>
          <a:prstGeom prst="roundRect">
            <a:avLst>
              <a:gd name="adj" fmla="val 85725"/>
            </a:avLst>
          </a:prstGeom>
          <a:solidFill>
            <a:srgbClr val="0A081B"/>
          </a:solidFill>
          <a:ln w="22860">
            <a:solidFill>
              <a:srgbClr val="16FFBB"/>
            </a:solidFill>
            <a:prstDash val="solid"/>
          </a:ln>
        </p:spPr>
        <p:txBody>
          <a:bodyPr/>
          <a:lstStyle/>
          <a:p>
            <a:endParaRPr lang="en-GB"/>
          </a:p>
        </p:txBody>
      </p:sp>
      <p:sp>
        <p:nvSpPr>
          <p:cNvPr id="5" name="Text 2"/>
          <p:cNvSpPr/>
          <p:nvPr/>
        </p:nvSpPr>
        <p:spPr>
          <a:xfrm>
            <a:off x="1382316" y="3034546"/>
            <a:ext cx="4193500" cy="307181"/>
          </a:xfrm>
          <a:prstGeom prst="rect">
            <a:avLst/>
          </a:prstGeom>
          <a:noFill/>
          <a:ln/>
        </p:spPr>
        <p:txBody>
          <a:bodyPr wrap="none" lIns="0" tIns="0" rIns="0" bIns="0" rtlCol="0" anchor="t"/>
          <a:lstStyle/>
          <a:p>
            <a:pPr marL="0" indent="0">
              <a:lnSpc>
                <a:spcPts val="2400"/>
              </a:lnSpc>
              <a:buNone/>
            </a:pPr>
            <a:r>
              <a:rPr lang="en-US" sz="1900" b="1" dirty="0">
                <a:solidFill>
                  <a:srgbClr val="E0E4E6"/>
                </a:solidFill>
                <a:latin typeface="Spline Sans Bold" pitchFamily="34" charset="0"/>
                <a:ea typeface="Spline Sans Bold" pitchFamily="34" charset="-122"/>
                <a:cs typeface="Spline Sans Bold" pitchFamily="34" charset="-120"/>
              </a:rPr>
              <a:t>Match the method to your objectives</a:t>
            </a:r>
            <a:endParaRPr lang="en-US" sz="1900" dirty="0"/>
          </a:p>
        </p:txBody>
      </p:sp>
      <p:sp>
        <p:nvSpPr>
          <p:cNvPr id="6" name="Text 3"/>
          <p:cNvSpPr/>
          <p:nvPr/>
        </p:nvSpPr>
        <p:spPr>
          <a:xfrm>
            <a:off x="1382316" y="3474363"/>
            <a:ext cx="6987540" cy="353854"/>
          </a:xfrm>
          <a:prstGeom prst="rect">
            <a:avLst/>
          </a:prstGeom>
          <a:noFill/>
          <a:ln/>
        </p:spPr>
        <p:txBody>
          <a:bodyPr wrap="none" lIns="0" tIns="0" rIns="0" bIns="0" rtlCol="0" anchor="t"/>
          <a:lstStyle/>
          <a:p>
            <a:pPr marL="0" indent="0">
              <a:lnSpc>
                <a:spcPts val="2750"/>
              </a:lnSpc>
              <a:buNone/>
            </a:pPr>
            <a:r>
              <a:rPr lang="en-US" sz="1700" dirty="0">
                <a:solidFill>
                  <a:srgbClr val="E0E4E6"/>
                </a:solidFill>
                <a:latin typeface="Barlow" pitchFamily="34" charset="0"/>
                <a:ea typeface="Barlow" pitchFamily="34" charset="-122"/>
                <a:cs typeface="Barlow" pitchFamily="34" charset="-120"/>
              </a:rPr>
              <a:t>Start by identifying key questions.</a:t>
            </a:r>
            <a:endParaRPr lang="en-US" sz="1700" dirty="0"/>
          </a:p>
        </p:txBody>
      </p:sp>
      <p:sp>
        <p:nvSpPr>
          <p:cNvPr id="7" name="Shape 4"/>
          <p:cNvSpPr/>
          <p:nvPr/>
        </p:nvSpPr>
        <p:spPr>
          <a:xfrm>
            <a:off x="774144" y="4298156"/>
            <a:ext cx="387072" cy="387072"/>
          </a:xfrm>
          <a:prstGeom prst="roundRect">
            <a:avLst>
              <a:gd name="adj" fmla="val 85725"/>
            </a:avLst>
          </a:prstGeom>
          <a:solidFill>
            <a:srgbClr val="0A081B"/>
          </a:solidFill>
          <a:ln w="22860">
            <a:solidFill>
              <a:srgbClr val="29DDDA"/>
            </a:solidFill>
            <a:prstDash val="solid"/>
          </a:ln>
        </p:spPr>
        <p:txBody>
          <a:bodyPr/>
          <a:lstStyle/>
          <a:p>
            <a:endParaRPr lang="en-GB"/>
          </a:p>
        </p:txBody>
      </p:sp>
      <p:sp>
        <p:nvSpPr>
          <p:cNvPr id="8" name="Text 5"/>
          <p:cNvSpPr/>
          <p:nvPr/>
        </p:nvSpPr>
        <p:spPr>
          <a:xfrm>
            <a:off x="1382316" y="4298156"/>
            <a:ext cx="4366974" cy="307181"/>
          </a:xfrm>
          <a:prstGeom prst="rect">
            <a:avLst/>
          </a:prstGeom>
          <a:noFill/>
          <a:ln/>
        </p:spPr>
        <p:txBody>
          <a:bodyPr wrap="none" lIns="0" tIns="0" rIns="0" bIns="0" rtlCol="0" anchor="t"/>
          <a:lstStyle/>
          <a:p>
            <a:pPr marL="0" indent="0">
              <a:lnSpc>
                <a:spcPts val="2400"/>
              </a:lnSpc>
              <a:buNone/>
            </a:pPr>
            <a:r>
              <a:rPr lang="en-US" sz="1900" b="1" dirty="0">
                <a:solidFill>
                  <a:srgbClr val="E0E4E6"/>
                </a:solidFill>
                <a:latin typeface="Spline Sans Bold" pitchFamily="34" charset="0"/>
                <a:ea typeface="Spline Sans Bold" pitchFamily="34" charset="-122"/>
                <a:cs typeface="Spline Sans Bold" pitchFamily="34" charset="-120"/>
              </a:rPr>
              <a:t>Balance thoroughness with efficiency</a:t>
            </a:r>
            <a:endParaRPr lang="en-US" sz="1900" dirty="0"/>
          </a:p>
        </p:txBody>
      </p:sp>
      <p:sp>
        <p:nvSpPr>
          <p:cNvPr id="9" name="Text 6"/>
          <p:cNvSpPr/>
          <p:nvPr/>
        </p:nvSpPr>
        <p:spPr>
          <a:xfrm>
            <a:off x="1382316" y="4737973"/>
            <a:ext cx="6987540" cy="353854"/>
          </a:xfrm>
          <a:prstGeom prst="rect">
            <a:avLst/>
          </a:prstGeom>
          <a:noFill/>
          <a:ln/>
        </p:spPr>
        <p:txBody>
          <a:bodyPr wrap="none" lIns="0" tIns="0" rIns="0" bIns="0" rtlCol="0" anchor="t"/>
          <a:lstStyle/>
          <a:p>
            <a:pPr marL="0" indent="0">
              <a:lnSpc>
                <a:spcPts val="2750"/>
              </a:lnSpc>
              <a:buNone/>
            </a:pPr>
            <a:r>
              <a:rPr lang="en-US" sz="1700" dirty="0">
                <a:solidFill>
                  <a:srgbClr val="E0E4E6"/>
                </a:solidFill>
                <a:latin typeface="Barlow" pitchFamily="34" charset="0"/>
                <a:ea typeface="Barlow" pitchFamily="34" charset="-122"/>
                <a:cs typeface="Barlow" pitchFamily="34" charset="-120"/>
              </a:rPr>
              <a:t>Focus on methods that provide data needed.</a:t>
            </a:r>
            <a:endParaRPr lang="en-US" sz="1700" dirty="0"/>
          </a:p>
        </p:txBody>
      </p:sp>
      <p:sp>
        <p:nvSpPr>
          <p:cNvPr id="10" name="Shape 7"/>
          <p:cNvSpPr/>
          <p:nvPr/>
        </p:nvSpPr>
        <p:spPr>
          <a:xfrm>
            <a:off x="774144" y="5561767"/>
            <a:ext cx="387072" cy="387072"/>
          </a:xfrm>
          <a:prstGeom prst="roundRect">
            <a:avLst>
              <a:gd name="adj" fmla="val 85725"/>
            </a:avLst>
          </a:prstGeom>
          <a:solidFill>
            <a:srgbClr val="0A081B"/>
          </a:solidFill>
          <a:ln w="22860">
            <a:solidFill>
              <a:srgbClr val="37A7E7"/>
            </a:solidFill>
            <a:prstDash val="solid"/>
          </a:ln>
        </p:spPr>
        <p:txBody>
          <a:bodyPr/>
          <a:lstStyle/>
          <a:p>
            <a:endParaRPr lang="en-GB"/>
          </a:p>
        </p:txBody>
      </p:sp>
      <p:sp>
        <p:nvSpPr>
          <p:cNvPr id="11" name="Text 8"/>
          <p:cNvSpPr/>
          <p:nvPr/>
        </p:nvSpPr>
        <p:spPr>
          <a:xfrm>
            <a:off x="1382316" y="5561767"/>
            <a:ext cx="3276243" cy="307181"/>
          </a:xfrm>
          <a:prstGeom prst="rect">
            <a:avLst/>
          </a:prstGeom>
          <a:noFill/>
          <a:ln/>
        </p:spPr>
        <p:txBody>
          <a:bodyPr wrap="none" lIns="0" tIns="0" rIns="0" bIns="0" rtlCol="0" anchor="t"/>
          <a:lstStyle/>
          <a:p>
            <a:pPr marL="0" indent="0">
              <a:lnSpc>
                <a:spcPts val="2400"/>
              </a:lnSpc>
              <a:buNone/>
            </a:pPr>
            <a:r>
              <a:rPr lang="en-US" sz="1900" b="1" dirty="0">
                <a:solidFill>
                  <a:srgbClr val="E0E4E6"/>
                </a:solidFill>
                <a:latin typeface="Spline Sans Bold" pitchFamily="34" charset="0"/>
                <a:ea typeface="Spline Sans Bold" pitchFamily="34" charset="-122"/>
                <a:cs typeface="Spline Sans Bold" pitchFamily="34" charset="-120"/>
              </a:rPr>
              <a:t>Use examples for inspiration</a:t>
            </a:r>
            <a:endParaRPr lang="en-US" sz="1900" dirty="0"/>
          </a:p>
        </p:txBody>
      </p:sp>
      <p:sp>
        <p:nvSpPr>
          <p:cNvPr id="12" name="Text 9"/>
          <p:cNvSpPr/>
          <p:nvPr/>
        </p:nvSpPr>
        <p:spPr>
          <a:xfrm>
            <a:off x="1382316" y="6001583"/>
            <a:ext cx="6987540" cy="353854"/>
          </a:xfrm>
          <a:prstGeom prst="rect">
            <a:avLst/>
          </a:prstGeom>
          <a:noFill/>
          <a:ln/>
        </p:spPr>
        <p:txBody>
          <a:bodyPr wrap="none" lIns="0" tIns="0" rIns="0" bIns="0" rtlCol="0" anchor="t"/>
          <a:lstStyle/>
          <a:p>
            <a:pPr marL="0" indent="0">
              <a:lnSpc>
                <a:spcPts val="2750"/>
              </a:lnSpc>
              <a:buNone/>
            </a:pPr>
            <a:r>
              <a:rPr lang="en-US" sz="1700" dirty="0">
                <a:solidFill>
                  <a:srgbClr val="E0E4E6"/>
                </a:solidFill>
                <a:latin typeface="Barlow" pitchFamily="34" charset="0"/>
                <a:ea typeface="Barlow" pitchFamily="34" charset="-122"/>
                <a:cs typeface="Barlow" pitchFamily="34" charset="-120"/>
              </a:rPr>
              <a:t>Study successful proposals and their research methods.</a:t>
            </a:r>
            <a:endParaRPr lang="en-US" sz="1700" dirty="0"/>
          </a:p>
        </p:txBody>
      </p:sp>
      <p:sp>
        <p:nvSpPr>
          <p:cNvPr id="13" name="Shape 10"/>
          <p:cNvSpPr/>
          <p:nvPr/>
        </p:nvSpPr>
        <p:spPr>
          <a:xfrm>
            <a:off x="774144" y="6825377"/>
            <a:ext cx="387072" cy="387072"/>
          </a:xfrm>
          <a:prstGeom prst="roundRect">
            <a:avLst>
              <a:gd name="adj" fmla="val 85725"/>
            </a:avLst>
          </a:prstGeom>
          <a:solidFill>
            <a:srgbClr val="0A081B"/>
          </a:solidFill>
          <a:ln w="22860">
            <a:solidFill>
              <a:srgbClr val="091231"/>
            </a:solidFill>
            <a:prstDash val="solid"/>
          </a:ln>
        </p:spPr>
        <p:txBody>
          <a:bodyPr/>
          <a:lstStyle/>
          <a:p>
            <a:endParaRPr lang="en-GB"/>
          </a:p>
        </p:txBody>
      </p:sp>
      <p:sp>
        <p:nvSpPr>
          <p:cNvPr id="14" name="Text 11"/>
          <p:cNvSpPr/>
          <p:nvPr/>
        </p:nvSpPr>
        <p:spPr>
          <a:xfrm>
            <a:off x="1382316" y="6825377"/>
            <a:ext cx="2670453" cy="307181"/>
          </a:xfrm>
          <a:prstGeom prst="rect">
            <a:avLst/>
          </a:prstGeom>
          <a:noFill/>
          <a:ln/>
        </p:spPr>
        <p:txBody>
          <a:bodyPr wrap="none" lIns="0" tIns="0" rIns="0" bIns="0" rtlCol="0" anchor="t"/>
          <a:lstStyle/>
          <a:p>
            <a:pPr marL="0" indent="0">
              <a:lnSpc>
                <a:spcPts val="2400"/>
              </a:lnSpc>
              <a:buNone/>
            </a:pPr>
            <a:r>
              <a:rPr lang="en-US" sz="1900" b="1" dirty="0">
                <a:solidFill>
                  <a:srgbClr val="E0E4E6"/>
                </a:solidFill>
                <a:latin typeface="Spline Sans Bold" pitchFamily="34" charset="0"/>
                <a:ea typeface="Spline Sans Bold" pitchFamily="34" charset="-122"/>
                <a:cs typeface="Spline Sans Bold" pitchFamily="34" charset="-120"/>
              </a:rPr>
              <a:t>Be flexible and creative</a:t>
            </a:r>
            <a:endParaRPr lang="en-US" sz="1900" dirty="0"/>
          </a:p>
        </p:txBody>
      </p:sp>
      <p:sp>
        <p:nvSpPr>
          <p:cNvPr id="15" name="Text 12"/>
          <p:cNvSpPr/>
          <p:nvPr/>
        </p:nvSpPr>
        <p:spPr>
          <a:xfrm>
            <a:off x="1382316" y="7265194"/>
            <a:ext cx="6987540" cy="353854"/>
          </a:xfrm>
          <a:prstGeom prst="rect">
            <a:avLst/>
          </a:prstGeom>
          <a:noFill/>
          <a:ln/>
        </p:spPr>
        <p:txBody>
          <a:bodyPr wrap="none" lIns="0" tIns="0" rIns="0" bIns="0" rtlCol="0" anchor="t"/>
          <a:lstStyle/>
          <a:p>
            <a:pPr marL="0" indent="0">
              <a:lnSpc>
                <a:spcPts val="2750"/>
              </a:lnSpc>
              <a:buNone/>
            </a:pPr>
            <a:r>
              <a:rPr lang="en-US" sz="1700" dirty="0">
                <a:solidFill>
                  <a:srgbClr val="E0E4E6"/>
                </a:solidFill>
                <a:latin typeface="Barlow" pitchFamily="34" charset="0"/>
                <a:ea typeface="Barlow" pitchFamily="34" charset="-122"/>
                <a:cs typeface="Barlow" pitchFamily="34" charset="-120"/>
              </a:rPr>
              <a:t>Combine methods or adapt them based on resources.</a:t>
            </a:r>
            <a:endParaRPr lang="en-US" sz="1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350437" y="741521"/>
            <a:ext cx="7415927" cy="1371600"/>
          </a:xfrm>
          <a:prstGeom prst="rect">
            <a:avLst/>
          </a:prstGeom>
          <a:noFill/>
          <a:ln/>
        </p:spPr>
        <p:txBody>
          <a:bodyPr wrap="square" lIns="0" tIns="0" rIns="0" bIns="0" rtlCol="0" anchor="t"/>
          <a:lstStyle/>
          <a:p>
            <a:pPr marL="0" indent="0">
              <a:lnSpc>
                <a:spcPts val="5400"/>
              </a:lnSpc>
              <a:buNone/>
            </a:pPr>
            <a:r>
              <a:rPr lang="en-US" sz="4300" b="1" dirty="0">
                <a:solidFill>
                  <a:srgbClr val="F0FCFF"/>
                </a:solidFill>
                <a:latin typeface="Spline Sans Bold" pitchFamily="34" charset="0"/>
                <a:ea typeface="Spline Sans Bold" pitchFamily="34" charset="-122"/>
                <a:cs typeface="Spline Sans Bold" pitchFamily="34" charset="-120"/>
              </a:rPr>
              <a:t>Group Exercise: Applying Research to Your Proposal</a:t>
            </a:r>
            <a:endParaRPr lang="en-US" sz="4300" dirty="0"/>
          </a:p>
        </p:txBody>
      </p:sp>
      <p:sp>
        <p:nvSpPr>
          <p:cNvPr id="4" name="Shape 1"/>
          <p:cNvSpPr/>
          <p:nvPr/>
        </p:nvSpPr>
        <p:spPr>
          <a:xfrm>
            <a:off x="6350437" y="2483406"/>
            <a:ext cx="7415927" cy="2773918"/>
          </a:xfrm>
          <a:prstGeom prst="roundRect">
            <a:avLst>
              <a:gd name="adj" fmla="val 13351"/>
            </a:avLst>
          </a:prstGeom>
          <a:solidFill>
            <a:srgbClr val="0A081B"/>
          </a:solidFill>
          <a:ln w="30480">
            <a:solidFill>
              <a:srgbClr val="16FFBB"/>
            </a:solidFill>
            <a:prstDash val="solid"/>
          </a:ln>
        </p:spPr>
        <p:txBody>
          <a:bodyPr/>
          <a:lstStyle/>
          <a:p>
            <a:endParaRPr lang="en-GB"/>
          </a:p>
        </p:txBody>
      </p:sp>
      <p:sp>
        <p:nvSpPr>
          <p:cNvPr id="5" name="Text 2"/>
          <p:cNvSpPr/>
          <p:nvPr/>
        </p:nvSpPr>
        <p:spPr>
          <a:xfrm>
            <a:off x="6627733" y="2760702"/>
            <a:ext cx="2743200" cy="342900"/>
          </a:xfrm>
          <a:prstGeom prst="rect">
            <a:avLst/>
          </a:prstGeom>
          <a:noFill/>
          <a:ln/>
        </p:spPr>
        <p:txBody>
          <a:bodyPr wrap="none" lIns="0" tIns="0" rIns="0" bIns="0" rtlCol="0" anchor="t"/>
          <a:lstStyle/>
          <a:p>
            <a:pPr marL="0" indent="0">
              <a:lnSpc>
                <a:spcPts val="2700"/>
              </a:lnSpc>
              <a:buNone/>
            </a:pPr>
            <a:r>
              <a:rPr lang="en-US" sz="2150" b="1" dirty="0">
                <a:solidFill>
                  <a:srgbClr val="E0E4E6"/>
                </a:solidFill>
                <a:latin typeface="Spline Sans Bold" pitchFamily="34" charset="0"/>
                <a:ea typeface="Spline Sans Bold" pitchFamily="34" charset="-122"/>
                <a:cs typeface="Spline Sans Bold" pitchFamily="34" charset="-120"/>
              </a:rPr>
              <a:t>Task Instructions</a:t>
            </a:r>
            <a:endParaRPr lang="en-US" sz="2150" dirty="0"/>
          </a:p>
        </p:txBody>
      </p:sp>
      <p:sp>
        <p:nvSpPr>
          <p:cNvPr id="6" name="Text 3"/>
          <p:cNvSpPr/>
          <p:nvPr/>
        </p:nvSpPr>
        <p:spPr>
          <a:xfrm>
            <a:off x="6627733" y="3251716"/>
            <a:ext cx="6861334" cy="395049"/>
          </a:xfrm>
          <a:prstGeom prst="rect">
            <a:avLst/>
          </a:prstGeom>
          <a:noFill/>
          <a:ln/>
        </p:spPr>
        <p:txBody>
          <a:bodyPr wrap="non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Finalize your research methodology for your business proposal.</a:t>
            </a:r>
            <a:endParaRPr lang="en-US" sz="1900" dirty="0"/>
          </a:p>
        </p:txBody>
      </p:sp>
      <p:sp>
        <p:nvSpPr>
          <p:cNvPr id="7" name="Text 4"/>
          <p:cNvSpPr/>
          <p:nvPr/>
        </p:nvSpPr>
        <p:spPr>
          <a:xfrm>
            <a:off x="6627733" y="3794879"/>
            <a:ext cx="6861334" cy="1185148"/>
          </a:xfrm>
          <a:prstGeom prst="rect">
            <a:avLst/>
          </a:prstGeom>
          <a:noFill/>
          <a:ln/>
        </p:spPr>
        <p:txBody>
          <a:bodyPr wrap="squar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What type of data do you need? What research methods will you use? How will you balance thoroughness with available resources?</a:t>
            </a:r>
            <a:endParaRPr lang="en-US" sz="1900" dirty="0"/>
          </a:p>
        </p:txBody>
      </p:sp>
      <p:sp>
        <p:nvSpPr>
          <p:cNvPr id="8" name="Shape 5"/>
          <p:cNvSpPr/>
          <p:nvPr/>
        </p:nvSpPr>
        <p:spPr>
          <a:xfrm>
            <a:off x="6350437" y="5504140"/>
            <a:ext cx="7415927" cy="1983819"/>
          </a:xfrm>
          <a:prstGeom prst="roundRect">
            <a:avLst>
              <a:gd name="adj" fmla="val 18668"/>
            </a:avLst>
          </a:prstGeom>
          <a:solidFill>
            <a:srgbClr val="0A081B"/>
          </a:solidFill>
          <a:ln w="30480">
            <a:solidFill>
              <a:srgbClr val="29DDDA"/>
            </a:solidFill>
            <a:prstDash val="solid"/>
          </a:ln>
        </p:spPr>
        <p:txBody>
          <a:bodyPr/>
          <a:lstStyle/>
          <a:p>
            <a:endParaRPr lang="en-GB"/>
          </a:p>
        </p:txBody>
      </p:sp>
      <p:sp>
        <p:nvSpPr>
          <p:cNvPr id="9" name="Text 6"/>
          <p:cNvSpPr/>
          <p:nvPr/>
        </p:nvSpPr>
        <p:spPr>
          <a:xfrm>
            <a:off x="6627733" y="5781437"/>
            <a:ext cx="2743200" cy="342900"/>
          </a:xfrm>
          <a:prstGeom prst="rect">
            <a:avLst/>
          </a:prstGeom>
          <a:noFill/>
          <a:ln/>
        </p:spPr>
        <p:txBody>
          <a:bodyPr wrap="none" lIns="0" tIns="0" rIns="0" bIns="0" rtlCol="0" anchor="t"/>
          <a:lstStyle/>
          <a:p>
            <a:pPr marL="0" indent="0">
              <a:lnSpc>
                <a:spcPts val="2700"/>
              </a:lnSpc>
              <a:buNone/>
            </a:pPr>
            <a:r>
              <a:rPr lang="en-US" sz="2150" b="1" dirty="0">
                <a:solidFill>
                  <a:srgbClr val="E0E4E6"/>
                </a:solidFill>
                <a:latin typeface="Spline Sans Bold" pitchFamily="34" charset="0"/>
                <a:ea typeface="Spline Sans Bold" pitchFamily="34" charset="-122"/>
                <a:cs typeface="Spline Sans Bold" pitchFamily="34" charset="-120"/>
              </a:rPr>
              <a:t>Expected Outcome</a:t>
            </a:r>
            <a:endParaRPr lang="en-US" sz="2150" dirty="0"/>
          </a:p>
        </p:txBody>
      </p:sp>
      <p:sp>
        <p:nvSpPr>
          <p:cNvPr id="10" name="Text 7"/>
          <p:cNvSpPr/>
          <p:nvPr/>
        </p:nvSpPr>
        <p:spPr>
          <a:xfrm>
            <a:off x="6627733" y="6272451"/>
            <a:ext cx="6861334" cy="395049"/>
          </a:xfrm>
          <a:prstGeom prst="rect">
            <a:avLst/>
          </a:prstGeom>
          <a:noFill/>
          <a:ln/>
        </p:spPr>
        <p:txBody>
          <a:bodyPr wrap="non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Each group should present their selected research method.</a:t>
            </a:r>
            <a:endParaRPr lang="en-US" sz="1900" dirty="0"/>
          </a:p>
        </p:txBody>
      </p:sp>
      <p:sp>
        <p:nvSpPr>
          <p:cNvPr id="11" name="Text 8"/>
          <p:cNvSpPr/>
          <p:nvPr/>
        </p:nvSpPr>
        <p:spPr>
          <a:xfrm>
            <a:off x="6627733" y="6815614"/>
            <a:ext cx="6861334" cy="395049"/>
          </a:xfrm>
          <a:prstGeom prst="rect">
            <a:avLst/>
          </a:prstGeom>
          <a:noFill/>
          <a:ln/>
        </p:spPr>
        <p:txBody>
          <a:bodyPr wrap="none" lIns="0" tIns="0" rIns="0" bIns="0" rtlCol="0" anchor="t"/>
          <a:lstStyle/>
          <a:p>
            <a:pPr marL="0" indent="0">
              <a:lnSpc>
                <a:spcPts val="3100"/>
              </a:lnSpc>
              <a:buNone/>
            </a:pPr>
            <a:r>
              <a:rPr lang="en-US" sz="1900" dirty="0">
                <a:solidFill>
                  <a:srgbClr val="E0E4E6"/>
                </a:solidFill>
                <a:latin typeface="Barlow" pitchFamily="34" charset="0"/>
                <a:ea typeface="Barlow" pitchFamily="34" charset="-122"/>
                <a:cs typeface="Barlow" pitchFamily="34" charset="-120"/>
              </a:rPr>
              <a:t>Explain how you plan to gather data for your proposal.</a:t>
            </a:r>
            <a:endParaRPr lang="en-US" sz="1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32458"/>
          </a:xfrm>
          <a:prstGeom prst="rect">
            <a:avLst/>
          </a:prstGeom>
        </p:spPr>
      </p:pic>
      <p:sp>
        <p:nvSpPr>
          <p:cNvPr id="3" name="Text 0"/>
          <p:cNvSpPr/>
          <p:nvPr/>
        </p:nvSpPr>
        <p:spPr>
          <a:xfrm>
            <a:off x="6317337" y="652939"/>
            <a:ext cx="7482126" cy="1978819"/>
          </a:xfrm>
          <a:prstGeom prst="rect">
            <a:avLst/>
          </a:prstGeom>
          <a:noFill/>
          <a:ln/>
        </p:spPr>
        <p:txBody>
          <a:bodyPr wrap="square" lIns="0" tIns="0" rIns="0" bIns="0" rtlCol="0" anchor="t"/>
          <a:lstStyle/>
          <a:p>
            <a:pPr marL="0" indent="0">
              <a:lnSpc>
                <a:spcPts val="5150"/>
              </a:lnSpc>
              <a:buNone/>
            </a:pPr>
            <a:r>
              <a:rPr lang="en-US" sz="4150" b="1" dirty="0">
                <a:solidFill>
                  <a:srgbClr val="F0FCFF"/>
                </a:solidFill>
                <a:latin typeface="Spline Sans Bold" pitchFamily="34" charset="0"/>
                <a:ea typeface="Spline Sans Bold" pitchFamily="34" charset="-122"/>
                <a:cs typeface="Spline Sans Bold" pitchFamily="34" charset="-120"/>
              </a:rPr>
              <a:t>Q&amp;A: Choosing the Right Methodology for Your Proposal</a:t>
            </a:r>
            <a:endParaRPr lang="en-US" sz="4150" dirty="0"/>
          </a:p>
        </p:txBody>
      </p:sp>
      <p:sp>
        <p:nvSpPr>
          <p:cNvPr id="4" name="Shape 1"/>
          <p:cNvSpPr/>
          <p:nvPr/>
        </p:nvSpPr>
        <p:spPr>
          <a:xfrm>
            <a:off x="6317337" y="3254931"/>
            <a:ext cx="415409" cy="415409"/>
          </a:xfrm>
          <a:prstGeom prst="roundRect">
            <a:avLst>
              <a:gd name="adj" fmla="val 85735"/>
            </a:avLst>
          </a:prstGeom>
          <a:solidFill>
            <a:srgbClr val="0A081B"/>
          </a:solidFill>
          <a:ln w="22860">
            <a:solidFill>
              <a:srgbClr val="16FFBB"/>
            </a:solidFill>
            <a:prstDash val="solid"/>
          </a:ln>
        </p:spPr>
        <p:txBody>
          <a:bodyPr/>
          <a:lstStyle/>
          <a:p>
            <a:endParaRPr lang="en-GB"/>
          </a:p>
        </p:txBody>
      </p:sp>
      <p:sp>
        <p:nvSpPr>
          <p:cNvPr id="5" name="Text 2"/>
          <p:cNvSpPr/>
          <p:nvPr/>
        </p:nvSpPr>
        <p:spPr>
          <a:xfrm>
            <a:off x="6970157" y="3254931"/>
            <a:ext cx="2638068" cy="329803"/>
          </a:xfrm>
          <a:prstGeom prst="rect">
            <a:avLst/>
          </a:prstGeom>
          <a:noFill/>
          <a:ln/>
        </p:spPr>
        <p:txBody>
          <a:bodyPr wrap="none" lIns="0" tIns="0" rIns="0" bIns="0" rtlCol="0" anchor="t"/>
          <a:lstStyle/>
          <a:p>
            <a:pPr marL="0" indent="0">
              <a:lnSpc>
                <a:spcPts val="2550"/>
              </a:lnSpc>
              <a:buNone/>
            </a:pPr>
            <a:r>
              <a:rPr lang="en-US" sz="2050" b="1" dirty="0">
                <a:solidFill>
                  <a:srgbClr val="E0E4E6"/>
                </a:solidFill>
                <a:latin typeface="Spline Sans Bold" pitchFamily="34" charset="0"/>
                <a:ea typeface="Spline Sans Bold" pitchFamily="34" charset="-122"/>
                <a:cs typeface="Spline Sans Bold" pitchFamily="34" charset="-120"/>
              </a:rPr>
              <a:t>Open the Floor</a:t>
            </a:r>
            <a:endParaRPr lang="en-US" sz="2050" dirty="0"/>
          </a:p>
        </p:txBody>
      </p:sp>
      <p:sp>
        <p:nvSpPr>
          <p:cNvPr id="6" name="Text 3"/>
          <p:cNvSpPr/>
          <p:nvPr/>
        </p:nvSpPr>
        <p:spPr>
          <a:xfrm>
            <a:off x="6970157" y="3727133"/>
            <a:ext cx="6829306" cy="379809"/>
          </a:xfrm>
          <a:prstGeom prst="rect">
            <a:avLst/>
          </a:prstGeom>
          <a:noFill/>
          <a:ln/>
        </p:spPr>
        <p:txBody>
          <a:bodyPr wrap="none" lIns="0" tIns="0" rIns="0" bIns="0" rtlCol="0" anchor="t"/>
          <a:lstStyle/>
          <a:p>
            <a:pPr marL="0" indent="0">
              <a:lnSpc>
                <a:spcPts val="2950"/>
              </a:lnSpc>
              <a:buNone/>
            </a:pPr>
            <a:r>
              <a:rPr lang="en-US" sz="1850" dirty="0">
                <a:solidFill>
                  <a:srgbClr val="E0E4E6"/>
                </a:solidFill>
                <a:latin typeface="Barlow" pitchFamily="34" charset="0"/>
                <a:ea typeface="Barlow" pitchFamily="34" charset="-122"/>
                <a:cs typeface="Barlow" pitchFamily="34" charset="-120"/>
              </a:rPr>
              <a:t>Time for questions and clarifications.</a:t>
            </a:r>
            <a:endParaRPr lang="en-US" sz="1850" dirty="0"/>
          </a:p>
        </p:txBody>
      </p:sp>
      <p:sp>
        <p:nvSpPr>
          <p:cNvPr id="7" name="Shape 4"/>
          <p:cNvSpPr/>
          <p:nvPr/>
        </p:nvSpPr>
        <p:spPr>
          <a:xfrm>
            <a:off x="6317337" y="4611410"/>
            <a:ext cx="415409" cy="415409"/>
          </a:xfrm>
          <a:prstGeom prst="roundRect">
            <a:avLst>
              <a:gd name="adj" fmla="val 85735"/>
            </a:avLst>
          </a:prstGeom>
          <a:solidFill>
            <a:srgbClr val="0A081B"/>
          </a:solidFill>
          <a:ln w="22860">
            <a:solidFill>
              <a:srgbClr val="29DDDA"/>
            </a:solidFill>
            <a:prstDash val="solid"/>
          </a:ln>
        </p:spPr>
        <p:txBody>
          <a:bodyPr/>
          <a:lstStyle/>
          <a:p>
            <a:endParaRPr lang="en-GB"/>
          </a:p>
        </p:txBody>
      </p:sp>
      <p:sp>
        <p:nvSpPr>
          <p:cNvPr id="8" name="Text 5"/>
          <p:cNvSpPr/>
          <p:nvPr/>
        </p:nvSpPr>
        <p:spPr>
          <a:xfrm>
            <a:off x="6970157" y="4611410"/>
            <a:ext cx="3224689" cy="329803"/>
          </a:xfrm>
          <a:prstGeom prst="rect">
            <a:avLst/>
          </a:prstGeom>
          <a:noFill/>
          <a:ln/>
        </p:spPr>
        <p:txBody>
          <a:bodyPr wrap="none" lIns="0" tIns="0" rIns="0" bIns="0" rtlCol="0" anchor="t"/>
          <a:lstStyle/>
          <a:p>
            <a:pPr marL="0" indent="0">
              <a:lnSpc>
                <a:spcPts val="2550"/>
              </a:lnSpc>
              <a:buNone/>
            </a:pPr>
            <a:r>
              <a:rPr lang="en-US" sz="2050" b="1" dirty="0">
                <a:solidFill>
                  <a:srgbClr val="E0E4E6"/>
                </a:solidFill>
                <a:latin typeface="Spline Sans Bold" pitchFamily="34" charset="0"/>
                <a:ea typeface="Spline Sans Bold" pitchFamily="34" charset="-122"/>
                <a:cs typeface="Spline Sans Bold" pitchFamily="34" charset="-120"/>
              </a:rPr>
              <a:t>Align Research with Goals</a:t>
            </a:r>
            <a:endParaRPr lang="en-US" sz="2050" dirty="0"/>
          </a:p>
        </p:txBody>
      </p:sp>
      <p:sp>
        <p:nvSpPr>
          <p:cNvPr id="9" name="Text 6"/>
          <p:cNvSpPr/>
          <p:nvPr/>
        </p:nvSpPr>
        <p:spPr>
          <a:xfrm>
            <a:off x="6970157" y="5083612"/>
            <a:ext cx="6829306" cy="759619"/>
          </a:xfrm>
          <a:prstGeom prst="rect">
            <a:avLst/>
          </a:prstGeom>
          <a:noFill/>
          <a:ln/>
        </p:spPr>
        <p:txBody>
          <a:bodyPr wrap="square" lIns="0" tIns="0" rIns="0" bIns="0" rtlCol="0" anchor="t"/>
          <a:lstStyle/>
          <a:p>
            <a:pPr marL="0" indent="0">
              <a:lnSpc>
                <a:spcPts val="2950"/>
              </a:lnSpc>
              <a:buNone/>
            </a:pPr>
            <a:r>
              <a:rPr lang="en-US" sz="1850" dirty="0">
                <a:solidFill>
                  <a:srgbClr val="E0E4E6"/>
                </a:solidFill>
                <a:latin typeface="Barlow" pitchFamily="34" charset="0"/>
                <a:ea typeface="Barlow" pitchFamily="34" charset="-122"/>
                <a:cs typeface="Barlow" pitchFamily="34" charset="-120"/>
              </a:rPr>
              <a:t>Reiterate the importance of aligning your research method with your proposal goals and constraints.</a:t>
            </a:r>
            <a:endParaRPr lang="en-US" sz="1850" dirty="0"/>
          </a:p>
        </p:txBody>
      </p:sp>
      <p:sp>
        <p:nvSpPr>
          <p:cNvPr id="10" name="Shape 7"/>
          <p:cNvSpPr/>
          <p:nvPr/>
        </p:nvSpPr>
        <p:spPr>
          <a:xfrm>
            <a:off x="6317337" y="6347698"/>
            <a:ext cx="415409" cy="415409"/>
          </a:xfrm>
          <a:prstGeom prst="roundRect">
            <a:avLst>
              <a:gd name="adj" fmla="val 85735"/>
            </a:avLst>
          </a:prstGeom>
          <a:solidFill>
            <a:srgbClr val="0A081B"/>
          </a:solidFill>
          <a:ln w="22860">
            <a:solidFill>
              <a:srgbClr val="37A7E7"/>
            </a:solidFill>
            <a:prstDash val="solid"/>
          </a:ln>
        </p:spPr>
        <p:txBody>
          <a:bodyPr/>
          <a:lstStyle/>
          <a:p>
            <a:endParaRPr lang="en-GB"/>
          </a:p>
        </p:txBody>
      </p:sp>
      <p:sp>
        <p:nvSpPr>
          <p:cNvPr id="11" name="Text 8"/>
          <p:cNvSpPr/>
          <p:nvPr/>
        </p:nvSpPr>
        <p:spPr>
          <a:xfrm>
            <a:off x="6970157" y="6347698"/>
            <a:ext cx="2649260" cy="329803"/>
          </a:xfrm>
          <a:prstGeom prst="rect">
            <a:avLst/>
          </a:prstGeom>
          <a:noFill/>
          <a:ln/>
        </p:spPr>
        <p:txBody>
          <a:bodyPr wrap="none" lIns="0" tIns="0" rIns="0" bIns="0" rtlCol="0" anchor="t"/>
          <a:lstStyle/>
          <a:p>
            <a:pPr marL="0" indent="0">
              <a:lnSpc>
                <a:spcPts val="2550"/>
              </a:lnSpc>
              <a:buNone/>
            </a:pPr>
            <a:r>
              <a:rPr lang="en-US" sz="2050" b="1" dirty="0">
                <a:solidFill>
                  <a:srgbClr val="E0E4E6"/>
                </a:solidFill>
                <a:latin typeface="Spline Sans Bold" pitchFamily="34" charset="0"/>
                <a:ea typeface="Spline Sans Bold" pitchFamily="34" charset="-122"/>
                <a:cs typeface="Spline Sans Bold" pitchFamily="34" charset="-120"/>
              </a:rPr>
              <a:t>Additional Resources</a:t>
            </a:r>
            <a:endParaRPr lang="en-US" sz="2050" dirty="0"/>
          </a:p>
        </p:txBody>
      </p:sp>
      <p:sp>
        <p:nvSpPr>
          <p:cNvPr id="12" name="Text 9"/>
          <p:cNvSpPr/>
          <p:nvPr/>
        </p:nvSpPr>
        <p:spPr>
          <a:xfrm>
            <a:off x="6970157" y="6819900"/>
            <a:ext cx="6829306" cy="759619"/>
          </a:xfrm>
          <a:prstGeom prst="rect">
            <a:avLst/>
          </a:prstGeom>
          <a:noFill/>
          <a:ln/>
        </p:spPr>
        <p:txBody>
          <a:bodyPr wrap="square" lIns="0" tIns="0" rIns="0" bIns="0" rtlCol="0" anchor="t"/>
          <a:lstStyle/>
          <a:p>
            <a:pPr marL="0" indent="0">
              <a:lnSpc>
                <a:spcPts val="2950"/>
              </a:lnSpc>
              <a:buNone/>
            </a:pPr>
            <a:r>
              <a:rPr lang="en-US" sz="1850" dirty="0">
                <a:solidFill>
                  <a:srgbClr val="E0E4E6"/>
                </a:solidFill>
                <a:latin typeface="Barlow" pitchFamily="34" charset="0"/>
                <a:ea typeface="Barlow" pitchFamily="34" charset="-122"/>
                <a:cs typeface="Barlow" pitchFamily="34" charset="-120"/>
              </a:rPr>
              <a:t>Offer additional resources or reading materials for students to explore research methodologies further.</a:t>
            </a:r>
            <a:endParaRPr lang="en-US" sz="1850" dirty="0"/>
          </a:p>
        </p:txBody>
      </p:sp>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577</Words>
  <Application>Microsoft Office PowerPoint</Application>
  <PresentationFormat>Custom</PresentationFormat>
  <Paragraphs>82</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Barlow</vt:lpstr>
      <vt:lpstr>Calibri Light</vt:lpstr>
      <vt:lpstr>Spline Sans Bold</vt:lpstr>
      <vt:lpstr>Arial</vt:lpstr>
      <vt:lpstr>Calibri</vt:lpstr>
      <vt:lpstr>Office 2013 - 2022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Gladius David Kulothungan</cp:lastModifiedBy>
  <cp:revision>2</cp:revision>
  <dcterms:created xsi:type="dcterms:W3CDTF">2024-10-02T11:50:57Z</dcterms:created>
  <dcterms:modified xsi:type="dcterms:W3CDTF">2024-10-02T13:25:19Z</dcterms:modified>
</cp:coreProperties>
</file>