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20394-71AA-ECEE-95EE-470E3ACB3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477397-3F39-EC92-8705-B649A0646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5CCA4-E759-C81B-F3B5-38576297D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2D029-0233-C37A-0733-A73BA0C7D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3076D-1514-1831-FEAD-C010D9864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941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C6A7B-ADAB-6322-82BA-690D9E7D6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1666F-364C-11B8-548D-69EE29295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B6AF0-25BF-EE7C-E46D-82D0F2103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A03738-5A7B-64FD-85A3-5C97CD932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ADA68-56CA-6AD8-0BCF-F0FFD489A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363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816D3-0B3E-01AB-5EF6-53A547BF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47F8A-AFAD-63BE-FA99-CC45FA955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6F6E5-54B1-86B5-0DB1-25FA47CA6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1765B-9719-6A19-C377-CD953A8AE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E4B2A-F344-0875-10FA-DBB360EA2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511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AD905-E030-56A4-8162-2971979BC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7E970-E2BE-A72D-50B7-3BD36FF9F8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535F8B-339F-5E41-FAF8-2E1858F6AA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4B9337-B595-7C97-DC9D-BA7801E09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B2A508-DC3A-606C-52D3-01061D30D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B1423-49EF-0911-754C-AB9C0CC20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98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729D1-5ED2-06E1-2F7A-F6454289B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56CFD2-B8C5-AC8F-1A3D-419DDF889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17780-0BFF-034C-A04D-67C794D896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03FE4D-4C11-543D-E214-AEB1731A9C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9D33EA-2A5C-F90C-8427-888210B070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17A0EF-6EDF-E99B-BD22-D2A844602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A4C33F-020C-1815-5C26-F4CB1C6A2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EC156-58AA-E315-DD81-E2263E55E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899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478C6-11CD-D089-1649-C5EFD9D6E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270D05-283A-165C-F55B-B5D3D71A9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4E3AFC-F6EA-023D-95FA-4F2E2FC18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55F726-C51B-B10C-011F-BD88E8EE5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512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E55E4D-A7D6-F35B-C8FF-B3E6FABB9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8BC088-C0E8-4D69-BC31-E6C1875A1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1F01-7922-5B28-62B0-07579250A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87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73527-9BD5-FAF1-5B28-2F1F537F9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CE6E1-28C5-F338-3606-F2C53B5C8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138D74-9ADD-B52A-94FA-8386C18D76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7BC546-5AD9-AA92-627E-1DC6B5B84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5B1E9-BE12-030D-A211-B6A679DB4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A0A830-C51F-2626-ED4A-53DEB21C4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428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315E-5BA9-BD98-B4CB-B0EA271F9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49525C-9B40-04F0-5C3F-A0B5F70025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C832B-30AB-1EBF-3AC0-DA0E0E123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A2522B-4F8D-237B-A5BD-817ABF9D5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F8EB30-B93F-BE85-FAA5-330913746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1EB32-CCC5-FFD2-F68A-5521A9303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09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06A42-A5B8-8DB0-00BD-15E04037E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4F43AE-2385-05A2-102D-62650A10B1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C7008-B461-E28F-92FF-8949C1A07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95366-C83D-3864-86B8-44267BCE0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9D0E0-510A-E799-145B-36EA167FE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953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C60BAF-79BE-04B8-8952-01A48B53E7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AF8037-EC5A-D252-8352-D94D28CA1B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F650F-0374-69D6-FC85-35710AF9E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CFB21-EC68-4EB9-EEAB-73EE18758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00D5C-59F5-6CC4-96A7-8DB55D674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93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5C62EE-DE03-87D4-2319-AAAC6A265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D79E3-FC13-A564-62E0-1334A7F81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17050-2334-7266-9436-994BD95486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9D9643-DC8D-4A60-96A2-12E299ECF643}" type="datetimeFigureOut">
              <a:rPr lang="en-GB" smtClean="0"/>
              <a:t>28/06/2025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2FD13-0D40-27E1-322B-4BA2209063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64027-DDD9-37B7-A88A-130AE0B6BD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46DFBC-02B7-4791-894D-4496426A1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01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434279-B02D-1405-037A-6AC4E6354D53}"/>
              </a:ext>
            </a:extLst>
          </p:cNvPr>
          <p:cNvSpPr txBox="1"/>
          <p:nvPr/>
        </p:nvSpPr>
        <p:spPr>
          <a:xfrm>
            <a:off x="3828422" y="431484"/>
            <a:ext cx="3103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00FF00"/>
                </a:highlight>
              </a:rPr>
              <a:t>3D Design Studio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753D5FA-B263-12DA-D409-4D25BED1D669}"/>
              </a:ext>
            </a:extLst>
          </p:cNvPr>
          <p:cNvCxnSpPr>
            <a:cxnSpLocks/>
            <a:stCxn id="7" idx="2"/>
          </p:cNvCxnSpPr>
          <p:nvPr/>
        </p:nvCxnSpPr>
        <p:spPr>
          <a:xfrm>
            <a:off x="5380082" y="800816"/>
            <a:ext cx="0" cy="55760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ADAEB01-A591-A1E8-E239-F475C7B6D091}"/>
              </a:ext>
            </a:extLst>
          </p:cNvPr>
          <p:cNvSpPr txBox="1"/>
          <p:nvPr/>
        </p:nvSpPr>
        <p:spPr>
          <a:xfrm>
            <a:off x="4431269" y="1325317"/>
            <a:ext cx="18976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00FF00"/>
                </a:highlight>
              </a:rPr>
              <a:t>Creative Director:</a:t>
            </a:r>
            <a:r>
              <a:rPr lang="en-GB" dirty="0"/>
              <a:t> </a:t>
            </a:r>
          </a:p>
          <a:p>
            <a:pPr algn="ctr"/>
            <a:r>
              <a:rPr lang="en-GB" dirty="0"/>
              <a:t>vision, strategy, quality control, client relationship.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C366EBA-DA8A-6B28-3BAA-6D98237724E8}"/>
              </a:ext>
            </a:extLst>
          </p:cNvPr>
          <p:cNvCxnSpPr/>
          <p:nvPr/>
        </p:nvCxnSpPr>
        <p:spPr>
          <a:xfrm flipH="1">
            <a:off x="3828422" y="2962590"/>
            <a:ext cx="943896" cy="46641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EAE7EEF-098B-817C-0E2C-D30F3FDFC6FE}"/>
              </a:ext>
            </a:extLst>
          </p:cNvPr>
          <p:cNvCxnSpPr/>
          <p:nvPr/>
        </p:nvCxnSpPr>
        <p:spPr>
          <a:xfrm>
            <a:off x="6096000" y="2926030"/>
            <a:ext cx="884903" cy="46641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1CDF548-7DAE-6E33-EA28-7313B9AED102}"/>
              </a:ext>
            </a:extLst>
          </p:cNvPr>
          <p:cNvSpPr txBox="1"/>
          <p:nvPr/>
        </p:nvSpPr>
        <p:spPr>
          <a:xfrm>
            <a:off x="1601414" y="3429000"/>
            <a:ext cx="16192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00FF00"/>
                </a:highlight>
              </a:rPr>
              <a:t>Lead 3D Artist:</a:t>
            </a:r>
          </a:p>
          <a:p>
            <a:pPr algn="ctr"/>
            <a:r>
              <a:rPr lang="en-GB" dirty="0"/>
              <a:t>Oversees 3D design output, mentors team, ensures realism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2F53B3-42E4-C7BE-051D-2A574315F0AE}"/>
              </a:ext>
            </a:extLst>
          </p:cNvPr>
          <p:cNvSpPr txBox="1"/>
          <p:nvPr/>
        </p:nvSpPr>
        <p:spPr>
          <a:xfrm>
            <a:off x="4649118" y="3682505"/>
            <a:ext cx="1461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00FF00"/>
                </a:highlight>
              </a:rPr>
              <a:t>Lead Animator:</a:t>
            </a:r>
          </a:p>
          <a:p>
            <a:r>
              <a:rPr lang="en-GB" dirty="0"/>
              <a:t>creates photorealistic interior design, collaborates with designers</a:t>
            </a:r>
          </a:p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F83DAF4-4705-1E7F-3E40-9A3EFE630C3F}"/>
              </a:ext>
            </a:extLst>
          </p:cNvPr>
          <p:cNvSpPr txBox="1"/>
          <p:nvPr/>
        </p:nvSpPr>
        <p:spPr>
          <a:xfrm>
            <a:off x="7295535" y="3521332"/>
            <a:ext cx="13568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00FF00"/>
                </a:highlight>
              </a:rPr>
              <a:t>Lead</a:t>
            </a:r>
            <a:r>
              <a:rPr lang="en-GB" dirty="0"/>
              <a:t> </a:t>
            </a:r>
            <a:r>
              <a:rPr lang="en-GB" dirty="0">
                <a:highlight>
                  <a:srgbClr val="00FF00"/>
                </a:highlight>
              </a:rPr>
              <a:t>Concept Artist:</a:t>
            </a:r>
          </a:p>
          <a:p>
            <a:pPr algn="ctr"/>
            <a:r>
              <a:rPr lang="en-GB" dirty="0"/>
              <a:t>Handles client communication, branding and outreach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EAD5002-3A99-3B3F-8E47-A95B29E1D211}"/>
              </a:ext>
            </a:extLst>
          </p:cNvPr>
          <p:cNvCxnSpPr>
            <a:cxnSpLocks/>
          </p:cNvCxnSpPr>
          <p:nvPr/>
        </p:nvCxnSpPr>
        <p:spPr>
          <a:xfrm>
            <a:off x="5380082" y="3079643"/>
            <a:ext cx="0" cy="52450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0538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52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Iryna Basarab</dc:creator>
  <cp:lastModifiedBy>Iryna Basarab</cp:lastModifiedBy>
  <cp:revision>1</cp:revision>
  <dcterms:created xsi:type="dcterms:W3CDTF">2025-06-28T09:44:59Z</dcterms:created>
  <dcterms:modified xsi:type="dcterms:W3CDTF">2025-06-28T10:32:45Z</dcterms:modified>
</cp:coreProperties>
</file>