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5" r:id="rId6"/>
    <p:sldId id="266" r:id="rId7"/>
    <p:sldId id="267" r:id="rId8"/>
    <p:sldId id="268" r:id="rId9"/>
    <p:sldId id="264" r:id="rId10"/>
    <p:sldId id="257" r:id="rId11"/>
    <p:sldId id="260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7" autoAdjust="0"/>
    <p:restoredTop sz="94660"/>
  </p:normalViewPr>
  <p:slideViewPr>
    <p:cSldViewPr snapToGrid="0">
      <p:cViewPr varScale="1">
        <p:scale>
          <a:sx n="42" d="100"/>
          <a:sy n="42" d="100"/>
        </p:scale>
        <p:origin x="630" y="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709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8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20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9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50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6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2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28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9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389F2-D567-43F1-BD0B-B75553799A0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41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OOP</a:t>
            </a:r>
            <a:br>
              <a:rPr lang="en-GB" dirty="0"/>
            </a:br>
            <a:r>
              <a:rPr lang="en-GB" dirty="0"/>
              <a:t>ACCA7003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On Line Test </a:t>
            </a:r>
          </a:p>
        </p:txBody>
      </p:sp>
    </p:spTree>
    <p:extLst>
      <p:ext uri="{BB962C8B-B14F-4D97-AF65-F5344CB8AC3E}">
        <p14:creationId xmlns:p14="http://schemas.microsoft.com/office/powerpoint/2010/main" val="3496731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75370-EADC-4FBA-861F-67B8C7D99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OOP, ACCA7003 exam will be held on Wednesday, 17</a:t>
            </a:r>
            <a:r>
              <a:rPr lang="en-GB" b="1" baseline="30000" dirty="0"/>
              <a:t>th</a:t>
            </a:r>
            <a:r>
              <a:rPr lang="en-GB" b="1" dirty="0"/>
              <a:t> May, 2023 at 9:30am (BST)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7C6A6-87DB-47E1-AFBF-1EF68BEA6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It will be an on-line, time constrained, exam.</a:t>
            </a:r>
            <a:endParaRPr lang="en-GB" dirty="0"/>
          </a:p>
          <a:p>
            <a:r>
              <a:rPr lang="en-GB" b="1" dirty="0"/>
              <a:t>You will be able to use your personal notes, texts and online module resources we have used in class to answer questions.</a:t>
            </a:r>
            <a:endParaRPr lang="en-GB" dirty="0"/>
          </a:p>
          <a:p>
            <a:r>
              <a:rPr lang="en-GB" b="1" dirty="0"/>
              <a:t>You </a:t>
            </a:r>
            <a:r>
              <a:rPr lang="en-GB" b="1" i="1" dirty="0"/>
              <a:t>use must download any notes you want to use from Moodle prior to the exam</a:t>
            </a:r>
            <a:r>
              <a:rPr lang="en-GB" b="1" dirty="0"/>
              <a:t>. Have any text books/</a:t>
            </a:r>
            <a:r>
              <a:rPr lang="en-GB" b="1" dirty="0" err="1"/>
              <a:t>ebooks</a:t>
            </a:r>
            <a:r>
              <a:rPr lang="en-GB" b="1" dirty="0"/>
              <a:t> or personal notes with you during the exam. Do not rely on your internet connection during the exam, so be prepared to work offline in the event your internet connection fails. </a:t>
            </a:r>
            <a:endParaRPr lang="en-GB" dirty="0"/>
          </a:p>
          <a:p>
            <a:r>
              <a:rPr lang="en-GB" b="1" dirty="0"/>
              <a:t>You can use a scientific calculator for the exam.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PTO</a:t>
            </a:r>
          </a:p>
        </p:txBody>
      </p:sp>
    </p:spTree>
    <p:extLst>
      <p:ext uri="{BB962C8B-B14F-4D97-AF65-F5344CB8AC3E}">
        <p14:creationId xmlns:p14="http://schemas.microsoft.com/office/powerpoint/2010/main" val="2612872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05095-07D4-4906-B59E-BEBAEC580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OOP, ACCA7003 exam will be held on Wednesday, 17</a:t>
            </a:r>
            <a:r>
              <a:rPr lang="en-GB" b="1" baseline="30000" dirty="0"/>
              <a:t>th</a:t>
            </a:r>
            <a:r>
              <a:rPr lang="en-GB" b="1" dirty="0"/>
              <a:t> May, 2023 at 9:30am (BST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29509-1965-40F2-B0AA-1772FFB78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The exam will be placed on Moodle and be visible from 9:30am on the day.</a:t>
            </a:r>
            <a:endParaRPr lang="en-GB" dirty="0"/>
          </a:p>
          <a:p>
            <a:r>
              <a:rPr lang="en-GB" b="1" dirty="0"/>
              <a:t>You will have 2 hours to answer the questions and,</a:t>
            </a:r>
            <a:endParaRPr lang="en-GB" dirty="0"/>
          </a:p>
          <a:p>
            <a:r>
              <a:rPr lang="en-GB" b="1" dirty="0"/>
              <a:t>an additional 1 hour to upload your answers (as photographed images in a pdf file or similar) to Moodle.</a:t>
            </a:r>
            <a:endParaRPr lang="en-GB" dirty="0"/>
          </a:p>
          <a:p>
            <a:r>
              <a:rPr lang="en-GB" b="1" dirty="0"/>
              <a:t>There will be an upload link available for this purpose that will close at 12:30pm.</a:t>
            </a:r>
            <a:endParaRPr lang="en-GB" dirty="0"/>
          </a:p>
          <a:p>
            <a:r>
              <a:rPr lang="en-GB" b="1" dirty="0"/>
              <a:t>IF YOU HAVE PROBLEMS UPLOADING ANSWERS THEN EMAIL ME SEPARATELY WITH A COPY OF YOUR ANSWERS,</a:t>
            </a:r>
            <a:endParaRPr lang="en-GB" dirty="0"/>
          </a:p>
          <a:p>
            <a:r>
              <a:rPr lang="en-GB" b="1" dirty="0"/>
              <a:t>My email is gordon.dickers@uwtsd.ac.uk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924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11BE-0F47-452C-A5C1-7B24CF6AD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OOP, ACCA7003 exam will be held on Wednesday, 17</a:t>
            </a:r>
            <a:r>
              <a:rPr lang="en-GB" b="1" baseline="30000" dirty="0"/>
              <a:t>th</a:t>
            </a:r>
            <a:r>
              <a:rPr lang="en-GB" b="1" dirty="0"/>
              <a:t> May, 2023 at 9:30am (BST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BE431-FB13-4EE6-AD01-EC050E946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Q: How do I upload my answers?</a:t>
            </a:r>
          </a:p>
          <a:p>
            <a:r>
              <a:rPr lang="en-GB" b="1" dirty="0"/>
              <a:t>A:  Take photographs/screen shots of your answers (they can be hand written if you prefer) or use a word processor, clearly name the document/image so I know which question(s) it corresponds to, and upload to the Moodle link before the 12:30pm cut off!  I will place a Video on Moodle demonstrating how to do this.  Look at it a few days before the test!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!!!!!!!CHECK YOU ARE ABLE TO ACCESS MOODLE IN GOOD TIME.!!!!!!!!!!!!!!!!!!!!!!!!!!!!!!!!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803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47EFD-4E23-41DF-835E-764A428A4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of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27FDD-24C7-4811-95FA-F077AAA74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hours in duration</a:t>
            </a:r>
          </a:p>
          <a:p>
            <a:r>
              <a:rPr lang="en-GB" dirty="0"/>
              <a:t>Answer 3 out of the 4 questions.</a:t>
            </a:r>
          </a:p>
          <a:p>
            <a:r>
              <a:rPr lang="en-GB" dirty="0"/>
              <a:t>All questions carry equal marks.</a:t>
            </a:r>
          </a:p>
          <a:p>
            <a:endParaRPr lang="en-GB" dirty="0"/>
          </a:p>
          <a:p>
            <a:r>
              <a:rPr lang="en-GB" b="1" dirty="0"/>
              <a:t>WARNING:  Practice and revise well before the exam otherwise you will run out of time!</a:t>
            </a:r>
          </a:p>
          <a:p>
            <a:endParaRPr lang="en-GB" b="1" dirty="0"/>
          </a:p>
          <a:p>
            <a:r>
              <a:rPr lang="en-GB" b="1" dirty="0"/>
              <a:t>REVISE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6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83700-67E3-4088-A523-C9482AA55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600" b="1" dirty="0"/>
              <a:t>REVISE</a:t>
            </a:r>
          </a:p>
        </p:txBody>
      </p:sp>
    </p:spTree>
    <p:extLst>
      <p:ext uri="{BB962C8B-B14F-4D97-AF65-F5344CB8AC3E}">
        <p14:creationId xmlns:p14="http://schemas.microsoft.com/office/powerpoint/2010/main" val="3268849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8D1E5-74B4-465F-9E1A-C15C82C45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25522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8C65F-CA60-4489-9C2E-A473681E9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REPEAT</a:t>
            </a:r>
          </a:p>
        </p:txBody>
      </p:sp>
    </p:spTree>
    <p:extLst>
      <p:ext uri="{BB962C8B-B14F-4D97-AF65-F5344CB8AC3E}">
        <p14:creationId xmlns:p14="http://schemas.microsoft.com/office/powerpoint/2010/main" val="1121482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9A2D-896F-43BF-A310-C5DABDE6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32302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examinable topics are listed in the word doc list of topics for the exam – see Moodle)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665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News everyone!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We’ve covered all topics for our exam and I’ll go through these in this presentation and remind you where to find the resources on Moodle, including past paper questions.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29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and QA.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 will be happy to answer any questions. I will reply in class or via Moodle announcements or, if the question is a more personal one, then I will reply to you individually.</a:t>
            </a:r>
          </a:p>
          <a:p>
            <a:r>
              <a:rPr lang="en-GB" dirty="0"/>
              <a:t>I will update you regarding any changes to the mode of delivery of the exam and of anything else.</a:t>
            </a:r>
          </a:p>
          <a:p>
            <a:r>
              <a:rPr lang="en-GB" dirty="0"/>
              <a:t>Please keep an eye on your emails and Moodle for further announcements.</a:t>
            </a:r>
          </a:p>
          <a:p>
            <a:r>
              <a:rPr lang="en-GB" dirty="0"/>
              <a:t>My email is gordon.dickers@uwtsd.ac.uk </a:t>
            </a:r>
          </a:p>
        </p:txBody>
      </p:sp>
    </p:spTree>
    <p:extLst>
      <p:ext uri="{BB962C8B-B14F-4D97-AF65-F5344CB8AC3E}">
        <p14:creationId xmlns:p14="http://schemas.microsoft.com/office/powerpoint/2010/main" val="3398574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333E59-21EA-4579-9E4A-1A8F8E45CAA1}"/>
              </a:ext>
            </a:extLst>
          </p:cNvPr>
          <p:cNvSpPr txBox="1"/>
          <p:nvPr/>
        </p:nvSpPr>
        <p:spPr>
          <a:xfrm>
            <a:off x="377505" y="302004"/>
            <a:ext cx="8764398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0" b="1" dirty="0"/>
              <a:t>The OOP, ACCA7003 exam will be held on Wednesday, 17</a:t>
            </a:r>
            <a:r>
              <a:rPr lang="en-GB" sz="8000" b="1" baseline="30000" dirty="0"/>
              <a:t>th</a:t>
            </a:r>
            <a:r>
              <a:rPr lang="en-GB" sz="8000" b="1" dirty="0"/>
              <a:t> May, 2023 at 9:30am (BST)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119534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1556</TotalTime>
  <Words>566</Words>
  <Application>Microsoft Office PowerPoint</Application>
  <PresentationFormat>Widescreen</PresentationFormat>
  <Paragraphs>41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OOP ACCA7003</vt:lpstr>
      <vt:lpstr>The OOP, ACCA7003 exam will be held on Wednesday, 17th May, 2023 at 9:30am (BST)</vt:lpstr>
      <vt:lpstr>The OOP, ACCA7003 exam will be held on Wednesday, 17th May, 2023 at 9:30am (BST </vt:lpstr>
      <vt:lpstr>The OOP, ACCA7003 exam will be held on Wednesday, 17th May, 2023 at 9:30am (BST </vt:lpstr>
      <vt:lpstr>Format of Exam</vt:lpstr>
      <vt:lpstr>PowerPoint Presentation</vt:lpstr>
      <vt:lpstr>PowerPoint Presentation</vt:lpstr>
      <vt:lpstr>PowerPoint Presentation</vt:lpstr>
      <vt:lpstr>The examinable topics are listed in the word doc list of topics for the exam – see Moodle) </vt:lpstr>
      <vt:lpstr>Good News everyone!</vt:lpstr>
      <vt:lpstr>Contact and QA.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and Machine Learning</dc:title>
  <dc:creator>Gordon Dickers</dc:creator>
  <cp:lastModifiedBy>Gordon Dickers</cp:lastModifiedBy>
  <cp:revision>22</cp:revision>
  <dcterms:created xsi:type="dcterms:W3CDTF">2020-03-18T10:09:17Z</dcterms:created>
  <dcterms:modified xsi:type="dcterms:W3CDTF">2023-03-30T08:40:30Z</dcterms:modified>
</cp:coreProperties>
</file>