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7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24B31A7-F659-4381-ABBB-832F6F527A1C}">
          <p14:sldIdLst>
            <p14:sldId id="256"/>
            <p14:sldId id="257"/>
            <p14:sldId id="258"/>
            <p14:sldId id="260"/>
            <p14:sldId id="261"/>
            <p14:sldId id="262"/>
            <p14:sldId id="263"/>
            <p14:sldId id="264"/>
            <p14:sldId id="267"/>
            <p14:sldId id="265"/>
            <p14:sldId id="266"/>
            <p14:sldId id="268"/>
          </p14:sldIdLst>
        </p14:section>
        <p14:section name="Untitled Section" id="{6657C4E7-373C-4CD9-A140-3FA892928325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6E1015-0F04-47D3-A65D-233032789108}" v="79" dt="2022-11-22T18:44:49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049" autoAdjust="0"/>
  </p:normalViewPr>
  <p:slideViewPr>
    <p:cSldViewPr snapToGrid="0">
      <p:cViewPr varScale="1">
        <p:scale>
          <a:sx n="70" d="100"/>
          <a:sy n="70" d="100"/>
        </p:scale>
        <p:origin x="5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ta Marinova (2217644)" userId="bfb7df8a-857c-465a-abc4-6c640492c6ff" providerId="ADAL" clId="{B26E1015-0F04-47D3-A65D-233032789108}"/>
    <pc:docChg chg="undo custSel addSld modSld sldOrd modSection">
      <pc:chgData name="Marieta Marinova (2217644)" userId="bfb7df8a-857c-465a-abc4-6c640492c6ff" providerId="ADAL" clId="{B26E1015-0F04-47D3-A65D-233032789108}" dt="2022-11-22T18:58:22.316" v="7683" actId="1076"/>
      <pc:docMkLst>
        <pc:docMk/>
      </pc:docMkLst>
      <pc:sldChg chg="addSp delSp modSp mod setBg delDesignElem">
        <pc:chgData name="Marieta Marinova (2217644)" userId="bfb7df8a-857c-465a-abc4-6c640492c6ff" providerId="ADAL" clId="{B26E1015-0F04-47D3-A65D-233032789108}" dt="2022-11-22T18:26:52.606" v="7329" actId="14100"/>
        <pc:sldMkLst>
          <pc:docMk/>
          <pc:sldMk cId="439947881" sldId="257"/>
        </pc:sldMkLst>
        <pc:spChg chg="mod">
          <ac:chgData name="Marieta Marinova (2217644)" userId="bfb7df8a-857c-465a-abc4-6c640492c6ff" providerId="ADAL" clId="{B26E1015-0F04-47D3-A65D-233032789108}" dt="2022-11-20T22:47:46.871" v="6753" actId="14100"/>
          <ac:spMkLst>
            <pc:docMk/>
            <pc:sldMk cId="439947881" sldId="257"/>
            <ac:spMk id="2" creationId="{F6237FED-2479-9E42-A32E-A5DDAB6BBBBD}"/>
          </ac:spMkLst>
        </pc:spChg>
        <pc:spChg chg="mod">
          <ac:chgData name="Marieta Marinova (2217644)" userId="bfb7df8a-857c-465a-abc4-6c640492c6ff" providerId="ADAL" clId="{B26E1015-0F04-47D3-A65D-233032789108}" dt="2022-11-22T18:26:52.606" v="7329" actId="14100"/>
          <ac:spMkLst>
            <pc:docMk/>
            <pc:sldMk cId="439947881" sldId="257"/>
            <ac:spMk id="11" creationId="{76213F30-B0D4-F9BB-0829-3B79C27E9FBA}"/>
          </ac:spMkLst>
        </pc:spChg>
        <pc:spChg chg="add del">
          <ac:chgData name="Marieta Marinova (2217644)" userId="bfb7df8a-857c-465a-abc4-6c640492c6ff" providerId="ADAL" clId="{B26E1015-0F04-47D3-A65D-233032789108}" dt="2022-11-19T14:24:24.579" v="420" actId="26606"/>
          <ac:spMkLst>
            <pc:docMk/>
            <pc:sldMk cId="439947881" sldId="257"/>
            <ac:spMk id="18" creationId="{D4974D33-8DC5-464E-8C6D-BE58F0669C17}"/>
          </ac:spMkLst>
        </pc:spChg>
        <pc:spChg chg="add del">
          <ac:chgData name="Marieta Marinova (2217644)" userId="bfb7df8a-857c-465a-abc4-6c640492c6ff" providerId="ADAL" clId="{B26E1015-0F04-47D3-A65D-233032789108}" dt="2022-11-19T14:24:24.579" v="420" actId="26606"/>
          <ac:spMkLst>
            <pc:docMk/>
            <pc:sldMk cId="439947881" sldId="257"/>
            <ac:spMk id="19" creationId="{F13C74B1-5B17-4795-BED0-7140497B445A}"/>
          </ac:spMkLst>
        </pc:spChg>
        <pc:spChg chg="add del">
          <ac:chgData name="Marieta Marinova (2217644)" userId="bfb7df8a-857c-465a-abc4-6c640492c6ff" providerId="ADAL" clId="{B26E1015-0F04-47D3-A65D-233032789108}" dt="2022-11-19T19:23:30.952" v="1096" actId="26606"/>
          <ac:spMkLst>
            <pc:docMk/>
            <pc:sldMk cId="439947881" sldId="257"/>
            <ac:spMk id="24" creationId="{04812C46-200A-4DEB-A05E-3ED6C68C2387}"/>
          </ac:spMkLst>
        </pc:spChg>
        <pc:spChg chg="add del">
          <ac:chgData name="Marieta Marinova (2217644)" userId="bfb7df8a-857c-465a-abc4-6c640492c6ff" providerId="ADAL" clId="{B26E1015-0F04-47D3-A65D-233032789108}" dt="2022-11-19T19:23:30.952" v="1096" actId="26606"/>
          <ac:spMkLst>
            <pc:docMk/>
            <pc:sldMk cId="439947881" sldId="257"/>
            <ac:spMk id="26" creationId="{D1EA859B-E555-4109-94F3-6700E046E008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31" creationId="{231BF440-39FA-4087-84CC-2EEC0BBDAF29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33" creationId="{F04E4CBA-303B-48BD-8451-C2701CB0EEBF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35" creationId="{F6CA58B3-AFCC-4A40-9882-50D5080879B0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37" creationId="{75C56826-D4E5-42ED-8529-079651CB3005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39" creationId="{82095FCE-EF05-4443-B97A-85DEE3A5CA17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439947881" sldId="257"/>
            <ac:spMk id="41" creationId="{CA00AE6B-AA30-4CF8-BA6F-339B780AD76C}"/>
          </ac:spMkLst>
        </pc:spChg>
        <pc:picChg chg="add mod ord">
          <ac:chgData name="Marieta Marinova (2217644)" userId="bfb7df8a-857c-465a-abc4-6c640492c6ff" providerId="ADAL" clId="{B26E1015-0F04-47D3-A65D-233032789108}" dt="2022-11-19T19:23:50.217" v="1100" actId="14100"/>
          <ac:picMkLst>
            <pc:docMk/>
            <pc:sldMk cId="439947881" sldId="257"/>
            <ac:picMk id="4" creationId="{74CB904E-65B1-27BD-5544-217B5B1E6620}"/>
          </ac:picMkLst>
        </pc:picChg>
        <pc:picChg chg="add mod ord">
          <ac:chgData name="Marieta Marinova (2217644)" userId="bfb7df8a-857c-465a-abc4-6c640492c6ff" providerId="ADAL" clId="{B26E1015-0F04-47D3-A65D-233032789108}" dt="2022-11-19T19:23:45.461" v="1099" actId="14100"/>
          <ac:picMkLst>
            <pc:docMk/>
            <pc:sldMk cId="439947881" sldId="257"/>
            <ac:picMk id="6" creationId="{96A16322-699C-A478-09D1-9444763AD91E}"/>
          </ac:picMkLst>
        </pc:picChg>
        <pc:cxnChg chg="add del">
          <ac:chgData name="Marieta Marinova (2217644)" userId="bfb7df8a-857c-465a-abc4-6c640492c6ff" providerId="ADAL" clId="{B26E1015-0F04-47D3-A65D-233032789108}" dt="2022-11-19T14:23:56.944" v="417" actId="26606"/>
          <ac:cxnSpMkLst>
            <pc:docMk/>
            <pc:sldMk cId="439947881" sldId="257"/>
            <ac:cxnSpMk id="16" creationId="{A7F400EE-A8A5-48AF-B4D6-291B52C6F0B0}"/>
          </ac:cxnSpMkLst>
        </pc:cxnChg>
      </pc:sldChg>
      <pc:sldChg chg="modSp mod">
        <pc:chgData name="Marieta Marinova (2217644)" userId="bfb7df8a-857c-465a-abc4-6c640492c6ff" providerId="ADAL" clId="{B26E1015-0F04-47D3-A65D-233032789108}" dt="2022-11-22T18:29:13.406" v="7355" actId="20577"/>
        <pc:sldMkLst>
          <pc:docMk/>
          <pc:sldMk cId="297398311" sldId="258"/>
        </pc:sldMkLst>
        <pc:spChg chg="mod">
          <ac:chgData name="Marieta Marinova (2217644)" userId="bfb7df8a-857c-465a-abc4-6c640492c6ff" providerId="ADAL" clId="{B26E1015-0F04-47D3-A65D-233032789108}" dt="2022-11-22T18:29:13.406" v="7355" actId="20577"/>
          <ac:spMkLst>
            <pc:docMk/>
            <pc:sldMk cId="297398311" sldId="258"/>
            <ac:spMk id="6" creationId="{C295A720-3112-3C35-F08A-FAB4C6A014A9}"/>
          </ac:spMkLst>
        </pc:spChg>
      </pc:sldChg>
      <pc:sldChg chg="addSp delSp modSp mod setBg delDesignElem">
        <pc:chgData name="Marieta Marinova (2217644)" userId="bfb7df8a-857c-465a-abc4-6c640492c6ff" providerId="ADAL" clId="{B26E1015-0F04-47D3-A65D-233032789108}" dt="2022-11-22T18:55:14.330" v="7647" actId="20577"/>
        <pc:sldMkLst>
          <pc:docMk/>
          <pc:sldMk cId="1091904154" sldId="260"/>
        </pc:sldMkLst>
        <pc:spChg chg="mod">
          <ac:chgData name="Marieta Marinova (2217644)" userId="bfb7df8a-857c-465a-abc4-6c640492c6ff" providerId="ADAL" clId="{B26E1015-0F04-47D3-A65D-233032789108}" dt="2022-11-22T18:55:14.330" v="7647" actId="20577"/>
          <ac:spMkLst>
            <pc:docMk/>
            <pc:sldMk cId="1091904154" sldId="260"/>
            <ac:spMk id="2" creationId="{1CC6EA8E-BF7D-2BE9-EE53-A3E42D98BCCA}"/>
          </ac:spMkLst>
        </pc:spChg>
        <pc:spChg chg="add del mod">
          <ac:chgData name="Marieta Marinova (2217644)" userId="bfb7df8a-857c-465a-abc4-6c640492c6ff" providerId="ADAL" clId="{B26E1015-0F04-47D3-A65D-233032789108}" dt="2022-11-20T15:57:29.881" v="2492" actId="26606"/>
          <ac:spMkLst>
            <pc:docMk/>
            <pc:sldMk cId="1091904154" sldId="260"/>
            <ac:spMk id="4" creationId="{A79DE0E9-16A2-C465-FE3E-87358499C4DD}"/>
          </ac:spMkLst>
        </pc:spChg>
        <pc:spChg chg="add del">
          <ac:chgData name="Marieta Marinova (2217644)" userId="bfb7df8a-857c-465a-abc4-6c640492c6ff" providerId="ADAL" clId="{B26E1015-0F04-47D3-A65D-233032789108}" dt="2022-11-20T15:55:25.977" v="2476" actId="26606"/>
          <ac:spMkLst>
            <pc:docMk/>
            <pc:sldMk cId="1091904154" sldId="260"/>
            <ac:spMk id="12" creationId="{F13C74B1-5B17-4795-BED0-7140497B445A}"/>
          </ac:spMkLst>
        </pc:spChg>
        <pc:spChg chg="add del">
          <ac:chgData name="Marieta Marinova (2217644)" userId="bfb7df8a-857c-465a-abc4-6c640492c6ff" providerId="ADAL" clId="{B26E1015-0F04-47D3-A65D-233032789108}" dt="2022-11-20T15:55:25.977" v="2476" actId="26606"/>
          <ac:spMkLst>
            <pc:docMk/>
            <pc:sldMk cId="1091904154" sldId="260"/>
            <ac:spMk id="14" creationId="{D4974D33-8DC5-464E-8C6D-BE58F0669C17}"/>
          </ac:spMkLst>
        </pc:spChg>
        <pc:spChg chg="add del">
          <ac:chgData name="Marieta Marinova (2217644)" userId="bfb7df8a-857c-465a-abc4-6c640492c6ff" providerId="ADAL" clId="{B26E1015-0F04-47D3-A65D-233032789108}" dt="2022-11-20T15:55:25.960" v="2475" actId="26606"/>
          <ac:spMkLst>
            <pc:docMk/>
            <pc:sldMk cId="1091904154" sldId="260"/>
            <ac:spMk id="19" creationId="{F13C74B1-5B17-4795-BED0-7140497B445A}"/>
          </ac:spMkLst>
        </pc:spChg>
        <pc:spChg chg="add del">
          <ac:chgData name="Marieta Marinova (2217644)" userId="bfb7df8a-857c-465a-abc4-6c640492c6ff" providerId="ADAL" clId="{B26E1015-0F04-47D3-A65D-233032789108}" dt="2022-11-20T15:55:25.960" v="2475" actId="26606"/>
          <ac:spMkLst>
            <pc:docMk/>
            <pc:sldMk cId="1091904154" sldId="260"/>
            <ac:spMk id="21" creationId="{D4974D33-8DC5-464E-8C6D-BE58F0669C17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1091904154" sldId="260"/>
            <ac:spMk id="23" creationId="{04812C46-200A-4DEB-A05E-3ED6C68C2387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1091904154" sldId="260"/>
            <ac:spMk id="24" creationId="{D1EA859B-E555-4109-94F3-6700E046E008}"/>
          </ac:spMkLst>
        </pc:spChg>
        <pc:graphicFrameChg chg="del mod modGraphic">
          <ac:chgData name="Marieta Marinova (2217644)" userId="bfb7df8a-857c-465a-abc4-6c640492c6ff" providerId="ADAL" clId="{B26E1015-0F04-47D3-A65D-233032789108}" dt="2022-11-19T14:29:23.961" v="437" actId="478"/>
          <ac:graphicFrameMkLst>
            <pc:docMk/>
            <pc:sldMk cId="1091904154" sldId="260"/>
            <ac:graphicFrameMk id="6" creationId="{57FC80F0-5054-6E84-647F-A7AE3E3EA09A}"/>
          </ac:graphicFrameMkLst>
        </pc:graphicFrameChg>
        <pc:graphicFrameChg chg="add mod">
          <ac:chgData name="Marieta Marinova (2217644)" userId="bfb7df8a-857c-465a-abc4-6c640492c6ff" providerId="ADAL" clId="{B26E1015-0F04-47D3-A65D-233032789108}" dt="2022-11-20T16:03:20.478" v="2541" actId="20577"/>
          <ac:graphicFrameMkLst>
            <pc:docMk/>
            <pc:sldMk cId="1091904154" sldId="260"/>
            <ac:graphicFrameMk id="26" creationId="{3334A7C6-336A-3990-AEAC-61F05A020B8D}"/>
          </ac:graphicFrameMkLst>
        </pc:graphicFrameChg>
        <pc:picChg chg="add mod ord">
          <ac:chgData name="Marieta Marinova (2217644)" userId="bfb7df8a-857c-465a-abc4-6c640492c6ff" providerId="ADAL" clId="{B26E1015-0F04-47D3-A65D-233032789108}" dt="2022-11-20T15:58:39.710" v="2499" actId="14100"/>
          <ac:picMkLst>
            <pc:docMk/>
            <pc:sldMk cId="1091904154" sldId="260"/>
            <ac:picMk id="7" creationId="{63EA03A2-1D9C-00FE-FAC4-507CB2A871E0}"/>
          </ac:picMkLst>
        </pc:picChg>
      </pc:sldChg>
      <pc:sldChg chg="addSp delSp modSp new mod setBg delDesignElem">
        <pc:chgData name="Marieta Marinova (2217644)" userId="bfb7df8a-857c-465a-abc4-6c640492c6ff" providerId="ADAL" clId="{B26E1015-0F04-47D3-A65D-233032789108}" dt="2022-11-20T22:49:59.251" v="6760" actId="20577"/>
        <pc:sldMkLst>
          <pc:docMk/>
          <pc:sldMk cId="2181740936" sldId="261"/>
        </pc:sldMkLst>
        <pc:spChg chg="mod">
          <ac:chgData name="Marieta Marinova (2217644)" userId="bfb7df8a-857c-465a-abc4-6c640492c6ff" providerId="ADAL" clId="{B26E1015-0F04-47D3-A65D-233032789108}" dt="2022-11-20T17:09:35.976" v="3353" actId="113"/>
          <ac:spMkLst>
            <pc:docMk/>
            <pc:sldMk cId="2181740936" sldId="261"/>
            <ac:spMk id="2" creationId="{14527D6D-616B-303C-ED1B-BC41CEF5657C}"/>
          </ac:spMkLst>
        </pc:spChg>
        <pc:spChg chg="del mod">
          <ac:chgData name="Marieta Marinova (2217644)" userId="bfb7df8a-857c-465a-abc4-6c640492c6ff" providerId="ADAL" clId="{B26E1015-0F04-47D3-A65D-233032789108}" dt="2022-11-20T16:22:27.916" v="2542" actId="931"/>
          <ac:spMkLst>
            <pc:docMk/>
            <pc:sldMk cId="2181740936" sldId="261"/>
            <ac:spMk id="3" creationId="{2F2AB698-07BD-42CC-A243-0D1C7D0E9CB2}"/>
          </ac:spMkLst>
        </pc:spChg>
        <pc:spChg chg="add mod">
          <ac:chgData name="Marieta Marinova (2217644)" userId="bfb7df8a-857c-465a-abc4-6c640492c6ff" providerId="ADAL" clId="{B26E1015-0F04-47D3-A65D-233032789108}" dt="2022-11-20T22:49:59.251" v="6760" actId="20577"/>
          <ac:spMkLst>
            <pc:docMk/>
            <pc:sldMk cId="2181740936" sldId="261"/>
            <ac:spMk id="7" creationId="{2C37F923-5E13-A941-4B8C-D580A30682F9}"/>
          </ac:spMkLst>
        </pc:spChg>
        <pc:spChg chg="add del mod">
          <ac:chgData name="Marieta Marinova (2217644)" userId="bfb7df8a-857c-465a-abc4-6c640492c6ff" providerId="ADAL" clId="{B26E1015-0F04-47D3-A65D-233032789108}" dt="2022-11-20T17:30:30.435" v="3490"/>
          <ac:spMkLst>
            <pc:docMk/>
            <pc:sldMk cId="2181740936" sldId="261"/>
            <ac:spMk id="10" creationId="{729DFBC2-A8A0-6D96-680C-CD04A46A181D}"/>
          </ac:spMkLst>
        </pc:spChg>
        <pc:spChg chg="add del mod">
          <ac:chgData name="Marieta Marinova (2217644)" userId="bfb7df8a-857c-465a-abc4-6c640492c6ff" providerId="ADAL" clId="{B26E1015-0F04-47D3-A65D-233032789108}" dt="2022-11-20T17:30:30.435" v="3488" actId="478"/>
          <ac:spMkLst>
            <pc:docMk/>
            <pc:sldMk cId="2181740936" sldId="261"/>
            <ac:spMk id="11" creationId="{146B1967-FDAB-3F77-8027-551E8F520045}"/>
          </ac:spMkLst>
        </pc:spChg>
        <pc:spChg chg="add del">
          <ac:chgData name="Marieta Marinova (2217644)" userId="bfb7df8a-857c-465a-abc4-6c640492c6ff" providerId="ADAL" clId="{B26E1015-0F04-47D3-A65D-233032789108}" dt="2022-11-20T17:08:02.674" v="3333" actId="26606"/>
          <ac:spMkLst>
            <pc:docMk/>
            <pc:sldMk cId="2181740936" sldId="261"/>
            <ac:spMk id="14" creationId="{2550BE34-C2B8-49B8-8519-67A8CAD51AE9}"/>
          </ac:spMkLst>
        </pc:spChg>
        <pc:spChg chg="add del">
          <ac:chgData name="Marieta Marinova (2217644)" userId="bfb7df8a-857c-465a-abc4-6c640492c6ff" providerId="ADAL" clId="{B26E1015-0F04-47D3-A65D-233032789108}" dt="2022-11-20T17:08:02.674" v="3333" actId="26606"/>
          <ac:spMkLst>
            <pc:docMk/>
            <pc:sldMk cId="2181740936" sldId="261"/>
            <ac:spMk id="16" creationId="{A7457DD9-5A45-400A-AB4B-4B4EDECA25F1}"/>
          </ac:spMkLst>
        </pc:spChg>
        <pc:spChg chg="add del">
          <ac:chgData name="Marieta Marinova (2217644)" userId="bfb7df8a-857c-465a-abc4-6c640492c6ff" providerId="ADAL" clId="{B26E1015-0F04-47D3-A65D-233032789108}" dt="2022-11-20T17:08:02.674" v="3333" actId="26606"/>
          <ac:spMkLst>
            <pc:docMk/>
            <pc:sldMk cId="2181740936" sldId="261"/>
            <ac:spMk id="18" creationId="{441CF7D6-A660-431A-B0BB-140A0D5556B6}"/>
          </ac:spMkLst>
        </pc:spChg>
        <pc:spChg chg="add del">
          <ac:chgData name="Marieta Marinova (2217644)" userId="bfb7df8a-857c-465a-abc4-6c640492c6ff" providerId="ADAL" clId="{B26E1015-0F04-47D3-A65D-233032789108}" dt="2022-11-20T17:08:02.674" v="3333" actId="26606"/>
          <ac:spMkLst>
            <pc:docMk/>
            <pc:sldMk cId="2181740936" sldId="261"/>
            <ac:spMk id="20" creationId="{0570A85B-3810-4F95-97B0-CBF4CCDB381C}"/>
          </ac:spMkLst>
        </pc:spChg>
        <pc:spChg chg="add del">
          <ac:chgData name="Marieta Marinova (2217644)" userId="bfb7df8a-857c-465a-abc4-6c640492c6ff" providerId="ADAL" clId="{B26E1015-0F04-47D3-A65D-233032789108}" dt="2022-11-20T17:08:12.149" v="3335" actId="26606"/>
          <ac:spMkLst>
            <pc:docMk/>
            <pc:sldMk cId="2181740936" sldId="261"/>
            <ac:spMk id="22" creationId="{1A5ACB9A-B0E5-4B85-B616-BAAFCBF066AC}"/>
          </ac:spMkLst>
        </pc:spChg>
        <pc:spChg chg="add del">
          <ac:chgData name="Marieta Marinova (2217644)" userId="bfb7df8a-857c-465a-abc4-6c640492c6ff" providerId="ADAL" clId="{B26E1015-0F04-47D3-A65D-233032789108}" dt="2022-11-20T17:08:12.149" v="3335" actId="26606"/>
          <ac:spMkLst>
            <pc:docMk/>
            <pc:sldMk cId="2181740936" sldId="261"/>
            <ac:spMk id="25" creationId="{21CD0CBD-C727-43F9-BDFE-34D6D1A97D46}"/>
          </ac:spMkLst>
        </pc:spChg>
        <pc:spChg chg="add del">
          <ac:chgData name="Marieta Marinova (2217644)" userId="bfb7df8a-857c-465a-abc4-6c640492c6ff" providerId="ADAL" clId="{B26E1015-0F04-47D3-A65D-233032789108}" dt="2022-11-20T17:08:15.453" v="3337" actId="26606"/>
          <ac:spMkLst>
            <pc:docMk/>
            <pc:sldMk cId="2181740936" sldId="261"/>
            <ac:spMk id="27" creationId="{CEB41C5C-0F34-4DDA-9D7C-5E717F35F60C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2181740936" sldId="261"/>
            <ac:spMk id="30" creationId="{1A5ACB9A-B0E5-4B85-B616-BAAFCBF066AC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2181740936" sldId="261"/>
            <ac:spMk id="33" creationId="{21CD0CBD-C727-43F9-BDFE-34D6D1A97D46}"/>
          </ac:spMkLst>
        </pc:spChg>
        <pc:grpChg chg="add del">
          <ac:chgData name="Marieta Marinova (2217644)" userId="bfb7df8a-857c-465a-abc4-6c640492c6ff" providerId="ADAL" clId="{B26E1015-0F04-47D3-A65D-233032789108}" dt="2022-11-20T17:08:12.149" v="3335" actId="26606"/>
          <ac:grpSpMkLst>
            <pc:docMk/>
            <pc:sldMk cId="2181740936" sldId="261"/>
            <ac:grpSpMk id="23" creationId="{72E88C85-0C12-45AB-AB38-7DD8508C1CCB}"/>
          </ac:grpSpMkLst>
        </pc:grpChg>
        <pc:grpChg chg="add del">
          <ac:chgData name="Marieta Marinova (2217644)" userId="bfb7df8a-857c-465a-abc4-6c640492c6ff" providerId="ADAL" clId="{B26E1015-0F04-47D3-A65D-233032789108}" dt="2022-11-20T20:17:22.028" v="5055"/>
          <ac:grpSpMkLst>
            <pc:docMk/>
            <pc:sldMk cId="2181740936" sldId="261"/>
            <ac:grpSpMk id="31" creationId="{72E88C85-0C12-45AB-AB38-7DD8508C1CCB}"/>
          </ac:grpSpMkLst>
        </pc:grpChg>
        <pc:picChg chg="add del mod">
          <ac:chgData name="Marieta Marinova (2217644)" userId="bfb7df8a-857c-465a-abc4-6c640492c6ff" providerId="ADAL" clId="{B26E1015-0F04-47D3-A65D-233032789108}" dt="2022-11-20T16:22:56.893" v="2547" actId="478"/>
          <ac:picMkLst>
            <pc:docMk/>
            <pc:sldMk cId="2181740936" sldId="261"/>
            <ac:picMk id="5" creationId="{C55B1215-E5B3-CAFF-FE52-677102A623F3}"/>
          </ac:picMkLst>
        </pc:picChg>
        <pc:picChg chg="add mod">
          <ac:chgData name="Marieta Marinova (2217644)" userId="bfb7df8a-857c-465a-abc4-6c640492c6ff" providerId="ADAL" clId="{B26E1015-0F04-47D3-A65D-233032789108}" dt="2022-11-20T17:29:37.026" v="3479" actId="14100"/>
          <ac:picMkLst>
            <pc:docMk/>
            <pc:sldMk cId="2181740936" sldId="261"/>
            <ac:picMk id="9" creationId="{BCFAACF3-1E9E-3AAC-95E0-3FDAB11E9CE5}"/>
          </ac:picMkLst>
        </pc:picChg>
        <pc:cxnChg chg="add del">
          <ac:chgData name="Marieta Marinova (2217644)" userId="bfb7df8a-857c-465a-abc4-6c640492c6ff" providerId="ADAL" clId="{B26E1015-0F04-47D3-A65D-233032789108}" dt="2022-11-20T17:08:15.453" v="3337" actId="26606"/>
          <ac:cxnSpMkLst>
            <pc:docMk/>
            <pc:sldMk cId="2181740936" sldId="261"/>
            <ac:cxnSpMk id="28" creationId="{57E1E5E6-F385-4E9C-B201-BA5BDE5CAD52}"/>
          </ac:cxnSpMkLst>
        </pc:cxnChg>
      </pc:sldChg>
      <pc:sldChg chg="addSp delSp modSp new mod setBg delDesignElem">
        <pc:chgData name="Marieta Marinova (2217644)" userId="bfb7df8a-857c-465a-abc4-6c640492c6ff" providerId="ADAL" clId="{B26E1015-0F04-47D3-A65D-233032789108}" dt="2022-11-22T18:31:53.368" v="7382" actId="20577"/>
        <pc:sldMkLst>
          <pc:docMk/>
          <pc:sldMk cId="3485630567" sldId="262"/>
        </pc:sldMkLst>
        <pc:spChg chg="mod">
          <ac:chgData name="Marieta Marinova (2217644)" userId="bfb7df8a-857c-465a-abc4-6c640492c6ff" providerId="ADAL" clId="{B26E1015-0F04-47D3-A65D-233032789108}" dt="2022-11-20T20:18:34.594" v="5065" actId="1076"/>
          <ac:spMkLst>
            <pc:docMk/>
            <pc:sldMk cId="3485630567" sldId="262"/>
            <ac:spMk id="2" creationId="{69CCA25D-75A6-4347-AEEE-20B91177385D}"/>
          </ac:spMkLst>
        </pc:spChg>
        <pc:spChg chg="mod">
          <ac:chgData name="Marieta Marinova (2217644)" userId="bfb7df8a-857c-465a-abc4-6c640492c6ff" providerId="ADAL" clId="{B26E1015-0F04-47D3-A65D-233032789108}" dt="2022-11-22T18:31:53.368" v="7382" actId="20577"/>
          <ac:spMkLst>
            <pc:docMk/>
            <pc:sldMk cId="3485630567" sldId="262"/>
            <ac:spMk id="3" creationId="{242CCE0D-95E3-837A-2E32-490456E88EDB}"/>
          </ac:spMkLst>
        </pc:spChg>
        <pc:spChg chg="add del">
          <ac:chgData name="Marieta Marinova (2217644)" userId="bfb7df8a-857c-465a-abc4-6c640492c6ff" providerId="ADAL" clId="{B26E1015-0F04-47D3-A65D-233032789108}" dt="2022-11-20T20:19:55.681" v="5069"/>
          <ac:spMkLst>
            <pc:docMk/>
            <pc:sldMk cId="3485630567" sldId="262"/>
            <ac:spMk id="8" creationId="{429917F3-0560-4C6F-B265-458B218C4B87}"/>
          </ac:spMkLst>
        </pc:spChg>
        <pc:grpChg chg="add del">
          <ac:chgData name="Marieta Marinova (2217644)" userId="bfb7df8a-857c-465a-abc4-6c640492c6ff" providerId="ADAL" clId="{B26E1015-0F04-47D3-A65D-233032789108}" dt="2022-11-20T20:19:55.681" v="5069"/>
          <ac:grpSpMkLst>
            <pc:docMk/>
            <pc:sldMk cId="3485630567" sldId="262"/>
            <ac:grpSpMk id="10" creationId="{AA39BAE7-7EB8-4E22-BCBB-F00F514DB7EA}"/>
          </ac:grpSpMkLst>
        </pc:grpChg>
      </pc:sldChg>
      <pc:sldChg chg="addSp delSp modSp new mod setBg">
        <pc:chgData name="Marieta Marinova (2217644)" userId="bfb7df8a-857c-465a-abc4-6c640492c6ff" providerId="ADAL" clId="{B26E1015-0F04-47D3-A65D-233032789108}" dt="2022-11-22T18:32:39.893" v="7386" actId="20577"/>
        <pc:sldMkLst>
          <pc:docMk/>
          <pc:sldMk cId="649836807" sldId="263"/>
        </pc:sldMkLst>
        <pc:spChg chg="mod">
          <ac:chgData name="Marieta Marinova (2217644)" userId="bfb7df8a-857c-465a-abc4-6c640492c6ff" providerId="ADAL" clId="{B26E1015-0F04-47D3-A65D-233032789108}" dt="2022-11-20T21:50:22.742" v="5742" actId="14100"/>
          <ac:spMkLst>
            <pc:docMk/>
            <pc:sldMk cId="649836807" sldId="263"/>
            <ac:spMk id="2" creationId="{D9540F6F-EE48-87A8-8BBA-26B3151BEA56}"/>
          </ac:spMkLst>
        </pc:spChg>
        <pc:spChg chg="mod">
          <ac:chgData name="Marieta Marinova (2217644)" userId="bfb7df8a-857c-465a-abc4-6c640492c6ff" providerId="ADAL" clId="{B26E1015-0F04-47D3-A65D-233032789108}" dt="2022-11-22T18:32:39.893" v="7386" actId="20577"/>
          <ac:spMkLst>
            <pc:docMk/>
            <pc:sldMk cId="649836807" sldId="263"/>
            <ac:spMk id="3" creationId="{2C280770-594E-EF83-3284-FA8FDD377F7D}"/>
          </ac:spMkLst>
        </pc:spChg>
        <pc:spChg chg="add del">
          <ac:chgData name="Marieta Marinova (2217644)" userId="bfb7df8a-857c-465a-abc4-6c640492c6ff" providerId="ADAL" clId="{B26E1015-0F04-47D3-A65D-233032789108}" dt="2022-11-20T21:34:46.829" v="5619" actId="26606"/>
          <ac:spMkLst>
            <pc:docMk/>
            <pc:sldMk cId="649836807" sldId="263"/>
            <ac:spMk id="10" creationId="{5DCB5928-DC7D-4612-9922-441966E15627}"/>
          </ac:spMkLst>
        </pc:spChg>
        <pc:spChg chg="add del">
          <ac:chgData name="Marieta Marinova (2217644)" userId="bfb7df8a-857c-465a-abc4-6c640492c6ff" providerId="ADAL" clId="{B26E1015-0F04-47D3-A65D-233032789108}" dt="2022-11-20T21:34:46.829" v="5619" actId="26606"/>
          <ac:spMkLst>
            <pc:docMk/>
            <pc:sldMk cId="649836807" sldId="263"/>
            <ac:spMk id="12" creationId="{682C1161-1736-45EC-99B7-33F3CAE9D517}"/>
          </ac:spMkLst>
        </pc:spChg>
        <pc:spChg chg="add del">
          <ac:chgData name="Marieta Marinova (2217644)" userId="bfb7df8a-857c-465a-abc4-6c640492c6ff" providerId="ADAL" clId="{B26E1015-0F04-47D3-A65D-233032789108}" dt="2022-11-20T21:34:46.829" v="5619" actId="26606"/>
          <ac:spMkLst>
            <pc:docMk/>
            <pc:sldMk cId="649836807" sldId="263"/>
            <ac:spMk id="14" creationId="{84D4DDB8-B68F-45B0-9F62-C4279996F672}"/>
          </ac:spMkLst>
        </pc:spChg>
        <pc:spChg chg="add del">
          <ac:chgData name="Marieta Marinova (2217644)" userId="bfb7df8a-857c-465a-abc4-6c640492c6ff" providerId="ADAL" clId="{B26E1015-0F04-47D3-A65D-233032789108}" dt="2022-11-20T21:34:46.829" v="5619" actId="26606"/>
          <ac:spMkLst>
            <pc:docMk/>
            <pc:sldMk cId="649836807" sldId="263"/>
            <ac:spMk id="16" creationId="{AF2F604E-43BE-4DC3-B983-E071523364F8}"/>
          </ac:spMkLst>
        </pc:spChg>
        <pc:spChg chg="add del">
          <ac:chgData name="Marieta Marinova (2217644)" userId="bfb7df8a-857c-465a-abc4-6c640492c6ff" providerId="ADAL" clId="{B26E1015-0F04-47D3-A65D-233032789108}" dt="2022-11-20T21:34:46.829" v="5619" actId="26606"/>
          <ac:spMkLst>
            <pc:docMk/>
            <pc:sldMk cId="649836807" sldId="263"/>
            <ac:spMk id="18" creationId="{08C9B587-E65E-4B52-B37C-ABEBB6E87928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23" creationId="{362D44EE-C852-4460-B8B5-C4F2BC20510C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25" creationId="{658970D8-8D1D-4B5C-894B-E871CC86543D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27" creationId="{F227E5B6-9132-43CA-B503-37A18562ADF2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29" creationId="{03C2051E-A88D-48E5-BACF-AAED17892722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31" creationId="{7821A508-2985-4905-874A-527429BAABFA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33" creationId="{D2929CB1-0E3C-4B2D-ADC5-0154FB33BA44}"/>
          </ac:spMkLst>
        </pc:spChg>
        <pc:spChg chg="add del">
          <ac:chgData name="Marieta Marinova (2217644)" userId="bfb7df8a-857c-465a-abc4-6c640492c6ff" providerId="ADAL" clId="{B26E1015-0F04-47D3-A65D-233032789108}" dt="2022-11-20T21:35:34.231" v="5629" actId="26606"/>
          <ac:spMkLst>
            <pc:docMk/>
            <pc:sldMk cId="649836807" sldId="263"/>
            <ac:spMk id="35" creationId="{5F2F0C84-BE8C-4DC2-A6D3-30349A801D5C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40" creationId="{362D44EE-C852-4460-B8B5-C4F2BC20510C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42" creationId="{658970D8-8D1D-4B5C-894B-E871CC86543D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44" creationId="{F227E5B6-9132-43CA-B503-37A18562ADF2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46" creationId="{03C2051E-A88D-48E5-BACF-AAED17892722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48" creationId="{7821A508-2985-4905-874A-527429BAABFA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50" creationId="{D2929CB1-0E3C-4B2D-ADC5-0154FB33BA44}"/>
          </ac:spMkLst>
        </pc:spChg>
        <pc:spChg chg="add del">
          <ac:chgData name="Marieta Marinova (2217644)" userId="bfb7df8a-857c-465a-abc4-6c640492c6ff" providerId="ADAL" clId="{B26E1015-0F04-47D3-A65D-233032789108}" dt="2022-11-20T21:35:34.224" v="5628" actId="26606"/>
          <ac:spMkLst>
            <pc:docMk/>
            <pc:sldMk cId="649836807" sldId="263"/>
            <ac:spMk id="52" creationId="{5F2F0C84-BE8C-4DC2-A6D3-30349A801D5C}"/>
          </ac:spMkLst>
        </pc:spChg>
        <pc:spChg chg="add del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54" creationId="{5DCB5928-DC7D-4612-9922-441966E15627}"/>
          </ac:spMkLst>
        </pc:spChg>
        <pc:spChg chg="add del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55" creationId="{682C1161-1736-45EC-99B7-33F3CAE9D517}"/>
          </ac:spMkLst>
        </pc:spChg>
        <pc:spChg chg="add del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56" creationId="{84D4DDB8-B68F-45B0-9F62-C4279996F672}"/>
          </ac:spMkLst>
        </pc:spChg>
        <pc:spChg chg="add del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57" creationId="{AF2F604E-43BE-4DC3-B983-E071523364F8}"/>
          </ac:spMkLst>
        </pc:spChg>
        <pc:spChg chg="add del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58" creationId="{08C9B587-E65E-4B52-B37C-ABEBB6E87928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63" creationId="{B9651FA3-B4A1-4E98-9B71-4CF82087794D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65" creationId="{F227E5B6-9132-43CA-B503-37A18562ADF2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67" creationId="{D2929CB1-0E3C-4B2D-ADC5-0154FB33BA44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69" creationId="{658970D8-8D1D-4B5C-894B-E871CC86543D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71" creationId="{03C2051E-A88D-48E5-BACF-AAED17892722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73" creationId="{5F2F0C84-BE8C-4DC2-A6D3-30349A801D5C}"/>
          </ac:spMkLst>
        </pc:spChg>
        <pc:spChg chg="add">
          <ac:chgData name="Marieta Marinova (2217644)" userId="bfb7df8a-857c-465a-abc4-6c640492c6ff" providerId="ADAL" clId="{B26E1015-0F04-47D3-A65D-233032789108}" dt="2022-11-20T21:38:06.359" v="5648" actId="26606"/>
          <ac:spMkLst>
            <pc:docMk/>
            <pc:sldMk cId="649836807" sldId="263"/>
            <ac:spMk id="75" creationId="{7821A508-2985-4905-874A-527429BAABFA}"/>
          </ac:spMkLst>
        </pc:spChg>
        <pc:picChg chg="add del mod">
          <ac:chgData name="Marieta Marinova (2217644)" userId="bfb7df8a-857c-465a-abc4-6c640492c6ff" providerId="ADAL" clId="{B26E1015-0F04-47D3-A65D-233032789108}" dt="2022-11-20T21:44:34.514" v="5732" actId="478"/>
          <ac:picMkLst>
            <pc:docMk/>
            <pc:sldMk cId="649836807" sldId="263"/>
            <ac:picMk id="5" creationId="{9A50CC65-B8EE-3EC3-084C-2EA4D6EE0F9F}"/>
          </ac:picMkLst>
        </pc:picChg>
        <pc:picChg chg="add mod">
          <ac:chgData name="Marieta Marinova (2217644)" userId="bfb7df8a-857c-465a-abc4-6c640492c6ff" providerId="ADAL" clId="{B26E1015-0F04-47D3-A65D-233032789108}" dt="2022-11-20T21:50:05.815" v="5741" actId="14100"/>
          <ac:picMkLst>
            <pc:docMk/>
            <pc:sldMk cId="649836807" sldId="263"/>
            <ac:picMk id="7" creationId="{710D5713-5BE9-F45F-EC60-2FCA0AEF6673}"/>
          </ac:picMkLst>
        </pc:picChg>
      </pc:sldChg>
      <pc:sldChg chg="addSp delSp modSp new mod">
        <pc:chgData name="Marieta Marinova (2217644)" userId="bfb7df8a-857c-465a-abc4-6c640492c6ff" providerId="ADAL" clId="{B26E1015-0F04-47D3-A65D-233032789108}" dt="2022-11-22T18:57:10.479" v="7679" actId="20577"/>
        <pc:sldMkLst>
          <pc:docMk/>
          <pc:sldMk cId="3068114233" sldId="264"/>
        </pc:sldMkLst>
        <pc:spChg chg="mod">
          <ac:chgData name="Marieta Marinova (2217644)" userId="bfb7df8a-857c-465a-abc4-6c640492c6ff" providerId="ADAL" clId="{B26E1015-0F04-47D3-A65D-233032789108}" dt="2022-11-22T18:57:10.479" v="7679" actId="20577"/>
          <ac:spMkLst>
            <pc:docMk/>
            <pc:sldMk cId="3068114233" sldId="264"/>
            <ac:spMk id="2" creationId="{F3472953-C23C-9698-9B31-D9412B5538C9}"/>
          </ac:spMkLst>
        </pc:spChg>
        <pc:spChg chg="del">
          <ac:chgData name="Marieta Marinova (2217644)" userId="bfb7df8a-857c-465a-abc4-6c640492c6ff" providerId="ADAL" clId="{B26E1015-0F04-47D3-A65D-233032789108}" dt="2022-11-20T18:58:29.574" v="3997" actId="478"/>
          <ac:spMkLst>
            <pc:docMk/>
            <pc:sldMk cId="3068114233" sldId="264"/>
            <ac:spMk id="3" creationId="{50E3F513-FBB9-6FB2-E0B7-386B81133881}"/>
          </ac:spMkLst>
        </pc:spChg>
        <pc:graphicFrameChg chg="add del mod modGraphic">
          <ac:chgData name="Marieta Marinova (2217644)" userId="bfb7df8a-857c-465a-abc4-6c640492c6ff" providerId="ADAL" clId="{B26E1015-0F04-47D3-A65D-233032789108}" dt="2022-11-20T19:00:35.346" v="4001" actId="478"/>
          <ac:graphicFrameMkLst>
            <pc:docMk/>
            <pc:sldMk cId="3068114233" sldId="264"/>
            <ac:graphicFrameMk id="4" creationId="{7288D60F-2C69-EDAA-3C61-CD22C92CBA75}"/>
          </ac:graphicFrameMkLst>
        </pc:graphicFrameChg>
        <pc:graphicFrameChg chg="add mod modGraphic">
          <ac:chgData name="Marieta Marinova (2217644)" userId="bfb7df8a-857c-465a-abc4-6c640492c6ff" providerId="ADAL" clId="{B26E1015-0F04-47D3-A65D-233032789108}" dt="2022-11-22T18:46:00.381" v="7465" actId="14100"/>
          <ac:graphicFrameMkLst>
            <pc:docMk/>
            <pc:sldMk cId="3068114233" sldId="264"/>
            <ac:graphicFrameMk id="5" creationId="{7AB3B880-D7EA-07A8-0680-975CF0FD1762}"/>
          </ac:graphicFrameMkLst>
        </pc:graphicFrameChg>
      </pc:sldChg>
      <pc:sldChg chg="addSp delSp modSp new mod ord setBg addAnim setClrOvrMap">
        <pc:chgData name="Marieta Marinova (2217644)" userId="bfb7df8a-857c-465a-abc4-6c640492c6ff" providerId="ADAL" clId="{B26E1015-0F04-47D3-A65D-233032789108}" dt="2022-11-22T18:52:47.610" v="7639" actId="20577"/>
        <pc:sldMkLst>
          <pc:docMk/>
          <pc:sldMk cId="1223502252" sldId="265"/>
        </pc:sldMkLst>
        <pc:spChg chg="mod">
          <ac:chgData name="Marieta Marinova (2217644)" userId="bfb7df8a-857c-465a-abc4-6c640492c6ff" providerId="ADAL" clId="{B26E1015-0F04-47D3-A65D-233032789108}" dt="2022-11-20T23:04:51.072" v="7233" actId="14100"/>
          <ac:spMkLst>
            <pc:docMk/>
            <pc:sldMk cId="1223502252" sldId="265"/>
            <ac:spMk id="2" creationId="{C2BAADC5-3727-BB25-395B-F47AD4104446}"/>
          </ac:spMkLst>
        </pc:spChg>
        <pc:spChg chg="mod">
          <ac:chgData name="Marieta Marinova (2217644)" userId="bfb7df8a-857c-465a-abc4-6c640492c6ff" providerId="ADAL" clId="{B26E1015-0F04-47D3-A65D-233032789108}" dt="2022-11-22T18:52:47.610" v="7639" actId="20577"/>
          <ac:spMkLst>
            <pc:docMk/>
            <pc:sldMk cId="1223502252" sldId="265"/>
            <ac:spMk id="3" creationId="{8FD6BF16-B750-6DD2-0B73-F081E1F791E8}"/>
          </ac:spMkLst>
        </pc:spChg>
        <pc:spChg chg="add del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9" creationId="{0671A8AE-40A1-4631-A6B8-581AFF065482}"/>
          </ac:spMkLst>
        </pc:spChg>
        <pc:spChg chg="add del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11" creationId="{AB58EF07-17C2-48CF-ABB0-EEF1F17CB8F0}"/>
          </ac:spMkLst>
        </pc:spChg>
        <pc:spChg chg="add del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13" creationId="{AF2F604E-43BE-4DC3-B983-E071523364F8}"/>
          </ac:spMkLst>
        </pc:spChg>
        <pc:spChg chg="add del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15" creationId="{08C9B587-E65E-4B52-B37C-ABEBB6E87928}"/>
          </ac:spMkLst>
        </pc:spChg>
        <pc:spChg chg="add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20" creationId="{E91DC736-0EF8-4F87-9146-EBF1D2EE4D3D}"/>
          </ac:spMkLst>
        </pc:spChg>
        <pc:spChg chg="add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22" creationId="{097CD68E-23E3-4007-8847-CD0944C4F7BE}"/>
          </ac:spMkLst>
        </pc:spChg>
        <pc:spChg chg="add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24" creationId="{AF2F604E-43BE-4DC3-B983-E071523364F8}"/>
          </ac:spMkLst>
        </pc:spChg>
        <pc:spChg chg="add">
          <ac:chgData name="Marieta Marinova (2217644)" userId="bfb7df8a-857c-465a-abc4-6c640492c6ff" providerId="ADAL" clId="{B26E1015-0F04-47D3-A65D-233032789108}" dt="2022-11-20T20:21:32.593" v="5077" actId="26606"/>
          <ac:spMkLst>
            <pc:docMk/>
            <pc:sldMk cId="1223502252" sldId="265"/>
            <ac:spMk id="26" creationId="{08C9B587-E65E-4B52-B37C-ABEBB6E87928}"/>
          </ac:spMkLst>
        </pc:spChg>
        <pc:picChg chg="add mod">
          <ac:chgData name="Marieta Marinova (2217644)" userId="bfb7df8a-857c-465a-abc4-6c640492c6ff" providerId="ADAL" clId="{B26E1015-0F04-47D3-A65D-233032789108}" dt="2022-11-20T23:05:54.696" v="7238" actId="14100"/>
          <ac:picMkLst>
            <pc:docMk/>
            <pc:sldMk cId="1223502252" sldId="265"/>
            <ac:picMk id="5" creationId="{EB05F7AD-8E7E-73C3-8DF7-7D8A2BF88AE0}"/>
          </ac:picMkLst>
        </pc:picChg>
      </pc:sldChg>
      <pc:sldChg chg="addSp delSp modSp new mod setBg addAnim delAnim setClrOvrMap delDesignElem">
        <pc:chgData name="Marieta Marinova (2217644)" userId="bfb7df8a-857c-465a-abc4-6c640492c6ff" providerId="ADAL" clId="{B26E1015-0F04-47D3-A65D-233032789108}" dt="2022-11-20T20:21:52.542" v="5078" actId="26606"/>
        <pc:sldMkLst>
          <pc:docMk/>
          <pc:sldMk cId="1048777080" sldId="266"/>
        </pc:sldMkLst>
        <pc:spChg chg="mod">
          <ac:chgData name="Marieta Marinova (2217644)" userId="bfb7df8a-857c-465a-abc4-6c640492c6ff" providerId="ADAL" clId="{B26E1015-0F04-47D3-A65D-233032789108}" dt="2022-11-20T20:21:52.542" v="5078" actId="26606"/>
          <ac:spMkLst>
            <pc:docMk/>
            <pc:sldMk cId="1048777080" sldId="266"/>
            <ac:spMk id="2" creationId="{078E37C6-779F-2495-9844-8EBCEE9F1243}"/>
          </ac:spMkLst>
        </pc:spChg>
        <pc:spChg chg="del mod">
          <ac:chgData name="Marieta Marinova (2217644)" userId="bfb7df8a-857c-465a-abc4-6c640492c6ff" providerId="ADAL" clId="{B26E1015-0F04-47D3-A65D-233032789108}" dt="2022-11-20T15:13:50.071" v="2389" actId="478"/>
          <ac:spMkLst>
            <pc:docMk/>
            <pc:sldMk cId="1048777080" sldId="266"/>
            <ac:spMk id="3" creationId="{9841179F-9A6A-8D1F-1FD2-2C4DC1D9A45C}"/>
          </ac:spMkLst>
        </pc:spChg>
        <pc:spChg chg="add del">
          <ac:chgData name="Marieta Marinova (2217644)" userId="bfb7df8a-857c-465a-abc4-6c640492c6ff" providerId="ADAL" clId="{B26E1015-0F04-47D3-A65D-233032789108}" dt="2022-11-20T15:21:29.668" v="2438" actId="26606"/>
          <ac:spMkLst>
            <pc:docMk/>
            <pc:sldMk cId="1048777080" sldId="266"/>
            <ac:spMk id="8" creationId="{71B2258F-86CA-4D4D-8270-BC05FCDEBFB3}"/>
          </ac:spMkLst>
        </pc:spChg>
        <pc:spChg chg="add del">
          <ac:chgData name="Marieta Marinova (2217644)" userId="bfb7df8a-857c-465a-abc4-6c640492c6ff" providerId="ADAL" clId="{B26E1015-0F04-47D3-A65D-233032789108}" dt="2022-11-20T15:21:28.042" v="2435" actId="26606"/>
          <ac:spMkLst>
            <pc:docMk/>
            <pc:sldMk cId="1048777080" sldId="266"/>
            <ac:spMk id="9" creationId="{A3363022-C969-41E9-8EB2-E4C94908C1FA}"/>
          </ac:spMkLst>
        </pc:spChg>
        <pc:spChg chg="add del">
          <ac:chgData name="Marieta Marinova (2217644)" userId="bfb7df8a-857c-465a-abc4-6c640492c6ff" providerId="ADAL" clId="{B26E1015-0F04-47D3-A65D-233032789108}" dt="2022-11-20T15:21:33.673" v="2441" actId="26606"/>
          <ac:spMkLst>
            <pc:docMk/>
            <pc:sldMk cId="1048777080" sldId="266"/>
            <ac:spMk id="10" creationId="{097CD68E-23E3-4007-8847-CD0944C4F7BE}"/>
          </ac:spMkLst>
        </pc:spChg>
        <pc:spChg chg="add del">
          <ac:chgData name="Marieta Marinova (2217644)" userId="bfb7df8a-857c-465a-abc4-6c640492c6ff" providerId="ADAL" clId="{B26E1015-0F04-47D3-A65D-233032789108}" dt="2022-11-20T15:21:28.042" v="2435" actId="26606"/>
          <ac:spMkLst>
            <pc:docMk/>
            <pc:sldMk cId="1048777080" sldId="266"/>
            <ac:spMk id="11" creationId="{8D1AD6B3-BE88-4CEB-BA17-790657CC4729}"/>
          </ac:spMkLst>
        </pc:spChg>
        <pc:spChg chg="add del">
          <ac:chgData name="Marieta Marinova (2217644)" userId="bfb7df8a-857c-465a-abc4-6c640492c6ff" providerId="ADAL" clId="{B26E1015-0F04-47D3-A65D-233032789108}" dt="2022-11-20T15:21:33.673" v="2441" actId="26606"/>
          <ac:spMkLst>
            <pc:docMk/>
            <pc:sldMk cId="1048777080" sldId="266"/>
            <ac:spMk id="12" creationId="{AF2F604E-43BE-4DC3-B983-E071523364F8}"/>
          </ac:spMkLst>
        </pc:spChg>
        <pc:spChg chg="add del">
          <ac:chgData name="Marieta Marinova (2217644)" userId="bfb7df8a-857c-465a-abc4-6c640492c6ff" providerId="ADAL" clId="{B26E1015-0F04-47D3-A65D-233032789108}" dt="2022-11-20T15:21:33.673" v="2441" actId="26606"/>
          <ac:spMkLst>
            <pc:docMk/>
            <pc:sldMk cId="1048777080" sldId="266"/>
            <ac:spMk id="14" creationId="{08C9B587-E65E-4B52-B37C-ABEBB6E87928}"/>
          </ac:spMkLst>
        </pc:spChg>
        <pc:spChg chg="add del">
          <ac:chgData name="Marieta Marinova (2217644)" userId="bfb7df8a-857c-465a-abc4-6c640492c6ff" providerId="ADAL" clId="{B26E1015-0F04-47D3-A65D-233032789108}" dt="2022-11-20T15:21:33.673" v="2441" actId="26606"/>
          <ac:spMkLst>
            <pc:docMk/>
            <pc:sldMk cId="1048777080" sldId="266"/>
            <ac:spMk id="15" creationId="{E91DC736-0EF8-4F87-9146-EBF1D2EE4D3D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1048777080" sldId="266"/>
            <ac:spMk id="18" creationId="{A3363022-C969-41E9-8EB2-E4C94908C1FA}"/>
          </ac:spMkLst>
        </pc:spChg>
        <pc:spChg chg="add del">
          <ac:chgData name="Marieta Marinova (2217644)" userId="bfb7df8a-857c-465a-abc4-6c640492c6ff" providerId="ADAL" clId="{B26E1015-0F04-47D3-A65D-233032789108}" dt="2022-11-20T20:17:22.028" v="5055"/>
          <ac:spMkLst>
            <pc:docMk/>
            <pc:sldMk cId="1048777080" sldId="266"/>
            <ac:spMk id="19" creationId="{8D1AD6B3-BE88-4CEB-BA17-790657CC4729}"/>
          </ac:spMkLst>
        </pc:spChg>
        <pc:spChg chg="add">
          <ac:chgData name="Marieta Marinova (2217644)" userId="bfb7df8a-857c-465a-abc4-6c640492c6ff" providerId="ADAL" clId="{B26E1015-0F04-47D3-A65D-233032789108}" dt="2022-11-20T20:21:52.542" v="5078" actId="26606"/>
          <ac:spMkLst>
            <pc:docMk/>
            <pc:sldMk cId="1048777080" sldId="266"/>
            <ac:spMk id="25" creationId="{3E443FD7-A66B-4AA0-872D-B088B9BC5F17}"/>
          </ac:spMkLst>
        </pc:spChg>
        <pc:spChg chg="add">
          <ac:chgData name="Marieta Marinova (2217644)" userId="bfb7df8a-857c-465a-abc4-6c640492c6ff" providerId="ADAL" clId="{B26E1015-0F04-47D3-A65D-233032789108}" dt="2022-11-20T20:21:52.542" v="5078" actId="26606"/>
          <ac:spMkLst>
            <pc:docMk/>
            <pc:sldMk cId="1048777080" sldId="266"/>
            <ac:spMk id="27" creationId="{C04BE0EF-3561-49B4-9A29-F283168A91C7}"/>
          </ac:spMkLst>
        </pc:spChg>
        <pc:grpChg chg="add del">
          <ac:chgData name="Marieta Marinova (2217644)" userId="bfb7df8a-857c-465a-abc4-6c640492c6ff" providerId="ADAL" clId="{B26E1015-0F04-47D3-A65D-233032789108}" dt="2022-11-20T15:21:28.042" v="2435" actId="26606"/>
          <ac:grpSpMkLst>
            <pc:docMk/>
            <pc:sldMk cId="1048777080" sldId="266"/>
            <ac:grpSpMk id="13" creationId="{89D1390B-7E13-4B4F-9CB2-391063412E54}"/>
          </ac:grpSpMkLst>
        </pc:grpChg>
        <pc:grpChg chg="add del">
          <ac:chgData name="Marieta Marinova (2217644)" userId="bfb7df8a-857c-465a-abc4-6c640492c6ff" providerId="ADAL" clId="{B26E1015-0F04-47D3-A65D-233032789108}" dt="2022-11-20T20:17:22.028" v="5055"/>
          <ac:grpSpMkLst>
            <pc:docMk/>
            <pc:sldMk cId="1048777080" sldId="266"/>
            <ac:grpSpMk id="21" creationId="{89D1390B-7E13-4B4F-9CB2-391063412E54}"/>
          </ac:grpSpMkLst>
        </pc:grpChg>
        <pc:picChg chg="add del">
          <ac:chgData name="Marieta Marinova (2217644)" userId="bfb7df8a-857c-465a-abc4-6c640492c6ff" providerId="ADAL" clId="{B26E1015-0F04-47D3-A65D-233032789108}" dt="2022-11-20T15:21:29.668" v="2438" actId="26606"/>
          <ac:picMkLst>
            <pc:docMk/>
            <pc:sldMk cId="1048777080" sldId="266"/>
            <ac:picMk id="4" creationId="{39F249D2-C395-8200-1483-10CBAE289441}"/>
          </ac:picMkLst>
        </pc:picChg>
        <pc:picChg chg="add del">
          <ac:chgData name="Marieta Marinova (2217644)" userId="bfb7df8a-857c-465a-abc4-6c640492c6ff" providerId="ADAL" clId="{B26E1015-0F04-47D3-A65D-233032789108}" dt="2022-11-20T15:21:28.042" v="2435" actId="26606"/>
          <ac:picMkLst>
            <pc:docMk/>
            <pc:sldMk cId="1048777080" sldId="266"/>
            <ac:picMk id="6" creationId="{B9F6CB86-97CF-8328-0B60-E72584935983}"/>
          </ac:picMkLst>
        </pc:picChg>
        <pc:picChg chg="add del">
          <ac:chgData name="Marieta Marinova (2217644)" userId="bfb7df8a-857c-465a-abc4-6c640492c6ff" providerId="ADAL" clId="{B26E1015-0F04-47D3-A65D-233032789108}" dt="2022-11-20T15:21:33.673" v="2441" actId="26606"/>
          <ac:picMkLst>
            <pc:docMk/>
            <pc:sldMk cId="1048777080" sldId="266"/>
            <ac:picMk id="16" creationId="{A4D1637E-42A1-85FA-4E82-A14B8BCC7ADF}"/>
          </ac:picMkLst>
        </pc:picChg>
        <pc:picChg chg="add mod">
          <ac:chgData name="Marieta Marinova (2217644)" userId="bfb7df8a-857c-465a-abc4-6c640492c6ff" providerId="ADAL" clId="{B26E1015-0F04-47D3-A65D-233032789108}" dt="2022-11-20T20:21:52.542" v="5078" actId="26606"/>
          <ac:picMkLst>
            <pc:docMk/>
            <pc:sldMk cId="1048777080" sldId="266"/>
            <ac:picMk id="20" creationId="{B9F6CB86-97CF-8328-0B60-E72584935983}"/>
          </ac:picMkLst>
        </pc:picChg>
      </pc:sldChg>
      <pc:sldChg chg="addSp delSp modSp new mod">
        <pc:chgData name="Marieta Marinova (2217644)" userId="bfb7df8a-857c-465a-abc4-6c640492c6ff" providerId="ADAL" clId="{B26E1015-0F04-47D3-A65D-233032789108}" dt="2022-11-22T18:58:22.316" v="7683" actId="1076"/>
        <pc:sldMkLst>
          <pc:docMk/>
          <pc:sldMk cId="824220535" sldId="267"/>
        </pc:sldMkLst>
        <pc:spChg chg="del mod">
          <ac:chgData name="Marieta Marinova (2217644)" userId="bfb7df8a-857c-465a-abc4-6c640492c6ff" providerId="ADAL" clId="{B26E1015-0F04-47D3-A65D-233032789108}" dt="2022-11-19T19:49:55.584" v="1130" actId="478"/>
          <ac:spMkLst>
            <pc:docMk/>
            <pc:sldMk cId="824220535" sldId="267"/>
            <ac:spMk id="2" creationId="{0A3DACED-C136-2E69-2F60-107FCBFF3DD5}"/>
          </ac:spMkLst>
        </pc:spChg>
        <pc:spChg chg="del mod">
          <ac:chgData name="Marieta Marinova (2217644)" userId="bfb7df8a-857c-465a-abc4-6c640492c6ff" providerId="ADAL" clId="{B26E1015-0F04-47D3-A65D-233032789108}" dt="2022-11-19T19:46:31.464" v="1108"/>
          <ac:spMkLst>
            <pc:docMk/>
            <pc:sldMk cId="824220535" sldId="267"/>
            <ac:spMk id="3" creationId="{BBCC4B40-A423-96C7-D06D-53158F5A0BB0}"/>
          </ac:spMkLst>
        </pc:spChg>
        <pc:spChg chg="add del mod">
          <ac:chgData name="Marieta Marinova (2217644)" userId="bfb7df8a-857c-465a-abc4-6c640492c6ff" providerId="ADAL" clId="{B26E1015-0F04-47D3-A65D-233032789108}" dt="2022-11-19T19:46:31.464" v="1108"/>
          <ac:spMkLst>
            <pc:docMk/>
            <pc:sldMk cId="824220535" sldId="267"/>
            <ac:spMk id="4" creationId="{0B030E4D-BB30-48B8-B221-A4DC0C5CBA0F}"/>
          </ac:spMkLst>
        </pc:spChg>
        <pc:spChg chg="add del mod">
          <ac:chgData name="Marieta Marinova (2217644)" userId="bfb7df8a-857c-465a-abc4-6c640492c6ff" providerId="ADAL" clId="{B26E1015-0F04-47D3-A65D-233032789108}" dt="2022-11-19T19:48:16.228" v="1120" actId="478"/>
          <ac:spMkLst>
            <pc:docMk/>
            <pc:sldMk cId="824220535" sldId="267"/>
            <ac:spMk id="5" creationId="{C73EC184-AC9F-3F9F-E415-A03C8AEBA9E3}"/>
          </ac:spMkLst>
        </pc:spChg>
        <pc:spChg chg="add del mod">
          <ac:chgData name="Marieta Marinova (2217644)" userId="bfb7df8a-857c-465a-abc4-6c640492c6ff" providerId="ADAL" clId="{B26E1015-0F04-47D3-A65D-233032789108}" dt="2022-11-19T19:50:10.488" v="1136" actId="478"/>
          <ac:spMkLst>
            <pc:docMk/>
            <pc:sldMk cId="824220535" sldId="267"/>
            <ac:spMk id="9" creationId="{8A5C1080-62B0-99FC-E22D-75313A494B7C}"/>
          </ac:spMkLst>
        </pc:spChg>
        <pc:spChg chg="add mod">
          <ac:chgData name="Marieta Marinova (2217644)" userId="bfb7df8a-857c-465a-abc4-6c640492c6ff" providerId="ADAL" clId="{B26E1015-0F04-47D3-A65D-233032789108}" dt="2022-11-20T18:16:30.791" v="3995" actId="122"/>
          <ac:spMkLst>
            <pc:docMk/>
            <pc:sldMk cId="824220535" sldId="267"/>
            <ac:spMk id="17" creationId="{977CB6F5-AE0B-9132-2AB2-23556E7A75E4}"/>
          </ac:spMkLst>
        </pc:spChg>
        <pc:graphicFrameChg chg="add del mod modGraphic">
          <ac:chgData name="Marieta Marinova (2217644)" userId="bfb7df8a-857c-465a-abc4-6c640492c6ff" providerId="ADAL" clId="{B26E1015-0F04-47D3-A65D-233032789108}" dt="2022-11-19T19:48:29.564" v="1122" actId="478"/>
          <ac:graphicFrameMkLst>
            <pc:docMk/>
            <pc:sldMk cId="824220535" sldId="267"/>
            <ac:graphicFrameMk id="6" creationId="{E6A40EF6-D5DC-E055-221B-C4A60DE24FE1}"/>
          </ac:graphicFrameMkLst>
        </pc:graphicFrameChg>
        <pc:graphicFrameChg chg="add del mod modGraphic">
          <ac:chgData name="Marieta Marinova (2217644)" userId="bfb7df8a-857c-465a-abc4-6c640492c6ff" providerId="ADAL" clId="{B26E1015-0F04-47D3-A65D-233032789108}" dt="2022-11-22T18:58:22.316" v="7683" actId="1076"/>
          <ac:graphicFrameMkLst>
            <pc:docMk/>
            <pc:sldMk cId="824220535" sldId="267"/>
            <ac:graphicFrameMk id="7" creationId="{36D5DB25-5B00-4D8E-AB6F-2D9653516434}"/>
          </ac:graphicFrameMkLst>
        </pc:graphicFrameChg>
        <pc:inkChg chg="add">
          <ac:chgData name="Marieta Marinova (2217644)" userId="bfb7df8a-857c-465a-abc4-6c640492c6ff" providerId="ADAL" clId="{B26E1015-0F04-47D3-A65D-233032789108}" dt="2022-11-19T19:51:09.192" v="1151" actId="9405"/>
          <ac:inkMkLst>
            <pc:docMk/>
            <pc:sldMk cId="824220535" sldId="267"/>
            <ac:inkMk id="10" creationId="{01536DC3-38A7-957E-670E-7C15A3197544}"/>
          </ac:inkMkLst>
        </pc:inkChg>
        <pc:inkChg chg="add">
          <ac:chgData name="Marieta Marinova (2217644)" userId="bfb7df8a-857c-465a-abc4-6c640492c6ff" providerId="ADAL" clId="{B26E1015-0F04-47D3-A65D-233032789108}" dt="2022-11-19T19:51:14.621" v="1152" actId="9405"/>
          <ac:inkMkLst>
            <pc:docMk/>
            <pc:sldMk cId="824220535" sldId="267"/>
            <ac:inkMk id="11" creationId="{39EA6A84-4BC3-6600-0842-403BED1764A5}"/>
          </ac:inkMkLst>
        </pc:inkChg>
        <pc:inkChg chg="add">
          <ac:chgData name="Marieta Marinova (2217644)" userId="bfb7df8a-857c-465a-abc4-6c640492c6ff" providerId="ADAL" clId="{B26E1015-0F04-47D3-A65D-233032789108}" dt="2022-11-19T19:51:25.580" v="1156" actId="9405"/>
          <ac:inkMkLst>
            <pc:docMk/>
            <pc:sldMk cId="824220535" sldId="267"/>
            <ac:inkMk id="12" creationId="{652A1451-1BFD-4C11-109B-09BFD8C4A74E}"/>
          </ac:inkMkLst>
        </pc:inkChg>
        <pc:inkChg chg="add del">
          <ac:chgData name="Marieta Marinova (2217644)" userId="bfb7df8a-857c-465a-abc4-6c640492c6ff" providerId="ADAL" clId="{B26E1015-0F04-47D3-A65D-233032789108}" dt="2022-11-19T23:18:13.845" v="1441" actId="9405"/>
          <ac:inkMkLst>
            <pc:docMk/>
            <pc:sldMk cId="824220535" sldId="267"/>
            <ac:inkMk id="13" creationId="{DBE760F3-7474-237D-CCE6-CD5D7611158E}"/>
          </ac:inkMkLst>
        </pc:inkChg>
        <pc:inkChg chg="add del">
          <ac:chgData name="Marieta Marinova (2217644)" userId="bfb7df8a-857c-465a-abc4-6c640492c6ff" providerId="ADAL" clId="{B26E1015-0F04-47D3-A65D-233032789108}" dt="2022-11-19T23:18:12.272" v="1440" actId="9405"/>
          <ac:inkMkLst>
            <pc:docMk/>
            <pc:sldMk cId="824220535" sldId="267"/>
            <ac:inkMk id="14" creationId="{5C55BB53-167F-045F-99AD-F049F9736EC5}"/>
          </ac:inkMkLst>
        </pc:inkChg>
        <pc:inkChg chg="add del">
          <ac:chgData name="Marieta Marinova (2217644)" userId="bfb7df8a-857c-465a-abc4-6c640492c6ff" providerId="ADAL" clId="{B26E1015-0F04-47D3-A65D-233032789108}" dt="2022-11-19T23:18:10.746" v="1439" actId="9405"/>
          <ac:inkMkLst>
            <pc:docMk/>
            <pc:sldMk cId="824220535" sldId="267"/>
            <ac:inkMk id="15" creationId="{5DE75788-FAA5-287D-260D-B29A16F03CDA}"/>
          </ac:inkMkLst>
        </pc:inkChg>
      </pc:sldChg>
      <pc:sldChg chg="modSp new mod">
        <pc:chgData name="Marieta Marinova (2217644)" userId="bfb7df8a-857c-465a-abc4-6c640492c6ff" providerId="ADAL" clId="{B26E1015-0F04-47D3-A65D-233032789108}" dt="2022-11-20T20:32:16.630" v="5257" actId="20577"/>
        <pc:sldMkLst>
          <pc:docMk/>
          <pc:sldMk cId="1053094076" sldId="268"/>
        </pc:sldMkLst>
        <pc:spChg chg="mod">
          <ac:chgData name="Marieta Marinova (2217644)" userId="bfb7df8a-857c-465a-abc4-6c640492c6ff" providerId="ADAL" clId="{B26E1015-0F04-47D3-A65D-233032789108}" dt="2022-11-19T19:19:02.708" v="1086" actId="27636"/>
          <ac:spMkLst>
            <pc:docMk/>
            <pc:sldMk cId="1053094076" sldId="268"/>
            <ac:spMk id="2" creationId="{8EFD7E15-B797-691F-F05D-3E24C7412C30}"/>
          </ac:spMkLst>
        </pc:spChg>
        <pc:spChg chg="mod">
          <ac:chgData name="Marieta Marinova (2217644)" userId="bfb7df8a-857c-465a-abc4-6c640492c6ff" providerId="ADAL" clId="{B26E1015-0F04-47D3-A65D-233032789108}" dt="2022-11-20T20:32:16.630" v="5257" actId="20577"/>
          <ac:spMkLst>
            <pc:docMk/>
            <pc:sldMk cId="1053094076" sldId="268"/>
            <ac:spMk id="3" creationId="{2D3315BF-F48C-2611-D0F0-6956D59D3E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6CA242-B4CD-4CC9-B3B5-CE2BE0BF506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1B5D63-B1DB-4C7D-B398-7782D0560BA9}">
      <dgm:prSet/>
      <dgm:spPr/>
      <dgm:t>
        <a:bodyPr/>
        <a:lstStyle/>
        <a:p>
          <a:r>
            <a:rPr lang="en-GB" b="1"/>
            <a:t>High Cost of Living and Poverty</a:t>
          </a:r>
          <a:endParaRPr lang="en-US"/>
        </a:p>
      </dgm:t>
    </dgm:pt>
    <dgm:pt modelId="{C89289CB-4DDC-49D9-874A-0C3AF42AD89A}" type="parTrans" cxnId="{A1C77AFF-BFEF-4B65-90B2-37CF27BE309C}">
      <dgm:prSet/>
      <dgm:spPr/>
      <dgm:t>
        <a:bodyPr/>
        <a:lstStyle/>
        <a:p>
          <a:endParaRPr lang="en-US"/>
        </a:p>
      </dgm:t>
    </dgm:pt>
    <dgm:pt modelId="{DCD97C9C-1C1A-40A0-B57D-E3CCAE67D09A}" type="sibTrans" cxnId="{A1C77AFF-BFEF-4B65-90B2-37CF27BE309C}">
      <dgm:prSet/>
      <dgm:spPr/>
      <dgm:t>
        <a:bodyPr/>
        <a:lstStyle/>
        <a:p>
          <a:endParaRPr lang="en-US"/>
        </a:p>
      </dgm:t>
    </dgm:pt>
    <dgm:pt modelId="{F866C8AB-27FE-4716-B25D-9C4D5462502D}">
      <dgm:prSet/>
      <dgm:spPr/>
      <dgm:t>
        <a:bodyPr/>
        <a:lstStyle/>
        <a:p>
          <a:r>
            <a:rPr lang="en-US" b="1" dirty="0"/>
            <a:t>Competition</a:t>
          </a:r>
        </a:p>
      </dgm:t>
    </dgm:pt>
    <dgm:pt modelId="{4356FB31-8609-445F-B325-ECB3C4F2C85C}" type="parTrans" cxnId="{3797F03F-C630-4193-BD0B-061A17E36E36}">
      <dgm:prSet/>
      <dgm:spPr/>
      <dgm:t>
        <a:bodyPr/>
        <a:lstStyle/>
        <a:p>
          <a:endParaRPr lang="en-US"/>
        </a:p>
      </dgm:t>
    </dgm:pt>
    <dgm:pt modelId="{9A296F39-214E-4EAB-91DF-C5DA3A1E08AC}" type="sibTrans" cxnId="{3797F03F-C630-4193-BD0B-061A17E36E36}">
      <dgm:prSet/>
      <dgm:spPr/>
      <dgm:t>
        <a:bodyPr/>
        <a:lstStyle/>
        <a:p>
          <a:endParaRPr lang="en-US"/>
        </a:p>
      </dgm:t>
    </dgm:pt>
    <dgm:pt modelId="{32A5958F-5107-44A3-A1B2-9144038BCAF4}">
      <dgm:prSet/>
      <dgm:spPr/>
      <dgm:t>
        <a:bodyPr/>
        <a:lstStyle/>
        <a:p>
          <a:r>
            <a:rPr lang="en-GB" b="1"/>
            <a:t>Political and Economic</a:t>
          </a:r>
          <a:endParaRPr lang="en-US"/>
        </a:p>
      </dgm:t>
    </dgm:pt>
    <dgm:pt modelId="{D6158890-6595-4F75-94E7-DAB5024F728C}" type="parTrans" cxnId="{33D0FCC3-5784-452E-8BF7-3EA36CF5E1C2}">
      <dgm:prSet/>
      <dgm:spPr/>
      <dgm:t>
        <a:bodyPr/>
        <a:lstStyle/>
        <a:p>
          <a:endParaRPr lang="en-US"/>
        </a:p>
      </dgm:t>
    </dgm:pt>
    <dgm:pt modelId="{7C7D7537-2318-4D1B-BE7C-EACE0ABD0226}" type="sibTrans" cxnId="{33D0FCC3-5784-452E-8BF7-3EA36CF5E1C2}">
      <dgm:prSet/>
      <dgm:spPr/>
      <dgm:t>
        <a:bodyPr/>
        <a:lstStyle/>
        <a:p>
          <a:endParaRPr lang="en-US"/>
        </a:p>
      </dgm:t>
    </dgm:pt>
    <dgm:pt modelId="{7D3D1B0C-7A12-443A-B525-FB4434ECB0D3}">
      <dgm:prSet/>
      <dgm:spPr/>
      <dgm:t>
        <a:bodyPr/>
        <a:lstStyle/>
        <a:p>
          <a:r>
            <a:rPr lang="en-GB" b="1"/>
            <a:t>Technology</a:t>
          </a:r>
          <a:endParaRPr lang="en-US"/>
        </a:p>
      </dgm:t>
    </dgm:pt>
    <dgm:pt modelId="{08CEDF51-9C7B-44A1-91FE-B724FD4BA6A4}" type="parTrans" cxnId="{246FE6F8-49F6-420D-B64B-2DA82145AC2B}">
      <dgm:prSet/>
      <dgm:spPr/>
      <dgm:t>
        <a:bodyPr/>
        <a:lstStyle/>
        <a:p>
          <a:endParaRPr lang="en-US"/>
        </a:p>
      </dgm:t>
    </dgm:pt>
    <dgm:pt modelId="{1480434A-E280-468B-BEBA-FE3ED669847E}" type="sibTrans" cxnId="{246FE6F8-49F6-420D-B64B-2DA82145AC2B}">
      <dgm:prSet/>
      <dgm:spPr/>
      <dgm:t>
        <a:bodyPr/>
        <a:lstStyle/>
        <a:p>
          <a:endParaRPr lang="en-US"/>
        </a:p>
      </dgm:t>
    </dgm:pt>
    <dgm:pt modelId="{A2538A90-21F8-43E9-8C65-9A7AC2FF8500}">
      <dgm:prSet/>
      <dgm:spPr/>
      <dgm:t>
        <a:bodyPr/>
        <a:lstStyle/>
        <a:p>
          <a:r>
            <a:rPr lang="en-GB" b="1"/>
            <a:t>Different Currency</a:t>
          </a:r>
          <a:endParaRPr lang="en-US"/>
        </a:p>
      </dgm:t>
    </dgm:pt>
    <dgm:pt modelId="{70EB66A6-8482-4755-B6D2-8A5334F22652}" type="parTrans" cxnId="{443529BA-FD2A-4615-B43B-1AC2F51A7747}">
      <dgm:prSet/>
      <dgm:spPr/>
      <dgm:t>
        <a:bodyPr/>
        <a:lstStyle/>
        <a:p>
          <a:endParaRPr lang="en-US"/>
        </a:p>
      </dgm:t>
    </dgm:pt>
    <dgm:pt modelId="{02E6BFE2-F648-49D5-989F-11DAE20059AE}" type="sibTrans" cxnId="{443529BA-FD2A-4615-B43B-1AC2F51A7747}">
      <dgm:prSet/>
      <dgm:spPr/>
      <dgm:t>
        <a:bodyPr/>
        <a:lstStyle/>
        <a:p>
          <a:endParaRPr lang="en-US"/>
        </a:p>
      </dgm:t>
    </dgm:pt>
    <dgm:pt modelId="{EAB24716-AD61-424F-BF41-0FFD3954393A}" type="pres">
      <dgm:prSet presAssocID="{6B6CA242-B4CD-4CC9-B3B5-CE2BE0BF506C}" presName="vert0" presStyleCnt="0">
        <dgm:presLayoutVars>
          <dgm:dir/>
          <dgm:animOne val="branch"/>
          <dgm:animLvl val="lvl"/>
        </dgm:presLayoutVars>
      </dgm:prSet>
      <dgm:spPr/>
    </dgm:pt>
    <dgm:pt modelId="{DCEFFCF8-1A24-4FC4-97A7-833CA12A56A4}" type="pres">
      <dgm:prSet presAssocID="{311B5D63-B1DB-4C7D-B398-7782D0560BA9}" presName="thickLine" presStyleLbl="alignNode1" presStyleIdx="0" presStyleCnt="5"/>
      <dgm:spPr/>
    </dgm:pt>
    <dgm:pt modelId="{FB2B87FB-2092-4EDE-93AF-F2573CE34D6C}" type="pres">
      <dgm:prSet presAssocID="{311B5D63-B1DB-4C7D-B398-7782D0560BA9}" presName="horz1" presStyleCnt="0"/>
      <dgm:spPr/>
    </dgm:pt>
    <dgm:pt modelId="{4F6ABED6-B8D5-45A2-9D26-00C574A1A785}" type="pres">
      <dgm:prSet presAssocID="{311B5D63-B1DB-4C7D-B398-7782D0560BA9}" presName="tx1" presStyleLbl="revTx" presStyleIdx="0" presStyleCnt="5"/>
      <dgm:spPr/>
    </dgm:pt>
    <dgm:pt modelId="{FE2EC220-2B15-40FC-8157-E89A5D46F005}" type="pres">
      <dgm:prSet presAssocID="{311B5D63-B1DB-4C7D-B398-7782D0560BA9}" presName="vert1" presStyleCnt="0"/>
      <dgm:spPr/>
    </dgm:pt>
    <dgm:pt modelId="{D29E6DAD-0E22-413C-ADF9-27291EBF5AEF}" type="pres">
      <dgm:prSet presAssocID="{F866C8AB-27FE-4716-B25D-9C4D5462502D}" presName="thickLine" presStyleLbl="alignNode1" presStyleIdx="1" presStyleCnt="5"/>
      <dgm:spPr/>
    </dgm:pt>
    <dgm:pt modelId="{9D07D722-34ED-43AE-B479-6CA3DD8345EA}" type="pres">
      <dgm:prSet presAssocID="{F866C8AB-27FE-4716-B25D-9C4D5462502D}" presName="horz1" presStyleCnt="0"/>
      <dgm:spPr/>
    </dgm:pt>
    <dgm:pt modelId="{AB1FB92C-9047-4E3A-BA8A-444A2742F793}" type="pres">
      <dgm:prSet presAssocID="{F866C8AB-27FE-4716-B25D-9C4D5462502D}" presName="tx1" presStyleLbl="revTx" presStyleIdx="1" presStyleCnt="5"/>
      <dgm:spPr/>
    </dgm:pt>
    <dgm:pt modelId="{DB5CEFF9-EDF5-4143-8BE0-8CBCB6908D39}" type="pres">
      <dgm:prSet presAssocID="{F866C8AB-27FE-4716-B25D-9C4D5462502D}" presName="vert1" presStyleCnt="0"/>
      <dgm:spPr/>
    </dgm:pt>
    <dgm:pt modelId="{62BB7687-3DEF-459F-AAC6-D016BD137FC5}" type="pres">
      <dgm:prSet presAssocID="{32A5958F-5107-44A3-A1B2-9144038BCAF4}" presName="thickLine" presStyleLbl="alignNode1" presStyleIdx="2" presStyleCnt="5"/>
      <dgm:spPr/>
    </dgm:pt>
    <dgm:pt modelId="{3FBC7475-B306-4F4D-AE04-81F62132A3DA}" type="pres">
      <dgm:prSet presAssocID="{32A5958F-5107-44A3-A1B2-9144038BCAF4}" presName="horz1" presStyleCnt="0"/>
      <dgm:spPr/>
    </dgm:pt>
    <dgm:pt modelId="{C914A9CF-90A0-47C2-A00A-1F764C76CC66}" type="pres">
      <dgm:prSet presAssocID="{32A5958F-5107-44A3-A1B2-9144038BCAF4}" presName="tx1" presStyleLbl="revTx" presStyleIdx="2" presStyleCnt="5"/>
      <dgm:spPr/>
    </dgm:pt>
    <dgm:pt modelId="{0D64C3E4-6324-4EBA-AAB2-6B7EFA93CC4F}" type="pres">
      <dgm:prSet presAssocID="{32A5958F-5107-44A3-A1B2-9144038BCAF4}" presName="vert1" presStyleCnt="0"/>
      <dgm:spPr/>
    </dgm:pt>
    <dgm:pt modelId="{8C861BCF-879F-4127-A930-452422E66CB2}" type="pres">
      <dgm:prSet presAssocID="{7D3D1B0C-7A12-443A-B525-FB4434ECB0D3}" presName="thickLine" presStyleLbl="alignNode1" presStyleIdx="3" presStyleCnt="5"/>
      <dgm:spPr/>
    </dgm:pt>
    <dgm:pt modelId="{57DA5358-0E06-46C4-8096-CCA3FEF83A7C}" type="pres">
      <dgm:prSet presAssocID="{7D3D1B0C-7A12-443A-B525-FB4434ECB0D3}" presName="horz1" presStyleCnt="0"/>
      <dgm:spPr/>
    </dgm:pt>
    <dgm:pt modelId="{7DEC082F-93BE-466D-94C0-7B03A732B886}" type="pres">
      <dgm:prSet presAssocID="{7D3D1B0C-7A12-443A-B525-FB4434ECB0D3}" presName="tx1" presStyleLbl="revTx" presStyleIdx="3" presStyleCnt="5"/>
      <dgm:spPr/>
    </dgm:pt>
    <dgm:pt modelId="{64F51671-CBBE-4014-A1E8-F31E0F0F2290}" type="pres">
      <dgm:prSet presAssocID="{7D3D1B0C-7A12-443A-B525-FB4434ECB0D3}" presName="vert1" presStyleCnt="0"/>
      <dgm:spPr/>
    </dgm:pt>
    <dgm:pt modelId="{BAB9796A-C4D0-4CA1-863D-C354B266B55C}" type="pres">
      <dgm:prSet presAssocID="{A2538A90-21F8-43E9-8C65-9A7AC2FF8500}" presName="thickLine" presStyleLbl="alignNode1" presStyleIdx="4" presStyleCnt="5"/>
      <dgm:spPr/>
    </dgm:pt>
    <dgm:pt modelId="{F59282DF-674E-4689-972C-D35247D1FC89}" type="pres">
      <dgm:prSet presAssocID="{A2538A90-21F8-43E9-8C65-9A7AC2FF8500}" presName="horz1" presStyleCnt="0"/>
      <dgm:spPr/>
    </dgm:pt>
    <dgm:pt modelId="{50FAF5D9-C6F4-4A53-9D0A-F3387B7A46BD}" type="pres">
      <dgm:prSet presAssocID="{A2538A90-21F8-43E9-8C65-9A7AC2FF8500}" presName="tx1" presStyleLbl="revTx" presStyleIdx="4" presStyleCnt="5"/>
      <dgm:spPr/>
    </dgm:pt>
    <dgm:pt modelId="{6AE83FAA-CD44-48F2-99AA-5798B8E49195}" type="pres">
      <dgm:prSet presAssocID="{A2538A90-21F8-43E9-8C65-9A7AC2FF8500}" presName="vert1" presStyleCnt="0"/>
      <dgm:spPr/>
    </dgm:pt>
  </dgm:ptLst>
  <dgm:cxnLst>
    <dgm:cxn modelId="{AB7AEA3C-2581-4587-B3FD-D3AFBB5BFA9A}" type="presOf" srcId="{6B6CA242-B4CD-4CC9-B3B5-CE2BE0BF506C}" destId="{EAB24716-AD61-424F-BF41-0FFD3954393A}" srcOrd="0" destOrd="0" presId="urn:microsoft.com/office/officeart/2008/layout/LinedList"/>
    <dgm:cxn modelId="{3797F03F-C630-4193-BD0B-061A17E36E36}" srcId="{6B6CA242-B4CD-4CC9-B3B5-CE2BE0BF506C}" destId="{F866C8AB-27FE-4716-B25D-9C4D5462502D}" srcOrd="1" destOrd="0" parTransId="{4356FB31-8609-445F-B325-ECB3C4F2C85C}" sibTransId="{9A296F39-214E-4EAB-91DF-C5DA3A1E08AC}"/>
    <dgm:cxn modelId="{2D0AC658-90AC-4CD3-B025-54ED0046DF8E}" type="presOf" srcId="{32A5958F-5107-44A3-A1B2-9144038BCAF4}" destId="{C914A9CF-90A0-47C2-A00A-1F764C76CC66}" srcOrd="0" destOrd="0" presId="urn:microsoft.com/office/officeart/2008/layout/LinedList"/>
    <dgm:cxn modelId="{7A1DB85A-ABDC-4EDC-BB3B-73368436CE63}" type="presOf" srcId="{7D3D1B0C-7A12-443A-B525-FB4434ECB0D3}" destId="{7DEC082F-93BE-466D-94C0-7B03A732B886}" srcOrd="0" destOrd="0" presId="urn:microsoft.com/office/officeart/2008/layout/LinedList"/>
    <dgm:cxn modelId="{F6DF89AA-C975-411D-A860-D82D81282329}" type="presOf" srcId="{311B5D63-B1DB-4C7D-B398-7782D0560BA9}" destId="{4F6ABED6-B8D5-45A2-9D26-00C574A1A785}" srcOrd="0" destOrd="0" presId="urn:microsoft.com/office/officeart/2008/layout/LinedList"/>
    <dgm:cxn modelId="{7204C5B2-974A-4FFB-A2C5-2EB4E2CE354D}" type="presOf" srcId="{F866C8AB-27FE-4716-B25D-9C4D5462502D}" destId="{AB1FB92C-9047-4E3A-BA8A-444A2742F793}" srcOrd="0" destOrd="0" presId="urn:microsoft.com/office/officeart/2008/layout/LinedList"/>
    <dgm:cxn modelId="{443529BA-FD2A-4615-B43B-1AC2F51A7747}" srcId="{6B6CA242-B4CD-4CC9-B3B5-CE2BE0BF506C}" destId="{A2538A90-21F8-43E9-8C65-9A7AC2FF8500}" srcOrd="4" destOrd="0" parTransId="{70EB66A6-8482-4755-B6D2-8A5334F22652}" sibTransId="{02E6BFE2-F648-49D5-989F-11DAE20059AE}"/>
    <dgm:cxn modelId="{33D0FCC3-5784-452E-8BF7-3EA36CF5E1C2}" srcId="{6B6CA242-B4CD-4CC9-B3B5-CE2BE0BF506C}" destId="{32A5958F-5107-44A3-A1B2-9144038BCAF4}" srcOrd="2" destOrd="0" parTransId="{D6158890-6595-4F75-94E7-DAB5024F728C}" sibTransId="{7C7D7537-2318-4D1B-BE7C-EACE0ABD0226}"/>
    <dgm:cxn modelId="{E7B748E2-0924-467A-A840-048B11CD0315}" type="presOf" srcId="{A2538A90-21F8-43E9-8C65-9A7AC2FF8500}" destId="{50FAF5D9-C6F4-4A53-9D0A-F3387B7A46BD}" srcOrd="0" destOrd="0" presId="urn:microsoft.com/office/officeart/2008/layout/LinedList"/>
    <dgm:cxn modelId="{246FE6F8-49F6-420D-B64B-2DA82145AC2B}" srcId="{6B6CA242-B4CD-4CC9-B3B5-CE2BE0BF506C}" destId="{7D3D1B0C-7A12-443A-B525-FB4434ECB0D3}" srcOrd="3" destOrd="0" parTransId="{08CEDF51-9C7B-44A1-91FE-B724FD4BA6A4}" sibTransId="{1480434A-E280-468B-BEBA-FE3ED669847E}"/>
    <dgm:cxn modelId="{A1C77AFF-BFEF-4B65-90B2-37CF27BE309C}" srcId="{6B6CA242-B4CD-4CC9-B3B5-CE2BE0BF506C}" destId="{311B5D63-B1DB-4C7D-B398-7782D0560BA9}" srcOrd="0" destOrd="0" parTransId="{C89289CB-4DDC-49D9-874A-0C3AF42AD89A}" sibTransId="{DCD97C9C-1C1A-40A0-B57D-E3CCAE67D09A}"/>
    <dgm:cxn modelId="{D29275CA-C1D8-4A1D-934F-EB87B03FF5EC}" type="presParOf" srcId="{EAB24716-AD61-424F-BF41-0FFD3954393A}" destId="{DCEFFCF8-1A24-4FC4-97A7-833CA12A56A4}" srcOrd="0" destOrd="0" presId="urn:microsoft.com/office/officeart/2008/layout/LinedList"/>
    <dgm:cxn modelId="{5946B4C5-AC29-4EC6-A612-AC9484DF053E}" type="presParOf" srcId="{EAB24716-AD61-424F-BF41-0FFD3954393A}" destId="{FB2B87FB-2092-4EDE-93AF-F2573CE34D6C}" srcOrd="1" destOrd="0" presId="urn:microsoft.com/office/officeart/2008/layout/LinedList"/>
    <dgm:cxn modelId="{516E1D62-7981-4E7B-9226-3A01494598FF}" type="presParOf" srcId="{FB2B87FB-2092-4EDE-93AF-F2573CE34D6C}" destId="{4F6ABED6-B8D5-45A2-9D26-00C574A1A785}" srcOrd="0" destOrd="0" presId="urn:microsoft.com/office/officeart/2008/layout/LinedList"/>
    <dgm:cxn modelId="{2327E31E-CC14-4C24-BD76-F100E47E29FA}" type="presParOf" srcId="{FB2B87FB-2092-4EDE-93AF-F2573CE34D6C}" destId="{FE2EC220-2B15-40FC-8157-E89A5D46F005}" srcOrd="1" destOrd="0" presId="urn:microsoft.com/office/officeart/2008/layout/LinedList"/>
    <dgm:cxn modelId="{2BD1FA77-DFC3-4EA0-8F72-DE5E5EAF33BC}" type="presParOf" srcId="{EAB24716-AD61-424F-BF41-0FFD3954393A}" destId="{D29E6DAD-0E22-413C-ADF9-27291EBF5AEF}" srcOrd="2" destOrd="0" presId="urn:microsoft.com/office/officeart/2008/layout/LinedList"/>
    <dgm:cxn modelId="{D03874FB-073E-40A0-8C32-408E1AE61699}" type="presParOf" srcId="{EAB24716-AD61-424F-BF41-0FFD3954393A}" destId="{9D07D722-34ED-43AE-B479-6CA3DD8345EA}" srcOrd="3" destOrd="0" presId="urn:microsoft.com/office/officeart/2008/layout/LinedList"/>
    <dgm:cxn modelId="{D62F3F7A-E955-448F-9BB9-88D865CCC68C}" type="presParOf" srcId="{9D07D722-34ED-43AE-B479-6CA3DD8345EA}" destId="{AB1FB92C-9047-4E3A-BA8A-444A2742F793}" srcOrd="0" destOrd="0" presId="urn:microsoft.com/office/officeart/2008/layout/LinedList"/>
    <dgm:cxn modelId="{2A9D99D2-0F19-416C-9390-2BBDA579A821}" type="presParOf" srcId="{9D07D722-34ED-43AE-B479-6CA3DD8345EA}" destId="{DB5CEFF9-EDF5-4143-8BE0-8CBCB6908D39}" srcOrd="1" destOrd="0" presId="urn:microsoft.com/office/officeart/2008/layout/LinedList"/>
    <dgm:cxn modelId="{6ED7FEC6-9BB3-410A-B74A-61AB8975D840}" type="presParOf" srcId="{EAB24716-AD61-424F-BF41-0FFD3954393A}" destId="{62BB7687-3DEF-459F-AAC6-D016BD137FC5}" srcOrd="4" destOrd="0" presId="urn:microsoft.com/office/officeart/2008/layout/LinedList"/>
    <dgm:cxn modelId="{6A91559B-914C-40A5-B164-E65763295B6A}" type="presParOf" srcId="{EAB24716-AD61-424F-BF41-0FFD3954393A}" destId="{3FBC7475-B306-4F4D-AE04-81F62132A3DA}" srcOrd="5" destOrd="0" presId="urn:microsoft.com/office/officeart/2008/layout/LinedList"/>
    <dgm:cxn modelId="{18A0FD43-533C-49F7-B022-62A94F241A45}" type="presParOf" srcId="{3FBC7475-B306-4F4D-AE04-81F62132A3DA}" destId="{C914A9CF-90A0-47C2-A00A-1F764C76CC66}" srcOrd="0" destOrd="0" presId="urn:microsoft.com/office/officeart/2008/layout/LinedList"/>
    <dgm:cxn modelId="{AA7CE1D1-FC8C-48C1-9163-04D35433967F}" type="presParOf" srcId="{3FBC7475-B306-4F4D-AE04-81F62132A3DA}" destId="{0D64C3E4-6324-4EBA-AAB2-6B7EFA93CC4F}" srcOrd="1" destOrd="0" presId="urn:microsoft.com/office/officeart/2008/layout/LinedList"/>
    <dgm:cxn modelId="{4792E686-1684-4698-BCCA-95031856E56A}" type="presParOf" srcId="{EAB24716-AD61-424F-BF41-0FFD3954393A}" destId="{8C861BCF-879F-4127-A930-452422E66CB2}" srcOrd="6" destOrd="0" presId="urn:microsoft.com/office/officeart/2008/layout/LinedList"/>
    <dgm:cxn modelId="{C51B1674-CADE-4B19-87BF-8D46007D46C5}" type="presParOf" srcId="{EAB24716-AD61-424F-BF41-0FFD3954393A}" destId="{57DA5358-0E06-46C4-8096-CCA3FEF83A7C}" srcOrd="7" destOrd="0" presId="urn:microsoft.com/office/officeart/2008/layout/LinedList"/>
    <dgm:cxn modelId="{F5F0ED53-CE5D-484B-A8B0-B9A6EAE7C100}" type="presParOf" srcId="{57DA5358-0E06-46C4-8096-CCA3FEF83A7C}" destId="{7DEC082F-93BE-466D-94C0-7B03A732B886}" srcOrd="0" destOrd="0" presId="urn:microsoft.com/office/officeart/2008/layout/LinedList"/>
    <dgm:cxn modelId="{28E3975C-64CD-473C-8178-3241388904A4}" type="presParOf" srcId="{57DA5358-0E06-46C4-8096-CCA3FEF83A7C}" destId="{64F51671-CBBE-4014-A1E8-F31E0F0F2290}" srcOrd="1" destOrd="0" presId="urn:microsoft.com/office/officeart/2008/layout/LinedList"/>
    <dgm:cxn modelId="{8BF90B23-A418-4302-904A-5BB6DB348404}" type="presParOf" srcId="{EAB24716-AD61-424F-BF41-0FFD3954393A}" destId="{BAB9796A-C4D0-4CA1-863D-C354B266B55C}" srcOrd="8" destOrd="0" presId="urn:microsoft.com/office/officeart/2008/layout/LinedList"/>
    <dgm:cxn modelId="{BFD8BDA4-9F79-4BFF-85DA-22D019C10293}" type="presParOf" srcId="{EAB24716-AD61-424F-BF41-0FFD3954393A}" destId="{F59282DF-674E-4689-972C-D35247D1FC89}" srcOrd="9" destOrd="0" presId="urn:microsoft.com/office/officeart/2008/layout/LinedList"/>
    <dgm:cxn modelId="{793A3450-71AB-4893-92D0-B311610E5465}" type="presParOf" srcId="{F59282DF-674E-4689-972C-D35247D1FC89}" destId="{50FAF5D9-C6F4-4A53-9D0A-F3387B7A46BD}" srcOrd="0" destOrd="0" presId="urn:microsoft.com/office/officeart/2008/layout/LinedList"/>
    <dgm:cxn modelId="{0540A44E-8858-4F8A-9A07-AC5A2CC236EB}" type="presParOf" srcId="{F59282DF-674E-4689-972C-D35247D1FC89}" destId="{6AE83FAA-CD44-48F2-99AA-5798B8E49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FFCF8-1A24-4FC4-97A7-833CA12A56A4}">
      <dsp:nvSpPr>
        <dsp:cNvPr id="0" name=""/>
        <dsp:cNvSpPr/>
      </dsp:nvSpPr>
      <dsp:spPr>
        <a:xfrm>
          <a:off x="0" y="639"/>
          <a:ext cx="6471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ABED6-B8D5-45A2-9D26-00C574A1A785}">
      <dsp:nvSpPr>
        <dsp:cNvPr id="0" name=""/>
        <dsp:cNvSpPr/>
      </dsp:nvSpPr>
      <dsp:spPr>
        <a:xfrm>
          <a:off x="0" y="639"/>
          <a:ext cx="6471919" cy="104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High Cost of Living and Poverty</a:t>
          </a:r>
          <a:endParaRPr lang="en-US" sz="3700" kern="1200"/>
        </a:p>
      </dsp:txBody>
      <dsp:txXfrm>
        <a:off x="0" y="639"/>
        <a:ext cx="6471919" cy="1048255"/>
      </dsp:txXfrm>
    </dsp:sp>
    <dsp:sp modelId="{D29E6DAD-0E22-413C-ADF9-27291EBF5AEF}">
      <dsp:nvSpPr>
        <dsp:cNvPr id="0" name=""/>
        <dsp:cNvSpPr/>
      </dsp:nvSpPr>
      <dsp:spPr>
        <a:xfrm>
          <a:off x="0" y="1048895"/>
          <a:ext cx="6471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FB92C-9047-4E3A-BA8A-444A2742F793}">
      <dsp:nvSpPr>
        <dsp:cNvPr id="0" name=""/>
        <dsp:cNvSpPr/>
      </dsp:nvSpPr>
      <dsp:spPr>
        <a:xfrm>
          <a:off x="0" y="1048895"/>
          <a:ext cx="6471919" cy="104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/>
            <a:t>Competition</a:t>
          </a:r>
        </a:p>
      </dsp:txBody>
      <dsp:txXfrm>
        <a:off x="0" y="1048895"/>
        <a:ext cx="6471919" cy="1048255"/>
      </dsp:txXfrm>
    </dsp:sp>
    <dsp:sp modelId="{62BB7687-3DEF-459F-AAC6-D016BD137FC5}">
      <dsp:nvSpPr>
        <dsp:cNvPr id="0" name=""/>
        <dsp:cNvSpPr/>
      </dsp:nvSpPr>
      <dsp:spPr>
        <a:xfrm>
          <a:off x="0" y="2097151"/>
          <a:ext cx="6471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4A9CF-90A0-47C2-A00A-1F764C76CC66}">
      <dsp:nvSpPr>
        <dsp:cNvPr id="0" name=""/>
        <dsp:cNvSpPr/>
      </dsp:nvSpPr>
      <dsp:spPr>
        <a:xfrm>
          <a:off x="0" y="2097151"/>
          <a:ext cx="6471919" cy="104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Political and Economic</a:t>
          </a:r>
          <a:endParaRPr lang="en-US" sz="3700" kern="1200"/>
        </a:p>
      </dsp:txBody>
      <dsp:txXfrm>
        <a:off x="0" y="2097151"/>
        <a:ext cx="6471919" cy="1048255"/>
      </dsp:txXfrm>
    </dsp:sp>
    <dsp:sp modelId="{8C861BCF-879F-4127-A930-452422E66CB2}">
      <dsp:nvSpPr>
        <dsp:cNvPr id="0" name=""/>
        <dsp:cNvSpPr/>
      </dsp:nvSpPr>
      <dsp:spPr>
        <a:xfrm>
          <a:off x="0" y="3145407"/>
          <a:ext cx="6471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C082F-93BE-466D-94C0-7B03A732B886}">
      <dsp:nvSpPr>
        <dsp:cNvPr id="0" name=""/>
        <dsp:cNvSpPr/>
      </dsp:nvSpPr>
      <dsp:spPr>
        <a:xfrm>
          <a:off x="0" y="3145407"/>
          <a:ext cx="6471919" cy="104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Technology</a:t>
          </a:r>
          <a:endParaRPr lang="en-US" sz="3700" kern="1200"/>
        </a:p>
      </dsp:txBody>
      <dsp:txXfrm>
        <a:off x="0" y="3145407"/>
        <a:ext cx="6471919" cy="1048255"/>
      </dsp:txXfrm>
    </dsp:sp>
    <dsp:sp modelId="{BAB9796A-C4D0-4CA1-863D-C354B266B55C}">
      <dsp:nvSpPr>
        <dsp:cNvPr id="0" name=""/>
        <dsp:cNvSpPr/>
      </dsp:nvSpPr>
      <dsp:spPr>
        <a:xfrm>
          <a:off x="0" y="4193663"/>
          <a:ext cx="6471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AF5D9-C6F4-4A53-9D0A-F3387B7A46BD}">
      <dsp:nvSpPr>
        <dsp:cNvPr id="0" name=""/>
        <dsp:cNvSpPr/>
      </dsp:nvSpPr>
      <dsp:spPr>
        <a:xfrm>
          <a:off x="0" y="4193663"/>
          <a:ext cx="6471919" cy="104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Different Currency</a:t>
          </a:r>
          <a:endParaRPr lang="en-US" sz="3700" kern="1200"/>
        </a:p>
      </dsp:txBody>
      <dsp:txXfrm>
        <a:off x="0" y="4193663"/>
        <a:ext cx="6471919" cy="1048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19T19:51:09.1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24 5665 0 0,'29'-18'732'0'0,"-18"12"-1103"0"0,-17 12-579 0 0,-45 21-1375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19T19:51:14.6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 97 8842 0 0,'9'-14'2136'0'0,"-2"-1"-3328"0"0,2-3-432 0 0,-7 6-33 0 0,-6 3 201 0 0,-1 4 336 0 0,-6 1 416 0 0,1 0 296 0 0,-3-1 176 0 0,-1 0 16 0 0,1-1-1569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19T19:51:25.5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24 7282 0 0,'17'-9'1448'0'0,"-3"3"-2440"0"0,2-1-593 0 0,-9 5 201 0 0,-14 6-2433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2E528-666F-2533-6CBF-32FA9B4A2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CDDE7-CB9D-01EB-9DA8-3E89226804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CDAEF-EB39-4D77-E3D2-89A2F0B01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E88C6-6E01-356A-FAC5-E327D01A1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C7D10-04E0-F491-7EA0-3B2E46236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01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23A63-C218-87C7-4A4B-5AA240AA1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2ECE0-37DD-543F-6218-9C1648E2B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AF90B-F51C-008E-6F0E-9C4F54DA9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BEFA2-4EA1-DF8D-4F8A-D003B7FC6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D2021-0907-65DA-D628-AC4C7BB31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3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CAA84-D69C-C587-9397-780EDA47A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33E8B-1CD2-CDB1-5D1F-8BBE2499F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D6D3C-7833-4B94-1E0E-3F4FCD314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D5E8D-2E22-9242-3417-A897B3A7A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2788E-7AF0-CBCE-7278-B89C96DD5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68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BA9D6-605D-9633-B39B-1DF82C931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F4484-73E5-EE38-ACBA-61B8D05B80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6790C0-EE3F-15B7-8B87-CCF19AC176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E06DF8-0899-18A3-B720-46A62FA6B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A148A9-83AD-9464-39C9-28BB401B2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F032B-D677-C012-1D09-AE44F1E4B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497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CD6A6-AAA5-4247-5A92-EAB52F3E3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52A87-D7D3-BA8E-B874-2BF788465D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D3D98-DA89-F3B5-E63C-56A0DA70DC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3B10D-5B5B-3E58-F3F6-DA3C830639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028BF1-2E0A-D2F6-61B9-0F671A2ECA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5FC04C-85FB-7FCB-2D22-38765E315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87213C-41A8-7D07-3722-DF676B5ED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27DC2F-77E7-4A5B-98CD-91DB99EEF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57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DFC1-5986-F61C-C8C3-F20F7A019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E73B56-5AD9-A771-A16A-77DB92036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ABD52C-1B23-4500-1793-29543F5CE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01FC6E-E051-45B6-328D-E8F232E42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59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8F5209-0C73-69B4-2FF8-78B9FD993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C99104-D7F6-A6DA-B6BF-89EEF3BB8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B4E6F-4551-EB77-BDDE-8B05FAC9C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8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DE78-2AD4-1206-3F91-6D26FA44E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4865A-3917-B1F1-587D-9D73E8B01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5A7C27-F843-DB37-9AFE-691F76689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169D9-7C71-0DFF-788C-A433AFE24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0A707-B222-23DE-D9A2-7B8808B59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BF599-E7B0-A442-6815-F9F5174B2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80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426BB-80D4-BB0F-A845-E7B7AF56C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6104A4-B1DA-E4FE-7811-6FBB70F329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764914-EC3D-F5CF-C9CB-B63B61563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AC323-6E52-3259-7B0B-054FC9605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0BC00-4097-E3BA-834F-7B6224138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6E642-A492-0F81-943F-ED42AF1D0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86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C21B4-FA5C-F9D9-A357-D82EAE160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8BBB9-7895-890A-3A9A-47C560FA4D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6370-D1C8-71BE-8B2C-879FFBF9B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06751-01C2-9AE3-3235-B11E7BC61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05B00-ACCC-50BC-D753-8C7A9E919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98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1BF94-CFD8-7A7D-548A-C78C6ECD9C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50BBD-3EE3-1436-5F6A-E3B3E484BD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5525C-17C5-EA39-407E-0F54F782B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73675-A69A-245B-1238-806ADBFC0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A1AA7-A473-1BAF-64EF-E6705EA80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1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24CA0A-5D78-D451-8AFE-4B16E5CF6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EF9C2-61F8-E790-A38D-8A34D387F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EAC05-B9EB-F30D-7C83-C1797804D5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4BD42-C781-4844-A549-49684A14C5BF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5B0D5-2E58-35B3-1B99-A87442E87C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F29FB-17D9-082D-6636-7C842A301A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EF522-9E14-4CE5-B74F-B530C494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1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5" Type="http://schemas.openxmlformats.org/officeDocument/2006/relationships/image" Target="../media/image11.png"/><Relationship Id="rId4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rswift.com/blog/importance-of-cultural-awareness" TargetMode="External"/><Relationship Id="rId2" Type="http://schemas.openxmlformats.org/officeDocument/2006/relationships/hyperlink" Target="https://www.britannica.com/facts/Angola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rporatefinanceinstitute.com/resources/accounting/types-of-customers/" TargetMode="External"/><Relationship Id="rId4" Type="http://schemas.openxmlformats.org/officeDocument/2006/relationships/hyperlink" Target="https://www.gov.uk/government/publications/overseas-business-risk-angola/overseas-business-risk-angola--2#:~:text=operating%20in%20Angola.-,Political,of%20leadership%20in%2038%20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0F4A-4CBA-1697-0AF8-C4477ABF9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185477"/>
          </a:xfrm>
        </p:spPr>
        <p:txBody>
          <a:bodyPr>
            <a:noAutofit/>
          </a:bodyPr>
          <a:lstStyle/>
          <a:p>
            <a:r>
              <a:rPr lang="en-GB" sz="4800" b="1" dirty="0"/>
              <a:t>Presentation on</a:t>
            </a:r>
            <a:br>
              <a:rPr lang="en-GB" sz="4400" b="1" dirty="0"/>
            </a:br>
            <a:r>
              <a:rPr lang="en-GB" sz="4800" b="1" dirty="0"/>
              <a:t>Global Business Environment</a:t>
            </a:r>
            <a:br>
              <a:rPr lang="en-GB" sz="4400" b="1" dirty="0"/>
            </a:br>
            <a:endParaRPr lang="en-GB" sz="4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C5B162-7BA6-455B-1CBD-1757AD56D6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805680"/>
            <a:ext cx="9144000" cy="1631156"/>
          </a:xfrm>
        </p:spPr>
        <p:txBody>
          <a:bodyPr/>
          <a:lstStyle/>
          <a:p>
            <a:r>
              <a:rPr lang="en-GB" dirty="0"/>
              <a:t>Lecturer: Dr </a:t>
            </a:r>
            <a:r>
              <a:rPr lang="en-GB" dirty="0" err="1"/>
              <a:t>Rexon</a:t>
            </a:r>
            <a:r>
              <a:rPr lang="en-GB" dirty="0"/>
              <a:t> </a:t>
            </a:r>
            <a:r>
              <a:rPr lang="en-GB" dirty="0" err="1"/>
              <a:t>Nting</a:t>
            </a:r>
            <a:endParaRPr lang="en-GB" dirty="0"/>
          </a:p>
          <a:p>
            <a:r>
              <a:rPr lang="en-GB" dirty="0"/>
              <a:t>Student name: Marieta Marinova</a:t>
            </a:r>
          </a:p>
          <a:p>
            <a:r>
              <a:rPr lang="en-GB" dirty="0"/>
              <a:t>Student ID: 2217644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E60FC0D8-4D33-F97D-4F70-B382E126A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69863"/>
            <a:ext cx="2286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080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, sky, crane, day&#10;&#10;Description automatically generated">
            <a:extLst>
              <a:ext uri="{FF2B5EF4-FFF2-40B4-BE49-F238E27FC236}">
                <a16:creationId xmlns:a16="http://schemas.microsoft.com/office/drawing/2014/main" id="{74CB904E-65B1-27BD-5544-217B5B1E66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86" r="-2" b="24340"/>
          <a:stretch/>
        </p:blipFill>
        <p:spPr>
          <a:xfrm>
            <a:off x="6407373" y="10"/>
            <a:ext cx="5784627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 descr="A picture containing text, sky, outdoor, building">
            <a:extLst>
              <a:ext uri="{FF2B5EF4-FFF2-40B4-BE49-F238E27FC236}">
                <a16:creationId xmlns:a16="http://schemas.microsoft.com/office/drawing/2014/main" id="{96A16322-699C-A478-09D1-9444763AD9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07" r="-2" b="-2"/>
          <a:stretch/>
        </p:blipFill>
        <p:spPr>
          <a:xfrm>
            <a:off x="6449961" y="3493008"/>
            <a:ext cx="5742039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237FED-2479-9E42-A32E-A5DDAB6B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5" y="859536"/>
            <a:ext cx="6001905" cy="704088"/>
          </a:xfrm>
        </p:spPr>
        <p:txBody>
          <a:bodyPr>
            <a:normAutofit/>
          </a:bodyPr>
          <a:lstStyle/>
          <a:p>
            <a:pPr algn="ctr"/>
            <a:r>
              <a:rPr lang="en-GB" sz="3400" b="1" dirty="0"/>
              <a:t>INTRODUCTION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6213F30-B0D4-F9BB-0829-3B79C27E9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5" y="2203704"/>
            <a:ext cx="6135625" cy="4654297"/>
          </a:xfrm>
        </p:spPr>
        <p:txBody>
          <a:bodyPr>
            <a:normAutofit/>
          </a:bodyPr>
          <a:lstStyle/>
          <a:p>
            <a:r>
              <a:rPr lang="en-GB" dirty="0"/>
              <a:t>This presentation was created to provide an analysis of the advantages and disadvantages of expanding business to another country.</a:t>
            </a:r>
          </a:p>
          <a:p>
            <a:r>
              <a:rPr lang="en-GB" dirty="0"/>
              <a:t> A review of Angola as a developing country, what are the strengths and weaknesses of moving business there. </a:t>
            </a:r>
          </a:p>
          <a:p>
            <a:r>
              <a:rPr lang="en-GB" dirty="0"/>
              <a:t>Opportunities, threats and challenges related to this move.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39947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433C4E2-CA0B-ED8F-37FE-AC987482E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10" y="99060"/>
            <a:ext cx="5170170" cy="3329940"/>
          </a:xfrm>
          <a:prstGeom prst="rect">
            <a:avLst/>
          </a:prstGeom>
        </p:spPr>
      </p:pic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F2FEEFF6-1329-4C71-A34D-8E5E66DF73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0" y="3507740"/>
            <a:ext cx="5170170" cy="3251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95A720-3112-3C35-F08A-FAB4C6A014A9}"/>
              </a:ext>
            </a:extLst>
          </p:cNvPr>
          <p:cNvSpPr txBox="1"/>
          <p:nvPr/>
        </p:nvSpPr>
        <p:spPr>
          <a:xfrm>
            <a:off x="5427406" y="71629"/>
            <a:ext cx="6671883" cy="938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Developing Country: Republic of Angola </a:t>
            </a:r>
          </a:p>
          <a:p>
            <a:pPr algn="ctr"/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US" sz="2400" dirty="0"/>
              <a:t>Country in Southern Africa)</a:t>
            </a: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Capital: 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Luanda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Head of State And Government: </a:t>
            </a:r>
            <a:r>
              <a:rPr lang="en-US" sz="2400" b="1" dirty="0"/>
              <a:t>Joao Lourenco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Population - </a:t>
            </a:r>
            <a:r>
              <a:rPr lang="en-US" sz="240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33,013,000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Official Language: </a:t>
            </a:r>
            <a:r>
              <a:rPr lang="en-US" sz="2400" b="1" dirty="0"/>
              <a:t>Portuguese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(Britannica, 2022)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7398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">
            <a:extLst>
              <a:ext uri="{FF2B5EF4-FFF2-40B4-BE49-F238E27FC236}">
                <a16:creationId xmlns:a16="http://schemas.microsoft.com/office/drawing/2014/main" id="{63EA03A2-1D9C-00FE-FAC4-507CB2A871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58" b="677"/>
          <a:stretch/>
        </p:blipFill>
        <p:spPr>
          <a:xfrm>
            <a:off x="1" y="1371599"/>
            <a:ext cx="5628639" cy="53644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C6EA8E-BF7D-2BE9-EE53-A3E42D98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21921"/>
            <a:ext cx="12009120" cy="124967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500" dirty="0"/>
              <a:t> </a:t>
            </a:r>
            <a:r>
              <a:rPr lang="en-GB" sz="4000" b="1" dirty="0">
                <a:latin typeface="+mn-lt"/>
              </a:rPr>
              <a:t>Key Issues Faced by Foreign Businesses in Angola</a:t>
            </a:r>
            <a:br>
              <a:rPr lang="en-GB" sz="3600" b="1" dirty="0">
                <a:latin typeface="+mn-lt"/>
              </a:rPr>
            </a:br>
            <a:r>
              <a:rPr lang="en-GB" sz="3600" dirty="0">
                <a:latin typeface="+mn-lt"/>
              </a:rPr>
              <a:t>(This is an example of the affecting the Tesco retail business)</a:t>
            </a:r>
            <a:br>
              <a:rPr lang="en-GB" sz="2400" b="1" dirty="0"/>
            </a:br>
            <a:br>
              <a:rPr lang="en-GB" sz="2400" b="1" dirty="0"/>
            </a:br>
            <a:endParaRPr lang="en-GB" sz="2400" b="1" dirty="0"/>
          </a:p>
        </p:txBody>
      </p:sp>
      <p:graphicFrame>
        <p:nvGraphicFramePr>
          <p:cNvPr id="26" name="Content Placeholder 3">
            <a:extLst>
              <a:ext uri="{FF2B5EF4-FFF2-40B4-BE49-F238E27FC236}">
                <a16:creationId xmlns:a16="http://schemas.microsoft.com/office/drawing/2014/main" id="{3334A7C6-336A-3990-AEAC-61F05A020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33704"/>
              </p:ext>
            </p:extLst>
          </p:nvPr>
        </p:nvGraphicFramePr>
        <p:xfrm>
          <a:off x="5628640" y="1493520"/>
          <a:ext cx="6471920" cy="5242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1904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27D6D-616B-303C-ED1B-BC41CEF56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57" y="121921"/>
            <a:ext cx="11978201" cy="680720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b="1" dirty="0"/>
              <a:t>Cultural differences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C37F923-5E13-A941-4B8C-D580A3068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58" y="1981201"/>
            <a:ext cx="5973642" cy="47548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alpha val="60000"/>
                  </a:schemeClr>
                </a:solidFill>
              </a:rPr>
              <a:t>In globalising is important to find the subcultural differences, and the regional customer needs that are culturally close to the consumer.</a:t>
            </a:r>
          </a:p>
          <a:p>
            <a:endParaRPr lang="en-GB" b="1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b="1" dirty="0">
                <a:solidFill>
                  <a:schemeClr val="tx1">
                    <a:alpha val="60000"/>
                  </a:schemeClr>
                </a:solidFill>
              </a:rPr>
              <a:t>Cultural differences can be due to, religion and different beliefs, language and communication style, traditions, and even social status.</a:t>
            </a:r>
            <a:endParaRPr lang="en-GB" sz="1400" b="1" dirty="0">
              <a:solidFill>
                <a:schemeClr val="tx1">
                  <a:alpha val="60000"/>
                </a:schemeClr>
              </a:solidFill>
            </a:endParaRPr>
          </a:p>
          <a:p>
            <a:pPr marL="0" indent="0">
              <a:buNone/>
            </a:pPr>
            <a:endParaRPr lang="en-GB" sz="1900" dirty="0">
              <a:solidFill>
                <a:schemeClr val="tx1">
                  <a:alpha val="60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900" dirty="0">
                <a:solidFill>
                  <a:schemeClr val="tx1">
                    <a:alpha val="60000"/>
                  </a:schemeClr>
                </a:solidFill>
              </a:rPr>
              <a:t> (</a:t>
            </a:r>
            <a:r>
              <a:rPr lang="en-GB" sz="1900" dirty="0" err="1">
                <a:solidFill>
                  <a:schemeClr val="tx1">
                    <a:alpha val="60000"/>
                  </a:schemeClr>
                </a:solidFill>
              </a:rPr>
              <a:t>Seah</a:t>
            </a:r>
            <a:r>
              <a:rPr lang="en-GB" sz="1900" dirty="0">
                <a:solidFill>
                  <a:schemeClr val="tx1">
                    <a:alpha val="60000"/>
                  </a:schemeClr>
                </a:solidFill>
              </a:rPr>
              <a:t>, 2021)</a:t>
            </a:r>
          </a:p>
        </p:txBody>
      </p:sp>
      <p:pic>
        <p:nvPicPr>
          <p:cNvPr id="9" name="Picture 8" descr="A group of people standing in a line&#10;&#10;Description automatically generated with low confidence">
            <a:extLst>
              <a:ext uri="{FF2B5EF4-FFF2-40B4-BE49-F238E27FC236}">
                <a16:creationId xmlns:a16="http://schemas.microsoft.com/office/drawing/2014/main" id="{BCFAACF3-1E9E-3AAC-95E0-3FDAB11E9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436" y="1981201"/>
            <a:ext cx="5552123" cy="2855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740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CA25D-75A6-4347-AEEE-20B9117738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840" y="52850"/>
            <a:ext cx="11958320" cy="6624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 sets of customers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CCE0D-95E3-837A-2E32-490456E88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1678" y="1124712"/>
            <a:ext cx="10089112" cy="5586983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60000"/>
                  </a:schemeClr>
                </a:solidFill>
              </a:rPr>
              <a:t>Loyal Customers: </a:t>
            </a:r>
            <a:r>
              <a:rPr lang="en-US" dirty="0">
                <a:solidFill>
                  <a:schemeClr val="tx1">
                    <a:alpha val="60000"/>
                  </a:schemeClr>
                </a:solidFill>
              </a:rPr>
              <a:t>Customers with the tendency to keep buying the same product/brand or place because an emotional relationship is created.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alpha val="6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60000"/>
                  </a:schemeClr>
                </a:solidFill>
              </a:rPr>
              <a:t>Impulsive buying: </a:t>
            </a:r>
            <a:r>
              <a:rPr lang="en-US" dirty="0">
                <a:solidFill>
                  <a:schemeClr val="tx1">
                    <a:alpha val="60000"/>
                  </a:schemeClr>
                </a:solidFill>
              </a:rPr>
              <a:t>The tendency of a customer to buy products and services without arranging in advance.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alpha val="6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60000"/>
                  </a:schemeClr>
                </a:solidFill>
              </a:rPr>
              <a:t>Need-based customers: </a:t>
            </a:r>
            <a:r>
              <a:rPr lang="en-US" dirty="0">
                <a:solidFill>
                  <a:schemeClr val="tx1">
                    <a:alpha val="60000"/>
                  </a:schemeClr>
                </a:solidFill>
              </a:rPr>
              <a:t>These are the customers who buy a particular item.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alpha val="60000"/>
                </a:schemeClr>
              </a:solidFill>
            </a:endParaRP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60000"/>
                  </a:schemeClr>
                </a:solidFill>
              </a:rPr>
              <a:t>Wandering customers: </a:t>
            </a:r>
            <a:r>
              <a:rPr lang="en-US" dirty="0">
                <a:solidFill>
                  <a:schemeClr val="tx1">
                    <a:alpha val="60000"/>
                  </a:schemeClr>
                </a:solidFill>
              </a:rPr>
              <a:t>Customers that are not sure what they want. 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alpha val="60000"/>
                </a:schemeClr>
              </a:solidFill>
            </a:endParaRP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60000"/>
                  </a:schemeClr>
                </a:solidFill>
              </a:rPr>
              <a:t>Discount Customers: </a:t>
            </a:r>
            <a:r>
              <a:rPr lang="en-US" dirty="0">
                <a:solidFill>
                  <a:schemeClr val="tx1">
                    <a:alpha val="60000"/>
                  </a:schemeClr>
                </a:solidFill>
              </a:rPr>
              <a:t>Customers with the intention to buy specific products when the product is on sale/promotion</a:t>
            </a:r>
            <a:endParaRPr lang="en-US" b="1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630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B9651FA3-B4A1-4E98-9B71-4CF820877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40F6F-EE48-87A8-8BBA-26B3151BEA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42241"/>
            <a:ext cx="6248400" cy="1219200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Poor investment climate Faced by Foreign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280770-594E-EF83-3284-FA8FDD377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873" y="1910080"/>
            <a:ext cx="6129527" cy="4771851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Climate Changing and bad weather conditions can lead to low production and a rise in prices.</a:t>
            </a:r>
          </a:p>
          <a:p>
            <a:pPr algn="l"/>
            <a:endParaRPr lang="en-GB" sz="28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Attracting customers or satisfying their needs and expectations. </a:t>
            </a:r>
          </a:p>
          <a:p>
            <a:pPr algn="l"/>
            <a:endParaRPr lang="en-GB" sz="2800" dirty="0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3994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6" descr="A picture containing text, nature&#10;&#10;Description automatically generated">
            <a:extLst>
              <a:ext uri="{FF2B5EF4-FFF2-40B4-BE49-F238E27FC236}">
                <a16:creationId xmlns:a16="http://schemas.microsoft.com/office/drawing/2014/main" id="{710D5713-5BE9-F45F-EC60-2FCA0AEF66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320" y="-1"/>
            <a:ext cx="58216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836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72953-C23C-9698-9B31-D9412B553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656" y="0"/>
            <a:ext cx="11600688" cy="170078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Strategies To Display the Opportunities and Face the Challenges</a:t>
            </a:r>
            <a:br>
              <a:rPr lang="en-GB" b="1" dirty="0"/>
            </a:br>
            <a:r>
              <a:rPr lang="en-GB" b="1" dirty="0"/>
              <a:t>(SWOT) </a:t>
            </a:r>
            <a:r>
              <a:rPr lang="en-GB" sz="3600" b="1" dirty="0"/>
              <a:t>Tesco moving to Angola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AB3B880-D7EA-07A8-0680-975CF0FD17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780227"/>
              </p:ext>
            </p:extLst>
          </p:nvPr>
        </p:nvGraphicFramePr>
        <p:xfrm>
          <a:off x="265176" y="1700784"/>
          <a:ext cx="11631168" cy="4562857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tableStyleId>{F5AB1C69-6EDB-4FF4-983F-18BD219EF322}</a:tableStyleId>
              </a:tblPr>
              <a:tblGrid>
                <a:gridCol w="2907792">
                  <a:extLst>
                    <a:ext uri="{9D8B030D-6E8A-4147-A177-3AD203B41FA5}">
                      <a16:colId xmlns:a16="http://schemas.microsoft.com/office/drawing/2014/main" val="3567983902"/>
                    </a:ext>
                  </a:extLst>
                </a:gridCol>
                <a:gridCol w="2907792">
                  <a:extLst>
                    <a:ext uri="{9D8B030D-6E8A-4147-A177-3AD203B41FA5}">
                      <a16:colId xmlns:a16="http://schemas.microsoft.com/office/drawing/2014/main" val="787424580"/>
                    </a:ext>
                  </a:extLst>
                </a:gridCol>
                <a:gridCol w="2907792">
                  <a:extLst>
                    <a:ext uri="{9D8B030D-6E8A-4147-A177-3AD203B41FA5}">
                      <a16:colId xmlns:a16="http://schemas.microsoft.com/office/drawing/2014/main" val="2862240613"/>
                    </a:ext>
                  </a:extLst>
                </a:gridCol>
                <a:gridCol w="2907792">
                  <a:extLst>
                    <a:ext uri="{9D8B030D-6E8A-4147-A177-3AD203B41FA5}">
                      <a16:colId xmlns:a16="http://schemas.microsoft.com/office/drawing/2014/main" val="1084914805"/>
                    </a:ext>
                  </a:extLst>
                </a:gridCol>
              </a:tblGrid>
              <a:tr h="1379638">
                <a:tc>
                  <a:txBody>
                    <a:bodyPr/>
                    <a:lstStyle/>
                    <a:p>
                      <a:pPr algn="ctr"/>
                      <a:endParaRPr lang="en-GB" sz="2000" b="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/>
                        <a:t>Providing a variety of products and offering unique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</a:t>
                      </a: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Other retailers may have 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dirty="0"/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0" dirty="0"/>
                        <a:t>Finding new Markets </a:t>
                      </a:r>
                    </a:p>
                    <a:p>
                      <a:pPr algn="ctr"/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New rules and Regulations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566094"/>
                  </a:ext>
                </a:extLst>
              </a:tr>
              <a:tr h="1407318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Provide employee training programs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Decrease in consumer demand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Finding new customers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Different currency/exchange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8005003"/>
                  </a:ext>
                </a:extLst>
              </a:tr>
              <a:tr h="1775901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Increasing brand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Tax and Duty Rates and exporting documents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2348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8114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36D5DB25-5B00-4D8E-AB6F-2D96535164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474861"/>
              </p:ext>
            </p:extLst>
          </p:nvPr>
        </p:nvGraphicFramePr>
        <p:xfrm>
          <a:off x="118873" y="91375"/>
          <a:ext cx="11914637" cy="6211633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806212">
                  <a:extLst>
                    <a:ext uri="{9D8B030D-6E8A-4147-A177-3AD203B41FA5}">
                      <a16:colId xmlns:a16="http://schemas.microsoft.com/office/drawing/2014/main" val="4236748112"/>
                    </a:ext>
                  </a:extLst>
                </a:gridCol>
                <a:gridCol w="2021685">
                  <a:extLst>
                    <a:ext uri="{9D8B030D-6E8A-4147-A177-3AD203B41FA5}">
                      <a16:colId xmlns:a16="http://schemas.microsoft.com/office/drawing/2014/main" val="428033552"/>
                    </a:ext>
                  </a:extLst>
                </a:gridCol>
                <a:gridCol w="2021685">
                  <a:extLst>
                    <a:ext uri="{9D8B030D-6E8A-4147-A177-3AD203B41FA5}">
                      <a16:colId xmlns:a16="http://schemas.microsoft.com/office/drawing/2014/main" val="2204474491"/>
                    </a:ext>
                  </a:extLst>
                </a:gridCol>
                <a:gridCol w="2021685">
                  <a:extLst>
                    <a:ext uri="{9D8B030D-6E8A-4147-A177-3AD203B41FA5}">
                      <a16:colId xmlns:a16="http://schemas.microsoft.com/office/drawing/2014/main" val="1107153086"/>
                    </a:ext>
                  </a:extLst>
                </a:gridCol>
                <a:gridCol w="2021685">
                  <a:extLst>
                    <a:ext uri="{9D8B030D-6E8A-4147-A177-3AD203B41FA5}">
                      <a16:colId xmlns:a16="http://schemas.microsoft.com/office/drawing/2014/main" val="3473365452"/>
                    </a:ext>
                  </a:extLst>
                </a:gridCol>
                <a:gridCol w="2021685">
                  <a:extLst>
                    <a:ext uri="{9D8B030D-6E8A-4147-A177-3AD203B41FA5}">
                      <a16:colId xmlns:a16="http://schemas.microsoft.com/office/drawing/2014/main" val="2359546086"/>
                    </a:ext>
                  </a:extLst>
                </a:gridCol>
              </a:tblGrid>
              <a:tr h="1606304"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dirty="0">
                          <a:effectLst>
                            <a:reflection blurRad="6350" stA="55000" endA="300" endPos="45500" dir="5400000" sy="-100000" algn="bl" rotWithShape="0"/>
                          </a:effectLst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77626419"/>
                  </a:ext>
                </a:extLst>
              </a:tr>
              <a:tr h="2745702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000" b="1" dirty="0"/>
                        <a:t>Afterwards the Civil War in 2002, Angola is Politically stable</a:t>
                      </a:r>
                      <a:r>
                        <a:rPr lang="en-GB" sz="2000" dirty="0"/>
                        <a:t>.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000" b="1" dirty="0"/>
                        <a:t>Gross Domestic Product (GDP) growth (estimated 3%)</a:t>
                      </a:r>
                    </a:p>
                    <a:p>
                      <a:endParaRPr lang="en-GB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Unemployment</a:t>
                      </a:r>
                    </a:p>
                    <a:p>
                      <a:endParaRPr lang="en-GB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Poor in Technology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According to the government Angola aims to improve electrification and reduce emissions of oil, gas and etc.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Labour Law</a:t>
                      </a:r>
                    </a:p>
                    <a:p>
                      <a:pPr algn="ctr"/>
                      <a:r>
                        <a:rPr lang="en-GB" sz="2000" b="1" dirty="0"/>
                        <a:t>(The </a:t>
                      </a:r>
                      <a:r>
                        <a:rPr lang="en-GB" sz="2000" b="1" u="none" dirty="0" err="1"/>
                        <a:t>Angolanisation</a:t>
                      </a:r>
                      <a:r>
                        <a:rPr lang="en-GB" sz="2000" b="1" dirty="0"/>
                        <a:t> Principle indicated as 70/30 rule)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132150752"/>
                  </a:ext>
                </a:extLst>
              </a:tr>
              <a:tr h="14224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Growing Economy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High Labour Force Rate (approximately 90%)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High Crime Rate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5525677"/>
                  </a:ext>
                </a:extLst>
              </a:tr>
              <a:tr h="43715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Corruption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Human Rights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2625856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1536DC3-38A7-957E-670E-7C15A3197544}"/>
                  </a:ext>
                </a:extLst>
              </p14:cNvPr>
              <p14:cNvContentPartPr/>
              <p14:nvPr/>
            </p14:nvContentPartPr>
            <p14:xfrm>
              <a:off x="1079841" y="541556"/>
              <a:ext cx="20880" cy="118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1536DC3-38A7-957E-670E-7C15A319754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71201" y="532556"/>
                <a:ext cx="3852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9EA6A84-4BC3-6600-0842-403BED1764A5}"/>
                  </a:ext>
                </a:extLst>
              </p14:cNvPr>
              <p14:cNvContentPartPr/>
              <p14:nvPr/>
            </p14:nvContentPartPr>
            <p14:xfrm>
              <a:off x="855561" y="458756"/>
              <a:ext cx="25560" cy="349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9EA6A84-4BC3-6600-0842-403BED1764A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6561" y="449756"/>
                <a:ext cx="43200" cy="5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52A1451-1BFD-4C11-109B-09BFD8C4A74E}"/>
                  </a:ext>
                </a:extLst>
              </p14:cNvPr>
              <p14:cNvContentPartPr/>
              <p14:nvPr/>
            </p14:nvContentPartPr>
            <p14:xfrm>
              <a:off x="6325401" y="333476"/>
              <a:ext cx="19800" cy="86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52A1451-1BFD-4C11-109B-09BFD8C4A74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316401" y="324476"/>
                <a:ext cx="37440" cy="2628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977CB6F5-AE0B-9132-2AB2-23556E7A75E4}"/>
              </a:ext>
            </a:extLst>
          </p:cNvPr>
          <p:cNvSpPr txBox="1"/>
          <p:nvPr/>
        </p:nvSpPr>
        <p:spPr>
          <a:xfrm>
            <a:off x="118873" y="6342364"/>
            <a:ext cx="11914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 err="1"/>
              <a:t>Coface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824220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B05F7AD-8E7E-73C3-8DF7-7D8A2BF8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8" b="9091"/>
          <a:stretch/>
        </p:blipFill>
        <p:spPr>
          <a:xfrm>
            <a:off x="4544568" y="10"/>
            <a:ext cx="7647431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AADC5-3727-BB25-395B-F47AD41044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5922819" cy="2004885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D6BF16-B750-6DD2-0B73-F081E1F79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546919"/>
            <a:ext cx="11198908" cy="2119057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In conclusion to this presentation, by analysing and exploring a Developing country before Moving Business there we can evaluate the advantages and disadvantages and risks. Therefore is useful for successful businesses and prevents losses. 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3502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E37C6-779F-2495-9844-8EBCEE9F1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b="1"/>
              <a:t>QUESTIONS?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" name="Graphic 5" descr="Question mark">
            <a:extLst>
              <a:ext uri="{FF2B5EF4-FFF2-40B4-BE49-F238E27FC236}">
                <a16:creationId xmlns:a16="http://schemas.microsoft.com/office/drawing/2014/main" id="{B9F6CB86-97CF-8328-0B60-E72584935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1503" y="212930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777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7E15-B797-691F-F05D-3E24C7412C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7148"/>
            <a:ext cx="9144000" cy="619433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3315BF-F48C-2611-D0F0-6956D59D3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934" y="786581"/>
            <a:ext cx="11002297" cy="5904271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Britannica, 2022. Angola | </a:t>
            </a:r>
            <a:r>
              <a:rPr lang="en-GB" sz="1800" i="1" dirty="0"/>
              <a:t>Angola: Facts and Stats </a:t>
            </a:r>
            <a:r>
              <a:rPr lang="en-GB" sz="1800" dirty="0"/>
              <a:t>[online] </a:t>
            </a:r>
            <a:r>
              <a:rPr lang="en-GB" sz="1800" dirty="0" err="1"/>
              <a:t>Encyclopedia</a:t>
            </a:r>
            <a:r>
              <a:rPr lang="en-GB" sz="1800" dirty="0"/>
              <a:t> Britannica</a:t>
            </a:r>
          </a:p>
          <a:p>
            <a:pPr algn="l"/>
            <a:r>
              <a:rPr lang="en-GB" sz="1800" dirty="0"/>
              <a:t>      Available at: </a:t>
            </a:r>
            <a:r>
              <a:rPr lang="en-GB" sz="1800" dirty="0">
                <a:hlinkClick r:id="rId2"/>
              </a:rPr>
              <a:t>https://www.britannica.com/facts/Angola</a:t>
            </a:r>
            <a:r>
              <a:rPr lang="en-GB" sz="1800" dirty="0"/>
              <a:t> (Accessed: 19 November 2022).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err="1"/>
              <a:t>Seah</a:t>
            </a:r>
            <a:r>
              <a:rPr lang="en-GB" sz="1800" dirty="0"/>
              <a:t>, L.S (2021), Air swift ‘The importance of cultural awareness in international business’ [blog]. 2 July. Available at: </a:t>
            </a:r>
            <a:r>
              <a:rPr lang="en-GB" sz="1800" dirty="0">
                <a:hlinkClick r:id="rId3"/>
              </a:rPr>
              <a:t>https://www.airswift.com/blog/importance-of-cultural-awareness</a:t>
            </a:r>
            <a:r>
              <a:rPr lang="en-GB" sz="1800" dirty="0"/>
              <a:t> (Accessed: 20 November 2022).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 Department of Foreign Commonwealth and Development Office (2021) Overseas Business Risk – Angola. Available at: </a:t>
            </a:r>
            <a:r>
              <a:rPr lang="en-GB" sz="1800" dirty="0">
                <a:hlinkClick r:id="rId4"/>
              </a:rPr>
              <a:t>https://www.gov.uk/government/publications/overseas-business-risk-angola/overseas-business-risk-angola--2#:~:text=operating%20in%20Angola.-,Political,of%20leadership%20in%2038%20years</a:t>
            </a:r>
            <a:r>
              <a:rPr lang="en-GB" sz="1800" dirty="0"/>
              <a:t>. /Publications/ (Accessed: 20 November 2022)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Corporation Finance Institute (2022) Types of Customers. Available at: </a:t>
            </a:r>
            <a:r>
              <a:rPr lang="en-GB" sz="1800" dirty="0">
                <a:hlinkClick r:id="rId5"/>
              </a:rPr>
              <a:t>https://corporatefinanceinstitute.com/resources/accounting/types-of-customers/</a:t>
            </a:r>
            <a:r>
              <a:rPr lang="en-GB" sz="1800" dirty="0"/>
              <a:t>  (Accessed: 20 November 2022).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algn="l"/>
            <a:endParaRPr lang="en-GB" sz="1800" dirty="0"/>
          </a:p>
          <a:p>
            <a:pPr algn="l"/>
            <a:endParaRPr lang="en-GB" sz="1800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53094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6" ma:contentTypeDescription="Create a new document." ma:contentTypeScope="" ma:versionID="5a1e6962454353a053612ad46dfc452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dc1977640b88c0225d93f3c87e3a1fd0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EF12C7E-00B5-4361-BE47-35B2F5BF5EC3}">
  <ds:schemaRefs>
    <ds:schemaRef ds:uri="http://purl.org/dc/dcmitype/"/>
    <ds:schemaRef ds:uri="http://purl.org/dc/terms/"/>
    <ds:schemaRef ds:uri="http://www.w3.org/XML/1998/namespace"/>
    <ds:schemaRef ds:uri="0cb976d4-72d8-43fd-a100-21d54766e958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da3f2772-8f1e-4acb-bd98-3a0ee892f48a"/>
  </ds:schemaRefs>
</ds:datastoreItem>
</file>

<file path=customXml/itemProps2.xml><?xml version="1.0" encoding="utf-8"?>
<ds:datastoreItem xmlns:ds="http://schemas.openxmlformats.org/officeDocument/2006/customXml" ds:itemID="{268CE1F2-D13F-49FB-AA49-91E24EC7B1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EBAB95-E29C-49C2-A4D2-21D31A60E4C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2166</TotalTime>
  <Words>697</Words>
  <Application>Microsoft Office PowerPoint</Application>
  <PresentationFormat>Widescreen</PresentationFormat>
  <Paragraphs>109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Presentation on Global Business Environment </vt:lpstr>
      <vt:lpstr>INTRODUCTION</vt:lpstr>
      <vt:lpstr>PowerPoint Presentation</vt:lpstr>
      <vt:lpstr> Key Issues Faced by Foreign Businesses in Angola (This is an example of the affecting the Tesco retail business)  </vt:lpstr>
      <vt:lpstr>Cultural differences</vt:lpstr>
      <vt:lpstr>Different sets of customers</vt:lpstr>
      <vt:lpstr>Poor investment climate Faced by Foreign Business</vt:lpstr>
      <vt:lpstr>Strategies To Display the Opportunities and Face the Challenges (SWOT) Tesco moving to Angola</vt:lpstr>
      <vt:lpstr>PowerPoint Presentation</vt:lpstr>
      <vt:lpstr>CONCLUSION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Global Business Environment </dc:title>
  <dc:creator>Marieta Marinova (2217644)</dc:creator>
  <cp:lastModifiedBy>Marieta Marinova (2217644)</cp:lastModifiedBy>
  <cp:revision>1</cp:revision>
  <dcterms:created xsi:type="dcterms:W3CDTF">2022-11-17T17:47:24Z</dcterms:created>
  <dcterms:modified xsi:type="dcterms:W3CDTF">2022-11-22T18:58:22Z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