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3B9260-AF69-23AA-E308-C50C5490CF29}" v="2488" dt="2026-02-23T02:03:23.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hsar Shahbaz (2426535)" userId="S::2426535@student.uwtsd.ac.uk::ea6aeda3-c6e8-4629-8178-eb68d79d006a" providerId="AD" clId="Web-{EC3B9260-AF69-23AA-E308-C50C5490CF29}"/>
    <pc:docChg chg="addSld delSld modSld addMainMaster delMainMaster">
      <pc:chgData name="Rukhsar Shahbaz (2426535)" userId="S::2426535@student.uwtsd.ac.uk::ea6aeda3-c6e8-4629-8178-eb68d79d006a" providerId="AD" clId="Web-{EC3B9260-AF69-23AA-E308-C50C5490CF29}" dt="2026-02-23T02:03:21.809" v="1413" actId="20577"/>
      <pc:docMkLst>
        <pc:docMk/>
      </pc:docMkLst>
      <pc:sldChg chg="addSp modSp mod setBg modClrScheme setClrOvrMap chgLayout">
        <pc:chgData name="Rukhsar Shahbaz (2426535)" userId="S::2426535@student.uwtsd.ac.uk::ea6aeda3-c6e8-4629-8178-eb68d79d006a" providerId="AD" clId="Web-{EC3B9260-AF69-23AA-E308-C50C5490CF29}" dt="2026-02-22T16:43:52.606" v="41" actId="20577"/>
        <pc:sldMkLst>
          <pc:docMk/>
          <pc:sldMk cId="109857222" sldId="256"/>
        </pc:sldMkLst>
        <pc:spChg chg="mod">
          <ac:chgData name="Rukhsar Shahbaz (2426535)" userId="S::2426535@student.uwtsd.ac.uk::ea6aeda3-c6e8-4629-8178-eb68d79d006a" providerId="AD" clId="Web-{EC3B9260-AF69-23AA-E308-C50C5490CF29}" dt="2026-02-22T16:42:41.120" v="14" actId="20577"/>
          <ac:spMkLst>
            <pc:docMk/>
            <pc:sldMk cId="109857222" sldId="256"/>
            <ac:spMk id="2" creationId="{00000000-0000-0000-0000-000000000000}"/>
          </ac:spMkLst>
        </pc:spChg>
        <pc:spChg chg="mod">
          <ac:chgData name="Rukhsar Shahbaz (2426535)" userId="S::2426535@student.uwtsd.ac.uk::ea6aeda3-c6e8-4629-8178-eb68d79d006a" providerId="AD" clId="Web-{EC3B9260-AF69-23AA-E308-C50C5490CF29}" dt="2026-02-22T16:43:52.606" v="41" actId="20577"/>
          <ac:spMkLst>
            <pc:docMk/>
            <pc:sldMk cId="109857222" sldId="256"/>
            <ac:spMk id="3" creationId="{00000000-0000-0000-0000-000000000000}"/>
          </ac:spMkLst>
        </pc:spChg>
        <pc:spChg chg="add">
          <ac:chgData name="Rukhsar Shahbaz (2426535)" userId="S::2426535@student.uwtsd.ac.uk::ea6aeda3-c6e8-4629-8178-eb68d79d006a" providerId="AD" clId="Web-{EC3B9260-AF69-23AA-E308-C50C5490CF29}" dt="2026-02-22T16:40:12.567" v="0"/>
          <ac:spMkLst>
            <pc:docMk/>
            <pc:sldMk cId="109857222" sldId="256"/>
            <ac:spMk id="8" creationId="{DEF92653-5D6D-47E6-8744-0DAF76E049C4}"/>
          </ac:spMkLst>
        </pc:spChg>
        <pc:cxnChg chg="add">
          <ac:chgData name="Rukhsar Shahbaz (2426535)" userId="S::2426535@student.uwtsd.ac.uk::ea6aeda3-c6e8-4629-8178-eb68d79d006a" providerId="AD" clId="Web-{EC3B9260-AF69-23AA-E308-C50C5490CF29}" dt="2026-02-22T16:40:12.567" v="0"/>
          <ac:cxnSpMkLst>
            <pc:docMk/>
            <pc:sldMk cId="109857222" sldId="256"/>
            <ac:cxnSpMk id="10" creationId="{9CA98CE3-81A7-4FFE-A047-9AA65998D877}"/>
          </ac:cxnSpMkLst>
        </pc:cxnChg>
        <pc:cxnChg chg="add">
          <ac:chgData name="Rukhsar Shahbaz (2426535)" userId="S::2426535@student.uwtsd.ac.uk::ea6aeda3-c6e8-4629-8178-eb68d79d006a" providerId="AD" clId="Web-{EC3B9260-AF69-23AA-E308-C50C5490CF29}" dt="2026-02-22T16:40:12.567" v="0"/>
          <ac:cxnSpMkLst>
            <pc:docMk/>
            <pc:sldMk cId="109857222" sldId="256"/>
            <ac:cxnSpMk id="12" creationId="{18D91C2B-BDB9-49BE-9C44-E0CFE597ABFE}"/>
          </ac:cxnSpMkLst>
        </pc:cxnChg>
      </pc:sldChg>
      <pc:sldChg chg="addSp delSp modSp new mod setBg setClrOvrMap">
        <pc:chgData name="Rukhsar Shahbaz (2426535)" userId="S::2426535@student.uwtsd.ac.uk::ea6aeda3-c6e8-4629-8178-eb68d79d006a" providerId="AD" clId="Web-{EC3B9260-AF69-23AA-E308-C50C5490CF29}" dt="2026-02-23T00:07:28.573" v="264" actId="20577"/>
        <pc:sldMkLst>
          <pc:docMk/>
          <pc:sldMk cId="796960683" sldId="257"/>
        </pc:sldMkLst>
        <pc:spChg chg="mod">
          <ac:chgData name="Rukhsar Shahbaz (2426535)" userId="S::2426535@student.uwtsd.ac.uk::ea6aeda3-c6e8-4629-8178-eb68d79d006a" providerId="AD" clId="Web-{EC3B9260-AF69-23AA-E308-C50C5490CF29}" dt="2026-02-22T23:58:48.550" v="114" actId="14100"/>
          <ac:spMkLst>
            <pc:docMk/>
            <pc:sldMk cId="796960683" sldId="257"/>
            <ac:spMk id="2" creationId="{828D2727-05D3-C560-6F4D-E9B04AB049EC}"/>
          </ac:spMkLst>
        </pc:spChg>
        <pc:spChg chg="del">
          <ac:chgData name="Rukhsar Shahbaz (2426535)" userId="S::2426535@student.uwtsd.ac.uk::ea6aeda3-c6e8-4629-8178-eb68d79d006a" providerId="AD" clId="Web-{EC3B9260-AF69-23AA-E308-C50C5490CF29}" dt="2026-02-22T23:52:08.967" v="43"/>
          <ac:spMkLst>
            <pc:docMk/>
            <pc:sldMk cId="796960683" sldId="257"/>
            <ac:spMk id="3" creationId="{F9E0C0F5-151E-ABB3-A448-E0CC0F9ADCDF}"/>
          </ac:spMkLst>
        </pc:spChg>
        <pc:spChg chg="add mod">
          <ac:chgData name="Rukhsar Shahbaz (2426535)" userId="S::2426535@student.uwtsd.ac.uk::ea6aeda3-c6e8-4629-8178-eb68d79d006a" providerId="AD" clId="Web-{EC3B9260-AF69-23AA-E308-C50C5490CF29}" dt="2026-02-23T00:07:28.573" v="264" actId="20577"/>
          <ac:spMkLst>
            <pc:docMk/>
            <pc:sldMk cId="796960683" sldId="257"/>
            <ac:spMk id="4" creationId="{C388458D-7B50-5D12-3B12-A49FFCE8EBC8}"/>
          </ac:spMkLst>
        </pc:spChg>
        <pc:spChg chg="add">
          <ac:chgData name="Rukhsar Shahbaz (2426535)" userId="S::2426535@student.uwtsd.ac.uk::ea6aeda3-c6e8-4629-8178-eb68d79d006a" providerId="AD" clId="Web-{EC3B9260-AF69-23AA-E308-C50C5490CF29}" dt="2026-02-22T23:52:08.967" v="43"/>
          <ac:spMkLst>
            <pc:docMk/>
            <pc:sldMk cId="796960683" sldId="257"/>
            <ac:spMk id="12" creationId="{DEF92653-5D6D-47E6-8744-0DAF76E049C4}"/>
          </ac:spMkLst>
        </pc:spChg>
        <pc:cxnChg chg="add">
          <ac:chgData name="Rukhsar Shahbaz (2426535)" userId="S::2426535@student.uwtsd.ac.uk::ea6aeda3-c6e8-4629-8178-eb68d79d006a" providerId="AD" clId="Web-{EC3B9260-AF69-23AA-E308-C50C5490CF29}" dt="2026-02-22T23:52:08.967" v="43"/>
          <ac:cxnSpMkLst>
            <pc:docMk/>
            <pc:sldMk cId="796960683" sldId="257"/>
            <ac:cxnSpMk id="8" creationId="{F64F9B95-9045-48D2-B9F3-2927E98F54AA}"/>
          </ac:cxnSpMkLst>
        </pc:cxnChg>
        <pc:cxnChg chg="add">
          <ac:chgData name="Rukhsar Shahbaz (2426535)" userId="S::2426535@student.uwtsd.ac.uk::ea6aeda3-c6e8-4629-8178-eb68d79d006a" providerId="AD" clId="Web-{EC3B9260-AF69-23AA-E308-C50C5490CF29}" dt="2026-02-22T23:52:08.967" v="43"/>
          <ac:cxnSpMkLst>
            <pc:docMk/>
            <pc:sldMk cId="796960683" sldId="257"/>
            <ac:cxnSpMk id="10" creationId="{085AA86F-6A4D-4BCB-A045-D992CDC2959B}"/>
          </ac:cxnSpMkLst>
        </pc:cxnChg>
        <pc:cxnChg chg="add">
          <ac:chgData name="Rukhsar Shahbaz (2426535)" userId="S::2426535@student.uwtsd.ac.uk::ea6aeda3-c6e8-4629-8178-eb68d79d006a" providerId="AD" clId="Web-{EC3B9260-AF69-23AA-E308-C50C5490CF29}" dt="2026-02-22T23:52:08.967" v="43"/>
          <ac:cxnSpMkLst>
            <pc:docMk/>
            <pc:sldMk cId="796960683" sldId="257"/>
            <ac:cxnSpMk id="14" creationId="{9CA98CE3-81A7-4FFE-A047-9AA65998D877}"/>
          </ac:cxnSpMkLst>
        </pc:cxnChg>
        <pc:cxnChg chg="add">
          <ac:chgData name="Rukhsar Shahbaz (2426535)" userId="S::2426535@student.uwtsd.ac.uk::ea6aeda3-c6e8-4629-8178-eb68d79d006a" providerId="AD" clId="Web-{EC3B9260-AF69-23AA-E308-C50C5490CF29}" dt="2026-02-22T23:52:08.967" v="43"/>
          <ac:cxnSpMkLst>
            <pc:docMk/>
            <pc:sldMk cId="796960683" sldId="257"/>
            <ac:cxnSpMk id="16" creationId="{18D91C2B-BDB9-49BE-9C44-E0CFE597ABFE}"/>
          </ac:cxnSpMkLst>
        </pc:cxnChg>
      </pc:sldChg>
      <pc:sldChg chg="addSp delSp modSp new mod setBg setClrOvrMap">
        <pc:chgData name="Rukhsar Shahbaz (2426535)" userId="S::2426535@student.uwtsd.ac.uk::ea6aeda3-c6e8-4629-8178-eb68d79d006a" providerId="AD" clId="Web-{EC3B9260-AF69-23AA-E308-C50C5490CF29}" dt="2026-02-23T00:22:41.633" v="515" actId="20577"/>
        <pc:sldMkLst>
          <pc:docMk/>
          <pc:sldMk cId="955301077" sldId="258"/>
        </pc:sldMkLst>
        <pc:spChg chg="mod">
          <ac:chgData name="Rukhsar Shahbaz (2426535)" userId="S::2426535@student.uwtsd.ac.uk::ea6aeda3-c6e8-4629-8178-eb68d79d006a" providerId="AD" clId="Web-{EC3B9260-AF69-23AA-E308-C50C5490CF29}" dt="2026-02-23T00:11:26.370" v="292" actId="20577"/>
          <ac:spMkLst>
            <pc:docMk/>
            <pc:sldMk cId="955301077" sldId="258"/>
            <ac:spMk id="2" creationId="{5FA2770B-0CF8-F198-2AAC-BE6F26A61F0E}"/>
          </ac:spMkLst>
        </pc:spChg>
        <pc:spChg chg="del">
          <ac:chgData name="Rukhsar Shahbaz (2426535)" userId="S::2426535@student.uwtsd.ac.uk::ea6aeda3-c6e8-4629-8178-eb68d79d006a" providerId="AD" clId="Web-{EC3B9260-AF69-23AA-E308-C50C5490CF29}" dt="2026-02-23T00:10:37.632" v="268"/>
          <ac:spMkLst>
            <pc:docMk/>
            <pc:sldMk cId="955301077" sldId="258"/>
            <ac:spMk id="3" creationId="{1CB98B10-1AC9-4ADD-E80B-234203433B70}"/>
          </ac:spMkLst>
        </pc:spChg>
        <pc:spChg chg="add mod">
          <ac:chgData name="Rukhsar Shahbaz (2426535)" userId="S::2426535@student.uwtsd.ac.uk::ea6aeda3-c6e8-4629-8178-eb68d79d006a" providerId="AD" clId="Web-{EC3B9260-AF69-23AA-E308-C50C5490CF29}" dt="2026-02-23T00:22:41.633" v="515" actId="20577"/>
          <ac:spMkLst>
            <pc:docMk/>
            <pc:sldMk cId="955301077" sldId="258"/>
            <ac:spMk id="4" creationId="{D004987D-5897-B6BC-6CE6-F79C3B8A3D7B}"/>
          </ac:spMkLst>
        </pc:spChg>
        <pc:spChg chg="add">
          <ac:chgData name="Rukhsar Shahbaz (2426535)" userId="S::2426535@student.uwtsd.ac.uk::ea6aeda3-c6e8-4629-8178-eb68d79d006a" providerId="AD" clId="Web-{EC3B9260-AF69-23AA-E308-C50C5490CF29}" dt="2026-02-23T00:10:37.632" v="268"/>
          <ac:spMkLst>
            <pc:docMk/>
            <pc:sldMk cId="955301077" sldId="258"/>
            <ac:spMk id="12" creationId="{DEF92653-5D6D-47E6-8744-0DAF76E049C4}"/>
          </ac:spMkLst>
        </pc:spChg>
        <pc:cxnChg chg="add">
          <ac:chgData name="Rukhsar Shahbaz (2426535)" userId="S::2426535@student.uwtsd.ac.uk::ea6aeda3-c6e8-4629-8178-eb68d79d006a" providerId="AD" clId="Web-{EC3B9260-AF69-23AA-E308-C50C5490CF29}" dt="2026-02-23T00:10:37.632" v="268"/>
          <ac:cxnSpMkLst>
            <pc:docMk/>
            <pc:sldMk cId="955301077" sldId="258"/>
            <ac:cxnSpMk id="8" creationId="{F64F9B95-9045-48D2-B9F3-2927E98F54AA}"/>
          </ac:cxnSpMkLst>
        </pc:cxnChg>
        <pc:cxnChg chg="add">
          <ac:chgData name="Rukhsar Shahbaz (2426535)" userId="S::2426535@student.uwtsd.ac.uk::ea6aeda3-c6e8-4629-8178-eb68d79d006a" providerId="AD" clId="Web-{EC3B9260-AF69-23AA-E308-C50C5490CF29}" dt="2026-02-23T00:10:37.632" v="268"/>
          <ac:cxnSpMkLst>
            <pc:docMk/>
            <pc:sldMk cId="955301077" sldId="258"/>
            <ac:cxnSpMk id="10" creationId="{085AA86F-6A4D-4BCB-A045-D992CDC2959B}"/>
          </ac:cxnSpMkLst>
        </pc:cxnChg>
        <pc:cxnChg chg="add">
          <ac:chgData name="Rukhsar Shahbaz (2426535)" userId="S::2426535@student.uwtsd.ac.uk::ea6aeda3-c6e8-4629-8178-eb68d79d006a" providerId="AD" clId="Web-{EC3B9260-AF69-23AA-E308-C50C5490CF29}" dt="2026-02-23T00:10:37.632" v="268"/>
          <ac:cxnSpMkLst>
            <pc:docMk/>
            <pc:sldMk cId="955301077" sldId="258"/>
            <ac:cxnSpMk id="14" creationId="{9CA98CE3-81A7-4FFE-A047-9AA65998D877}"/>
          </ac:cxnSpMkLst>
        </pc:cxnChg>
        <pc:cxnChg chg="add">
          <ac:chgData name="Rukhsar Shahbaz (2426535)" userId="S::2426535@student.uwtsd.ac.uk::ea6aeda3-c6e8-4629-8178-eb68d79d006a" providerId="AD" clId="Web-{EC3B9260-AF69-23AA-E308-C50C5490CF29}" dt="2026-02-23T00:10:37.632" v="268"/>
          <ac:cxnSpMkLst>
            <pc:docMk/>
            <pc:sldMk cId="955301077" sldId="258"/>
            <ac:cxnSpMk id="16" creationId="{18D91C2B-BDB9-49BE-9C44-E0CFE597ABFE}"/>
          </ac:cxnSpMkLst>
        </pc:cxnChg>
      </pc:sldChg>
      <pc:sldChg chg="new del">
        <pc:chgData name="Rukhsar Shahbaz (2426535)" userId="S::2426535@student.uwtsd.ac.uk::ea6aeda3-c6e8-4629-8178-eb68d79d006a" providerId="AD" clId="Web-{EC3B9260-AF69-23AA-E308-C50C5490CF29}" dt="2026-02-23T00:10:22.257" v="266"/>
        <pc:sldMkLst>
          <pc:docMk/>
          <pc:sldMk cId="3222053593" sldId="258"/>
        </pc:sldMkLst>
      </pc:sldChg>
      <pc:sldChg chg="addSp delSp modSp new mod setBg setClrOvrMap">
        <pc:chgData name="Rukhsar Shahbaz (2426535)" userId="S::2426535@student.uwtsd.ac.uk::ea6aeda3-c6e8-4629-8178-eb68d79d006a" providerId="AD" clId="Web-{EC3B9260-AF69-23AA-E308-C50C5490CF29}" dt="2026-02-23T01:42:31.365" v="769" actId="1076"/>
        <pc:sldMkLst>
          <pc:docMk/>
          <pc:sldMk cId="950960198" sldId="259"/>
        </pc:sldMkLst>
        <pc:spChg chg="mod">
          <ac:chgData name="Rukhsar Shahbaz (2426535)" userId="S::2426535@student.uwtsd.ac.uk::ea6aeda3-c6e8-4629-8178-eb68d79d006a" providerId="AD" clId="Web-{EC3B9260-AF69-23AA-E308-C50C5490CF29}" dt="2026-02-23T01:18:46.253" v="540" actId="20577"/>
          <ac:spMkLst>
            <pc:docMk/>
            <pc:sldMk cId="950960198" sldId="259"/>
            <ac:spMk id="2" creationId="{86D33E04-15A5-B342-E05A-D01F435F411C}"/>
          </ac:spMkLst>
        </pc:spChg>
        <pc:spChg chg="del">
          <ac:chgData name="Rukhsar Shahbaz (2426535)" userId="S::2426535@student.uwtsd.ac.uk::ea6aeda3-c6e8-4629-8178-eb68d79d006a" providerId="AD" clId="Web-{EC3B9260-AF69-23AA-E308-C50C5490CF29}" dt="2026-02-23T01:08:04.448" v="517"/>
          <ac:spMkLst>
            <pc:docMk/>
            <pc:sldMk cId="950960198" sldId="259"/>
            <ac:spMk id="3" creationId="{2AE87339-B799-9FB8-05A5-91AAD10FA59C}"/>
          </ac:spMkLst>
        </pc:spChg>
        <pc:spChg chg="add mod">
          <ac:chgData name="Rukhsar Shahbaz (2426535)" userId="S::2426535@student.uwtsd.ac.uk::ea6aeda3-c6e8-4629-8178-eb68d79d006a" providerId="AD" clId="Web-{EC3B9260-AF69-23AA-E308-C50C5490CF29}" dt="2026-02-23T01:42:31.365" v="769" actId="1076"/>
          <ac:spMkLst>
            <pc:docMk/>
            <pc:sldMk cId="950960198" sldId="259"/>
            <ac:spMk id="4" creationId="{F298D46F-3299-17C9-CB17-F394E50063DD}"/>
          </ac:spMkLst>
        </pc:spChg>
        <pc:spChg chg="add">
          <ac:chgData name="Rukhsar Shahbaz (2426535)" userId="S::2426535@student.uwtsd.ac.uk::ea6aeda3-c6e8-4629-8178-eb68d79d006a" providerId="AD" clId="Web-{EC3B9260-AF69-23AA-E308-C50C5490CF29}" dt="2026-02-23T01:08:04.448" v="517"/>
          <ac:spMkLst>
            <pc:docMk/>
            <pc:sldMk cId="950960198" sldId="259"/>
            <ac:spMk id="12" creationId="{DEF92653-5D6D-47E6-8744-0DAF76E049C4}"/>
          </ac:spMkLst>
        </pc:spChg>
        <pc:cxnChg chg="add">
          <ac:chgData name="Rukhsar Shahbaz (2426535)" userId="S::2426535@student.uwtsd.ac.uk::ea6aeda3-c6e8-4629-8178-eb68d79d006a" providerId="AD" clId="Web-{EC3B9260-AF69-23AA-E308-C50C5490CF29}" dt="2026-02-23T01:08:04.448" v="517"/>
          <ac:cxnSpMkLst>
            <pc:docMk/>
            <pc:sldMk cId="950960198" sldId="259"/>
            <ac:cxnSpMk id="8" creationId="{F64F9B95-9045-48D2-B9F3-2927E98F54AA}"/>
          </ac:cxnSpMkLst>
        </pc:cxnChg>
        <pc:cxnChg chg="add">
          <ac:chgData name="Rukhsar Shahbaz (2426535)" userId="S::2426535@student.uwtsd.ac.uk::ea6aeda3-c6e8-4629-8178-eb68d79d006a" providerId="AD" clId="Web-{EC3B9260-AF69-23AA-E308-C50C5490CF29}" dt="2026-02-23T01:08:04.448" v="517"/>
          <ac:cxnSpMkLst>
            <pc:docMk/>
            <pc:sldMk cId="950960198" sldId="259"/>
            <ac:cxnSpMk id="10" creationId="{085AA86F-6A4D-4BCB-A045-D992CDC2959B}"/>
          </ac:cxnSpMkLst>
        </pc:cxnChg>
        <pc:cxnChg chg="add">
          <ac:chgData name="Rukhsar Shahbaz (2426535)" userId="S::2426535@student.uwtsd.ac.uk::ea6aeda3-c6e8-4629-8178-eb68d79d006a" providerId="AD" clId="Web-{EC3B9260-AF69-23AA-E308-C50C5490CF29}" dt="2026-02-23T01:08:04.448" v="517"/>
          <ac:cxnSpMkLst>
            <pc:docMk/>
            <pc:sldMk cId="950960198" sldId="259"/>
            <ac:cxnSpMk id="14" creationId="{9CA98CE3-81A7-4FFE-A047-9AA65998D877}"/>
          </ac:cxnSpMkLst>
        </pc:cxnChg>
        <pc:cxnChg chg="add">
          <ac:chgData name="Rukhsar Shahbaz (2426535)" userId="S::2426535@student.uwtsd.ac.uk::ea6aeda3-c6e8-4629-8178-eb68d79d006a" providerId="AD" clId="Web-{EC3B9260-AF69-23AA-E308-C50C5490CF29}" dt="2026-02-23T01:08:04.448" v="517"/>
          <ac:cxnSpMkLst>
            <pc:docMk/>
            <pc:sldMk cId="950960198" sldId="259"/>
            <ac:cxnSpMk id="16" creationId="{18D91C2B-BDB9-49BE-9C44-E0CFE597ABFE}"/>
          </ac:cxnSpMkLst>
        </pc:cxnChg>
      </pc:sldChg>
      <pc:sldChg chg="addSp delSp modSp new mod setBg setClrOvrMap">
        <pc:chgData name="Rukhsar Shahbaz (2426535)" userId="S::2426535@student.uwtsd.ac.uk::ea6aeda3-c6e8-4629-8178-eb68d79d006a" providerId="AD" clId="Web-{EC3B9260-AF69-23AA-E308-C50C5490CF29}" dt="2026-02-23T02:03:21.809" v="1413" actId="20577"/>
        <pc:sldMkLst>
          <pc:docMk/>
          <pc:sldMk cId="31036775" sldId="260"/>
        </pc:sldMkLst>
        <pc:spChg chg="mod">
          <ac:chgData name="Rukhsar Shahbaz (2426535)" userId="S::2426535@student.uwtsd.ac.uk::ea6aeda3-c6e8-4629-8178-eb68d79d006a" providerId="AD" clId="Web-{EC3B9260-AF69-23AA-E308-C50C5490CF29}" dt="2026-02-23T01:43:20.756" v="786" actId="20577"/>
          <ac:spMkLst>
            <pc:docMk/>
            <pc:sldMk cId="31036775" sldId="260"/>
            <ac:spMk id="2" creationId="{DEA57E65-F443-827D-C57F-B9B4A981F452}"/>
          </ac:spMkLst>
        </pc:spChg>
        <pc:spChg chg="del">
          <ac:chgData name="Rukhsar Shahbaz (2426535)" userId="S::2426535@student.uwtsd.ac.uk::ea6aeda3-c6e8-4629-8178-eb68d79d006a" providerId="AD" clId="Web-{EC3B9260-AF69-23AA-E308-C50C5490CF29}" dt="2026-02-23T01:42:50.303" v="771"/>
          <ac:spMkLst>
            <pc:docMk/>
            <pc:sldMk cId="31036775" sldId="260"/>
            <ac:spMk id="3" creationId="{FA915823-CA3E-35D6-2C71-46F963C1E9EA}"/>
          </ac:spMkLst>
        </pc:spChg>
        <pc:spChg chg="add mod">
          <ac:chgData name="Rukhsar Shahbaz (2426535)" userId="S::2426535@student.uwtsd.ac.uk::ea6aeda3-c6e8-4629-8178-eb68d79d006a" providerId="AD" clId="Web-{EC3B9260-AF69-23AA-E308-C50C5490CF29}" dt="2026-02-23T02:03:21.809" v="1413" actId="20577"/>
          <ac:spMkLst>
            <pc:docMk/>
            <pc:sldMk cId="31036775" sldId="260"/>
            <ac:spMk id="4" creationId="{65F99039-3BAB-D6B6-E92B-5E10E79CACB4}"/>
          </ac:spMkLst>
        </pc:spChg>
        <pc:spChg chg="add">
          <ac:chgData name="Rukhsar Shahbaz (2426535)" userId="S::2426535@student.uwtsd.ac.uk::ea6aeda3-c6e8-4629-8178-eb68d79d006a" providerId="AD" clId="Web-{EC3B9260-AF69-23AA-E308-C50C5490CF29}" dt="2026-02-23T01:42:50.303" v="771"/>
          <ac:spMkLst>
            <pc:docMk/>
            <pc:sldMk cId="31036775" sldId="260"/>
            <ac:spMk id="12" creationId="{DEF92653-5D6D-47E6-8744-0DAF76E049C4}"/>
          </ac:spMkLst>
        </pc:spChg>
        <pc:cxnChg chg="add">
          <ac:chgData name="Rukhsar Shahbaz (2426535)" userId="S::2426535@student.uwtsd.ac.uk::ea6aeda3-c6e8-4629-8178-eb68d79d006a" providerId="AD" clId="Web-{EC3B9260-AF69-23AA-E308-C50C5490CF29}" dt="2026-02-23T01:42:50.303" v="771"/>
          <ac:cxnSpMkLst>
            <pc:docMk/>
            <pc:sldMk cId="31036775" sldId="260"/>
            <ac:cxnSpMk id="8" creationId="{F64F9B95-9045-48D2-B9F3-2927E98F54AA}"/>
          </ac:cxnSpMkLst>
        </pc:cxnChg>
        <pc:cxnChg chg="add">
          <ac:chgData name="Rukhsar Shahbaz (2426535)" userId="S::2426535@student.uwtsd.ac.uk::ea6aeda3-c6e8-4629-8178-eb68d79d006a" providerId="AD" clId="Web-{EC3B9260-AF69-23AA-E308-C50C5490CF29}" dt="2026-02-23T01:42:50.303" v="771"/>
          <ac:cxnSpMkLst>
            <pc:docMk/>
            <pc:sldMk cId="31036775" sldId="260"/>
            <ac:cxnSpMk id="10" creationId="{085AA86F-6A4D-4BCB-A045-D992CDC2959B}"/>
          </ac:cxnSpMkLst>
        </pc:cxnChg>
        <pc:cxnChg chg="add">
          <ac:chgData name="Rukhsar Shahbaz (2426535)" userId="S::2426535@student.uwtsd.ac.uk::ea6aeda3-c6e8-4629-8178-eb68d79d006a" providerId="AD" clId="Web-{EC3B9260-AF69-23AA-E308-C50C5490CF29}" dt="2026-02-23T01:42:50.303" v="771"/>
          <ac:cxnSpMkLst>
            <pc:docMk/>
            <pc:sldMk cId="31036775" sldId="260"/>
            <ac:cxnSpMk id="14" creationId="{9CA98CE3-81A7-4FFE-A047-9AA65998D877}"/>
          </ac:cxnSpMkLst>
        </pc:cxnChg>
        <pc:cxnChg chg="add">
          <ac:chgData name="Rukhsar Shahbaz (2426535)" userId="S::2426535@student.uwtsd.ac.uk::ea6aeda3-c6e8-4629-8178-eb68d79d006a" providerId="AD" clId="Web-{EC3B9260-AF69-23AA-E308-C50C5490CF29}" dt="2026-02-23T01:42:50.303" v="771"/>
          <ac:cxnSpMkLst>
            <pc:docMk/>
            <pc:sldMk cId="31036775" sldId="260"/>
            <ac:cxnSpMk id="16" creationId="{18D91C2B-BDB9-49BE-9C44-E0CFE597ABFE}"/>
          </ac:cxnSpMkLst>
        </pc:cxnChg>
      </pc:sldChg>
      <pc:sldChg chg="new del">
        <pc:chgData name="Rukhsar Shahbaz (2426535)" userId="S::2426535@student.uwtsd.ac.uk::ea6aeda3-c6e8-4629-8178-eb68d79d006a" providerId="AD" clId="Web-{EC3B9260-AF69-23AA-E308-C50C5490CF29}" dt="2026-02-23T01:52:51.550" v="1143"/>
        <pc:sldMkLst>
          <pc:docMk/>
          <pc:sldMk cId="2719885691" sldId="261"/>
        </pc:sldMkLst>
      </pc:sldChg>
      <pc:sldChg chg="addSp modSp new mod setBg setClrOvrMap">
        <pc:chgData name="Rukhsar Shahbaz (2426535)" userId="S::2426535@student.uwtsd.ac.uk::ea6aeda3-c6e8-4629-8178-eb68d79d006a" providerId="AD" clId="Web-{EC3B9260-AF69-23AA-E308-C50C5490CF29}" dt="2026-02-23T01:56:21.727" v="1265" actId="1076"/>
        <pc:sldMkLst>
          <pc:docMk/>
          <pc:sldMk cId="3380517060" sldId="261"/>
        </pc:sldMkLst>
        <pc:spChg chg="mod">
          <ac:chgData name="Rukhsar Shahbaz (2426535)" userId="S::2426535@student.uwtsd.ac.uk::ea6aeda3-c6e8-4629-8178-eb68d79d006a" providerId="AD" clId="Web-{EC3B9260-AF69-23AA-E308-C50C5490CF29}" dt="2026-02-23T01:53:41.410" v="1163" actId="20577"/>
          <ac:spMkLst>
            <pc:docMk/>
            <pc:sldMk cId="3380517060" sldId="261"/>
            <ac:spMk id="2" creationId="{4367CEA0-2C5A-951D-7A53-16D2BBC65A80}"/>
          </ac:spMkLst>
        </pc:spChg>
        <pc:spChg chg="add mod">
          <ac:chgData name="Rukhsar Shahbaz (2426535)" userId="S::2426535@student.uwtsd.ac.uk::ea6aeda3-c6e8-4629-8178-eb68d79d006a" providerId="AD" clId="Web-{EC3B9260-AF69-23AA-E308-C50C5490CF29}" dt="2026-02-23T01:56:21.727" v="1265" actId="1076"/>
          <ac:spMkLst>
            <pc:docMk/>
            <pc:sldMk cId="3380517060" sldId="261"/>
            <ac:spMk id="3" creationId="{1B261AE3-C654-8F01-E88A-99E7CA31003D}"/>
          </ac:spMkLst>
        </pc:spChg>
        <pc:spChg chg="add">
          <ac:chgData name="Rukhsar Shahbaz (2426535)" userId="S::2426535@student.uwtsd.ac.uk::ea6aeda3-c6e8-4629-8178-eb68d79d006a" providerId="AD" clId="Web-{EC3B9260-AF69-23AA-E308-C50C5490CF29}" dt="2026-02-23T01:53:04.831" v="1145"/>
          <ac:spMkLst>
            <pc:docMk/>
            <pc:sldMk cId="3380517060" sldId="261"/>
            <ac:spMk id="11" creationId="{DEF92653-5D6D-47E6-8744-0DAF76E049C4}"/>
          </ac:spMkLst>
        </pc:spChg>
        <pc:cxnChg chg="add">
          <ac:chgData name="Rukhsar Shahbaz (2426535)" userId="S::2426535@student.uwtsd.ac.uk::ea6aeda3-c6e8-4629-8178-eb68d79d006a" providerId="AD" clId="Web-{EC3B9260-AF69-23AA-E308-C50C5490CF29}" dt="2026-02-23T01:53:04.831" v="1145"/>
          <ac:cxnSpMkLst>
            <pc:docMk/>
            <pc:sldMk cId="3380517060" sldId="261"/>
            <ac:cxnSpMk id="7" creationId="{F64F9B95-9045-48D2-B9F3-2927E98F54AA}"/>
          </ac:cxnSpMkLst>
        </pc:cxnChg>
        <pc:cxnChg chg="add">
          <ac:chgData name="Rukhsar Shahbaz (2426535)" userId="S::2426535@student.uwtsd.ac.uk::ea6aeda3-c6e8-4629-8178-eb68d79d006a" providerId="AD" clId="Web-{EC3B9260-AF69-23AA-E308-C50C5490CF29}" dt="2026-02-23T01:53:04.831" v="1145"/>
          <ac:cxnSpMkLst>
            <pc:docMk/>
            <pc:sldMk cId="3380517060" sldId="261"/>
            <ac:cxnSpMk id="9" creationId="{085AA86F-6A4D-4BCB-A045-D992CDC2959B}"/>
          </ac:cxnSpMkLst>
        </pc:cxnChg>
        <pc:cxnChg chg="add">
          <ac:chgData name="Rukhsar Shahbaz (2426535)" userId="S::2426535@student.uwtsd.ac.uk::ea6aeda3-c6e8-4629-8178-eb68d79d006a" providerId="AD" clId="Web-{EC3B9260-AF69-23AA-E308-C50C5490CF29}" dt="2026-02-23T01:53:04.831" v="1145"/>
          <ac:cxnSpMkLst>
            <pc:docMk/>
            <pc:sldMk cId="3380517060" sldId="261"/>
            <ac:cxnSpMk id="13" creationId="{9CA98CE3-81A7-4FFE-A047-9AA65998D877}"/>
          </ac:cxnSpMkLst>
        </pc:cxnChg>
        <pc:cxnChg chg="add">
          <ac:chgData name="Rukhsar Shahbaz (2426535)" userId="S::2426535@student.uwtsd.ac.uk::ea6aeda3-c6e8-4629-8178-eb68d79d006a" providerId="AD" clId="Web-{EC3B9260-AF69-23AA-E308-C50C5490CF29}" dt="2026-02-23T01:53:04.831" v="1145"/>
          <ac:cxnSpMkLst>
            <pc:docMk/>
            <pc:sldMk cId="3380517060" sldId="261"/>
            <ac:cxnSpMk id="15" creationId="{18D91C2B-BDB9-49BE-9C44-E0CFE597ABFE}"/>
          </ac:cxnSpMkLst>
        </pc:cxnChg>
      </pc:sldChg>
      <pc:sldChg chg="addSp delSp modSp new mod setBg setClrOvrMap">
        <pc:chgData name="Rukhsar Shahbaz (2426535)" userId="S::2426535@student.uwtsd.ac.uk::ea6aeda3-c6e8-4629-8178-eb68d79d006a" providerId="AD" clId="Web-{EC3B9260-AF69-23AA-E308-C50C5490CF29}" dt="2026-02-23T02:02:48.434" v="1404" actId="20577"/>
        <pc:sldMkLst>
          <pc:docMk/>
          <pc:sldMk cId="4024723052" sldId="262"/>
        </pc:sldMkLst>
        <pc:spChg chg="mod">
          <ac:chgData name="Rukhsar Shahbaz (2426535)" userId="S::2426535@student.uwtsd.ac.uk::ea6aeda3-c6e8-4629-8178-eb68d79d006a" providerId="AD" clId="Web-{EC3B9260-AF69-23AA-E308-C50C5490CF29}" dt="2026-02-23T01:56:48.071" v="1273" actId="20577"/>
          <ac:spMkLst>
            <pc:docMk/>
            <pc:sldMk cId="4024723052" sldId="262"/>
            <ac:spMk id="2" creationId="{5D3CC9A3-AB26-3918-09FC-E5809DC8E965}"/>
          </ac:spMkLst>
        </pc:spChg>
        <pc:spChg chg="del">
          <ac:chgData name="Rukhsar Shahbaz (2426535)" userId="S::2426535@student.uwtsd.ac.uk::ea6aeda3-c6e8-4629-8178-eb68d79d006a" providerId="AD" clId="Web-{EC3B9260-AF69-23AA-E308-C50C5490CF29}" dt="2026-02-23T01:56:34.430" v="1267"/>
          <ac:spMkLst>
            <pc:docMk/>
            <pc:sldMk cId="4024723052" sldId="262"/>
            <ac:spMk id="3" creationId="{69BF68F1-002D-F8BD-7DB2-82B7EC599231}"/>
          </ac:spMkLst>
        </pc:spChg>
        <pc:spChg chg="add mod">
          <ac:chgData name="Rukhsar Shahbaz (2426535)" userId="S::2426535@student.uwtsd.ac.uk::ea6aeda3-c6e8-4629-8178-eb68d79d006a" providerId="AD" clId="Web-{EC3B9260-AF69-23AA-E308-C50C5490CF29}" dt="2026-02-23T02:02:48.434" v="1404" actId="20577"/>
          <ac:spMkLst>
            <pc:docMk/>
            <pc:sldMk cId="4024723052" sldId="262"/>
            <ac:spMk id="4" creationId="{54EB7E0C-CB28-18CB-8592-3A5641C9496F}"/>
          </ac:spMkLst>
        </pc:spChg>
        <pc:spChg chg="add">
          <ac:chgData name="Rukhsar Shahbaz (2426535)" userId="S::2426535@student.uwtsd.ac.uk::ea6aeda3-c6e8-4629-8178-eb68d79d006a" providerId="AD" clId="Web-{EC3B9260-AF69-23AA-E308-C50C5490CF29}" dt="2026-02-23T01:56:34.430" v="1267"/>
          <ac:spMkLst>
            <pc:docMk/>
            <pc:sldMk cId="4024723052" sldId="262"/>
            <ac:spMk id="12" creationId="{DEF92653-5D6D-47E6-8744-0DAF76E049C4}"/>
          </ac:spMkLst>
        </pc:spChg>
        <pc:cxnChg chg="add">
          <ac:chgData name="Rukhsar Shahbaz (2426535)" userId="S::2426535@student.uwtsd.ac.uk::ea6aeda3-c6e8-4629-8178-eb68d79d006a" providerId="AD" clId="Web-{EC3B9260-AF69-23AA-E308-C50C5490CF29}" dt="2026-02-23T01:56:34.430" v="1267"/>
          <ac:cxnSpMkLst>
            <pc:docMk/>
            <pc:sldMk cId="4024723052" sldId="262"/>
            <ac:cxnSpMk id="8" creationId="{F64F9B95-9045-48D2-B9F3-2927E98F54AA}"/>
          </ac:cxnSpMkLst>
        </pc:cxnChg>
        <pc:cxnChg chg="add">
          <ac:chgData name="Rukhsar Shahbaz (2426535)" userId="S::2426535@student.uwtsd.ac.uk::ea6aeda3-c6e8-4629-8178-eb68d79d006a" providerId="AD" clId="Web-{EC3B9260-AF69-23AA-E308-C50C5490CF29}" dt="2026-02-23T01:56:34.430" v="1267"/>
          <ac:cxnSpMkLst>
            <pc:docMk/>
            <pc:sldMk cId="4024723052" sldId="262"/>
            <ac:cxnSpMk id="10" creationId="{085AA86F-6A4D-4BCB-A045-D992CDC2959B}"/>
          </ac:cxnSpMkLst>
        </pc:cxnChg>
        <pc:cxnChg chg="add">
          <ac:chgData name="Rukhsar Shahbaz (2426535)" userId="S::2426535@student.uwtsd.ac.uk::ea6aeda3-c6e8-4629-8178-eb68d79d006a" providerId="AD" clId="Web-{EC3B9260-AF69-23AA-E308-C50C5490CF29}" dt="2026-02-23T01:56:34.430" v="1267"/>
          <ac:cxnSpMkLst>
            <pc:docMk/>
            <pc:sldMk cId="4024723052" sldId="262"/>
            <ac:cxnSpMk id="14" creationId="{9CA98CE3-81A7-4FFE-A047-9AA65998D877}"/>
          </ac:cxnSpMkLst>
        </pc:cxnChg>
        <pc:cxnChg chg="add">
          <ac:chgData name="Rukhsar Shahbaz (2426535)" userId="S::2426535@student.uwtsd.ac.uk::ea6aeda3-c6e8-4629-8178-eb68d79d006a" providerId="AD" clId="Web-{EC3B9260-AF69-23AA-E308-C50C5490CF29}" dt="2026-02-23T01:56:34.430" v="1267"/>
          <ac:cxnSpMkLst>
            <pc:docMk/>
            <pc:sldMk cId="4024723052" sldId="262"/>
            <ac:cxnSpMk id="16" creationId="{18D91C2B-BDB9-49BE-9C44-E0CFE597ABFE}"/>
          </ac:cxnSpMkLst>
        </pc:cxnChg>
      </pc:sldChg>
      <pc:sldMasterChg chg="del delSldLayout">
        <pc:chgData name="Rukhsar Shahbaz (2426535)" userId="S::2426535@student.uwtsd.ac.uk::ea6aeda3-c6e8-4629-8178-eb68d79d006a" providerId="AD" clId="Web-{EC3B9260-AF69-23AA-E308-C50C5490CF29}" dt="2026-02-22T16:40:12.567" v="0"/>
        <pc:sldMasterMkLst>
          <pc:docMk/>
          <pc:sldMasterMk cId="2460954070" sldId="2147483660"/>
        </pc:sldMasterMkLst>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2385387890" sldId="2147483661"/>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949138452" sldId="2147483662"/>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2591524520" sldId="2147483663"/>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1203092039" sldId="2147483664"/>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3733172339" sldId="2147483665"/>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3210312558" sldId="2147483666"/>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3146388984" sldId="2147483667"/>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3171841454" sldId="2147483668"/>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1718958274" sldId="2147483669"/>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2202905451" sldId="2147483670"/>
          </pc:sldLayoutMkLst>
        </pc:sldLayoutChg>
        <pc:sldLayoutChg chg="del">
          <pc:chgData name="Rukhsar Shahbaz (2426535)" userId="S::2426535@student.uwtsd.ac.uk::ea6aeda3-c6e8-4629-8178-eb68d79d006a" providerId="AD" clId="Web-{EC3B9260-AF69-23AA-E308-C50C5490CF29}" dt="2026-02-22T16:40:12.567" v="0"/>
          <pc:sldLayoutMkLst>
            <pc:docMk/>
            <pc:sldMasterMk cId="2460954070" sldId="2147483660"/>
            <pc:sldLayoutMk cId="3479445657" sldId="2147483671"/>
          </pc:sldLayoutMkLst>
        </pc:sldLayoutChg>
      </pc:sldMasterChg>
      <pc:sldMasterChg chg="add addSldLayout">
        <pc:chgData name="Rukhsar Shahbaz (2426535)" userId="S::2426535@student.uwtsd.ac.uk::ea6aeda3-c6e8-4629-8178-eb68d79d006a" providerId="AD" clId="Web-{EC3B9260-AF69-23AA-E308-C50C5490CF29}" dt="2026-02-22T16:40:12.567" v="0"/>
        <pc:sldMasterMkLst>
          <pc:docMk/>
          <pc:sldMasterMk cId="2156041600" sldId="2147483695"/>
        </pc:sldMasterMkLst>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3855681100" sldId="2147483684"/>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2174286236" sldId="2147483685"/>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265563283" sldId="2147483686"/>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388873393" sldId="2147483687"/>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1549530679" sldId="2147483688"/>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2824687919" sldId="2147483689"/>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396987159" sldId="2147483690"/>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3930710048" sldId="2147483691"/>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1687777056" sldId="2147483692"/>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1210396487" sldId="2147483693"/>
          </pc:sldLayoutMkLst>
        </pc:sldLayoutChg>
        <pc:sldLayoutChg chg="add">
          <pc:chgData name="Rukhsar Shahbaz (2426535)" userId="S::2426535@student.uwtsd.ac.uk::ea6aeda3-c6e8-4629-8178-eb68d79d006a" providerId="AD" clId="Web-{EC3B9260-AF69-23AA-E308-C50C5490CF29}" dt="2026-02-22T16:40:12.567" v="0"/>
          <pc:sldLayoutMkLst>
            <pc:docMk/>
            <pc:sldMasterMk cId="2156041600" sldId="2147483695"/>
            <pc:sldLayoutMk cId="481687223" sldId="21474836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6987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30710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87777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10396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168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9530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5568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4286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5563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873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4687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604160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6313" y="961103"/>
            <a:ext cx="8884104" cy="3269590"/>
          </a:xfrm>
        </p:spPr>
        <p:txBody>
          <a:bodyPr anchor="b">
            <a:normAutofit/>
          </a:bodyPr>
          <a:lstStyle/>
          <a:p>
            <a:r>
              <a:rPr lang="en-GB" sz="6600" dirty="0"/>
              <a:t>Problem solving in </a:t>
            </a:r>
            <a:r>
              <a:rPr lang="en-GB" sz="6600"/>
              <a:t>health care </a:t>
            </a:r>
            <a:endParaRPr lang="en-GB" sz="6600" dirty="0"/>
          </a:p>
        </p:txBody>
      </p:sp>
      <p:sp>
        <p:nvSpPr>
          <p:cNvPr id="3" name="Subtitle 2"/>
          <p:cNvSpPr>
            <a:spLocks noGrp="1"/>
          </p:cNvSpPr>
          <p:nvPr>
            <p:ph type="subTitle" idx="1"/>
          </p:nvPr>
        </p:nvSpPr>
        <p:spPr>
          <a:xfrm>
            <a:off x="815708" y="4526253"/>
            <a:ext cx="8864709" cy="1341556"/>
          </a:xfrm>
        </p:spPr>
        <p:txBody>
          <a:bodyPr anchor="t">
            <a:normAutofit fontScale="70000" lnSpcReduction="20000"/>
          </a:bodyPr>
          <a:lstStyle/>
          <a:p>
            <a:r>
              <a:rPr lang="en-GB"/>
              <a:t>Rukhsar Shahbaz </a:t>
            </a:r>
          </a:p>
          <a:p>
            <a:r>
              <a:rPr lang="en-GB"/>
              <a:t>2426535</a:t>
            </a:r>
          </a:p>
          <a:p>
            <a:r>
              <a:rPr lang="en-GB"/>
              <a:t>LCHS4900</a:t>
            </a:r>
            <a:endParaRPr lang="en-GB" dirty="0"/>
          </a:p>
          <a:p>
            <a:r>
              <a:rPr lang="en-GB" dirty="0"/>
              <a:t>Anika </a:t>
            </a:r>
            <a:r>
              <a:rPr lang="en-GB" dirty="0" err="1"/>
              <a:t>kayma</a:t>
            </a:r>
          </a:p>
          <a:p>
            <a:endParaRPr lang="en-GB" dirty="0"/>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D2727-05D3-C560-6F4D-E9B04AB049EC}"/>
              </a:ext>
            </a:extLst>
          </p:cNvPr>
          <p:cNvSpPr>
            <a:spLocks noGrp="1"/>
          </p:cNvSpPr>
          <p:nvPr>
            <p:ph type="title"/>
          </p:nvPr>
        </p:nvSpPr>
        <p:spPr>
          <a:xfrm>
            <a:off x="750408" y="816674"/>
            <a:ext cx="10228368" cy="878228"/>
          </a:xfrm>
        </p:spPr>
        <p:txBody>
          <a:bodyPr vert="horz" lIns="91440" tIns="45720" rIns="91440" bIns="45720" rtlCol="0" anchor="t">
            <a:normAutofit fontScale="90000"/>
          </a:bodyPr>
          <a:lstStyle/>
          <a:p>
            <a:r>
              <a:rPr lang="en-US" sz="4400" b="1" u="sng">
                <a:latin typeface="Univers Condensed"/>
                <a:cs typeface="Arial"/>
              </a:rPr>
              <a:t>What is problem solving?</a:t>
            </a:r>
            <a:br>
              <a:rPr lang="en-US" sz="4400" b="1" u="sng" dirty="0">
                <a:latin typeface="Univers Condensed"/>
                <a:cs typeface="Arial"/>
              </a:rPr>
            </a:br>
            <a:br>
              <a:rPr lang="en-US" sz="4400" b="1" u="sng" dirty="0">
                <a:latin typeface="Univers Condensed"/>
                <a:cs typeface="Arial"/>
              </a:rPr>
            </a:br>
            <a:br>
              <a:rPr lang="en-US" sz="4400" b="1" u="sng" dirty="0">
                <a:latin typeface="Univers Condensed"/>
                <a:cs typeface="Arial"/>
              </a:rPr>
            </a:br>
            <a:endParaRPr lang="en-US" sz="5400" dirty="0">
              <a:latin typeface="Univers Condensed"/>
              <a:cs typeface="Aria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388458D-7B50-5D12-3B12-A49FFCE8EBC8}"/>
              </a:ext>
            </a:extLst>
          </p:cNvPr>
          <p:cNvSpPr txBox="1"/>
          <p:nvPr/>
        </p:nvSpPr>
        <p:spPr>
          <a:xfrm>
            <a:off x="844626" y="2221735"/>
            <a:ext cx="94377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Problem solving is how we find good answers to difficult situations. It means finding the problem, thinking of ways to fix it, choosing the best way, and then doing it (smith, 2020).</a:t>
            </a:r>
          </a:p>
          <a:p>
            <a:endParaRPr lang="en-GB" dirty="0"/>
          </a:p>
          <a:p>
            <a:r>
              <a:rPr lang="en-GB" dirty="0"/>
              <a:t>In health and social care, things are often complicated. Good problem solving helps us meet </a:t>
            </a:r>
            <a:r>
              <a:rPr lang="en-GB"/>
              <a:t>people's</a:t>
            </a:r>
            <a:r>
              <a:rPr lang="en-GB" dirty="0"/>
              <a:t> needs and makes their lives better </a:t>
            </a:r>
          </a:p>
          <a:p>
            <a:endParaRPr lang="en-GB" dirty="0"/>
          </a:p>
          <a:p>
            <a:r>
              <a:rPr lang="en-GB" dirty="0"/>
              <a:t>We will look at why problem solving is so key in health and social care and see an </a:t>
            </a:r>
            <a:r>
              <a:rPr lang="en-GB" dirty="0" err="1"/>
              <a:t>exaple</a:t>
            </a:r>
            <a:r>
              <a:rPr lang="en-GB" dirty="0"/>
              <a:t> of it in action.</a:t>
            </a:r>
          </a:p>
        </p:txBody>
      </p:sp>
    </p:spTree>
    <p:extLst>
      <p:ext uri="{BB962C8B-B14F-4D97-AF65-F5344CB8AC3E}">
        <p14:creationId xmlns:p14="http://schemas.microsoft.com/office/powerpoint/2010/main" val="7969606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2770B-0CF8-F198-2AAC-BE6F26A61F0E}"/>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b="1" u="sng" dirty="0"/>
              <a:t>Why problem solving matters in health care.</a:t>
            </a:r>
            <a:endParaRPr lang="en-US" sz="4800" b="1" u="sng" dirty="0"/>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004987D-5897-B6BC-6CE6-F79C3B8A3D7B}"/>
              </a:ext>
            </a:extLst>
          </p:cNvPr>
          <p:cNvSpPr txBox="1"/>
          <p:nvPr/>
        </p:nvSpPr>
        <p:spPr>
          <a:xfrm>
            <a:off x="798722" y="2644048"/>
            <a:ext cx="969484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People's health and social care needs are rarely simple. We deal with many </a:t>
            </a:r>
            <a:r>
              <a:rPr lang="en-GB" dirty="0" err="1"/>
              <a:t>challeneges</a:t>
            </a:r>
            <a:r>
              <a:rPr lang="en-GB" dirty="0"/>
              <a:t> like </a:t>
            </a:r>
            <a:r>
              <a:rPr lang="en-GB" dirty="0" err="1"/>
              <a:t>ilness</a:t>
            </a:r>
            <a:r>
              <a:rPr lang="en-GB" dirty="0"/>
              <a:t>, personal issues, and life circumstances (jones,2021)</a:t>
            </a:r>
          </a:p>
          <a:p>
            <a:endParaRPr lang="en-GB" dirty="0"/>
          </a:p>
          <a:p>
            <a:r>
              <a:rPr lang="en-GB"/>
              <a:t>When we solve problems well, patients and clients get better care, which leads to better health and </a:t>
            </a:r>
            <a:r>
              <a:rPr lang="en-GB" dirty="0"/>
              <a:t>happiness.</a:t>
            </a:r>
          </a:p>
          <a:p>
            <a:endParaRPr lang="en-GB" dirty="0"/>
          </a:p>
          <a:p>
            <a:r>
              <a:rPr lang="en-GB" dirty="0"/>
              <a:t>Care situations change all the time. Being good at problem solving helps us adapt quickly to new </a:t>
            </a:r>
            <a:r>
              <a:rPr lang="en-GB"/>
              <a:t>challenges or unexpected events. </a:t>
            </a:r>
          </a:p>
          <a:p>
            <a:endParaRPr lang="en-GB" dirty="0"/>
          </a:p>
          <a:p>
            <a:r>
              <a:rPr lang="en-GB" dirty="0"/>
              <a:t>It helps us make smart, ethical decisions about what's best for the person we’re caring for.</a:t>
            </a:r>
          </a:p>
        </p:txBody>
      </p:sp>
    </p:spTree>
    <p:extLst>
      <p:ext uri="{BB962C8B-B14F-4D97-AF65-F5344CB8AC3E}">
        <p14:creationId xmlns:p14="http://schemas.microsoft.com/office/powerpoint/2010/main" val="95530107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33E04-15A5-B342-E05A-D01F435F411C}"/>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4400" b="1" u="sng"/>
              <a:t>How problem Solving is used everyday</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298D46F-3299-17C9-CB17-F394E50063DD}"/>
              </a:ext>
            </a:extLst>
          </p:cNvPr>
          <p:cNvSpPr txBox="1"/>
          <p:nvPr/>
        </p:nvSpPr>
        <p:spPr>
          <a:xfrm>
            <a:off x="908891" y="2809301"/>
            <a:ext cx="986009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Its used to create personal care plans, work out what might go wrong and find ways to help people reach their health goals. </a:t>
            </a:r>
          </a:p>
          <a:p>
            <a:endParaRPr lang="en-GB" dirty="0"/>
          </a:p>
          <a:p>
            <a:r>
              <a:rPr lang="en-GB" dirty="0"/>
              <a:t>When different professionals work as a team problem solving help us make sure they are used fairly and effectively for everyone. </a:t>
            </a:r>
          </a:p>
          <a:p>
            <a:endParaRPr lang="en-GB" dirty="0"/>
          </a:p>
          <a:p>
            <a:r>
              <a:rPr lang="en-GB" dirty="0"/>
              <a:t>When different professionals work as a team, problem solving helps them share ideas and come up with the best all-round care plan.</a:t>
            </a:r>
          </a:p>
          <a:p>
            <a:endParaRPr lang="en-GB" dirty="0"/>
          </a:p>
          <a:p>
            <a:r>
              <a:rPr lang="en-GB" dirty="0"/>
              <a:t>It helps us spot dangers and puts plans in </a:t>
            </a:r>
            <a:r>
              <a:rPr lang="en-GB"/>
              <a:t>place to prevent harm or accidents, keeps everyone safer.</a:t>
            </a:r>
          </a:p>
          <a:p>
            <a:endParaRPr lang="en-GB" dirty="0"/>
          </a:p>
          <a:p>
            <a:endParaRPr lang="en-GB" dirty="0"/>
          </a:p>
          <a:p>
            <a:endParaRPr lang="en-GB"/>
          </a:p>
        </p:txBody>
      </p:sp>
    </p:spTree>
    <p:extLst>
      <p:ext uri="{BB962C8B-B14F-4D97-AF65-F5344CB8AC3E}">
        <p14:creationId xmlns:p14="http://schemas.microsoft.com/office/powerpoint/2010/main" val="9509601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57E65-F443-827D-C57F-B9B4A981F452}"/>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6600" dirty="0"/>
              <a:t>Real life </a:t>
            </a:r>
            <a:r>
              <a:rPr lang="en-US" sz="6600"/>
              <a:t>example</a:t>
            </a:r>
            <a:br>
              <a:rPr lang="en-US" sz="6600" dirty="0"/>
            </a:br>
            <a:endParaRPr lang="en-US" sz="6600" dirty="0"/>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5F99039-3BAB-D6B6-E92B-5E10E79CACB4}"/>
              </a:ext>
            </a:extLst>
          </p:cNvPr>
          <p:cNvSpPr txBox="1"/>
          <p:nvPr/>
        </p:nvSpPr>
        <p:spPr>
          <a:xfrm>
            <a:off x="798723" y="2221735"/>
            <a:ext cx="938269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Situation : Mrs Davies an older patient, just left her hospital. She's forgett</a:t>
            </a:r>
            <a:r>
              <a:rPr lang="en-GB" dirty="0">
                <a:solidFill>
                  <a:srgbClr val="FFFFFF"/>
                </a:solidFill>
                <a:latin typeface="Calisto MT"/>
              </a:rPr>
              <a:t>ing her medicines and is scared of falling again.</a:t>
            </a:r>
          </a:p>
          <a:p>
            <a:r>
              <a:rPr lang="en-GB" dirty="0"/>
              <a:t>Problem: she's not taking her medicine correctly, and she's at risk of falling. Both to stop her from being independent.</a:t>
            </a:r>
          </a:p>
          <a:p>
            <a:r>
              <a:rPr lang="en-GB" dirty="0"/>
              <a:t>Solution: we had looked at why this was happening (e.g., medicine routine was too hard, she's scared). </a:t>
            </a:r>
          </a:p>
          <a:p>
            <a:r>
              <a:rPr lang="en-GB" dirty="0"/>
              <a:t>Planned to </a:t>
            </a:r>
            <a:r>
              <a:rPr lang="en-GB"/>
              <a:t>give</a:t>
            </a:r>
            <a:r>
              <a:rPr lang="en-GB" dirty="0"/>
              <a:t> her a special pillow box for her medicines with clear pictures</a:t>
            </a:r>
          </a:p>
          <a:p>
            <a:r>
              <a:rPr lang="en-GB" dirty="0"/>
              <a:t>Asked an </a:t>
            </a:r>
            <a:r>
              <a:rPr lang="en-GB"/>
              <a:t>occupational</a:t>
            </a:r>
            <a:r>
              <a:rPr lang="en-GB" dirty="0"/>
              <a:t> therapist to check her home for safety and show her how to move around more safely.</a:t>
            </a:r>
          </a:p>
          <a:p>
            <a:r>
              <a:rPr lang="en-GB" dirty="0"/>
              <a:t>Connect with a local group that </a:t>
            </a:r>
            <a:r>
              <a:rPr lang="en-GB"/>
              <a:t>prevents falls. </a:t>
            </a:r>
            <a:endParaRPr lang="en-GB" dirty="0"/>
          </a:p>
          <a:p>
            <a:r>
              <a:rPr lang="en-GB" dirty="0"/>
              <a:t>What happened next: we checked in regularly to see if she was taking her medication and if </a:t>
            </a:r>
            <a:r>
              <a:rPr lang="en-GB"/>
              <a:t>she had felt safe. We changed the plan if needed to make sure it was working for her.</a:t>
            </a:r>
          </a:p>
          <a:p>
            <a:endParaRPr lang="en-GB" dirty="0"/>
          </a:p>
        </p:txBody>
      </p:sp>
    </p:spTree>
    <p:extLst>
      <p:ext uri="{BB962C8B-B14F-4D97-AF65-F5344CB8AC3E}">
        <p14:creationId xmlns:p14="http://schemas.microsoft.com/office/powerpoint/2010/main" val="310367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7CEA0-2C5A-951D-7A53-16D2BBC65A80}"/>
              </a:ext>
            </a:extLst>
          </p:cNvPr>
          <p:cNvSpPr>
            <a:spLocks noGrp="1"/>
          </p:cNvSpPr>
          <p:nvPr>
            <p:ph type="title"/>
          </p:nvPr>
        </p:nvSpPr>
        <p:spPr>
          <a:xfrm>
            <a:off x="787132" y="-1269812"/>
            <a:ext cx="8884104" cy="3269590"/>
          </a:xfrm>
        </p:spPr>
        <p:txBody>
          <a:bodyPr vert="horz" lIns="91440" tIns="45720" rIns="91440" bIns="45720" rtlCol="0" anchor="b">
            <a:normAutofit/>
          </a:bodyPr>
          <a:lstStyle/>
          <a:p>
            <a:r>
              <a:rPr lang="en-US" sz="5400" b="1" u="sng" dirty="0"/>
              <a:t>Key </a:t>
            </a:r>
            <a:r>
              <a:rPr lang="en-US" sz="5400" b="1" u="sng"/>
              <a:t>takeaways</a:t>
            </a:r>
            <a:endParaRPr lang="en-US" sz="5400" dirty="0"/>
          </a:p>
        </p:txBody>
      </p:sp>
      <p:cxnSp>
        <p:nvCxnSpPr>
          <p:cNvPr id="13" name="Straight Connector 12">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B261AE3-C654-8F01-E88A-99E7CA31003D}"/>
              </a:ext>
            </a:extLst>
          </p:cNvPr>
          <p:cNvSpPr txBox="1"/>
          <p:nvPr/>
        </p:nvSpPr>
        <p:spPr>
          <a:xfrm>
            <a:off x="798722" y="2552241"/>
            <a:ext cx="930925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Being good at problem solving is a must have skill for anyone in health and social care.</a:t>
            </a:r>
          </a:p>
          <a:p>
            <a:endParaRPr lang="en-GB" dirty="0"/>
          </a:p>
          <a:p>
            <a:r>
              <a:rPr lang="en-GB" dirty="0"/>
              <a:t>Solving problems well means we can give better care and people get better </a:t>
            </a:r>
            <a:r>
              <a:rPr lang="en-GB"/>
              <a:t>results</a:t>
            </a:r>
            <a:r>
              <a:rPr lang="en-GB" dirty="0"/>
              <a:t>. </a:t>
            </a:r>
          </a:p>
          <a:p>
            <a:endParaRPr lang="en-GB" dirty="0"/>
          </a:p>
          <a:p>
            <a:r>
              <a:rPr lang="en-GB" dirty="0"/>
              <a:t>Always improving our problem-solving skills helps us </a:t>
            </a:r>
            <a:r>
              <a:rPr lang="en-GB"/>
              <a:t>deal with the challenging and changing </a:t>
            </a:r>
            <a:r>
              <a:rPr lang="en-GB" dirty="0"/>
              <a:t>world of care. </a:t>
            </a:r>
          </a:p>
        </p:txBody>
      </p:sp>
    </p:spTree>
    <p:extLst>
      <p:ext uri="{BB962C8B-B14F-4D97-AF65-F5344CB8AC3E}">
        <p14:creationId xmlns:p14="http://schemas.microsoft.com/office/powerpoint/2010/main" val="338051706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CC9A3-AB26-3918-09FC-E5809DC8E96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4800" b="1" u="sng"/>
              <a:t>References</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4EB7E0C-CB28-18CB-8592-3A5641C9496F}"/>
              </a:ext>
            </a:extLst>
          </p:cNvPr>
          <p:cNvSpPr txBox="1"/>
          <p:nvPr/>
        </p:nvSpPr>
        <p:spPr>
          <a:xfrm>
            <a:off x="881349" y="1854506"/>
            <a:ext cx="106129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Jones, A. (2021) </a:t>
            </a:r>
            <a:r>
              <a:rPr lang="en-GB" i="1" dirty="0"/>
              <a:t>Ethical practice in health and social care. </a:t>
            </a:r>
            <a:r>
              <a:rPr lang="en-GB" dirty="0"/>
              <a:t>London: </a:t>
            </a:r>
            <a:r>
              <a:rPr lang="en-GB" dirty="0" err="1"/>
              <a:t>routledge</a:t>
            </a:r>
            <a:r>
              <a:rPr lang="en-GB" dirty="0"/>
              <a:t> (accessed 14th  (accessed 14th </a:t>
            </a:r>
            <a:r>
              <a:rPr lang="en-GB"/>
              <a:t>February)</a:t>
            </a:r>
          </a:p>
          <a:p>
            <a:endParaRPr lang="en-GB" dirty="0"/>
          </a:p>
          <a:p>
            <a:r>
              <a:rPr lang="en-GB" dirty="0"/>
              <a:t> Smith, J. (2020) </a:t>
            </a:r>
            <a:r>
              <a:rPr lang="en-GB" i="1" dirty="0"/>
              <a:t>problem-solving strategies for health care professionals. </a:t>
            </a:r>
            <a:r>
              <a:rPr lang="en-GB" dirty="0"/>
              <a:t>Oxford: Oxford university press </a:t>
            </a:r>
          </a:p>
        </p:txBody>
      </p:sp>
    </p:spTree>
    <p:extLst>
      <p:ext uri="{BB962C8B-B14F-4D97-AF65-F5344CB8AC3E}">
        <p14:creationId xmlns:p14="http://schemas.microsoft.com/office/powerpoint/2010/main" val="402472305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ChronicleVTI</vt:lpstr>
      <vt:lpstr>Problem solving in health care </vt:lpstr>
      <vt:lpstr>What is problem solving?   </vt:lpstr>
      <vt:lpstr>Why problem solving matters in health care.</vt:lpstr>
      <vt:lpstr>How problem Solving is used everyday</vt:lpstr>
      <vt:lpstr>Real life example </vt:lpstr>
      <vt:lpstr>Key takeaways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379</cp:revision>
  <dcterms:created xsi:type="dcterms:W3CDTF">2026-02-22T16:37:46Z</dcterms:created>
  <dcterms:modified xsi:type="dcterms:W3CDTF">2026-02-23T02:03:28Z</dcterms:modified>
</cp:coreProperties>
</file>