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4" r:id="rId5"/>
    <p:sldId id="259" r:id="rId6"/>
    <p:sldId id="268" r:id="rId7"/>
    <p:sldId id="260" r:id="rId8"/>
    <p:sldId id="261" r:id="rId9"/>
    <p:sldId id="267" r:id="rId10"/>
    <p:sldId id="266" r:id="rId11"/>
    <p:sldId id="263"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276891-5EF6-4947-8039-5A45E257E558}" v="19" dt="2022-10-31T22:42:37.3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27"/>
    <p:restoredTop sz="94650"/>
  </p:normalViewPr>
  <p:slideViewPr>
    <p:cSldViewPr snapToGrid="0" snapToObjects="1">
      <p:cViewPr varScale="1">
        <p:scale>
          <a:sx n="120" d="100"/>
          <a:sy n="120" d="100"/>
        </p:scale>
        <p:origin x="51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Bassett-Davies (2204967)" userId="02f41fa5-02d3-4541-a35a-256f4b2b735f" providerId="ADAL" clId="{3D276891-5EF6-4947-8039-5A45E257E558}"/>
    <pc:docChg chg="custSel addSld delSld modSld">
      <pc:chgData name="Molly Bassett-Davies (2204967)" userId="02f41fa5-02d3-4541-a35a-256f4b2b735f" providerId="ADAL" clId="{3D276891-5EF6-4947-8039-5A45E257E558}" dt="2022-10-31T22:42:37.354" v="4178"/>
      <pc:docMkLst>
        <pc:docMk/>
      </pc:docMkLst>
      <pc:sldChg chg="addSp delSp modSp mod modTransition delAnim modAnim">
        <pc:chgData name="Molly Bassett-Davies (2204967)" userId="02f41fa5-02d3-4541-a35a-256f4b2b735f" providerId="ADAL" clId="{3D276891-5EF6-4947-8039-5A45E257E558}" dt="2022-10-31T22:42:37.354" v="4178"/>
        <pc:sldMkLst>
          <pc:docMk/>
          <pc:sldMk cId="690123422" sldId="256"/>
        </pc:sldMkLst>
        <pc:spChg chg="mod">
          <ac:chgData name="Molly Bassett-Davies (2204967)" userId="02f41fa5-02d3-4541-a35a-256f4b2b735f" providerId="ADAL" clId="{3D276891-5EF6-4947-8039-5A45E257E558}" dt="2022-10-31T14:10:18.763" v="2415" actId="113"/>
          <ac:spMkLst>
            <pc:docMk/>
            <pc:sldMk cId="690123422" sldId="256"/>
            <ac:spMk id="2" creationId="{C1B84E71-84A3-622E-437D-3B47716EF745}"/>
          </ac:spMkLst>
        </pc:spChg>
        <pc:spChg chg="mod">
          <ac:chgData name="Molly Bassett-Davies (2204967)" userId="02f41fa5-02d3-4541-a35a-256f4b2b735f" providerId="ADAL" clId="{3D276891-5EF6-4947-8039-5A45E257E558}" dt="2022-10-31T22:30:20.992" v="4158" actId="20577"/>
          <ac:spMkLst>
            <pc:docMk/>
            <pc:sldMk cId="690123422" sldId="256"/>
            <ac:spMk id="3" creationId="{753422D7-5424-1B97-C7F1-4741375CA050}"/>
          </ac:spMkLst>
        </pc:spChg>
        <pc:picChg chg="add mod">
          <ac:chgData name="Molly Bassett-Davies (2204967)" userId="02f41fa5-02d3-4541-a35a-256f4b2b735f" providerId="ADAL" clId="{3D276891-5EF6-4947-8039-5A45E257E558}" dt="2022-10-31T22:32:37.576" v="4161" actId="1076"/>
          <ac:picMkLst>
            <pc:docMk/>
            <pc:sldMk cId="690123422" sldId="256"/>
            <ac:picMk id="4" creationId="{932C661D-558A-A041-758F-EB00B8782813}"/>
          </ac:picMkLst>
        </pc:picChg>
        <pc:picChg chg="add del mod">
          <ac:chgData name="Molly Bassett-Davies (2204967)" userId="02f41fa5-02d3-4541-a35a-256f4b2b735f" providerId="ADAL" clId="{3D276891-5EF6-4947-8039-5A45E257E558}" dt="2022-10-31T22:34:30.215" v="4166" actId="478"/>
          <ac:picMkLst>
            <pc:docMk/>
            <pc:sldMk cId="690123422" sldId="256"/>
            <ac:picMk id="5" creationId="{C4664B83-B87F-E59D-1A80-3DD3EE99DDF8}"/>
          </ac:picMkLst>
        </pc:picChg>
        <pc:picChg chg="add del mod">
          <ac:chgData name="Molly Bassett-Davies (2204967)" userId="02f41fa5-02d3-4541-a35a-256f4b2b735f" providerId="ADAL" clId="{3D276891-5EF6-4947-8039-5A45E257E558}" dt="2022-10-31T22:36:09.054" v="4171"/>
          <ac:picMkLst>
            <pc:docMk/>
            <pc:sldMk cId="690123422" sldId="256"/>
            <ac:picMk id="6" creationId="{31A8FC68-4360-8CD5-9D63-041E90652A81}"/>
          </ac:picMkLst>
        </pc:picChg>
        <pc:picChg chg="add del mod">
          <ac:chgData name="Molly Bassett-Davies (2204967)" userId="02f41fa5-02d3-4541-a35a-256f4b2b735f" providerId="ADAL" clId="{3D276891-5EF6-4947-8039-5A45E257E558}" dt="2022-10-31T22:36:42.601" v="4173"/>
          <ac:picMkLst>
            <pc:docMk/>
            <pc:sldMk cId="690123422" sldId="256"/>
            <ac:picMk id="7" creationId="{56ECE973-4511-5FA9-098E-2449B120E082}"/>
          </ac:picMkLst>
        </pc:picChg>
        <pc:picChg chg="add del mod">
          <ac:chgData name="Molly Bassett-Davies (2204967)" userId="02f41fa5-02d3-4541-a35a-256f4b2b735f" providerId="ADAL" clId="{3D276891-5EF6-4947-8039-5A45E257E558}" dt="2022-10-31T22:38:35.854" v="4176"/>
          <ac:picMkLst>
            <pc:docMk/>
            <pc:sldMk cId="690123422" sldId="256"/>
            <ac:picMk id="8" creationId="{44756CE7-058D-BABD-570D-2065AF77DD5B}"/>
          </ac:picMkLst>
        </pc:picChg>
        <pc:picChg chg="add mod">
          <ac:chgData name="Molly Bassett-Davies (2204967)" userId="02f41fa5-02d3-4541-a35a-256f4b2b735f" providerId="ADAL" clId="{3D276891-5EF6-4947-8039-5A45E257E558}" dt="2022-10-31T22:42:37.354" v="4178"/>
          <ac:picMkLst>
            <pc:docMk/>
            <pc:sldMk cId="690123422" sldId="256"/>
            <ac:picMk id="9" creationId="{EF1530B7-4809-D931-8F6D-F1A336F778A7}"/>
          </ac:picMkLst>
        </pc:picChg>
      </pc:sldChg>
      <pc:sldChg chg="addSp delSp modSp mod modTransition delAnim modAnim">
        <pc:chgData name="Molly Bassett-Davies (2204967)" userId="02f41fa5-02d3-4541-a35a-256f4b2b735f" providerId="ADAL" clId="{3D276891-5EF6-4947-8039-5A45E257E558}" dt="2022-10-31T22:42:37.354" v="4178"/>
        <pc:sldMkLst>
          <pc:docMk/>
          <pc:sldMk cId="1276252958" sldId="257"/>
        </pc:sldMkLst>
        <pc:spChg chg="mod">
          <ac:chgData name="Molly Bassett-Davies (2204967)" userId="02f41fa5-02d3-4541-a35a-256f4b2b735f" providerId="ADAL" clId="{3D276891-5EF6-4947-8039-5A45E257E558}" dt="2022-10-31T14:10:37.299" v="2419" actId="1076"/>
          <ac:spMkLst>
            <pc:docMk/>
            <pc:sldMk cId="1276252958" sldId="257"/>
            <ac:spMk id="2" creationId="{9B0C6891-884B-E674-C914-249F14405AEB}"/>
          </ac:spMkLst>
        </pc:spChg>
        <pc:spChg chg="mod">
          <ac:chgData name="Molly Bassett-Davies (2204967)" userId="02f41fa5-02d3-4541-a35a-256f4b2b735f" providerId="ADAL" clId="{3D276891-5EF6-4947-8039-5A45E257E558}" dt="2022-10-31T13:13:49.478" v="893" actId="313"/>
          <ac:spMkLst>
            <pc:docMk/>
            <pc:sldMk cId="1276252958" sldId="257"/>
            <ac:spMk id="3" creationId="{92A88AAB-3AA8-9F32-B1C8-690A01F1A190}"/>
          </ac:spMkLst>
        </pc:spChg>
        <pc:picChg chg="add del mod">
          <ac:chgData name="Molly Bassett-Davies (2204967)" userId="02f41fa5-02d3-4541-a35a-256f4b2b735f" providerId="ADAL" clId="{3D276891-5EF6-4947-8039-5A45E257E558}" dt="2022-10-31T22:34:26.340" v="4165" actId="478"/>
          <ac:picMkLst>
            <pc:docMk/>
            <pc:sldMk cId="1276252958" sldId="257"/>
            <ac:picMk id="4" creationId="{E0FE101A-B5B3-F641-A13B-D63901EB8757}"/>
          </ac:picMkLst>
        </pc:picChg>
        <pc:picChg chg="add del mod">
          <ac:chgData name="Molly Bassett-Davies (2204967)" userId="02f41fa5-02d3-4541-a35a-256f4b2b735f" providerId="ADAL" clId="{3D276891-5EF6-4947-8039-5A45E257E558}" dt="2022-10-31T22:36:09.054" v="4171"/>
          <ac:picMkLst>
            <pc:docMk/>
            <pc:sldMk cId="1276252958" sldId="257"/>
            <ac:picMk id="5" creationId="{B8C36132-32A2-0D22-81A9-5C2E8E6816F0}"/>
          </ac:picMkLst>
        </pc:picChg>
        <pc:picChg chg="add del mod">
          <ac:chgData name="Molly Bassett-Davies (2204967)" userId="02f41fa5-02d3-4541-a35a-256f4b2b735f" providerId="ADAL" clId="{3D276891-5EF6-4947-8039-5A45E257E558}" dt="2022-10-31T22:38:35.854" v="4176"/>
          <ac:picMkLst>
            <pc:docMk/>
            <pc:sldMk cId="1276252958" sldId="257"/>
            <ac:picMk id="6" creationId="{72276DE3-4A0D-A7AE-9B44-F6A885461E92}"/>
          </ac:picMkLst>
        </pc:picChg>
        <pc:picChg chg="add mod">
          <ac:chgData name="Molly Bassett-Davies (2204967)" userId="02f41fa5-02d3-4541-a35a-256f4b2b735f" providerId="ADAL" clId="{3D276891-5EF6-4947-8039-5A45E257E558}" dt="2022-10-31T22:42:37.354" v="4178"/>
          <ac:picMkLst>
            <pc:docMk/>
            <pc:sldMk cId="1276252958" sldId="257"/>
            <ac:picMk id="7" creationId="{2E14FBFD-9B0E-38E3-30FB-5DB79CBA8A63}"/>
          </ac:picMkLst>
        </pc:picChg>
      </pc:sldChg>
      <pc:sldChg chg="addSp delSp modSp mod modTransition delAnim modAnim">
        <pc:chgData name="Molly Bassett-Davies (2204967)" userId="02f41fa5-02d3-4541-a35a-256f4b2b735f" providerId="ADAL" clId="{3D276891-5EF6-4947-8039-5A45E257E558}" dt="2022-10-31T22:42:37.354" v="4178"/>
        <pc:sldMkLst>
          <pc:docMk/>
          <pc:sldMk cId="2460639327" sldId="258"/>
        </pc:sldMkLst>
        <pc:spChg chg="mod">
          <ac:chgData name="Molly Bassett-Davies (2204967)" userId="02f41fa5-02d3-4541-a35a-256f4b2b735f" providerId="ADAL" clId="{3D276891-5EF6-4947-8039-5A45E257E558}" dt="2022-10-31T22:19:12.325" v="4155" actId="122"/>
          <ac:spMkLst>
            <pc:docMk/>
            <pc:sldMk cId="2460639327" sldId="258"/>
            <ac:spMk id="2" creationId="{69528DE3-B96D-19B2-22B7-742960815698}"/>
          </ac:spMkLst>
        </pc:spChg>
        <pc:spChg chg="mod">
          <ac:chgData name="Molly Bassett-Davies (2204967)" userId="02f41fa5-02d3-4541-a35a-256f4b2b735f" providerId="ADAL" clId="{3D276891-5EF6-4947-8039-5A45E257E558}" dt="2022-10-31T13:29:07.150" v="1113" actId="313"/>
          <ac:spMkLst>
            <pc:docMk/>
            <pc:sldMk cId="2460639327" sldId="258"/>
            <ac:spMk id="3" creationId="{78B69229-1CB8-B8EC-CBCF-657FAA20C2E5}"/>
          </ac:spMkLst>
        </pc:spChg>
        <pc:picChg chg="add del mod">
          <ac:chgData name="Molly Bassett-Davies (2204967)" userId="02f41fa5-02d3-4541-a35a-256f4b2b735f" providerId="ADAL" clId="{3D276891-5EF6-4947-8039-5A45E257E558}" dt="2022-10-31T22:34:21.760" v="4164" actId="478"/>
          <ac:picMkLst>
            <pc:docMk/>
            <pc:sldMk cId="2460639327" sldId="258"/>
            <ac:picMk id="4" creationId="{D5308E79-A9A9-1374-B65A-F441C843F7D2}"/>
          </ac:picMkLst>
        </pc:picChg>
        <pc:picChg chg="add del mod">
          <ac:chgData name="Molly Bassett-Davies (2204967)" userId="02f41fa5-02d3-4541-a35a-256f4b2b735f" providerId="ADAL" clId="{3D276891-5EF6-4947-8039-5A45E257E558}" dt="2022-10-31T22:36:09.054" v="4171"/>
          <ac:picMkLst>
            <pc:docMk/>
            <pc:sldMk cId="2460639327" sldId="258"/>
            <ac:picMk id="5" creationId="{729BCA29-E100-76E9-F6FE-8A0999F5F5D1}"/>
          </ac:picMkLst>
        </pc:picChg>
        <pc:picChg chg="add del mod">
          <ac:chgData name="Molly Bassett-Davies (2204967)" userId="02f41fa5-02d3-4541-a35a-256f4b2b735f" providerId="ADAL" clId="{3D276891-5EF6-4947-8039-5A45E257E558}" dt="2022-10-31T22:38:22.419" v="4175"/>
          <ac:picMkLst>
            <pc:docMk/>
            <pc:sldMk cId="2460639327" sldId="258"/>
            <ac:picMk id="6" creationId="{0A516FAE-4110-DDC5-7357-2B383EC2F6EB}"/>
          </ac:picMkLst>
        </pc:picChg>
        <pc:picChg chg="add mod">
          <ac:chgData name="Molly Bassett-Davies (2204967)" userId="02f41fa5-02d3-4541-a35a-256f4b2b735f" providerId="ADAL" clId="{3D276891-5EF6-4947-8039-5A45E257E558}" dt="2022-10-31T22:42:37.354" v="4178"/>
          <ac:picMkLst>
            <pc:docMk/>
            <pc:sldMk cId="2460639327" sldId="258"/>
            <ac:picMk id="7" creationId="{C2937C90-E6F2-5378-CA15-B18351CEC13F}"/>
          </ac:picMkLst>
        </pc:picChg>
      </pc:sldChg>
      <pc:sldChg chg="addSp delSp modSp mod modTransition modClrScheme chgLayout">
        <pc:chgData name="Molly Bassett-Davies (2204967)" userId="02f41fa5-02d3-4541-a35a-256f4b2b735f" providerId="ADAL" clId="{3D276891-5EF6-4947-8039-5A45E257E558}" dt="2022-10-31T22:42:37.354" v="4178"/>
        <pc:sldMkLst>
          <pc:docMk/>
          <pc:sldMk cId="1644843630" sldId="259"/>
        </pc:sldMkLst>
        <pc:spChg chg="mod ord">
          <ac:chgData name="Molly Bassett-Davies (2204967)" userId="02f41fa5-02d3-4541-a35a-256f4b2b735f" providerId="ADAL" clId="{3D276891-5EF6-4947-8039-5A45E257E558}" dt="2022-10-31T14:10:57.854" v="2420" actId="113"/>
          <ac:spMkLst>
            <pc:docMk/>
            <pc:sldMk cId="1644843630" sldId="259"/>
            <ac:spMk id="2" creationId="{01B849A6-3E16-FA50-6F9F-1CFB79B0BDDF}"/>
          </ac:spMkLst>
        </pc:spChg>
        <pc:spChg chg="mod ord">
          <ac:chgData name="Molly Bassett-Davies (2204967)" userId="02f41fa5-02d3-4541-a35a-256f4b2b735f" providerId="ADAL" clId="{3D276891-5EF6-4947-8039-5A45E257E558}" dt="2022-10-31T13:57:41.286" v="1989" actId="27636"/>
          <ac:spMkLst>
            <pc:docMk/>
            <pc:sldMk cId="1644843630" sldId="259"/>
            <ac:spMk id="3" creationId="{05290249-4926-E6B4-E10D-96DAB17CC8AF}"/>
          </ac:spMkLst>
        </pc:spChg>
        <pc:spChg chg="add del mod ord">
          <ac:chgData name="Molly Bassett-Davies (2204967)" userId="02f41fa5-02d3-4541-a35a-256f4b2b735f" providerId="ADAL" clId="{3D276891-5EF6-4947-8039-5A45E257E558}" dt="2022-10-31T13:57:11.059" v="1981" actId="478"/>
          <ac:spMkLst>
            <pc:docMk/>
            <pc:sldMk cId="1644843630" sldId="259"/>
            <ac:spMk id="4" creationId="{57F05E82-5F68-DAB9-1AA4-EB5709594836}"/>
          </ac:spMkLst>
        </pc:spChg>
        <pc:picChg chg="add mod">
          <ac:chgData name="Molly Bassett-Davies (2204967)" userId="02f41fa5-02d3-4541-a35a-256f4b2b735f" providerId="ADAL" clId="{3D276891-5EF6-4947-8039-5A45E257E558}" dt="2022-10-31T22:42:37.354" v="4178"/>
          <ac:picMkLst>
            <pc:docMk/>
            <pc:sldMk cId="1644843630" sldId="259"/>
            <ac:picMk id="5" creationId="{0605C0F5-4D41-5823-36FC-0C359F0E5E94}"/>
          </ac:picMkLst>
        </pc:picChg>
      </pc:sldChg>
      <pc:sldChg chg="addSp modSp mod modTransition">
        <pc:chgData name="Molly Bassett-Davies (2204967)" userId="02f41fa5-02d3-4541-a35a-256f4b2b735f" providerId="ADAL" clId="{3D276891-5EF6-4947-8039-5A45E257E558}" dt="2022-10-31T22:42:37.354" v="4178"/>
        <pc:sldMkLst>
          <pc:docMk/>
          <pc:sldMk cId="2842677185" sldId="260"/>
        </pc:sldMkLst>
        <pc:spChg chg="mod">
          <ac:chgData name="Molly Bassett-Davies (2204967)" userId="02f41fa5-02d3-4541-a35a-256f4b2b735f" providerId="ADAL" clId="{3D276891-5EF6-4947-8039-5A45E257E558}" dt="2022-10-31T14:11:04.267" v="2421" actId="113"/>
          <ac:spMkLst>
            <pc:docMk/>
            <pc:sldMk cId="2842677185" sldId="260"/>
            <ac:spMk id="2" creationId="{735719F9-ECC7-8DA4-3FED-6BC9700E9D93}"/>
          </ac:spMkLst>
        </pc:spChg>
        <pc:spChg chg="mod">
          <ac:chgData name="Molly Bassett-Davies (2204967)" userId="02f41fa5-02d3-4541-a35a-256f4b2b735f" providerId="ADAL" clId="{3D276891-5EF6-4947-8039-5A45E257E558}" dt="2022-10-31T14:05:38.139" v="2183" actId="20577"/>
          <ac:spMkLst>
            <pc:docMk/>
            <pc:sldMk cId="2842677185" sldId="260"/>
            <ac:spMk id="3" creationId="{4909478D-95DC-9BE1-2A18-A02653BECC4F}"/>
          </ac:spMkLst>
        </pc:spChg>
        <pc:picChg chg="add mod">
          <ac:chgData name="Molly Bassett-Davies (2204967)" userId="02f41fa5-02d3-4541-a35a-256f4b2b735f" providerId="ADAL" clId="{3D276891-5EF6-4947-8039-5A45E257E558}" dt="2022-10-31T22:42:37.354" v="4178"/>
          <ac:picMkLst>
            <pc:docMk/>
            <pc:sldMk cId="2842677185" sldId="260"/>
            <ac:picMk id="4" creationId="{D7B6E1BA-C91F-411A-05D0-FDFFF4393F9F}"/>
          </ac:picMkLst>
        </pc:picChg>
      </pc:sldChg>
      <pc:sldChg chg="modSp mod modTransition">
        <pc:chgData name="Molly Bassett-Davies (2204967)" userId="02f41fa5-02d3-4541-a35a-256f4b2b735f" providerId="ADAL" clId="{3D276891-5EF6-4947-8039-5A45E257E558}" dt="2022-10-31T22:36:02.337" v="4170"/>
        <pc:sldMkLst>
          <pc:docMk/>
          <pc:sldMk cId="2431072488" sldId="261"/>
        </pc:sldMkLst>
        <pc:spChg chg="mod">
          <ac:chgData name="Molly Bassett-Davies (2204967)" userId="02f41fa5-02d3-4541-a35a-256f4b2b735f" providerId="ADAL" clId="{3D276891-5EF6-4947-8039-5A45E257E558}" dt="2022-10-31T14:11:09.752" v="2422" actId="113"/>
          <ac:spMkLst>
            <pc:docMk/>
            <pc:sldMk cId="2431072488" sldId="261"/>
            <ac:spMk id="2" creationId="{4B689A5E-1339-9153-BBEA-36A283DBB810}"/>
          </ac:spMkLst>
        </pc:spChg>
        <pc:spChg chg="mod">
          <ac:chgData name="Molly Bassett-Davies (2204967)" userId="02f41fa5-02d3-4541-a35a-256f4b2b735f" providerId="ADAL" clId="{3D276891-5EF6-4947-8039-5A45E257E558}" dt="2022-10-31T14:08:02.006" v="2413" actId="20577"/>
          <ac:spMkLst>
            <pc:docMk/>
            <pc:sldMk cId="2431072488" sldId="261"/>
            <ac:spMk id="3" creationId="{72D6A2FC-201B-B801-E5D7-369409AFC4E9}"/>
          </ac:spMkLst>
        </pc:spChg>
      </pc:sldChg>
      <pc:sldChg chg="del">
        <pc:chgData name="Molly Bassett-Davies (2204967)" userId="02f41fa5-02d3-4541-a35a-256f4b2b735f" providerId="ADAL" clId="{3D276891-5EF6-4947-8039-5A45E257E558}" dt="2022-10-31T14:08:10.970" v="2414" actId="2696"/>
        <pc:sldMkLst>
          <pc:docMk/>
          <pc:sldMk cId="2491508074" sldId="262"/>
        </pc:sldMkLst>
      </pc:sldChg>
      <pc:sldChg chg="addSp modSp mod modTransition modAnim">
        <pc:chgData name="Molly Bassett-Davies (2204967)" userId="02f41fa5-02d3-4541-a35a-256f4b2b735f" providerId="ADAL" clId="{3D276891-5EF6-4947-8039-5A45E257E558}" dt="2022-10-31T22:42:37.354" v="4178"/>
        <pc:sldMkLst>
          <pc:docMk/>
          <pc:sldMk cId="294060537" sldId="263"/>
        </pc:sldMkLst>
        <pc:spChg chg="mod">
          <ac:chgData name="Molly Bassett-Davies (2204967)" userId="02f41fa5-02d3-4541-a35a-256f4b2b735f" providerId="ADAL" clId="{3D276891-5EF6-4947-8039-5A45E257E558}" dt="2022-10-31T14:11:15.248" v="2423" actId="113"/>
          <ac:spMkLst>
            <pc:docMk/>
            <pc:sldMk cId="294060537" sldId="263"/>
            <ac:spMk id="2" creationId="{251FB326-CAE6-2783-A19D-D8D7D874B985}"/>
          </ac:spMkLst>
        </pc:spChg>
        <pc:spChg chg="mod">
          <ac:chgData name="Molly Bassett-Davies (2204967)" userId="02f41fa5-02d3-4541-a35a-256f4b2b735f" providerId="ADAL" clId="{3D276891-5EF6-4947-8039-5A45E257E558}" dt="2022-10-31T13:27:59.885" v="1076" actId="27636"/>
          <ac:spMkLst>
            <pc:docMk/>
            <pc:sldMk cId="294060537" sldId="263"/>
            <ac:spMk id="3" creationId="{4906DADA-1FCD-DA77-D89D-5F102109A054}"/>
          </ac:spMkLst>
        </pc:spChg>
        <pc:picChg chg="add mod">
          <ac:chgData name="Molly Bassett-Davies (2204967)" userId="02f41fa5-02d3-4541-a35a-256f4b2b735f" providerId="ADAL" clId="{3D276891-5EF6-4947-8039-5A45E257E558}" dt="2022-10-31T22:28:54.221" v="4156"/>
          <ac:picMkLst>
            <pc:docMk/>
            <pc:sldMk cId="294060537" sldId="263"/>
            <ac:picMk id="4" creationId="{CC191EC0-5387-094D-EAA1-004E394F5359}"/>
          </ac:picMkLst>
        </pc:picChg>
        <pc:picChg chg="add mod">
          <ac:chgData name="Molly Bassett-Davies (2204967)" userId="02f41fa5-02d3-4541-a35a-256f4b2b735f" providerId="ADAL" clId="{3D276891-5EF6-4947-8039-5A45E257E558}" dt="2022-10-31T22:42:37.354" v="4178"/>
          <ac:picMkLst>
            <pc:docMk/>
            <pc:sldMk cId="294060537" sldId="263"/>
            <ac:picMk id="5" creationId="{CCC8F36B-110D-D138-38D1-DEA821797505}"/>
          </ac:picMkLst>
        </pc:picChg>
      </pc:sldChg>
      <pc:sldChg chg="addSp delSp modSp new mod modTransition modClrScheme modAnim chgLayout">
        <pc:chgData name="Molly Bassett-Davies (2204967)" userId="02f41fa5-02d3-4541-a35a-256f4b2b735f" providerId="ADAL" clId="{3D276891-5EF6-4947-8039-5A45E257E558}" dt="2022-10-31T22:42:37.354" v="4178"/>
        <pc:sldMkLst>
          <pc:docMk/>
          <pc:sldMk cId="679822159" sldId="264"/>
        </pc:sldMkLst>
        <pc:spChg chg="del mod">
          <ac:chgData name="Molly Bassett-Davies (2204967)" userId="02f41fa5-02d3-4541-a35a-256f4b2b735f" providerId="ADAL" clId="{3D276891-5EF6-4947-8039-5A45E257E558}" dt="2022-10-31T13:20:18.228" v="902" actId="21"/>
          <ac:spMkLst>
            <pc:docMk/>
            <pc:sldMk cId="679822159" sldId="264"/>
            <ac:spMk id="2" creationId="{769A8B66-5322-677E-AA5A-5283CA7AAE42}"/>
          </ac:spMkLst>
        </pc:spChg>
        <pc:spChg chg="mod ord">
          <ac:chgData name="Molly Bassett-Davies (2204967)" userId="02f41fa5-02d3-4541-a35a-256f4b2b735f" providerId="ADAL" clId="{3D276891-5EF6-4947-8039-5A45E257E558}" dt="2022-10-31T13:37:01.859" v="1535" actId="1076"/>
          <ac:spMkLst>
            <pc:docMk/>
            <pc:sldMk cId="679822159" sldId="264"/>
            <ac:spMk id="3" creationId="{33CB7EAB-E274-B657-B20C-53F874D20B0C}"/>
          </ac:spMkLst>
        </pc:spChg>
        <pc:spChg chg="add del mod ord">
          <ac:chgData name="Molly Bassett-Davies (2204967)" userId="02f41fa5-02d3-4541-a35a-256f4b2b735f" providerId="ADAL" clId="{3D276891-5EF6-4947-8039-5A45E257E558}" dt="2022-10-31T13:34:57.739" v="1396" actId="21"/>
          <ac:spMkLst>
            <pc:docMk/>
            <pc:sldMk cId="679822159" sldId="264"/>
            <ac:spMk id="4" creationId="{51CA7B5D-7FB3-ADD6-FE92-F7AE23D831B3}"/>
          </ac:spMkLst>
        </pc:spChg>
        <pc:spChg chg="add mod ord">
          <ac:chgData name="Molly Bassett-Davies (2204967)" userId="02f41fa5-02d3-4541-a35a-256f4b2b735f" providerId="ADAL" clId="{3D276891-5EF6-4947-8039-5A45E257E558}" dt="2022-10-31T13:37:06.021" v="1536" actId="1076"/>
          <ac:spMkLst>
            <pc:docMk/>
            <pc:sldMk cId="679822159" sldId="264"/>
            <ac:spMk id="5" creationId="{6FEB0171-EBB1-B648-F8CF-E4CE9F8F7254}"/>
          </ac:spMkLst>
        </pc:spChg>
        <pc:picChg chg="add del mod">
          <ac:chgData name="Molly Bassett-Davies (2204967)" userId="02f41fa5-02d3-4541-a35a-256f4b2b735f" providerId="ADAL" clId="{3D276891-5EF6-4947-8039-5A45E257E558}" dt="2022-10-31T22:34:03.229" v="4163"/>
          <ac:picMkLst>
            <pc:docMk/>
            <pc:sldMk cId="679822159" sldId="264"/>
            <ac:picMk id="6" creationId="{5C591FA5-0C58-D637-6A1E-D5F1B9C86A49}"/>
          </ac:picMkLst>
        </pc:picChg>
        <pc:picChg chg="add del mod">
          <ac:chgData name="Molly Bassett-Davies (2204967)" userId="02f41fa5-02d3-4541-a35a-256f4b2b735f" providerId="ADAL" clId="{3D276891-5EF6-4947-8039-5A45E257E558}" dt="2022-10-31T22:35:52.426" v="4169"/>
          <ac:picMkLst>
            <pc:docMk/>
            <pc:sldMk cId="679822159" sldId="264"/>
            <ac:picMk id="7" creationId="{75EEEC82-E7CB-CFAB-DAF2-DD57A5396A02}"/>
          </ac:picMkLst>
        </pc:picChg>
        <pc:picChg chg="add mod">
          <ac:chgData name="Molly Bassett-Davies (2204967)" userId="02f41fa5-02d3-4541-a35a-256f4b2b735f" providerId="ADAL" clId="{3D276891-5EF6-4947-8039-5A45E257E558}" dt="2022-10-31T22:42:37.354" v="4178"/>
          <ac:picMkLst>
            <pc:docMk/>
            <pc:sldMk cId="679822159" sldId="264"/>
            <ac:picMk id="8" creationId="{8DD08295-1816-519D-BE5E-E0953CC4199F}"/>
          </ac:picMkLst>
        </pc:picChg>
      </pc:sldChg>
      <pc:sldChg chg="addSp modSp new mod modTransition">
        <pc:chgData name="Molly Bassett-Davies (2204967)" userId="02f41fa5-02d3-4541-a35a-256f4b2b735f" providerId="ADAL" clId="{3D276891-5EF6-4947-8039-5A45E257E558}" dt="2022-10-31T22:42:37.354" v="4178"/>
        <pc:sldMkLst>
          <pc:docMk/>
          <pc:sldMk cId="3794140905" sldId="265"/>
        </pc:sldMkLst>
        <pc:spChg chg="mod">
          <ac:chgData name="Molly Bassett-Davies (2204967)" userId="02f41fa5-02d3-4541-a35a-256f4b2b735f" providerId="ADAL" clId="{3D276891-5EF6-4947-8039-5A45E257E558}" dt="2022-10-31T13:48:15.040" v="1977" actId="20577"/>
          <ac:spMkLst>
            <pc:docMk/>
            <pc:sldMk cId="3794140905" sldId="265"/>
            <ac:spMk id="2" creationId="{09172EB7-637E-DDCE-F3E3-461D9CAF24E1}"/>
          </ac:spMkLst>
        </pc:spChg>
        <pc:spChg chg="mod">
          <ac:chgData name="Molly Bassett-Davies (2204967)" userId="02f41fa5-02d3-4541-a35a-256f4b2b735f" providerId="ADAL" clId="{3D276891-5EF6-4947-8039-5A45E257E558}" dt="2022-10-31T13:48:19.672" v="1979"/>
          <ac:spMkLst>
            <pc:docMk/>
            <pc:sldMk cId="3794140905" sldId="265"/>
            <ac:spMk id="3" creationId="{3E80E975-E07E-81E7-E828-CDDEBAC3307A}"/>
          </ac:spMkLst>
        </pc:spChg>
        <pc:picChg chg="add mod">
          <ac:chgData name="Molly Bassett-Davies (2204967)" userId="02f41fa5-02d3-4541-a35a-256f4b2b735f" providerId="ADAL" clId="{3D276891-5EF6-4947-8039-5A45E257E558}" dt="2022-10-31T22:42:37.354" v="4178"/>
          <ac:picMkLst>
            <pc:docMk/>
            <pc:sldMk cId="3794140905" sldId="265"/>
            <ac:picMk id="4" creationId="{04F74786-EDE4-115A-152D-7D03D9A6A5D5}"/>
          </ac:picMkLst>
        </pc:picChg>
      </pc:sldChg>
      <pc:sldChg chg="addSp delSp modSp new mod modTransition">
        <pc:chgData name="Molly Bassett-Davies (2204967)" userId="02f41fa5-02d3-4541-a35a-256f4b2b735f" providerId="ADAL" clId="{3D276891-5EF6-4947-8039-5A45E257E558}" dt="2022-10-31T22:42:37.354" v="4178"/>
        <pc:sldMkLst>
          <pc:docMk/>
          <pc:sldMk cId="3695149041" sldId="266"/>
        </pc:sldMkLst>
        <pc:spChg chg="del">
          <ac:chgData name="Molly Bassett-Davies (2204967)" userId="02f41fa5-02d3-4541-a35a-256f4b2b735f" providerId="ADAL" clId="{3D276891-5EF6-4947-8039-5A45E257E558}" dt="2022-10-31T14:43:14.007" v="2425" actId="478"/>
          <ac:spMkLst>
            <pc:docMk/>
            <pc:sldMk cId="3695149041" sldId="266"/>
            <ac:spMk id="2" creationId="{EAFF08B6-2AB6-54F0-7B66-C2BE56075CC3}"/>
          </ac:spMkLst>
        </pc:spChg>
        <pc:spChg chg="mod">
          <ac:chgData name="Molly Bassett-Davies (2204967)" userId="02f41fa5-02d3-4541-a35a-256f4b2b735f" providerId="ADAL" clId="{3D276891-5EF6-4947-8039-5A45E257E558}" dt="2022-10-31T21:34:05.829" v="3927" actId="20577"/>
          <ac:spMkLst>
            <pc:docMk/>
            <pc:sldMk cId="3695149041" sldId="266"/>
            <ac:spMk id="3" creationId="{F2795D31-7C80-E5D5-135C-FE803F1EEE6E}"/>
          </ac:spMkLst>
        </pc:spChg>
        <pc:picChg chg="add mod">
          <ac:chgData name="Molly Bassett-Davies (2204967)" userId="02f41fa5-02d3-4541-a35a-256f4b2b735f" providerId="ADAL" clId="{3D276891-5EF6-4947-8039-5A45E257E558}" dt="2022-10-31T22:42:37.354" v="4178"/>
          <ac:picMkLst>
            <pc:docMk/>
            <pc:sldMk cId="3695149041" sldId="266"/>
            <ac:picMk id="4" creationId="{20E01977-DA1C-375E-DB1C-E669893E84F8}"/>
          </ac:picMkLst>
        </pc:picChg>
      </pc:sldChg>
      <pc:sldChg chg="addSp modSp new mod modTransition">
        <pc:chgData name="Molly Bassett-Davies (2204967)" userId="02f41fa5-02d3-4541-a35a-256f4b2b735f" providerId="ADAL" clId="{3D276891-5EF6-4947-8039-5A45E257E558}" dt="2022-10-31T22:42:37.354" v="4178"/>
        <pc:sldMkLst>
          <pc:docMk/>
          <pc:sldMk cId="2790831562" sldId="267"/>
        </pc:sldMkLst>
        <pc:spChg chg="mod">
          <ac:chgData name="Molly Bassett-Davies (2204967)" userId="02f41fa5-02d3-4541-a35a-256f4b2b735f" providerId="ADAL" clId="{3D276891-5EF6-4947-8039-5A45E257E558}" dt="2022-10-31T14:46:05.192" v="2750" actId="20577"/>
          <ac:spMkLst>
            <pc:docMk/>
            <pc:sldMk cId="2790831562" sldId="267"/>
            <ac:spMk id="2" creationId="{DE86EC06-1D8E-7CAF-7D92-5C6F5D6583C7}"/>
          </ac:spMkLst>
        </pc:spChg>
        <pc:spChg chg="mod">
          <ac:chgData name="Molly Bassett-Davies (2204967)" userId="02f41fa5-02d3-4541-a35a-256f4b2b735f" providerId="ADAL" clId="{3D276891-5EF6-4947-8039-5A45E257E558}" dt="2022-10-31T14:48:59.316" v="3015" actId="33524"/>
          <ac:spMkLst>
            <pc:docMk/>
            <pc:sldMk cId="2790831562" sldId="267"/>
            <ac:spMk id="3" creationId="{BD32FF38-2C92-5CEA-FE4A-C63203B283D4}"/>
          </ac:spMkLst>
        </pc:spChg>
        <pc:picChg chg="add mod">
          <ac:chgData name="Molly Bassett-Davies (2204967)" userId="02f41fa5-02d3-4541-a35a-256f4b2b735f" providerId="ADAL" clId="{3D276891-5EF6-4947-8039-5A45E257E558}" dt="2022-10-31T22:42:37.354" v="4178"/>
          <ac:picMkLst>
            <pc:docMk/>
            <pc:sldMk cId="2790831562" sldId="267"/>
            <ac:picMk id="4" creationId="{B6E93568-08EA-65F4-3CD6-A566C114CF13}"/>
          </ac:picMkLst>
        </pc:picChg>
      </pc:sldChg>
      <pc:sldChg chg="addSp delSp modSp new mod modTransition">
        <pc:chgData name="Molly Bassett-Davies (2204967)" userId="02f41fa5-02d3-4541-a35a-256f4b2b735f" providerId="ADAL" clId="{3D276891-5EF6-4947-8039-5A45E257E558}" dt="2022-10-31T22:42:37.354" v="4178"/>
        <pc:sldMkLst>
          <pc:docMk/>
          <pc:sldMk cId="3735866448" sldId="268"/>
        </pc:sldMkLst>
        <pc:spChg chg="mod">
          <ac:chgData name="Molly Bassett-Davies (2204967)" userId="02f41fa5-02d3-4541-a35a-256f4b2b735f" providerId="ADAL" clId="{3D276891-5EF6-4947-8039-5A45E257E558}" dt="2022-10-31T21:55:57.931" v="3963" actId="20577"/>
          <ac:spMkLst>
            <pc:docMk/>
            <pc:sldMk cId="3735866448" sldId="268"/>
            <ac:spMk id="2" creationId="{10FBD5F2-9BB4-889F-E42C-A9EE48D197C2}"/>
          </ac:spMkLst>
        </pc:spChg>
        <pc:spChg chg="mod">
          <ac:chgData name="Molly Bassett-Davies (2204967)" userId="02f41fa5-02d3-4541-a35a-256f4b2b735f" providerId="ADAL" clId="{3D276891-5EF6-4947-8039-5A45E257E558}" dt="2022-10-31T22:17:03.648" v="4131" actId="20577"/>
          <ac:spMkLst>
            <pc:docMk/>
            <pc:sldMk cId="3735866448" sldId="268"/>
            <ac:spMk id="3" creationId="{DC57C4D6-FB47-7273-C5D7-99B7A916A601}"/>
          </ac:spMkLst>
        </pc:spChg>
        <pc:spChg chg="del">
          <ac:chgData name="Molly Bassett-Davies (2204967)" userId="02f41fa5-02d3-4541-a35a-256f4b2b735f" providerId="ADAL" clId="{3D276891-5EF6-4947-8039-5A45E257E558}" dt="2022-10-31T21:56:04.192" v="3964" actId="21"/>
          <ac:spMkLst>
            <pc:docMk/>
            <pc:sldMk cId="3735866448" sldId="268"/>
            <ac:spMk id="4" creationId="{307A215E-C6F6-6411-89B2-0E5C681100EF}"/>
          </ac:spMkLst>
        </pc:spChg>
        <pc:picChg chg="add mod">
          <ac:chgData name="Molly Bassett-Davies (2204967)" userId="02f41fa5-02d3-4541-a35a-256f4b2b735f" providerId="ADAL" clId="{3D276891-5EF6-4947-8039-5A45E257E558}" dt="2022-10-31T22:42:37.354" v="4178"/>
          <ac:picMkLst>
            <pc:docMk/>
            <pc:sldMk cId="3735866448" sldId="268"/>
            <ac:picMk id="5" creationId="{BD0A57A9-2C43-A749-318B-B59D1F1BFF67}"/>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6DEB2-2DFC-EA8D-192C-4E10ED52216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B7FBB33-D4F1-00CD-939F-8A793178E5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264A6C7-B4D6-1377-3CC2-4C841054274B}"/>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5" name="Footer Placeholder 4">
            <a:extLst>
              <a:ext uri="{FF2B5EF4-FFF2-40B4-BE49-F238E27FC236}">
                <a16:creationId xmlns:a16="http://schemas.microsoft.com/office/drawing/2014/main" id="{4AEFABDA-76A5-E13A-C002-798DC06DE7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7C9047-6DF8-362C-FB3E-9A184D14CD95}"/>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4216200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DBBD0-0F39-5782-6D26-F58DC88889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B111C4-CB5B-D1A5-69A3-1E9A76EFB2A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8B04D8-9A62-6496-21C1-65649B2DBC7B}"/>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5" name="Footer Placeholder 4">
            <a:extLst>
              <a:ext uri="{FF2B5EF4-FFF2-40B4-BE49-F238E27FC236}">
                <a16:creationId xmlns:a16="http://schemas.microsoft.com/office/drawing/2014/main" id="{2C49556D-7053-CE8E-80CC-8E2637BAEB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25587B-DC70-A28A-5BAB-F184AFE0BCE7}"/>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1157946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CE5B6-40E2-C6D6-CACD-1823930CBA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D57860-39BD-7B17-102D-EFE82C9B476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76A9327-14DA-7E04-6616-E7B02D84DD12}"/>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5" name="Footer Placeholder 4">
            <a:extLst>
              <a:ext uri="{FF2B5EF4-FFF2-40B4-BE49-F238E27FC236}">
                <a16:creationId xmlns:a16="http://schemas.microsoft.com/office/drawing/2014/main" id="{B8C06D8E-6091-A91D-0155-452ADE6E7D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430C11-30B9-F1F1-18BA-67BC96CCF6A7}"/>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1995062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8F971-71FA-410C-D864-C0EA226D00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9A1D04-9C84-9933-E975-756E59A5E64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D70F5B1-C514-275A-A8D3-29AAFE098AF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A5C6966-5E3A-A282-A228-6C96C6FEE223}"/>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6" name="Footer Placeholder 5">
            <a:extLst>
              <a:ext uri="{FF2B5EF4-FFF2-40B4-BE49-F238E27FC236}">
                <a16:creationId xmlns:a16="http://schemas.microsoft.com/office/drawing/2014/main" id="{B39218D8-BDBD-FE9B-09E0-CF619A7D19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A5819D-DB23-48C4-2078-3E5B49647D62}"/>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3149269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F8BDA-8397-9E3E-C077-CA161523CCC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959CD79-A663-CD19-9B13-C0D587FBCF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316872-EFB3-CBCC-6BA0-57120B92B50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0CCA6EF-2894-7D0B-2815-206FD4FA74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FA6DD0F-9805-53DF-121E-1895D7251DE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43E9E00-4D95-8D57-A142-02E9659200CE}"/>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8" name="Footer Placeholder 7">
            <a:extLst>
              <a:ext uri="{FF2B5EF4-FFF2-40B4-BE49-F238E27FC236}">
                <a16:creationId xmlns:a16="http://schemas.microsoft.com/office/drawing/2014/main" id="{D7DEF6B4-BED0-3B3B-9F49-C0F51AB481E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CEC4BCD-D837-477D-6C1C-2A0E8557269E}"/>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13117823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17829-E526-7887-DFFE-E95CEB2607A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475F499-A3C9-EF2C-B311-616069466DAD}"/>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4" name="Footer Placeholder 3">
            <a:extLst>
              <a:ext uri="{FF2B5EF4-FFF2-40B4-BE49-F238E27FC236}">
                <a16:creationId xmlns:a16="http://schemas.microsoft.com/office/drawing/2014/main" id="{D69489A2-9B3C-A200-5EE3-0CC5D95EA5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2BF1286-1704-2604-BF0A-592CB3006015}"/>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15504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98DB8A-8162-F9C0-AF9B-A55F7C1C39F7}"/>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3" name="Footer Placeholder 2">
            <a:extLst>
              <a:ext uri="{FF2B5EF4-FFF2-40B4-BE49-F238E27FC236}">
                <a16:creationId xmlns:a16="http://schemas.microsoft.com/office/drawing/2014/main" id="{11467C99-FBB5-4CBF-1935-68107D7432A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EAD3E89-CC65-123E-0A31-E0610C6A8B69}"/>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29872549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61900-F1F1-DC70-B9FF-25F38EC5EEE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4F59D99-4E05-0AFC-7AAD-61CBE234AB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4D149DD-0C99-31BE-2139-1FB917B83B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54255E4-1BF1-54DF-4AE4-A0F0DA2174D8}"/>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6" name="Footer Placeholder 5">
            <a:extLst>
              <a:ext uri="{FF2B5EF4-FFF2-40B4-BE49-F238E27FC236}">
                <a16:creationId xmlns:a16="http://schemas.microsoft.com/office/drawing/2014/main" id="{48F95B97-A72B-0539-DA77-C05894F338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60F5E8-36D5-5A13-EE73-C8C4F1534994}"/>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2262073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2F520-742F-3924-199E-6583812C02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CA4E960-5079-0BC8-A81F-CD78431F81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4A9613F-CD9D-B63A-EA55-80226DAD83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59A979-8CA4-9D61-6067-A7AAA6D6DE67}"/>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6" name="Footer Placeholder 5">
            <a:extLst>
              <a:ext uri="{FF2B5EF4-FFF2-40B4-BE49-F238E27FC236}">
                <a16:creationId xmlns:a16="http://schemas.microsoft.com/office/drawing/2014/main" id="{6915DFFD-0371-E931-27CC-D8BED1ACD5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6937AE-A73E-C7B6-56CF-12256F54D73E}"/>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102845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C4DEB-1F9A-D46E-061E-ADA5E36A6AF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7EAB70-FBB2-7868-7CC6-7FA7ED3DA2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87E825-9D7A-2355-648A-D8EB99B92E57}"/>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5" name="Footer Placeholder 4">
            <a:extLst>
              <a:ext uri="{FF2B5EF4-FFF2-40B4-BE49-F238E27FC236}">
                <a16:creationId xmlns:a16="http://schemas.microsoft.com/office/drawing/2014/main" id="{851C794C-C859-2678-98B2-86E0AF3B1F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BEAD29-200B-7FDF-A94B-62E66BA929ED}"/>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692338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02F763-8A28-38DB-F473-0BE218E31E6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995AA6-490E-C5BB-D06C-688EE7F8D61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301F0C-F3F3-C40B-93C6-36B09F975530}"/>
              </a:ext>
            </a:extLst>
          </p:cNvPr>
          <p:cNvSpPr>
            <a:spLocks noGrp="1"/>
          </p:cNvSpPr>
          <p:nvPr>
            <p:ph type="dt" sz="half" idx="10"/>
          </p:nvPr>
        </p:nvSpPr>
        <p:spPr/>
        <p:txBody>
          <a:bodyPr/>
          <a:lstStyle/>
          <a:p>
            <a:fld id="{3EB9BF61-8E0D-114C-9BE1-8806C31F66CD}" type="datetimeFigureOut">
              <a:rPr lang="en-US" smtClean="0"/>
              <a:t>10/31/22</a:t>
            </a:fld>
            <a:endParaRPr lang="en-US"/>
          </a:p>
        </p:txBody>
      </p:sp>
      <p:sp>
        <p:nvSpPr>
          <p:cNvPr id="5" name="Footer Placeholder 4">
            <a:extLst>
              <a:ext uri="{FF2B5EF4-FFF2-40B4-BE49-F238E27FC236}">
                <a16:creationId xmlns:a16="http://schemas.microsoft.com/office/drawing/2014/main" id="{7E88C502-30B3-3C05-B98C-114C2F0836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B3A0CD-438C-4FF7-7E7E-4B6FDF467D2D}"/>
              </a:ext>
            </a:extLst>
          </p:cNvPr>
          <p:cNvSpPr>
            <a:spLocks noGrp="1"/>
          </p:cNvSpPr>
          <p:nvPr>
            <p:ph type="sldNum" sz="quarter" idx="12"/>
          </p:nvPr>
        </p:nvSpPr>
        <p:spPr/>
        <p:txBody>
          <a:bodyPr/>
          <a:lstStyle/>
          <a:p>
            <a:fld id="{39D4909A-51FA-7245-9E4B-F34529B7184F}" type="slidenum">
              <a:rPr lang="en-US" smtClean="0"/>
              <a:t>‹#›</a:t>
            </a:fld>
            <a:endParaRPr lang="en-US"/>
          </a:p>
        </p:txBody>
      </p:sp>
    </p:spTree>
    <p:extLst>
      <p:ext uri="{BB962C8B-B14F-4D97-AF65-F5344CB8AC3E}">
        <p14:creationId xmlns:p14="http://schemas.microsoft.com/office/powerpoint/2010/main" val="1025604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6F6485-AB01-2092-7077-EBF8645431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C84B73C-9DA2-FAE3-9B5E-BD82FB1307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3D4EB4-C63D-43D6-8DC3-2ECCD0A54F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B9BF61-8E0D-114C-9BE1-8806C31F66CD}" type="datetimeFigureOut">
              <a:rPr lang="en-US" smtClean="0"/>
              <a:t>10/31/22</a:t>
            </a:fld>
            <a:endParaRPr lang="en-US"/>
          </a:p>
        </p:txBody>
      </p:sp>
      <p:sp>
        <p:nvSpPr>
          <p:cNvPr id="5" name="Footer Placeholder 4">
            <a:extLst>
              <a:ext uri="{FF2B5EF4-FFF2-40B4-BE49-F238E27FC236}">
                <a16:creationId xmlns:a16="http://schemas.microsoft.com/office/drawing/2014/main" id="{E2FD61CA-9C79-0493-1A19-7DA4FD895A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1E74AC6-715B-A527-4C89-11A2F53FD6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D4909A-51FA-7245-9E4B-F34529B7184F}" type="slidenum">
              <a:rPr lang="en-US" smtClean="0"/>
              <a:t>‹#›</a:t>
            </a:fld>
            <a:endParaRPr lang="en-US"/>
          </a:p>
        </p:txBody>
      </p:sp>
    </p:spTree>
    <p:extLst>
      <p:ext uri="{BB962C8B-B14F-4D97-AF65-F5344CB8AC3E}">
        <p14:creationId xmlns:p14="http://schemas.microsoft.com/office/powerpoint/2010/main" val="5599212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1.m4a"/><Relationship Id="rId7" Type="http://schemas.openxmlformats.org/officeDocument/2006/relationships/image" Target="../media/image1.pn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slideLayout" Target="../slideLayouts/slideLayout1.xml"/><Relationship Id="rId5" Type="http://schemas.openxmlformats.org/officeDocument/2006/relationships/video" Target="../media/media2.mp4"/><Relationship Id="rId4" Type="http://schemas.microsoft.com/office/2007/relationships/media" Target="../media/media2.mp4"/></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audio" Target="../media/media1.m4a"/><Relationship Id="rId7" Type="http://schemas.openxmlformats.org/officeDocument/2006/relationships/image" Target="../media/image1.png"/><Relationship Id="rId2" Type="http://schemas.microsoft.com/office/2007/relationships/media" Target="../media/media1.m4a"/><Relationship Id="rId1" Type="http://schemas.openxmlformats.org/officeDocument/2006/relationships/tags" Target="../tags/tag2.xml"/><Relationship Id="rId6" Type="http://schemas.openxmlformats.org/officeDocument/2006/relationships/slideLayout" Target="../slideLayouts/slideLayout2.xml"/><Relationship Id="rId5" Type="http://schemas.openxmlformats.org/officeDocument/2006/relationships/video" Target="../media/media11.mp4"/><Relationship Id="rId4" Type="http://schemas.microsoft.com/office/2007/relationships/media" Target="../media/media11.mp4"/></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84E71-84A3-622E-437D-3B47716EF745}"/>
              </a:ext>
            </a:extLst>
          </p:cNvPr>
          <p:cNvSpPr>
            <a:spLocks noGrp="1"/>
          </p:cNvSpPr>
          <p:nvPr>
            <p:ph type="ctrTitle"/>
          </p:nvPr>
        </p:nvSpPr>
        <p:spPr/>
        <p:txBody>
          <a:bodyPr/>
          <a:lstStyle/>
          <a:p>
            <a:r>
              <a:rPr lang="en-US" b="1" dirty="0"/>
              <a:t>ECGE4005Q</a:t>
            </a:r>
          </a:p>
        </p:txBody>
      </p:sp>
      <p:sp>
        <p:nvSpPr>
          <p:cNvPr id="3" name="Subtitle 2">
            <a:extLst>
              <a:ext uri="{FF2B5EF4-FFF2-40B4-BE49-F238E27FC236}">
                <a16:creationId xmlns:a16="http://schemas.microsoft.com/office/drawing/2014/main" id="{753422D7-5424-1B97-C7F1-4741375CA050}"/>
              </a:ext>
            </a:extLst>
          </p:cNvPr>
          <p:cNvSpPr>
            <a:spLocks noGrp="1"/>
          </p:cNvSpPr>
          <p:nvPr>
            <p:ph type="subTitle" idx="1"/>
          </p:nvPr>
        </p:nvSpPr>
        <p:spPr/>
        <p:txBody>
          <a:bodyPr/>
          <a:lstStyle/>
          <a:p>
            <a:r>
              <a:rPr lang="en-GB" b="1" i="0" u="none" strike="noStrike" dirty="0">
                <a:solidFill>
                  <a:srgbClr val="201F1E"/>
                </a:solidFill>
                <a:effectLst/>
                <a:latin typeface="Segoe UI" panose="020F0502020204030204" pitchFamily="34" charset="0"/>
              </a:rPr>
              <a:t>Student name: Jessica Molly Bassett-Davies</a:t>
            </a:r>
          </a:p>
          <a:p>
            <a:r>
              <a:rPr lang="en-GB" b="1" dirty="0">
                <a:solidFill>
                  <a:srgbClr val="201F1E"/>
                </a:solidFill>
                <a:latin typeface="Segoe UI" panose="020F0502020204030204" pitchFamily="34" charset="0"/>
              </a:rPr>
              <a:t>Student number: 2204967</a:t>
            </a:r>
          </a:p>
          <a:p>
            <a:endParaRPr lang="en-GB" b="1" dirty="0">
              <a:solidFill>
                <a:srgbClr val="201F1E"/>
              </a:solidFill>
              <a:latin typeface="Segoe UI" panose="020F0502020204030204" pitchFamily="34" charset="0"/>
            </a:endParaRPr>
          </a:p>
          <a:p>
            <a:endParaRPr lang="en-US" dirty="0"/>
          </a:p>
        </p:txBody>
      </p:sp>
      <p:pic>
        <p:nvPicPr>
          <p:cNvPr id="4" name="Audio Recording 31 Oct 2022 at 22:28:54">
            <a:hlinkClick r:id="" action="ppaction://media"/>
            <a:extLst>
              <a:ext uri="{FF2B5EF4-FFF2-40B4-BE49-F238E27FC236}">
                <a16:creationId xmlns:a16="http://schemas.microsoft.com/office/drawing/2014/main" id="{932C661D-558A-A041-758F-EB00B878281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50037" y="5898043"/>
            <a:ext cx="812800" cy="812800"/>
          </a:xfrm>
          <a:prstGeom prst="rect">
            <a:avLst/>
          </a:prstGeom>
        </p:spPr>
      </p:pic>
      <p:pic>
        <p:nvPicPr>
          <p:cNvPr id="9" name="Video 8">
            <a:hlinkClick r:id="" action="ppaction://media"/>
            <a:extLst>
              <a:ext uri="{FF2B5EF4-FFF2-40B4-BE49-F238E27FC236}">
                <a16:creationId xmlns:a16="http://schemas.microsoft.com/office/drawing/2014/main" id="{EF1530B7-4809-D931-8F6D-F1A336F778A7}"/>
              </a:ext>
            </a:extLst>
          </p:cNvPr>
          <p:cNvPicPr>
            <a:picLocks noChangeAspect="1"/>
          </p:cNvPicPr>
          <p:nvPr>
            <a:videoFile r:link="rId5"/>
            <p:extLst>
              <p:ext uri="{DAA4B4D4-6D71-4841-9C94-3DE7FCFB9230}">
                <p14:media xmlns:p14="http://schemas.microsoft.com/office/powerpoint/2010/main" r:embed="rId4"/>
              </p:ext>
              <p:ext uri="{42D2F446-02D8-4167-A562-619A0277C38B}">
                <p15:isNarration xmlns:p15="http://schemas.microsoft.com/office/powerpoint/2012/main" val="1"/>
              </p:ext>
            </p:extLst>
          </p:nvPr>
        </p:nvPicPr>
        <p:blipFill>
          <a:blip r:embed="rId8"/>
          <a:stretch>
            <a:fillRect/>
          </a:stretch>
        </p:blipFill>
        <p:spPr>
          <a:xfrm>
            <a:off x="9906000" y="5143500"/>
            <a:ext cx="2286000" cy="1714500"/>
          </a:xfrm>
          <a:prstGeom prst="rect">
            <a:avLst/>
          </a:prstGeom>
        </p:spPr>
      </p:pic>
    </p:spTree>
    <p:custDataLst>
      <p:tags r:id="rId1"/>
    </p:custDataLst>
    <p:extLst>
      <p:ext uri="{BB962C8B-B14F-4D97-AF65-F5344CB8AC3E}">
        <p14:creationId xmlns:p14="http://schemas.microsoft.com/office/powerpoint/2010/main" val="690123422"/>
      </p:ext>
    </p:extLst>
  </p:cSld>
  <p:clrMapOvr>
    <a:masterClrMapping/>
  </p:clrMapOvr>
  <mc:AlternateContent xmlns:mc="http://schemas.openxmlformats.org/markup-compatibility/2006">
    <mc:Choice xmlns:p14="http://schemas.microsoft.com/office/powerpoint/2010/main" Requires="p14">
      <p:transition spd="slow" p14:dur="2000" advTm="6626"/>
    </mc:Choice>
    <mc:Fallback>
      <p:transition spd="slow" advTm="6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587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1" fill="hold" display="0">
                  <p:stCondLst>
                    <p:cond delay="indefinite"/>
                  </p:stCondLst>
                  <p:endCondLst>
                    <p:cond evt="onStopAudio" delay="0">
                      <p:tgtEl>
                        <p:sldTgt/>
                      </p:tgtEl>
                    </p:cond>
                  </p:endCondLst>
                </p:cTn>
                <p:tgtEl>
                  <p:spTgt spid="4"/>
                </p:tgtEl>
              </p:cMediaNode>
            </p:audio>
            <p:video>
              <p:cMediaNode vol="80000">
                <p:cTn id="12" fill="hold" display="0">
                  <p:stCondLst>
                    <p:cond delay="indefinite"/>
                  </p:stCondLst>
                </p:cTn>
                <p:tgtEl>
                  <p:spTgt spid="9"/>
                </p:tgtEl>
              </p:cMediaNode>
            </p:video>
            <p:seq concurrent="1" nextAc="seek">
              <p:cTn id="13" restart="whenNotActive" fill="hold" evtFilter="cancelBubble" nodeType="interactiveSeq">
                <p:stCondLst>
                  <p:cond evt="onClick" delay="0">
                    <p:tgtEl>
                      <p:spTgt spid="9"/>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9"/>
                                        </p:tgtEl>
                                      </p:cBhvr>
                                    </p:cmd>
                                  </p:childTnLst>
                                </p:cTn>
                              </p:par>
                            </p:childTnLst>
                          </p:cTn>
                        </p:par>
                      </p:childTnLst>
                    </p:cTn>
                  </p:par>
                </p:childTnLst>
              </p:cTn>
              <p:nextCondLst>
                <p:cond evt="onClick" delay="0">
                  <p:tgtEl>
                    <p:spTgt spid="9"/>
                  </p:tgtEl>
                </p:cond>
              </p:nextCondLst>
            </p:seq>
          </p:childTnLst>
        </p:cTn>
      </p:par>
    </p:tnLst>
  </p:timing>
  <p:extLst>
    <p:ext uri="{E180D4A7-C9FB-4DFB-919C-405C955672EB}">
      <p14:showEvtLst xmlns:p14="http://schemas.microsoft.com/office/powerpoint/2010/main">
        <p14:playEvt time="5626" objId="4"/>
        <p14:stopEvt time="6558" objId="4"/>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C6891-884B-E674-C914-249F14405AEB}"/>
              </a:ext>
            </a:extLst>
          </p:cNvPr>
          <p:cNvSpPr>
            <a:spLocks noGrp="1"/>
          </p:cNvSpPr>
          <p:nvPr>
            <p:ph type="title"/>
          </p:nvPr>
        </p:nvSpPr>
        <p:spPr>
          <a:xfrm>
            <a:off x="4723514" y="365125"/>
            <a:ext cx="2744972" cy="1325563"/>
          </a:xfrm>
        </p:spPr>
        <p:txBody>
          <a:bodyPr/>
          <a:lstStyle/>
          <a:p>
            <a:r>
              <a:rPr lang="en-US" b="1" dirty="0"/>
              <a:t>OVERVIEW</a:t>
            </a:r>
          </a:p>
        </p:txBody>
      </p:sp>
      <p:sp>
        <p:nvSpPr>
          <p:cNvPr id="3" name="Content Placeholder 2">
            <a:extLst>
              <a:ext uri="{FF2B5EF4-FFF2-40B4-BE49-F238E27FC236}">
                <a16:creationId xmlns:a16="http://schemas.microsoft.com/office/drawing/2014/main" id="{92A88AAB-3AA8-9F32-B1C8-690A01F1A190}"/>
              </a:ext>
            </a:extLst>
          </p:cNvPr>
          <p:cNvSpPr>
            <a:spLocks noGrp="1"/>
          </p:cNvSpPr>
          <p:nvPr>
            <p:ph idx="1"/>
          </p:nvPr>
        </p:nvSpPr>
        <p:spPr/>
        <p:txBody>
          <a:bodyPr/>
          <a:lstStyle/>
          <a:p>
            <a:pPr marL="0" indent="0">
              <a:buNone/>
            </a:pPr>
            <a:r>
              <a:rPr lang="en-US" dirty="0"/>
              <a:t>Throughout this assignment, I shall be explaining the following:</a:t>
            </a:r>
          </a:p>
          <a:p>
            <a:pPr>
              <a:buFont typeface="Wingdings" pitchFamily="2" charset="2"/>
              <a:buChar char="v"/>
            </a:pPr>
            <a:r>
              <a:rPr lang="en-US" dirty="0"/>
              <a:t>What plagiarism and unfair practice is.</a:t>
            </a:r>
          </a:p>
          <a:p>
            <a:pPr>
              <a:buFont typeface="Wingdings" pitchFamily="2" charset="2"/>
              <a:buChar char="v"/>
            </a:pPr>
            <a:r>
              <a:rPr lang="en-US" dirty="0"/>
              <a:t>How to avoid plagiarism and unfair practice.</a:t>
            </a:r>
          </a:p>
          <a:p>
            <a:pPr>
              <a:buFont typeface="Wingdings" pitchFamily="2" charset="2"/>
              <a:buChar char="v"/>
            </a:pPr>
            <a:r>
              <a:rPr lang="en-US" dirty="0"/>
              <a:t>I will summarize a useful referencing guide (CTR)</a:t>
            </a:r>
          </a:p>
          <a:p>
            <a:pPr>
              <a:buFont typeface="Wingdings" pitchFamily="2" charset="2"/>
              <a:buChar char="v"/>
            </a:pPr>
            <a:r>
              <a:rPr lang="en-US" dirty="0"/>
              <a:t>I will explain how to reference a book, a research article, a website and an image from a website.</a:t>
            </a:r>
          </a:p>
        </p:txBody>
      </p:sp>
      <p:pic>
        <p:nvPicPr>
          <p:cNvPr id="7" name="Video 6">
            <a:hlinkClick r:id="" action="ppaction://media"/>
            <a:extLst>
              <a:ext uri="{FF2B5EF4-FFF2-40B4-BE49-F238E27FC236}">
                <a16:creationId xmlns:a16="http://schemas.microsoft.com/office/drawing/2014/main" id="{2E14FBFD-9B0E-38E3-30FB-5DB79CBA8A6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1276252958"/>
      </p:ext>
    </p:extLst>
  </p:cSld>
  <p:clrMapOvr>
    <a:masterClrMapping/>
  </p:clrMapOvr>
  <mc:AlternateContent xmlns:mc="http://schemas.openxmlformats.org/markup-compatibility/2006">
    <mc:Choice xmlns:p14="http://schemas.microsoft.com/office/powerpoint/2010/main" Requires="p14">
      <p:transition spd="slow" p14:dur="2000" advTm="21478"/>
    </mc:Choice>
    <mc:Fallback>
      <p:transition spd="slow" advTm="21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28DE3-B96D-19B2-22B7-742960815698}"/>
              </a:ext>
            </a:extLst>
          </p:cNvPr>
          <p:cNvSpPr>
            <a:spLocks noGrp="1"/>
          </p:cNvSpPr>
          <p:nvPr>
            <p:ph type="title"/>
          </p:nvPr>
        </p:nvSpPr>
        <p:spPr>
          <a:xfrm>
            <a:off x="3192425" y="90282"/>
            <a:ext cx="5807149" cy="1325563"/>
          </a:xfrm>
        </p:spPr>
        <p:txBody>
          <a:bodyPr/>
          <a:lstStyle/>
          <a:p>
            <a:pPr algn="ctr"/>
            <a:r>
              <a:rPr lang="en-US" dirty="0"/>
              <a:t>Plagiarism, Unfair Practice &amp; Referencing</a:t>
            </a:r>
          </a:p>
        </p:txBody>
      </p:sp>
      <p:sp>
        <p:nvSpPr>
          <p:cNvPr id="3" name="Content Placeholder 2">
            <a:extLst>
              <a:ext uri="{FF2B5EF4-FFF2-40B4-BE49-F238E27FC236}">
                <a16:creationId xmlns:a16="http://schemas.microsoft.com/office/drawing/2014/main" id="{78B69229-1CB8-B8EC-CBCF-657FAA20C2E5}"/>
              </a:ext>
            </a:extLst>
          </p:cNvPr>
          <p:cNvSpPr>
            <a:spLocks noGrp="1"/>
          </p:cNvSpPr>
          <p:nvPr>
            <p:ph idx="1"/>
          </p:nvPr>
        </p:nvSpPr>
        <p:spPr>
          <a:xfrm>
            <a:off x="838200" y="1415845"/>
            <a:ext cx="10515600" cy="5077030"/>
          </a:xfrm>
        </p:spPr>
        <p:txBody>
          <a:bodyPr>
            <a:normAutofit fontScale="85000" lnSpcReduction="20000"/>
          </a:bodyPr>
          <a:lstStyle/>
          <a:p>
            <a:pPr marL="0" indent="0">
              <a:buNone/>
            </a:pPr>
            <a:r>
              <a:rPr lang="en-US" b="1" u="sng" dirty="0">
                <a:latin typeface="+mj-lt"/>
              </a:rPr>
              <a:t>Plagiarism</a:t>
            </a:r>
          </a:p>
          <a:p>
            <a:pPr marL="0" indent="0">
              <a:buNone/>
            </a:pPr>
            <a:r>
              <a:rPr lang="en-US" dirty="0">
                <a:latin typeface="+mj-lt"/>
              </a:rPr>
              <a:t>“Plagiarism is presenting someone else’s work or ideas as your own, with or without their consent, by incorporating it into your work without full acknowledgement” – (University Of Oxford, accessed: October 20, 2022)</a:t>
            </a:r>
          </a:p>
          <a:p>
            <a:pPr marL="0" indent="0">
              <a:buNone/>
            </a:pPr>
            <a:endParaRPr lang="en-US" dirty="0">
              <a:latin typeface="+mj-lt"/>
            </a:endParaRPr>
          </a:p>
          <a:p>
            <a:pPr marL="0" indent="0">
              <a:buNone/>
            </a:pPr>
            <a:r>
              <a:rPr lang="en-US" b="1" u="sng" dirty="0">
                <a:latin typeface="+mj-lt"/>
              </a:rPr>
              <a:t>Unfair Practice</a:t>
            </a:r>
          </a:p>
          <a:p>
            <a:pPr marL="0" indent="0">
              <a:buNone/>
            </a:pPr>
            <a:r>
              <a:rPr lang="en-GB" i="0" u="none" strike="noStrike" dirty="0">
                <a:solidFill>
                  <a:srgbClr val="202124"/>
                </a:solidFill>
                <a:effectLst/>
                <a:latin typeface="+mj-lt"/>
              </a:rPr>
              <a:t>“Unfair Practice can be defined as an offence whereby a student gains an unpermitted advantage in an assessment or examination. Most commonly Unfair Practice occurs in the form of cheating in an examination, copying from another source (perhaps a book or website) or by copying from a fellow student.” – University Of Wales, accessed: October 31, 2022)</a:t>
            </a:r>
            <a:endParaRPr lang="en-US" u="sng" dirty="0">
              <a:latin typeface="+mj-lt"/>
            </a:endParaRPr>
          </a:p>
          <a:p>
            <a:pPr marL="0" indent="0">
              <a:buNone/>
            </a:pPr>
            <a:endParaRPr lang="en-US" dirty="0">
              <a:latin typeface="+mj-lt"/>
            </a:endParaRPr>
          </a:p>
          <a:p>
            <a:pPr marL="0" indent="0">
              <a:buNone/>
            </a:pPr>
            <a:r>
              <a:rPr lang="en-US" b="1" u="sng" dirty="0">
                <a:latin typeface="+mj-lt"/>
              </a:rPr>
              <a:t>Referencing</a:t>
            </a:r>
          </a:p>
          <a:p>
            <a:pPr marL="0" indent="0">
              <a:buNone/>
            </a:pPr>
            <a:r>
              <a:rPr lang="en-US" dirty="0">
                <a:latin typeface="+mj-lt"/>
              </a:rPr>
              <a:t>“Referencing is when you acknowledge other peoples’ work and provide the reader with enough information to locate the sources you have used” - </a:t>
            </a:r>
            <a:r>
              <a:rPr lang="en-GB" b="0" i="0" u="none" strike="noStrike" dirty="0">
                <a:solidFill>
                  <a:srgbClr val="000000"/>
                </a:solidFill>
                <a:effectLst/>
                <a:latin typeface="+mj-lt"/>
              </a:rPr>
              <a:t>(</a:t>
            </a:r>
            <a:r>
              <a:rPr lang="en-GB" b="0" i="1" u="none" strike="noStrike" dirty="0">
                <a:solidFill>
                  <a:srgbClr val="000000"/>
                </a:solidFill>
                <a:effectLst/>
                <a:latin typeface="+mj-lt"/>
              </a:rPr>
              <a:t>The Open University,</a:t>
            </a:r>
            <a:r>
              <a:rPr lang="en-GB" b="0" i="0" u="none" strike="noStrike" dirty="0">
                <a:solidFill>
                  <a:srgbClr val="000000"/>
                </a:solidFill>
                <a:effectLst/>
                <a:latin typeface="+mj-lt"/>
              </a:rPr>
              <a:t> 2011)</a:t>
            </a:r>
            <a:endParaRPr lang="en-US" dirty="0">
              <a:latin typeface="+mj-lt"/>
            </a:endParaRPr>
          </a:p>
          <a:p>
            <a:pPr marL="0" indent="0">
              <a:buNone/>
            </a:pPr>
            <a:endParaRPr lang="en-US" dirty="0"/>
          </a:p>
        </p:txBody>
      </p:sp>
      <p:pic>
        <p:nvPicPr>
          <p:cNvPr id="7" name="Video 6">
            <a:hlinkClick r:id="" action="ppaction://media"/>
            <a:extLst>
              <a:ext uri="{FF2B5EF4-FFF2-40B4-BE49-F238E27FC236}">
                <a16:creationId xmlns:a16="http://schemas.microsoft.com/office/drawing/2014/main" id="{C2937C90-E6F2-5378-CA15-B18351CEC13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2460639327"/>
      </p:ext>
    </p:extLst>
  </p:cSld>
  <p:clrMapOvr>
    <a:masterClrMapping/>
  </p:clrMapOvr>
  <mc:AlternateContent xmlns:mc="http://schemas.openxmlformats.org/markup-compatibility/2006">
    <mc:Choice xmlns:p14="http://schemas.microsoft.com/office/powerpoint/2010/main" Requires="p14">
      <p:transition spd="slow" p14:dur="2000" advTm="20946"/>
    </mc:Choice>
    <mc:Fallback>
      <p:transition spd="slow" advTm="209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CB7EAB-E274-B657-B20C-53F874D20B0C}"/>
              </a:ext>
            </a:extLst>
          </p:cNvPr>
          <p:cNvSpPr>
            <a:spLocks noGrp="1"/>
          </p:cNvSpPr>
          <p:nvPr>
            <p:ph sz="half" idx="1"/>
          </p:nvPr>
        </p:nvSpPr>
        <p:spPr>
          <a:xfrm>
            <a:off x="625548" y="691393"/>
            <a:ext cx="5181600" cy="5475214"/>
          </a:xfrm>
        </p:spPr>
        <p:txBody>
          <a:bodyPr>
            <a:normAutofit/>
          </a:bodyPr>
          <a:lstStyle/>
          <a:p>
            <a:pPr marL="0" indent="0">
              <a:buNone/>
            </a:pPr>
            <a:r>
              <a:rPr lang="en-US" b="1" u="sng" dirty="0"/>
              <a:t>Avoiding Plagiarism </a:t>
            </a:r>
          </a:p>
          <a:p>
            <a:pPr>
              <a:buFont typeface="Wingdings" pitchFamily="2" charset="2"/>
              <a:buChar char="v"/>
            </a:pPr>
            <a:r>
              <a:rPr lang="en-US" dirty="0"/>
              <a:t> To keep track of sources used and to display them both in text, and on the reference list. </a:t>
            </a:r>
          </a:p>
          <a:p>
            <a:pPr>
              <a:buFont typeface="Wingdings" pitchFamily="2" charset="2"/>
              <a:buChar char="v"/>
            </a:pPr>
            <a:r>
              <a:rPr lang="en-US" dirty="0"/>
              <a:t>Paraphrasing. </a:t>
            </a:r>
          </a:p>
          <a:p>
            <a:pPr>
              <a:buFont typeface="Wingdings" pitchFamily="2" charset="2"/>
              <a:buChar char="v"/>
            </a:pPr>
            <a:r>
              <a:rPr lang="en-US" dirty="0"/>
              <a:t>Crediting the researcher / Author.</a:t>
            </a:r>
          </a:p>
          <a:p>
            <a:pPr>
              <a:buFont typeface="Wingdings" pitchFamily="2" charset="2"/>
              <a:buChar char="v"/>
            </a:pPr>
            <a:r>
              <a:rPr lang="en-US" dirty="0"/>
              <a:t>Make use of a plagiarism checker before submission.</a:t>
            </a:r>
          </a:p>
          <a:p>
            <a:pPr marL="0" indent="0">
              <a:buNone/>
            </a:pPr>
            <a:endParaRPr lang="en-US" dirty="0"/>
          </a:p>
          <a:p>
            <a:pPr marL="0" indent="0">
              <a:buNone/>
            </a:pPr>
            <a:endParaRPr lang="en-US" b="1" dirty="0"/>
          </a:p>
        </p:txBody>
      </p:sp>
      <p:sp>
        <p:nvSpPr>
          <p:cNvPr id="5" name="Content Placeholder 4">
            <a:extLst>
              <a:ext uri="{FF2B5EF4-FFF2-40B4-BE49-F238E27FC236}">
                <a16:creationId xmlns:a16="http://schemas.microsoft.com/office/drawing/2014/main" id="{6FEB0171-EBB1-B648-F8CF-E4CE9F8F7254}"/>
              </a:ext>
            </a:extLst>
          </p:cNvPr>
          <p:cNvSpPr>
            <a:spLocks noGrp="1"/>
          </p:cNvSpPr>
          <p:nvPr>
            <p:ph sz="half" idx="2"/>
          </p:nvPr>
        </p:nvSpPr>
        <p:spPr>
          <a:xfrm>
            <a:off x="6384852" y="691393"/>
            <a:ext cx="5181600" cy="5475214"/>
          </a:xfrm>
        </p:spPr>
        <p:txBody>
          <a:bodyPr>
            <a:normAutofit/>
          </a:bodyPr>
          <a:lstStyle/>
          <a:p>
            <a:pPr marL="0" indent="0">
              <a:buNone/>
            </a:pPr>
            <a:r>
              <a:rPr lang="en-US" b="1" u="sng" dirty="0"/>
              <a:t>Preventing / Addressing Unfair Practice</a:t>
            </a:r>
          </a:p>
          <a:p>
            <a:pPr>
              <a:buFont typeface="Wingdings" pitchFamily="2" charset="2"/>
              <a:buChar char="v"/>
            </a:pPr>
            <a:r>
              <a:rPr lang="en-US" dirty="0"/>
              <a:t>Discussing what is expected of the student.</a:t>
            </a:r>
          </a:p>
          <a:p>
            <a:pPr>
              <a:buFont typeface="Wingdings" pitchFamily="2" charset="2"/>
              <a:buChar char="v"/>
            </a:pPr>
            <a:r>
              <a:rPr lang="en-US" dirty="0"/>
              <a:t>Providing support, and follow up support, and explaining how to access this. </a:t>
            </a:r>
          </a:p>
        </p:txBody>
      </p:sp>
      <p:pic>
        <p:nvPicPr>
          <p:cNvPr id="8" name="Video 7">
            <a:hlinkClick r:id="" action="ppaction://media"/>
            <a:extLst>
              <a:ext uri="{FF2B5EF4-FFF2-40B4-BE49-F238E27FC236}">
                <a16:creationId xmlns:a16="http://schemas.microsoft.com/office/drawing/2014/main" id="{8DD08295-1816-519D-BE5E-E0953CC4199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679822159"/>
      </p:ext>
    </p:extLst>
  </p:cSld>
  <p:clrMapOvr>
    <a:masterClrMapping/>
  </p:clrMapOvr>
  <mc:AlternateContent xmlns:mc="http://schemas.openxmlformats.org/markup-compatibility/2006">
    <mc:Choice xmlns:p14="http://schemas.microsoft.com/office/powerpoint/2010/main" Requires="p14">
      <p:transition spd="slow" p14:dur="2000" advTm="55878"/>
    </mc:Choice>
    <mc:Fallback>
      <p:transition spd="slow" advTm="55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849A6-3E16-FA50-6F9F-1CFB79B0BDDF}"/>
              </a:ext>
            </a:extLst>
          </p:cNvPr>
          <p:cNvSpPr>
            <a:spLocks noGrp="1"/>
          </p:cNvSpPr>
          <p:nvPr>
            <p:ph type="title"/>
          </p:nvPr>
        </p:nvSpPr>
        <p:spPr>
          <a:xfrm>
            <a:off x="3084203" y="18255"/>
            <a:ext cx="6023593" cy="1325563"/>
          </a:xfrm>
        </p:spPr>
        <p:txBody>
          <a:bodyPr/>
          <a:lstStyle/>
          <a:p>
            <a:r>
              <a:rPr lang="en-US" b="1" dirty="0"/>
              <a:t>How to reference a BOOK</a:t>
            </a:r>
          </a:p>
        </p:txBody>
      </p:sp>
      <p:sp>
        <p:nvSpPr>
          <p:cNvPr id="3" name="Content Placeholder 2">
            <a:extLst>
              <a:ext uri="{FF2B5EF4-FFF2-40B4-BE49-F238E27FC236}">
                <a16:creationId xmlns:a16="http://schemas.microsoft.com/office/drawing/2014/main" id="{05290249-4926-E6B4-E10D-96DAB17CC8AF}"/>
              </a:ext>
            </a:extLst>
          </p:cNvPr>
          <p:cNvSpPr>
            <a:spLocks noGrp="1"/>
          </p:cNvSpPr>
          <p:nvPr>
            <p:ph sz="half" idx="1"/>
          </p:nvPr>
        </p:nvSpPr>
        <p:spPr>
          <a:xfrm>
            <a:off x="3505199" y="1077937"/>
            <a:ext cx="5181600" cy="5761807"/>
          </a:xfrm>
        </p:spPr>
        <p:txBody>
          <a:bodyPr>
            <a:normAutofit fontScale="92500"/>
          </a:bodyPr>
          <a:lstStyle/>
          <a:p>
            <a:pPr marL="0" indent="0">
              <a:buNone/>
            </a:pPr>
            <a:r>
              <a:rPr lang="en-US" dirty="0"/>
              <a:t>In order to reference a book, we must include:</a:t>
            </a:r>
          </a:p>
          <a:p>
            <a:pPr>
              <a:buFont typeface="Wingdings" pitchFamily="2" charset="2"/>
              <a:buChar char="v"/>
            </a:pPr>
            <a:r>
              <a:rPr lang="en-US" dirty="0"/>
              <a:t>Author / Authors. (Surname to be displayed followed by first initials)</a:t>
            </a:r>
          </a:p>
          <a:p>
            <a:pPr>
              <a:buFont typeface="Wingdings" pitchFamily="2" charset="2"/>
              <a:buChar char="v"/>
            </a:pPr>
            <a:r>
              <a:rPr lang="en-US" dirty="0"/>
              <a:t>Publication year, and access date.</a:t>
            </a:r>
          </a:p>
          <a:p>
            <a:pPr>
              <a:buFont typeface="Wingdings" pitchFamily="2" charset="2"/>
              <a:buChar char="v"/>
            </a:pPr>
            <a:r>
              <a:rPr lang="en-US" dirty="0"/>
              <a:t>Title (This must be displayed in </a:t>
            </a:r>
            <a:r>
              <a:rPr lang="en-US" i="1" dirty="0"/>
              <a:t>italics</a:t>
            </a:r>
            <a:r>
              <a:rPr lang="en-US" dirty="0"/>
              <a:t>)</a:t>
            </a:r>
          </a:p>
          <a:p>
            <a:pPr>
              <a:buFont typeface="Wingdings" pitchFamily="2" charset="2"/>
              <a:buChar char="v"/>
            </a:pPr>
            <a:r>
              <a:rPr lang="en-US" dirty="0"/>
              <a:t>Edition.</a:t>
            </a:r>
          </a:p>
          <a:p>
            <a:pPr>
              <a:buFont typeface="Wingdings" pitchFamily="2" charset="2"/>
              <a:buChar char="v"/>
            </a:pPr>
            <a:r>
              <a:rPr lang="en-US" dirty="0"/>
              <a:t>Publisher. </a:t>
            </a:r>
          </a:p>
          <a:p>
            <a:pPr>
              <a:buFont typeface="Wingdings" pitchFamily="2" charset="2"/>
              <a:buChar char="v"/>
            </a:pPr>
            <a:r>
              <a:rPr lang="en-US" dirty="0"/>
              <a:t>Place of publication.</a:t>
            </a:r>
          </a:p>
          <a:p>
            <a:pPr marL="0" indent="0">
              <a:buNone/>
            </a:pPr>
            <a:endParaRPr lang="en-US" dirty="0"/>
          </a:p>
          <a:p>
            <a:pPr marL="0" indent="0">
              <a:buNone/>
            </a:pPr>
            <a:r>
              <a:rPr lang="en-GB" b="0" i="0" u="none" strike="noStrike" dirty="0">
                <a:solidFill>
                  <a:srgbClr val="000000"/>
                </a:solidFill>
                <a:effectLst/>
                <a:latin typeface="-webkit-standard"/>
              </a:rPr>
              <a:t>(</a:t>
            </a:r>
            <a:r>
              <a:rPr lang="en-GB" b="0" i="1" u="none" strike="noStrike" dirty="0">
                <a:solidFill>
                  <a:srgbClr val="000000"/>
                </a:solidFill>
                <a:effectLst/>
              </a:rPr>
              <a:t>Harvard referencing: Books &amp; e-books</a:t>
            </a:r>
            <a:r>
              <a:rPr lang="en-GB" b="0" i="0" u="none" strike="noStrike" dirty="0">
                <a:solidFill>
                  <a:srgbClr val="000000"/>
                </a:solidFill>
                <a:effectLst/>
                <a:latin typeface="-webkit-standard"/>
              </a:rPr>
              <a:t> 2022)</a:t>
            </a:r>
            <a:endParaRPr lang="en-US" dirty="0"/>
          </a:p>
        </p:txBody>
      </p:sp>
      <p:pic>
        <p:nvPicPr>
          <p:cNvPr id="5" name="Video 4">
            <a:hlinkClick r:id="" action="ppaction://media"/>
            <a:extLst>
              <a:ext uri="{FF2B5EF4-FFF2-40B4-BE49-F238E27FC236}">
                <a16:creationId xmlns:a16="http://schemas.microsoft.com/office/drawing/2014/main" id="{0605C0F5-4D41-5823-36FC-0C359F0E5E9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1644843630"/>
      </p:ext>
    </p:extLst>
  </p:cSld>
  <p:clrMapOvr>
    <a:masterClrMapping/>
  </p:clrMapOvr>
  <mc:AlternateContent xmlns:mc="http://schemas.openxmlformats.org/markup-compatibility/2006">
    <mc:Choice xmlns:p14="http://schemas.microsoft.com/office/powerpoint/2010/main" Requires="p14">
      <p:transition spd="slow" p14:dur="2000" advTm="19413"/>
    </mc:Choice>
    <mc:Fallback>
      <p:transition spd="slow" advTm="194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BD5F2-9BB4-889F-E42C-A9EE48D197C2}"/>
              </a:ext>
            </a:extLst>
          </p:cNvPr>
          <p:cNvSpPr>
            <a:spLocks noGrp="1"/>
          </p:cNvSpPr>
          <p:nvPr>
            <p:ph type="title"/>
          </p:nvPr>
        </p:nvSpPr>
        <p:spPr/>
        <p:txBody>
          <a:bodyPr/>
          <a:lstStyle/>
          <a:p>
            <a:r>
              <a:rPr lang="en-US" dirty="0"/>
              <a:t>How to reference a WEBSITE </a:t>
            </a:r>
          </a:p>
        </p:txBody>
      </p:sp>
      <p:sp>
        <p:nvSpPr>
          <p:cNvPr id="3" name="Content Placeholder 2">
            <a:extLst>
              <a:ext uri="{FF2B5EF4-FFF2-40B4-BE49-F238E27FC236}">
                <a16:creationId xmlns:a16="http://schemas.microsoft.com/office/drawing/2014/main" id="{DC57C4D6-FB47-7273-C5D7-99B7A916A601}"/>
              </a:ext>
            </a:extLst>
          </p:cNvPr>
          <p:cNvSpPr>
            <a:spLocks noGrp="1"/>
          </p:cNvSpPr>
          <p:nvPr>
            <p:ph sz="half" idx="1"/>
          </p:nvPr>
        </p:nvSpPr>
        <p:spPr>
          <a:xfrm>
            <a:off x="838199" y="1825625"/>
            <a:ext cx="10515599" cy="4351338"/>
          </a:xfrm>
        </p:spPr>
        <p:txBody>
          <a:bodyPr/>
          <a:lstStyle/>
          <a:p>
            <a:pPr marL="0" indent="0">
              <a:buNone/>
            </a:pPr>
            <a:r>
              <a:rPr lang="en-US" dirty="0"/>
              <a:t>In order to reference a website, we must include:</a:t>
            </a:r>
          </a:p>
          <a:p>
            <a:pPr>
              <a:buFont typeface="Wingdings" pitchFamily="2" charset="2"/>
              <a:buChar char="v"/>
            </a:pPr>
            <a:r>
              <a:rPr lang="en-US" dirty="0"/>
              <a:t>The author / organization</a:t>
            </a:r>
          </a:p>
          <a:p>
            <a:pPr>
              <a:buFont typeface="Wingdings" pitchFamily="2" charset="2"/>
              <a:buChar char="v"/>
            </a:pPr>
            <a:r>
              <a:rPr lang="en-US" dirty="0"/>
              <a:t>The year of publication</a:t>
            </a:r>
          </a:p>
          <a:p>
            <a:pPr>
              <a:buFont typeface="Wingdings" pitchFamily="2" charset="2"/>
              <a:buChar char="v"/>
            </a:pPr>
            <a:r>
              <a:rPr lang="en-US" dirty="0"/>
              <a:t>The title of the page </a:t>
            </a:r>
          </a:p>
          <a:p>
            <a:pPr>
              <a:buFont typeface="Wingdings" pitchFamily="2" charset="2"/>
              <a:buChar char="v"/>
            </a:pPr>
            <a:r>
              <a:rPr lang="en-US" dirty="0"/>
              <a:t>The URL</a:t>
            </a:r>
          </a:p>
          <a:p>
            <a:pPr>
              <a:buFont typeface="Wingdings" pitchFamily="2" charset="2"/>
              <a:buChar char="v"/>
            </a:pPr>
            <a:r>
              <a:rPr lang="en-US" dirty="0"/>
              <a:t>Date of access</a:t>
            </a:r>
          </a:p>
        </p:txBody>
      </p:sp>
      <p:pic>
        <p:nvPicPr>
          <p:cNvPr id="5" name="Video 4">
            <a:hlinkClick r:id="" action="ppaction://media"/>
            <a:extLst>
              <a:ext uri="{FF2B5EF4-FFF2-40B4-BE49-F238E27FC236}">
                <a16:creationId xmlns:a16="http://schemas.microsoft.com/office/drawing/2014/main" id="{BD0A57A9-2C43-A749-318B-B59D1F1BFF6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3735866448"/>
      </p:ext>
    </p:extLst>
  </p:cSld>
  <p:clrMapOvr>
    <a:masterClrMapping/>
  </p:clrMapOvr>
  <mc:AlternateContent xmlns:mc="http://schemas.openxmlformats.org/markup-compatibility/2006">
    <mc:Choice xmlns:p14="http://schemas.microsoft.com/office/powerpoint/2010/main" Requires="p14">
      <p:transition spd="slow" p14:dur="2000" advTm="11825"/>
    </mc:Choice>
    <mc:Fallback>
      <p:transition spd="slow" advTm="11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719F9-ECC7-8DA4-3FED-6BC9700E9D93}"/>
              </a:ext>
            </a:extLst>
          </p:cNvPr>
          <p:cNvSpPr>
            <a:spLocks noGrp="1"/>
          </p:cNvSpPr>
          <p:nvPr>
            <p:ph type="title"/>
          </p:nvPr>
        </p:nvSpPr>
        <p:spPr/>
        <p:txBody>
          <a:bodyPr/>
          <a:lstStyle/>
          <a:p>
            <a:r>
              <a:rPr lang="en-US" b="1" dirty="0"/>
              <a:t>How to reference a JOURNAL ARTICLE</a:t>
            </a:r>
          </a:p>
        </p:txBody>
      </p:sp>
      <p:sp>
        <p:nvSpPr>
          <p:cNvPr id="3" name="Content Placeholder 2">
            <a:extLst>
              <a:ext uri="{FF2B5EF4-FFF2-40B4-BE49-F238E27FC236}">
                <a16:creationId xmlns:a16="http://schemas.microsoft.com/office/drawing/2014/main" id="{4909478D-95DC-9BE1-2A18-A02653BECC4F}"/>
              </a:ext>
            </a:extLst>
          </p:cNvPr>
          <p:cNvSpPr>
            <a:spLocks noGrp="1"/>
          </p:cNvSpPr>
          <p:nvPr>
            <p:ph idx="1"/>
          </p:nvPr>
        </p:nvSpPr>
        <p:spPr/>
        <p:txBody>
          <a:bodyPr/>
          <a:lstStyle/>
          <a:p>
            <a:pPr marL="0" indent="0">
              <a:buNone/>
            </a:pPr>
            <a:r>
              <a:rPr lang="en-US" dirty="0"/>
              <a:t>In order to reference a journal article: </a:t>
            </a:r>
          </a:p>
          <a:p>
            <a:pPr>
              <a:buFont typeface="Wingdings" pitchFamily="2" charset="2"/>
              <a:buChar char="v"/>
            </a:pPr>
            <a:r>
              <a:rPr lang="en-US" dirty="0"/>
              <a:t>We must include the name of the author / organization. </a:t>
            </a:r>
          </a:p>
          <a:p>
            <a:pPr>
              <a:buFont typeface="Wingdings" pitchFamily="2" charset="2"/>
              <a:buChar char="v"/>
            </a:pPr>
            <a:r>
              <a:rPr lang="en-US" dirty="0"/>
              <a:t>The year of publication. </a:t>
            </a:r>
          </a:p>
          <a:p>
            <a:pPr>
              <a:buFont typeface="Wingdings" pitchFamily="2" charset="2"/>
              <a:buChar char="v"/>
            </a:pPr>
            <a:r>
              <a:rPr lang="en-US" dirty="0"/>
              <a:t>The title of the page / page number. </a:t>
            </a:r>
          </a:p>
          <a:p>
            <a:pPr>
              <a:buFont typeface="Wingdings" pitchFamily="2" charset="2"/>
              <a:buChar char="v"/>
            </a:pPr>
            <a:r>
              <a:rPr lang="en-US" dirty="0"/>
              <a:t>URL </a:t>
            </a:r>
          </a:p>
          <a:p>
            <a:pPr>
              <a:buFont typeface="Wingdings" pitchFamily="2" charset="2"/>
              <a:buChar char="v"/>
            </a:pPr>
            <a:r>
              <a:rPr lang="en-US" dirty="0"/>
              <a:t>Access date</a:t>
            </a:r>
          </a:p>
        </p:txBody>
      </p:sp>
      <p:pic>
        <p:nvPicPr>
          <p:cNvPr id="4" name="Video 3">
            <a:hlinkClick r:id="" action="ppaction://media"/>
            <a:extLst>
              <a:ext uri="{FF2B5EF4-FFF2-40B4-BE49-F238E27FC236}">
                <a16:creationId xmlns:a16="http://schemas.microsoft.com/office/drawing/2014/main" id="{D7B6E1BA-C91F-411A-05D0-FDFFF4393F9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2842677185"/>
      </p:ext>
    </p:extLst>
  </p:cSld>
  <p:clrMapOvr>
    <a:masterClrMapping/>
  </p:clrMapOvr>
  <mc:AlternateContent xmlns:mc="http://schemas.openxmlformats.org/markup-compatibility/2006">
    <mc:Choice xmlns:p14="http://schemas.microsoft.com/office/powerpoint/2010/main" Requires="p14">
      <p:transition spd="slow" p14:dur="2000" advTm="13592"/>
    </mc:Choice>
    <mc:Fallback>
      <p:transition spd="slow" advTm="13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89A5E-1339-9153-BBEA-36A283DBB810}"/>
              </a:ext>
            </a:extLst>
          </p:cNvPr>
          <p:cNvSpPr>
            <a:spLocks noGrp="1"/>
          </p:cNvSpPr>
          <p:nvPr>
            <p:ph type="title"/>
          </p:nvPr>
        </p:nvSpPr>
        <p:spPr/>
        <p:txBody>
          <a:bodyPr/>
          <a:lstStyle/>
          <a:p>
            <a:r>
              <a:rPr lang="en-US" b="1" dirty="0"/>
              <a:t>How to reference an IMAGE (Off the internet)</a:t>
            </a:r>
          </a:p>
        </p:txBody>
      </p:sp>
      <p:sp>
        <p:nvSpPr>
          <p:cNvPr id="3" name="Content Placeholder 2">
            <a:extLst>
              <a:ext uri="{FF2B5EF4-FFF2-40B4-BE49-F238E27FC236}">
                <a16:creationId xmlns:a16="http://schemas.microsoft.com/office/drawing/2014/main" id="{72D6A2FC-201B-B801-E5D7-369409AFC4E9}"/>
              </a:ext>
            </a:extLst>
          </p:cNvPr>
          <p:cNvSpPr>
            <a:spLocks noGrp="1"/>
          </p:cNvSpPr>
          <p:nvPr>
            <p:ph idx="1"/>
          </p:nvPr>
        </p:nvSpPr>
        <p:spPr/>
        <p:txBody>
          <a:bodyPr/>
          <a:lstStyle/>
          <a:p>
            <a:pPr marL="0" indent="0">
              <a:buNone/>
            </a:pPr>
            <a:r>
              <a:rPr lang="en-US" dirty="0"/>
              <a:t>In order to reference an image from the internet, we must: </a:t>
            </a:r>
          </a:p>
          <a:p>
            <a:pPr>
              <a:buFont typeface="Wingdings" pitchFamily="2" charset="2"/>
              <a:buChar char="v"/>
            </a:pPr>
            <a:r>
              <a:rPr lang="en-US" dirty="0"/>
              <a:t>Provide credit to the photographer by using their last name and initials. </a:t>
            </a:r>
          </a:p>
          <a:p>
            <a:pPr>
              <a:buFont typeface="Wingdings" pitchFamily="2" charset="2"/>
              <a:buChar char="v"/>
            </a:pPr>
            <a:r>
              <a:rPr lang="en-US" dirty="0"/>
              <a:t>Provide the year.</a:t>
            </a:r>
          </a:p>
          <a:p>
            <a:pPr>
              <a:buFont typeface="Wingdings" pitchFamily="2" charset="2"/>
              <a:buChar char="v"/>
            </a:pPr>
            <a:r>
              <a:rPr lang="en-US" dirty="0"/>
              <a:t>The title of the photograph. </a:t>
            </a:r>
          </a:p>
          <a:p>
            <a:pPr>
              <a:buFont typeface="Wingdings" pitchFamily="2" charset="2"/>
              <a:buChar char="v"/>
            </a:pPr>
            <a:r>
              <a:rPr lang="en-US" dirty="0"/>
              <a:t>Provide the URL.</a:t>
            </a:r>
          </a:p>
          <a:p>
            <a:pPr>
              <a:buFont typeface="Wingdings" pitchFamily="2" charset="2"/>
              <a:buChar char="v"/>
            </a:pPr>
            <a:r>
              <a:rPr lang="en-US" dirty="0"/>
              <a:t>Access date. </a:t>
            </a:r>
          </a:p>
        </p:txBody>
      </p:sp>
    </p:spTree>
    <p:extLst>
      <p:ext uri="{BB962C8B-B14F-4D97-AF65-F5344CB8AC3E}">
        <p14:creationId xmlns:p14="http://schemas.microsoft.com/office/powerpoint/2010/main" val="2431072488"/>
      </p:ext>
    </p:extLst>
  </p:cSld>
  <p:clrMapOvr>
    <a:masterClrMapping/>
  </p:clrMapOvr>
  <mc:AlternateContent xmlns:mc="http://schemas.openxmlformats.org/markup-compatibility/2006">
    <mc:Choice xmlns:p14="http://schemas.microsoft.com/office/powerpoint/2010/main" Requires="p14">
      <p:transition spd="slow" p14:dur="2000" advTm="24180"/>
    </mc:Choice>
    <mc:Fallback>
      <p:transition spd="slow" advTm="2418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6EC06-1D8E-7CAF-7D92-5C6F5D6583C7}"/>
              </a:ext>
            </a:extLst>
          </p:cNvPr>
          <p:cNvSpPr>
            <a:spLocks noGrp="1"/>
          </p:cNvSpPr>
          <p:nvPr>
            <p:ph type="title"/>
          </p:nvPr>
        </p:nvSpPr>
        <p:spPr/>
        <p:txBody>
          <a:bodyPr/>
          <a:lstStyle/>
          <a:p>
            <a:r>
              <a:rPr lang="en-US" dirty="0"/>
              <a:t>Cite Them Right (CTR)</a:t>
            </a:r>
          </a:p>
        </p:txBody>
      </p:sp>
      <p:sp>
        <p:nvSpPr>
          <p:cNvPr id="3" name="Content Placeholder 2">
            <a:extLst>
              <a:ext uri="{FF2B5EF4-FFF2-40B4-BE49-F238E27FC236}">
                <a16:creationId xmlns:a16="http://schemas.microsoft.com/office/drawing/2014/main" id="{BD32FF38-2C92-5CEA-FE4A-C63203B283D4}"/>
              </a:ext>
            </a:extLst>
          </p:cNvPr>
          <p:cNvSpPr>
            <a:spLocks noGrp="1"/>
          </p:cNvSpPr>
          <p:nvPr>
            <p:ph idx="1"/>
          </p:nvPr>
        </p:nvSpPr>
        <p:spPr/>
        <p:txBody>
          <a:bodyPr/>
          <a:lstStyle/>
          <a:p>
            <a:pPr marL="0" indent="0">
              <a:buNone/>
            </a:pPr>
            <a:r>
              <a:rPr lang="en-US" dirty="0"/>
              <a:t>Cite them right is a version of Harvard referencing, this was created by Richard Pears and Graham Shields. Cite Them Right is a really common way to reference and can be available in a book copy or a e-learning material.</a:t>
            </a:r>
          </a:p>
        </p:txBody>
      </p:sp>
      <p:pic>
        <p:nvPicPr>
          <p:cNvPr id="4" name="Video 3">
            <a:hlinkClick r:id="" action="ppaction://media"/>
            <a:extLst>
              <a:ext uri="{FF2B5EF4-FFF2-40B4-BE49-F238E27FC236}">
                <a16:creationId xmlns:a16="http://schemas.microsoft.com/office/drawing/2014/main" id="{B6E93568-08EA-65F4-3CD6-A566C114CF1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2790831562"/>
      </p:ext>
    </p:extLst>
  </p:cSld>
  <p:clrMapOvr>
    <a:masterClrMapping/>
  </p:clrMapOvr>
  <mc:AlternateContent xmlns:mc="http://schemas.openxmlformats.org/markup-compatibility/2006">
    <mc:Choice xmlns:p14="http://schemas.microsoft.com/office/powerpoint/2010/main" Requires="p14">
      <p:transition spd="slow" p14:dur="2000" advTm="66"/>
    </mc:Choice>
    <mc:Fallback>
      <p:transition spd="slow" advTm="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95D31-7C80-E5D5-135C-FE803F1EEE6E}"/>
              </a:ext>
            </a:extLst>
          </p:cNvPr>
          <p:cNvSpPr>
            <a:spLocks noGrp="1"/>
          </p:cNvSpPr>
          <p:nvPr>
            <p:ph idx="1"/>
          </p:nvPr>
        </p:nvSpPr>
        <p:spPr>
          <a:xfrm>
            <a:off x="838200" y="596348"/>
            <a:ext cx="10515600" cy="5580615"/>
          </a:xfrm>
        </p:spPr>
        <p:txBody>
          <a:bodyPr/>
          <a:lstStyle/>
          <a:p>
            <a:pPr marL="0" indent="0" algn="ctr">
              <a:buNone/>
            </a:pPr>
            <a:r>
              <a:rPr lang="en-US" dirty="0"/>
              <a:t>To conclude, it has become apparent that these legislations as such, are very important in academia. Plagiarism and referencing are crucial to be aware of so that learners can credit the author and are therefore opening the opportunity to access that information again, or to allow a second party to access the information.</a:t>
            </a:r>
          </a:p>
          <a:p>
            <a:pPr marL="0" indent="0" algn="ctr">
              <a:buNone/>
            </a:pPr>
            <a:r>
              <a:rPr lang="en-US" dirty="0"/>
              <a:t>It is beneficial for the individual to understand unfair practice so that they can adapt to a person-centered approach when working in a profession and can also understand their own rights.</a:t>
            </a:r>
          </a:p>
          <a:p>
            <a:pPr marL="0" indent="0" algn="ctr">
              <a:buNone/>
            </a:pPr>
            <a:endParaRPr lang="en-US" dirty="0"/>
          </a:p>
          <a:p>
            <a:pPr marL="0" indent="0" algn="ctr">
              <a:buNone/>
            </a:pPr>
            <a:endParaRPr lang="en-US" dirty="0"/>
          </a:p>
        </p:txBody>
      </p:sp>
      <p:pic>
        <p:nvPicPr>
          <p:cNvPr id="4" name="Video 3">
            <a:hlinkClick r:id="" action="ppaction://media"/>
            <a:extLst>
              <a:ext uri="{FF2B5EF4-FFF2-40B4-BE49-F238E27FC236}">
                <a16:creationId xmlns:a16="http://schemas.microsoft.com/office/drawing/2014/main" id="{20E01977-DA1C-375E-DB1C-E669893E84F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3695149041"/>
      </p:ext>
    </p:extLst>
  </p:cSld>
  <p:clrMapOvr>
    <a:masterClrMapping/>
  </p:clrMapOvr>
  <mc:AlternateContent xmlns:mc="http://schemas.openxmlformats.org/markup-compatibility/2006">
    <mc:Choice xmlns:p14="http://schemas.microsoft.com/office/powerpoint/2010/main" Requires="p14">
      <p:transition spd="slow" p14:dur="2000" advTm="33700"/>
    </mc:Choice>
    <mc:Fallback>
      <p:transition spd="slow" advTm="33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FB326-CAE6-2783-A19D-D8D7D874B985}"/>
              </a:ext>
            </a:extLst>
          </p:cNvPr>
          <p:cNvSpPr>
            <a:spLocks noGrp="1"/>
          </p:cNvSpPr>
          <p:nvPr>
            <p:ph type="title"/>
          </p:nvPr>
        </p:nvSpPr>
        <p:spPr/>
        <p:txBody>
          <a:bodyPr/>
          <a:lstStyle/>
          <a:p>
            <a:r>
              <a:rPr lang="en-US" b="1" dirty="0"/>
              <a:t>Reference list</a:t>
            </a:r>
          </a:p>
        </p:txBody>
      </p:sp>
      <p:sp>
        <p:nvSpPr>
          <p:cNvPr id="3" name="Content Placeholder 2">
            <a:extLst>
              <a:ext uri="{FF2B5EF4-FFF2-40B4-BE49-F238E27FC236}">
                <a16:creationId xmlns:a16="http://schemas.microsoft.com/office/drawing/2014/main" id="{4906DADA-1FCD-DA77-D89D-5F102109A054}"/>
              </a:ext>
            </a:extLst>
          </p:cNvPr>
          <p:cNvSpPr>
            <a:spLocks noGrp="1"/>
          </p:cNvSpPr>
          <p:nvPr>
            <p:ph idx="1"/>
          </p:nvPr>
        </p:nvSpPr>
        <p:spPr>
          <a:xfrm>
            <a:off x="838200" y="1825625"/>
            <a:ext cx="10515600" cy="4667250"/>
          </a:xfrm>
        </p:spPr>
        <p:txBody>
          <a:bodyPr>
            <a:normAutofit fontScale="92500"/>
          </a:bodyPr>
          <a:lstStyle/>
          <a:p>
            <a:pPr marL="0" indent="0">
              <a:buNone/>
            </a:pPr>
            <a:r>
              <a:rPr lang="en-GB" b="0" i="1" u="none" strike="noStrike" dirty="0">
                <a:solidFill>
                  <a:srgbClr val="000000"/>
                </a:solidFill>
                <a:effectLst/>
              </a:rPr>
              <a:t>Plagiarism</a:t>
            </a:r>
            <a:r>
              <a:rPr lang="en-GB" b="0" i="0" u="none" strike="noStrike" dirty="0">
                <a:solidFill>
                  <a:srgbClr val="000000"/>
                </a:solidFill>
                <a:effectLst/>
              </a:rPr>
              <a:t> (no date) </a:t>
            </a:r>
            <a:r>
              <a:rPr lang="en-GB" b="0" i="1" u="none" strike="noStrike" dirty="0">
                <a:solidFill>
                  <a:srgbClr val="000000"/>
                </a:solidFill>
                <a:effectLst/>
              </a:rPr>
              <a:t>University of Oxford</a:t>
            </a:r>
            <a:r>
              <a:rPr lang="en-GB" b="0" i="0" u="none" strike="noStrike" dirty="0">
                <a:solidFill>
                  <a:srgbClr val="000000"/>
                </a:solidFill>
                <a:effectLst/>
              </a:rPr>
              <a:t>. Available at: https://</a:t>
            </a:r>
            <a:r>
              <a:rPr lang="en-GB" b="0" i="0" u="none" strike="noStrike" dirty="0" err="1">
                <a:solidFill>
                  <a:srgbClr val="000000"/>
                </a:solidFill>
                <a:effectLst/>
              </a:rPr>
              <a:t>www.ox.ac.uk</a:t>
            </a:r>
            <a:r>
              <a:rPr lang="en-GB" b="0" i="0" u="none" strike="noStrike" dirty="0">
                <a:solidFill>
                  <a:srgbClr val="000000"/>
                </a:solidFill>
                <a:effectLst/>
              </a:rPr>
              <a:t>/students/academic/guidance/skills/plagiarism (Accessed: October 31, 2022). </a:t>
            </a:r>
          </a:p>
          <a:p>
            <a:pPr marL="0" indent="0">
              <a:buNone/>
            </a:pPr>
            <a:endParaRPr lang="en-GB" dirty="0">
              <a:solidFill>
                <a:srgbClr val="000000"/>
              </a:solidFill>
            </a:endParaRPr>
          </a:p>
          <a:p>
            <a:pPr marL="0" indent="0">
              <a:buNone/>
            </a:pPr>
            <a:r>
              <a:rPr lang="en-GB" b="0" i="0" u="none" strike="noStrike" dirty="0">
                <a:solidFill>
                  <a:srgbClr val="000000"/>
                </a:solidFill>
                <a:effectLst/>
              </a:rPr>
              <a:t>The Open University (2011) </a:t>
            </a:r>
            <a:r>
              <a:rPr lang="en-GB" b="0" i="1" u="none" strike="noStrike" dirty="0">
                <a:solidFill>
                  <a:srgbClr val="000000"/>
                </a:solidFill>
                <a:effectLst/>
              </a:rPr>
              <a:t>The Open University</a:t>
            </a:r>
            <a:r>
              <a:rPr lang="en-GB" b="0" i="0" u="none" strike="noStrike" dirty="0">
                <a:solidFill>
                  <a:srgbClr val="000000"/>
                </a:solidFill>
                <a:effectLst/>
              </a:rPr>
              <a:t>. Available at: https://</a:t>
            </a:r>
            <a:r>
              <a:rPr lang="en-GB" b="0" i="0" u="none" strike="noStrike" dirty="0" err="1">
                <a:solidFill>
                  <a:srgbClr val="000000"/>
                </a:solidFill>
                <a:effectLst/>
              </a:rPr>
              <a:t>www.open.ac.uk</a:t>
            </a:r>
            <a:r>
              <a:rPr lang="en-GB" b="0" i="0" u="none" strike="noStrike" dirty="0">
                <a:solidFill>
                  <a:srgbClr val="000000"/>
                </a:solidFill>
                <a:effectLst/>
              </a:rPr>
              <a:t>/library/help-and-support/referencing-and-plagiarism (Accessed: October 31, 2022). </a:t>
            </a:r>
          </a:p>
          <a:p>
            <a:pPr marL="0" indent="0">
              <a:buNone/>
            </a:pPr>
            <a:endParaRPr lang="en-GB" b="0" i="0" u="none" strike="noStrike" dirty="0">
              <a:solidFill>
                <a:srgbClr val="000000"/>
              </a:solidFill>
              <a:effectLst/>
            </a:endParaRPr>
          </a:p>
          <a:p>
            <a:pPr marL="0" indent="0">
              <a:buNone/>
            </a:pPr>
            <a:r>
              <a:rPr lang="en-GB" b="0" i="1" u="none" strike="noStrike" dirty="0">
                <a:solidFill>
                  <a:srgbClr val="000000"/>
                </a:solidFill>
                <a:effectLst/>
              </a:rPr>
              <a:t>Unfair practice procedure</a:t>
            </a:r>
            <a:r>
              <a:rPr lang="en-GB" b="0" i="0" u="none" strike="noStrike" dirty="0">
                <a:solidFill>
                  <a:srgbClr val="000000"/>
                </a:solidFill>
                <a:effectLst/>
              </a:rPr>
              <a:t> (no date) </a:t>
            </a:r>
            <a:r>
              <a:rPr lang="en-GB" b="0" i="1" u="none" strike="noStrike" dirty="0">
                <a:solidFill>
                  <a:srgbClr val="000000"/>
                </a:solidFill>
                <a:effectLst/>
              </a:rPr>
              <a:t>Unfair Practice Procedure - University of Wales</a:t>
            </a:r>
            <a:r>
              <a:rPr lang="en-GB" b="0" i="0" u="none" strike="noStrike" dirty="0">
                <a:solidFill>
                  <a:srgbClr val="000000"/>
                </a:solidFill>
                <a:effectLst/>
              </a:rPr>
              <a:t>. Available at: https://</a:t>
            </a:r>
            <a:r>
              <a:rPr lang="en-GB" b="0" i="0" u="none" strike="noStrike" dirty="0" err="1">
                <a:solidFill>
                  <a:srgbClr val="000000"/>
                </a:solidFill>
                <a:effectLst/>
              </a:rPr>
              <a:t>www.wales.ac.uk</a:t>
            </a:r>
            <a:r>
              <a:rPr lang="en-GB" b="0" i="0" u="none" strike="noStrike" dirty="0">
                <a:solidFill>
                  <a:srgbClr val="000000"/>
                </a:solidFill>
                <a:effectLst/>
              </a:rPr>
              <a:t>/</a:t>
            </a:r>
            <a:r>
              <a:rPr lang="en-GB" b="0" i="0" u="none" strike="noStrike" dirty="0" err="1">
                <a:solidFill>
                  <a:srgbClr val="000000"/>
                </a:solidFill>
                <a:effectLst/>
              </a:rPr>
              <a:t>en</a:t>
            </a:r>
            <a:r>
              <a:rPr lang="en-GB" b="0" i="0" u="none" strike="noStrike" dirty="0">
                <a:solidFill>
                  <a:srgbClr val="000000"/>
                </a:solidFill>
                <a:effectLst/>
              </a:rPr>
              <a:t>/Registry/Current-Students/</a:t>
            </a:r>
            <a:r>
              <a:rPr lang="en-GB" b="0" i="0" u="none" strike="noStrike" dirty="0" err="1">
                <a:solidFill>
                  <a:srgbClr val="000000"/>
                </a:solidFill>
                <a:effectLst/>
              </a:rPr>
              <a:t>UnfairPracticeProcedure.aspx</a:t>
            </a:r>
            <a:r>
              <a:rPr lang="en-GB" b="0" i="0" u="none" strike="noStrike" dirty="0">
                <a:solidFill>
                  <a:srgbClr val="000000"/>
                </a:solidFill>
                <a:effectLst/>
              </a:rPr>
              <a:t> (Accessed: October 31, 2022). </a:t>
            </a:r>
          </a:p>
          <a:p>
            <a:pPr marL="0" indent="0">
              <a:buNone/>
            </a:pPr>
            <a:endParaRPr lang="en-GB" b="0" i="0" u="none" strike="noStrike" dirty="0">
              <a:solidFill>
                <a:srgbClr val="000000"/>
              </a:solidFill>
              <a:effectLst/>
            </a:endParaRPr>
          </a:p>
        </p:txBody>
      </p:sp>
      <p:pic>
        <p:nvPicPr>
          <p:cNvPr id="4" name="Audio Recording 31 Oct 2022 at 22:28:54">
            <a:hlinkClick r:id="" action="ppaction://media"/>
            <a:extLst>
              <a:ext uri="{FF2B5EF4-FFF2-40B4-BE49-F238E27FC236}">
                <a16:creationId xmlns:a16="http://schemas.microsoft.com/office/drawing/2014/main" id="{CC191EC0-5387-094D-EAA1-004E394F5359}"/>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5689600" y="3022600"/>
            <a:ext cx="812800" cy="812800"/>
          </a:xfrm>
          <a:prstGeom prst="rect">
            <a:avLst/>
          </a:prstGeom>
        </p:spPr>
      </p:pic>
      <p:pic>
        <p:nvPicPr>
          <p:cNvPr id="5" name="Video 4">
            <a:hlinkClick r:id="" action="ppaction://media"/>
            <a:extLst>
              <a:ext uri="{FF2B5EF4-FFF2-40B4-BE49-F238E27FC236}">
                <a16:creationId xmlns:a16="http://schemas.microsoft.com/office/drawing/2014/main" id="{CCC8F36B-110D-D138-38D1-DEA821797505}"/>
              </a:ext>
            </a:extLst>
          </p:cNvPr>
          <p:cNvPicPr>
            <a:picLocks noChangeAspect="1"/>
          </p:cNvPicPr>
          <p:nvPr>
            <a:videoFile r:link="rId5"/>
            <p:extLst>
              <p:ext uri="{DAA4B4D4-6D71-4841-9C94-3DE7FCFB9230}">
                <p14:media xmlns:p14="http://schemas.microsoft.com/office/powerpoint/2010/main" r:embed="rId4"/>
              </p:ext>
              <p:ext uri="{42D2F446-02D8-4167-A562-619A0277C38B}">
                <p15:isNarration xmlns:p15="http://schemas.microsoft.com/office/powerpoint/2012/main" val="1"/>
              </p:ext>
            </p:extLst>
          </p:nvPr>
        </p:nvPicPr>
        <p:blipFill>
          <a:blip r:embed="rId8"/>
          <a:stretch>
            <a:fillRect/>
          </a:stretch>
        </p:blipFill>
        <p:spPr>
          <a:xfrm>
            <a:off x="9906000" y="5143500"/>
            <a:ext cx="2286000" cy="1714500"/>
          </a:xfrm>
          <a:prstGeom prst="rect">
            <a:avLst/>
          </a:prstGeom>
        </p:spPr>
      </p:pic>
    </p:spTree>
    <p:custDataLst>
      <p:tags r:id="rId1"/>
    </p:custDataLst>
    <p:extLst>
      <p:ext uri="{BB962C8B-B14F-4D97-AF65-F5344CB8AC3E}">
        <p14:creationId xmlns:p14="http://schemas.microsoft.com/office/powerpoint/2010/main" val="294060537"/>
      </p:ext>
    </p:extLst>
  </p:cSld>
  <p:clrMapOvr>
    <a:masterClrMapping/>
  </p:clrMapOvr>
  <mc:AlternateContent xmlns:mc="http://schemas.openxmlformats.org/markup-compatibility/2006">
    <mc:Choice xmlns:p14="http://schemas.microsoft.com/office/powerpoint/2010/main" Requires="p14">
      <p:transition spd="slow" p14:dur="2000" advTm="4261"/>
    </mc:Choice>
    <mc:Fallback>
      <p:transition spd="slow" advTm="4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587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1" fill="hold" display="0">
                  <p:stCondLst>
                    <p:cond delay="indefinite"/>
                  </p:stCondLst>
                  <p:endCondLst>
                    <p:cond evt="onStopAudio" delay="0">
                      <p:tgtEl>
                        <p:sldTgt/>
                      </p:tgtEl>
                    </p:cond>
                  </p:endCondLst>
                </p:cTn>
                <p:tgtEl>
                  <p:spTgt spid="4"/>
                </p:tgtEl>
              </p:cMediaNode>
            </p:audio>
            <p:video>
              <p:cMediaNode vol="80000">
                <p:cTn id="12" fill="hold" display="0">
                  <p:stCondLst>
                    <p:cond delay="indefinite"/>
                  </p:stCondLst>
                </p:cTn>
                <p:tgtEl>
                  <p:spTgt spid="5"/>
                </p:tgtEl>
              </p:cMediaNode>
            </p:video>
            <p:seq concurrent="1" nextAc="seek">
              <p:cTn id="13" restart="whenNotActive" fill="hold" evtFilter="cancelBubble" nodeType="interactiveSeq">
                <p:stCondLst>
                  <p:cond evt="onClick" delay="0">
                    <p:tgtEl>
                      <p:spTgt spid="5"/>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5"/>
                                        </p:tgtEl>
                                      </p:cBhvr>
                                    </p:cmd>
                                  </p:childTnLst>
                                </p:cTn>
                              </p:par>
                            </p:childTnLst>
                          </p:cTn>
                        </p:par>
                      </p:childTnLst>
                    </p:cTn>
                  </p:par>
                </p:childTnLst>
              </p:cTn>
              <p:nextCondLst>
                <p:cond evt="onClick" delay="0">
                  <p:tgtEl>
                    <p:spTgt spid="5"/>
                  </p:tgtEl>
                </p:cond>
              </p:nextCondLst>
            </p:seq>
          </p:childTnLst>
        </p:cTn>
      </p:par>
    </p:tnLst>
  </p:timing>
  <p:extLst>
    <p:ext uri="{E180D4A7-C9FB-4DFB-919C-405C955672EB}">
      <p14:showEvtLst xmlns:p14="http://schemas.microsoft.com/office/powerpoint/2010/main">
        <p14:playEvt time="3029" objId="4"/>
        <p14:stopEvt time="4259" objId="4"/>
      </p14:showEvtLst>
    </p:ext>
  </p:extLs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72EB7-637E-DDCE-F3E3-461D9CAF24E1}"/>
              </a:ext>
            </a:extLst>
          </p:cNvPr>
          <p:cNvSpPr>
            <a:spLocks noGrp="1"/>
          </p:cNvSpPr>
          <p:nvPr>
            <p:ph type="title"/>
          </p:nvPr>
        </p:nvSpPr>
        <p:spPr/>
        <p:txBody>
          <a:bodyPr/>
          <a:lstStyle/>
          <a:p>
            <a:r>
              <a:rPr lang="en-US" dirty="0"/>
              <a:t>Reference List, continued.</a:t>
            </a:r>
          </a:p>
        </p:txBody>
      </p:sp>
      <p:sp>
        <p:nvSpPr>
          <p:cNvPr id="3" name="Content Placeholder 2">
            <a:extLst>
              <a:ext uri="{FF2B5EF4-FFF2-40B4-BE49-F238E27FC236}">
                <a16:creationId xmlns:a16="http://schemas.microsoft.com/office/drawing/2014/main" id="{3E80E975-E07E-81E7-E828-CDDEBAC3307A}"/>
              </a:ext>
            </a:extLst>
          </p:cNvPr>
          <p:cNvSpPr>
            <a:spLocks noGrp="1"/>
          </p:cNvSpPr>
          <p:nvPr>
            <p:ph idx="1"/>
          </p:nvPr>
        </p:nvSpPr>
        <p:spPr/>
        <p:txBody>
          <a:bodyPr/>
          <a:lstStyle/>
          <a:p>
            <a:pPr marL="0" indent="0">
              <a:buNone/>
            </a:pPr>
            <a:r>
              <a:rPr lang="en-GB" b="0" i="1" u="none" strike="noStrike" dirty="0">
                <a:solidFill>
                  <a:srgbClr val="000000"/>
                </a:solidFill>
                <a:effectLst/>
              </a:rPr>
              <a:t>Harvard referencing: Books &amp; e-books</a:t>
            </a:r>
            <a:r>
              <a:rPr lang="en-GB" b="0" i="0" u="none" strike="noStrike" dirty="0">
                <a:solidFill>
                  <a:srgbClr val="000000"/>
                </a:solidFill>
                <a:effectLst/>
              </a:rPr>
              <a:t> (2022) </a:t>
            </a:r>
            <a:r>
              <a:rPr lang="en-GB" b="0" i="1" u="none" strike="noStrike" dirty="0">
                <a:solidFill>
                  <a:srgbClr val="000000"/>
                </a:solidFill>
                <a:effectLst/>
              </a:rPr>
              <a:t>Library Guides</a:t>
            </a:r>
            <a:r>
              <a:rPr lang="en-GB" b="0" i="0" u="none" strike="noStrike" dirty="0">
                <a:solidFill>
                  <a:srgbClr val="000000"/>
                </a:solidFill>
                <a:effectLst/>
              </a:rPr>
              <a:t>. Available at: https://</a:t>
            </a:r>
            <a:r>
              <a:rPr lang="en-GB" b="0" i="0" u="none" strike="noStrike" dirty="0" err="1">
                <a:solidFill>
                  <a:srgbClr val="000000"/>
                </a:solidFill>
                <a:effectLst/>
              </a:rPr>
              <a:t>libraryguides.vu.edu.au</a:t>
            </a:r>
            <a:r>
              <a:rPr lang="en-GB" b="0" i="0" u="none" strike="noStrike" dirty="0">
                <a:solidFill>
                  <a:srgbClr val="000000"/>
                </a:solidFill>
                <a:effectLst/>
              </a:rPr>
              <a:t>/</a:t>
            </a:r>
            <a:r>
              <a:rPr lang="en-GB" b="0" i="0" u="none" strike="noStrike" dirty="0" err="1">
                <a:solidFill>
                  <a:srgbClr val="000000"/>
                </a:solidFill>
                <a:effectLst/>
              </a:rPr>
              <a:t>harvard</a:t>
            </a:r>
            <a:r>
              <a:rPr lang="en-GB" b="0" i="0" u="none" strike="noStrike" dirty="0">
                <a:solidFill>
                  <a:srgbClr val="000000"/>
                </a:solidFill>
                <a:effectLst/>
              </a:rPr>
              <a:t>/books-and-e-books (Accessed: October 31, 2022). </a:t>
            </a:r>
          </a:p>
          <a:p>
            <a:pPr marL="0" indent="0">
              <a:buNone/>
            </a:pPr>
            <a:endParaRPr lang="en-US" dirty="0"/>
          </a:p>
        </p:txBody>
      </p:sp>
      <p:pic>
        <p:nvPicPr>
          <p:cNvPr id="4" name="Video 3">
            <a:hlinkClick r:id="" action="ppaction://media"/>
            <a:extLst>
              <a:ext uri="{FF2B5EF4-FFF2-40B4-BE49-F238E27FC236}">
                <a16:creationId xmlns:a16="http://schemas.microsoft.com/office/drawing/2014/main" id="{04F74786-EDE4-115A-152D-7D03D9A6A5D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9906000" y="5143500"/>
            <a:ext cx="2286000" cy="1714500"/>
          </a:xfrm>
          <a:prstGeom prst="rect">
            <a:avLst/>
          </a:prstGeom>
        </p:spPr>
      </p:pic>
    </p:spTree>
    <p:extLst>
      <p:ext uri="{BB962C8B-B14F-4D97-AF65-F5344CB8AC3E}">
        <p14:creationId xmlns:p14="http://schemas.microsoft.com/office/powerpoint/2010/main" val="3794140905"/>
      </p:ext>
    </p:extLst>
  </p:cSld>
  <p:clrMapOvr>
    <a:masterClrMapping/>
  </p:clrMapOvr>
  <mc:AlternateContent xmlns:mc="http://schemas.openxmlformats.org/markup-compatibility/2006">
    <mc:Choice xmlns:p14="http://schemas.microsoft.com/office/powerpoint/2010/main" Requires="p14">
      <p:transition spd="slow" p14:dur="2000" advTm="2963"/>
    </mc:Choice>
    <mc:Fallback>
      <p:transition spd="slow" advTm="2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6"/>
</p:tagLst>
</file>

<file path=ppt/tags/tag2.xml><?xml version="1.0" encoding="utf-8"?>
<p:tagLst xmlns:a="http://schemas.openxmlformats.org/drawingml/2006/main" xmlns:r="http://schemas.openxmlformats.org/officeDocument/2006/relationships" xmlns:p="http://schemas.openxmlformats.org/presentationml/2006/main">
  <p:tag name="TIMING" val="|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770</TotalTime>
  <Words>784</Words>
  <Application>Microsoft Macintosh PowerPoint</Application>
  <PresentationFormat>Widescreen</PresentationFormat>
  <Paragraphs>69</Paragraphs>
  <Slides>12</Slides>
  <Notes>0</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-webkit-standard</vt:lpstr>
      <vt:lpstr>Arial</vt:lpstr>
      <vt:lpstr>Calibri</vt:lpstr>
      <vt:lpstr>Calibri Light</vt:lpstr>
      <vt:lpstr>Segoe UI</vt:lpstr>
      <vt:lpstr>Wingdings</vt:lpstr>
      <vt:lpstr>Office Theme</vt:lpstr>
      <vt:lpstr>ECGE4005Q</vt:lpstr>
      <vt:lpstr>OVERVIEW</vt:lpstr>
      <vt:lpstr>Plagiarism, Unfair Practice &amp; Referencing</vt:lpstr>
      <vt:lpstr>PowerPoint Presentation</vt:lpstr>
      <vt:lpstr>How to reference a BOOK</vt:lpstr>
      <vt:lpstr>How to reference a WEBSITE </vt:lpstr>
      <vt:lpstr>How to reference a JOURNAL ARTICLE</vt:lpstr>
      <vt:lpstr>How to reference an IMAGE (Off the internet)</vt:lpstr>
      <vt:lpstr>Cite Them Right (CTR)</vt:lpstr>
      <vt:lpstr>PowerPoint Presentation</vt:lpstr>
      <vt:lpstr>Reference list</vt:lpstr>
      <vt:lpstr>Reference List,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Jessica Molly Bassett-Davies</dc:title>
  <dc:creator>Molly Bassett-Davies (2204967)</dc:creator>
  <cp:lastModifiedBy>Molly Bassett-Davies (2204967)</cp:lastModifiedBy>
  <cp:revision>1</cp:revision>
  <dcterms:created xsi:type="dcterms:W3CDTF">2022-10-31T09:51:58Z</dcterms:created>
  <dcterms:modified xsi:type="dcterms:W3CDTF">2022-10-31T22:42:43Z</dcterms:modified>
</cp:coreProperties>
</file>