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0E37E7-939A-4860-9B07-BC24F0614DCA}" v="3" dt="2026-03-08T09:44:25.9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BDE22-70F5-4D0E-AFA6-E18317FDCFBC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6A196-C1E7-4A67-A6C9-0430F1FF97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077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86A196-C1E7-4A67-A6C9-0430F1FF97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80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6F10C-8D61-0878-5F20-3F2A87411D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78248B-38C2-189E-E58A-DDCAD2F28D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47165-4DA3-3E8C-D096-CB5A351EC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0A5A5D-2ECF-15BD-6C6F-D5DDAE848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39238-8274-EB44-4313-C49C387D5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430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1DCA6-B735-BD96-F60D-BDB112B9C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D551A-29E1-2759-4561-79748AD91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BDCB3-BF45-B65A-9E2D-87B7652F0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041C0-CEDD-A37C-087B-B47F04D94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A95A9-2AEF-7A7F-663C-A07CB1379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978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AC12-2852-0A74-1215-D5805731D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5BBA4-A5C8-7E0D-8EC1-93FA9247BE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F7D92-E906-C132-E683-26361D112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635BB-83C3-7DBC-70A1-168EAD6B9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4CEE3-06E3-D35D-423C-6134D9E03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351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4071B-B5CA-599B-DC04-869CC3852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2E98F-DEAD-98A6-CE34-174FCFA56D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094FB6-870B-6663-465C-CE48A45274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738C0E-611C-A701-0959-4EAF889E5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5C9C1E-9979-19BF-F4D3-1C417E4C3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A32F8C-1AE9-C7BC-48A1-ED77CB2F6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86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93710-4537-9ADE-7828-78DDB5CFB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979B6-2C4C-1551-9626-B5182F536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67179B-FFFA-63D4-736C-507D4B28F5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4A7D97-3B51-0C78-515C-ED1D825C06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1816FF-78C2-3B7A-647E-A99496109F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F8C19F-083C-9C58-EEEC-40153AFCE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89C36F-3E84-5016-91EE-27DFC473B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161C74-FCA3-DB85-F8BF-9E82840B3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721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0DC70-6D16-C519-A65A-EA1D8D7B3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B8252F-3FA6-1BFF-4C8C-32B491E5D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C497F3-964D-F9FD-6641-70BB31A4E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DE4FA4-EDCC-7D89-12C9-041CB4DE0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229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793E32-6A32-34D0-09BE-3AD804100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E91BDC-A1D5-CE06-D7FF-F8963601B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7F7562-269C-CE93-26D1-D7FC4719D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784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11D07-F32D-FAFC-26D6-BB82436D7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0FC0B-1287-B83C-E617-AA51CD048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54005-346F-BFC0-8B88-BA35989FD7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8B9BD4-C22A-F5A3-614D-DDEEBBFE8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6F0623-BE30-ED00-5CCF-9786A368A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E99B3E-F331-FB9E-BCC4-C8A5BD099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616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4EA74-FD62-2D7E-2946-37935DCAB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19F539-D522-2043-B00F-4097CEB783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0214E1-5F38-FFB2-F5B6-C4193DBEB4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366E73-3910-AF0E-0895-DE3965BC3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A98D78-5D44-0D28-663E-9F5855208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E6A8C-C94D-4837-EF72-E2249CB39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86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9EFDC-6CCD-E6EA-0363-AD6C1F404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210D32-EB04-93A1-C9C6-9E96414C25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78463-888F-2FF3-1B09-91CAFA27E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C8A18-749B-FB50-08CC-283329BBA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05BA9-7A26-F701-D21D-609C0FEA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047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24E218-45E9-51CF-C6FB-D24F985934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0F51D5-39FD-ACBA-D6C5-3FAAF04CE5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B2615-A956-F9EF-91C9-EB2CC56F3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0ACE7-ECB7-12BB-7D5F-0638B6CC3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9C83F-E417-85CB-7329-84A9028BD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373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82C6F8-58C5-141C-FA99-84C702043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AB8AC0-09D9-E12B-44C1-C701643CCB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94A2B-37D4-EEAF-B728-91C35FF57A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933B5B-CDD4-418C-B73A-BD2F75CC73D2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C8F71-79E7-E4C8-A0CC-CCA21142C8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5FD06-E42A-3AAF-6581-45CF6020F6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7A2D25-8C01-483A-8F1F-3300984E9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760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0C7D9E8-6FB5-1FA1-7F3B-2E2EA06E49E5}"/>
              </a:ext>
            </a:extLst>
          </p:cNvPr>
          <p:cNvCxnSpPr>
            <a:cxnSpLocks/>
          </p:cNvCxnSpPr>
          <p:nvPr/>
        </p:nvCxnSpPr>
        <p:spPr>
          <a:xfrm>
            <a:off x="5884769" y="1749279"/>
            <a:ext cx="0" cy="71861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08744019-ACF7-7D2B-58B6-1CB021383694}"/>
              </a:ext>
            </a:extLst>
          </p:cNvPr>
          <p:cNvSpPr/>
          <p:nvPr/>
        </p:nvSpPr>
        <p:spPr>
          <a:xfrm>
            <a:off x="4119716" y="865239"/>
            <a:ext cx="3519949" cy="8750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372742-5152-F40F-49FF-32078A488D17}"/>
              </a:ext>
            </a:extLst>
          </p:cNvPr>
          <p:cNvSpPr txBox="1"/>
          <p:nvPr/>
        </p:nvSpPr>
        <p:spPr>
          <a:xfrm>
            <a:off x="4630993" y="979608"/>
            <a:ext cx="2654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Patricia Whyte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Founder/CEO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74F7061-CBFE-E5E7-5D19-A721927B1397}"/>
              </a:ext>
            </a:extLst>
          </p:cNvPr>
          <p:cNvCxnSpPr>
            <a:cxnSpLocks/>
          </p:cNvCxnSpPr>
          <p:nvPr/>
        </p:nvCxnSpPr>
        <p:spPr>
          <a:xfrm>
            <a:off x="1700981" y="2467897"/>
            <a:ext cx="899651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B767507-2219-3A0C-6764-161941CE7BD0}"/>
              </a:ext>
            </a:extLst>
          </p:cNvPr>
          <p:cNvCxnSpPr>
            <a:cxnSpLocks/>
          </p:cNvCxnSpPr>
          <p:nvPr/>
        </p:nvCxnSpPr>
        <p:spPr>
          <a:xfrm>
            <a:off x="1700981" y="2467897"/>
            <a:ext cx="0" cy="96110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A779FA-6367-3FEE-4F75-397436895F0A}"/>
              </a:ext>
            </a:extLst>
          </p:cNvPr>
          <p:cNvCxnSpPr>
            <a:cxnSpLocks/>
          </p:cNvCxnSpPr>
          <p:nvPr/>
        </p:nvCxnSpPr>
        <p:spPr>
          <a:xfrm>
            <a:off x="10697497" y="2467897"/>
            <a:ext cx="0" cy="86523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09F6D801-5434-32B3-D66D-08217D783002}"/>
              </a:ext>
            </a:extLst>
          </p:cNvPr>
          <p:cNvSpPr/>
          <p:nvPr/>
        </p:nvSpPr>
        <p:spPr>
          <a:xfrm>
            <a:off x="9495503" y="2943980"/>
            <a:ext cx="2403987" cy="87507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4CD8A5-A44A-3DD4-5D8A-3CC720A26081}"/>
              </a:ext>
            </a:extLst>
          </p:cNvPr>
          <p:cNvSpPr/>
          <p:nvPr/>
        </p:nvSpPr>
        <p:spPr>
          <a:xfrm>
            <a:off x="496529" y="2943981"/>
            <a:ext cx="2408903" cy="87507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59A874D-86B9-BFA7-F840-99DDAA07029E}"/>
              </a:ext>
            </a:extLst>
          </p:cNvPr>
          <p:cNvSpPr txBox="1"/>
          <p:nvPr/>
        </p:nvSpPr>
        <p:spPr>
          <a:xfrm>
            <a:off x="538644" y="3153318"/>
            <a:ext cx="2366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Patricia Whyte</a:t>
            </a:r>
          </a:p>
          <a:p>
            <a:pPr algn="ctr"/>
            <a:r>
              <a:rPr lang="en-GB" dirty="0"/>
              <a:t>Host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0B629ED-5152-50E0-85CD-7E8FDB7CE9A2}"/>
              </a:ext>
            </a:extLst>
          </p:cNvPr>
          <p:cNvSpPr txBox="1"/>
          <p:nvPr/>
        </p:nvSpPr>
        <p:spPr>
          <a:xfrm>
            <a:off x="9495502" y="3153318"/>
            <a:ext cx="240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Guest Liaison Manager - Vacant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D5B312E-1EE6-9DB5-0C41-5C7934B7D8E7}"/>
              </a:ext>
            </a:extLst>
          </p:cNvPr>
          <p:cNvSpPr txBox="1"/>
          <p:nvPr/>
        </p:nvSpPr>
        <p:spPr>
          <a:xfrm>
            <a:off x="3591562" y="3020681"/>
            <a:ext cx="2046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Property Manager - vacant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DD618C2-0C26-8276-B360-CDEC24A86B95}"/>
              </a:ext>
            </a:extLst>
          </p:cNvPr>
          <p:cNvCxnSpPr>
            <a:cxnSpLocks/>
            <a:stCxn id="21" idx="2"/>
          </p:cNvCxnSpPr>
          <p:nvPr/>
        </p:nvCxnSpPr>
        <p:spPr>
          <a:xfrm>
            <a:off x="1700981" y="3819052"/>
            <a:ext cx="0" cy="37544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62670844-A34D-25DF-5AE8-C8033EBDF3E0}"/>
              </a:ext>
            </a:extLst>
          </p:cNvPr>
          <p:cNvSpPr/>
          <p:nvPr/>
        </p:nvSpPr>
        <p:spPr>
          <a:xfrm>
            <a:off x="143469" y="4560351"/>
            <a:ext cx="1417729" cy="615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232819B-5E4E-72C5-FC71-7AADBE437376}"/>
              </a:ext>
            </a:extLst>
          </p:cNvPr>
          <p:cNvSpPr/>
          <p:nvPr/>
        </p:nvSpPr>
        <p:spPr>
          <a:xfrm>
            <a:off x="1874887" y="4569939"/>
            <a:ext cx="1417729" cy="615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Estate Manager - Vacant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7571CFD-D07A-3B81-636C-6CADB4E6C065}"/>
              </a:ext>
            </a:extLst>
          </p:cNvPr>
          <p:cNvCxnSpPr>
            <a:cxnSpLocks/>
          </p:cNvCxnSpPr>
          <p:nvPr/>
        </p:nvCxnSpPr>
        <p:spPr>
          <a:xfrm>
            <a:off x="852334" y="4194495"/>
            <a:ext cx="17314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CA0B575-7A91-3502-E210-20C5FAABCBCF}"/>
              </a:ext>
            </a:extLst>
          </p:cNvPr>
          <p:cNvCxnSpPr>
            <a:cxnSpLocks/>
            <a:endCxn id="35" idx="0"/>
          </p:cNvCxnSpPr>
          <p:nvPr/>
        </p:nvCxnSpPr>
        <p:spPr>
          <a:xfrm>
            <a:off x="2583752" y="4204083"/>
            <a:ext cx="0" cy="3658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53DC6218-C5E9-92F6-35AF-7F9CD9698A3D}"/>
              </a:ext>
            </a:extLst>
          </p:cNvPr>
          <p:cNvCxnSpPr>
            <a:cxnSpLocks/>
            <a:endCxn id="34" idx="0"/>
          </p:cNvCxnSpPr>
          <p:nvPr/>
        </p:nvCxnSpPr>
        <p:spPr>
          <a:xfrm>
            <a:off x="852334" y="4194495"/>
            <a:ext cx="0" cy="3658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71F4CEF4-147A-0968-9096-21CF11065BF8}"/>
              </a:ext>
            </a:extLst>
          </p:cNvPr>
          <p:cNvSpPr txBox="1"/>
          <p:nvPr/>
        </p:nvSpPr>
        <p:spPr>
          <a:xfrm>
            <a:off x="143470" y="4729679"/>
            <a:ext cx="14177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Cleaning Manager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4247B1FE-2238-AFE0-332C-493700C33B05}"/>
              </a:ext>
            </a:extLst>
          </p:cNvPr>
          <p:cNvCxnSpPr>
            <a:cxnSpLocks/>
          </p:cNvCxnSpPr>
          <p:nvPr/>
        </p:nvCxnSpPr>
        <p:spPr>
          <a:xfrm>
            <a:off x="5879690" y="2467897"/>
            <a:ext cx="0" cy="4326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tangle 54">
            <a:extLst>
              <a:ext uri="{FF2B5EF4-FFF2-40B4-BE49-F238E27FC236}">
                <a16:creationId xmlns:a16="http://schemas.microsoft.com/office/drawing/2014/main" id="{72DFA0C6-F4E4-43D7-74F2-5D2250621CAA}"/>
              </a:ext>
            </a:extLst>
          </p:cNvPr>
          <p:cNvSpPr/>
          <p:nvPr/>
        </p:nvSpPr>
        <p:spPr>
          <a:xfrm>
            <a:off x="4856234" y="2875935"/>
            <a:ext cx="2046912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CB6B910-E3A2-7BD0-363C-3BEB2794B405}"/>
              </a:ext>
            </a:extLst>
          </p:cNvPr>
          <p:cNvSpPr txBox="1"/>
          <p:nvPr/>
        </p:nvSpPr>
        <p:spPr>
          <a:xfrm>
            <a:off x="5016446" y="3123887"/>
            <a:ext cx="1726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Accountant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017A8AE0-D7C4-E5AF-0777-E98B2793A88D}"/>
              </a:ext>
            </a:extLst>
          </p:cNvPr>
          <p:cNvCxnSpPr>
            <a:cxnSpLocks/>
            <a:stCxn id="34" idx="2"/>
            <a:endCxn id="84" idx="0"/>
          </p:cNvCxnSpPr>
          <p:nvPr/>
        </p:nvCxnSpPr>
        <p:spPr>
          <a:xfrm flipH="1">
            <a:off x="852333" y="5176007"/>
            <a:ext cx="1" cy="5338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CFAA8B24-94DE-10A8-859C-1C8207491C2D}"/>
              </a:ext>
            </a:extLst>
          </p:cNvPr>
          <p:cNvSpPr/>
          <p:nvPr/>
        </p:nvSpPr>
        <p:spPr>
          <a:xfrm>
            <a:off x="247819" y="5709894"/>
            <a:ext cx="1209027" cy="5384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Cleaners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00" name="Connector: Elbow 99">
            <a:extLst>
              <a:ext uri="{FF2B5EF4-FFF2-40B4-BE49-F238E27FC236}">
                <a16:creationId xmlns:a16="http://schemas.microsoft.com/office/drawing/2014/main" id="{FA08BC6A-428E-DE0B-B0D2-81B44118A63B}"/>
              </a:ext>
            </a:extLst>
          </p:cNvPr>
          <p:cNvCxnSpPr>
            <a:cxnSpLocks/>
          </p:cNvCxnSpPr>
          <p:nvPr/>
        </p:nvCxnSpPr>
        <p:spPr>
          <a:xfrm rot="16200000" flipH="1">
            <a:off x="2836445" y="4968619"/>
            <a:ext cx="524298" cy="1007810"/>
          </a:xfrm>
          <a:prstGeom prst="bentConnector2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2" name="Rectangle 101">
            <a:extLst>
              <a:ext uri="{FF2B5EF4-FFF2-40B4-BE49-F238E27FC236}">
                <a16:creationId xmlns:a16="http://schemas.microsoft.com/office/drawing/2014/main" id="{3C35F2F0-07F7-D263-80A6-7B51B22AD4CC}"/>
              </a:ext>
            </a:extLst>
          </p:cNvPr>
          <p:cNvSpPr/>
          <p:nvPr/>
        </p:nvSpPr>
        <p:spPr>
          <a:xfrm>
            <a:off x="2997986" y="5901690"/>
            <a:ext cx="1209027" cy="48237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>
              <a:solidFill>
                <a:schemeClr val="tx1"/>
              </a:solidFill>
            </a:endParaRP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8BFB1333-C73B-A986-7AB6-89B896093287}"/>
              </a:ext>
            </a:extLst>
          </p:cNvPr>
          <p:cNvSpPr/>
          <p:nvPr/>
        </p:nvSpPr>
        <p:spPr>
          <a:xfrm>
            <a:off x="4458200" y="5908510"/>
            <a:ext cx="1016773" cy="48238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Chef</a:t>
            </a: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CAE2801A-AE6E-3EE5-F894-76B711A13B06}"/>
              </a:ext>
            </a:extLst>
          </p:cNvPr>
          <p:cNvSpPr/>
          <p:nvPr/>
        </p:nvSpPr>
        <p:spPr>
          <a:xfrm>
            <a:off x="5726160" y="5901690"/>
            <a:ext cx="1016773" cy="48920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Beautician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C44B5743-644B-940F-183F-C8F83B382195}"/>
              </a:ext>
            </a:extLst>
          </p:cNvPr>
          <p:cNvSpPr txBox="1"/>
          <p:nvPr/>
        </p:nvSpPr>
        <p:spPr>
          <a:xfrm>
            <a:off x="2997986" y="5963036"/>
            <a:ext cx="1209026" cy="285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Driver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AB63E45-5DC2-5B72-024A-C6A9C24332C1}"/>
              </a:ext>
            </a:extLst>
          </p:cNvPr>
          <p:cNvCxnSpPr>
            <a:cxnSpLocks/>
            <a:stCxn id="102" idx="3"/>
            <a:endCxn id="103" idx="1"/>
          </p:cNvCxnSpPr>
          <p:nvPr/>
        </p:nvCxnSpPr>
        <p:spPr>
          <a:xfrm>
            <a:off x="4207013" y="6142880"/>
            <a:ext cx="251187" cy="682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3C95EBA-54E4-40BB-6633-A7D490AF7EA7}"/>
              </a:ext>
            </a:extLst>
          </p:cNvPr>
          <p:cNvCxnSpPr>
            <a:stCxn id="102" idx="0"/>
          </p:cNvCxnSpPr>
          <p:nvPr/>
        </p:nvCxnSpPr>
        <p:spPr>
          <a:xfrm flipH="1" flipV="1">
            <a:off x="3602499" y="5709893"/>
            <a:ext cx="1" cy="19179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222D20E3-E8C5-AC71-BDB4-A7D159F48A19}"/>
              </a:ext>
            </a:extLst>
          </p:cNvPr>
          <p:cNvSpPr/>
          <p:nvPr/>
        </p:nvSpPr>
        <p:spPr>
          <a:xfrm>
            <a:off x="7013196" y="5901690"/>
            <a:ext cx="1182848" cy="48919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Childminder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889598-606E-691E-6445-73CD2FF568DB}"/>
              </a:ext>
            </a:extLst>
          </p:cNvPr>
          <p:cNvCxnSpPr>
            <a:cxnSpLocks/>
            <a:stCxn id="103" idx="3"/>
            <a:endCxn id="104" idx="1"/>
          </p:cNvCxnSpPr>
          <p:nvPr/>
        </p:nvCxnSpPr>
        <p:spPr>
          <a:xfrm flipV="1">
            <a:off x="5474973" y="6146291"/>
            <a:ext cx="251187" cy="341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B6B0586B-EDAE-AB04-3510-01AFDED0EF0F}"/>
              </a:ext>
            </a:extLst>
          </p:cNvPr>
          <p:cNvCxnSpPr>
            <a:cxnSpLocks/>
            <a:stCxn id="104" idx="3"/>
            <a:endCxn id="32" idx="1"/>
          </p:cNvCxnSpPr>
          <p:nvPr/>
        </p:nvCxnSpPr>
        <p:spPr>
          <a:xfrm flipV="1">
            <a:off x="6742933" y="6146288"/>
            <a:ext cx="270263" cy="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6673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30</Words>
  <Application>Microsoft Office PowerPoint</Application>
  <PresentationFormat>Widescreen</PresentationFormat>
  <Paragraphs>15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Patricia Whyte</dc:creator>
  <cp:lastModifiedBy>Patricia Whyte</cp:lastModifiedBy>
  <cp:revision>2</cp:revision>
  <dcterms:created xsi:type="dcterms:W3CDTF">2026-03-01T09:44:18Z</dcterms:created>
  <dcterms:modified xsi:type="dcterms:W3CDTF">2026-03-15T12:25:30Z</dcterms:modified>
</cp:coreProperties>
</file>