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8" r:id="rId7"/>
    <p:sldId id="261" r:id="rId8"/>
    <p:sldId id="262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B3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5B30D-BA77-4DC4-A892-2F842BEB2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FC303-58CF-48A2-A173-A5D4F5D945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4AAD0-E90D-4B02-BF20-DE36DC747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BD431-7E4B-4570-BC47-7EA49F9AF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6937D-E13F-43E8-9FB9-5ED393F5A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558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71C86-0190-4F23-BB26-4DF3AC9CD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F17CC-4E1F-42D0-BFB4-E44EE8495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1BB0C-B57D-4141-925E-4F6767D7C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F0581-4D4E-4668-B83C-8D176930F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B11DD-1D38-4915-94DB-4E17F4392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50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D148-1FF6-40B0-9C3B-E43E5B3A1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6FB6C-B577-4816-9A23-08AD9A2F9E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6A538-4F93-4D37-B2D8-BBA1E4722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7349D-6064-4784-B84A-B9D89756A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BA2DB-CFF7-41E5-99E2-ECF8A7059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114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45DF1-8627-4BEC-BF5A-8A217B35E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4F17B-9CFD-4FD4-AF2A-261E609909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36338F-FFC1-4D9A-B373-AEC4CA372A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C7A1F-CFAC-49DD-96FA-21E639AE7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CECE7-5928-4F6E-9861-3DFD2830C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A6B8E-A2E5-4769-96BF-CC0D251610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73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BEF26-1C49-4C16-AD94-11E1799F6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17EB1-DF9E-45BC-8B53-0FC38B15E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38CE9-6172-4EB0-AA55-51CF65E2B1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91A70C-B355-4E36-8BBC-3AA367C83D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DFF8B0-0573-444F-948D-EE55E08784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196269-50FF-445B-9B3F-FC00B187A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5B9FBF-9DC0-4413-BF74-BE1B5AA65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6342F6-9366-4E4C-8919-BD3F849A1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8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7F2BA-5AB5-4544-90A0-046E719B7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80C47C-D39B-4745-BD48-EF92D503A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784BF8-D23D-4470-A5C6-2BFB9B140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78475B-182C-4600-BDCD-EB605E9E6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080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744238-6B30-4775-97AC-9765F8AA3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B7AA0-EB65-44CD-B661-E1D660167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2B59F-2F7D-4ED0-AA30-C385671C6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10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5B355-1088-41B6-AF8F-1179DAA4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24751-B890-480F-92CE-854B810D9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A7BD97-1A7F-41D0-A1AB-CECAB7940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22352A-7110-4015-AA38-95A76291E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FEE71D-AAFE-4092-95E0-91174E2C0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7DCC4-E2F1-4CCB-B967-842B3FE24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97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C478A-E630-43C1-B237-0E6C99026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5CF79F-94ED-4B55-AE91-D845EE3594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135F87-CDA5-4C50-939C-91ABCBB4F5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7D46E-ECF1-4172-BD43-7465EAACA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84355-BFF0-459A-9909-171A94872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D708F5-FB3D-446A-BBB2-F2350DD40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93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62542-9E1C-4065-86F1-77F6677FE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E7189D-4335-4B36-86D3-AEA4A286C9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5CFCB-AE71-49B6-B19D-0F6AF75C6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28D98-0BF9-49A4-8069-23D5951BE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8EB3F-F1AB-456C-A66C-F1047CE80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556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CA6270-3C2A-4DF2-AE35-307A791521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F10C77-B3BD-4D12-9FAC-1E007565B9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D7912-9E68-48E4-9E35-3CBB6DCBD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55FA1-5BF5-421F-90FE-9C363C53C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CF125-D6E4-40E0-B283-F2A853C65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00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92967F-6F86-44B7-AEC4-8B57CC9BC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264E0A-4E6E-458A-8F93-0D5094871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745AB-B6B6-4376-8C72-938994BF34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5E792-F7B0-4E47-81F0-DD0DE2B9E81E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B7A10-3EF2-4890-AE0A-75BC562EC1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785B00-6A85-41FD-8C3B-0871151C1A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4B57B-385C-41D6-9996-8B206ABC1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7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glennllopis/2012/10/01/6-ways-successful-teams-are-built-to-last/#1ad6d6992b5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8871-756E-4021-8C44-7AAF926354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63508" y="1076577"/>
            <a:ext cx="4370085" cy="2352423"/>
          </a:xfrm>
          <a:noFill/>
        </p:spPr>
        <p:txBody>
          <a:bodyPr>
            <a:normAutofit fontScale="90000"/>
          </a:bodyPr>
          <a:lstStyle/>
          <a:p>
            <a:br>
              <a:rPr lang="en-GB" dirty="0">
                <a:latin typeface="Impact" panose="020B0806030902050204" pitchFamily="34" charset="0"/>
              </a:rPr>
            </a:br>
            <a:br>
              <a:rPr lang="en-GB" dirty="0">
                <a:latin typeface="Impact" panose="020B0806030902050204" pitchFamily="34" charset="0"/>
              </a:rPr>
            </a:br>
            <a:r>
              <a:rPr lang="en-GB" dirty="0">
                <a:latin typeface="Impact" panose="020B0806030902050204" pitchFamily="34" charset="0"/>
              </a:rPr>
              <a:t>EFFECTIVE TEAMWORK</a:t>
            </a:r>
            <a:br>
              <a:rPr lang="en-GB" dirty="0">
                <a:latin typeface="Impact" panose="020B0806030902050204" pitchFamily="34" charset="0"/>
              </a:rPr>
            </a:br>
            <a:br>
              <a:rPr lang="en-GB" sz="3100" dirty="0">
                <a:latin typeface="Impact" panose="020B0806030902050204" pitchFamily="34" charset="0"/>
              </a:rPr>
            </a:br>
            <a:r>
              <a:rPr lang="en-GB" sz="3600" b="1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Assignment: BMSK4002</a:t>
            </a:r>
            <a:br>
              <a:rPr lang="en-GB" dirty="0"/>
            </a:br>
            <a:endParaRPr lang="en-GB" dirty="0">
              <a:latin typeface="Impact" panose="020B080603090205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25F192-C3C6-49DB-B7C9-58025A2FCE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4" r="347" b="1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3C30A4E-9154-44CE-B992-5595596D9B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5806617"/>
              </p:ext>
            </p:extLst>
          </p:nvPr>
        </p:nvGraphicFramePr>
        <p:xfrm>
          <a:off x="6433485" y="3868617"/>
          <a:ext cx="5233182" cy="2107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591">
                  <a:extLst>
                    <a:ext uri="{9D8B030D-6E8A-4147-A177-3AD203B41FA5}">
                      <a16:colId xmlns:a16="http://schemas.microsoft.com/office/drawing/2014/main" val="1616480843"/>
                    </a:ext>
                  </a:extLst>
                </a:gridCol>
                <a:gridCol w="2616591">
                  <a:extLst>
                    <a:ext uri="{9D8B030D-6E8A-4147-A177-3AD203B41FA5}">
                      <a16:colId xmlns:a16="http://schemas.microsoft.com/office/drawing/2014/main" val="4080220214"/>
                    </a:ext>
                  </a:extLst>
                </a:gridCol>
              </a:tblGrid>
              <a:tr h="19413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Name: Shajia Begum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 ID: 1713111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Name: </a:t>
                      </a:r>
                      <a:r>
                        <a:rPr lang="en-GB" sz="2000" b="1" dirty="0" err="1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Rahima</a:t>
                      </a: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Begum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 ID: 1713137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Name: Tabita </a:t>
                      </a:r>
                      <a:r>
                        <a:rPr lang="en-GB" sz="2000" b="1" dirty="0" err="1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Lincan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 ID: 1713949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Name: Jasmin Begum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 ID: 1713113</a:t>
                      </a:r>
                      <a:endParaRPr lang="en-GB" sz="1800" b="1" dirty="0"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3644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1783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E37BE-3CC5-4F74-BF82-BD4D48F16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470" y="294999"/>
            <a:ext cx="10515600" cy="1325563"/>
          </a:xfrm>
        </p:spPr>
        <p:txBody>
          <a:bodyPr/>
          <a:lstStyle/>
          <a:p>
            <a:pPr algn="ctr"/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97A67-BE42-46FE-AAFA-B6B165A24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pPr algn="ctr"/>
            <a:r>
              <a:rPr lang="en-GB" b="1" dirty="0"/>
              <a:t>BENEFITS OF WORKING IN ATEAM</a:t>
            </a:r>
          </a:p>
          <a:p>
            <a:pPr algn="ctr"/>
            <a:r>
              <a:rPr lang="en-GB" b="1" dirty="0"/>
              <a:t>STAGES OF TEAM DEVELOPMENT</a:t>
            </a:r>
          </a:p>
          <a:p>
            <a:pPr algn="ctr"/>
            <a:r>
              <a:rPr lang="en-GB" b="1" dirty="0"/>
              <a:t>TEAM ROLES</a:t>
            </a:r>
          </a:p>
          <a:p>
            <a:pPr algn="ctr"/>
            <a:r>
              <a:rPr lang="en-GB" b="1" dirty="0"/>
              <a:t>SUCCESSFUL TEAM DEVELOPMENT</a:t>
            </a:r>
          </a:p>
          <a:p>
            <a:pPr algn="ctr"/>
            <a:r>
              <a:rPr lang="en-GB" b="1" dirty="0"/>
              <a:t>CONFLICT MANAGEMENT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4B0084-BA3A-4B4A-B9F1-309B03528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617" y="231913"/>
            <a:ext cx="4567280" cy="285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844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FE0FA8-7945-4832-B127-0B4250F16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365" y="802955"/>
            <a:ext cx="6318649" cy="145405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0000"/>
                </a:solidFill>
              </a:rPr>
              <a:t>5 Benefits of working in a team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42D4F-47FF-4A76-BC4E-C09C8B2F7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807" y="2421682"/>
            <a:ext cx="4650524" cy="363928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Creates more creativity and learning.</a:t>
            </a:r>
          </a:p>
          <a:p>
            <a:r>
              <a:rPr lang="en-GB" b="1" dirty="0">
                <a:solidFill>
                  <a:srgbClr val="000000"/>
                </a:solidFill>
              </a:rPr>
              <a:t>Helps build trust</a:t>
            </a:r>
          </a:p>
          <a:p>
            <a:r>
              <a:rPr lang="en-GB" b="1" dirty="0">
                <a:solidFill>
                  <a:srgbClr val="000000"/>
                </a:solidFill>
              </a:rPr>
              <a:t>Improve conflict resolution skills</a:t>
            </a:r>
          </a:p>
          <a:p>
            <a:r>
              <a:rPr lang="en-GB" b="1" dirty="0">
                <a:solidFill>
                  <a:srgbClr val="000000"/>
                </a:solidFill>
              </a:rPr>
              <a:t>Better outcome</a:t>
            </a:r>
          </a:p>
          <a:p>
            <a:r>
              <a:rPr lang="en-GB" b="1" dirty="0">
                <a:solidFill>
                  <a:srgbClr val="000000"/>
                </a:solidFill>
              </a:rPr>
              <a:t>Efficiency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8B9415-5C61-4CE8-AE7A-62E02068AE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9844" y="346620"/>
            <a:ext cx="3205839" cy="2157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48B8BA8-0760-4D38-8A4D-0D0CC5510D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3813" y="3640774"/>
            <a:ext cx="1807158" cy="1282897"/>
          </a:xfrm>
          <a:prstGeom prst="rect">
            <a:avLst/>
          </a:prstGeom>
        </p:spPr>
      </p:pic>
      <p:sp>
        <p:nvSpPr>
          <p:cNvPr id="23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FCB9571-C4A9-4232-B0FF-17DB5762AA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3568" y="5190405"/>
            <a:ext cx="2432116" cy="130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452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648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F91F5-06C1-4B78-9A9D-2D10B878C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5 stages of team developmemnt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218C57-4AC8-4538-B148-3526A3A54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434" y="304801"/>
            <a:ext cx="8620281" cy="710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656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0D1A-FFCB-47C4-B907-6238A075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Roles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2E60ED7-9875-4EC7-988F-F127C1ADC3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790701"/>
            <a:ext cx="8382000" cy="4826000"/>
          </a:xfrm>
        </p:spPr>
      </p:pic>
    </p:spTree>
    <p:extLst>
      <p:ext uri="{BB962C8B-B14F-4D97-AF65-F5344CB8AC3E}">
        <p14:creationId xmlns:p14="http://schemas.microsoft.com/office/powerpoint/2010/main" val="3478418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73E6DB-5840-4100-8442-30177D42F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045" y="186266"/>
            <a:ext cx="8395945" cy="6108517"/>
          </a:xfrm>
          <a:prstGeom prst="rect">
            <a:avLst/>
          </a:prstGeom>
        </p:spPr>
      </p:pic>
      <p:sp>
        <p:nvSpPr>
          <p:cNvPr id="7" name="AutoShape 4" descr="Image result for Team Process">
            <a:extLst>
              <a:ext uri="{FF2B5EF4-FFF2-40B4-BE49-F238E27FC236}">
                <a16:creationId xmlns:a16="http://schemas.microsoft.com/office/drawing/2014/main" id="{3A9323DC-97A3-4DB1-A0A7-A038EADF993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981575" y="2652713"/>
            <a:ext cx="25336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BB9A469-522C-4E7A-A52A-49FD61DC9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14C828C-C02F-44F9-BE3E-68AAD4DC5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3B88BB5-0508-41C0-8968-6B9BF68C708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800" b="1" dirty="0"/>
          </a:p>
          <a:p>
            <a:r>
              <a:rPr lang="en-GB" sz="1800" b="1" dirty="0"/>
              <a:t>When each member has responsibilities, the team is able to perform at its best.</a:t>
            </a:r>
          </a:p>
          <a:p>
            <a:r>
              <a:rPr lang="en-GB" sz="1800" b="1" dirty="0"/>
              <a:t>Roles and responsibilities are selected to each member according to their abilities and skills. </a:t>
            </a:r>
          </a:p>
        </p:txBody>
      </p:sp>
    </p:spTree>
    <p:extLst>
      <p:ext uri="{BB962C8B-B14F-4D97-AF65-F5344CB8AC3E}">
        <p14:creationId xmlns:p14="http://schemas.microsoft.com/office/powerpoint/2010/main" val="1700994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886F2-0EFC-4678-A46D-58DC5E539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Impact" panose="020B0806030902050204" pitchFamily="34" charset="0"/>
              </a:rPr>
              <a:t>RECIPE FOR A SUCCESFUL TEAM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DBF3AD0-A10E-406F-842D-C4BC962C9D9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6" b="11276"/>
          <a:stretch>
            <a:fillRect/>
          </a:stretch>
        </p:blipFill>
        <p:spPr>
          <a:xfrm>
            <a:off x="5180013" y="992188"/>
            <a:ext cx="6172200" cy="487362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EA2EFB-3531-4EB4-AE45-88B5B8FADF6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endParaRPr lang="en-GB" sz="3200" b="1" dirty="0">
              <a:solidFill>
                <a:srgbClr val="7030A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7030A0"/>
                </a:solidFill>
              </a:rPr>
              <a:t>SET A GOAL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7030A0"/>
                </a:solidFill>
              </a:rPr>
              <a:t>GET TO KNOW EACH 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7030A0"/>
                </a:solidFill>
              </a:rPr>
              <a:t>DEFINE ROLES AND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7030A0"/>
                </a:solidFill>
              </a:rPr>
              <a:t>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7030A0"/>
                </a:solidFill>
              </a:rPr>
              <a:t>ACKNOWLEDGE AND REWARD</a:t>
            </a:r>
          </a:p>
        </p:txBody>
      </p:sp>
    </p:spTree>
    <p:extLst>
      <p:ext uri="{BB962C8B-B14F-4D97-AF65-F5344CB8AC3E}">
        <p14:creationId xmlns:p14="http://schemas.microsoft.com/office/powerpoint/2010/main" val="2443916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46ABC1-51A8-4094-BDAF-FDA3845EC1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42" r="1" b="7179"/>
          <a:stretch/>
        </p:blipFill>
        <p:spPr>
          <a:xfrm>
            <a:off x="640080" y="640080"/>
            <a:ext cx="10911840" cy="557784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E13943F-CFF4-4097-BBA8-20BDDF6E4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3108484"/>
            <a:ext cx="10911840" cy="6400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5F426A1-1339-4E4B-BA1C-7A9EAF169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108483"/>
            <a:ext cx="10911840" cy="64008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tx1">
                    <a:lumMod val="85000"/>
                    <a:lumOff val="15000"/>
                  </a:schemeClr>
                </a:solidFill>
                <a:latin typeface="Impact" panose="020B0806030902050204" pitchFamily="34" charset="0"/>
              </a:rPr>
              <a:t>CONFLICT MANAGMENT</a:t>
            </a:r>
          </a:p>
        </p:txBody>
      </p:sp>
    </p:spTree>
    <p:extLst>
      <p:ext uri="{BB962C8B-B14F-4D97-AF65-F5344CB8AC3E}">
        <p14:creationId xmlns:p14="http://schemas.microsoft.com/office/powerpoint/2010/main" val="2666022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5168E7B-6D42-4B3A-B7A1-17D4C49EC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8A030C2-9F23-4593-9F99-7B73C232A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7C6287-7154-4E60-AD85-50053D227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450" y="762000"/>
            <a:ext cx="9296400" cy="45529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685800" indent="-685800" algn="ctr"/>
            <a:r>
              <a:rPr lang="en-US" sz="6000" b="1" kern="1200" dirty="0">
                <a:solidFill>
                  <a:srgbClr val="FFFFFF"/>
                </a:solidFill>
                <a:latin typeface="Impact" panose="020B0806030902050204" pitchFamily="34" charset="0"/>
              </a:rPr>
              <a:t>           </a:t>
            </a:r>
            <a: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talk to each other</a:t>
            </a:r>
            <a:b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listening</a:t>
            </a:r>
            <a:b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develop a plan</a:t>
            </a:r>
            <a:b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follow your plan</a:t>
            </a:r>
            <a:b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build on success</a:t>
            </a:r>
            <a:br>
              <a:rPr lang="en-US" sz="6000" b="1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US" sz="2100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US" sz="2100" kern="1200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17469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2FA43A-0767-4AD4-82D0-2A43D4845F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363" y="1123527"/>
            <a:ext cx="7397269" cy="4604800"/>
          </a:xfrm>
          <a:prstGeom prst="rect">
            <a:avLst/>
          </a:prstGeom>
        </p:spPr>
      </p:pic>
      <p:sp>
        <p:nvSpPr>
          <p:cNvPr id="2" name="AutoShape 2" descr="Image result for question and answer images">
            <a:extLst>
              <a:ext uri="{FF2B5EF4-FFF2-40B4-BE49-F238E27FC236}">
                <a16:creationId xmlns:a16="http://schemas.microsoft.com/office/drawing/2014/main" id="{86185C49-6862-404E-A336-4D1D6FBB46B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667250" y="2538413"/>
            <a:ext cx="285750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question and answer images">
            <a:extLst>
              <a:ext uri="{FF2B5EF4-FFF2-40B4-BE49-F238E27FC236}">
                <a16:creationId xmlns:a16="http://schemas.microsoft.com/office/drawing/2014/main" id="{44A07295-24BD-47DB-9DC0-4368D58112E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19650" y="2690813"/>
            <a:ext cx="285750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7577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C3A5A3E-2A64-4DBF-9074-DE5DC1913ADD}"/>
              </a:ext>
            </a:extLst>
          </p:cNvPr>
          <p:cNvSpPr/>
          <p:nvPr/>
        </p:nvSpPr>
        <p:spPr>
          <a:xfrm>
            <a:off x="3048000" y="2745383"/>
            <a:ext cx="6096000" cy="25641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Glenn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Llopis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(oct1,2012)  6 Ways Successful Teams Are Built To Last(online),available at: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https://www.forbes.com/sites/glennllopis/2012/10/01/6-ways-successful-teams-are-built-to-last/#1ad6d6992b55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images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Bibliography referencing</a:t>
            </a:r>
          </a:p>
        </p:txBody>
      </p:sp>
    </p:spTree>
    <p:extLst>
      <p:ext uri="{BB962C8B-B14F-4D97-AF65-F5344CB8AC3E}">
        <p14:creationId xmlns:p14="http://schemas.microsoft.com/office/powerpoint/2010/main" val="1115888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Aharoni</vt:lpstr>
      <vt:lpstr>Arial</vt:lpstr>
      <vt:lpstr>Calibri</vt:lpstr>
      <vt:lpstr>Calibri Light</vt:lpstr>
      <vt:lpstr>Impact</vt:lpstr>
      <vt:lpstr>Times New Roman</vt:lpstr>
      <vt:lpstr>Office Theme</vt:lpstr>
      <vt:lpstr>  EFFECTIVE TEAMWORK  Assignment: BMSK4002 </vt:lpstr>
      <vt:lpstr>PowerPoint Presentation</vt:lpstr>
      <vt:lpstr>5 Benefits of working in a team</vt:lpstr>
      <vt:lpstr>5 stages of team developmemnt</vt:lpstr>
      <vt:lpstr>Team Roles</vt:lpstr>
      <vt:lpstr>PowerPoint Presentation</vt:lpstr>
      <vt:lpstr>RECIPE FOR A SUCCESFUL TEAM </vt:lpstr>
      <vt:lpstr>CONFLICT MANAGMENT</vt:lpstr>
      <vt:lpstr>           talk to each other listening develop a plan follow your plan build on success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</dc:title>
  <dc:creator>shajia begum</dc:creator>
  <cp:lastModifiedBy>shajia begum</cp:lastModifiedBy>
  <cp:revision>17</cp:revision>
  <dcterms:created xsi:type="dcterms:W3CDTF">2018-08-17T11:39:50Z</dcterms:created>
  <dcterms:modified xsi:type="dcterms:W3CDTF">2018-08-24T13:23:22Z</dcterms:modified>
</cp:coreProperties>
</file>