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 id="2147483728" r:id="rId5"/>
  </p:sldMasterIdLst>
  <p:notesMasterIdLst>
    <p:notesMasterId r:id="rId21"/>
  </p:notesMasterIdLst>
  <p:sldIdLst>
    <p:sldId id="256" r:id="rId6"/>
    <p:sldId id="257" r:id="rId7"/>
    <p:sldId id="258" r:id="rId8"/>
    <p:sldId id="262" r:id="rId9"/>
    <p:sldId id="263" r:id="rId10"/>
    <p:sldId id="259" r:id="rId11"/>
    <p:sldId id="260" r:id="rId12"/>
    <p:sldId id="264" r:id="rId13"/>
    <p:sldId id="265" r:id="rId14"/>
    <p:sldId id="266" r:id="rId15"/>
    <p:sldId id="267" r:id="rId16"/>
    <p:sldId id="268" r:id="rId17"/>
    <p:sldId id="269" r:id="rId18"/>
    <p:sldId id="270" r:id="rId19"/>
    <p:sldId id="26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CCCCFF"/>
    <a:srgbClr val="F2CCFF"/>
    <a:srgbClr val="B5FFB5"/>
    <a:srgbClr val="FFCCCC"/>
    <a:srgbClr val="0000FF"/>
    <a:srgbClr val="BC01FF"/>
    <a:srgbClr val="008A00"/>
    <a:srgbClr val="E5E5E5"/>
    <a:srgbClr val="4C4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5ECE38-DF6E-488E-8790-425C051C3D29}" type="doc">
      <dgm:prSet loTypeId="urn:microsoft.com/office/officeart/2005/8/layout/target3" loCatId="relationship" qsTypeId="urn:microsoft.com/office/officeart/2005/8/quickstyle/simple3" qsCatId="simple" csTypeId="urn:microsoft.com/office/officeart/2005/8/colors/accent1_2" csCatId="accent1"/>
      <dgm:spPr/>
      <dgm:t>
        <a:bodyPr/>
        <a:lstStyle/>
        <a:p>
          <a:endParaRPr lang="en-GB"/>
        </a:p>
      </dgm:t>
    </dgm:pt>
    <dgm:pt modelId="{5B95F66E-F099-4C5C-996E-33B8AA5F187F}">
      <dgm:prSet/>
      <dgm:spPr/>
      <dgm:t>
        <a:bodyPr/>
        <a:lstStyle/>
        <a:p>
          <a:r>
            <a:rPr lang="en-GB" b="1">
              <a:solidFill>
                <a:schemeClr val="tx1"/>
              </a:solidFill>
            </a:rPr>
            <a:t>Project Management Tools</a:t>
          </a:r>
        </a:p>
      </dgm:t>
    </dgm:pt>
    <dgm:pt modelId="{1EB9972E-4887-4D8C-BADF-71E5FC080727}" type="parTrans" cxnId="{9B48BA8C-610E-4495-92D7-9444087BC140}">
      <dgm:prSet/>
      <dgm:spPr/>
      <dgm:t>
        <a:bodyPr/>
        <a:lstStyle/>
        <a:p>
          <a:endParaRPr lang="en-GB" b="1">
            <a:solidFill>
              <a:schemeClr val="tx1"/>
            </a:solidFill>
          </a:endParaRPr>
        </a:p>
      </dgm:t>
    </dgm:pt>
    <dgm:pt modelId="{6FAFA703-089A-4225-BF29-8C5D55035861}" type="sibTrans" cxnId="{9B48BA8C-610E-4495-92D7-9444087BC140}">
      <dgm:prSet/>
      <dgm:spPr/>
      <dgm:t>
        <a:bodyPr/>
        <a:lstStyle/>
        <a:p>
          <a:endParaRPr lang="en-GB" b="1">
            <a:solidFill>
              <a:schemeClr val="tx1"/>
            </a:solidFill>
          </a:endParaRPr>
        </a:p>
      </dgm:t>
    </dgm:pt>
    <dgm:pt modelId="{4C278FCA-B014-49AD-8F4D-32128EC9FF43}">
      <dgm:prSet/>
      <dgm:spPr/>
      <dgm:t>
        <a:bodyPr/>
        <a:lstStyle/>
        <a:p>
          <a:r>
            <a:rPr lang="en-GB" b="1" dirty="0">
              <a:solidFill>
                <a:schemeClr val="tx1"/>
              </a:solidFill>
            </a:rPr>
            <a:t>Useability</a:t>
          </a:r>
        </a:p>
      </dgm:t>
    </dgm:pt>
    <dgm:pt modelId="{B2F0D91C-4492-4D75-A520-D5758F9CA3A4}" type="parTrans" cxnId="{E918C106-D7AD-490E-B13E-4DE52E5C52D4}">
      <dgm:prSet/>
      <dgm:spPr/>
      <dgm:t>
        <a:bodyPr/>
        <a:lstStyle/>
        <a:p>
          <a:endParaRPr lang="en-GB" b="1">
            <a:solidFill>
              <a:schemeClr val="tx1"/>
            </a:solidFill>
          </a:endParaRPr>
        </a:p>
      </dgm:t>
    </dgm:pt>
    <dgm:pt modelId="{6B132820-3464-4007-9D3D-922C8F6E674A}" type="sibTrans" cxnId="{E918C106-D7AD-490E-B13E-4DE52E5C52D4}">
      <dgm:prSet/>
      <dgm:spPr/>
      <dgm:t>
        <a:bodyPr/>
        <a:lstStyle/>
        <a:p>
          <a:endParaRPr lang="en-GB" b="1">
            <a:solidFill>
              <a:schemeClr val="tx1"/>
            </a:solidFill>
          </a:endParaRPr>
        </a:p>
      </dgm:t>
    </dgm:pt>
    <dgm:pt modelId="{C9613C7C-EE65-4843-95F5-65E9A784F662}">
      <dgm:prSet/>
      <dgm:spPr/>
      <dgm:t>
        <a:bodyPr/>
        <a:lstStyle/>
        <a:p>
          <a:r>
            <a:rPr lang="en-GB" b="1" dirty="0">
              <a:solidFill>
                <a:schemeClr val="tx1"/>
              </a:solidFill>
            </a:rPr>
            <a:t>Functionality </a:t>
          </a:r>
        </a:p>
      </dgm:t>
    </dgm:pt>
    <dgm:pt modelId="{C80EA904-5FE3-4AB1-9A37-E33F133AC610}" type="parTrans" cxnId="{EB31DB01-D66F-4786-94B5-2A7809F7070C}">
      <dgm:prSet/>
      <dgm:spPr/>
      <dgm:t>
        <a:bodyPr/>
        <a:lstStyle/>
        <a:p>
          <a:endParaRPr lang="en-GB" b="1">
            <a:solidFill>
              <a:schemeClr val="tx1"/>
            </a:solidFill>
          </a:endParaRPr>
        </a:p>
      </dgm:t>
    </dgm:pt>
    <dgm:pt modelId="{15B55282-885F-432E-B88E-DCDC1645BFA6}" type="sibTrans" cxnId="{EB31DB01-D66F-4786-94B5-2A7809F7070C}">
      <dgm:prSet/>
      <dgm:spPr/>
      <dgm:t>
        <a:bodyPr/>
        <a:lstStyle/>
        <a:p>
          <a:endParaRPr lang="en-GB" b="1">
            <a:solidFill>
              <a:schemeClr val="tx1"/>
            </a:solidFill>
          </a:endParaRPr>
        </a:p>
      </dgm:t>
    </dgm:pt>
    <dgm:pt modelId="{C92BD99E-8719-450A-98A2-306FB0E4DED9}">
      <dgm:prSet/>
      <dgm:spPr/>
      <dgm:t>
        <a:bodyPr/>
        <a:lstStyle/>
        <a:p>
          <a:r>
            <a:rPr lang="en-GB" b="1">
              <a:solidFill>
                <a:schemeClr val="tx1"/>
              </a:solidFill>
            </a:rPr>
            <a:t>Technical Analysis</a:t>
          </a:r>
        </a:p>
      </dgm:t>
    </dgm:pt>
    <dgm:pt modelId="{EE04B22B-DC4C-46FE-832F-6ABCB1E236F1}" type="parTrans" cxnId="{7AFE4142-662A-4B0D-9BD4-5597865231FC}">
      <dgm:prSet/>
      <dgm:spPr/>
      <dgm:t>
        <a:bodyPr/>
        <a:lstStyle/>
        <a:p>
          <a:endParaRPr lang="en-GB" b="1">
            <a:solidFill>
              <a:schemeClr val="tx1"/>
            </a:solidFill>
          </a:endParaRPr>
        </a:p>
      </dgm:t>
    </dgm:pt>
    <dgm:pt modelId="{C52DC704-ECBB-44F3-99EB-45EF93DF7C6A}" type="sibTrans" cxnId="{7AFE4142-662A-4B0D-9BD4-5597865231FC}">
      <dgm:prSet/>
      <dgm:spPr/>
      <dgm:t>
        <a:bodyPr/>
        <a:lstStyle/>
        <a:p>
          <a:endParaRPr lang="en-GB" b="1">
            <a:solidFill>
              <a:schemeClr val="tx1"/>
            </a:solidFill>
          </a:endParaRPr>
        </a:p>
      </dgm:t>
    </dgm:pt>
    <dgm:pt modelId="{80EAAFA9-B8E2-4D89-B676-B58E85CD107D}">
      <dgm:prSet/>
      <dgm:spPr/>
      <dgm:t>
        <a:bodyPr/>
        <a:lstStyle/>
        <a:p>
          <a:r>
            <a:rPr lang="en-GB" b="1">
              <a:solidFill>
                <a:schemeClr val="tx1"/>
              </a:solidFill>
            </a:rPr>
            <a:t>Stakeholders Requirements</a:t>
          </a:r>
        </a:p>
      </dgm:t>
    </dgm:pt>
    <dgm:pt modelId="{A6FEEC61-7F88-4EA6-834B-67136E2EB608}" type="parTrans" cxnId="{09A2CDE1-6B8E-4F8D-B663-528DACDCD792}">
      <dgm:prSet/>
      <dgm:spPr/>
      <dgm:t>
        <a:bodyPr/>
        <a:lstStyle/>
        <a:p>
          <a:endParaRPr lang="en-GB" b="1">
            <a:solidFill>
              <a:schemeClr val="tx1"/>
            </a:solidFill>
          </a:endParaRPr>
        </a:p>
      </dgm:t>
    </dgm:pt>
    <dgm:pt modelId="{2AE23C3C-7169-463C-8779-CAD57F84EDEA}" type="sibTrans" cxnId="{09A2CDE1-6B8E-4F8D-B663-528DACDCD792}">
      <dgm:prSet/>
      <dgm:spPr/>
      <dgm:t>
        <a:bodyPr/>
        <a:lstStyle/>
        <a:p>
          <a:endParaRPr lang="en-GB" b="1">
            <a:solidFill>
              <a:schemeClr val="tx1"/>
            </a:solidFill>
          </a:endParaRPr>
        </a:p>
      </dgm:t>
    </dgm:pt>
    <dgm:pt modelId="{559E3ABE-089F-4B0D-A65B-70870F040850}">
      <dgm:prSet/>
      <dgm:spPr/>
      <dgm:t>
        <a:bodyPr/>
        <a:lstStyle/>
        <a:p>
          <a:r>
            <a:rPr lang="en-GB" b="1" dirty="0">
              <a:solidFill>
                <a:schemeClr val="tx1"/>
              </a:solidFill>
            </a:rPr>
            <a:t>Aesthetics </a:t>
          </a:r>
        </a:p>
      </dgm:t>
    </dgm:pt>
    <dgm:pt modelId="{EED57D01-C459-47DC-B735-15998CABD2F5}" type="parTrans" cxnId="{01E8939C-DBFF-4399-B838-7689CCA8ED70}">
      <dgm:prSet/>
      <dgm:spPr/>
      <dgm:t>
        <a:bodyPr/>
        <a:lstStyle/>
        <a:p>
          <a:endParaRPr lang="en-GB" b="1">
            <a:solidFill>
              <a:schemeClr val="tx1"/>
            </a:solidFill>
          </a:endParaRPr>
        </a:p>
      </dgm:t>
    </dgm:pt>
    <dgm:pt modelId="{631C6648-5273-4234-953B-AFF7D9D721AB}" type="sibTrans" cxnId="{01E8939C-DBFF-4399-B838-7689CCA8ED70}">
      <dgm:prSet/>
      <dgm:spPr/>
      <dgm:t>
        <a:bodyPr/>
        <a:lstStyle/>
        <a:p>
          <a:endParaRPr lang="en-GB" b="1">
            <a:solidFill>
              <a:schemeClr val="tx1"/>
            </a:solidFill>
          </a:endParaRPr>
        </a:p>
      </dgm:t>
    </dgm:pt>
    <dgm:pt modelId="{1FB5B9C0-29F3-4882-B770-354B7EF982A2}" type="pres">
      <dgm:prSet presAssocID="{535ECE38-DF6E-488E-8790-425C051C3D29}" presName="Name0" presStyleCnt="0">
        <dgm:presLayoutVars>
          <dgm:chMax val="7"/>
          <dgm:dir/>
          <dgm:animLvl val="lvl"/>
          <dgm:resizeHandles val="exact"/>
        </dgm:presLayoutVars>
      </dgm:prSet>
      <dgm:spPr/>
    </dgm:pt>
    <dgm:pt modelId="{B543221F-13F5-447F-BCD4-9AB87AFC7738}" type="pres">
      <dgm:prSet presAssocID="{5B95F66E-F099-4C5C-996E-33B8AA5F187F}" presName="circle1" presStyleLbl="node1" presStyleIdx="0" presStyleCnt="6"/>
      <dgm:spPr/>
    </dgm:pt>
    <dgm:pt modelId="{7E759B1F-0959-4FD4-9B9D-7E11CA9A9D40}" type="pres">
      <dgm:prSet presAssocID="{5B95F66E-F099-4C5C-996E-33B8AA5F187F}" presName="space" presStyleCnt="0"/>
      <dgm:spPr/>
    </dgm:pt>
    <dgm:pt modelId="{76AD781E-A953-4FD9-9532-9D694D23E95C}" type="pres">
      <dgm:prSet presAssocID="{5B95F66E-F099-4C5C-996E-33B8AA5F187F}" presName="rect1" presStyleLbl="alignAcc1" presStyleIdx="0" presStyleCnt="6"/>
      <dgm:spPr/>
    </dgm:pt>
    <dgm:pt modelId="{AD6642D3-3B7B-4EA9-B92E-571910A62FB2}" type="pres">
      <dgm:prSet presAssocID="{4C278FCA-B014-49AD-8F4D-32128EC9FF43}" presName="vertSpace2" presStyleLbl="node1" presStyleIdx="0" presStyleCnt="6"/>
      <dgm:spPr/>
    </dgm:pt>
    <dgm:pt modelId="{923D22F3-B2D8-47FF-A36E-55FF63EA0483}" type="pres">
      <dgm:prSet presAssocID="{4C278FCA-B014-49AD-8F4D-32128EC9FF43}" presName="circle2" presStyleLbl="node1" presStyleIdx="1" presStyleCnt="6"/>
      <dgm:spPr/>
    </dgm:pt>
    <dgm:pt modelId="{48340C4C-8476-47D8-B1CD-3D271C22C914}" type="pres">
      <dgm:prSet presAssocID="{4C278FCA-B014-49AD-8F4D-32128EC9FF43}" presName="rect2" presStyleLbl="alignAcc1" presStyleIdx="1" presStyleCnt="6"/>
      <dgm:spPr/>
    </dgm:pt>
    <dgm:pt modelId="{0B44C7AD-03CE-4BC4-8688-CDB0FAC7DFF7}" type="pres">
      <dgm:prSet presAssocID="{C9613C7C-EE65-4843-95F5-65E9A784F662}" presName="vertSpace3" presStyleLbl="node1" presStyleIdx="1" presStyleCnt="6"/>
      <dgm:spPr/>
    </dgm:pt>
    <dgm:pt modelId="{236F9E01-4047-44B2-8F84-EB4A1CBC870D}" type="pres">
      <dgm:prSet presAssocID="{C9613C7C-EE65-4843-95F5-65E9A784F662}" presName="circle3" presStyleLbl="node1" presStyleIdx="2" presStyleCnt="6"/>
      <dgm:spPr/>
    </dgm:pt>
    <dgm:pt modelId="{450B62EA-93D6-4BE7-90CA-B1104481D5AD}" type="pres">
      <dgm:prSet presAssocID="{C9613C7C-EE65-4843-95F5-65E9A784F662}" presName="rect3" presStyleLbl="alignAcc1" presStyleIdx="2" presStyleCnt="6"/>
      <dgm:spPr/>
    </dgm:pt>
    <dgm:pt modelId="{29B23B03-4D8A-4981-9C0F-61E3461E01BB}" type="pres">
      <dgm:prSet presAssocID="{C92BD99E-8719-450A-98A2-306FB0E4DED9}" presName="vertSpace4" presStyleLbl="node1" presStyleIdx="2" presStyleCnt="6"/>
      <dgm:spPr/>
    </dgm:pt>
    <dgm:pt modelId="{A62FA5AA-3A75-42E5-99FD-2E193413C1AA}" type="pres">
      <dgm:prSet presAssocID="{C92BD99E-8719-450A-98A2-306FB0E4DED9}" presName="circle4" presStyleLbl="node1" presStyleIdx="3" presStyleCnt="6"/>
      <dgm:spPr/>
    </dgm:pt>
    <dgm:pt modelId="{0C210AE4-1D87-4CB1-A544-70E30DC7A472}" type="pres">
      <dgm:prSet presAssocID="{C92BD99E-8719-450A-98A2-306FB0E4DED9}" presName="rect4" presStyleLbl="alignAcc1" presStyleIdx="3" presStyleCnt="6"/>
      <dgm:spPr/>
    </dgm:pt>
    <dgm:pt modelId="{D472A3C8-9BCC-4100-BD8E-3CD33B4DFAA4}" type="pres">
      <dgm:prSet presAssocID="{80EAAFA9-B8E2-4D89-B676-B58E85CD107D}" presName="vertSpace5" presStyleLbl="node1" presStyleIdx="3" presStyleCnt="6"/>
      <dgm:spPr/>
    </dgm:pt>
    <dgm:pt modelId="{55E12F12-6DB7-4921-A2A5-216A003FFD16}" type="pres">
      <dgm:prSet presAssocID="{80EAAFA9-B8E2-4D89-B676-B58E85CD107D}" presName="circle5" presStyleLbl="node1" presStyleIdx="4" presStyleCnt="6"/>
      <dgm:spPr/>
    </dgm:pt>
    <dgm:pt modelId="{C6075E36-2087-4DEE-B185-A16D3A329307}" type="pres">
      <dgm:prSet presAssocID="{80EAAFA9-B8E2-4D89-B676-B58E85CD107D}" presName="rect5" presStyleLbl="alignAcc1" presStyleIdx="4" presStyleCnt="6"/>
      <dgm:spPr/>
    </dgm:pt>
    <dgm:pt modelId="{351B4989-2178-41E3-BD20-D5FF5549AD40}" type="pres">
      <dgm:prSet presAssocID="{559E3ABE-089F-4B0D-A65B-70870F040850}" presName="vertSpace6" presStyleLbl="node1" presStyleIdx="4" presStyleCnt="6"/>
      <dgm:spPr/>
    </dgm:pt>
    <dgm:pt modelId="{587541E9-F2C0-4DE4-BCEB-485F6DC877E9}" type="pres">
      <dgm:prSet presAssocID="{559E3ABE-089F-4B0D-A65B-70870F040850}" presName="circle6" presStyleLbl="node1" presStyleIdx="5" presStyleCnt="6"/>
      <dgm:spPr/>
    </dgm:pt>
    <dgm:pt modelId="{772839D0-E77D-4424-BEB0-370CD5D46A8B}" type="pres">
      <dgm:prSet presAssocID="{559E3ABE-089F-4B0D-A65B-70870F040850}" presName="rect6" presStyleLbl="alignAcc1" presStyleIdx="5" presStyleCnt="6"/>
      <dgm:spPr/>
    </dgm:pt>
    <dgm:pt modelId="{30E3D855-C6EF-4D4B-A570-1998FBD04949}" type="pres">
      <dgm:prSet presAssocID="{5B95F66E-F099-4C5C-996E-33B8AA5F187F}" presName="rect1ParTxNoCh" presStyleLbl="alignAcc1" presStyleIdx="5" presStyleCnt="6">
        <dgm:presLayoutVars>
          <dgm:chMax val="1"/>
          <dgm:bulletEnabled val="1"/>
        </dgm:presLayoutVars>
      </dgm:prSet>
      <dgm:spPr/>
    </dgm:pt>
    <dgm:pt modelId="{17B8F366-A4B8-4EF0-BEF3-239A103326AA}" type="pres">
      <dgm:prSet presAssocID="{4C278FCA-B014-49AD-8F4D-32128EC9FF43}" presName="rect2ParTxNoCh" presStyleLbl="alignAcc1" presStyleIdx="5" presStyleCnt="6">
        <dgm:presLayoutVars>
          <dgm:chMax val="1"/>
          <dgm:bulletEnabled val="1"/>
        </dgm:presLayoutVars>
      </dgm:prSet>
      <dgm:spPr/>
    </dgm:pt>
    <dgm:pt modelId="{4AE8F09A-1652-4C93-B26D-45D59D23B16F}" type="pres">
      <dgm:prSet presAssocID="{C9613C7C-EE65-4843-95F5-65E9A784F662}" presName="rect3ParTxNoCh" presStyleLbl="alignAcc1" presStyleIdx="5" presStyleCnt="6">
        <dgm:presLayoutVars>
          <dgm:chMax val="1"/>
          <dgm:bulletEnabled val="1"/>
        </dgm:presLayoutVars>
      </dgm:prSet>
      <dgm:spPr/>
    </dgm:pt>
    <dgm:pt modelId="{22DA416D-CF09-43EE-9C0A-5DAA6A005B1C}" type="pres">
      <dgm:prSet presAssocID="{C92BD99E-8719-450A-98A2-306FB0E4DED9}" presName="rect4ParTxNoCh" presStyleLbl="alignAcc1" presStyleIdx="5" presStyleCnt="6">
        <dgm:presLayoutVars>
          <dgm:chMax val="1"/>
          <dgm:bulletEnabled val="1"/>
        </dgm:presLayoutVars>
      </dgm:prSet>
      <dgm:spPr/>
    </dgm:pt>
    <dgm:pt modelId="{BC6E512B-E393-4677-8F20-123FBEA6F8EF}" type="pres">
      <dgm:prSet presAssocID="{80EAAFA9-B8E2-4D89-B676-B58E85CD107D}" presName="rect5ParTxNoCh" presStyleLbl="alignAcc1" presStyleIdx="5" presStyleCnt="6">
        <dgm:presLayoutVars>
          <dgm:chMax val="1"/>
          <dgm:bulletEnabled val="1"/>
        </dgm:presLayoutVars>
      </dgm:prSet>
      <dgm:spPr/>
    </dgm:pt>
    <dgm:pt modelId="{A79AC817-755B-4644-9D32-C59378B54988}" type="pres">
      <dgm:prSet presAssocID="{559E3ABE-089F-4B0D-A65B-70870F040850}" presName="rect6ParTxNoCh" presStyleLbl="alignAcc1" presStyleIdx="5" presStyleCnt="6">
        <dgm:presLayoutVars>
          <dgm:chMax val="1"/>
          <dgm:bulletEnabled val="1"/>
        </dgm:presLayoutVars>
      </dgm:prSet>
      <dgm:spPr/>
    </dgm:pt>
  </dgm:ptLst>
  <dgm:cxnLst>
    <dgm:cxn modelId="{EB31DB01-D66F-4786-94B5-2A7809F7070C}" srcId="{535ECE38-DF6E-488E-8790-425C051C3D29}" destId="{C9613C7C-EE65-4843-95F5-65E9A784F662}" srcOrd="2" destOrd="0" parTransId="{C80EA904-5FE3-4AB1-9A37-E33F133AC610}" sibTransId="{15B55282-885F-432E-B88E-DCDC1645BFA6}"/>
    <dgm:cxn modelId="{E918C106-D7AD-490E-B13E-4DE52E5C52D4}" srcId="{535ECE38-DF6E-488E-8790-425C051C3D29}" destId="{4C278FCA-B014-49AD-8F4D-32128EC9FF43}" srcOrd="1" destOrd="0" parTransId="{B2F0D91C-4492-4D75-A520-D5758F9CA3A4}" sibTransId="{6B132820-3464-4007-9D3D-922C8F6E674A}"/>
    <dgm:cxn modelId="{74D1130F-1B82-461E-BCBD-AA4033B8716B}" type="presOf" srcId="{4C278FCA-B014-49AD-8F4D-32128EC9FF43}" destId="{17B8F366-A4B8-4EF0-BEF3-239A103326AA}" srcOrd="1" destOrd="0" presId="urn:microsoft.com/office/officeart/2005/8/layout/target3"/>
    <dgm:cxn modelId="{7F57A213-9E03-4E33-96E9-7CA506F80437}" type="presOf" srcId="{C9613C7C-EE65-4843-95F5-65E9A784F662}" destId="{4AE8F09A-1652-4C93-B26D-45D59D23B16F}" srcOrd="1" destOrd="0" presId="urn:microsoft.com/office/officeart/2005/8/layout/target3"/>
    <dgm:cxn modelId="{1F1CC623-0D32-4638-8B78-9EAD9C34B0C9}" type="presOf" srcId="{559E3ABE-089F-4B0D-A65B-70870F040850}" destId="{772839D0-E77D-4424-BEB0-370CD5D46A8B}" srcOrd="0" destOrd="0" presId="urn:microsoft.com/office/officeart/2005/8/layout/target3"/>
    <dgm:cxn modelId="{82EEE434-1E81-48C3-9BDD-42005F2A6292}" type="presOf" srcId="{4C278FCA-B014-49AD-8F4D-32128EC9FF43}" destId="{48340C4C-8476-47D8-B1CD-3D271C22C914}" srcOrd="0" destOrd="0" presId="urn:microsoft.com/office/officeart/2005/8/layout/target3"/>
    <dgm:cxn modelId="{608D0135-C9B6-4C67-A14E-30BC6FC893EC}" type="presOf" srcId="{80EAAFA9-B8E2-4D89-B676-B58E85CD107D}" destId="{C6075E36-2087-4DEE-B185-A16D3A329307}" srcOrd="0" destOrd="0" presId="urn:microsoft.com/office/officeart/2005/8/layout/target3"/>
    <dgm:cxn modelId="{0752C237-B411-418D-AF98-CED0D13AD3B0}" type="presOf" srcId="{C9613C7C-EE65-4843-95F5-65E9A784F662}" destId="{450B62EA-93D6-4BE7-90CA-B1104481D5AD}" srcOrd="0" destOrd="0" presId="urn:microsoft.com/office/officeart/2005/8/layout/target3"/>
    <dgm:cxn modelId="{7AFE4142-662A-4B0D-9BD4-5597865231FC}" srcId="{535ECE38-DF6E-488E-8790-425C051C3D29}" destId="{C92BD99E-8719-450A-98A2-306FB0E4DED9}" srcOrd="3" destOrd="0" parTransId="{EE04B22B-DC4C-46FE-832F-6ABCB1E236F1}" sibTransId="{C52DC704-ECBB-44F3-99EB-45EF93DF7C6A}"/>
    <dgm:cxn modelId="{2A5AA470-22A5-45D1-8594-FE9A330EA20C}" type="presOf" srcId="{80EAAFA9-B8E2-4D89-B676-B58E85CD107D}" destId="{BC6E512B-E393-4677-8F20-123FBEA6F8EF}" srcOrd="1" destOrd="0" presId="urn:microsoft.com/office/officeart/2005/8/layout/target3"/>
    <dgm:cxn modelId="{FB6E0E73-09F1-42B6-8D53-6E91FB43D676}" type="presOf" srcId="{5B95F66E-F099-4C5C-996E-33B8AA5F187F}" destId="{76AD781E-A953-4FD9-9532-9D694D23E95C}" srcOrd="0" destOrd="0" presId="urn:microsoft.com/office/officeart/2005/8/layout/target3"/>
    <dgm:cxn modelId="{3EBDAC88-57C9-40DE-B76C-4149255E226A}" type="presOf" srcId="{535ECE38-DF6E-488E-8790-425C051C3D29}" destId="{1FB5B9C0-29F3-4882-B770-354B7EF982A2}" srcOrd="0" destOrd="0" presId="urn:microsoft.com/office/officeart/2005/8/layout/target3"/>
    <dgm:cxn modelId="{9B48BA8C-610E-4495-92D7-9444087BC140}" srcId="{535ECE38-DF6E-488E-8790-425C051C3D29}" destId="{5B95F66E-F099-4C5C-996E-33B8AA5F187F}" srcOrd="0" destOrd="0" parTransId="{1EB9972E-4887-4D8C-BADF-71E5FC080727}" sibTransId="{6FAFA703-089A-4225-BF29-8C5D55035861}"/>
    <dgm:cxn modelId="{01E8939C-DBFF-4399-B838-7689CCA8ED70}" srcId="{535ECE38-DF6E-488E-8790-425C051C3D29}" destId="{559E3ABE-089F-4B0D-A65B-70870F040850}" srcOrd="5" destOrd="0" parTransId="{EED57D01-C459-47DC-B735-15998CABD2F5}" sibTransId="{631C6648-5273-4234-953B-AFF7D9D721AB}"/>
    <dgm:cxn modelId="{E2BC4CAB-ED9F-47F6-8166-98865A3377C8}" type="presOf" srcId="{5B95F66E-F099-4C5C-996E-33B8AA5F187F}" destId="{30E3D855-C6EF-4D4B-A570-1998FBD04949}" srcOrd="1" destOrd="0" presId="urn:microsoft.com/office/officeart/2005/8/layout/target3"/>
    <dgm:cxn modelId="{8C8DEAAE-117F-4781-BD6D-A78B49583CCE}" type="presOf" srcId="{C92BD99E-8719-450A-98A2-306FB0E4DED9}" destId="{22DA416D-CF09-43EE-9C0A-5DAA6A005B1C}" srcOrd="1" destOrd="0" presId="urn:microsoft.com/office/officeart/2005/8/layout/target3"/>
    <dgm:cxn modelId="{09A2CDE1-6B8E-4F8D-B663-528DACDCD792}" srcId="{535ECE38-DF6E-488E-8790-425C051C3D29}" destId="{80EAAFA9-B8E2-4D89-B676-B58E85CD107D}" srcOrd="4" destOrd="0" parTransId="{A6FEEC61-7F88-4EA6-834B-67136E2EB608}" sibTransId="{2AE23C3C-7169-463C-8779-CAD57F84EDEA}"/>
    <dgm:cxn modelId="{08BA59F3-05B8-4F0D-8FA6-420DD95F19F3}" type="presOf" srcId="{559E3ABE-089F-4B0D-A65B-70870F040850}" destId="{A79AC817-755B-4644-9D32-C59378B54988}" srcOrd="1" destOrd="0" presId="urn:microsoft.com/office/officeart/2005/8/layout/target3"/>
    <dgm:cxn modelId="{4B275AF7-49DB-4EFE-8FF4-428C313D722B}" type="presOf" srcId="{C92BD99E-8719-450A-98A2-306FB0E4DED9}" destId="{0C210AE4-1D87-4CB1-A544-70E30DC7A472}" srcOrd="0" destOrd="0" presId="urn:microsoft.com/office/officeart/2005/8/layout/target3"/>
    <dgm:cxn modelId="{BF3DF896-D3AB-4A89-9E35-0BDE058CFCAF}" type="presParOf" srcId="{1FB5B9C0-29F3-4882-B770-354B7EF982A2}" destId="{B543221F-13F5-447F-BCD4-9AB87AFC7738}" srcOrd="0" destOrd="0" presId="urn:microsoft.com/office/officeart/2005/8/layout/target3"/>
    <dgm:cxn modelId="{C44A24C2-443C-4A48-8B7D-002E3365DA87}" type="presParOf" srcId="{1FB5B9C0-29F3-4882-B770-354B7EF982A2}" destId="{7E759B1F-0959-4FD4-9B9D-7E11CA9A9D40}" srcOrd="1" destOrd="0" presId="urn:microsoft.com/office/officeart/2005/8/layout/target3"/>
    <dgm:cxn modelId="{4B4C2E53-8E68-4AA8-A287-0D291FB15528}" type="presParOf" srcId="{1FB5B9C0-29F3-4882-B770-354B7EF982A2}" destId="{76AD781E-A953-4FD9-9532-9D694D23E95C}" srcOrd="2" destOrd="0" presId="urn:microsoft.com/office/officeart/2005/8/layout/target3"/>
    <dgm:cxn modelId="{B117EF27-F9C9-4CCD-B92B-6E6F0FA21BED}" type="presParOf" srcId="{1FB5B9C0-29F3-4882-B770-354B7EF982A2}" destId="{AD6642D3-3B7B-4EA9-B92E-571910A62FB2}" srcOrd="3" destOrd="0" presId="urn:microsoft.com/office/officeart/2005/8/layout/target3"/>
    <dgm:cxn modelId="{63543739-27F1-452D-B858-493940F462A3}" type="presParOf" srcId="{1FB5B9C0-29F3-4882-B770-354B7EF982A2}" destId="{923D22F3-B2D8-47FF-A36E-55FF63EA0483}" srcOrd="4" destOrd="0" presId="urn:microsoft.com/office/officeart/2005/8/layout/target3"/>
    <dgm:cxn modelId="{D0D641D8-9EE6-4A5D-872D-E249CF13727B}" type="presParOf" srcId="{1FB5B9C0-29F3-4882-B770-354B7EF982A2}" destId="{48340C4C-8476-47D8-B1CD-3D271C22C914}" srcOrd="5" destOrd="0" presId="urn:microsoft.com/office/officeart/2005/8/layout/target3"/>
    <dgm:cxn modelId="{F240F8B0-9707-4162-8539-C2A48E5C233F}" type="presParOf" srcId="{1FB5B9C0-29F3-4882-B770-354B7EF982A2}" destId="{0B44C7AD-03CE-4BC4-8688-CDB0FAC7DFF7}" srcOrd="6" destOrd="0" presId="urn:microsoft.com/office/officeart/2005/8/layout/target3"/>
    <dgm:cxn modelId="{683641AD-04BC-4250-8890-7793A6FFFA71}" type="presParOf" srcId="{1FB5B9C0-29F3-4882-B770-354B7EF982A2}" destId="{236F9E01-4047-44B2-8F84-EB4A1CBC870D}" srcOrd="7" destOrd="0" presId="urn:microsoft.com/office/officeart/2005/8/layout/target3"/>
    <dgm:cxn modelId="{19E09BDB-8676-490F-8665-F8ED4DDD30B0}" type="presParOf" srcId="{1FB5B9C0-29F3-4882-B770-354B7EF982A2}" destId="{450B62EA-93D6-4BE7-90CA-B1104481D5AD}" srcOrd="8" destOrd="0" presId="urn:microsoft.com/office/officeart/2005/8/layout/target3"/>
    <dgm:cxn modelId="{E8F5EC4C-1B3B-4A1B-853D-544177134797}" type="presParOf" srcId="{1FB5B9C0-29F3-4882-B770-354B7EF982A2}" destId="{29B23B03-4D8A-4981-9C0F-61E3461E01BB}" srcOrd="9" destOrd="0" presId="urn:microsoft.com/office/officeart/2005/8/layout/target3"/>
    <dgm:cxn modelId="{03314765-EC00-48D5-9FB0-01B9CB5B06B7}" type="presParOf" srcId="{1FB5B9C0-29F3-4882-B770-354B7EF982A2}" destId="{A62FA5AA-3A75-42E5-99FD-2E193413C1AA}" srcOrd="10" destOrd="0" presId="urn:microsoft.com/office/officeart/2005/8/layout/target3"/>
    <dgm:cxn modelId="{68B3023C-24D8-443A-8E7C-7312DE07E614}" type="presParOf" srcId="{1FB5B9C0-29F3-4882-B770-354B7EF982A2}" destId="{0C210AE4-1D87-4CB1-A544-70E30DC7A472}" srcOrd="11" destOrd="0" presId="urn:microsoft.com/office/officeart/2005/8/layout/target3"/>
    <dgm:cxn modelId="{E64260DD-5A49-471B-AC2F-DDAE9854DFC2}" type="presParOf" srcId="{1FB5B9C0-29F3-4882-B770-354B7EF982A2}" destId="{D472A3C8-9BCC-4100-BD8E-3CD33B4DFAA4}" srcOrd="12" destOrd="0" presId="urn:microsoft.com/office/officeart/2005/8/layout/target3"/>
    <dgm:cxn modelId="{FAF1CA29-B428-4C48-A9E5-15364B08AC3B}" type="presParOf" srcId="{1FB5B9C0-29F3-4882-B770-354B7EF982A2}" destId="{55E12F12-6DB7-4921-A2A5-216A003FFD16}" srcOrd="13" destOrd="0" presId="urn:microsoft.com/office/officeart/2005/8/layout/target3"/>
    <dgm:cxn modelId="{724FFD9B-C3F1-4B0B-8816-A3F978B0F040}" type="presParOf" srcId="{1FB5B9C0-29F3-4882-B770-354B7EF982A2}" destId="{C6075E36-2087-4DEE-B185-A16D3A329307}" srcOrd="14" destOrd="0" presId="urn:microsoft.com/office/officeart/2005/8/layout/target3"/>
    <dgm:cxn modelId="{2001E66E-3F01-4EF4-9B47-DA5A8A228BA5}" type="presParOf" srcId="{1FB5B9C0-29F3-4882-B770-354B7EF982A2}" destId="{351B4989-2178-41E3-BD20-D5FF5549AD40}" srcOrd="15" destOrd="0" presId="urn:microsoft.com/office/officeart/2005/8/layout/target3"/>
    <dgm:cxn modelId="{4C0E99DF-0EA3-4CFA-9538-076F72C30C44}" type="presParOf" srcId="{1FB5B9C0-29F3-4882-B770-354B7EF982A2}" destId="{587541E9-F2C0-4DE4-BCEB-485F6DC877E9}" srcOrd="16" destOrd="0" presId="urn:microsoft.com/office/officeart/2005/8/layout/target3"/>
    <dgm:cxn modelId="{4F1695C9-F834-4063-AE50-145995A1BF20}" type="presParOf" srcId="{1FB5B9C0-29F3-4882-B770-354B7EF982A2}" destId="{772839D0-E77D-4424-BEB0-370CD5D46A8B}" srcOrd="17" destOrd="0" presId="urn:microsoft.com/office/officeart/2005/8/layout/target3"/>
    <dgm:cxn modelId="{402677FF-1D70-418F-8285-EFBD0A793D34}" type="presParOf" srcId="{1FB5B9C0-29F3-4882-B770-354B7EF982A2}" destId="{30E3D855-C6EF-4D4B-A570-1998FBD04949}" srcOrd="18" destOrd="0" presId="urn:microsoft.com/office/officeart/2005/8/layout/target3"/>
    <dgm:cxn modelId="{E2EBD518-6685-4B6D-AB5E-8B59D956A98D}" type="presParOf" srcId="{1FB5B9C0-29F3-4882-B770-354B7EF982A2}" destId="{17B8F366-A4B8-4EF0-BEF3-239A103326AA}" srcOrd="19" destOrd="0" presId="urn:microsoft.com/office/officeart/2005/8/layout/target3"/>
    <dgm:cxn modelId="{135E3754-F3D9-406E-864C-AEB15BAAC471}" type="presParOf" srcId="{1FB5B9C0-29F3-4882-B770-354B7EF982A2}" destId="{4AE8F09A-1652-4C93-B26D-45D59D23B16F}" srcOrd="20" destOrd="0" presId="urn:microsoft.com/office/officeart/2005/8/layout/target3"/>
    <dgm:cxn modelId="{29D2C7BA-D6CA-43B3-8D1A-6193155B8DF0}" type="presParOf" srcId="{1FB5B9C0-29F3-4882-B770-354B7EF982A2}" destId="{22DA416D-CF09-43EE-9C0A-5DAA6A005B1C}" srcOrd="21" destOrd="0" presId="urn:microsoft.com/office/officeart/2005/8/layout/target3"/>
    <dgm:cxn modelId="{78D51600-3249-4DC2-A1BB-7B7F630F8785}" type="presParOf" srcId="{1FB5B9C0-29F3-4882-B770-354B7EF982A2}" destId="{BC6E512B-E393-4677-8F20-123FBEA6F8EF}" srcOrd="22" destOrd="0" presId="urn:microsoft.com/office/officeart/2005/8/layout/target3"/>
    <dgm:cxn modelId="{82282794-D4F6-461D-846D-F020E2A3746E}" type="presParOf" srcId="{1FB5B9C0-29F3-4882-B770-354B7EF982A2}" destId="{A79AC817-755B-4644-9D32-C59378B54988}" srcOrd="23"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0CEEFE-F54E-4C85-B733-C5D6D4C8AE4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GB"/>
        </a:p>
      </dgm:t>
    </dgm:pt>
    <dgm:pt modelId="{6093131C-8DF9-40A3-AE14-D7D4A9178E96}">
      <dgm:prSet/>
      <dgm:spPr/>
      <dgm:t>
        <a:bodyPr/>
        <a:lstStyle/>
        <a:p>
          <a:r>
            <a:rPr lang="en-GB" b="1"/>
            <a:t>Helped shed light on project related issues</a:t>
          </a:r>
          <a:endParaRPr lang="en-GB"/>
        </a:p>
      </dgm:t>
    </dgm:pt>
    <dgm:pt modelId="{1D45B978-234B-43A4-B9FE-3C3691454675}" type="parTrans" cxnId="{E083491E-9579-4F8C-8F91-02925EF5BDF7}">
      <dgm:prSet/>
      <dgm:spPr/>
      <dgm:t>
        <a:bodyPr/>
        <a:lstStyle/>
        <a:p>
          <a:endParaRPr lang="en-GB"/>
        </a:p>
      </dgm:t>
    </dgm:pt>
    <dgm:pt modelId="{D77FEF90-B511-4117-B1A5-51735C2594B7}" type="sibTrans" cxnId="{E083491E-9579-4F8C-8F91-02925EF5BDF7}">
      <dgm:prSet/>
      <dgm:spPr/>
      <dgm:t>
        <a:bodyPr/>
        <a:lstStyle/>
        <a:p>
          <a:endParaRPr lang="en-GB"/>
        </a:p>
      </dgm:t>
    </dgm:pt>
    <dgm:pt modelId="{386D1994-F651-4937-9A36-2EF5CA2BA4DE}">
      <dgm:prSet/>
      <dgm:spPr/>
      <dgm:t>
        <a:bodyPr/>
        <a:lstStyle/>
        <a:p>
          <a:r>
            <a:rPr lang="en-GB" b="1"/>
            <a:t>Project was managed efficiently using Tools and Techniques</a:t>
          </a:r>
          <a:endParaRPr lang="en-GB"/>
        </a:p>
      </dgm:t>
    </dgm:pt>
    <dgm:pt modelId="{4187DC5C-06DB-403F-A8AA-888D553D8AD5}" type="parTrans" cxnId="{C767B6F1-CF03-4E67-AB15-815F6E1CEFF0}">
      <dgm:prSet/>
      <dgm:spPr/>
      <dgm:t>
        <a:bodyPr/>
        <a:lstStyle/>
        <a:p>
          <a:endParaRPr lang="en-GB"/>
        </a:p>
      </dgm:t>
    </dgm:pt>
    <dgm:pt modelId="{A50B0B17-8BD4-40A0-82DF-C8912BB86688}" type="sibTrans" cxnId="{C767B6F1-CF03-4E67-AB15-815F6E1CEFF0}">
      <dgm:prSet/>
      <dgm:spPr/>
      <dgm:t>
        <a:bodyPr/>
        <a:lstStyle/>
        <a:p>
          <a:endParaRPr lang="en-GB"/>
        </a:p>
      </dgm:t>
    </dgm:pt>
    <dgm:pt modelId="{C9D58854-F18C-4A89-B6C6-DF0DF0062652}">
      <dgm:prSet/>
      <dgm:spPr/>
      <dgm:t>
        <a:bodyPr/>
        <a:lstStyle/>
        <a:p>
          <a:r>
            <a:rPr lang="en-GB" b="1"/>
            <a:t>Design tools and techniques helped this project </a:t>
          </a:r>
          <a:endParaRPr lang="en-GB"/>
        </a:p>
      </dgm:t>
    </dgm:pt>
    <dgm:pt modelId="{FE47956E-DB20-45F1-8035-4DECFCB3826A}" type="parTrans" cxnId="{3E5C5FE7-015E-4B7D-B318-F948D0336874}">
      <dgm:prSet/>
      <dgm:spPr/>
      <dgm:t>
        <a:bodyPr/>
        <a:lstStyle/>
        <a:p>
          <a:endParaRPr lang="en-GB"/>
        </a:p>
      </dgm:t>
    </dgm:pt>
    <dgm:pt modelId="{383F1C2B-EA7D-431C-81D0-CAAC433504EC}" type="sibTrans" cxnId="{3E5C5FE7-015E-4B7D-B318-F948D0336874}">
      <dgm:prSet/>
      <dgm:spPr/>
      <dgm:t>
        <a:bodyPr/>
        <a:lstStyle/>
        <a:p>
          <a:endParaRPr lang="en-GB"/>
        </a:p>
      </dgm:t>
    </dgm:pt>
    <dgm:pt modelId="{86B109B3-B513-4B80-BA78-ADC1126997EF}">
      <dgm:prSet/>
      <dgm:spPr/>
      <dgm:t>
        <a:bodyPr/>
        <a:lstStyle/>
        <a:p>
          <a:r>
            <a:rPr lang="en-GB" b="1"/>
            <a:t>Analysis allowed us to recognise design / management improvements </a:t>
          </a:r>
          <a:endParaRPr lang="en-GB"/>
        </a:p>
      </dgm:t>
    </dgm:pt>
    <dgm:pt modelId="{8381115F-20E0-45C8-A22B-6D5EC2A56A68}" type="parTrans" cxnId="{8D522331-9836-4C10-8ECD-8A86B4694B91}">
      <dgm:prSet/>
      <dgm:spPr/>
      <dgm:t>
        <a:bodyPr/>
        <a:lstStyle/>
        <a:p>
          <a:endParaRPr lang="en-GB"/>
        </a:p>
      </dgm:t>
    </dgm:pt>
    <dgm:pt modelId="{5FEC6462-6D88-48DC-B2E6-13CD9CBBC22A}" type="sibTrans" cxnId="{8D522331-9836-4C10-8ECD-8A86B4694B91}">
      <dgm:prSet/>
      <dgm:spPr/>
      <dgm:t>
        <a:bodyPr/>
        <a:lstStyle/>
        <a:p>
          <a:endParaRPr lang="en-GB"/>
        </a:p>
      </dgm:t>
    </dgm:pt>
    <dgm:pt modelId="{D20D8885-EEA8-448E-A319-472C07C30C6A}" type="pres">
      <dgm:prSet presAssocID="{CC0CEEFE-F54E-4C85-B733-C5D6D4C8AE4C}" presName="diagram" presStyleCnt="0">
        <dgm:presLayoutVars>
          <dgm:dir/>
          <dgm:resizeHandles val="exact"/>
        </dgm:presLayoutVars>
      </dgm:prSet>
      <dgm:spPr/>
    </dgm:pt>
    <dgm:pt modelId="{BFEEFF3B-E3AB-4565-9B4E-DAEF48D14210}" type="pres">
      <dgm:prSet presAssocID="{6093131C-8DF9-40A3-AE14-D7D4A9178E96}" presName="node" presStyleLbl="node1" presStyleIdx="0" presStyleCnt="4">
        <dgm:presLayoutVars>
          <dgm:bulletEnabled val="1"/>
        </dgm:presLayoutVars>
      </dgm:prSet>
      <dgm:spPr/>
    </dgm:pt>
    <dgm:pt modelId="{8CF51D9B-12EB-4FE8-A80C-8C33402A3301}" type="pres">
      <dgm:prSet presAssocID="{D77FEF90-B511-4117-B1A5-51735C2594B7}" presName="sibTrans" presStyleCnt="0"/>
      <dgm:spPr/>
    </dgm:pt>
    <dgm:pt modelId="{E3CA194A-EBFD-4D1C-86CD-EA8579B84DBB}" type="pres">
      <dgm:prSet presAssocID="{386D1994-F651-4937-9A36-2EF5CA2BA4DE}" presName="node" presStyleLbl="node1" presStyleIdx="1" presStyleCnt="4">
        <dgm:presLayoutVars>
          <dgm:bulletEnabled val="1"/>
        </dgm:presLayoutVars>
      </dgm:prSet>
      <dgm:spPr/>
    </dgm:pt>
    <dgm:pt modelId="{BB4F3914-7630-4982-8172-3744C72605D0}" type="pres">
      <dgm:prSet presAssocID="{A50B0B17-8BD4-40A0-82DF-C8912BB86688}" presName="sibTrans" presStyleCnt="0"/>
      <dgm:spPr/>
    </dgm:pt>
    <dgm:pt modelId="{DF942137-CD19-4C65-9D77-C1CC251BC431}" type="pres">
      <dgm:prSet presAssocID="{C9D58854-F18C-4A89-B6C6-DF0DF0062652}" presName="node" presStyleLbl="node1" presStyleIdx="2" presStyleCnt="4">
        <dgm:presLayoutVars>
          <dgm:bulletEnabled val="1"/>
        </dgm:presLayoutVars>
      </dgm:prSet>
      <dgm:spPr/>
    </dgm:pt>
    <dgm:pt modelId="{C9682945-6038-488C-8B7A-CD47DED106CB}" type="pres">
      <dgm:prSet presAssocID="{383F1C2B-EA7D-431C-81D0-CAAC433504EC}" presName="sibTrans" presStyleCnt="0"/>
      <dgm:spPr/>
    </dgm:pt>
    <dgm:pt modelId="{5883B122-03B8-4298-A445-B4CF81A4DEC3}" type="pres">
      <dgm:prSet presAssocID="{86B109B3-B513-4B80-BA78-ADC1126997EF}" presName="node" presStyleLbl="node1" presStyleIdx="3" presStyleCnt="4">
        <dgm:presLayoutVars>
          <dgm:bulletEnabled val="1"/>
        </dgm:presLayoutVars>
      </dgm:prSet>
      <dgm:spPr/>
    </dgm:pt>
  </dgm:ptLst>
  <dgm:cxnLst>
    <dgm:cxn modelId="{4108BD0E-D8C7-4B9B-960F-C75E91413A9B}" type="presOf" srcId="{C9D58854-F18C-4A89-B6C6-DF0DF0062652}" destId="{DF942137-CD19-4C65-9D77-C1CC251BC431}" srcOrd="0" destOrd="0" presId="urn:microsoft.com/office/officeart/2005/8/layout/default"/>
    <dgm:cxn modelId="{E083491E-9579-4F8C-8F91-02925EF5BDF7}" srcId="{CC0CEEFE-F54E-4C85-B733-C5D6D4C8AE4C}" destId="{6093131C-8DF9-40A3-AE14-D7D4A9178E96}" srcOrd="0" destOrd="0" parTransId="{1D45B978-234B-43A4-B9FE-3C3691454675}" sibTransId="{D77FEF90-B511-4117-B1A5-51735C2594B7}"/>
    <dgm:cxn modelId="{8D522331-9836-4C10-8ECD-8A86B4694B91}" srcId="{CC0CEEFE-F54E-4C85-B733-C5D6D4C8AE4C}" destId="{86B109B3-B513-4B80-BA78-ADC1126997EF}" srcOrd="3" destOrd="0" parTransId="{8381115F-20E0-45C8-A22B-6D5EC2A56A68}" sibTransId="{5FEC6462-6D88-48DC-B2E6-13CD9CBBC22A}"/>
    <dgm:cxn modelId="{C5CF244B-B3E8-4C69-815D-39558717F603}" type="presOf" srcId="{CC0CEEFE-F54E-4C85-B733-C5D6D4C8AE4C}" destId="{D20D8885-EEA8-448E-A319-472C07C30C6A}" srcOrd="0" destOrd="0" presId="urn:microsoft.com/office/officeart/2005/8/layout/default"/>
    <dgm:cxn modelId="{5FAC5C84-84BB-45AD-91A8-8B5A23440B69}" type="presOf" srcId="{6093131C-8DF9-40A3-AE14-D7D4A9178E96}" destId="{BFEEFF3B-E3AB-4565-9B4E-DAEF48D14210}" srcOrd="0" destOrd="0" presId="urn:microsoft.com/office/officeart/2005/8/layout/default"/>
    <dgm:cxn modelId="{4D752FCF-14F7-4734-AD17-39042AAD9773}" type="presOf" srcId="{86B109B3-B513-4B80-BA78-ADC1126997EF}" destId="{5883B122-03B8-4298-A445-B4CF81A4DEC3}" srcOrd="0" destOrd="0" presId="urn:microsoft.com/office/officeart/2005/8/layout/default"/>
    <dgm:cxn modelId="{3E5C5FE7-015E-4B7D-B318-F948D0336874}" srcId="{CC0CEEFE-F54E-4C85-B733-C5D6D4C8AE4C}" destId="{C9D58854-F18C-4A89-B6C6-DF0DF0062652}" srcOrd="2" destOrd="0" parTransId="{FE47956E-DB20-45F1-8035-4DECFCB3826A}" sibTransId="{383F1C2B-EA7D-431C-81D0-CAAC433504EC}"/>
    <dgm:cxn modelId="{44A748EE-2477-4D3C-8CED-729C97F99B82}" type="presOf" srcId="{386D1994-F651-4937-9A36-2EF5CA2BA4DE}" destId="{E3CA194A-EBFD-4D1C-86CD-EA8579B84DBB}" srcOrd="0" destOrd="0" presId="urn:microsoft.com/office/officeart/2005/8/layout/default"/>
    <dgm:cxn modelId="{C767B6F1-CF03-4E67-AB15-815F6E1CEFF0}" srcId="{CC0CEEFE-F54E-4C85-B733-C5D6D4C8AE4C}" destId="{386D1994-F651-4937-9A36-2EF5CA2BA4DE}" srcOrd="1" destOrd="0" parTransId="{4187DC5C-06DB-403F-A8AA-888D553D8AD5}" sibTransId="{A50B0B17-8BD4-40A0-82DF-C8912BB86688}"/>
    <dgm:cxn modelId="{75A8C088-673C-4627-94CA-FFB914B42B6F}" type="presParOf" srcId="{D20D8885-EEA8-448E-A319-472C07C30C6A}" destId="{BFEEFF3B-E3AB-4565-9B4E-DAEF48D14210}" srcOrd="0" destOrd="0" presId="urn:microsoft.com/office/officeart/2005/8/layout/default"/>
    <dgm:cxn modelId="{21B48847-ADAC-453E-805B-E03203A7ED7E}" type="presParOf" srcId="{D20D8885-EEA8-448E-A319-472C07C30C6A}" destId="{8CF51D9B-12EB-4FE8-A80C-8C33402A3301}" srcOrd="1" destOrd="0" presId="urn:microsoft.com/office/officeart/2005/8/layout/default"/>
    <dgm:cxn modelId="{A75E64BC-1559-4611-A040-C08C80377909}" type="presParOf" srcId="{D20D8885-EEA8-448E-A319-472C07C30C6A}" destId="{E3CA194A-EBFD-4D1C-86CD-EA8579B84DBB}" srcOrd="2" destOrd="0" presId="urn:microsoft.com/office/officeart/2005/8/layout/default"/>
    <dgm:cxn modelId="{0425D73A-523B-4A9E-8D9E-6A8E8D21E57C}" type="presParOf" srcId="{D20D8885-EEA8-448E-A319-472C07C30C6A}" destId="{BB4F3914-7630-4982-8172-3744C72605D0}" srcOrd="3" destOrd="0" presId="urn:microsoft.com/office/officeart/2005/8/layout/default"/>
    <dgm:cxn modelId="{67ECAC90-C641-4633-8392-E89877BF42F6}" type="presParOf" srcId="{D20D8885-EEA8-448E-A319-472C07C30C6A}" destId="{DF942137-CD19-4C65-9D77-C1CC251BC431}" srcOrd="4" destOrd="0" presId="urn:microsoft.com/office/officeart/2005/8/layout/default"/>
    <dgm:cxn modelId="{B51DF439-9DD5-4037-BB35-1C3C2EB4A023}" type="presParOf" srcId="{D20D8885-EEA8-448E-A319-472C07C30C6A}" destId="{C9682945-6038-488C-8B7A-CD47DED106CB}" srcOrd="5" destOrd="0" presId="urn:microsoft.com/office/officeart/2005/8/layout/default"/>
    <dgm:cxn modelId="{73D78E2F-E797-42D1-9891-98EA1F82C173}" type="presParOf" srcId="{D20D8885-EEA8-448E-A319-472C07C30C6A}" destId="{5883B122-03B8-4298-A445-B4CF81A4DEC3}"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3221F-13F5-447F-BCD4-9AB87AFC7738}">
      <dsp:nvSpPr>
        <dsp:cNvPr id="0" name=""/>
        <dsp:cNvSpPr/>
      </dsp:nvSpPr>
      <dsp:spPr>
        <a:xfrm>
          <a:off x="0" y="0"/>
          <a:ext cx="4097940" cy="4097940"/>
        </a:xfrm>
        <a:prstGeom prst="pie">
          <a:avLst>
            <a:gd name="adj1" fmla="val 54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6AD781E-A953-4FD9-9532-9D694D23E95C}">
      <dsp:nvSpPr>
        <dsp:cNvPr id="0" name=""/>
        <dsp:cNvSpPr/>
      </dsp:nvSpPr>
      <dsp:spPr>
        <a:xfrm>
          <a:off x="2048970" y="0"/>
          <a:ext cx="5534094" cy="409794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solidFill>
                <a:schemeClr val="tx1"/>
              </a:solidFill>
            </a:rPr>
            <a:t>Project Management Tools</a:t>
          </a:r>
        </a:p>
      </dsp:txBody>
      <dsp:txXfrm>
        <a:off x="2048970" y="0"/>
        <a:ext cx="5534094" cy="512243"/>
      </dsp:txXfrm>
    </dsp:sp>
    <dsp:sp modelId="{923D22F3-B2D8-47FF-A36E-55FF63EA0483}">
      <dsp:nvSpPr>
        <dsp:cNvPr id="0" name=""/>
        <dsp:cNvSpPr/>
      </dsp:nvSpPr>
      <dsp:spPr>
        <a:xfrm>
          <a:off x="358570" y="512243"/>
          <a:ext cx="3380799" cy="3380799"/>
        </a:xfrm>
        <a:prstGeom prst="pie">
          <a:avLst>
            <a:gd name="adj1" fmla="val 54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8340C4C-8476-47D8-B1CD-3D271C22C914}">
      <dsp:nvSpPr>
        <dsp:cNvPr id="0" name=""/>
        <dsp:cNvSpPr/>
      </dsp:nvSpPr>
      <dsp:spPr>
        <a:xfrm>
          <a:off x="2048970" y="512243"/>
          <a:ext cx="5534094" cy="3380799"/>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Useability</a:t>
          </a:r>
        </a:p>
      </dsp:txBody>
      <dsp:txXfrm>
        <a:off x="2048970" y="512243"/>
        <a:ext cx="5534094" cy="512243"/>
      </dsp:txXfrm>
    </dsp:sp>
    <dsp:sp modelId="{236F9E01-4047-44B2-8F84-EB4A1CBC870D}">
      <dsp:nvSpPr>
        <dsp:cNvPr id="0" name=""/>
        <dsp:cNvSpPr/>
      </dsp:nvSpPr>
      <dsp:spPr>
        <a:xfrm>
          <a:off x="717140" y="1024487"/>
          <a:ext cx="2663658" cy="2663658"/>
        </a:xfrm>
        <a:prstGeom prst="pie">
          <a:avLst>
            <a:gd name="adj1" fmla="val 54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50B62EA-93D6-4BE7-90CA-B1104481D5AD}">
      <dsp:nvSpPr>
        <dsp:cNvPr id="0" name=""/>
        <dsp:cNvSpPr/>
      </dsp:nvSpPr>
      <dsp:spPr>
        <a:xfrm>
          <a:off x="2048970" y="1024487"/>
          <a:ext cx="5534094" cy="2663658"/>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Functionality </a:t>
          </a:r>
        </a:p>
      </dsp:txBody>
      <dsp:txXfrm>
        <a:off x="2048970" y="1024487"/>
        <a:ext cx="5534094" cy="512239"/>
      </dsp:txXfrm>
    </dsp:sp>
    <dsp:sp modelId="{A62FA5AA-3A75-42E5-99FD-2E193413C1AA}">
      <dsp:nvSpPr>
        <dsp:cNvPr id="0" name=""/>
        <dsp:cNvSpPr/>
      </dsp:nvSpPr>
      <dsp:spPr>
        <a:xfrm>
          <a:off x="1075709" y="1536727"/>
          <a:ext cx="1946521" cy="1946521"/>
        </a:xfrm>
        <a:prstGeom prst="pie">
          <a:avLst>
            <a:gd name="adj1" fmla="val 54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C210AE4-1D87-4CB1-A544-70E30DC7A472}">
      <dsp:nvSpPr>
        <dsp:cNvPr id="0" name=""/>
        <dsp:cNvSpPr/>
      </dsp:nvSpPr>
      <dsp:spPr>
        <a:xfrm>
          <a:off x="2048970" y="1536727"/>
          <a:ext cx="5534094" cy="1946521"/>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solidFill>
                <a:schemeClr val="tx1"/>
              </a:solidFill>
            </a:rPr>
            <a:t>Technical Analysis</a:t>
          </a:r>
        </a:p>
      </dsp:txBody>
      <dsp:txXfrm>
        <a:off x="2048970" y="1536727"/>
        <a:ext cx="5534094" cy="512243"/>
      </dsp:txXfrm>
    </dsp:sp>
    <dsp:sp modelId="{55E12F12-6DB7-4921-A2A5-216A003FFD16}">
      <dsp:nvSpPr>
        <dsp:cNvPr id="0" name=""/>
        <dsp:cNvSpPr/>
      </dsp:nvSpPr>
      <dsp:spPr>
        <a:xfrm>
          <a:off x="1434279" y="2048971"/>
          <a:ext cx="1229380" cy="1229380"/>
        </a:xfrm>
        <a:prstGeom prst="pie">
          <a:avLst>
            <a:gd name="adj1" fmla="val 54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6075E36-2087-4DEE-B185-A16D3A329307}">
      <dsp:nvSpPr>
        <dsp:cNvPr id="0" name=""/>
        <dsp:cNvSpPr/>
      </dsp:nvSpPr>
      <dsp:spPr>
        <a:xfrm>
          <a:off x="2048970" y="2048971"/>
          <a:ext cx="5534094" cy="122938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solidFill>
                <a:schemeClr val="tx1"/>
              </a:solidFill>
            </a:rPr>
            <a:t>Stakeholders Requirements</a:t>
          </a:r>
        </a:p>
      </dsp:txBody>
      <dsp:txXfrm>
        <a:off x="2048970" y="2048971"/>
        <a:ext cx="5534094" cy="512243"/>
      </dsp:txXfrm>
    </dsp:sp>
    <dsp:sp modelId="{587541E9-F2C0-4DE4-BCEB-485F6DC877E9}">
      <dsp:nvSpPr>
        <dsp:cNvPr id="0" name=""/>
        <dsp:cNvSpPr/>
      </dsp:nvSpPr>
      <dsp:spPr>
        <a:xfrm>
          <a:off x="1792850" y="2561215"/>
          <a:ext cx="512239" cy="512239"/>
        </a:xfrm>
        <a:prstGeom prst="pie">
          <a:avLst>
            <a:gd name="adj1" fmla="val 54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72839D0-E77D-4424-BEB0-370CD5D46A8B}">
      <dsp:nvSpPr>
        <dsp:cNvPr id="0" name=""/>
        <dsp:cNvSpPr/>
      </dsp:nvSpPr>
      <dsp:spPr>
        <a:xfrm>
          <a:off x="2048970" y="2561215"/>
          <a:ext cx="5534094" cy="512239"/>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Aesthetics </a:t>
          </a:r>
        </a:p>
      </dsp:txBody>
      <dsp:txXfrm>
        <a:off x="2048970" y="2561215"/>
        <a:ext cx="5534094" cy="5122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EFF3B-E3AB-4565-9B4E-DAEF48D14210}">
      <dsp:nvSpPr>
        <dsp:cNvPr id="0" name=""/>
        <dsp:cNvSpPr/>
      </dsp:nvSpPr>
      <dsp:spPr>
        <a:xfrm>
          <a:off x="546769" y="2153"/>
          <a:ext cx="3243643" cy="19461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Helped shed light on project related issues</a:t>
          </a:r>
          <a:endParaRPr lang="en-GB" sz="2600" kern="1200"/>
        </a:p>
      </dsp:txBody>
      <dsp:txXfrm>
        <a:off x="546769" y="2153"/>
        <a:ext cx="3243643" cy="1946186"/>
      </dsp:txXfrm>
    </dsp:sp>
    <dsp:sp modelId="{E3CA194A-EBFD-4D1C-86CD-EA8579B84DBB}">
      <dsp:nvSpPr>
        <dsp:cNvPr id="0" name=""/>
        <dsp:cNvSpPr/>
      </dsp:nvSpPr>
      <dsp:spPr>
        <a:xfrm>
          <a:off x="4114778" y="2153"/>
          <a:ext cx="3243643" cy="19461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Project was managed efficiently using Tools and Techniques</a:t>
          </a:r>
          <a:endParaRPr lang="en-GB" sz="2600" kern="1200"/>
        </a:p>
      </dsp:txBody>
      <dsp:txXfrm>
        <a:off x="4114778" y="2153"/>
        <a:ext cx="3243643" cy="1946186"/>
      </dsp:txXfrm>
    </dsp:sp>
    <dsp:sp modelId="{DF942137-CD19-4C65-9D77-C1CC251BC431}">
      <dsp:nvSpPr>
        <dsp:cNvPr id="0" name=""/>
        <dsp:cNvSpPr/>
      </dsp:nvSpPr>
      <dsp:spPr>
        <a:xfrm>
          <a:off x="7682786" y="2153"/>
          <a:ext cx="3243643" cy="19461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Design tools and techniques helped this project </a:t>
          </a:r>
          <a:endParaRPr lang="en-GB" sz="2600" kern="1200"/>
        </a:p>
      </dsp:txBody>
      <dsp:txXfrm>
        <a:off x="7682786" y="2153"/>
        <a:ext cx="3243643" cy="1946186"/>
      </dsp:txXfrm>
    </dsp:sp>
    <dsp:sp modelId="{5883B122-03B8-4298-A445-B4CF81A4DEC3}">
      <dsp:nvSpPr>
        <dsp:cNvPr id="0" name=""/>
        <dsp:cNvSpPr/>
      </dsp:nvSpPr>
      <dsp:spPr>
        <a:xfrm>
          <a:off x="4114778" y="2272704"/>
          <a:ext cx="3243643" cy="19461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Analysis allowed us to recognise design / management improvements </a:t>
          </a:r>
          <a:endParaRPr lang="en-GB" sz="2600" kern="1200"/>
        </a:p>
      </dsp:txBody>
      <dsp:txXfrm>
        <a:off x="4114778" y="2272704"/>
        <a:ext cx="3243643" cy="194618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37249-F1A8-4033-9F77-8407AA2584C7}" type="datetimeFigureOut">
              <a:rPr lang="en-GB" smtClean="0"/>
              <a:t>02/06/2023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CB4D27-8F71-436B-87F3-E7E549914B3C}" type="slidenum">
              <a:rPr lang="en-GB" smtClean="0"/>
              <a:t>‹#›</a:t>
            </a:fld>
            <a:endParaRPr lang="en-GB"/>
          </a:p>
        </p:txBody>
      </p:sp>
    </p:spTree>
    <p:extLst>
      <p:ext uri="{BB962C8B-B14F-4D97-AF65-F5344CB8AC3E}">
        <p14:creationId xmlns:p14="http://schemas.microsoft.com/office/powerpoint/2010/main" val="1379550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1 - Title Slide 1">
    <p:spTree>
      <p:nvGrpSpPr>
        <p:cNvPr id="1" name=""/>
        <p:cNvGrpSpPr/>
        <p:nvPr/>
      </p:nvGrpSpPr>
      <p:grpSpPr>
        <a:xfrm>
          <a:off x="0" y="0"/>
          <a:ext cx="0" cy="0"/>
          <a:chOff x="0" y="0"/>
          <a:chExt cx="0" cy="0"/>
        </a:xfrm>
      </p:grpSpPr>
      <p:sp>
        <p:nvSpPr>
          <p:cNvPr id="11" name="Rectangle 10"/>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sp>
        <p:nvSpPr>
          <p:cNvPr id="15" name="Footer Placeholder 2"/>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cxnSp>
        <p:nvCxnSpPr>
          <p:cNvPr id="9" name="Straight Connector 8"/>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 Placeholder 16"/>
          <p:cNvSpPr>
            <a:spLocks noGrp="1"/>
          </p:cNvSpPr>
          <p:nvPr>
            <p:ph type="body" sz="quarter" idx="15" hasCustomPrompt="1"/>
          </p:nvPr>
        </p:nvSpPr>
        <p:spPr>
          <a:xfrm>
            <a:off x="360000" y="4922437"/>
            <a:ext cx="11473200" cy="877163"/>
          </a:xfrm>
        </p:spPr>
        <p:txBody>
          <a:bodyPr>
            <a:spAutoFit/>
          </a:bodyPr>
          <a:lstStyle>
            <a:lvl1pPr algn="ctr">
              <a:spcBef>
                <a:spcPts val="900"/>
              </a:spcBef>
              <a:defRPr sz="1600" i="1">
                <a:solidFill>
                  <a:schemeClr val="tx1"/>
                </a:solidFill>
              </a:defRPr>
            </a:lvl1pPr>
            <a:lvl2pPr algn="ctr">
              <a:spcBef>
                <a:spcPts val="900"/>
              </a:spcBef>
              <a:defRPr sz="1400"/>
            </a:lvl2pPr>
            <a:lvl3pPr marL="0" indent="0" algn="ctr">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12" name="Text Placeholder 6"/>
          <p:cNvSpPr>
            <a:spLocks noGrp="1"/>
          </p:cNvSpPr>
          <p:nvPr>
            <p:ph type="body" sz="quarter" idx="16" hasCustomPrompt="1"/>
          </p:nvPr>
        </p:nvSpPr>
        <p:spPr>
          <a:xfrm>
            <a:off x="360000" y="360000"/>
            <a:ext cx="11473200" cy="4201200"/>
          </a:xfrm>
        </p:spPr>
        <p:txBody>
          <a:bodyPr anchor="ctr" anchorCtr="0"/>
          <a:lstStyle>
            <a:lvl1pPr algn="ctr">
              <a:spcBef>
                <a:spcPts val="0"/>
              </a:spcBef>
              <a:spcAft>
                <a:spcPts val="1200"/>
              </a:spcAft>
              <a:defRPr sz="1800" b="0">
                <a:solidFill>
                  <a:schemeClr val="tx1"/>
                </a:solidFill>
              </a:defRPr>
            </a:lvl1pPr>
            <a:lvl2pPr algn="ctr"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264044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2 - Title Slide 2 (Picture Right)">
    <p:spTree>
      <p:nvGrpSpPr>
        <p:cNvPr id="1" name=""/>
        <p:cNvGrpSpPr/>
        <p:nvPr/>
      </p:nvGrpSpPr>
      <p:grpSpPr>
        <a:xfrm>
          <a:off x="0" y="0"/>
          <a:ext cx="0" cy="0"/>
          <a:chOff x="0" y="0"/>
          <a:chExt cx="0" cy="0"/>
        </a:xfrm>
      </p:grpSpPr>
      <p:sp>
        <p:nvSpPr>
          <p:cNvPr id="7" name="Rectangle 6"/>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ooter Placeholder 2">
            <a:extLst>
              <a:ext uri="{FF2B5EF4-FFF2-40B4-BE49-F238E27FC236}">
                <a16:creationId xmlns:a16="http://schemas.microsoft.com/office/drawing/2014/main" id="{29372B88-6575-4E59-88F3-20F327BA9A29}"/>
              </a:ext>
            </a:extLst>
          </p:cNvPr>
          <p:cNvSpPr txBox="1">
            <a:spLocks/>
          </p:cNvSpPr>
          <p:nvPr userDrawn="1"/>
        </p:nvSpPr>
        <p:spPr>
          <a:xfrm>
            <a:off x="3600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
        <p:nvSpPr>
          <p:cNvPr id="14" name="Date Placeholder 1">
            <a:extLst>
              <a:ext uri="{FF2B5EF4-FFF2-40B4-BE49-F238E27FC236}">
                <a16:creationId xmlns:a16="http://schemas.microsoft.com/office/drawing/2014/main" id="{D2C2C2DD-E402-4B22-BFFE-7D7B782A713B}"/>
              </a:ext>
            </a:extLst>
          </p:cNvPr>
          <p:cNvSpPr>
            <a:spLocks noGrp="1"/>
          </p:cNvSpPr>
          <p:nvPr>
            <p:ph type="dt" sz="half" idx="17"/>
          </p:nvPr>
        </p:nvSpPr>
        <p:spPr>
          <a:xfrm>
            <a:off x="360000" y="6339636"/>
            <a:ext cx="1440000" cy="138499"/>
          </a:xfrm>
        </p:spPr>
        <p:txBody>
          <a:bodyPr/>
          <a:lstStyle/>
          <a:p>
            <a:fld id="{4D34D82D-E559-417C-9ABD-22A795AA671C}" type="datetime1">
              <a:rPr lang="en-GB" smtClean="0"/>
              <a:t>02/06/2023</a:t>
            </a:fld>
            <a:endParaRPr lang="en-GB" dirty="0"/>
          </a:p>
        </p:txBody>
      </p:sp>
      <p:sp>
        <p:nvSpPr>
          <p:cNvPr id="15" name="Slide Number Placeholder 2">
            <a:extLst>
              <a:ext uri="{FF2B5EF4-FFF2-40B4-BE49-F238E27FC236}">
                <a16:creationId xmlns:a16="http://schemas.microsoft.com/office/drawing/2014/main" id="{7075B98F-4B69-4258-9286-2C17980331C0}"/>
              </a:ext>
            </a:extLst>
          </p:cNvPr>
          <p:cNvSpPr>
            <a:spLocks noGrp="1"/>
          </p:cNvSpPr>
          <p:nvPr>
            <p:ph type="sldNum" sz="quarter" idx="18"/>
          </p:nvPr>
        </p:nvSpPr>
        <p:spPr>
          <a:xfrm>
            <a:off x="360000" y="6539466"/>
            <a:ext cx="1440000" cy="138499"/>
          </a:xfrm>
        </p:spPr>
        <p:txBody>
          <a:bodyPr/>
          <a:lstStyle/>
          <a:p>
            <a:fld id="{9A49380A-4C34-496D-91D0-A91A9E21C757}" type="slidenum">
              <a:rPr lang="en-GB" smtClean="0"/>
              <a:pPr/>
              <a:t>‹#›</a:t>
            </a:fld>
            <a:endParaRPr lang="en-GB" dirty="0"/>
          </a:p>
        </p:txBody>
      </p:sp>
      <p:cxnSp>
        <p:nvCxnSpPr>
          <p:cNvPr id="11" name="Straight Connector 10"/>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Picture Placeholder 11"/>
          <p:cNvSpPr>
            <a:spLocks noGrp="1"/>
          </p:cNvSpPr>
          <p:nvPr>
            <p:ph type="pic" sz="quarter" idx="14"/>
          </p:nvPr>
        </p:nvSpPr>
        <p:spPr>
          <a:xfrm>
            <a:off x="4305600" y="0"/>
            <a:ext cx="7887600" cy="6858000"/>
          </a:xfrm>
          <a:solidFill>
            <a:schemeClr val="bg2"/>
          </a:solidFill>
        </p:spPr>
        <p:txBody>
          <a:bodyPr/>
          <a:lstStyle>
            <a:lvl1pPr>
              <a:defRPr>
                <a:solidFill>
                  <a:schemeClr val="tx1"/>
                </a:solidFill>
              </a:defRPr>
            </a:lvl1pPr>
          </a:lstStyle>
          <a:p>
            <a:r>
              <a:rPr lang="en-US"/>
              <a:t>Click icon to add picture</a:t>
            </a:r>
            <a:endParaRPr lang="en-GB" dirty="0"/>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60000" y="359999"/>
            <a:ext cx="1476759" cy="338329"/>
          </a:xfrm>
          <a:prstGeom prst="rect">
            <a:avLst/>
          </a:prstGeom>
        </p:spPr>
      </p:pic>
      <p:sp>
        <p:nvSpPr>
          <p:cNvPr id="17" name="Text Placeholder 16"/>
          <p:cNvSpPr>
            <a:spLocks noGrp="1"/>
          </p:cNvSpPr>
          <p:nvPr>
            <p:ph type="body" sz="quarter" idx="15" hasCustomPrompt="1"/>
          </p:nvPr>
        </p:nvSpPr>
        <p:spPr>
          <a:xfrm>
            <a:off x="3600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12" name="Text Placeholder 6"/>
          <p:cNvSpPr>
            <a:spLocks noGrp="1"/>
          </p:cNvSpPr>
          <p:nvPr>
            <p:ph type="body" sz="quarter" idx="16" hasCustomPrompt="1"/>
          </p:nvPr>
        </p:nvSpPr>
        <p:spPr>
          <a:xfrm>
            <a:off x="360000" y="1058328"/>
            <a:ext cx="3585600" cy="3502872"/>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Tree>
    <p:extLst>
      <p:ext uri="{BB962C8B-B14F-4D97-AF65-F5344CB8AC3E}">
        <p14:creationId xmlns:p14="http://schemas.microsoft.com/office/powerpoint/2010/main" val="24643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3 - Title Slide 3 (Picture Left)">
    <p:spTree>
      <p:nvGrpSpPr>
        <p:cNvPr id="1" name=""/>
        <p:cNvGrpSpPr/>
        <p:nvPr/>
      </p:nvGrpSpPr>
      <p:grpSpPr>
        <a:xfrm>
          <a:off x="0" y="0"/>
          <a:ext cx="0" cy="0"/>
          <a:chOff x="0" y="0"/>
          <a:chExt cx="0" cy="0"/>
        </a:xfrm>
      </p:grpSpPr>
      <p:sp>
        <p:nvSpPr>
          <p:cNvPr id="7" name="Rectangle 6"/>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ooter Placeholder 2">
            <a:extLst>
              <a:ext uri="{FF2B5EF4-FFF2-40B4-BE49-F238E27FC236}">
                <a16:creationId xmlns:a16="http://schemas.microsoft.com/office/drawing/2014/main" id="{6AE38C4F-A853-49BB-80CC-1F25A5CA2C52}"/>
              </a:ext>
            </a:extLst>
          </p:cNvPr>
          <p:cNvSpPr txBox="1">
            <a:spLocks/>
          </p:cNvSpPr>
          <p:nvPr userDrawn="1"/>
        </p:nvSpPr>
        <p:spPr>
          <a:xfrm>
            <a:off x="8245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
        <p:nvSpPr>
          <p:cNvPr id="16" name="Date Placeholder 1">
            <a:extLst>
              <a:ext uri="{FF2B5EF4-FFF2-40B4-BE49-F238E27FC236}">
                <a16:creationId xmlns:a16="http://schemas.microsoft.com/office/drawing/2014/main" id="{E3AEDAF2-3E0E-4F3A-9B44-E293B4B8E661}"/>
              </a:ext>
            </a:extLst>
          </p:cNvPr>
          <p:cNvSpPr>
            <a:spLocks noGrp="1"/>
          </p:cNvSpPr>
          <p:nvPr>
            <p:ph type="dt" sz="half" idx="17"/>
          </p:nvPr>
        </p:nvSpPr>
        <p:spPr>
          <a:xfrm>
            <a:off x="8245200" y="6339636"/>
            <a:ext cx="1440000" cy="138499"/>
          </a:xfrm>
        </p:spPr>
        <p:txBody>
          <a:bodyPr/>
          <a:lstStyle/>
          <a:p>
            <a:fld id="{4D34D82D-E559-417C-9ABD-22A795AA671C}" type="datetime1">
              <a:rPr lang="en-GB" smtClean="0"/>
              <a:t>02/06/2023</a:t>
            </a:fld>
            <a:endParaRPr lang="en-GB" dirty="0"/>
          </a:p>
        </p:txBody>
      </p:sp>
      <p:sp>
        <p:nvSpPr>
          <p:cNvPr id="18" name="Slide Number Placeholder 2">
            <a:extLst>
              <a:ext uri="{FF2B5EF4-FFF2-40B4-BE49-F238E27FC236}">
                <a16:creationId xmlns:a16="http://schemas.microsoft.com/office/drawing/2014/main" id="{CFE753A6-6936-4947-BC90-54AE8E144FC9}"/>
              </a:ext>
            </a:extLst>
          </p:cNvPr>
          <p:cNvSpPr>
            <a:spLocks noGrp="1"/>
          </p:cNvSpPr>
          <p:nvPr>
            <p:ph type="sldNum" sz="quarter" idx="18"/>
          </p:nvPr>
        </p:nvSpPr>
        <p:spPr>
          <a:xfrm>
            <a:off x="8245200" y="6539466"/>
            <a:ext cx="1440000" cy="138499"/>
          </a:xfrm>
        </p:spPr>
        <p:txBody>
          <a:bodyPr/>
          <a:lstStyle/>
          <a:p>
            <a:fld id="{9A49380A-4C34-496D-91D0-A91A9E21C757}" type="slidenum">
              <a:rPr lang="en-GB" smtClean="0"/>
              <a:pPr/>
              <a:t>‹#›</a:t>
            </a:fld>
            <a:endParaRPr lang="en-GB" dirty="0"/>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4041" y="359999"/>
            <a:ext cx="1476759" cy="338329"/>
          </a:xfrm>
          <a:prstGeom prst="rect">
            <a:avLst/>
          </a:prstGeom>
        </p:spPr>
      </p:pic>
      <p:sp>
        <p:nvSpPr>
          <p:cNvPr id="17" name="Text Placeholder 16"/>
          <p:cNvSpPr>
            <a:spLocks noGrp="1"/>
          </p:cNvSpPr>
          <p:nvPr>
            <p:ph type="body" sz="quarter" idx="15" hasCustomPrompt="1"/>
          </p:nvPr>
        </p:nvSpPr>
        <p:spPr>
          <a:xfrm>
            <a:off x="82452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11" name="Text Placeholder 6"/>
          <p:cNvSpPr>
            <a:spLocks noGrp="1"/>
          </p:cNvSpPr>
          <p:nvPr>
            <p:ph type="body" sz="quarter" idx="16" hasCustomPrompt="1"/>
          </p:nvPr>
        </p:nvSpPr>
        <p:spPr>
          <a:xfrm>
            <a:off x="8247600" y="1058328"/>
            <a:ext cx="3585600" cy="3502872"/>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cxnSp>
        <p:nvCxnSpPr>
          <p:cNvPr id="12" name="Straight Connector 11"/>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Picture Placeholder 11"/>
          <p:cNvSpPr>
            <a:spLocks noGrp="1"/>
          </p:cNvSpPr>
          <p:nvPr>
            <p:ph type="pic" sz="quarter" idx="14"/>
          </p:nvPr>
        </p:nvSpPr>
        <p:spPr>
          <a:xfrm>
            <a:off x="0" y="0"/>
            <a:ext cx="7887600" cy="6858000"/>
          </a:xfrm>
          <a:solidFill>
            <a:schemeClr val="bg2"/>
          </a:solidFill>
        </p:spPr>
        <p:txBody>
          <a:bodyPr/>
          <a:lstStyle>
            <a:lvl1pPr>
              <a:defRPr>
                <a:solidFill>
                  <a:schemeClr val="tx1"/>
                </a:solidFill>
              </a:defRPr>
            </a:lvl1pPr>
          </a:lstStyle>
          <a:p>
            <a:r>
              <a:rPr lang="en-US"/>
              <a:t>Click icon to add picture</a:t>
            </a:r>
            <a:endParaRPr lang="en-GB" dirty="0"/>
          </a:p>
        </p:txBody>
      </p:sp>
    </p:spTree>
    <p:extLst>
      <p:ext uri="{BB962C8B-B14F-4D97-AF65-F5344CB8AC3E}">
        <p14:creationId xmlns:p14="http://schemas.microsoft.com/office/powerpoint/2010/main" val="1100519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4 - Title Slide 4 (Picture Right)">
    <p:spTree>
      <p:nvGrpSpPr>
        <p:cNvPr id="1" name=""/>
        <p:cNvGrpSpPr/>
        <p:nvPr/>
      </p:nvGrpSpPr>
      <p:grpSpPr>
        <a:xfrm>
          <a:off x="0" y="0"/>
          <a:ext cx="0" cy="0"/>
          <a:chOff x="0" y="0"/>
          <a:chExt cx="0" cy="0"/>
        </a:xfrm>
      </p:grpSpPr>
      <p:sp>
        <p:nvSpPr>
          <p:cNvPr id="12" name="Rectangle 11"/>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9" name="Straight Connector 8"/>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Picture Placeholder 11"/>
          <p:cNvSpPr>
            <a:spLocks noGrp="1"/>
          </p:cNvSpPr>
          <p:nvPr>
            <p:ph type="pic" sz="quarter" idx="14"/>
          </p:nvPr>
        </p:nvSpPr>
        <p:spPr>
          <a:xfrm>
            <a:off x="4305600" y="360000"/>
            <a:ext cx="7527600" cy="5439600"/>
          </a:xfrm>
          <a:solidFill>
            <a:schemeClr val="bg2"/>
          </a:solidFill>
        </p:spPr>
        <p:txBody>
          <a:bodyPr/>
          <a:lstStyle>
            <a:lvl1pPr>
              <a:defRPr>
                <a:solidFill>
                  <a:schemeClr val="tx1"/>
                </a:solidFill>
              </a:defRPr>
            </a:lvl1pPr>
          </a:lstStyle>
          <a:p>
            <a:r>
              <a:rPr lang="en-US"/>
              <a:t>Click icon to add picture</a:t>
            </a:r>
            <a:endParaRPr lang="en-GB" dirty="0"/>
          </a:p>
        </p:txBody>
      </p:sp>
      <p:sp>
        <p:nvSpPr>
          <p:cNvPr id="17" name="Text Placeholder 16"/>
          <p:cNvSpPr>
            <a:spLocks noGrp="1"/>
          </p:cNvSpPr>
          <p:nvPr>
            <p:ph type="body" sz="quarter" idx="15" hasCustomPrompt="1"/>
          </p:nvPr>
        </p:nvSpPr>
        <p:spPr>
          <a:xfrm>
            <a:off x="3600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11" name="Text Placeholder 6"/>
          <p:cNvSpPr>
            <a:spLocks noGrp="1"/>
          </p:cNvSpPr>
          <p:nvPr>
            <p:ph type="body" sz="quarter" idx="16" hasCustomPrompt="1"/>
          </p:nvPr>
        </p:nvSpPr>
        <p:spPr>
          <a:xfrm>
            <a:off x="360000" y="360000"/>
            <a:ext cx="3585600" cy="4201200"/>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
        <p:nvSpPr>
          <p:cNvPr id="16" name="Footer Placeholder 2">
            <a:extLst>
              <a:ext uri="{FF2B5EF4-FFF2-40B4-BE49-F238E27FC236}">
                <a16:creationId xmlns:a16="http://schemas.microsoft.com/office/drawing/2014/main" id="{FEE3C59D-5E30-4C12-9204-52F51446F481}"/>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3354345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5 - Title Slide 5 (Picture Left)">
    <p:spTree>
      <p:nvGrpSpPr>
        <p:cNvPr id="1" name=""/>
        <p:cNvGrpSpPr/>
        <p:nvPr/>
      </p:nvGrpSpPr>
      <p:grpSpPr>
        <a:xfrm>
          <a:off x="0" y="0"/>
          <a:ext cx="0" cy="0"/>
          <a:chOff x="0" y="0"/>
          <a:chExt cx="0" cy="0"/>
        </a:xfrm>
      </p:grpSpPr>
      <p:sp>
        <p:nvSpPr>
          <p:cNvPr id="16" name="Rectangle 15"/>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9" name="Straight Connector 8"/>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Picture Placeholder 11"/>
          <p:cNvSpPr>
            <a:spLocks noGrp="1"/>
          </p:cNvSpPr>
          <p:nvPr>
            <p:ph type="pic" sz="quarter" idx="14"/>
          </p:nvPr>
        </p:nvSpPr>
        <p:spPr>
          <a:xfrm>
            <a:off x="360000" y="360000"/>
            <a:ext cx="7527600" cy="5439600"/>
          </a:xfrm>
          <a:solidFill>
            <a:schemeClr val="bg2"/>
          </a:solidFill>
        </p:spPr>
        <p:txBody>
          <a:bodyPr/>
          <a:lstStyle>
            <a:lvl1pPr>
              <a:defRPr>
                <a:solidFill>
                  <a:schemeClr val="tx1"/>
                </a:solidFill>
              </a:defRPr>
            </a:lvl1pPr>
          </a:lstStyle>
          <a:p>
            <a:r>
              <a:rPr lang="en-US"/>
              <a:t>Click icon to add picture</a:t>
            </a:r>
            <a:endParaRPr lang="en-GB" dirty="0"/>
          </a:p>
        </p:txBody>
      </p:sp>
      <p:sp>
        <p:nvSpPr>
          <p:cNvPr id="17" name="Text Placeholder 16"/>
          <p:cNvSpPr>
            <a:spLocks noGrp="1"/>
          </p:cNvSpPr>
          <p:nvPr>
            <p:ph type="body" sz="quarter" idx="15" hasCustomPrompt="1"/>
          </p:nvPr>
        </p:nvSpPr>
        <p:spPr>
          <a:xfrm>
            <a:off x="82476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11" name="Text Placeholder 6"/>
          <p:cNvSpPr>
            <a:spLocks noGrp="1"/>
          </p:cNvSpPr>
          <p:nvPr>
            <p:ph type="body" sz="quarter" idx="16" hasCustomPrompt="1"/>
          </p:nvPr>
        </p:nvSpPr>
        <p:spPr>
          <a:xfrm>
            <a:off x="8247600" y="360000"/>
            <a:ext cx="3585600" cy="4201200"/>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
        <p:nvSpPr>
          <p:cNvPr id="12" name="Footer Placeholder 2">
            <a:extLst>
              <a:ext uri="{FF2B5EF4-FFF2-40B4-BE49-F238E27FC236}">
                <a16:creationId xmlns:a16="http://schemas.microsoft.com/office/drawing/2014/main" id="{5F3C02A4-687C-4B69-9234-1694D8B00238}"/>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2097359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6 - Title Slide 6 (Video Right)">
    <p:spTree>
      <p:nvGrpSpPr>
        <p:cNvPr id="1" name=""/>
        <p:cNvGrpSpPr/>
        <p:nvPr/>
      </p:nvGrpSpPr>
      <p:grpSpPr>
        <a:xfrm>
          <a:off x="0" y="0"/>
          <a:ext cx="0" cy="0"/>
          <a:chOff x="0" y="0"/>
          <a:chExt cx="0" cy="0"/>
        </a:xfrm>
      </p:grpSpPr>
      <p:sp>
        <p:nvSpPr>
          <p:cNvPr id="12" name="Rectangle 11"/>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10" name="Straight Connector 9"/>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 Placeholder 16"/>
          <p:cNvSpPr>
            <a:spLocks noGrp="1"/>
          </p:cNvSpPr>
          <p:nvPr>
            <p:ph type="body" sz="quarter" idx="15" hasCustomPrompt="1"/>
          </p:nvPr>
        </p:nvSpPr>
        <p:spPr>
          <a:xfrm>
            <a:off x="3600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8" name="Media Placeholder 5"/>
          <p:cNvSpPr>
            <a:spLocks noGrp="1"/>
          </p:cNvSpPr>
          <p:nvPr>
            <p:ph type="media" sz="quarter" idx="13"/>
          </p:nvPr>
        </p:nvSpPr>
        <p:spPr>
          <a:xfrm>
            <a:off x="4305600" y="1363262"/>
            <a:ext cx="7887600" cy="4436338"/>
          </a:xfrm>
          <a:solidFill>
            <a:schemeClr val="tx2"/>
          </a:solidFill>
        </p:spPr>
        <p:txBody>
          <a:bodyPr/>
          <a:lstStyle>
            <a:lvl1pPr>
              <a:defRPr>
                <a:solidFill>
                  <a:schemeClr val="bg1"/>
                </a:solidFill>
              </a:defRPr>
            </a:lvl1pPr>
          </a:lstStyle>
          <a:p>
            <a:r>
              <a:rPr lang="en-US"/>
              <a:t>Click icon to add media</a:t>
            </a:r>
            <a:endParaRPr lang="en-GB" dirty="0"/>
          </a:p>
        </p:txBody>
      </p:sp>
      <p:sp>
        <p:nvSpPr>
          <p:cNvPr id="13" name="Text Placeholder 6"/>
          <p:cNvSpPr>
            <a:spLocks noGrp="1"/>
          </p:cNvSpPr>
          <p:nvPr>
            <p:ph type="body" sz="quarter" idx="16" hasCustomPrompt="1"/>
          </p:nvPr>
        </p:nvSpPr>
        <p:spPr>
          <a:xfrm>
            <a:off x="360000" y="1363262"/>
            <a:ext cx="3585600" cy="3197938"/>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
        <p:nvSpPr>
          <p:cNvPr id="11" name="Footer Placeholder 2">
            <a:extLst>
              <a:ext uri="{FF2B5EF4-FFF2-40B4-BE49-F238E27FC236}">
                <a16:creationId xmlns:a16="http://schemas.microsoft.com/office/drawing/2014/main" id="{73B8B360-A8EB-430E-BF43-F7DE0A5ED948}"/>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3814200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7 - Title Slide 7 (Video Left)">
    <p:spTree>
      <p:nvGrpSpPr>
        <p:cNvPr id="1" name=""/>
        <p:cNvGrpSpPr/>
        <p:nvPr/>
      </p:nvGrpSpPr>
      <p:grpSpPr>
        <a:xfrm>
          <a:off x="0" y="0"/>
          <a:ext cx="0" cy="0"/>
          <a:chOff x="0" y="0"/>
          <a:chExt cx="0" cy="0"/>
        </a:xfrm>
      </p:grpSpPr>
      <p:sp>
        <p:nvSpPr>
          <p:cNvPr id="12" name="Rectangle 11"/>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10" name="Straight Connector 9"/>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 Placeholder 16"/>
          <p:cNvSpPr>
            <a:spLocks noGrp="1"/>
          </p:cNvSpPr>
          <p:nvPr>
            <p:ph type="body" sz="quarter" idx="15" hasCustomPrompt="1"/>
          </p:nvPr>
        </p:nvSpPr>
        <p:spPr>
          <a:xfrm>
            <a:off x="82476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8" name="Media Placeholder 5"/>
          <p:cNvSpPr>
            <a:spLocks noGrp="1"/>
          </p:cNvSpPr>
          <p:nvPr>
            <p:ph type="media" sz="quarter" idx="13"/>
          </p:nvPr>
        </p:nvSpPr>
        <p:spPr>
          <a:xfrm>
            <a:off x="0" y="1363262"/>
            <a:ext cx="7887600" cy="4436338"/>
          </a:xfrm>
          <a:solidFill>
            <a:schemeClr val="tx2"/>
          </a:solidFill>
        </p:spPr>
        <p:txBody>
          <a:bodyPr/>
          <a:lstStyle>
            <a:lvl1pPr>
              <a:defRPr>
                <a:solidFill>
                  <a:schemeClr val="bg1"/>
                </a:solidFill>
              </a:defRPr>
            </a:lvl1pPr>
          </a:lstStyle>
          <a:p>
            <a:r>
              <a:rPr lang="en-US"/>
              <a:t>Click icon to add media</a:t>
            </a:r>
            <a:endParaRPr lang="en-GB" dirty="0"/>
          </a:p>
        </p:txBody>
      </p:sp>
      <p:sp>
        <p:nvSpPr>
          <p:cNvPr id="13" name="Text Placeholder 6"/>
          <p:cNvSpPr>
            <a:spLocks noGrp="1"/>
          </p:cNvSpPr>
          <p:nvPr>
            <p:ph type="body" sz="quarter" idx="16" hasCustomPrompt="1"/>
          </p:nvPr>
        </p:nvSpPr>
        <p:spPr>
          <a:xfrm>
            <a:off x="8247600" y="1363262"/>
            <a:ext cx="3585600" cy="3197938"/>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
        <p:nvSpPr>
          <p:cNvPr id="11" name="Footer Placeholder 2">
            <a:extLst>
              <a:ext uri="{FF2B5EF4-FFF2-40B4-BE49-F238E27FC236}">
                <a16:creationId xmlns:a16="http://schemas.microsoft.com/office/drawing/2014/main" id="{5E9A4DFC-AB90-4FD0-BE12-E08E5057451F}"/>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1813823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8 - Title Slide 8">
    <p:spTree>
      <p:nvGrpSpPr>
        <p:cNvPr id="1" name=""/>
        <p:cNvGrpSpPr/>
        <p:nvPr/>
      </p:nvGrpSpPr>
      <p:grpSpPr>
        <a:xfrm>
          <a:off x="0" y="0"/>
          <a:ext cx="0" cy="0"/>
          <a:chOff x="0" y="0"/>
          <a:chExt cx="0" cy="0"/>
        </a:xfrm>
      </p:grpSpPr>
      <p:sp>
        <p:nvSpPr>
          <p:cNvPr id="11" name="Rectangle 10"/>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9" name="Straight Connector 8"/>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 Placeholder 16"/>
          <p:cNvSpPr>
            <a:spLocks noGrp="1"/>
          </p:cNvSpPr>
          <p:nvPr>
            <p:ph type="body" sz="quarter" idx="15" hasCustomPrompt="1"/>
          </p:nvPr>
        </p:nvSpPr>
        <p:spPr>
          <a:xfrm>
            <a:off x="3600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12" name="Text Placeholder 6"/>
          <p:cNvSpPr>
            <a:spLocks noGrp="1"/>
          </p:cNvSpPr>
          <p:nvPr>
            <p:ph type="body" sz="quarter" idx="16" hasCustomPrompt="1"/>
          </p:nvPr>
        </p:nvSpPr>
        <p:spPr>
          <a:xfrm>
            <a:off x="360000" y="360000"/>
            <a:ext cx="3585600" cy="4201200"/>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
        <p:nvSpPr>
          <p:cNvPr id="10" name="Footer Placeholder 2">
            <a:extLst>
              <a:ext uri="{FF2B5EF4-FFF2-40B4-BE49-F238E27FC236}">
                <a16:creationId xmlns:a16="http://schemas.microsoft.com/office/drawing/2014/main" id="{3ED2FF91-94E9-4D18-A804-44F7A56F04A9}"/>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1299003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9 - Title Slide 9">
    <p:bg>
      <p:bgPr>
        <a:solidFill>
          <a:schemeClr val="bg2"/>
        </a:solidFill>
        <a:effectLst/>
      </p:bgPr>
    </p:bg>
    <p:spTree>
      <p:nvGrpSpPr>
        <p:cNvPr id="1" name=""/>
        <p:cNvGrpSpPr/>
        <p:nvPr/>
      </p:nvGrpSpPr>
      <p:grpSpPr>
        <a:xfrm>
          <a:off x="0" y="0"/>
          <a:ext cx="0" cy="0"/>
          <a:chOff x="0" y="0"/>
          <a:chExt cx="0" cy="0"/>
        </a:xfrm>
      </p:grpSpPr>
      <p:sp>
        <p:nvSpPr>
          <p:cNvPr id="15" name="Rectangle 14"/>
          <p:cNvSpPr/>
          <p:nvPr userDrawn="1"/>
        </p:nvSpPr>
        <p:spPr>
          <a:xfrm>
            <a:off x="0" y="6159600"/>
            <a:ext cx="12193200" cy="698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sp>
        <p:nvSpPr>
          <p:cNvPr id="3" name="Rectangle 2"/>
          <p:cNvSpPr/>
          <p:nvPr userDrawn="1"/>
        </p:nvSpPr>
        <p:spPr>
          <a:xfrm>
            <a:off x="0" y="0"/>
            <a:ext cx="3945600" cy="61595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 Placeholder 16"/>
          <p:cNvSpPr>
            <a:spLocks noGrp="1"/>
          </p:cNvSpPr>
          <p:nvPr>
            <p:ph type="body" sz="quarter" idx="15" hasCustomPrompt="1"/>
          </p:nvPr>
        </p:nvSpPr>
        <p:spPr>
          <a:xfrm>
            <a:off x="360000" y="4922436"/>
            <a:ext cx="3225600" cy="877163"/>
          </a:xfrm>
        </p:spPr>
        <p:txBody>
          <a:bodyPr>
            <a:spAutoFit/>
          </a:bodyPr>
          <a:lstStyle>
            <a:lvl1pPr>
              <a:spcBef>
                <a:spcPts val="900"/>
              </a:spcBef>
              <a:defRPr sz="1600" i="1">
                <a:solidFill>
                  <a:schemeClr val="accent1"/>
                </a:solidFill>
              </a:defRPr>
            </a:lvl1pPr>
            <a:lvl2pPr>
              <a:spcBef>
                <a:spcPts val="900"/>
              </a:spcBef>
              <a:defRPr sz="1400">
                <a:solidFill>
                  <a:schemeClr val="accent1"/>
                </a:solidFill>
              </a:defRPr>
            </a:lvl2pPr>
            <a:lvl3pPr marL="0" indent="0">
              <a:spcBef>
                <a:spcPts val="900"/>
              </a:spcBef>
              <a:buNone/>
              <a:defRPr sz="1200">
                <a:solidFill>
                  <a:schemeClr val="accent1"/>
                </a:solidFill>
              </a:defRPr>
            </a:lvl3pPr>
          </a:lstStyle>
          <a:p>
            <a:pPr lvl="0"/>
            <a:r>
              <a:rPr lang="en-US" dirty="0"/>
              <a:t>Heading 2</a:t>
            </a:r>
          </a:p>
          <a:p>
            <a:pPr lvl="1"/>
            <a:r>
              <a:rPr lang="en-US" dirty="0"/>
              <a:t>Body text 1</a:t>
            </a:r>
          </a:p>
          <a:p>
            <a:pPr lvl="2"/>
            <a:r>
              <a:rPr lang="en-US" dirty="0"/>
              <a:t>Body text 2</a:t>
            </a:r>
          </a:p>
        </p:txBody>
      </p:sp>
      <p:sp>
        <p:nvSpPr>
          <p:cNvPr id="12" name="Text Placeholder 6"/>
          <p:cNvSpPr>
            <a:spLocks noGrp="1"/>
          </p:cNvSpPr>
          <p:nvPr>
            <p:ph type="body" sz="quarter" idx="16" hasCustomPrompt="1"/>
          </p:nvPr>
        </p:nvSpPr>
        <p:spPr>
          <a:xfrm>
            <a:off x="360000" y="360000"/>
            <a:ext cx="3225600" cy="4202435"/>
          </a:xfrm>
        </p:spPr>
        <p:txBody>
          <a:bodyPr anchor="b" anchorCtr="0"/>
          <a:lstStyle>
            <a:lvl1pPr>
              <a:spcBef>
                <a:spcPts val="0"/>
              </a:spcBef>
              <a:spcAft>
                <a:spcPts val="1200"/>
              </a:spcAft>
              <a:defRPr sz="1800" b="0">
                <a:solidFill>
                  <a:schemeClr val="accent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
        <p:nvSpPr>
          <p:cNvPr id="14" name="Footer Placeholder 2">
            <a:extLst>
              <a:ext uri="{FF2B5EF4-FFF2-40B4-BE49-F238E27FC236}">
                <a16:creationId xmlns:a16="http://schemas.microsoft.com/office/drawing/2014/main" id="{CC784208-515D-4306-9B09-2CF327A6BCBA}"/>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512924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10 - 1 Column">
    <p:spTree>
      <p:nvGrpSpPr>
        <p:cNvPr id="1" name=""/>
        <p:cNvGrpSpPr/>
        <p:nvPr/>
      </p:nvGrpSpPr>
      <p:grpSpPr>
        <a:xfrm>
          <a:off x="0" y="0"/>
          <a:ext cx="0" cy="0"/>
          <a:chOff x="0" y="0"/>
          <a:chExt cx="0" cy="0"/>
        </a:xfrm>
      </p:grpSpPr>
      <p:sp>
        <p:nvSpPr>
          <p:cNvPr id="12" name="Rectangle 11"/>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8" name="Straight Connector 7"/>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p:txBody>
          <a:bodyPr/>
          <a:lstStyle>
            <a:lvl1pPr>
              <a:defRPr/>
            </a:lvl1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10" name="Date Placeholder 9"/>
          <p:cNvSpPr>
            <a:spLocks noGrp="1"/>
          </p:cNvSpPr>
          <p:nvPr>
            <p:ph type="dt" sz="half" idx="10"/>
          </p:nvPr>
        </p:nvSpPr>
        <p:spPr/>
        <p:txBody>
          <a:bodyPr/>
          <a:lstStyle/>
          <a:p>
            <a:fld id="{4D34D82D-E559-417C-9ABD-22A795AA671C}" type="datetime1">
              <a:rPr lang="en-GB" smtClean="0"/>
              <a:t>02/06/2023</a:t>
            </a:fld>
            <a:endParaRPr lang="en-GB" dirty="0"/>
          </a:p>
        </p:txBody>
      </p:sp>
      <p:sp>
        <p:nvSpPr>
          <p:cNvPr id="11" name="Slide Number Placeholder 10"/>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
        <p:nvSpPr>
          <p:cNvPr id="14" name="Footer Placeholder 2">
            <a:extLst>
              <a:ext uri="{FF2B5EF4-FFF2-40B4-BE49-F238E27FC236}">
                <a16:creationId xmlns:a16="http://schemas.microsoft.com/office/drawing/2014/main" id="{57EFB0A0-EBC7-4DC7-823D-DC821FE236F4}"/>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4010574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11 - 2 Column">
    <p:spTree>
      <p:nvGrpSpPr>
        <p:cNvPr id="1" name=""/>
        <p:cNvGrpSpPr/>
        <p:nvPr/>
      </p:nvGrpSpPr>
      <p:grpSpPr>
        <a:xfrm>
          <a:off x="0" y="0"/>
          <a:ext cx="0" cy="0"/>
          <a:chOff x="0" y="0"/>
          <a:chExt cx="0" cy="0"/>
        </a:xfrm>
      </p:grpSpPr>
      <p:sp>
        <p:nvSpPr>
          <p:cNvPr id="13" name="Rectangle 12"/>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10" name="Straight Connector 9"/>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a:xfrm>
            <a:off x="359999" y="1476000"/>
            <a:ext cx="5558400"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9" name="Content Placeholder 8"/>
          <p:cNvSpPr>
            <a:spLocks noGrp="1"/>
          </p:cNvSpPr>
          <p:nvPr>
            <p:ph sz="quarter" idx="13" hasCustomPrompt="1"/>
          </p:nvPr>
        </p:nvSpPr>
        <p:spPr>
          <a:xfrm>
            <a:off x="6276000" y="1476000"/>
            <a:ext cx="5557199"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7" name="Date Placeholder 6"/>
          <p:cNvSpPr>
            <a:spLocks noGrp="1"/>
          </p:cNvSpPr>
          <p:nvPr>
            <p:ph type="dt" sz="half" idx="14"/>
          </p:nvPr>
        </p:nvSpPr>
        <p:spPr/>
        <p:txBody>
          <a:bodyPr/>
          <a:lstStyle/>
          <a:p>
            <a:fld id="{4D34D82D-E559-417C-9ABD-22A795AA671C}" type="datetime1">
              <a:rPr lang="en-GB" smtClean="0"/>
              <a:t>02/06/2023</a:t>
            </a:fld>
            <a:endParaRPr lang="en-GB" dirty="0"/>
          </a:p>
        </p:txBody>
      </p:sp>
      <p:sp>
        <p:nvSpPr>
          <p:cNvPr id="12" name="Slide Number Placeholder 11"/>
          <p:cNvSpPr>
            <a:spLocks noGrp="1"/>
          </p:cNvSpPr>
          <p:nvPr>
            <p:ph type="sldNum" sz="quarter" idx="15"/>
          </p:nvPr>
        </p:nvSpPr>
        <p:spPr/>
        <p:txBody>
          <a:bodyPr/>
          <a:lstStyle>
            <a:lvl1pPr>
              <a:defRPr/>
            </a:lvl1pPr>
          </a:lstStyle>
          <a:p>
            <a:fld id="{9A49380A-4C34-496D-91D0-A91A9E21C757}" type="slidenum">
              <a:rPr lang="en-GB" smtClean="0"/>
              <a:pPr/>
              <a:t>‹#›</a:t>
            </a:fld>
            <a:endParaRPr lang="en-GB" dirty="0"/>
          </a:p>
        </p:txBody>
      </p:sp>
      <p:sp>
        <p:nvSpPr>
          <p:cNvPr id="11" name="Footer Placeholder 2">
            <a:extLst>
              <a:ext uri="{FF2B5EF4-FFF2-40B4-BE49-F238E27FC236}">
                <a16:creationId xmlns:a16="http://schemas.microsoft.com/office/drawing/2014/main" id="{6C035BB2-FA96-4197-9F57-B715C24852BE}"/>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2174843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12 - 1/3rd - 2/3rd">
    <p:spTree>
      <p:nvGrpSpPr>
        <p:cNvPr id="1" name=""/>
        <p:cNvGrpSpPr/>
        <p:nvPr/>
      </p:nvGrpSpPr>
      <p:grpSpPr>
        <a:xfrm>
          <a:off x="0" y="0"/>
          <a:ext cx="0" cy="0"/>
          <a:chOff x="0" y="0"/>
          <a:chExt cx="0" cy="0"/>
        </a:xfrm>
      </p:grpSpPr>
      <p:sp>
        <p:nvSpPr>
          <p:cNvPr id="13" name="Rectangle 12"/>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10" name="Straight Connector 9"/>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a:xfrm>
            <a:off x="359999" y="1476000"/>
            <a:ext cx="3584000"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9" name="Content Placeholder 8"/>
          <p:cNvSpPr>
            <a:spLocks noGrp="1"/>
          </p:cNvSpPr>
          <p:nvPr>
            <p:ph sz="quarter" idx="13" hasCustomPrompt="1"/>
          </p:nvPr>
        </p:nvSpPr>
        <p:spPr>
          <a:xfrm>
            <a:off x="4304000" y="1476000"/>
            <a:ext cx="7529199"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7" name="Date Placeholder 6"/>
          <p:cNvSpPr>
            <a:spLocks noGrp="1"/>
          </p:cNvSpPr>
          <p:nvPr>
            <p:ph type="dt" sz="half" idx="14"/>
          </p:nvPr>
        </p:nvSpPr>
        <p:spPr/>
        <p:txBody>
          <a:bodyPr/>
          <a:lstStyle/>
          <a:p>
            <a:fld id="{4D34D82D-E559-417C-9ABD-22A795AA671C}" type="datetime1">
              <a:rPr lang="en-GB" smtClean="0"/>
              <a:t>02/06/2023</a:t>
            </a:fld>
            <a:endParaRPr lang="en-GB" dirty="0"/>
          </a:p>
        </p:txBody>
      </p:sp>
      <p:sp>
        <p:nvSpPr>
          <p:cNvPr id="12" name="Slide Number Placeholder 11"/>
          <p:cNvSpPr>
            <a:spLocks noGrp="1"/>
          </p:cNvSpPr>
          <p:nvPr>
            <p:ph type="sldNum" sz="quarter" idx="15"/>
          </p:nvPr>
        </p:nvSpPr>
        <p:spPr/>
        <p:txBody>
          <a:bodyPr/>
          <a:lstStyle>
            <a:lvl1pPr>
              <a:defRPr/>
            </a:lvl1pPr>
          </a:lstStyle>
          <a:p>
            <a:fld id="{9A49380A-4C34-496D-91D0-A91A9E21C757}" type="slidenum">
              <a:rPr lang="en-GB" smtClean="0"/>
              <a:pPr/>
              <a:t>‹#›</a:t>
            </a:fld>
            <a:endParaRPr lang="en-GB" dirty="0"/>
          </a:p>
        </p:txBody>
      </p:sp>
      <p:sp>
        <p:nvSpPr>
          <p:cNvPr id="11" name="Footer Placeholder 2">
            <a:extLst>
              <a:ext uri="{FF2B5EF4-FFF2-40B4-BE49-F238E27FC236}">
                <a16:creationId xmlns:a16="http://schemas.microsoft.com/office/drawing/2014/main" id="{571989A3-53A7-4082-AB65-6EDFAC223305}"/>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1081393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13 - 2/3rd - 1/3rd">
    <p:spTree>
      <p:nvGrpSpPr>
        <p:cNvPr id="1" name=""/>
        <p:cNvGrpSpPr/>
        <p:nvPr/>
      </p:nvGrpSpPr>
      <p:grpSpPr>
        <a:xfrm>
          <a:off x="0" y="0"/>
          <a:ext cx="0" cy="0"/>
          <a:chOff x="0" y="0"/>
          <a:chExt cx="0" cy="0"/>
        </a:xfrm>
      </p:grpSpPr>
      <p:sp>
        <p:nvSpPr>
          <p:cNvPr id="13" name="Rectangle 12"/>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10" name="Straight Connector 9"/>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a:xfrm>
            <a:off x="359999" y="1476000"/>
            <a:ext cx="7528000"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9" name="Content Placeholder 8"/>
          <p:cNvSpPr>
            <a:spLocks noGrp="1"/>
          </p:cNvSpPr>
          <p:nvPr>
            <p:ph sz="quarter" idx="13" hasCustomPrompt="1"/>
          </p:nvPr>
        </p:nvSpPr>
        <p:spPr>
          <a:xfrm>
            <a:off x="8248000" y="1476000"/>
            <a:ext cx="3585199"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7" name="Date Placeholder 6"/>
          <p:cNvSpPr>
            <a:spLocks noGrp="1"/>
          </p:cNvSpPr>
          <p:nvPr>
            <p:ph type="dt" sz="half" idx="14"/>
          </p:nvPr>
        </p:nvSpPr>
        <p:spPr/>
        <p:txBody>
          <a:bodyPr/>
          <a:lstStyle/>
          <a:p>
            <a:fld id="{4D34D82D-E559-417C-9ABD-22A795AA671C}" type="datetime1">
              <a:rPr lang="en-GB" smtClean="0"/>
              <a:t>02/06/2023</a:t>
            </a:fld>
            <a:endParaRPr lang="en-GB" dirty="0"/>
          </a:p>
        </p:txBody>
      </p:sp>
      <p:sp>
        <p:nvSpPr>
          <p:cNvPr id="12" name="Slide Number Placeholder 11"/>
          <p:cNvSpPr>
            <a:spLocks noGrp="1"/>
          </p:cNvSpPr>
          <p:nvPr>
            <p:ph type="sldNum" sz="quarter" idx="15"/>
          </p:nvPr>
        </p:nvSpPr>
        <p:spPr/>
        <p:txBody>
          <a:bodyPr/>
          <a:lstStyle>
            <a:lvl1pPr>
              <a:defRPr/>
            </a:lvl1pPr>
          </a:lstStyle>
          <a:p>
            <a:fld id="{9A49380A-4C34-496D-91D0-A91A9E21C757}" type="slidenum">
              <a:rPr lang="en-GB" smtClean="0"/>
              <a:pPr/>
              <a:t>‹#›</a:t>
            </a:fld>
            <a:endParaRPr lang="en-GB" dirty="0"/>
          </a:p>
        </p:txBody>
      </p:sp>
      <p:sp>
        <p:nvSpPr>
          <p:cNvPr id="11" name="Footer Placeholder 2">
            <a:extLst>
              <a:ext uri="{FF2B5EF4-FFF2-40B4-BE49-F238E27FC236}">
                <a16:creationId xmlns:a16="http://schemas.microsoft.com/office/drawing/2014/main" id="{FE2DF731-03AF-43FF-9E90-C08100D1CA7F}"/>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3401358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14 - Video (Full Screen)">
    <p:spTree>
      <p:nvGrpSpPr>
        <p:cNvPr id="1" name=""/>
        <p:cNvGrpSpPr/>
        <p:nvPr/>
      </p:nvGrpSpPr>
      <p:grpSpPr>
        <a:xfrm>
          <a:off x="0" y="0"/>
          <a:ext cx="0" cy="0"/>
          <a:chOff x="0" y="0"/>
          <a:chExt cx="0" cy="0"/>
        </a:xfrm>
      </p:grpSpPr>
      <p:sp>
        <p:nvSpPr>
          <p:cNvPr id="3" name="Date Placeholder 1">
            <a:extLst>
              <a:ext uri="{FF2B5EF4-FFF2-40B4-BE49-F238E27FC236}">
                <a16:creationId xmlns:a16="http://schemas.microsoft.com/office/drawing/2014/main" id="{92385494-343B-454B-8B8B-8057241ABB21}"/>
              </a:ext>
            </a:extLst>
          </p:cNvPr>
          <p:cNvSpPr>
            <a:spLocks noGrp="1"/>
          </p:cNvSpPr>
          <p:nvPr>
            <p:ph type="dt" sz="half" idx="17"/>
          </p:nvPr>
        </p:nvSpPr>
        <p:spPr>
          <a:xfrm>
            <a:off x="360000" y="6339636"/>
            <a:ext cx="1440000" cy="138499"/>
          </a:xfrm>
        </p:spPr>
        <p:txBody>
          <a:bodyPr/>
          <a:lstStyle/>
          <a:p>
            <a:fld id="{4D34D82D-E559-417C-9ABD-22A795AA671C}" type="datetime1">
              <a:rPr lang="en-GB" smtClean="0"/>
              <a:t>02/06/2023</a:t>
            </a:fld>
            <a:endParaRPr lang="en-GB" dirty="0"/>
          </a:p>
        </p:txBody>
      </p:sp>
      <p:sp>
        <p:nvSpPr>
          <p:cNvPr id="4" name="Slide Number Placeholder 2">
            <a:extLst>
              <a:ext uri="{FF2B5EF4-FFF2-40B4-BE49-F238E27FC236}">
                <a16:creationId xmlns:a16="http://schemas.microsoft.com/office/drawing/2014/main" id="{3A71929E-AAA7-4F30-B4FA-6DBF534AD384}"/>
              </a:ext>
            </a:extLst>
          </p:cNvPr>
          <p:cNvSpPr>
            <a:spLocks noGrp="1"/>
          </p:cNvSpPr>
          <p:nvPr>
            <p:ph type="sldNum" sz="quarter" idx="18"/>
          </p:nvPr>
        </p:nvSpPr>
        <p:spPr>
          <a:xfrm>
            <a:off x="360000" y="6539466"/>
            <a:ext cx="1440000" cy="138499"/>
          </a:xfrm>
        </p:spPr>
        <p:txBody>
          <a:bodyPr/>
          <a:lstStyle/>
          <a:p>
            <a:r>
              <a:rPr lang="en-GB"/>
              <a:t>Slide </a:t>
            </a:r>
            <a:fld id="{9A49380A-4C34-496D-91D0-A91A9E21C757}" type="slidenum">
              <a:rPr lang="en-GB" smtClean="0"/>
              <a:pPr/>
              <a:t>‹#›</a:t>
            </a:fld>
            <a:endParaRPr lang="en-GB" dirty="0"/>
          </a:p>
        </p:txBody>
      </p:sp>
      <p:sp>
        <p:nvSpPr>
          <p:cNvPr id="6" name="Media Placeholder 5"/>
          <p:cNvSpPr>
            <a:spLocks noGrp="1"/>
          </p:cNvSpPr>
          <p:nvPr>
            <p:ph type="media" sz="quarter" idx="13"/>
          </p:nvPr>
        </p:nvSpPr>
        <p:spPr>
          <a:xfrm>
            <a:off x="0" y="0"/>
            <a:ext cx="12193200" cy="6858000"/>
          </a:xfrm>
          <a:solidFill>
            <a:schemeClr val="tx2"/>
          </a:solidFill>
        </p:spPr>
        <p:txBody>
          <a:bodyPr/>
          <a:lstStyle>
            <a:lvl1pPr>
              <a:defRPr>
                <a:solidFill>
                  <a:schemeClr val="bg1"/>
                </a:solidFill>
              </a:defRPr>
            </a:lvl1pPr>
          </a:lstStyle>
          <a:p>
            <a:r>
              <a:rPr lang="en-US"/>
              <a:t>Click icon to add media</a:t>
            </a:r>
            <a:endParaRPr lang="en-GB" dirty="0"/>
          </a:p>
        </p:txBody>
      </p:sp>
    </p:spTree>
    <p:extLst>
      <p:ext uri="{BB962C8B-B14F-4D97-AF65-F5344CB8AC3E}">
        <p14:creationId xmlns:p14="http://schemas.microsoft.com/office/powerpoint/2010/main" val="831354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15 - Full Bleed Picture with Caption 1">
    <p:bg>
      <p:bgPr>
        <a:solidFill>
          <a:schemeClr val="bg2"/>
        </a:solidFill>
        <a:effectLst/>
      </p:bgPr>
    </p:bg>
    <p:spTree>
      <p:nvGrpSpPr>
        <p:cNvPr id="1" name=""/>
        <p:cNvGrpSpPr/>
        <p:nvPr/>
      </p:nvGrpSpPr>
      <p:grpSpPr>
        <a:xfrm>
          <a:off x="0" y="0"/>
          <a:ext cx="0" cy="0"/>
          <a:chOff x="0" y="0"/>
          <a:chExt cx="0" cy="0"/>
        </a:xfrm>
      </p:grpSpPr>
      <p:sp>
        <p:nvSpPr>
          <p:cNvPr id="8" name="Rectangle 7"/>
          <p:cNvSpPr/>
          <p:nvPr userDrawn="1"/>
        </p:nvSpPr>
        <p:spPr>
          <a:xfrm>
            <a:off x="0" y="6159600"/>
            <a:ext cx="12193200" cy="698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Rectangle 10"/>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sp>
        <p:nvSpPr>
          <p:cNvPr id="2" name="Title 1"/>
          <p:cNvSpPr>
            <a:spLocks noGrp="1"/>
          </p:cNvSpPr>
          <p:nvPr>
            <p:ph type="ctrTitle"/>
          </p:nvPr>
        </p:nvSpPr>
        <p:spPr>
          <a:xfrm>
            <a:off x="-1200" y="-1"/>
            <a:ext cx="3946800" cy="6159599"/>
          </a:xfrm>
        </p:spPr>
        <p:txBody>
          <a:bodyPr lIns="360000" tIns="360000" rIns="360000" bIns="360000" anchor="b">
            <a:noAutofit/>
          </a:bodyPr>
          <a:lstStyle>
            <a:lvl1pPr algn="l">
              <a:defRPr sz="2800">
                <a:solidFill>
                  <a:schemeClr val="bg1"/>
                </a:solidFill>
                <a:effectLst>
                  <a:outerShdw blurRad="38100" dist="38100" dir="2700000" algn="tl">
                    <a:schemeClr val="tx1">
                      <a:alpha val="43000"/>
                    </a:schemeClr>
                  </a:outerShdw>
                </a:effectLst>
              </a:defRPr>
            </a:lvl1pPr>
          </a:lstStyle>
          <a:p>
            <a:r>
              <a:rPr lang="en-US"/>
              <a:t>Click to edit Master title style</a:t>
            </a:r>
            <a:endParaRPr lang="en-GB" dirty="0"/>
          </a:p>
        </p:txBody>
      </p:sp>
      <p:sp>
        <p:nvSpPr>
          <p:cNvPr id="3" name="Date Placeholder 2"/>
          <p:cNvSpPr>
            <a:spLocks noGrp="1"/>
          </p:cNvSpPr>
          <p:nvPr>
            <p:ph type="dt" sz="half" idx="10"/>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
        <p:nvSpPr>
          <p:cNvPr id="10" name="Footer Placeholder 2">
            <a:extLst>
              <a:ext uri="{FF2B5EF4-FFF2-40B4-BE49-F238E27FC236}">
                <a16:creationId xmlns:a16="http://schemas.microsoft.com/office/drawing/2014/main" id="{F93C3BE3-2954-4E74-B186-BFFE8A10E415}"/>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2651367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16 - Full Bleed Picture with Caption 2">
    <p:bg>
      <p:bgPr>
        <a:solidFill>
          <a:schemeClr val="bg2"/>
        </a:solidFill>
        <a:effectLst/>
      </p:bgPr>
    </p:bg>
    <p:spTree>
      <p:nvGrpSpPr>
        <p:cNvPr id="1" name=""/>
        <p:cNvGrpSpPr/>
        <p:nvPr/>
      </p:nvGrpSpPr>
      <p:grpSpPr>
        <a:xfrm>
          <a:off x="0" y="0"/>
          <a:ext cx="0" cy="0"/>
          <a:chOff x="0" y="0"/>
          <a:chExt cx="0" cy="0"/>
        </a:xfrm>
      </p:grpSpPr>
      <p:sp>
        <p:nvSpPr>
          <p:cNvPr id="8" name="Rectangle 7"/>
          <p:cNvSpPr/>
          <p:nvPr userDrawn="1"/>
        </p:nvSpPr>
        <p:spPr>
          <a:xfrm>
            <a:off x="0" y="6159600"/>
            <a:ext cx="12193200" cy="698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Rectangle 10"/>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sp>
        <p:nvSpPr>
          <p:cNvPr id="2" name="Title 1"/>
          <p:cNvSpPr>
            <a:spLocks noGrp="1"/>
          </p:cNvSpPr>
          <p:nvPr>
            <p:ph type="ctrTitle"/>
          </p:nvPr>
        </p:nvSpPr>
        <p:spPr>
          <a:xfrm>
            <a:off x="-1200" y="-1"/>
            <a:ext cx="3946800" cy="6159599"/>
          </a:xfrm>
          <a:solidFill>
            <a:schemeClr val="tx1">
              <a:alpha val="35000"/>
            </a:schemeClr>
          </a:solidFill>
        </p:spPr>
        <p:txBody>
          <a:bodyPr lIns="360000" tIns="360000" rIns="360000" bIns="360000" anchor="b">
            <a:noAutofit/>
          </a:bodyPr>
          <a:lstStyle>
            <a:lvl1pPr algn="l">
              <a:defRPr sz="2800">
                <a:solidFill>
                  <a:schemeClr val="bg1"/>
                </a:solidFill>
                <a:effectLst>
                  <a:outerShdw blurRad="38100" dist="38100" dir="2700000" algn="tl">
                    <a:schemeClr val="tx1">
                      <a:alpha val="43000"/>
                    </a:schemeClr>
                  </a:outerShdw>
                </a:effectLst>
              </a:defRPr>
            </a:lvl1pPr>
          </a:lstStyle>
          <a:p>
            <a:r>
              <a:rPr lang="en-US"/>
              <a:t>Click to edit Master title style</a:t>
            </a:r>
            <a:endParaRPr lang="en-GB" dirty="0"/>
          </a:p>
        </p:txBody>
      </p:sp>
      <p:sp>
        <p:nvSpPr>
          <p:cNvPr id="3" name="Date Placeholder 2"/>
          <p:cNvSpPr>
            <a:spLocks noGrp="1"/>
          </p:cNvSpPr>
          <p:nvPr>
            <p:ph type="dt" sz="half" idx="10"/>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
        <p:nvSpPr>
          <p:cNvPr id="10" name="Footer Placeholder 2">
            <a:extLst>
              <a:ext uri="{FF2B5EF4-FFF2-40B4-BE49-F238E27FC236}">
                <a16:creationId xmlns:a16="http://schemas.microsoft.com/office/drawing/2014/main" id="{F6A846FF-97B3-44B2-B2EA-EF66FCB4F620}"/>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2297805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17 - Steps/Stages">
    <p:spTree>
      <p:nvGrpSpPr>
        <p:cNvPr id="1" name=""/>
        <p:cNvGrpSpPr/>
        <p:nvPr/>
      </p:nvGrpSpPr>
      <p:grpSpPr>
        <a:xfrm>
          <a:off x="0" y="0"/>
          <a:ext cx="0" cy="0"/>
          <a:chOff x="0" y="0"/>
          <a:chExt cx="0" cy="0"/>
        </a:xfrm>
      </p:grpSpPr>
      <p:sp>
        <p:nvSpPr>
          <p:cNvPr id="14" name="Rectangle 13"/>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10" name="Straight Connector 9"/>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16" name="Picture Placeholder 15"/>
          <p:cNvSpPr>
            <a:spLocks noGrp="1"/>
          </p:cNvSpPr>
          <p:nvPr>
            <p:ph type="pic" sz="quarter" idx="14"/>
          </p:nvPr>
        </p:nvSpPr>
        <p:spPr>
          <a:xfrm>
            <a:off x="720799" y="1476000"/>
            <a:ext cx="3463200" cy="4320000"/>
          </a:xfrm>
          <a:solidFill>
            <a:schemeClr val="bg2"/>
          </a:solidFill>
        </p:spPr>
        <p:txBody>
          <a:bodyPr/>
          <a:lstStyle>
            <a:lvl1pPr>
              <a:defRPr>
                <a:solidFill>
                  <a:schemeClr val="tx1"/>
                </a:solidFill>
              </a:defRPr>
            </a:lvl1pPr>
          </a:lstStyle>
          <a:p>
            <a:r>
              <a:rPr lang="en-US"/>
              <a:t>Click icon to add picture</a:t>
            </a:r>
            <a:endParaRPr lang="en-GB" dirty="0"/>
          </a:p>
        </p:txBody>
      </p:sp>
      <p:sp>
        <p:nvSpPr>
          <p:cNvPr id="17" name="Picture Placeholder 15"/>
          <p:cNvSpPr>
            <a:spLocks noGrp="1"/>
          </p:cNvSpPr>
          <p:nvPr>
            <p:ph type="pic" sz="quarter" idx="15"/>
          </p:nvPr>
        </p:nvSpPr>
        <p:spPr>
          <a:xfrm>
            <a:off x="8008800" y="1476000"/>
            <a:ext cx="3463200" cy="4320000"/>
          </a:xfrm>
          <a:solidFill>
            <a:schemeClr val="bg2"/>
          </a:solidFill>
        </p:spPr>
        <p:txBody>
          <a:bodyPr/>
          <a:lstStyle>
            <a:lvl1pPr>
              <a:defRPr>
                <a:solidFill>
                  <a:schemeClr val="tx1"/>
                </a:solidFill>
              </a:defRPr>
            </a:lvl1pPr>
          </a:lstStyle>
          <a:p>
            <a:r>
              <a:rPr lang="en-US"/>
              <a:t>Click icon to add picture</a:t>
            </a:r>
            <a:endParaRPr lang="en-GB" dirty="0"/>
          </a:p>
        </p:txBody>
      </p:sp>
      <p:sp>
        <p:nvSpPr>
          <p:cNvPr id="18" name="Picture Placeholder 15"/>
          <p:cNvSpPr>
            <a:spLocks noGrp="1"/>
          </p:cNvSpPr>
          <p:nvPr>
            <p:ph type="pic" sz="quarter" idx="16"/>
          </p:nvPr>
        </p:nvSpPr>
        <p:spPr>
          <a:xfrm>
            <a:off x="4364799" y="1476000"/>
            <a:ext cx="3463200" cy="4320000"/>
          </a:xfrm>
          <a:solidFill>
            <a:schemeClr val="bg2"/>
          </a:solidFill>
        </p:spPr>
        <p:txBody>
          <a:bodyPr/>
          <a:lstStyle>
            <a:lvl1pPr>
              <a:defRPr>
                <a:solidFill>
                  <a:schemeClr val="tx1"/>
                </a:solidFill>
              </a:defRPr>
            </a:lvl1pPr>
          </a:lstStyle>
          <a:p>
            <a:r>
              <a:rPr lang="en-US"/>
              <a:t>Click icon to add picture</a:t>
            </a:r>
            <a:endParaRPr lang="en-GB" dirty="0"/>
          </a:p>
        </p:txBody>
      </p:sp>
      <p:sp>
        <p:nvSpPr>
          <p:cNvPr id="20" name="Text Placeholder 19"/>
          <p:cNvSpPr>
            <a:spLocks noGrp="1"/>
          </p:cNvSpPr>
          <p:nvPr>
            <p:ph type="body" sz="quarter" idx="17" hasCustomPrompt="1"/>
          </p:nvPr>
        </p:nvSpPr>
        <p:spPr>
          <a:xfrm>
            <a:off x="720799" y="5380332"/>
            <a:ext cx="3463200" cy="415668"/>
          </a:xfrm>
          <a:solidFill>
            <a:schemeClr val="accent2">
              <a:alpha val="80000"/>
            </a:schemeClr>
          </a:solidFill>
        </p:spPr>
        <p:txBody>
          <a:bodyPr lIns="180000" tIns="90000" rIns="180000" bIns="90000" anchor="b" anchorCtr="0">
            <a:spAutoFit/>
          </a:bodyPr>
          <a:lstStyle>
            <a:lvl1pPr>
              <a:lnSpc>
                <a:spcPct val="95000"/>
              </a:lnSpc>
              <a:spcBef>
                <a:spcPts val="0"/>
              </a:spcBef>
              <a:defRPr sz="1600" b="0">
                <a:solidFill>
                  <a:schemeClr val="tx1"/>
                </a:solidFill>
              </a:defRPr>
            </a:lvl1pPr>
          </a:lstStyle>
          <a:p>
            <a:pPr lvl="0"/>
            <a:r>
              <a:rPr lang="en-US" dirty="0"/>
              <a:t>Body text</a:t>
            </a:r>
          </a:p>
        </p:txBody>
      </p:sp>
      <p:sp>
        <p:nvSpPr>
          <p:cNvPr id="21" name="Text Placeholder 19"/>
          <p:cNvSpPr>
            <a:spLocks noGrp="1"/>
          </p:cNvSpPr>
          <p:nvPr>
            <p:ph type="body" sz="quarter" idx="18" hasCustomPrompt="1"/>
          </p:nvPr>
        </p:nvSpPr>
        <p:spPr>
          <a:xfrm>
            <a:off x="4364799" y="5380332"/>
            <a:ext cx="3463200" cy="415668"/>
          </a:xfrm>
          <a:solidFill>
            <a:schemeClr val="accent2">
              <a:alpha val="80000"/>
            </a:schemeClr>
          </a:solidFill>
        </p:spPr>
        <p:txBody>
          <a:bodyPr lIns="180000" tIns="90000" rIns="180000" bIns="90000" anchor="b" anchorCtr="0">
            <a:spAutoFit/>
          </a:bodyPr>
          <a:lstStyle>
            <a:lvl1pPr>
              <a:lnSpc>
                <a:spcPct val="95000"/>
              </a:lnSpc>
              <a:spcBef>
                <a:spcPts val="0"/>
              </a:spcBef>
              <a:defRPr sz="1600" b="0">
                <a:solidFill>
                  <a:schemeClr val="tx1"/>
                </a:solidFill>
              </a:defRPr>
            </a:lvl1pPr>
          </a:lstStyle>
          <a:p>
            <a:pPr lvl="0"/>
            <a:r>
              <a:rPr lang="en-US" dirty="0"/>
              <a:t>Body text</a:t>
            </a:r>
          </a:p>
        </p:txBody>
      </p:sp>
      <p:sp>
        <p:nvSpPr>
          <p:cNvPr id="22" name="Text Placeholder 19"/>
          <p:cNvSpPr>
            <a:spLocks noGrp="1"/>
          </p:cNvSpPr>
          <p:nvPr>
            <p:ph type="body" sz="quarter" idx="19" hasCustomPrompt="1"/>
          </p:nvPr>
        </p:nvSpPr>
        <p:spPr>
          <a:xfrm>
            <a:off x="8008800" y="5380332"/>
            <a:ext cx="3463200" cy="415668"/>
          </a:xfrm>
          <a:solidFill>
            <a:schemeClr val="accent2">
              <a:alpha val="80000"/>
            </a:schemeClr>
          </a:solidFill>
        </p:spPr>
        <p:txBody>
          <a:bodyPr lIns="180000" tIns="90000" rIns="180000" bIns="90000" anchor="b" anchorCtr="0">
            <a:spAutoFit/>
          </a:bodyPr>
          <a:lstStyle>
            <a:lvl1pPr>
              <a:lnSpc>
                <a:spcPct val="95000"/>
              </a:lnSpc>
              <a:spcBef>
                <a:spcPts val="0"/>
              </a:spcBef>
              <a:defRPr sz="1600" b="0">
                <a:solidFill>
                  <a:schemeClr val="tx1"/>
                </a:solidFill>
              </a:defRPr>
            </a:lvl1pPr>
          </a:lstStyle>
          <a:p>
            <a:pPr lvl="0"/>
            <a:r>
              <a:rPr lang="en-US" dirty="0"/>
              <a:t>Body text</a:t>
            </a:r>
          </a:p>
        </p:txBody>
      </p:sp>
      <p:sp>
        <p:nvSpPr>
          <p:cNvPr id="3" name="Date Placeholder 2"/>
          <p:cNvSpPr>
            <a:spLocks noGrp="1"/>
          </p:cNvSpPr>
          <p:nvPr>
            <p:ph type="dt" sz="half" idx="20"/>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21"/>
          </p:nvPr>
        </p:nvSpPr>
        <p:spPr/>
        <p:txBody>
          <a:bodyPr/>
          <a:lstStyle>
            <a:lvl1pPr>
              <a:defRPr/>
            </a:lvl1pPr>
          </a:lstStyle>
          <a:p>
            <a:fld id="{9A49380A-4C34-496D-91D0-A91A9E21C757}" type="slidenum">
              <a:rPr lang="en-GB" smtClean="0"/>
              <a:pPr/>
              <a:t>‹#›</a:t>
            </a:fld>
            <a:endParaRPr lang="en-GB" dirty="0"/>
          </a:p>
        </p:txBody>
      </p:sp>
      <p:sp>
        <p:nvSpPr>
          <p:cNvPr id="19" name="Footer Placeholder 2">
            <a:extLst>
              <a:ext uri="{FF2B5EF4-FFF2-40B4-BE49-F238E27FC236}">
                <a16:creationId xmlns:a16="http://schemas.microsoft.com/office/drawing/2014/main" id="{DCA0FBA1-B9B3-43E1-B10A-1DC223749127}"/>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2102901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18 - Biographies">
    <p:spTree>
      <p:nvGrpSpPr>
        <p:cNvPr id="1" name=""/>
        <p:cNvGrpSpPr/>
        <p:nvPr/>
      </p:nvGrpSpPr>
      <p:grpSpPr>
        <a:xfrm>
          <a:off x="0" y="0"/>
          <a:ext cx="0" cy="0"/>
          <a:chOff x="0" y="0"/>
          <a:chExt cx="0" cy="0"/>
        </a:xfrm>
      </p:grpSpPr>
      <p:sp>
        <p:nvSpPr>
          <p:cNvPr id="16" name="Rectangle 15"/>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10" name="Straight Connector 9"/>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a:xfrm>
            <a:off x="2073599" y="1476000"/>
            <a:ext cx="3844799" cy="2160000"/>
          </a:xfrm>
        </p:spPr>
        <p:txBody>
          <a:bodyPr/>
          <a:lstStyle>
            <a:lvl1pPr>
              <a:spcBef>
                <a:spcPts val="900"/>
              </a:spcBef>
              <a:defRPr sz="1600">
                <a:solidFill>
                  <a:schemeClr val="tx1"/>
                </a:solidFill>
              </a:defRPr>
            </a:lvl1pPr>
            <a:lvl2pPr>
              <a:spcBef>
                <a:spcPts val="900"/>
              </a:spcBef>
              <a:defRPr sz="1600">
                <a:solidFill>
                  <a:schemeClr val="tx1"/>
                </a:solidFill>
              </a:defRPr>
            </a:lvl2pPr>
          </a:lstStyle>
          <a:p>
            <a:pPr lvl="0"/>
            <a:r>
              <a:rPr lang="en-US" dirty="0"/>
              <a:t>Heading 2</a:t>
            </a:r>
          </a:p>
          <a:p>
            <a:pPr lvl="1"/>
            <a:r>
              <a:rPr lang="en-US" dirty="0"/>
              <a:t>Body text</a:t>
            </a:r>
          </a:p>
        </p:txBody>
      </p:sp>
      <p:sp>
        <p:nvSpPr>
          <p:cNvPr id="9" name="Content Placeholder 8"/>
          <p:cNvSpPr>
            <a:spLocks noGrp="1"/>
          </p:cNvSpPr>
          <p:nvPr>
            <p:ph sz="quarter" idx="13" hasCustomPrompt="1"/>
          </p:nvPr>
        </p:nvSpPr>
        <p:spPr>
          <a:xfrm>
            <a:off x="7988400" y="1476000"/>
            <a:ext cx="3844800" cy="2160000"/>
          </a:xfrm>
        </p:spPr>
        <p:txBody>
          <a:bodyPr>
            <a:normAutofit/>
          </a:bodyPr>
          <a:lstStyle>
            <a:lvl1pPr>
              <a:spcBef>
                <a:spcPts val="900"/>
              </a:spcBef>
              <a:defRPr sz="1600">
                <a:solidFill>
                  <a:schemeClr val="tx1"/>
                </a:solidFill>
              </a:defRPr>
            </a:lvl1pPr>
            <a:lvl2pPr>
              <a:spcBef>
                <a:spcPts val="900"/>
              </a:spcBef>
              <a:defRPr sz="1600">
                <a:solidFill>
                  <a:schemeClr val="tx1"/>
                </a:solidFill>
              </a:defRPr>
            </a:lvl2pPr>
          </a:lstStyle>
          <a:p>
            <a:pPr lvl="0"/>
            <a:r>
              <a:rPr lang="en-US" dirty="0"/>
              <a:t>Heading 2</a:t>
            </a:r>
          </a:p>
          <a:p>
            <a:pPr lvl="1"/>
            <a:r>
              <a:rPr lang="en-US" dirty="0"/>
              <a:t>Body text</a:t>
            </a:r>
          </a:p>
        </p:txBody>
      </p:sp>
      <p:sp>
        <p:nvSpPr>
          <p:cNvPr id="17" name="Picture Placeholder 16"/>
          <p:cNvSpPr>
            <a:spLocks noGrp="1"/>
          </p:cNvSpPr>
          <p:nvPr>
            <p:ph type="pic" sz="quarter" idx="15"/>
          </p:nvPr>
        </p:nvSpPr>
        <p:spPr>
          <a:xfrm>
            <a:off x="359999" y="1476000"/>
            <a:ext cx="1533600" cy="1533600"/>
          </a:xfrm>
          <a:solidFill>
            <a:schemeClr val="bg2"/>
          </a:solidFill>
          <a:effectLst>
            <a:outerShdw dist="31750" dir="5400000" algn="ctr" rotWithShape="0">
              <a:schemeClr val="accent1"/>
            </a:outerShdw>
          </a:effectLst>
        </p:spPr>
        <p:txBody>
          <a:bodyPr>
            <a:normAutofit/>
          </a:bodyPr>
          <a:lstStyle>
            <a:lvl1pPr>
              <a:defRPr sz="1600">
                <a:solidFill>
                  <a:schemeClr val="tx1"/>
                </a:solidFill>
              </a:defRPr>
            </a:lvl1pPr>
          </a:lstStyle>
          <a:p>
            <a:r>
              <a:rPr lang="en-US"/>
              <a:t>Click icon to add picture</a:t>
            </a:r>
            <a:endParaRPr lang="en-GB" dirty="0"/>
          </a:p>
        </p:txBody>
      </p:sp>
      <p:sp>
        <p:nvSpPr>
          <p:cNvPr id="18" name="Picture Placeholder 16"/>
          <p:cNvSpPr>
            <a:spLocks noGrp="1"/>
          </p:cNvSpPr>
          <p:nvPr>
            <p:ph type="pic" sz="quarter" idx="16"/>
          </p:nvPr>
        </p:nvSpPr>
        <p:spPr>
          <a:xfrm>
            <a:off x="359999" y="3816000"/>
            <a:ext cx="1533600" cy="1533600"/>
          </a:xfrm>
          <a:solidFill>
            <a:schemeClr val="bg2"/>
          </a:solidFill>
          <a:effectLst>
            <a:outerShdw dist="31750" dir="5400000" algn="ctr" rotWithShape="0">
              <a:schemeClr val="accent1"/>
            </a:outerShdw>
          </a:effectLst>
        </p:spPr>
        <p:txBody>
          <a:bodyPr>
            <a:normAutofit/>
          </a:bodyPr>
          <a:lstStyle>
            <a:lvl1pPr>
              <a:defRPr sz="1600">
                <a:solidFill>
                  <a:schemeClr val="tx1"/>
                </a:solidFill>
              </a:defRPr>
            </a:lvl1pPr>
          </a:lstStyle>
          <a:p>
            <a:r>
              <a:rPr lang="en-US"/>
              <a:t>Click icon to add picture</a:t>
            </a:r>
            <a:endParaRPr lang="en-GB" dirty="0"/>
          </a:p>
        </p:txBody>
      </p:sp>
      <p:sp>
        <p:nvSpPr>
          <p:cNvPr id="20" name="Picture Placeholder 16"/>
          <p:cNvSpPr>
            <a:spLocks noGrp="1"/>
          </p:cNvSpPr>
          <p:nvPr>
            <p:ph type="pic" sz="quarter" idx="17"/>
          </p:nvPr>
        </p:nvSpPr>
        <p:spPr>
          <a:xfrm>
            <a:off x="6276000" y="1476000"/>
            <a:ext cx="1533600" cy="1533600"/>
          </a:xfrm>
          <a:solidFill>
            <a:schemeClr val="bg2"/>
          </a:solidFill>
          <a:effectLst>
            <a:outerShdw dist="31750" dir="5400000" algn="ctr" rotWithShape="0">
              <a:schemeClr val="accent1"/>
            </a:outerShdw>
          </a:effectLst>
        </p:spPr>
        <p:txBody>
          <a:bodyPr>
            <a:normAutofit/>
          </a:bodyPr>
          <a:lstStyle>
            <a:lvl1pPr>
              <a:defRPr sz="1600">
                <a:solidFill>
                  <a:schemeClr val="tx1"/>
                </a:solidFill>
              </a:defRPr>
            </a:lvl1pPr>
          </a:lstStyle>
          <a:p>
            <a:r>
              <a:rPr lang="en-US"/>
              <a:t>Click icon to add picture</a:t>
            </a:r>
            <a:endParaRPr lang="en-GB" dirty="0"/>
          </a:p>
        </p:txBody>
      </p:sp>
      <p:sp>
        <p:nvSpPr>
          <p:cNvPr id="21" name="Content Placeholder 8"/>
          <p:cNvSpPr>
            <a:spLocks noGrp="1"/>
          </p:cNvSpPr>
          <p:nvPr>
            <p:ph sz="quarter" idx="18" hasCustomPrompt="1"/>
          </p:nvPr>
        </p:nvSpPr>
        <p:spPr>
          <a:xfrm>
            <a:off x="2073599" y="3816000"/>
            <a:ext cx="3844800" cy="2160000"/>
          </a:xfrm>
        </p:spPr>
        <p:txBody>
          <a:bodyPr>
            <a:normAutofit/>
          </a:bodyPr>
          <a:lstStyle>
            <a:lvl1pPr>
              <a:spcBef>
                <a:spcPts val="900"/>
              </a:spcBef>
              <a:defRPr sz="1600">
                <a:solidFill>
                  <a:schemeClr val="tx1"/>
                </a:solidFill>
              </a:defRPr>
            </a:lvl1pPr>
            <a:lvl2pPr>
              <a:spcBef>
                <a:spcPts val="900"/>
              </a:spcBef>
              <a:defRPr sz="1600">
                <a:solidFill>
                  <a:schemeClr val="tx1"/>
                </a:solidFill>
              </a:defRPr>
            </a:lvl2pPr>
          </a:lstStyle>
          <a:p>
            <a:pPr lvl="0"/>
            <a:r>
              <a:rPr lang="en-US" dirty="0"/>
              <a:t>Heading 2</a:t>
            </a:r>
          </a:p>
          <a:p>
            <a:pPr lvl="1"/>
            <a:r>
              <a:rPr lang="en-US" dirty="0"/>
              <a:t>Body text</a:t>
            </a:r>
          </a:p>
        </p:txBody>
      </p:sp>
      <p:sp>
        <p:nvSpPr>
          <p:cNvPr id="22" name="Picture Placeholder 16"/>
          <p:cNvSpPr>
            <a:spLocks noGrp="1"/>
          </p:cNvSpPr>
          <p:nvPr>
            <p:ph type="pic" sz="quarter" idx="19"/>
          </p:nvPr>
        </p:nvSpPr>
        <p:spPr>
          <a:xfrm>
            <a:off x="6276000" y="3816000"/>
            <a:ext cx="1533600" cy="1533600"/>
          </a:xfrm>
          <a:solidFill>
            <a:schemeClr val="bg2"/>
          </a:solidFill>
          <a:effectLst>
            <a:outerShdw dist="31750" dir="5400000" algn="ctr" rotWithShape="0">
              <a:schemeClr val="accent1"/>
            </a:outerShdw>
          </a:effectLst>
        </p:spPr>
        <p:txBody>
          <a:bodyPr>
            <a:normAutofit/>
          </a:bodyPr>
          <a:lstStyle>
            <a:lvl1pPr>
              <a:defRPr sz="1600">
                <a:solidFill>
                  <a:schemeClr val="tx1"/>
                </a:solidFill>
              </a:defRPr>
            </a:lvl1pPr>
          </a:lstStyle>
          <a:p>
            <a:r>
              <a:rPr lang="en-US"/>
              <a:t>Click icon to add picture</a:t>
            </a:r>
            <a:endParaRPr lang="en-GB" dirty="0"/>
          </a:p>
        </p:txBody>
      </p:sp>
      <p:sp>
        <p:nvSpPr>
          <p:cNvPr id="23" name="Content Placeholder 8"/>
          <p:cNvSpPr>
            <a:spLocks noGrp="1"/>
          </p:cNvSpPr>
          <p:nvPr>
            <p:ph sz="quarter" idx="20" hasCustomPrompt="1"/>
          </p:nvPr>
        </p:nvSpPr>
        <p:spPr>
          <a:xfrm>
            <a:off x="7988400" y="3816000"/>
            <a:ext cx="3844800" cy="2160000"/>
          </a:xfrm>
        </p:spPr>
        <p:txBody>
          <a:bodyPr>
            <a:normAutofit/>
          </a:bodyPr>
          <a:lstStyle>
            <a:lvl1pPr>
              <a:spcBef>
                <a:spcPts val="900"/>
              </a:spcBef>
              <a:defRPr sz="1600">
                <a:solidFill>
                  <a:schemeClr val="tx1"/>
                </a:solidFill>
              </a:defRPr>
            </a:lvl1pPr>
            <a:lvl2pPr>
              <a:spcBef>
                <a:spcPts val="900"/>
              </a:spcBef>
              <a:defRPr sz="1600">
                <a:solidFill>
                  <a:schemeClr val="tx1"/>
                </a:solidFill>
              </a:defRPr>
            </a:lvl2pPr>
          </a:lstStyle>
          <a:p>
            <a:pPr lvl="0"/>
            <a:r>
              <a:rPr lang="en-US" dirty="0"/>
              <a:t>Heading 2</a:t>
            </a:r>
          </a:p>
          <a:p>
            <a:pPr lvl="1"/>
            <a:r>
              <a:rPr lang="en-US" dirty="0"/>
              <a:t>Body text</a:t>
            </a:r>
          </a:p>
        </p:txBody>
      </p:sp>
      <p:sp>
        <p:nvSpPr>
          <p:cNvPr id="7" name="Date Placeholder 6"/>
          <p:cNvSpPr>
            <a:spLocks noGrp="1"/>
          </p:cNvSpPr>
          <p:nvPr>
            <p:ph type="dt" sz="half" idx="21"/>
          </p:nvPr>
        </p:nvSpPr>
        <p:spPr/>
        <p:txBody>
          <a:bodyPr/>
          <a:lstStyle/>
          <a:p>
            <a:fld id="{4D34D82D-E559-417C-9ABD-22A795AA671C}" type="datetime1">
              <a:rPr lang="en-GB" smtClean="0"/>
              <a:t>02/06/2023</a:t>
            </a:fld>
            <a:endParaRPr lang="en-GB" dirty="0"/>
          </a:p>
        </p:txBody>
      </p:sp>
      <p:sp>
        <p:nvSpPr>
          <p:cNvPr id="12" name="Slide Number Placeholder 11"/>
          <p:cNvSpPr>
            <a:spLocks noGrp="1"/>
          </p:cNvSpPr>
          <p:nvPr>
            <p:ph type="sldNum" sz="quarter" idx="22"/>
          </p:nvPr>
        </p:nvSpPr>
        <p:spPr/>
        <p:txBody>
          <a:bodyPr/>
          <a:lstStyle>
            <a:lvl1pPr>
              <a:defRPr/>
            </a:lvl1pPr>
          </a:lstStyle>
          <a:p>
            <a:fld id="{9A49380A-4C34-496D-91D0-A91A9E21C757}" type="slidenum">
              <a:rPr lang="en-GB" smtClean="0"/>
              <a:pPr/>
              <a:t>‹#›</a:t>
            </a:fld>
            <a:endParaRPr lang="en-GB" dirty="0"/>
          </a:p>
        </p:txBody>
      </p:sp>
      <p:sp>
        <p:nvSpPr>
          <p:cNvPr id="24" name="Footer Placeholder 2">
            <a:extLst>
              <a:ext uri="{FF2B5EF4-FFF2-40B4-BE49-F238E27FC236}">
                <a16:creationId xmlns:a16="http://schemas.microsoft.com/office/drawing/2014/main" id="{8F78CE85-90B2-4EDD-A6BB-FDCB1F7BEE59}"/>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3649139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19 - Facts &amp; Figures">
    <p:spTree>
      <p:nvGrpSpPr>
        <p:cNvPr id="1" name=""/>
        <p:cNvGrpSpPr/>
        <p:nvPr/>
      </p:nvGrpSpPr>
      <p:grpSpPr>
        <a:xfrm>
          <a:off x="0" y="0"/>
          <a:ext cx="0" cy="0"/>
          <a:chOff x="0" y="0"/>
          <a:chExt cx="0" cy="0"/>
        </a:xfrm>
      </p:grpSpPr>
      <p:sp>
        <p:nvSpPr>
          <p:cNvPr id="16" name="Rectangle 15"/>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10" name="Straight Connector 9"/>
          <p:cNvCxnSpPr/>
          <p:nvPr userDrawn="1"/>
        </p:nvCxnSpPr>
        <p:spPr>
          <a:xfrm>
            <a:off x="29759"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19" name="Content Placeholder 11"/>
          <p:cNvSpPr>
            <a:spLocks noGrp="1"/>
          </p:cNvSpPr>
          <p:nvPr>
            <p:ph sz="quarter" idx="22" hasCustomPrompt="1"/>
          </p:nvPr>
        </p:nvSpPr>
        <p:spPr>
          <a:xfrm>
            <a:off x="1381227" y="1476000"/>
            <a:ext cx="2088000" cy="16200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25" name="Content Placeholder 11"/>
          <p:cNvSpPr>
            <a:spLocks noGrp="1"/>
          </p:cNvSpPr>
          <p:nvPr>
            <p:ph sz="quarter" idx="21" hasCustomPrompt="1"/>
          </p:nvPr>
        </p:nvSpPr>
        <p:spPr>
          <a:xfrm>
            <a:off x="1381227" y="3280950"/>
            <a:ext cx="2088000" cy="26964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26" name="Content Placeholder 11"/>
          <p:cNvSpPr>
            <a:spLocks noGrp="1"/>
          </p:cNvSpPr>
          <p:nvPr>
            <p:ph sz="quarter" idx="23" hasCustomPrompt="1"/>
          </p:nvPr>
        </p:nvSpPr>
        <p:spPr>
          <a:xfrm>
            <a:off x="3828027" y="1476000"/>
            <a:ext cx="2088000" cy="16200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27" name="Content Placeholder 11"/>
          <p:cNvSpPr>
            <a:spLocks noGrp="1"/>
          </p:cNvSpPr>
          <p:nvPr>
            <p:ph sz="quarter" idx="24" hasCustomPrompt="1"/>
          </p:nvPr>
        </p:nvSpPr>
        <p:spPr>
          <a:xfrm>
            <a:off x="3828027" y="3280950"/>
            <a:ext cx="2088000" cy="26964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29" name="Content Placeholder 11"/>
          <p:cNvSpPr>
            <a:spLocks noGrp="1"/>
          </p:cNvSpPr>
          <p:nvPr>
            <p:ph sz="quarter" idx="25" hasCustomPrompt="1"/>
          </p:nvPr>
        </p:nvSpPr>
        <p:spPr>
          <a:xfrm>
            <a:off x="6274827" y="1476000"/>
            <a:ext cx="2088000" cy="16200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30" name="Content Placeholder 11"/>
          <p:cNvSpPr>
            <a:spLocks noGrp="1"/>
          </p:cNvSpPr>
          <p:nvPr>
            <p:ph sz="quarter" idx="26" hasCustomPrompt="1"/>
          </p:nvPr>
        </p:nvSpPr>
        <p:spPr>
          <a:xfrm>
            <a:off x="6274827" y="3280950"/>
            <a:ext cx="2088000" cy="26964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32" name="Content Placeholder 11"/>
          <p:cNvSpPr>
            <a:spLocks noGrp="1"/>
          </p:cNvSpPr>
          <p:nvPr>
            <p:ph sz="quarter" idx="27" hasCustomPrompt="1"/>
          </p:nvPr>
        </p:nvSpPr>
        <p:spPr>
          <a:xfrm>
            <a:off x="8738023" y="1476000"/>
            <a:ext cx="2088000" cy="16200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33" name="Content Placeholder 11"/>
          <p:cNvSpPr>
            <a:spLocks noGrp="1"/>
          </p:cNvSpPr>
          <p:nvPr>
            <p:ph sz="quarter" idx="28" hasCustomPrompt="1"/>
          </p:nvPr>
        </p:nvSpPr>
        <p:spPr>
          <a:xfrm>
            <a:off x="8738023" y="3280950"/>
            <a:ext cx="2088000" cy="26964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3" name="Date Placeholder 2"/>
          <p:cNvSpPr>
            <a:spLocks noGrp="1"/>
          </p:cNvSpPr>
          <p:nvPr>
            <p:ph type="dt" sz="half" idx="29"/>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30"/>
          </p:nvPr>
        </p:nvSpPr>
        <p:spPr/>
        <p:txBody>
          <a:bodyPr/>
          <a:lstStyle>
            <a:lvl1pPr>
              <a:defRPr/>
            </a:lvl1pPr>
          </a:lstStyle>
          <a:p>
            <a:fld id="{9A49380A-4C34-496D-91D0-A91A9E21C757}" type="slidenum">
              <a:rPr lang="en-GB" smtClean="0"/>
              <a:pPr/>
              <a:t>‹#›</a:t>
            </a:fld>
            <a:endParaRPr lang="en-GB" dirty="0"/>
          </a:p>
        </p:txBody>
      </p:sp>
      <p:sp>
        <p:nvSpPr>
          <p:cNvPr id="18" name="Footer Placeholder 2">
            <a:extLst>
              <a:ext uri="{FF2B5EF4-FFF2-40B4-BE49-F238E27FC236}">
                <a16:creationId xmlns:a16="http://schemas.microsoft.com/office/drawing/2014/main" id="{C58A27D1-707C-426B-BA32-764304B41A3C}"/>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1009595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C20 - Title Only">
    <p:spTree>
      <p:nvGrpSpPr>
        <p:cNvPr id="1" name=""/>
        <p:cNvGrpSpPr/>
        <p:nvPr/>
      </p:nvGrpSpPr>
      <p:grpSpPr>
        <a:xfrm>
          <a:off x="0" y="0"/>
          <a:ext cx="0" cy="0"/>
          <a:chOff x="0" y="0"/>
          <a:chExt cx="0" cy="0"/>
        </a:xfrm>
      </p:grpSpPr>
      <p:sp>
        <p:nvSpPr>
          <p:cNvPr id="11" name="Rectangle 10"/>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7" name="Straight Connector 6"/>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p:txBody>
          <a:bodyPr/>
          <a:lstStyle>
            <a:lvl1pPr>
              <a:defRPr/>
            </a:lvl1pPr>
          </a:lstStyle>
          <a:p>
            <a:r>
              <a:rPr lang="en-US" dirty="0"/>
              <a:t>Heading 1</a:t>
            </a:r>
            <a:endParaRPr lang="en-GB" dirty="0"/>
          </a:p>
        </p:txBody>
      </p:sp>
      <p:sp>
        <p:nvSpPr>
          <p:cNvPr id="9" name="Date Placeholder 8"/>
          <p:cNvSpPr>
            <a:spLocks noGrp="1"/>
          </p:cNvSpPr>
          <p:nvPr>
            <p:ph type="dt" sz="half" idx="10"/>
          </p:nvPr>
        </p:nvSpPr>
        <p:spPr/>
        <p:txBody>
          <a:bodyPr/>
          <a:lstStyle/>
          <a:p>
            <a:fld id="{4D34D82D-E559-417C-9ABD-22A795AA671C}" type="datetime1">
              <a:rPr lang="en-GB" smtClean="0"/>
              <a:t>02/06/2023</a:t>
            </a:fld>
            <a:endParaRPr lang="en-GB" dirty="0"/>
          </a:p>
        </p:txBody>
      </p:sp>
      <p:sp>
        <p:nvSpPr>
          <p:cNvPr id="10" name="Slide Number Placeholder 9"/>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
        <p:nvSpPr>
          <p:cNvPr id="13" name="Footer Placeholder 2">
            <a:extLst>
              <a:ext uri="{FF2B5EF4-FFF2-40B4-BE49-F238E27FC236}">
                <a16:creationId xmlns:a16="http://schemas.microsoft.com/office/drawing/2014/main" id="{4BE196A9-AFD1-4573-9CE1-5D873B902175}"/>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3422460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C21 - Blank">
    <p:spTree>
      <p:nvGrpSpPr>
        <p:cNvPr id="1" name=""/>
        <p:cNvGrpSpPr/>
        <p:nvPr/>
      </p:nvGrpSpPr>
      <p:grpSpPr>
        <a:xfrm>
          <a:off x="0" y="0"/>
          <a:ext cx="0" cy="0"/>
          <a:chOff x="0" y="0"/>
          <a:chExt cx="0" cy="0"/>
        </a:xfrm>
      </p:grpSpPr>
      <p:sp>
        <p:nvSpPr>
          <p:cNvPr id="10" name="Rectangle 9"/>
          <p:cNvSpPr/>
          <p:nvPr userDrawn="1"/>
        </p:nvSpPr>
        <p:spPr>
          <a:xfrm>
            <a:off x="0" y="6184800"/>
            <a:ext cx="12193200" cy="65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45036"/>
            <a:ext cx="1476759" cy="338329"/>
          </a:xfrm>
          <a:prstGeom prst="rect">
            <a:avLst/>
          </a:prstGeom>
        </p:spPr>
      </p:pic>
      <p:cxnSp>
        <p:nvCxnSpPr>
          <p:cNvPr id="6" name="Straight Connector 5"/>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Date Placeholder 7"/>
          <p:cNvSpPr>
            <a:spLocks noGrp="1"/>
          </p:cNvSpPr>
          <p:nvPr>
            <p:ph type="dt" sz="half" idx="10"/>
          </p:nvPr>
        </p:nvSpPr>
        <p:spPr/>
        <p:txBody>
          <a:bodyPr/>
          <a:lstStyle/>
          <a:p>
            <a:fld id="{4D34D82D-E559-417C-9ABD-22A795AA671C}" type="datetime1">
              <a:rPr lang="en-GB" smtClean="0"/>
              <a:t>02/06/2023</a:t>
            </a:fld>
            <a:endParaRPr lang="en-GB" dirty="0"/>
          </a:p>
        </p:txBody>
      </p:sp>
      <p:sp>
        <p:nvSpPr>
          <p:cNvPr id="9" name="Slide Number Placeholder 8"/>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
        <p:nvSpPr>
          <p:cNvPr id="12" name="Footer Placeholder 2">
            <a:extLst>
              <a:ext uri="{FF2B5EF4-FFF2-40B4-BE49-F238E27FC236}">
                <a16:creationId xmlns:a16="http://schemas.microsoft.com/office/drawing/2014/main" id="{F18FE003-37F4-42EA-AEAA-48337CA12B56}"/>
              </a:ext>
            </a:extLst>
          </p:cNvPr>
          <p:cNvSpPr txBox="1">
            <a:spLocks/>
          </p:cNvSpPr>
          <p:nvPr userDrawn="1"/>
        </p:nvSpPr>
        <p:spPr>
          <a:xfrm>
            <a:off x="4303200" y="6360312"/>
            <a:ext cx="3585600" cy="307777"/>
          </a:xfrm>
          <a:prstGeom prst="rect">
            <a:avLst/>
          </a:prstGeom>
          <a:noFill/>
          <a:ln w="6350">
            <a:noFill/>
          </a:ln>
        </p:spPr>
        <p:txBody>
          <a:bodyPr vert="horz" lIns="0" tIns="0" rIns="0" bIns="0" rtlCol="0" anchor="ctr" anchorCtr="0">
            <a:spAutoFit/>
          </a:bodyPr>
          <a:lstStyle>
            <a:defPPr>
              <a:defRPr lang="en-US"/>
            </a:defPPr>
            <a:lvl1pPr marL="0" algn="ctr" defTabSz="914400" rtl="0" eaLnBrk="1" latinLnBrk="0" hangingPunct="1">
              <a:defRPr sz="9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chemeClr val="bg1"/>
                </a:solidFill>
              </a:rPr>
              <a:t>CONFIDENTIAL</a:t>
            </a:r>
          </a:p>
        </p:txBody>
      </p:sp>
    </p:spTree>
    <p:extLst>
      <p:ext uri="{BB962C8B-B14F-4D97-AF65-F5344CB8AC3E}">
        <p14:creationId xmlns:p14="http://schemas.microsoft.com/office/powerpoint/2010/main" val="3852483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1 - Title Slide 1">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B7C6B1C8-BD56-441D-BCE6-D4C02D15A67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9" name="Straight Connector 18">
            <a:extLst>
              <a:ext uri="{FF2B5EF4-FFF2-40B4-BE49-F238E27FC236}">
                <a16:creationId xmlns:a16="http://schemas.microsoft.com/office/drawing/2014/main" id="{4D260174-01D3-474C-8598-6034D4358A6D}"/>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 Placeholder 16"/>
          <p:cNvSpPr>
            <a:spLocks noGrp="1"/>
          </p:cNvSpPr>
          <p:nvPr>
            <p:ph type="body" sz="quarter" idx="15" hasCustomPrompt="1"/>
          </p:nvPr>
        </p:nvSpPr>
        <p:spPr>
          <a:xfrm>
            <a:off x="360000" y="4922437"/>
            <a:ext cx="11473200" cy="877163"/>
          </a:xfrm>
        </p:spPr>
        <p:txBody>
          <a:bodyPr wrap="square">
            <a:spAutoFit/>
          </a:bodyPr>
          <a:lstStyle>
            <a:lvl1pPr algn="ctr">
              <a:spcBef>
                <a:spcPts val="900"/>
              </a:spcBef>
              <a:defRPr sz="1600" i="1">
                <a:solidFill>
                  <a:schemeClr val="tx1"/>
                </a:solidFill>
              </a:defRPr>
            </a:lvl1pPr>
            <a:lvl2pPr algn="ctr">
              <a:spcBef>
                <a:spcPts val="900"/>
              </a:spcBef>
              <a:defRPr sz="1400">
                <a:solidFill>
                  <a:schemeClr val="tx1"/>
                </a:solidFill>
              </a:defRPr>
            </a:lvl2pPr>
            <a:lvl3pPr marL="0" indent="0" algn="ctr">
              <a:spcBef>
                <a:spcPts val="900"/>
              </a:spcBef>
              <a:buNone/>
              <a:defRPr sz="1200">
                <a:solidFill>
                  <a:schemeClr val="tx1"/>
                </a:solidFill>
              </a:defRPr>
            </a:lvl3pPr>
          </a:lstStyle>
          <a:p>
            <a:pPr lvl="0"/>
            <a:r>
              <a:rPr lang="en-US" dirty="0"/>
              <a:t>Heading 2</a:t>
            </a:r>
          </a:p>
          <a:p>
            <a:pPr lvl="1"/>
            <a:r>
              <a:rPr lang="en-US" dirty="0"/>
              <a:t>Body text 1</a:t>
            </a:r>
          </a:p>
          <a:p>
            <a:pPr lvl="2"/>
            <a:r>
              <a:rPr lang="en-US" dirty="0"/>
              <a:t>Body text 2</a:t>
            </a:r>
          </a:p>
        </p:txBody>
      </p:sp>
      <p:sp>
        <p:nvSpPr>
          <p:cNvPr id="11" name="Text Placeholder 6"/>
          <p:cNvSpPr>
            <a:spLocks noGrp="1"/>
          </p:cNvSpPr>
          <p:nvPr>
            <p:ph type="body" sz="quarter" idx="16" hasCustomPrompt="1"/>
          </p:nvPr>
        </p:nvSpPr>
        <p:spPr>
          <a:xfrm>
            <a:off x="360000" y="360000"/>
            <a:ext cx="11473200" cy="4201200"/>
          </a:xfrm>
        </p:spPr>
        <p:txBody>
          <a:bodyPr anchor="ctr" anchorCtr="0"/>
          <a:lstStyle>
            <a:lvl1pPr algn="ctr">
              <a:spcBef>
                <a:spcPts val="0"/>
              </a:spcBef>
              <a:spcAft>
                <a:spcPts val="1200"/>
              </a:spcAft>
              <a:defRPr sz="1800" b="0">
                <a:solidFill>
                  <a:schemeClr val="tx1"/>
                </a:solidFill>
              </a:defRPr>
            </a:lvl1pPr>
            <a:lvl2pPr algn="ctr"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3637437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P2 - Title Slide 2 (Picture Right)">
    <p:spTree>
      <p:nvGrpSpPr>
        <p:cNvPr id="1" name=""/>
        <p:cNvGrpSpPr/>
        <p:nvPr/>
      </p:nvGrpSpPr>
      <p:grpSpPr>
        <a:xfrm>
          <a:off x="0" y="0"/>
          <a:ext cx="0" cy="0"/>
          <a:chOff x="0" y="0"/>
          <a:chExt cx="0" cy="0"/>
        </a:xfrm>
      </p:grpSpPr>
      <p:cxnSp>
        <p:nvCxnSpPr>
          <p:cNvPr id="8" name="Straight Connector 7"/>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Picture Placeholder 11"/>
          <p:cNvSpPr>
            <a:spLocks noGrp="1"/>
          </p:cNvSpPr>
          <p:nvPr>
            <p:ph type="pic" sz="quarter" idx="14"/>
          </p:nvPr>
        </p:nvSpPr>
        <p:spPr>
          <a:xfrm>
            <a:off x="4305600" y="0"/>
            <a:ext cx="7887600" cy="6858000"/>
          </a:xfrm>
          <a:solidFill>
            <a:schemeClr val="bg2"/>
          </a:solidFill>
        </p:spPr>
        <p:txBody>
          <a:bodyPr/>
          <a:lstStyle>
            <a:lvl1pPr>
              <a:defRPr>
                <a:solidFill>
                  <a:schemeClr val="tx1"/>
                </a:solidFill>
              </a:defRPr>
            </a:lvl1pPr>
          </a:lstStyle>
          <a:p>
            <a:r>
              <a:rPr lang="en-US"/>
              <a:t>Click icon to add picture</a:t>
            </a:r>
            <a:endParaRPr lang="en-GB"/>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60000" y="359999"/>
            <a:ext cx="1476759" cy="338329"/>
          </a:xfrm>
          <a:prstGeom prst="rect">
            <a:avLst/>
          </a:prstGeom>
        </p:spPr>
      </p:pic>
      <p:sp>
        <p:nvSpPr>
          <p:cNvPr id="17" name="Text Placeholder 16"/>
          <p:cNvSpPr>
            <a:spLocks noGrp="1"/>
          </p:cNvSpPr>
          <p:nvPr>
            <p:ph type="body" sz="quarter" idx="15" hasCustomPrompt="1"/>
          </p:nvPr>
        </p:nvSpPr>
        <p:spPr>
          <a:xfrm>
            <a:off x="360000" y="4922437"/>
            <a:ext cx="3585600" cy="877163"/>
          </a:xfrm>
        </p:spPr>
        <p:txBody>
          <a:bodyPr>
            <a:spAutoFit/>
          </a:bodyPr>
          <a:lstStyle>
            <a:lvl1pPr>
              <a:spcBef>
                <a:spcPts val="900"/>
              </a:spcBef>
              <a:defRPr sz="1600" i="1">
                <a:solidFill>
                  <a:schemeClr val="tx1"/>
                </a:solidFill>
              </a:defRPr>
            </a:lvl1pPr>
            <a:lvl2pPr>
              <a:spcBef>
                <a:spcPts val="900"/>
              </a:spcBef>
              <a:defRPr sz="1400">
                <a:solidFill>
                  <a:schemeClr val="tx1"/>
                </a:solidFill>
              </a:defRPr>
            </a:lvl2pPr>
            <a:lvl3pPr marL="0" indent="0">
              <a:spcBef>
                <a:spcPts val="900"/>
              </a:spcBef>
              <a:buNone/>
              <a:defRPr sz="1200">
                <a:solidFill>
                  <a:schemeClr val="tx1"/>
                </a:solidFill>
              </a:defRPr>
            </a:lvl3pPr>
          </a:lstStyle>
          <a:p>
            <a:pPr lvl="0"/>
            <a:r>
              <a:rPr lang="en-US" dirty="0"/>
              <a:t>Heading 2</a:t>
            </a:r>
          </a:p>
          <a:p>
            <a:pPr lvl="1"/>
            <a:r>
              <a:rPr lang="en-US" dirty="0"/>
              <a:t>Body text 1</a:t>
            </a:r>
          </a:p>
          <a:p>
            <a:pPr lvl="2"/>
            <a:r>
              <a:rPr lang="en-US" dirty="0"/>
              <a:t>Body text 2</a:t>
            </a:r>
          </a:p>
        </p:txBody>
      </p:sp>
      <p:sp>
        <p:nvSpPr>
          <p:cNvPr id="12" name="Text Placeholder 6"/>
          <p:cNvSpPr>
            <a:spLocks noGrp="1"/>
          </p:cNvSpPr>
          <p:nvPr>
            <p:ph type="body" sz="quarter" idx="16" hasCustomPrompt="1"/>
          </p:nvPr>
        </p:nvSpPr>
        <p:spPr>
          <a:xfrm>
            <a:off x="360000" y="1058328"/>
            <a:ext cx="3585600" cy="3502872"/>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7" name="Date Placeholder 1">
            <a:extLst>
              <a:ext uri="{FF2B5EF4-FFF2-40B4-BE49-F238E27FC236}">
                <a16:creationId xmlns:a16="http://schemas.microsoft.com/office/drawing/2014/main" id="{AAB1AD67-EDFA-4A61-88A7-0A35B302EED2}"/>
              </a:ext>
            </a:extLst>
          </p:cNvPr>
          <p:cNvSpPr>
            <a:spLocks noGrp="1"/>
          </p:cNvSpPr>
          <p:nvPr>
            <p:ph type="dt" sz="half" idx="17"/>
          </p:nvPr>
        </p:nvSpPr>
        <p:spPr>
          <a:xfrm>
            <a:off x="360000" y="6339636"/>
            <a:ext cx="1440000" cy="138499"/>
          </a:xfrm>
        </p:spPr>
        <p:txBody>
          <a:bodyPr/>
          <a:lstStyle/>
          <a:p>
            <a:fld id="{4D34D82D-E559-417C-9ABD-22A795AA671C}" type="datetime1">
              <a:rPr lang="en-GB" smtClean="0"/>
              <a:t>02/06/2023</a:t>
            </a:fld>
            <a:endParaRPr lang="en-GB" dirty="0"/>
          </a:p>
        </p:txBody>
      </p:sp>
      <p:sp>
        <p:nvSpPr>
          <p:cNvPr id="9" name="Slide Number Placeholder 2">
            <a:extLst>
              <a:ext uri="{FF2B5EF4-FFF2-40B4-BE49-F238E27FC236}">
                <a16:creationId xmlns:a16="http://schemas.microsoft.com/office/drawing/2014/main" id="{702E67BF-4647-45E0-B3EA-D62CE5D9E0FE}"/>
              </a:ext>
            </a:extLst>
          </p:cNvPr>
          <p:cNvSpPr>
            <a:spLocks noGrp="1"/>
          </p:cNvSpPr>
          <p:nvPr>
            <p:ph type="sldNum" sz="quarter" idx="18"/>
          </p:nvPr>
        </p:nvSpPr>
        <p:spPr>
          <a:xfrm>
            <a:off x="360000" y="6539466"/>
            <a:ext cx="1440000" cy="138499"/>
          </a:xfrm>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50579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P3 - Title Slide 3 (Picture Left)">
    <p:spTree>
      <p:nvGrpSpPr>
        <p:cNvPr id="1" name=""/>
        <p:cNvGrpSpPr/>
        <p:nvPr/>
      </p:nvGrpSpPr>
      <p:grpSpPr>
        <a:xfrm>
          <a:off x="0" y="0"/>
          <a:ext cx="0" cy="0"/>
          <a:chOff x="0" y="0"/>
          <a:chExt cx="0" cy="0"/>
        </a:xfrm>
      </p:grpSpPr>
      <p:cxnSp>
        <p:nvCxnSpPr>
          <p:cNvPr id="8" name="Straight Connector 7"/>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Picture Placeholder 11"/>
          <p:cNvSpPr>
            <a:spLocks noGrp="1"/>
          </p:cNvSpPr>
          <p:nvPr>
            <p:ph type="pic" sz="quarter" idx="14"/>
          </p:nvPr>
        </p:nvSpPr>
        <p:spPr>
          <a:xfrm>
            <a:off x="0" y="0"/>
            <a:ext cx="7887600" cy="6858000"/>
          </a:xfrm>
          <a:solidFill>
            <a:schemeClr val="bg2"/>
          </a:solidFill>
        </p:spPr>
        <p:txBody>
          <a:bodyPr/>
          <a:lstStyle>
            <a:lvl1pPr>
              <a:defRPr>
                <a:solidFill>
                  <a:schemeClr val="tx1"/>
                </a:solidFill>
              </a:defRPr>
            </a:lvl1pPr>
          </a:lstStyle>
          <a:p>
            <a:r>
              <a:rPr lang="en-US"/>
              <a:t>Click icon to add picture</a:t>
            </a:r>
            <a:endParaRPr lang="en-GB"/>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4041" y="359999"/>
            <a:ext cx="1476759" cy="338329"/>
          </a:xfrm>
          <a:prstGeom prst="rect">
            <a:avLst/>
          </a:prstGeom>
        </p:spPr>
      </p:pic>
      <p:sp>
        <p:nvSpPr>
          <p:cNvPr id="17" name="Text Placeholder 16"/>
          <p:cNvSpPr>
            <a:spLocks noGrp="1"/>
          </p:cNvSpPr>
          <p:nvPr>
            <p:ph type="body" sz="quarter" idx="15" hasCustomPrompt="1"/>
          </p:nvPr>
        </p:nvSpPr>
        <p:spPr>
          <a:xfrm>
            <a:off x="8245200" y="4922437"/>
            <a:ext cx="3585600" cy="877163"/>
          </a:xfrm>
        </p:spPr>
        <p:txBody>
          <a:bodyPr>
            <a:spAutoFit/>
          </a:bodyPr>
          <a:lstStyle>
            <a:lvl1pPr>
              <a:spcBef>
                <a:spcPts val="900"/>
              </a:spcBef>
              <a:defRPr sz="1600" i="1">
                <a:solidFill>
                  <a:schemeClr val="tx1"/>
                </a:solidFill>
              </a:defRPr>
            </a:lvl1pPr>
            <a:lvl2pPr>
              <a:spcBef>
                <a:spcPts val="900"/>
              </a:spcBef>
              <a:defRPr sz="1400">
                <a:solidFill>
                  <a:schemeClr val="tx1"/>
                </a:solidFill>
              </a:defRPr>
            </a:lvl2pPr>
            <a:lvl3pPr marL="0" indent="0">
              <a:spcBef>
                <a:spcPts val="900"/>
              </a:spcBef>
              <a:buNone/>
              <a:defRPr sz="1200">
                <a:solidFill>
                  <a:schemeClr val="tx1"/>
                </a:solidFill>
              </a:defRPr>
            </a:lvl3pPr>
          </a:lstStyle>
          <a:p>
            <a:pPr lvl="0"/>
            <a:r>
              <a:rPr lang="en-US" dirty="0"/>
              <a:t>Heading 2</a:t>
            </a:r>
          </a:p>
          <a:p>
            <a:pPr lvl="1"/>
            <a:r>
              <a:rPr lang="en-US" dirty="0"/>
              <a:t>Body text 1</a:t>
            </a:r>
          </a:p>
          <a:p>
            <a:pPr lvl="2"/>
            <a:r>
              <a:rPr lang="en-US" dirty="0"/>
              <a:t>Body text 2</a:t>
            </a:r>
          </a:p>
        </p:txBody>
      </p:sp>
      <p:sp>
        <p:nvSpPr>
          <p:cNvPr id="11" name="Text Placeholder 6"/>
          <p:cNvSpPr>
            <a:spLocks noGrp="1"/>
          </p:cNvSpPr>
          <p:nvPr>
            <p:ph type="body" sz="quarter" idx="16" hasCustomPrompt="1"/>
          </p:nvPr>
        </p:nvSpPr>
        <p:spPr>
          <a:xfrm>
            <a:off x="8247600" y="1058328"/>
            <a:ext cx="3585600" cy="3502872"/>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7" name="Date Placeholder 1">
            <a:extLst>
              <a:ext uri="{FF2B5EF4-FFF2-40B4-BE49-F238E27FC236}">
                <a16:creationId xmlns:a16="http://schemas.microsoft.com/office/drawing/2014/main" id="{7CAC3E0F-50AD-4B1C-A05D-9891D1895977}"/>
              </a:ext>
            </a:extLst>
          </p:cNvPr>
          <p:cNvSpPr>
            <a:spLocks noGrp="1"/>
          </p:cNvSpPr>
          <p:nvPr>
            <p:ph type="dt" sz="half" idx="17"/>
          </p:nvPr>
        </p:nvSpPr>
        <p:spPr>
          <a:xfrm>
            <a:off x="8245200" y="6339636"/>
            <a:ext cx="1440000" cy="138499"/>
          </a:xfrm>
        </p:spPr>
        <p:txBody>
          <a:bodyPr/>
          <a:lstStyle/>
          <a:p>
            <a:fld id="{4D34D82D-E559-417C-9ABD-22A795AA671C}" type="datetime1">
              <a:rPr lang="en-GB" smtClean="0"/>
              <a:t>02/06/2023</a:t>
            </a:fld>
            <a:endParaRPr lang="en-GB" dirty="0"/>
          </a:p>
        </p:txBody>
      </p:sp>
      <p:sp>
        <p:nvSpPr>
          <p:cNvPr id="9" name="Slide Number Placeholder 2">
            <a:extLst>
              <a:ext uri="{FF2B5EF4-FFF2-40B4-BE49-F238E27FC236}">
                <a16:creationId xmlns:a16="http://schemas.microsoft.com/office/drawing/2014/main" id="{1F9B08C4-95AD-45CD-B271-64E55507ABD0}"/>
              </a:ext>
            </a:extLst>
          </p:cNvPr>
          <p:cNvSpPr>
            <a:spLocks noGrp="1"/>
          </p:cNvSpPr>
          <p:nvPr>
            <p:ph type="sldNum" sz="quarter" idx="18"/>
          </p:nvPr>
        </p:nvSpPr>
        <p:spPr>
          <a:xfrm>
            <a:off x="8245200" y="6539466"/>
            <a:ext cx="1440000" cy="138499"/>
          </a:xfrm>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3687165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P4 - Title Slide 4 (Picture Right)">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B7C6B1C8-BD56-441D-BCE6-D4C02D15A67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9" name="Straight Connector 18">
            <a:extLst>
              <a:ext uri="{FF2B5EF4-FFF2-40B4-BE49-F238E27FC236}">
                <a16:creationId xmlns:a16="http://schemas.microsoft.com/office/drawing/2014/main" id="{4D260174-01D3-474C-8598-6034D4358A6D}"/>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Picture Placeholder 11"/>
          <p:cNvSpPr>
            <a:spLocks noGrp="1"/>
          </p:cNvSpPr>
          <p:nvPr>
            <p:ph type="pic" sz="quarter" idx="14"/>
          </p:nvPr>
        </p:nvSpPr>
        <p:spPr>
          <a:xfrm>
            <a:off x="4305600" y="360000"/>
            <a:ext cx="7527600" cy="5439600"/>
          </a:xfrm>
          <a:solidFill>
            <a:schemeClr val="bg2"/>
          </a:solidFill>
        </p:spPr>
        <p:txBody>
          <a:bodyPr/>
          <a:lstStyle>
            <a:lvl1pPr>
              <a:defRPr>
                <a:solidFill>
                  <a:schemeClr val="tx1"/>
                </a:solidFill>
              </a:defRPr>
            </a:lvl1pPr>
          </a:lstStyle>
          <a:p>
            <a:r>
              <a:rPr lang="en-US"/>
              <a:t>Click icon to add picture</a:t>
            </a:r>
            <a:endParaRPr lang="en-GB"/>
          </a:p>
        </p:txBody>
      </p:sp>
      <p:sp>
        <p:nvSpPr>
          <p:cNvPr id="17" name="Text Placeholder 16"/>
          <p:cNvSpPr>
            <a:spLocks noGrp="1"/>
          </p:cNvSpPr>
          <p:nvPr>
            <p:ph type="body" sz="quarter" idx="15" hasCustomPrompt="1"/>
          </p:nvPr>
        </p:nvSpPr>
        <p:spPr>
          <a:xfrm>
            <a:off x="360000" y="4922437"/>
            <a:ext cx="3585600" cy="877163"/>
          </a:xfrm>
        </p:spPr>
        <p:txBody>
          <a:bodyPr>
            <a:spAutoFit/>
          </a:bodyPr>
          <a:lstStyle>
            <a:lvl1pPr>
              <a:spcBef>
                <a:spcPts val="900"/>
              </a:spcBef>
              <a:defRPr sz="1600" i="1">
                <a:solidFill>
                  <a:schemeClr val="tx1"/>
                </a:solidFill>
              </a:defRPr>
            </a:lvl1pPr>
            <a:lvl2pPr>
              <a:spcBef>
                <a:spcPts val="900"/>
              </a:spcBef>
              <a:defRPr sz="1400">
                <a:solidFill>
                  <a:schemeClr val="tx1"/>
                </a:solidFill>
              </a:defRPr>
            </a:lvl2pPr>
            <a:lvl3pPr marL="0" indent="0">
              <a:spcBef>
                <a:spcPts val="900"/>
              </a:spcBef>
              <a:buNone/>
              <a:defRPr sz="1200">
                <a:solidFill>
                  <a:schemeClr val="tx1"/>
                </a:solidFill>
              </a:defRPr>
            </a:lvl3pPr>
          </a:lstStyle>
          <a:p>
            <a:pPr lvl="0"/>
            <a:r>
              <a:rPr lang="en-US" dirty="0"/>
              <a:t>Heading 2</a:t>
            </a:r>
          </a:p>
          <a:p>
            <a:pPr lvl="1"/>
            <a:r>
              <a:rPr lang="en-US" dirty="0"/>
              <a:t>Body text 1</a:t>
            </a:r>
          </a:p>
          <a:p>
            <a:pPr lvl="2"/>
            <a:r>
              <a:rPr lang="en-US" dirty="0"/>
              <a:t>Body text 2</a:t>
            </a:r>
          </a:p>
        </p:txBody>
      </p:sp>
      <p:sp>
        <p:nvSpPr>
          <p:cNvPr id="11" name="Text Placeholder 6"/>
          <p:cNvSpPr>
            <a:spLocks noGrp="1"/>
          </p:cNvSpPr>
          <p:nvPr>
            <p:ph type="body" sz="quarter" idx="16" hasCustomPrompt="1"/>
          </p:nvPr>
        </p:nvSpPr>
        <p:spPr>
          <a:xfrm>
            <a:off x="360000" y="360000"/>
            <a:ext cx="3585600" cy="4201200"/>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2968299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P5 - Title Slide 5 (Picture Left)">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42E8E3BF-6990-4952-91C0-35D4D107405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9" name="Straight Connector 18">
            <a:extLst>
              <a:ext uri="{FF2B5EF4-FFF2-40B4-BE49-F238E27FC236}">
                <a16:creationId xmlns:a16="http://schemas.microsoft.com/office/drawing/2014/main" id="{76596294-8D56-49E1-974E-B7B68D6BDD54}"/>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Picture Placeholder 11"/>
          <p:cNvSpPr>
            <a:spLocks noGrp="1"/>
          </p:cNvSpPr>
          <p:nvPr>
            <p:ph type="pic" sz="quarter" idx="14"/>
          </p:nvPr>
        </p:nvSpPr>
        <p:spPr>
          <a:xfrm>
            <a:off x="360000" y="360000"/>
            <a:ext cx="7527600" cy="5439600"/>
          </a:xfrm>
          <a:solidFill>
            <a:schemeClr val="bg2"/>
          </a:solidFill>
        </p:spPr>
        <p:txBody>
          <a:bodyPr/>
          <a:lstStyle>
            <a:lvl1pPr>
              <a:defRPr>
                <a:solidFill>
                  <a:schemeClr val="tx1"/>
                </a:solidFill>
              </a:defRPr>
            </a:lvl1pPr>
          </a:lstStyle>
          <a:p>
            <a:r>
              <a:rPr lang="en-US"/>
              <a:t>Click icon to add picture</a:t>
            </a:r>
            <a:endParaRPr lang="en-GB" dirty="0"/>
          </a:p>
        </p:txBody>
      </p:sp>
      <p:sp>
        <p:nvSpPr>
          <p:cNvPr id="17" name="Text Placeholder 16"/>
          <p:cNvSpPr>
            <a:spLocks noGrp="1"/>
          </p:cNvSpPr>
          <p:nvPr>
            <p:ph type="body" sz="quarter" idx="15" hasCustomPrompt="1"/>
          </p:nvPr>
        </p:nvSpPr>
        <p:spPr>
          <a:xfrm>
            <a:off x="8247600" y="4922437"/>
            <a:ext cx="3585600" cy="877163"/>
          </a:xfrm>
        </p:spPr>
        <p:txBody>
          <a:bodyPr>
            <a:spAutoFit/>
          </a:bodyPr>
          <a:lstStyle>
            <a:lvl1pPr>
              <a:spcBef>
                <a:spcPts val="900"/>
              </a:spcBef>
              <a:defRPr sz="1600" i="1">
                <a:solidFill>
                  <a:schemeClr val="tx1"/>
                </a:solidFill>
              </a:defRPr>
            </a:lvl1pPr>
            <a:lvl2pPr>
              <a:spcBef>
                <a:spcPts val="900"/>
              </a:spcBef>
              <a:defRPr sz="1400">
                <a:solidFill>
                  <a:schemeClr val="tx1"/>
                </a:solidFill>
              </a:defRPr>
            </a:lvl2pPr>
            <a:lvl3pPr marL="0" indent="0">
              <a:spcBef>
                <a:spcPts val="900"/>
              </a:spcBef>
              <a:buNone/>
              <a:defRPr sz="1200">
                <a:solidFill>
                  <a:schemeClr val="tx1"/>
                </a:solidFill>
              </a:defRPr>
            </a:lvl3pPr>
          </a:lstStyle>
          <a:p>
            <a:pPr lvl="0"/>
            <a:r>
              <a:rPr lang="en-US" dirty="0"/>
              <a:t>Heading 2</a:t>
            </a:r>
          </a:p>
          <a:p>
            <a:pPr lvl="1"/>
            <a:r>
              <a:rPr lang="en-US" dirty="0"/>
              <a:t>Body text 1</a:t>
            </a:r>
          </a:p>
          <a:p>
            <a:pPr lvl="2"/>
            <a:r>
              <a:rPr lang="en-US" dirty="0"/>
              <a:t>Body text 2</a:t>
            </a:r>
          </a:p>
        </p:txBody>
      </p:sp>
      <p:sp>
        <p:nvSpPr>
          <p:cNvPr id="11" name="Text Placeholder 6"/>
          <p:cNvSpPr>
            <a:spLocks noGrp="1"/>
          </p:cNvSpPr>
          <p:nvPr>
            <p:ph type="body" sz="quarter" idx="16" hasCustomPrompt="1"/>
          </p:nvPr>
        </p:nvSpPr>
        <p:spPr>
          <a:xfrm>
            <a:off x="8247600" y="360000"/>
            <a:ext cx="3585600" cy="4201200"/>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4168059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6 - Title Slide 6 (Video Right)">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D142D61B-1CB6-447E-ADB1-B69462CEB09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9" name="Straight Connector 18">
            <a:extLst>
              <a:ext uri="{FF2B5EF4-FFF2-40B4-BE49-F238E27FC236}">
                <a16:creationId xmlns:a16="http://schemas.microsoft.com/office/drawing/2014/main" id="{1C1E115F-8817-4371-A7F8-1498F96EEBBF}"/>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 Placeholder 16"/>
          <p:cNvSpPr>
            <a:spLocks noGrp="1"/>
          </p:cNvSpPr>
          <p:nvPr>
            <p:ph type="body" sz="quarter" idx="15" hasCustomPrompt="1"/>
          </p:nvPr>
        </p:nvSpPr>
        <p:spPr>
          <a:xfrm>
            <a:off x="3600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8" name="Media Placeholder 5"/>
          <p:cNvSpPr>
            <a:spLocks noGrp="1"/>
          </p:cNvSpPr>
          <p:nvPr>
            <p:ph type="media" sz="quarter" idx="13"/>
          </p:nvPr>
        </p:nvSpPr>
        <p:spPr>
          <a:xfrm>
            <a:off x="4305600" y="1363262"/>
            <a:ext cx="7887600" cy="4436338"/>
          </a:xfrm>
          <a:solidFill>
            <a:schemeClr val="tx2"/>
          </a:solidFill>
        </p:spPr>
        <p:txBody>
          <a:bodyPr/>
          <a:lstStyle>
            <a:lvl1pPr>
              <a:defRPr>
                <a:solidFill>
                  <a:schemeClr val="bg1"/>
                </a:solidFill>
              </a:defRPr>
            </a:lvl1pPr>
          </a:lstStyle>
          <a:p>
            <a:r>
              <a:rPr lang="en-US"/>
              <a:t>Click icon to add media</a:t>
            </a:r>
            <a:endParaRPr lang="en-GB" dirty="0"/>
          </a:p>
        </p:txBody>
      </p:sp>
      <p:sp>
        <p:nvSpPr>
          <p:cNvPr id="13" name="Text Placeholder 6"/>
          <p:cNvSpPr>
            <a:spLocks noGrp="1"/>
          </p:cNvSpPr>
          <p:nvPr>
            <p:ph type="body" sz="quarter" idx="16" hasCustomPrompt="1"/>
          </p:nvPr>
        </p:nvSpPr>
        <p:spPr>
          <a:xfrm>
            <a:off x="360000" y="1363262"/>
            <a:ext cx="3585600" cy="3197938"/>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1973896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7 - Title Slide 7 (Video Left)">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F0F6CEEE-55D4-4C3F-86D6-B80253D5BDA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9" name="Straight Connector 18">
            <a:extLst>
              <a:ext uri="{FF2B5EF4-FFF2-40B4-BE49-F238E27FC236}">
                <a16:creationId xmlns:a16="http://schemas.microsoft.com/office/drawing/2014/main" id="{55E30F25-C40A-4256-AE78-FC04F0654F64}"/>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 Placeholder 16"/>
          <p:cNvSpPr>
            <a:spLocks noGrp="1"/>
          </p:cNvSpPr>
          <p:nvPr>
            <p:ph type="body" sz="quarter" idx="15" hasCustomPrompt="1"/>
          </p:nvPr>
        </p:nvSpPr>
        <p:spPr>
          <a:xfrm>
            <a:off x="82476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8" name="Media Placeholder 5"/>
          <p:cNvSpPr>
            <a:spLocks noGrp="1"/>
          </p:cNvSpPr>
          <p:nvPr>
            <p:ph type="media" sz="quarter" idx="13"/>
          </p:nvPr>
        </p:nvSpPr>
        <p:spPr>
          <a:xfrm>
            <a:off x="0" y="1363262"/>
            <a:ext cx="7887600" cy="4436338"/>
          </a:xfrm>
          <a:solidFill>
            <a:schemeClr val="tx2"/>
          </a:solidFill>
        </p:spPr>
        <p:txBody>
          <a:bodyPr/>
          <a:lstStyle>
            <a:lvl1pPr>
              <a:defRPr>
                <a:solidFill>
                  <a:schemeClr val="bg1"/>
                </a:solidFill>
              </a:defRPr>
            </a:lvl1pPr>
          </a:lstStyle>
          <a:p>
            <a:r>
              <a:rPr lang="en-US"/>
              <a:t>Click icon to add media</a:t>
            </a:r>
            <a:endParaRPr lang="en-GB" dirty="0"/>
          </a:p>
        </p:txBody>
      </p:sp>
      <p:sp>
        <p:nvSpPr>
          <p:cNvPr id="13" name="Text Placeholder 6"/>
          <p:cNvSpPr>
            <a:spLocks noGrp="1"/>
          </p:cNvSpPr>
          <p:nvPr>
            <p:ph type="body" sz="quarter" idx="16" hasCustomPrompt="1"/>
          </p:nvPr>
        </p:nvSpPr>
        <p:spPr>
          <a:xfrm>
            <a:off x="8247600" y="1363262"/>
            <a:ext cx="3585600" cy="3197938"/>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3425231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P8 - Title Slide 8">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7401518-5F91-4694-B807-8D7F7DA4770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8" name="Straight Connector 17">
            <a:extLst>
              <a:ext uri="{FF2B5EF4-FFF2-40B4-BE49-F238E27FC236}">
                <a16:creationId xmlns:a16="http://schemas.microsoft.com/office/drawing/2014/main" id="{619DA823-BFD4-4E90-8259-A584D82F46C0}"/>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 Placeholder 16"/>
          <p:cNvSpPr>
            <a:spLocks noGrp="1"/>
          </p:cNvSpPr>
          <p:nvPr>
            <p:ph type="body" sz="quarter" idx="15" hasCustomPrompt="1"/>
          </p:nvPr>
        </p:nvSpPr>
        <p:spPr>
          <a:xfrm>
            <a:off x="360000" y="4922437"/>
            <a:ext cx="3585600" cy="877163"/>
          </a:xfrm>
        </p:spPr>
        <p:txBody>
          <a:bodyPr>
            <a:spAutoFit/>
          </a:bodyPr>
          <a:lstStyle>
            <a:lvl1pPr>
              <a:spcBef>
                <a:spcPts val="900"/>
              </a:spcBef>
              <a:defRPr sz="1600" i="1">
                <a:solidFill>
                  <a:schemeClr val="tx1"/>
                </a:solidFill>
              </a:defRPr>
            </a:lvl1pPr>
            <a:lvl2pPr>
              <a:spcBef>
                <a:spcPts val="900"/>
              </a:spcBef>
              <a:defRPr sz="1400"/>
            </a:lvl2pPr>
            <a:lvl3pPr marL="0" indent="0">
              <a:spcBef>
                <a:spcPts val="900"/>
              </a:spcBef>
              <a:buNone/>
              <a:defRPr sz="1200"/>
            </a:lvl3pPr>
          </a:lstStyle>
          <a:p>
            <a:pPr lvl="0"/>
            <a:r>
              <a:rPr lang="en-US" dirty="0"/>
              <a:t>Heading 2</a:t>
            </a:r>
          </a:p>
          <a:p>
            <a:pPr lvl="1"/>
            <a:r>
              <a:rPr lang="en-US" dirty="0"/>
              <a:t>Body text 1</a:t>
            </a:r>
          </a:p>
          <a:p>
            <a:pPr lvl="2"/>
            <a:r>
              <a:rPr lang="en-US" dirty="0"/>
              <a:t>Body text 2</a:t>
            </a:r>
          </a:p>
        </p:txBody>
      </p:sp>
      <p:sp>
        <p:nvSpPr>
          <p:cNvPr id="12" name="Text Placeholder 6"/>
          <p:cNvSpPr>
            <a:spLocks noGrp="1"/>
          </p:cNvSpPr>
          <p:nvPr>
            <p:ph type="body" sz="quarter" idx="16" hasCustomPrompt="1"/>
          </p:nvPr>
        </p:nvSpPr>
        <p:spPr>
          <a:xfrm>
            <a:off x="360000" y="360000"/>
            <a:ext cx="3585600" cy="4201200"/>
          </a:xfrm>
        </p:spPr>
        <p:txBody>
          <a:bodyPr anchor="b" anchorCtr="0"/>
          <a:lstStyle>
            <a:lvl1pPr>
              <a:spcBef>
                <a:spcPts val="0"/>
              </a:spcBef>
              <a:spcAft>
                <a:spcPts val="1200"/>
              </a:spcAft>
              <a:defRPr sz="1800" b="0">
                <a:solidFill>
                  <a:schemeClr val="tx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3" name="Slide Number Placeholder 2"/>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3124247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P9 - Title Slide 9">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096A8B-AB10-4CCA-A4CA-60277DC310F6}"/>
              </a:ext>
            </a:extLst>
          </p:cNvPr>
          <p:cNvSpPr/>
          <p:nvPr userDrawn="1"/>
        </p:nvSpPr>
        <p:spPr>
          <a:xfrm>
            <a:off x="0" y="6147812"/>
            <a:ext cx="12193200" cy="7340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2F7AFEB1-95B0-4046-80BD-7598F307176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9" name="Straight Connector 18">
            <a:extLst>
              <a:ext uri="{FF2B5EF4-FFF2-40B4-BE49-F238E27FC236}">
                <a16:creationId xmlns:a16="http://schemas.microsoft.com/office/drawing/2014/main" id="{0AB236D5-955D-41E6-9378-A7C3572D7C67}"/>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Rectangle 10"/>
          <p:cNvSpPr/>
          <p:nvPr userDrawn="1"/>
        </p:nvSpPr>
        <p:spPr>
          <a:xfrm>
            <a:off x="0" y="0"/>
            <a:ext cx="3945600" cy="6147812"/>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 Placeholder 16"/>
          <p:cNvSpPr>
            <a:spLocks noGrp="1"/>
          </p:cNvSpPr>
          <p:nvPr>
            <p:ph type="body" sz="quarter" idx="15" hasCustomPrompt="1"/>
          </p:nvPr>
        </p:nvSpPr>
        <p:spPr>
          <a:xfrm>
            <a:off x="360000" y="4738837"/>
            <a:ext cx="3225600" cy="877163"/>
          </a:xfrm>
        </p:spPr>
        <p:txBody>
          <a:bodyPr>
            <a:spAutoFit/>
          </a:bodyPr>
          <a:lstStyle>
            <a:lvl1pPr>
              <a:spcBef>
                <a:spcPts val="900"/>
              </a:spcBef>
              <a:defRPr sz="1600" i="1">
                <a:solidFill>
                  <a:schemeClr val="accent1"/>
                </a:solidFill>
              </a:defRPr>
            </a:lvl1pPr>
            <a:lvl2pPr>
              <a:spcBef>
                <a:spcPts val="900"/>
              </a:spcBef>
              <a:defRPr sz="1400">
                <a:solidFill>
                  <a:schemeClr val="accent1"/>
                </a:solidFill>
              </a:defRPr>
            </a:lvl2pPr>
            <a:lvl3pPr marL="0" indent="0">
              <a:spcBef>
                <a:spcPts val="900"/>
              </a:spcBef>
              <a:buNone/>
              <a:defRPr sz="1200">
                <a:solidFill>
                  <a:schemeClr val="accent1"/>
                </a:solidFill>
              </a:defRPr>
            </a:lvl3pPr>
          </a:lstStyle>
          <a:p>
            <a:pPr lvl="0"/>
            <a:r>
              <a:rPr lang="en-US" dirty="0"/>
              <a:t>Heading 2</a:t>
            </a:r>
          </a:p>
          <a:p>
            <a:pPr lvl="1"/>
            <a:r>
              <a:rPr lang="en-US" dirty="0"/>
              <a:t>Body text 1</a:t>
            </a:r>
          </a:p>
          <a:p>
            <a:pPr lvl="2"/>
            <a:r>
              <a:rPr lang="en-US" dirty="0"/>
              <a:t>Body text 2</a:t>
            </a:r>
          </a:p>
        </p:txBody>
      </p:sp>
      <p:sp>
        <p:nvSpPr>
          <p:cNvPr id="12" name="Text Placeholder 6"/>
          <p:cNvSpPr>
            <a:spLocks noGrp="1"/>
          </p:cNvSpPr>
          <p:nvPr>
            <p:ph type="body" sz="quarter" idx="16" hasCustomPrompt="1"/>
          </p:nvPr>
        </p:nvSpPr>
        <p:spPr>
          <a:xfrm>
            <a:off x="360000" y="360000"/>
            <a:ext cx="3225600" cy="4018836"/>
          </a:xfrm>
        </p:spPr>
        <p:txBody>
          <a:bodyPr anchor="b" anchorCtr="0"/>
          <a:lstStyle>
            <a:lvl1pPr>
              <a:spcBef>
                <a:spcPts val="0"/>
              </a:spcBef>
              <a:spcAft>
                <a:spcPts val="1200"/>
              </a:spcAft>
              <a:defRPr sz="1800" b="0">
                <a:solidFill>
                  <a:schemeClr val="accent1"/>
                </a:solidFill>
              </a:defRPr>
            </a:lvl1pPr>
            <a:lvl2pPr algn="l" defTabSz="914400" rtl="0" eaLnBrk="1" latinLnBrk="0" hangingPunct="1">
              <a:lnSpc>
                <a:spcPct val="90000"/>
              </a:lnSpc>
              <a:spcBef>
                <a:spcPct val="0"/>
              </a:spcBef>
              <a:buNone/>
              <a:defRPr lang="en-US" sz="3200" kern="1200" dirty="0" smtClean="0">
                <a:solidFill>
                  <a:schemeClr val="accent1"/>
                </a:solidFill>
                <a:latin typeface="+mj-lt"/>
                <a:ea typeface="+mj-ea"/>
                <a:cs typeface="+mj-cs"/>
              </a:defRPr>
            </a:lvl2pPr>
          </a:lstStyle>
          <a:p>
            <a:pPr lvl="0"/>
            <a:r>
              <a:rPr lang="en-US" dirty="0"/>
              <a:t>Event name</a:t>
            </a:r>
          </a:p>
          <a:p>
            <a:pPr lvl="1"/>
            <a:r>
              <a:rPr lang="en-US" dirty="0"/>
              <a:t>Heading 1</a:t>
            </a:r>
          </a:p>
        </p:txBody>
      </p:sp>
      <p:sp>
        <p:nvSpPr>
          <p:cNvPr id="2" name="Date Placeholder 1"/>
          <p:cNvSpPr>
            <a:spLocks noGrp="1"/>
          </p:cNvSpPr>
          <p:nvPr>
            <p:ph type="dt" sz="half" idx="17"/>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18"/>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233136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P10 - 1 Column">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1C705FD-6E92-48D1-9F76-1D5F00EACC3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7" name="Straight Connector 16">
            <a:extLst>
              <a:ext uri="{FF2B5EF4-FFF2-40B4-BE49-F238E27FC236}">
                <a16:creationId xmlns:a16="http://schemas.microsoft.com/office/drawing/2014/main" id="{FAAE6E8E-5932-44DA-9056-3F4C0130BB28}"/>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p:txBody>
          <a:bodyPr/>
          <a:lstStyle>
            <a:lvl1pPr>
              <a:defRPr/>
            </a:lvl1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10" name="Date Placeholder 9"/>
          <p:cNvSpPr>
            <a:spLocks noGrp="1"/>
          </p:cNvSpPr>
          <p:nvPr>
            <p:ph type="dt" sz="half" idx="10"/>
          </p:nvPr>
        </p:nvSpPr>
        <p:spPr/>
        <p:txBody>
          <a:bodyPr/>
          <a:lstStyle/>
          <a:p>
            <a:fld id="{4D34D82D-E559-417C-9ABD-22A795AA671C}" type="datetime1">
              <a:rPr lang="en-GB" smtClean="0"/>
              <a:t>02/06/2023</a:t>
            </a:fld>
            <a:endParaRPr lang="en-GB" dirty="0"/>
          </a:p>
        </p:txBody>
      </p:sp>
      <p:sp>
        <p:nvSpPr>
          <p:cNvPr id="11" name="Slide Number Placeholder 10"/>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97519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11 - 2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9B28E59-A87D-4DDD-992E-9343779E0B8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8" name="Straight Connector 17">
            <a:extLst>
              <a:ext uri="{FF2B5EF4-FFF2-40B4-BE49-F238E27FC236}">
                <a16:creationId xmlns:a16="http://schemas.microsoft.com/office/drawing/2014/main" id="{496B8B25-8B98-43BF-B701-D2CDB14A8595}"/>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a:xfrm>
            <a:off x="359999" y="1476000"/>
            <a:ext cx="5558400"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9" name="Content Placeholder 8"/>
          <p:cNvSpPr>
            <a:spLocks noGrp="1"/>
          </p:cNvSpPr>
          <p:nvPr>
            <p:ph sz="quarter" idx="13" hasCustomPrompt="1"/>
          </p:nvPr>
        </p:nvSpPr>
        <p:spPr>
          <a:xfrm>
            <a:off x="6276000" y="1476000"/>
            <a:ext cx="5557199"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7" name="Date Placeholder 6"/>
          <p:cNvSpPr>
            <a:spLocks noGrp="1"/>
          </p:cNvSpPr>
          <p:nvPr>
            <p:ph type="dt" sz="half" idx="14"/>
          </p:nvPr>
        </p:nvSpPr>
        <p:spPr/>
        <p:txBody>
          <a:bodyPr/>
          <a:lstStyle/>
          <a:p>
            <a:fld id="{4D34D82D-E559-417C-9ABD-22A795AA671C}" type="datetime1">
              <a:rPr lang="en-GB" smtClean="0"/>
              <a:t>02/06/2023</a:t>
            </a:fld>
            <a:endParaRPr lang="en-GB" dirty="0"/>
          </a:p>
        </p:txBody>
      </p:sp>
      <p:sp>
        <p:nvSpPr>
          <p:cNvPr id="12" name="Slide Number Placeholder 11"/>
          <p:cNvSpPr>
            <a:spLocks noGrp="1"/>
          </p:cNvSpPr>
          <p:nvPr>
            <p:ph type="sldNum" sz="quarter" idx="15"/>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2055096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P12 - 1/3rd - 2/3r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8FAA8AF-1756-4C8F-9EEA-6E1EEB6A884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8" name="Straight Connector 17">
            <a:extLst>
              <a:ext uri="{FF2B5EF4-FFF2-40B4-BE49-F238E27FC236}">
                <a16:creationId xmlns:a16="http://schemas.microsoft.com/office/drawing/2014/main" id="{95ABDB77-A143-44BB-9346-74D8593203E3}"/>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a:xfrm>
            <a:off x="359999" y="1476000"/>
            <a:ext cx="3584000"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9" name="Content Placeholder 8"/>
          <p:cNvSpPr>
            <a:spLocks noGrp="1"/>
          </p:cNvSpPr>
          <p:nvPr>
            <p:ph sz="quarter" idx="13" hasCustomPrompt="1"/>
          </p:nvPr>
        </p:nvSpPr>
        <p:spPr>
          <a:xfrm>
            <a:off x="4304000" y="1476000"/>
            <a:ext cx="7529199"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7" name="Date Placeholder 6"/>
          <p:cNvSpPr>
            <a:spLocks noGrp="1"/>
          </p:cNvSpPr>
          <p:nvPr>
            <p:ph type="dt" sz="half" idx="14"/>
          </p:nvPr>
        </p:nvSpPr>
        <p:spPr/>
        <p:txBody>
          <a:bodyPr/>
          <a:lstStyle/>
          <a:p>
            <a:fld id="{4D34D82D-E559-417C-9ABD-22A795AA671C}" type="datetime1">
              <a:rPr lang="en-GB" smtClean="0"/>
              <a:t>02/06/2023</a:t>
            </a:fld>
            <a:endParaRPr lang="en-GB" dirty="0"/>
          </a:p>
        </p:txBody>
      </p:sp>
      <p:sp>
        <p:nvSpPr>
          <p:cNvPr id="12" name="Slide Number Placeholder 11"/>
          <p:cNvSpPr>
            <a:spLocks noGrp="1"/>
          </p:cNvSpPr>
          <p:nvPr>
            <p:ph type="sldNum" sz="quarter" idx="15"/>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955361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P13 - 2/3rd - 1/3r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08486F3D-938C-4BE2-A379-DF7ED464901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8" name="Straight Connector 17">
            <a:extLst>
              <a:ext uri="{FF2B5EF4-FFF2-40B4-BE49-F238E27FC236}">
                <a16:creationId xmlns:a16="http://schemas.microsoft.com/office/drawing/2014/main" id="{CB988617-9048-473A-B618-778DC674F41D}"/>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a:xfrm>
            <a:off x="359999" y="1476000"/>
            <a:ext cx="7528000"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9" name="Content Placeholder 8"/>
          <p:cNvSpPr>
            <a:spLocks noGrp="1"/>
          </p:cNvSpPr>
          <p:nvPr>
            <p:ph sz="quarter" idx="13" hasCustomPrompt="1"/>
          </p:nvPr>
        </p:nvSpPr>
        <p:spPr>
          <a:xfrm>
            <a:off x="8248000" y="1476000"/>
            <a:ext cx="3585199" cy="4500000"/>
          </a:xfrm>
        </p:spPr>
        <p:txBody>
          <a:bodyPr/>
          <a:lstStyle>
            <a:lvl1pPr>
              <a:defRPr/>
            </a:lvl1pPr>
            <a:lvl2pPr>
              <a:defRPr/>
            </a:lvl2pPr>
            <a:lvl3pPr>
              <a:defRPr/>
            </a:lvl3pPr>
            <a:lvl4pPr>
              <a:defRPr/>
            </a:lvl4pPr>
            <a:lvl5pPr>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7" name="Date Placeholder 6"/>
          <p:cNvSpPr>
            <a:spLocks noGrp="1"/>
          </p:cNvSpPr>
          <p:nvPr>
            <p:ph type="dt" sz="half" idx="14"/>
          </p:nvPr>
        </p:nvSpPr>
        <p:spPr/>
        <p:txBody>
          <a:bodyPr/>
          <a:lstStyle/>
          <a:p>
            <a:fld id="{4D34D82D-E559-417C-9ABD-22A795AA671C}" type="datetime1">
              <a:rPr lang="en-GB" smtClean="0"/>
              <a:t>02/06/2023</a:t>
            </a:fld>
            <a:endParaRPr lang="en-GB" dirty="0"/>
          </a:p>
        </p:txBody>
      </p:sp>
      <p:sp>
        <p:nvSpPr>
          <p:cNvPr id="12" name="Slide Number Placeholder 11"/>
          <p:cNvSpPr>
            <a:spLocks noGrp="1"/>
          </p:cNvSpPr>
          <p:nvPr>
            <p:ph type="sldNum" sz="quarter" idx="15"/>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2514763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P14 - Video (Full Screen)">
    <p:spTree>
      <p:nvGrpSpPr>
        <p:cNvPr id="1" name=""/>
        <p:cNvGrpSpPr/>
        <p:nvPr/>
      </p:nvGrpSpPr>
      <p:grpSpPr>
        <a:xfrm>
          <a:off x="0" y="0"/>
          <a:ext cx="0" cy="0"/>
          <a:chOff x="0" y="0"/>
          <a:chExt cx="0" cy="0"/>
        </a:xfrm>
      </p:grpSpPr>
      <p:sp>
        <p:nvSpPr>
          <p:cNvPr id="3" name="Date Placeholder 1">
            <a:extLst>
              <a:ext uri="{FF2B5EF4-FFF2-40B4-BE49-F238E27FC236}">
                <a16:creationId xmlns:a16="http://schemas.microsoft.com/office/drawing/2014/main" id="{471A59A6-A14D-4F8D-B99F-A70BB4385ED1}"/>
              </a:ext>
            </a:extLst>
          </p:cNvPr>
          <p:cNvSpPr>
            <a:spLocks noGrp="1"/>
          </p:cNvSpPr>
          <p:nvPr>
            <p:ph type="dt" sz="half" idx="17"/>
          </p:nvPr>
        </p:nvSpPr>
        <p:spPr>
          <a:xfrm>
            <a:off x="360000" y="6339636"/>
            <a:ext cx="1440000" cy="138499"/>
          </a:xfrm>
        </p:spPr>
        <p:txBody>
          <a:bodyPr/>
          <a:lstStyle/>
          <a:p>
            <a:fld id="{4D34D82D-E559-417C-9ABD-22A795AA671C}" type="datetime1">
              <a:rPr lang="en-GB" smtClean="0"/>
              <a:t>02/06/2023</a:t>
            </a:fld>
            <a:endParaRPr lang="en-GB" dirty="0"/>
          </a:p>
        </p:txBody>
      </p:sp>
      <p:sp>
        <p:nvSpPr>
          <p:cNvPr id="4" name="Slide Number Placeholder 2">
            <a:extLst>
              <a:ext uri="{FF2B5EF4-FFF2-40B4-BE49-F238E27FC236}">
                <a16:creationId xmlns:a16="http://schemas.microsoft.com/office/drawing/2014/main" id="{97BA193B-AE5C-4808-9BE0-382D186858C8}"/>
              </a:ext>
            </a:extLst>
          </p:cNvPr>
          <p:cNvSpPr>
            <a:spLocks noGrp="1"/>
          </p:cNvSpPr>
          <p:nvPr>
            <p:ph type="sldNum" sz="quarter" idx="18"/>
          </p:nvPr>
        </p:nvSpPr>
        <p:spPr>
          <a:xfrm>
            <a:off x="360000" y="6539466"/>
            <a:ext cx="1440000" cy="138499"/>
          </a:xfrm>
        </p:spPr>
        <p:txBody>
          <a:bodyPr/>
          <a:lstStyle/>
          <a:p>
            <a:r>
              <a:rPr lang="en-GB"/>
              <a:t>Slide </a:t>
            </a:r>
            <a:fld id="{9A49380A-4C34-496D-91D0-A91A9E21C757}" type="slidenum">
              <a:rPr lang="en-GB" smtClean="0"/>
              <a:pPr/>
              <a:t>‹#›</a:t>
            </a:fld>
            <a:endParaRPr lang="en-GB" dirty="0"/>
          </a:p>
        </p:txBody>
      </p:sp>
      <p:sp>
        <p:nvSpPr>
          <p:cNvPr id="6" name="Media Placeholder 5"/>
          <p:cNvSpPr>
            <a:spLocks noGrp="1"/>
          </p:cNvSpPr>
          <p:nvPr>
            <p:ph type="media" sz="quarter" idx="13"/>
          </p:nvPr>
        </p:nvSpPr>
        <p:spPr>
          <a:xfrm>
            <a:off x="0" y="0"/>
            <a:ext cx="12193200" cy="6858000"/>
          </a:xfrm>
          <a:solidFill>
            <a:schemeClr val="tx2"/>
          </a:solidFill>
        </p:spPr>
        <p:txBody>
          <a:bodyPr/>
          <a:lstStyle>
            <a:lvl1pPr>
              <a:defRPr>
                <a:solidFill>
                  <a:schemeClr val="bg1"/>
                </a:solidFill>
              </a:defRPr>
            </a:lvl1pPr>
          </a:lstStyle>
          <a:p>
            <a:r>
              <a:rPr lang="en-US"/>
              <a:t>Click icon to add media</a:t>
            </a:r>
            <a:endParaRPr lang="en-GB" dirty="0"/>
          </a:p>
        </p:txBody>
      </p:sp>
    </p:spTree>
    <p:extLst>
      <p:ext uri="{BB962C8B-B14F-4D97-AF65-F5344CB8AC3E}">
        <p14:creationId xmlns:p14="http://schemas.microsoft.com/office/powerpoint/2010/main" val="2060882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P15 - Full Bleed Picture with Caption 1">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76C55A3-8B77-4445-B111-BA88A74ABD5C}"/>
              </a:ext>
            </a:extLst>
          </p:cNvPr>
          <p:cNvSpPr/>
          <p:nvPr userDrawn="1"/>
        </p:nvSpPr>
        <p:spPr>
          <a:xfrm>
            <a:off x="0" y="6147812"/>
            <a:ext cx="12193200" cy="7340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2CE726E0-70A6-47FB-87FC-C5A38ABAF55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6" name="Straight Connector 15">
            <a:extLst>
              <a:ext uri="{FF2B5EF4-FFF2-40B4-BE49-F238E27FC236}">
                <a16:creationId xmlns:a16="http://schemas.microsoft.com/office/drawing/2014/main" id="{AEE50445-A652-429E-AE3C-19C80246EADF}"/>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200" y="0"/>
            <a:ext cx="3946800" cy="5976000"/>
          </a:xfrm>
        </p:spPr>
        <p:txBody>
          <a:bodyPr lIns="360000" tIns="360000" rIns="360000" bIns="360000" anchor="b">
            <a:noAutofit/>
          </a:bodyPr>
          <a:lstStyle>
            <a:lvl1pPr algn="l">
              <a:defRPr sz="2800">
                <a:solidFill>
                  <a:schemeClr val="bg1"/>
                </a:solidFill>
                <a:effectLst>
                  <a:outerShdw blurRad="38100" dist="38100" dir="2700000" algn="tl">
                    <a:schemeClr val="tx1">
                      <a:alpha val="43000"/>
                    </a:schemeClr>
                  </a:outerShdw>
                </a:effectLst>
              </a:defRPr>
            </a:lvl1pPr>
          </a:lstStyle>
          <a:p>
            <a:r>
              <a:rPr lang="en-US"/>
              <a:t>Click to edit Master title style</a:t>
            </a:r>
            <a:endParaRPr lang="en-GB" dirty="0"/>
          </a:p>
        </p:txBody>
      </p:sp>
      <p:sp>
        <p:nvSpPr>
          <p:cNvPr id="3" name="Date Placeholder 2"/>
          <p:cNvSpPr>
            <a:spLocks noGrp="1"/>
          </p:cNvSpPr>
          <p:nvPr>
            <p:ph type="dt" sz="half" idx="10"/>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692513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16 - Full Bleed Picture with Caption 2">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F282011-A1B3-4563-9A4B-931113FE91B2}"/>
              </a:ext>
            </a:extLst>
          </p:cNvPr>
          <p:cNvSpPr/>
          <p:nvPr userDrawn="1"/>
        </p:nvSpPr>
        <p:spPr>
          <a:xfrm>
            <a:off x="0" y="6147812"/>
            <a:ext cx="12193200" cy="7340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E83C7F44-1ED3-49CC-B837-3B8991EE986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6" name="Straight Connector 15">
            <a:extLst>
              <a:ext uri="{FF2B5EF4-FFF2-40B4-BE49-F238E27FC236}">
                <a16:creationId xmlns:a16="http://schemas.microsoft.com/office/drawing/2014/main" id="{DB5E812D-0B31-4DDC-9277-EA1BD2732764}"/>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200" y="0"/>
            <a:ext cx="3946800" cy="6147812"/>
          </a:xfrm>
          <a:solidFill>
            <a:schemeClr val="tx1">
              <a:alpha val="35000"/>
            </a:schemeClr>
          </a:solidFill>
        </p:spPr>
        <p:txBody>
          <a:bodyPr lIns="360000" tIns="360000" rIns="360000" bIns="360000" anchor="b">
            <a:noAutofit/>
          </a:bodyPr>
          <a:lstStyle>
            <a:lvl1pPr algn="l">
              <a:defRPr sz="2800">
                <a:solidFill>
                  <a:schemeClr val="bg1"/>
                </a:solidFill>
                <a:effectLst>
                  <a:outerShdw blurRad="38100" dist="38100" dir="2700000" algn="tl">
                    <a:schemeClr val="tx1">
                      <a:alpha val="43000"/>
                    </a:schemeClr>
                  </a:outerShdw>
                </a:effectLst>
              </a:defRPr>
            </a:lvl1pPr>
          </a:lstStyle>
          <a:p>
            <a:r>
              <a:rPr lang="en-US"/>
              <a:t>Click to edit Master title style</a:t>
            </a:r>
            <a:endParaRPr lang="en-GB" dirty="0"/>
          </a:p>
        </p:txBody>
      </p:sp>
      <p:sp>
        <p:nvSpPr>
          <p:cNvPr id="3" name="Date Placeholder 2"/>
          <p:cNvSpPr>
            <a:spLocks noGrp="1"/>
          </p:cNvSpPr>
          <p:nvPr>
            <p:ph type="dt" sz="half" idx="10"/>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1293748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17 - Steps/Stages">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6316AD2B-F652-48DF-A843-0AA26A2AAE1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25" name="Straight Connector 24">
            <a:extLst>
              <a:ext uri="{FF2B5EF4-FFF2-40B4-BE49-F238E27FC236}">
                <a16:creationId xmlns:a16="http://schemas.microsoft.com/office/drawing/2014/main" id="{439D4D9F-6952-40C5-AECD-180729C02B80}"/>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16" name="Picture Placeholder 15"/>
          <p:cNvSpPr>
            <a:spLocks noGrp="1"/>
          </p:cNvSpPr>
          <p:nvPr>
            <p:ph type="pic" sz="quarter" idx="14"/>
          </p:nvPr>
        </p:nvSpPr>
        <p:spPr>
          <a:xfrm>
            <a:off x="720799" y="1476000"/>
            <a:ext cx="3463200" cy="4320000"/>
          </a:xfrm>
          <a:solidFill>
            <a:schemeClr val="bg2"/>
          </a:solidFill>
        </p:spPr>
        <p:txBody>
          <a:bodyPr/>
          <a:lstStyle>
            <a:lvl1pPr>
              <a:defRPr>
                <a:solidFill>
                  <a:schemeClr val="tx1"/>
                </a:solidFill>
              </a:defRPr>
            </a:lvl1pPr>
          </a:lstStyle>
          <a:p>
            <a:r>
              <a:rPr lang="en-US"/>
              <a:t>Click icon to add picture</a:t>
            </a:r>
            <a:endParaRPr lang="en-GB" dirty="0"/>
          </a:p>
        </p:txBody>
      </p:sp>
      <p:sp>
        <p:nvSpPr>
          <p:cNvPr id="17" name="Picture Placeholder 15"/>
          <p:cNvSpPr>
            <a:spLocks noGrp="1"/>
          </p:cNvSpPr>
          <p:nvPr>
            <p:ph type="pic" sz="quarter" idx="15"/>
          </p:nvPr>
        </p:nvSpPr>
        <p:spPr>
          <a:xfrm>
            <a:off x="8008800" y="1476000"/>
            <a:ext cx="3463200" cy="4320000"/>
          </a:xfrm>
          <a:solidFill>
            <a:schemeClr val="bg2"/>
          </a:solidFill>
        </p:spPr>
        <p:txBody>
          <a:bodyPr/>
          <a:lstStyle>
            <a:lvl1pPr>
              <a:defRPr>
                <a:solidFill>
                  <a:schemeClr val="tx1"/>
                </a:solidFill>
              </a:defRPr>
            </a:lvl1pPr>
          </a:lstStyle>
          <a:p>
            <a:r>
              <a:rPr lang="en-US"/>
              <a:t>Click icon to add picture</a:t>
            </a:r>
            <a:endParaRPr lang="en-GB" dirty="0"/>
          </a:p>
        </p:txBody>
      </p:sp>
      <p:sp>
        <p:nvSpPr>
          <p:cNvPr id="18" name="Picture Placeholder 15"/>
          <p:cNvSpPr>
            <a:spLocks noGrp="1"/>
          </p:cNvSpPr>
          <p:nvPr>
            <p:ph type="pic" sz="quarter" idx="16"/>
          </p:nvPr>
        </p:nvSpPr>
        <p:spPr>
          <a:xfrm>
            <a:off x="4364799" y="1476000"/>
            <a:ext cx="3463200" cy="4320000"/>
          </a:xfrm>
          <a:solidFill>
            <a:schemeClr val="bg2"/>
          </a:solidFill>
        </p:spPr>
        <p:txBody>
          <a:bodyPr/>
          <a:lstStyle>
            <a:lvl1pPr>
              <a:defRPr>
                <a:solidFill>
                  <a:schemeClr val="tx1"/>
                </a:solidFill>
              </a:defRPr>
            </a:lvl1pPr>
          </a:lstStyle>
          <a:p>
            <a:r>
              <a:rPr lang="en-US"/>
              <a:t>Click icon to add picture</a:t>
            </a:r>
            <a:endParaRPr lang="en-GB" dirty="0"/>
          </a:p>
        </p:txBody>
      </p:sp>
      <p:sp>
        <p:nvSpPr>
          <p:cNvPr id="20" name="Text Placeholder 19"/>
          <p:cNvSpPr>
            <a:spLocks noGrp="1"/>
          </p:cNvSpPr>
          <p:nvPr>
            <p:ph type="body" sz="quarter" idx="17" hasCustomPrompt="1"/>
          </p:nvPr>
        </p:nvSpPr>
        <p:spPr>
          <a:xfrm>
            <a:off x="720799" y="5380332"/>
            <a:ext cx="3463200" cy="415668"/>
          </a:xfrm>
          <a:solidFill>
            <a:schemeClr val="accent2">
              <a:alpha val="80000"/>
            </a:schemeClr>
          </a:solidFill>
        </p:spPr>
        <p:txBody>
          <a:bodyPr lIns="180000" tIns="90000" rIns="180000" bIns="90000" anchor="b" anchorCtr="0">
            <a:spAutoFit/>
          </a:bodyPr>
          <a:lstStyle>
            <a:lvl1pPr>
              <a:lnSpc>
                <a:spcPct val="95000"/>
              </a:lnSpc>
              <a:spcBef>
                <a:spcPts val="0"/>
              </a:spcBef>
              <a:defRPr sz="1600" b="0">
                <a:solidFill>
                  <a:schemeClr val="tx1"/>
                </a:solidFill>
              </a:defRPr>
            </a:lvl1pPr>
          </a:lstStyle>
          <a:p>
            <a:pPr lvl="0"/>
            <a:r>
              <a:rPr lang="en-US" dirty="0"/>
              <a:t>Body text</a:t>
            </a:r>
          </a:p>
        </p:txBody>
      </p:sp>
      <p:sp>
        <p:nvSpPr>
          <p:cNvPr id="21" name="Text Placeholder 19"/>
          <p:cNvSpPr>
            <a:spLocks noGrp="1"/>
          </p:cNvSpPr>
          <p:nvPr>
            <p:ph type="body" sz="quarter" idx="18" hasCustomPrompt="1"/>
          </p:nvPr>
        </p:nvSpPr>
        <p:spPr>
          <a:xfrm>
            <a:off x="4364799" y="5380332"/>
            <a:ext cx="3463200" cy="415668"/>
          </a:xfrm>
          <a:solidFill>
            <a:schemeClr val="accent2">
              <a:alpha val="80000"/>
            </a:schemeClr>
          </a:solidFill>
        </p:spPr>
        <p:txBody>
          <a:bodyPr lIns="180000" tIns="90000" rIns="180000" bIns="90000" anchor="b" anchorCtr="0">
            <a:spAutoFit/>
          </a:bodyPr>
          <a:lstStyle>
            <a:lvl1pPr>
              <a:lnSpc>
                <a:spcPct val="95000"/>
              </a:lnSpc>
              <a:spcBef>
                <a:spcPts val="0"/>
              </a:spcBef>
              <a:defRPr sz="1600" b="0">
                <a:solidFill>
                  <a:schemeClr val="tx1"/>
                </a:solidFill>
              </a:defRPr>
            </a:lvl1pPr>
          </a:lstStyle>
          <a:p>
            <a:pPr lvl="0"/>
            <a:r>
              <a:rPr lang="en-US" dirty="0"/>
              <a:t>Body text</a:t>
            </a:r>
          </a:p>
        </p:txBody>
      </p:sp>
      <p:sp>
        <p:nvSpPr>
          <p:cNvPr id="22" name="Text Placeholder 19"/>
          <p:cNvSpPr>
            <a:spLocks noGrp="1"/>
          </p:cNvSpPr>
          <p:nvPr>
            <p:ph type="body" sz="quarter" idx="19" hasCustomPrompt="1"/>
          </p:nvPr>
        </p:nvSpPr>
        <p:spPr>
          <a:xfrm>
            <a:off x="8008800" y="5380332"/>
            <a:ext cx="3463200" cy="415668"/>
          </a:xfrm>
          <a:solidFill>
            <a:schemeClr val="accent2">
              <a:alpha val="80000"/>
            </a:schemeClr>
          </a:solidFill>
        </p:spPr>
        <p:txBody>
          <a:bodyPr lIns="180000" tIns="90000" rIns="180000" bIns="90000" anchor="b" anchorCtr="0">
            <a:spAutoFit/>
          </a:bodyPr>
          <a:lstStyle>
            <a:lvl1pPr>
              <a:lnSpc>
                <a:spcPct val="95000"/>
              </a:lnSpc>
              <a:spcBef>
                <a:spcPts val="0"/>
              </a:spcBef>
              <a:defRPr sz="1600" b="0">
                <a:solidFill>
                  <a:schemeClr val="tx1"/>
                </a:solidFill>
              </a:defRPr>
            </a:lvl1pPr>
          </a:lstStyle>
          <a:p>
            <a:pPr lvl="0"/>
            <a:r>
              <a:rPr lang="en-US" dirty="0"/>
              <a:t>Body text</a:t>
            </a:r>
          </a:p>
        </p:txBody>
      </p:sp>
      <p:sp>
        <p:nvSpPr>
          <p:cNvPr id="3" name="Date Placeholder 2"/>
          <p:cNvSpPr>
            <a:spLocks noGrp="1"/>
          </p:cNvSpPr>
          <p:nvPr>
            <p:ph type="dt" sz="half" idx="20"/>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21"/>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3013033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P18 - Biographies">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ECA1FE70-3B69-426C-BFB3-6C3673D6B8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27" name="Straight Connector 26">
            <a:extLst>
              <a:ext uri="{FF2B5EF4-FFF2-40B4-BE49-F238E27FC236}">
                <a16:creationId xmlns:a16="http://schemas.microsoft.com/office/drawing/2014/main" id="{06AE8A78-1758-4C05-AAC5-C5A51FFD298C}"/>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3" name="Content Placeholder 2"/>
          <p:cNvSpPr>
            <a:spLocks noGrp="1"/>
          </p:cNvSpPr>
          <p:nvPr>
            <p:ph idx="1" hasCustomPrompt="1"/>
          </p:nvPr>
        </p:nvSpPr>
        <p:spPr>
          <a:xfrm>
            <a:off x="2073599" y="1476000"/>
            <a:ext cx="3844799" cy="2160000"/>
          </a:xfrm>
        </p:spPr>
        <p:txBody>
          <a:bodyPr/>
          <a:lstStyle>
            <a:lvl1pPr>
              <a:spcBef>
                <a:spcPts val="900"/>
              </a:spcBef>
              <a:defRPr sz="1600">
                <a:solidFill>
                  <a:schemeClr val="tx1"/>
                </a:solidFill>
              </a:defRPr>
            </a:lvl1pPr>
            <a:lvl2pPr>
              <a:spcBef>
                <a:spcPts val="900"/>
              </a:spcBef>
              <a:defRPr sz="1600">
                <a:solidFill>
                  <a:schemeClr val="tx1"/>
                </a:solidFill>
              </a:defRPr>
            </a:lvl2pPr>
          </a:lstStyle>
          <a:p>
            <a:pPr lvl="0"/>
            <a:r>
              <a:rPr lang="en-US" dirty="0"/>
              <a:t>Heading 2</a:t>
            </a:r>
          </a:p>
          <a:p>
            <a:pPr lvl="1"/>
            <a:r>
              <a:rPr lang="en-US" dirty="0"/>
              <a:t>Body text</a:t>
            </a:r>
          </a:p>
        </p:txBody>
      </p:sp>
      <p:sp>
        <p:nvSpPr>
          <p:cNvPr id="9" name="Content Placeholder 8"/>
          <p:cNvSpPr>
            <a:spLocks noGrp="1"/>
          </p:cNvSpPr>
          <p:nvPr>
            <p:ph sz="quarter" idx="13" hasCustomPrompt="1"/>
          </p:nvPr>
        </p:nvSpPr>
        <p:spPr>
          <a:xfrm>
            <a:off x="7988400" y="1476000"/>
            <a:ext cx="3844800" cy="2160000"/>
          </a:xfrm>
        </p:spPr>
        <p:txBody>
          <a:bodyPr>
            <a:normAutofit/>
          </a:bodyPr>
          <a:lstStyle>
            <a:lvl1pPr>
              <a:spcBef>
                <a:spcPts val="900"/>
              </a:spcBef>
              <a:defRPr sz="1600">
                <a:solidFill>
                  <a:schemeClr val="tx1"/>
                </a:solidFill>
              </a:defRPr>
            </a:lvl1pPr>
            <a:lvl2pPr>
              <a:spcBef>
                <a:spcPts val="900"/>
              </a:spcBef>
              <a:defRPr sz="1600">
                <a:solidFill>
                  <a:schemeClr val="tx1"/>
                </a:solidFill>
              </a:defRPr>
            </a:lvl2pPr>
          </a:lstStyle>
          <a:p>
            <a:pPr lvl="0"/>
            <a:r>
              <a:rPr lang="en-US" dirty="0"/>
              <a:t>Heading 2</a:t>
            </a:r>
          </a:p>
          <a:p>
            <a:pPr lvl="1"/>
            <a:r>
              <a:rPr lang="en-US" dirty="0"/>
              <a:t>Body text</a:t>
            </a:r>
          </a:p>
        </p:txBody>
      </p:sp>
      <p:sp>
        <p:nvSpPr>
          <p:cNvPr id="17" name="Picture Placeholder 16"/>
          <p:cNvSpPr>
            <a:spLocks noGrp="1"/>
          </p:cNvSpPr>
          <p:nvPr>
            <p:ph type="pic" sz="quarter" idx="15"/>
          </p:nvPr>
        </p:nvSpPr>
        <p:spPr>
          <a:xfrm>
            <a:off x="359999" y="1476000"/>
            <a:ext cx="1533600" cy="1533600"/>
          </a:xfrm>
          <a:solidFill>
            <a:schemeClr val="bg2"/>
          </a:solidFill>
          <a:effectLst>
            <a:outerShdw dist="31750" dir="5400000" algn="ctr" rotWithShape="0">
              <a:schemeClr val="accent1"/>
            </a:outerShdw>
          </a:effectLst>
        </p:spPr>
        <p:txBody>
          <a:bodyPr>
            <a:normAutofit/>
          </a:bodyPr>
          <a:lstStyle>
            <a:lvl1pPr>
              <a:defRPr sz="1600">
                <a:solidFill>
                  <a:schemeClr val="tx1"/>
                </a:solidFill>
              </a:defRPr>
            </a:lvl1pPr>
          </a:lstStyle>
          <a:p>
            <a:r>
              <a:rPr lang="en-US" dirty="0"/>
              <a:t>Click icon to add picture</a:t>
            </a:r>
            <a:endParaRPr lang="en-GB" dirty="0"/>
          </a:p>
        </p:txBody>
      </p:sp>
      <p:sp>
        <p:nvSpPr>
          <p:cNvPr id="18" name="Picture Placeholder 16"/>
          <p:cNvSpPr>
            <a:spLocks noGrp="1"/>
          </p:cNvSpPr>
          <p:nvPr>
            <p:ph type="pic" sz="quarter" idx="16"/>
          </p:nvPr>
        </p:nvSpPr>
        <p:spPr>
          <a:xfrm>
            <a:off x="359999" y="3816000"/>
            <a:ext cx="1533600" cy="1533600"/>
          </a:xfrm>
          <a:solidFill>
            <a:schemeClr val="bg2"/>
          </a:solidFill>
          <a:effectLst>
            <a:outerShdw dist="31750" dir="5400000" algn="ctr" rotWithShape="0">
              <a:schemeClr val="accent1"/>
            </a:outerShdw>
          </a:effectLst>
        </p:spPr>
        <p:txBody>
          <a:bodyPr>
            <a:normAutofit/>
          </a:bodyPr>
          <a:lstStyle>
            <a:lvl1pPr>
              <a:defRPr sz="1600">
                <a:solidFill>
                  <a:schemeClr val="tx1"/>
                </a:solidFill>
              </a:defRPr>
            </a:lvl1pPr>
          </a:lstStyle>
          <a:p>
            <a:r>
              <a:rPr lang="en-US"/>
              <a:t>Click icon to add picture</a:t>
            </a:r>
            <a:endParaRPr lang="en-GB" dirty="0"/>
          </a:p>
        </p:txBody>
      </p:sp>
      <p:sp>
        <p:nvSpPr>
          <p:cNvPr id="20" name="Picture Placeholder 16"/>
          <p:cNvSpPr>
            <a:spLocks noGrp="1"/>
          </p:cNvSpPr>
          <p:nvPr>
            <p:ph type="pic" sz="quarter" idx="17"/>
          </p:nvPr>
        </p:nvSpPr>
        <p:spPr>
          <a:xfrm>
            <a:off x="6276000" y="1476000"/>
            <a:ext cx="1533600" cy="1533600"/>
          </a:xfrm>
          <a:solidFill>
            <a:schemeClr val="bg2"/>
          </a:solidFill>
          <a:effectLst>
            <a:outerShdw dist="31750" dir="5400000" algn="ctr" rotWithShape="0">
              <a:schemeClr val="accent1"/>
            </a:outerShdw>
          </a:effectLst>
        </p:spPr>
        <p:txBody>
          <a:bodyPr>
            <a:normAutofit/>
          </a:bodyPr>
          <a:lstStyle>
            <a:lvl1pPr>
              <a:defRPr sz="1600">
                <a:solidFill>
                  <a:schemeClr val="tx1"/>
                </a:solidFill>
              </a:defRPr>
            </a:lvl1pPr>
          </a:lstStyle>
          <a:p>
            <a:r>
              <a:rPr lang="en-US"/>
              <a:t>Click icon to add picture</a:t>
            </a:r>
            <a:endParaRPr lang="en-GB" dirty="0"/>
          </a:p>
        </p:txBody>
      </p:sp>
      <p:sp>
        <p:nvSpPr>
          <p:cNvPr id="21" name="Content Placeholder 8"/>
          <p:cNvSpPr>
            <a:spLocks noGrp="1"/>
          </p:cNvSpPr>
          <p:nvPr>
            <p:ph sz="quarter" idx="18" hasCustomPrompt="1"/>
          </p:nvPr>
        </p:nvSpPr>
        <p:spPr>
          <a:xfrm>
            <a:off x="2073599" y="3816000"/>
            <a:ext cx="3844800" cy="2160000"/>
          </a:xfrm>
        </p:spPr>
        <p:txBody>
          <a:bodyPr>
            <a:normAutofit/>
          </a:bodyPr>
          <a:lstStyle>
            <a:lvl1pPr>
              <a:spcBef>
                <a:spcPts val="900"/>
              </a:spcBef>
              <a:defRPr sz="1600">
                <a:solidFill>
                  <a:schemeClr val="tx1"/>
                </a:solidFill>
              </a:defRPr>
            </a:lvl1pPr>
            <a:lvl2pPr>
              <a:spcBef>
                <a:spcPts val="900"/>
              </a:spcBef>
              <a:defRPr sz="1600">
                <a:solidFill>
                  <a:schemeClr val="tx1"/>
                </a:solidFill>
              </a:defRPr>
            </a:lvl2pPr>
          </a:lstStyle>
          <a:p>
            <a:pPr lvl="0"/>
            <a:r>
              <a:rPr lang="en-US" dirty="0"/>
              <a:t>Heading 2</a:t>
            </a:r>
          </a:p>
          <a:p>
            <a:pPr lvl="1"/>
            <a:r>
              <a:rPr lang="en-US" dirty="0"/>
              <a:t>Body text</a:t>
            </a:r>
          </a:p>
        </p:txBody>
      </p:sp>
      <p:sp>
        <p:nvSpPr>
          <p:cNvPr id="22" name="Picture Placeholder 16"/>
          <p:cNvSpPr>
            <a:spLocks noGrp="1"/>
          </p:cNvSpPr>
          <p:nvPr>
            <p:ph type="pic" sz="quarter" idx="19"/>
          </p:nvPr>
        </p:nvSpPr>
        <p:spPr>
          <a:xfrm>
            <a:off x="6276000" y="3816000"/>
            <a:ext cx="1533600" cy="1533600"/>
          </a:xfrm>
          <a:solidFill>
            <a:schemeClr val="bg2"/>
          </a:solidFill>
          <a:effectLst>
            <a:outerShdw dist="31750" dir="5400000" algn="ctr" rotWithShape="0">
              <a:schemeClr val="accent1"/>
            </a:outerShdw>
          </a:effectLst>
        </p:spPr>
        <p:txBody>
          <a:bodyPr>
            <a:normAutofit/>
          </a:bodyPr>
          <a:lstStyle>
            <a:lvl1pPr>
              <a:defRPr sz="1600">
                <a:solidFill>
                  <a:schemeClr val="tx1"/>
                </a:solidFill>
              </a:defRPr>
            </a:lvl1pPr>
          </a:lstStyle>
          <a:p>
            <a:r>
              <a:rPr lang="en-US"/>
              <a:t>Click icon to add picture</a:t>
            </a:r>
            <a:endParaRPr lang="en-GB" dirty="0"/>
          </a:p>
        </p:txBody>
      </p:sp>
      <p:sp>
        <p:nvSpPr>
          <p:cNvPr id="23" name="Content Placeholder 8"/>
          <p:cNvSpPr>
            <a:spLocks noGrp="1"/>
          </p:cNvSpPr>
          <p:nvPr>
            <p:ph sz="quarter" idx="20" hasCustomPrompt="1"/>
          </p:nvPr>
        </p:nvSpPr>
        <p:spPr>
          <a:xfrm>
            <a:off x="7988400" y="3816000"/>
            <a:ext cx="3844800" cy="2160000"/>
          </a:xfrm>
        </p:spPr>
        <p:txBody>
          <a:bodyPr>
            <a:normAutofit/>
          </a:bodyPr>
          <a:lstStyle>
            <a:lvl1pPr>
              <a:spcBef>
                <a:spcPts val="900"/>
              </a:spcBef>
              <a:defRPr sz="1600">
                <a:solidFill>
                  <a:schemeClr val="tx1"/>
                </a:solidFill>
              </a:defRPr>
            </a:lvl1pPr>
            <a:lvl2pPr>
              <a:spcBef>
                <a:spcPts val="900"/>
              </a:spcBef>
              <a:defRPr sz="1600">
                <a:solidFill>
                  <a:schemeClr val="tx1"/>
                </a:solidFill>
              </a:defRPr>
            </a:lvl2pPr>
          </a:lstStyle>
          <a:p>
            <a:pPr lvl="0"/>
            <a:r>
              <a:rPr lang="en-US" dirty="0"/>
              <a:t>Heading 2</a:t>
            </a:r>
          </a:p>
          <a:p>
            <a:pPr lvl="1"/>
            <a:r>
              <a:rPr lang="en-US" dirty="0"/>
              <a:t>Body text</a:t>
            </a:r>
          </a:p>
        </p:txBody>
      </p:sp>
      <p:sp>
        <p:nvSpPr>
          <p:cNvPr id="7" name="Date Placeholder 6"/>
          <p:cNvSpPr>
            <a:spLocks noGrp="1"/>
          </p:cNvSpPr>
          <p:nvPr>
            <p:ph type="dt" sz="half" idx="21"/>
          </p:nvPr>
        </p:nvSpPr>
        <p:spPr/>
        <p:txBody>
          <a:bodyPr/>
          <a:lstStyle/>
          <a:p>
            <a:fld id="{4D34D82D-E559-417C-9ABD-22A795AA671C}" type="datetime1">
              <a:rPr lang="en-GB" smtClean="0"/>
              <a:t>02/06/2023</a:t>
            </a:fld>
            <a:endParaRPr lang="en-GB" dirty="0"/>
          </a:p>
        </p:txBody>
      </p:sp>
      <p:sp>
        <p:nvSpPr>
          <p:cNvPr id="12" name="Slide Number Placeholder 11"/>
          <p:cNvSpPr>
            <a:spLocks noGrp="1"/>
          </p:cNvSpPr>
          <p:nvPr>
            <p:ph type="sldNum" sz="quarter" idx="22"/>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236630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19 - Facts &amp; Figures">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62E96C75-DD5F-4B2B-9E77-72C07F16D35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22" name="Straight Connector 21">
            <a:extLst>
              <a:ext uri="{FF2B5EF4-FFF2-40B4-BE49-F238E27FC236}">
                <a16:creationId xmlns:a16="http://schemas.microsoft.com/office/drawing/2014/main" id="{66205616-C5A1-459E-BF3C-2AADBC5DF4B2}"/>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a:xfrm>
            <a:off x="360000" y="360000"/>
            <a:ext cx="11473200" cy="415498"/>
          </a:xfrm>
        </p:spPr>
        <p:txBody>
          <a:bodyPr/>
          <a:lstStyle>
            <a:lvl1pPr>
              <a:defRPr/>
            </a:lvl1pPr>
          </a:lstStyle>
          <a:p>
            <a:r>
              <a:rPr lang="en-US" dirty="0"/>
              <a:t>Heading 1</a:t>
            </a:r>
            <a:endParaRPr lang="en-GB" dirty="0"/>
          </a:p>
        </p:txBody>
      </p:sp>
      <p:sp>
        <p:nvSpPr>
          <p:cNvPr id="19" name="Content Placeholder 11"/>
          <p:cNvSpPr>
            <a:spLocks noGrp="1"/>
          </p:cNvSpPr>
          <p:nvPr>
            <p:ph sz="quarter" idx="22" hasCustomPrompt="1"/>
          </p:nvPr>
        </p:nvSpPr>
        <p:spPr>
          <a:xfrm>
            <a:off x="1381227" y="1476000"/>
            <a:ext cx="2088000" cy="16200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25" name="Content Placeholder 11"/>
          <p:cNvSpPr>
            <a:spLocks noGrp="1"/>
          </p:cNvSpPr>
          <p:nvPr>
            <p:ph sz="quarter" idx="21" hasCustomPrompt="1"/>
          </p:nvPr>
        </p:nvSpPr>
        <p:spPr>
          <a:xfrm>
            <a:off x="1381227" y="3279600"/>
            <a:ext cx="2088000" cy="26964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26" name="Content Placeholder 11"/>
          <p:cNvSpPr>
            <a:spLocks noGrp="1"/>
          </p:cNvSpPr>
          <p:nvPr>
            <p:ph sz="quarter" idx="23" hasCustomPrompt="1"/>
          </p:nvPr>
        </p:nvSpPr>
        <p:spPr>
          <a:xfrm>
            <a:off x="3828027" y="1476000"/>
            <a:ext cx="2088000" cy="16200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27" name="Content Placeholder 11"/>
          <p:cNvSpPr>
            <a:spLocks noGrp="1"/>
          </p:cNvSpPr>
          <p:nvPr>
            <p:ph sz="quarter" idx="24" hasCustomPrompt="1"/>
          </p:nvPr>
        </p:nvSpPr>
        <p:spPr>
          <a:xfrm>
            <a:off x="3828027" y="3279600"/>
            <a:ext cx="2088000" cy="26964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29" name="Content Placeholder 11"/>
          <p:cNvSpPr>
            <a:spLocks noGrp="1"/>
          </p:cNvSpPr>
          <p:nvPr>
            <p:ph sz="quarter" idx="25" hasCustomPrompt="1"/>
          </p:nvPr>
        </p:nvSpPr>
        <p:spPr>
          <a:xfrm>
            <a:off x="6274827" y="1476000"/>
            <a:ext cx="2088000" cy="16200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30" name="Content Placeholder 11"/>
          <p:cNvSpPr>
            <a:spLocks noGrp="1"/>
          </p:cNvSpPr>
          <p:nvPr>
            <p:ph sz="quarter" idx="26" hasCustomPrompt="1"/>
          </p:nvPr>
        </p:nvSpPr>
        <p:spPr>
          <a:xfrm>
            <a:off x="6274827" y="3279600"/>
            <a:ext cx="2088000" cy="26964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32" name="Content Placeholder 11"/>
          <p:cNvSpPr>
            <a:spLocks noGrp="1"/>
          </p:cNvSpPr>
          <p:nvPr>
            <p:ph sz="quarter" idx="27" hasCustomPrompt="1"/>
          </p:nvPr>
        </p:nvSpPr>
        <p:spPr>
          <a:xfrm>
            <a:off x="8738023" y="1476000"/>
            <a:ext cx="2088000" cy="16200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33" name="Content Placeholder 11"/>
          <p:cNvSpPr>
            <a:spLocks noGrp="1"/>
          </p:cNvSpPr>
          <p:nvPr>
            <p:ph sz="quarter" idx="28" hasCustomPrompt="1"/>
          </p:nvPr>
        </p:nvSpPr>
        <p:spPr>
          <a:xfrm>
            <a:off x="8738023" y="3279600"/>
            <a:ext cx="2088000" cy="2696400"/>
          </a:xfrm>
        </p:spPr>
        <p:txBody>
          <a:bodyPr/>
          <a:lstStyle>
            <a:lvl1pPr>
              <a:spcBef>
                <a:spcPts val="900"/>
              </a:spcBef>
              <a:defRPr sz="1600">
                <a:solidFill>
                  <a:schemeClr val="tx1"/>
                </a:solidFill>
              </a:defRPr>
            </a:lvl1pPr>
            <a:lvl2pPr>
              <a:spcBef>
                <a:spcPts val="900"/>
              </a:spcBef>
              <a:defRPr sz="1400">
                <a:solidFill>
                  <a:schemeClr val="tx1"/>
                </a:solidFill>
              </a:defRPr>
            </a:lvl2pPr>
            <a:lvl3pPr marL="180000" indent="-180000">
              <a:spcBef>
                <a:spcPts val="900"/>
              </a:spcBef>
              <a:defRPr sz="1400">
                <a:solidFill>
                  <a:schemeClr val="tx1"/>
                </a:solidFill>
              </a:defRPr>
            </a:lvl3pPr>
            <a:lvl4pPr marL="360000" indent="-180000">
              <a:spcBef>
                <a:spcPts val="900"/>
              </a:spcBef>
              <a:defRPr sz="1400">
                <a:solidFill>
                  <a:schemeClr val="tx1"/>
                </a:solidFill>
              </a:defRPr>
            </a:lvl4pPr>
            <a:lvl5pPr marL="540000" indent="-180000">
              <a:defRPr sz="1400">
                <a:solidFill>
                  <a:schemeClr val="tx1"/>
                </a:solidFill>
              </a:defRPr>
            </a:lvl5pPr>
          </a:lstStyle>
          <a:p>
            <a:pPr lvl="0"/>
            <a:r>
              <a:rPr lang="en-US" dirty="0"/>
              <a:t>Heading 2</a:t>
            </a:r>
          </a:p>
          <a:p>
            <a:pPr lvl="1"/>
            <a:r>
              <a:rPr lang="en-US" dirty="0"/>
              <a:t>Body text</a:t>
            </a:r>
          </a:p>
          <a:p>
            <a:pPr lvl="2"/>
            <a:r>
              <a:rPr lang="en-US" dirty="0"/>
              <a:t>Bullet 1</a:t>
            </a:r>
          </a:p>
          <a:p>
            <a:pPr lvl="3"/>
            <a:r>
              <a:rPr lang="en-US" dirty="0"/>
              <a:t>Bullet 2</a:t>
            </a:r>
          </a:p>
          <a:p>
            <a:pPr lvl="4"/>
            <a:r>
              <a:rPr lang="en-US" dirty="0"/>
              <a:t>Bullet 3</a:t>
            </a:r>
            <a:endParaRPr lang="en-GB" dirty="0"/>
          </a:p>
        </p:txBody>
      </p:sp>
      <p:sp>
        <p:nvSpPr>
          <p:cNvPr id="3" name="Date Placeholder 2"/>
          <p:cNvSpPr>
            <a:spLocks noGrp="1"/>
          </p:cNvSpPr>
          <p:nvPr>
            <p:ph type="dt" sz="half" idx="29"/>
          </p:nvPr>
        </p:nvSpPr>
        <p:spPr/>
        <p:txBody>
          <a:bodyPr/>
          <a:lstStyle/>
          <a:p>
            <a:fld id="{4D34D82D-E559-417C-9ABD-22A795AA671C}" type="datetime1">
              <a:rPr lang="en-GB" smtClean="0"/>
              <a:t>02/06/2023</a:t>
            </a:fld>
            <a:endParaRPr lang="en-GB" dirty="0"/>
          </a:p>
        </p:txBody>
      </p:sp>
      <p:sp>
        <p:nvSpPr>
          <p:cNvPr id="7" name="Slide Number Placeholder 6"/>
          <p:cNvSpPr>
            <a:spLocks noGrp="1"/>
          </p:cNvSpPr>
          <p:nvPr>
            <p:ph type="sldNum" sz="quarter" idx="30"/>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961338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P20 - Title Only">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F32116A-9BB9-44C9-9BB0-3785C9E5222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16" name="Straight Connector 15">
            <a:extLst>
              <a:ext uri="{FF2B5EF4-FFF2-40B4-BE49-F238E27FC236}">
                <a16:creationId xmlns:a16="http://schemas.microsoft.com/office/drawing/2014/main" id="{4B922C88-9DAD-4DD6-A0D0-978ABF74A80F}"/>
              </a:ext>
            </a:extLst>
          </p:cNvPr>
          <p:cNvCxnSpPr/>
          <p:nvPr userDrawn="1"/>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hasCustomPrompt="1"/>
          </p:nvPr>
        </p:nvSpPr>
        <p:spPr/>
        <p:txBody>
          <a:bodyPr/>
          <a:lstStyle>
            <a:lvl1pPr>
              <a:defRPr/>
            </a:lvl1pPr>
          </a:lstStyle>
          <a:p>
            <a:r>
              <a:rPr lang="en-US" dirty="0"/>
              <a:t>Heading 1</a:t>
            </a:r>
            <a:endParaRPr lang="en-GB" dirty="0"/>
          </a:p>
        </p:txBody>
      </p:sp>
      <p:sp>
        <p:nvSpPr>
          <p:cNvPr id="9" name="Date Placeholder 8"/>
          <p:cNvSpPr>
            <a:spLocks noGrp="1"/>
          </p:cNvSpPr>
          <p:nvPr>
            <p:ph type="dt" sz="half" idx="10"/>
          </p:nvPr>
        </p:nvSpPr>
        <p:spPr/>
        <p:txBody>
          <a:bodyPr/>
          <a:lstStyle/>
          <a:p>
            <a:fld id="{4D34D82D-E559-417C-9ABD-22A795AA671C}" type="datetime1">
              <a:rPr lang="en-GB" smtClean="0"/>
              <a:t>02/06/2023</a:t>
            </a:fld>
            <a:endParaRPr lang="en-GB" dirty="0"/>
          </a:p>
        </p:txBody>
      </p:sp>
      <p:sp>
        <p:nvSpPr>
          <p:cNvPr id="10" name="Slide Number Placeholder 9"/>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1854889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P21 - Blank">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4AE2A25-79C8-40A3-BE87-1A2274BE889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356441" y="6339636"/>
            <a:ext cx="1476759" cy="338329"/>
          </a:xfrm>
          <a:prstGeom prst="rect">
            <a:avLst/>
          </a:prstGeom>
        </p:spPr>
      </p:pic>
      <p:cxnSp>
        <p:nvCxnSpPr>
          <p:cNvPr id="6" name="Straight Connector 5"/>
          <p:cNvCxnSpPr/>
          <p:nvPr/>
        </p:nvCxnSpPr>
        <p:spPr>
          <a:xfrm>
            <a:off x="-1200" y="6159600"/>
            <a:ext cx="12193200"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Date Placeholder 7"/>
          <p:cNvSpPr>
            <a:spLocks noGrp="1"/>
          </p:cNvSpPr>
          <p:nvPr>
            <p:ph type="dt" sz="half" idx="10"/>
          </p:nvPr>
        </p:nvSpPr>
        <p:spPr/>
        <p:txBody>
          <a:bodyPr/>
          <a:lstStyle/>
          <a:p>
            <a:fld id="{4D34D82D-E559-417C-9ABD-22A795AA671C}" type="datetime1">
              <a:rPr lang="en-GB" smtClean="0"/>
              <a:t>02/06/2023</a:t>
            </a:fld>
            <a:endParaRPr lang="en-GB" dirty="0"/>
          </a:p>
        </p:txBody>
      </p:sp>
      <p:sp>
        <p:nvSpPr>
          <p:cNvPr id="9" name="Slide Number Placeholder 8"/>
          <p:cNvSpPr>
            <a:spLocks noGrp="1"/>
          </p:cNvSpPr>
          <p:nvPr>
            <p:ph type="sldNum" sz="quarter" idx="11"/>
          </p:nvPr>
        </p:nvSpPr>
        <p:spPr/>
        <p:txBody>
          <a:bodyPr/>
          <a:lstStyle>
            <a:lvl1pPr>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263932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18" Type="http://schemas.openxmlformats.org/officeDocument/2006/relationships/slideLayout" Target="../slideLayouts/slideLayout39.xml"/><Relationship Id="rId3" Type="http://schemas.openxmlformats.org/officeDocument/2006/relationships/slideLayout" Target="../slideLayouts/slideLayout24.xml"/><Relationship Id="rId21" Type="http://schemas.openxmlformats.org/officeDocument/2006/relationships/slideLayout" Target="../slideLayouts/slideLayout42.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slideLayout" Target="../slideLayouts/slideLayout38.xml"/><Relationship Id="rId2" Type="http://schemas.openxmlformats.org/officeDocument/2006/relationships/slideLayout" Target="../slideLayouts/slideLayout23.xml"/><Relationship Id="rId16" Type="http://schemas.openxmlformats.org/officeDocument/2006/relationships/slideLayout" Target="../slideLayouts/slideLayout37.xml"/><Relationship Id="rId20" Type="http://schemas.openxmlformats.org/officeDocument/2006/relationships/slideLayout" Target="../slideLayouts/slideLayout41.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10" Type="http://schemas.openxmlformats.org/officeDocument/2006/relationships/slideLayout" Target="../slideLayouts/slideLayout31.xml"/><Relationship Id="rId19" Type="http://schemas.openxmlformats.org/officeDocument/2006/relationships/slideLayout" Target="../slideLayouts/slideLayout40.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 Id="rId2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0000" y="360000"/>
            <a:ext cx="11473200" cy="415498"/>
          </a:xfrm>
          <a:prstGeom prst="rect">
            <a:avLst/>
          </a:prstGeom>
        </p:spPr>
        <p:txBody>
          <a:bodyPr vert="horz" lIns="0" tIns="0" rIns="0" bIns="0" rtlCol="0" anchor="t" anchorCtr="0">
            <a:spAutoFit/>
          </a:bodyPr>
          <a:lstStyle/>
          <a:p>
            <a:r>
              <a:rPr lang="en-US"/>
              <a:t>Click to edit Master title style</a:t>
            </a:r>
            <a:endParaRPr lang="en-GB" dirty="0"/>
          </a:p>
        </p:txBody>
      </p:sp>
      <p:sp>
        <p:nvSpPr>
          <p:cNvPr id="3" name="Text Placeholder 2"/>
          <p:cNvSpPr>
            <a:spLocks noGrp="1"/>
          </p:cNvSpPr>
          <p:nvPr>
            <p:ph type="body" idx="1"/>
          </p:nvPr>
        </p:nvSpPr>
        <p:spPr>
          <a:xfrm>
            <a:off x="360000" y="1476000"/>
            <a:ext cx="11473200" cy="45000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60000" y="6339636"/>
            <a:ext cx="1440000" cy="138499"/>
          </a:xfrm>
          <a:prstGeom prst="rect">
            <a:avLst/>
          </a:prstGeom>
        </p:spPr>
        <p:txBody>
          <a:bodyPr vert="horz" lIns="0" tIns="0" rIns="0" bIns="0" rtlCol="0" anchor="t" anchorCtr="0">
            <a:spAutoFit/>
          </a:bodyPr>
          <a:lstStyle>
            <a:lvl1pPr algn="l">
              <a:defRPr sz="900" b="1">
                <a:solidFill>
                  <a:schemeClr val="bg1"/>
                </a:solidFill>
              </a:defRPr>
            </a:lvl1pPr>
          </a:lstStyle>
          <a:p>
            <a:fld id="{4D34D82D-E559-417C-9ABD-22A795AA671C}" type="datetime1">
              <a:rPr lang="en-GB" smtClean="0"/>
              <a:pPr/>
              <a:t>02/06/2023</a:t>
            </a:fld>
            <a:endParaRPr lang="en-GB" dirty="0"/>
          </a:p>
        </p:txBody>
      </p:sp>
      <p:sp>
        <p:nvSpPr>
          <p:cNvPr id="6" name="Slide Number Placeholder 5"/>
          <p:cNvSpPr>
            <a:spLocks noGrp="1"/>
          </p:cNvSpPr>
          <p:nvPr>
            <p:ph type="sldNum" sz="quarter" idx="4"/>
          </p:nvPr>
        </p:nvSpPr>
        <p:spPr>
          <a:xfrm>
            <a:off x="360000" y="6539466"/>
            <a:ext cx="1440000" cy="138499"/>
          </a:xfrm>
          <a:prstGeom prst="rect">
            <a:avLst/>
          </a:prstGeom>
        </p:spPr>
        <p:txBody>
          <a:bodyPr vert="horz" lIns="0" tIns="0" rIns="0" bIns="0" rtlCol="0" anchor="t" anchorCtr="0">
            <a:spAutoFit/>
          </a:bodyPr>
          <a:lstStyle>
            <a:lvl1pPr algn="l">
              <a:defRPr sz="900" b="1">
                <a:solidFill>
                  <a:schemeClr val="bg1"/>
                </a:solidFill>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3139870675"/>
      </p:ext>
    </p:extLst>
  </p:cSld>
  <p:clrMap bg1="lt1" tx1="dk1" bg2="lt2" tx2="dk2" accent1="accent1" accent2="accent2" accent3="accent3" accent4="accent4" accent5="accent5" accent6="accent6" hlink="hlink" folHlink="folHlink"/>
  <p:sldLayoutIdLst>
    <p:sldLayoutId id="2147483750"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 id="2147483703" r:id="rId18"/>
    <p:sldLayoutId id="2147483704" r:id="rId19"/>
    <p:sldLayoutId id="2147483705" r:id="rId20"/>
    <p:sldLayoutId id="2147483706" r:id="rId2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ctr" defTabSz="914400" rtl="0" eaLnBrk="1" latinLnBrk="0" hangingPunct="1">
        <a:lnSpc>
          <a:spcPct val="90000"/>
        </a:lnSpc>
        <a:spcBef>
          <a:spcPct val="0"/>
        </a:spcBef>
        <a:buNone/>
        <a:defRPr sz="30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200"/>
        </a:spcBef>
        <a:buFont typeface="Arial" panose="020B0604020202020204" pitchFamily="34" charset="0"/>
        <a:buNone/>
        <a:defRPr sz="2200" b="1" kern="1200">
          <a:solidFill>
            <a:schemeClr val="accent1"/>
          </a:solidFill>
          <a:latin typeface="+mj-lt"/>
          <a:ea typeface="+mn-ea"/>
          <a:cs typeface="+mn-cs"/>
        </a:defRPr>
      </a:lvl1pPr>
      <a:lvl2pPr marL="0" indent="0" algn="l" defTabSz="914400" rtl="0" eaLnBrk="1" latinLnBrk="0" hangingPunct="1">
        <a:lnSpc>
          <a:spcPct val="100000"/>
        </a:lnSpc>
        <a:spcBef>
          <a:spcPts val="1200"/>
        </a:spcBef>
        <a:buFont typeface="Arial" panose="020B0604020202020204" pitchFamily="34" charset="0"/>
        <a:buNone/>
        <a:defRPr sz="1800" kern="1200">
          <a:solidFill>
            <a:schemeClr val="tx1"/>
          </a:solidFill>
          <a:latin typeface="+mn-lt"/>
          <a:ea typeface="+mn-ea"/>
          <a:cs typeface="+mn-cs"/>
        </a:defRPr>
      </a:lvl2pPr>
      <a:lvl3pPr marL="252000" indent="-252000" algn="l" defTabSz="914400" rtl="0" eaLnBrk="1" latinLnBrk="0" hangingPunct="1">
        <a:lnSpc>
          <a:spcPct val="100000"/>
        </a:lnSpc>
        <a:spcBef>
          <a:spcPts val="1200"/>
        </a:spcBef>
        <a:buClr>
          <a:schemeClr val="accent1"/>
        </a:buClr>
        <a:buFont typeface="Symbol" panose="05050102010706020507" pitchFamily="18" charset="2"/>
        <a:buChar char=""/>
        <a:defRPr sz="1800" kern="1200">
          <a:solidFill>
            <a:schemeClr val="tx1"/>
          </a:solidFill>
          <a:latin typeface="+mn-lt"/>
          <a:ea typeface="+mn-ea"/>
          <a:cs typeface="+mn-cs"/>
        </a:defRPr>
      </a:lvl3pPr>
      <a:lvl4pPr marL="504000" indent="-252000" algn="l" defTabSz="914400" rtl="0" eaLnBrk="1" latinLnBrk="0" hangingPunct="1">
        <a:lnSpc>
          <a:spcPct val="100000"/>
        </a:lnSpc>
        <a:spcBef>
          <a:spcPts val="1200"/>
        </a:spcBef>
        <a:buFont typeface="Symbol" panose="05050102010706020507" pitchFamily="18" charset="2"/>
        <a:buChar char=""/>
        <a:defRPr sz="1800" kern="1200">
          <a:solidFill>
            <a:schemeClr val="tx1"/>
          </a:solidFill>
          <a:latin typeface="+mn-lt"/>
          <a:ea typeface="+mn-ea"/>
          <a:cs typeface="+mn-cs"/>
        </a:defRPr>
      </a:lvl4pPr>
      <a:lvl5pPr marL="756000" indent="-2520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0000" y="360000"/>
            <a:ext cx="11473200" cy="415498"/>
          </a:xfrm>
          <a:prstGeom prst="rect">
            <a:avLst/>
          </a:prstGeom>
        </p:spPr>
        <p:txBody>
          <a:bodyPr vert="horz" lIns="0" tIns="0" rIns="0" bIns="0" rtlCol="0" anchor="t" anchorCtr="0">
            <a:spAutoFit/>
          </a:bodyPr>
          <a:lstStyle/>
          <a:p>
            <a:r>
              <a:rPr lang="en-US" dirty="0"/>
              <a:t>Click to edit Master title style</a:t>
            </a:r>
            <a:endParaRPr lang="en-GB" dirty="0"/>
          </a:p>
        </p:txBody>
      </p:sp>
      <p:sp>
        <p:nvSpPr>
          <p:cNvPr id="3" name="Text Placeholder 2"/>
          <p:cNvSpPr>
            <a:spLocks noGrp="1"/>
          </p:cNvSpPr>
          <p:nvPr>
            <p:ph type="body" idx="1"/>
          </p:nvPr>
        </p:nvSpPr>
        <p:spPr>
          <a:xfrm>
            <a:off x="360000" y="1476000"/>
            <a:ext cx="11473200" cy="4500000"/>
          </a:xfrm>
          <a:prstGeom prst="rect">
            <a:avLst/>
          </a:prstGeom>
        </p:spPr>
        <p:txBody>
          <a:bodyPr vert="horz" lIns="0" tIns="0" rIns="0" bIns="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360000" y="6339636"/>
            <a:ext cx="1440000" cy="138499"/>
          </a:xfrm>
          <a:prstGeom prst="rect">
            <a:avLst/>
          </a:prstGeom>
        </p:spPr>
        <p:txBody>
          <a:bodyPr vert="horz" lIns="0" tIns="0" rIns="0" bIns="0" rtlCol="0" anchor="t" anchorCtr="0">
            <a:spAutoFit/>
          </a:bodyPr>
          <a:lstStyle>
            <a:lvl1pPr algn="l">
              <a:defRPr sz="900" b="1">
                <a:solidFill>
                  <a:schemeClr val="accent1"/>
                </a:solidFill>
              </a:defRPr>
            </a:lvl1pPr>
          </a:lstStyle>
          <a:p>
            <a:fld id="{4D34D82D-E559-417C-9ABD-22A795AA671C}" type="datetime1">
              <a:rPr lang="en-GB" smtClean="0"/>
              <a:t>02/06/2023</a:t>
            </a:fld>
            <a:endParaRPr lang="en-GB" dirty="0"/>
          </a:p>
        </p:txBody>
      </p:sp>
      <p:sp>
        <p:nvSpPr>
          <p:cNvPr id="6" name="Slide Number Placeholder 5"/>
          <p:cNvSpPr>
            <a:spLocks noGrp="1"/>
          </p:cNvSpPr>
          <p:nvPr>
            <p:ph type="sldNum" sz="quarter" idx="4"/>
          </p:nvPr>
        </p:nvSpPr>
        <p:spPr>
          <a:xfrm>
            <a:off x="360000" y="6539466"/>
            <a:ext cx="1440000" cy="138499"/>
          </a:xfrm>
          <a:prstGeom prst="rect">
            <a:avLst/>
          </a:prstGeom>
        </p:spPr>
        <p:txBody>
          <a:bodyPr vert="horz" lIns="0" tIns="0" rIns="0" bIns="0" rtlCol="0" anchor="t" anchorCtr="0">
            <a:spAutoFit/>
          </a:bodyPr>
          <a:lstStyle>
            <a:lvl1pPr algn="l">
              <a:defRPr sz="900" b="1">
                <a:solidFill>
                  <a:schemeClr val="accent1"/>
                </a:solidFill>
              </a:defRPr>
            </a:lvl1pPr>
          </a:lstStyle>
          <a:p>
            <a:fld id="{9A49380A-4C34-496D-91D0-A91A9E21C757}" type="slidenum">
              <a:rPr lang="en-GB" smtClean="0"/>
              <a:pPr/>
              <a:t>‹#›</a:t>
            </a:fld>
            <a:endParaRPr lang="en-GB" dirty="0"/>
          </a:p>
        </p:txBody>
      </p:sp>
    </p:spTree>
    <p:extLst>
      <p:ext uri="{BB962C8B-B14F-4D97-AF65-F5344CB8AC3E}">
        <p14:creationId xmlns:p14="http://schemas.microsoft.com/office/powerpoint/2010/main" val="3700486197"/>
      </p:ext>
    </p:extLst>
  </p:cSld>
  <p:clrMap bg1="lt1" tx1="dk1" bg2="lt2" tx2="dk2" accent1="accent1" accent2="accent2" accent3="accent3" accent4="accent4" accent5="accent5" accent6="accent6" hlink="hlink" folHlink="folHlink"/>
  <p:sldLayoutIdLst>
    <p:sldLayoutId id="2147483749"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1" r:id="rId14"/>
    <p:sldLayoutId id="2147483742" r:id="rId15"/>
    <p:sldLayoutId id="2147483743" r:id="rId16"/>
    <p:sldLayoutId id="2147483744" r:id="rId17"/>
    <p:sldLayoutId id="2147483745" r:id="rId18"/>
    <p:sldLayoutId id="2147483746" r:id="rId19"/>
    <p:sldLayoutId id="2147483747" r:id="rId20"/>
    <p:sldLayoutId id="2147483748" r:id="rId2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ctr" defTabSz="914400" rtl="0" eaLnBrk="1" latinLnBrk="0" hangingPunct="1">
        <a:lnSpc>
          <a:spcPct val="90000"/>
        </a:lnSpc>
        <a:spcBef>
          <a:spcPct val="0"/>
        </a:spcBef>
        <a:buNone/>
        <a:defRPr sz="30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200"/>
        </a:spcBef>
        <a:buFont typeface="Arial" panose="020B0604020202020204" pitchFamily="34" charset="0"/>
        <a:buNone/>
        <a:defRPr sz="2200" b="1" kern="1200">
          <a:solidFill>
            <a:schemeClr val="accent1"/>
          </a:solidFill>
          <a:latin typeface="+mj-lt"/>
          <a:ea typeface="+mn-ea"/>
          <a:cs typeface="+mn-cs"/>
        </a:defRPr>
      </a:lvl1pPr>
      <a:lvl2pPr marL="0" indent="0" algn="l" defTabSz="914400" rtl="0" eaLnBrk="1" latinLnBrk="0" hangingPunct="1">
        <a:lnSpc>
          <a:spcPct val="100000"/>
        </a:lnSpc>
        <a:spcBef>
          <a:spcPts val="1200"/>
        </a:spcBef>
        <a:buFont typeface="Arial" panose="020B0604020202020204" pitchFamily="34" charset="0"/>
        <a:buNone/>
        <a:defRPr sz="1800" kern="1200">
          <a:solidFill>
            <a:schemeClr val="tx1"/>
          </a:solidFill>
          <a:latin typeface="+mn-lt"/>
          <a:ea typeface="+mn-ea"/>
          <a:cs typeface="+mn-cs"/>
        </a:defRPr>
      </a:lvl2pPr>
      <a:lvl3pPr marL="252000" indent="-252000" algn="l" defTabSz="914400" rtl="0" eaLnBrk="1" latinLnBrk="0" hangingPunct="1">
        <a:lnSpc>
          <a:spcPct val="100000"/>
        </a:lnSpc>
        <a:spcBef>
          <a:spcPts val="1200"/>
        </a:spcBef>
        <a:buClr>
          <a:schemeClr val="accent1"/>
        </a:buClr>
        <a:buFont typeface="Symbol" panose="05050102010706020507" pitchFamily="18" charset="2"/>
        <a:buChar char=""/>
        <a:defRPr sz="1800" kern="1200">
          <a:solidFill>
            <a:schemeClr val="tx1"/>
          </a:solidFill>
          <a:latin typeface="+mn-lt"/>
          <a:ea typeface="+mn-ea"/>
          <a:cs typeface="+mn-cs"/>
        </a:defRPr>
      </a:lvl3pPr>
      <a:lvl4pPr marL="504000" indent="-252000" algn="l" defTabSz="914400" rtl="0" eaLnBrk="1" latinLnBrk="0" hangingPunct="1">
        <a:lnSpc>
          <a:spcPct val="100000"/>
        </a:lnSpc>
        <a:spcBef>
          <a:spcPts val="1200"/>
        </a:spcBef>
        <a:buFont typeface="Symbol" panose="05050102010706020507" pitchFamily="18" charset="2"/>
        <a:buChar char=""/>
        <a:defRPr sz="1800" kern="1200">
          <a:solidFill>
            <a:schemeClr val="tx1"/>
          </a:solidFill>
          <a:latin typeface="+mn-lt"/>
          <a:ea typeface="+mn-ea"/>
          <a:cs typeface="+mn-cs"/>
        </a:defRPr>
      </a:lvl4pPr>
      <a:lvl5pPr marL="756000" indent="-2520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8.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jpe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8.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1.xml"/><Relationship Id="rId7"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5.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31.xml"/><Relationship Id="rId7" Type="http://schemas.openxmlformats.org/officeDocument/2006/relationships/diagramColors" Target="../diagrams/colors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5.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31.xml"/><Relationship Id="rId7" Type="http://schemas.openxmlformats.org/officeDocument/2006/relationships/image" Target="../media/image2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5.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5.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31.xml"/><Relationship Id="rId7" Type="http://schemas.openxmlformats.org/officeDocument/2006/relationships/diagramColors" Target="../diagrams/colors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39B96C3-CE78-4FBF-A041-7D52422DEEDB}"/>
              </a:ext>
            </a:extLst>
          </p:cNvPr>
          <p:cNvSpPr>
            <a:spLocks noGrp="1"/>
          </p:cNvSpPr>
          <p:nvPr>
            <p:ph type="body" sz="quarter" idx="15"/>
          </p:nvPr>
        </p:nvSpPr>
        <p:spPr>
          <a:xfrm>
            <a:off x="358800" y="1454029"/>
            <a:ext cx="3585600" cy="246221"/>
          </a:xfrm>
        </p:spPr>
        <p:txBody>
          <a:bodyPr/>
          <a:lstStyle/>
          <a:p>
            <a:r>
              <a:rPr lang="en-GB" dirty="0"/>
              <a:t>Taylor Davies</a:t>
            </a:r>
          </a:p>
        </p:txBody>
      </p:sp>
      <p:sp>
        <p:nvSpPr>
          <p:cNvPr id="4" name="Text Placeholder 3">
            <a:extLst>
              <a:ext uri="{FF2B5EF4-FFF2-40B4-BE49-F238E27FC236}">
                <a16:creationId xmlns:a16="http://schemas.microsoft.com/office/drawing/2014/main" id="{6E0AEBEE-162A-4BEC-B0B9-16B047FC8447}"/>
              </a:ext>
            </a:extLst>
          </p:cNvPr>
          <p:cNvSpPr>
            <a:spLocks noGrp="1"/>
          </p:cNvSpPr>
          <p:nvPr>
            <p:ph type="body" sz="quarter" idx="16"/>
          </p:nvPr>
        </p:nvSpPr>
        <p:spPr>
          <a:xfrm>
            <a:off x="148233" y="168748"/>
            <a:ext cx="9128028" cy="1320385"/>
          </a:xfrm>
        </p:spPr>
        <p:txBody>
          <a:bodyPr>
            <a:normAutofit/>
          </a:bodyPr>
          <a:lstStyle/>
          <a:p>
            <a:pPr lvl="1"/>
            <a:r>
              <a:rPr lang="en-GB" dirty="0">
                <a:latin typeface="Amasis MT Pro Black" panose="02040A04050005020304" pitchFamily="18" charset="0"/>
              </a:rPr>
              <a:t>Chamber Leak Tester Project Analysis</a:t>
            </a:r>
          </a:p>
          <a:p>
            <a:pPr lvl="1"/>
            <a:r>
              <a:rPr lang="en-GB" dirty="0"/>
              <a:t> </a:t>
            </a:r>
          </a:p>
        </p:txBody>
      </p:sp>
      <p:sp>
        <p:nvSpPr>
          <p:cNvPr id="5" name="Date Placeholder 4">
            <a:extLst>
              <a:ext uri="{FF2B5EF4-FFF2-40B4-BE49-F238E27FC236}">
                <a16:creationId xmlns:a16="http://schemas.microsoft.com/office/drawing/2014/main" id="{BC94DD59-5954-44E8-9179-92BB0AD7080F}"/>
              </a:ext>
            </a:extLst>
          </p:cNvPr>
          <p:cNvSpPr>
            <a:spLocks noGrp="1"/>
          </p:cNvSpPr>
          <p:nvPr>
            <p:ph type="dt" sz="half" idx="17"/>
          </p:nvPr>
        </p:nvSpPr>
        <p:spPr/>
        <p:txBody>
          <a:bodyPr/>
          <a:lstStyle/>
          <a:p>
            <a:fld id="{4D34D82D-E559-417C-9ABD-22A795AA671C}" type="datetime1">
              <a:rPr lang="en-GB" smtClean="0"/>
              <a:t>02/06/2023</a:t>
            </a:fld>
            <a:endParaRPr lang="en-GB" dirty="0"/>
          </a:p>
        </p:txBody>
      </p:sp>
      <p:sp>
        <p:nvSpPr>
          <p:cNvPr id="6" name="Slide Number Placeholder 5">
            <a:extLst>
              <a:ext uri="{FF2B5EF4-FFF2-40B4-BE49-F238E27FC236}">
                <a16:creationId xmlns:a16="http://schemas.microsoft.com/office/drawing/2014/main" id="{EAC1E1A2-2602-43F9-8939-B8C2ED178713}"/>
              </a:ext>
            </a:extLst>
          </p:cNvPr>
          <p:cNvSpPr>
            <a:spLocks noGrp="1"/>
          </p:cNvSpPr>
          <p:nvPr>
            <p:ph type="sldNum" sz="quarter" idx="18"/>
          </p:nvPr>
        </p:nvSpPr>
        <p:spPr/>
        <p:txBody>
          <a:bodyPr/>
          <a:lstStyle/>
          <a:p>
            <a:fld id="{9A49380A-4C34-496D-91D0-A91A9E21C757}" type="slidenum">
              <a:rPr lang="en-GB" smtClean="0"/>
              <a:pPr/>
              <a:t>1</a:t>
            </a:fld>
            <a:endParaRPr lang="en-GB" dirty="0"/>
          </a:p>
        </p:txBody>
      </p:sp>
      <p:sp>
        <p:nvSpPr>
          <p:cNvPr id="7" name="TextBox 6">
            <a:extLst>
              <a:ext uri="{FF2B5EF4-FFF2-40B4-BE49-F238E27FC236}">
                <a16:creationId xmlns:a16="http://schemas.microsoft.com/office/drawing/2014/main" id="{2CF2478B-E5F3-96A9-4C90-ECED86CCC2EA}"/>
              </a:ext>
            </a:extLst>
          </p:cNvPr>
          <p:cNvSpPr txBox="1"/>
          <p:nvPr/>
        </p:nvSpPr>
        <p:spPr>
          <a:xfrm>
            <a:off x="143455" y="1866627"/>
            <a:ext cx="4646404" cy="3884397"/>
          </a:xfrm>
          <a:prstGeom prst="rect">
            <a:avLst/>
          </a:prstGeom>
          <a:noFill/>
        </p:spPr>
        <p:txBody>
          <a:bodyPr wrap="square" rtlCol="0">
            <a:spAutoFit/>
          </a:bodyPr>
          <a:lstStyle/>
          <a:p>
            <a:pPr marL="342900" indent="-342900">
              <a:lnSpc>
                <a:spcPct val="200000"/>
              </a:lnSpc>
              <a:buAutoNum type="arabicPeriod"/>
            </a:pPr>
            <a:r>
              <a:rPr lang="en-GB" dirty="0"/>
              <a:t>Introduction</a:t>
            </a:r>
          </a:p>
          <a:p>
            <a:pPr marL="342900" indent="-342900">
              <a:lnSpc>
                <a:spcPct val="200000"/>
              </a:lnSpc>
              <a:buAutoNum type="arabicPeriod"/>
            </a:pPr>
            <a:r>
              <a:rPr lang="en-GB" dirty="0"/>
              <a:t>Renishaw History</a:t>
            </a:r>
          </a:p>
          <a:p>
            <a:pPr marL="342900" indent="-342900">
              <a:lnSpc>
                <a:spcPct val="200000"/>
              </a:lnSpc>
              <a:buAutoNum type="arabicPeriod"/>
            </a:pPr>
            <a:r>
              <a:rPr lang="en-GB" dirty="0"/>
              <a:t>Additive Manufacturing within Renishaw</a:t>
            </a:r>
          </a:p>
          <a:p>
            <a:pPr marL="342900" indent="-342900">
              <a:lnSpc>
                <a:spcPct val="200000"/>
              </a:lnSpc>
              <a:buAutoNum type="arabicPeriod"/>
            </a:pPr>
            <a:r>
              <a:rPr lang="en-GB" dirty="0"/>
              <a:t>Project Research</a:t>
            </a:r>
          </a:p>
          <a:p>
            <a:pPr marL="342900" indent="-342900">
              <a:lnSpc>
                <a:spcPct val="200000"/>
              </a:lnSpc>
              <a:buAutoNum type="arabicPeriod"/>
            </a:pPr>
            <a:r>
              <a:rPr lang="en-GB" dirty="0"/>
              <a:t>Methodology of Analysis </a:t>
            </a:r>
          </a:p>
          <a:p>
            <a:pPr marL="342900" indent="-342900">
              <a:lnSpc>
                <a:spcPct val="200000"/>
              </a:lnSpc>
              <a:buAutoNum type="arabicPeriod"/>
            </a:pPr>
            <a:r>
              <a:rPr lang="en-GB" dirty="0"/>
              <a:t>Analysis of Project</a:t>
            </a:r>
          </a:p>
          <a:p>
            <a:pPr marL="342900" indent="-342900">
              <a:lnSpc>
                <a:spcPct val="200000"/>
              </a:lnSpc>
              <a:buAutoNum type="arabicPeriod"/>
            </a:pPr>
            <a:r>
              <a:rPr lang="en-GB" dirty="0"/>
              <a:t>Conclusion</a:t>
            </a:r>
          </a:p>
        </p:txBody>
      </p:sp>
      <p:pic>
        <p:nvPicPr>
          <p:cNvPr id="2" name="Picture 4" descr="Renishaw | UK Manufacturing Review 2019/20">
            <a:extLst>
              <a:ext uri="{FF2B5EF4-FFF2-40B4-BE49-F238E27FC236}">
                <a16:creationId xmlns:a16="http://schemas.microsoft.com/office/drawing/2014/main" id="{0610D3A2-5BEF-F861-989E-3724F823143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823"/>
          <a:stretch/>
        </p:blipFill>
        <p:spPr bwMode="auto">
          <a:xfrm>
            <a:off x="4991030" y="1866627"/>
            <a:ext cx="4285231" cy="343629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AA5CD481-12CE-09B3-5713-F443AF0513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77432" y="1866626"/>
            <a:ext cx="2534081" cy="3436293"/>
          </a:xfrm>
          <a:prstGeom prst="rect">
            <a:avLst/>
          </a:prstGeom>
        </p:spPr>
      </p:pic>
      <p:pic>
        <p:nvPicPr>
          <p:cNvPr id="59" name="Audio 58">
            <a:hlinkClick r:id="" action="ppaction://media"/>
            <a:extLst>
              <a:ext uri="{FF2B5EF4-FFF2-40B4-BE49-F238E27FC236}">
                <a16:creationId xmlns:a16="http://schemas.microsoft.com/office/drawing/2014/main" id="{AA0EA1A7-87FD-CA5F-B6C8-E653D829F30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40094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22552">
        <p159:morph option="byObject"/>
      </p:transition>
    </mc:Choice>
    <mc:Fallback>
      <p:transition spd="slow" advTm="225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A5099-AADA-4402-89CE-B7F5801045A9}"/>
              </a:ext>
            </a:extLst>
          </p:cNvPr>
          <p:cNvSpPr>
            <a:spLocks noGrp="1"/>
          </p:cNvSpPr>
          <p:nvPr>
            <p:ph type="title"/>
          </p:nvPr>
        </p:nvSpPr>
        <p:spPr>
          <a:xfrm>
            <a:off x="360000" y="360000"/>
            <a:ext cx="11473200" cy="415498"/>
          </a:xfrm>
        </p:spPr>
        <p:txBody>
          <a:bodyPr anchor="t">
            <a:normAutofit/>
          </a:bodyPr>
          <a:lstStyle/>
          <a:p>
            <a:r>
              <a:rPr lang="en-GB"/>
              <a:t>Introduction</a:t>
            </a:r>
          </a:p>
        </p:txBody>
      </p:sp>
      <p:pic>
        <p:nvPicPr>
          <p:cNvPr id="11" name="Picture 10">
            <a:extLst>
              <a:ext uri="{FF2B5EF4-FFF2-40B4-BE49-F238E27FC236}">
                <a16:creationId xmlns:a16="http://schemas.microsoft.com/office/drawing/2014/main" id="{F3269D8F-1267-4752-025D-2AF745523758}"/>
              </a:ext>
            </a:extLst>
          </p:cNvPr>
          <p:cNvPicPr>
            <a:picLocks noChangeAspect="1"/>
          </p:cNvPicPr>
          <p:nvPr/>
        </p:nvPicPr>
        <p:blipFill rotWithShape="1">
          <a:blip r:embed="rId4"/>
          <a:srcRect l="9415" r="7939"/>
          <a:stretch/>
        </p:blipFill>
        <p:spPr>
          <a:xfrm>
            <a:off x="8008800" y="1268166"/>
            <a:ext cx="3463200" cy="4320000"/>
          </a:xfrm>
          <a:prstGeom prst="rect">
            <a:avLst/>
          </a:prstGeom>
          <a:noFill/>
        </p:spPr>
      </p:pic>
      <p:pic>
        <p:nvPicPr>
          <p:cNvPr id="9" name="Picture 8">
            <a:extLst>
              <a:ext uri="{FF2B5EF4-FFF2-40B4-BE49-F238E27FC236}">
                <a16:creationId xmlns:a16="http://schemas.microsoft.com/office/drawing/2014/main" id="{D6F71306-7822-662E-0330-B9571011201D}"/>
              </a:ext>
            </a:extLst>
          </p:cNvPr>
          <p:cNvPicPr>
            <a:picLocks noChangeAspect="1"/>
          </p:cNvPicPr>
          <p:nvPr/>
        </p:nvPicPr>
        <p:blipFill rotWithShape="1">
          <a:blip r:embed="rId5"/>
          <a:srcRect l="5164" r="6043" b="4"/>
          <a:stretch/>
        </p:blipFill>
        <p:spPr>
          <a:xfrm>
            <a:off x="720000" y="1062000"/>
            <a:ext cx="3463200" cy="4320000"/>
          </a:xfrm>
          <a:prstGeom prst="rect">
            <a:avLst/>
          </a:prstGeom>
          <a:noFill/>
        </p:spPr>
      </p:pic>
      <p:pic>
        <p:nvPicPr>
          <p:cNvPr id="1028" name="Picture 4" descr="Renishaw | UK Manufacturing Review 2019/20">
            <a:extLst>
              <a:ext uri="{FF2B5EF4-FFF2-40B4-BE49-F238E27FC236}">
                <a16:creationId xmlns:a16="http://schemas.microsoft.com/office/drawing/2014/main" id="{9B73AE08-82F5-51FE-E0F0-088BD8B35BD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0928" r="5562" b="1"/>
          <a:stretch/>
        </p:blipFill>
        <p:spPr bwMode="auto">
          <a:xfrm>
            <a:off x="4364799" y="1268166"/>
            <a:ext cx="3463200" cy="4320000"/>
          </a:xfrm>
          <a:prstGeom prst="rect">
            <a:avLst/>
          </a:prstGeom>
          <a:noFill/>
          <a:extLst>
            <a:ext uri="{909E8E84-426E-40DD-AFC4-6F175D3DCCD1}">
              <a14:hiddenFill xmlns:a14="http://schemas.microsoft.com/office/drawing/2010/main">
                <a:solidFill>
                  <a:srgbClr val="FFFFFF"/>
                </a:solidFill>
              </a14:hiddenFill>
            </a:ext>
          </a:extLst>
        </p:spPr>
      </p:pic>
      <p:sp>
        <p:nvSpPr>
          <p:cNvPr id="1044" name="Text Placeholder 5">
            <a:extLst>
              <a:ext uri="{FF2B5EF4-FFF2-40B4-BE49-F238E27FC236}">
                <a16:creationId xmlns:a16="http://schemas.microsoft.com/office/drawing/2014/main" id="{D48AF1F9-5C65-AE64-0932-ED0CFF2F4D04}"/>
              </a:ext>
            </a:extLst>
          </p:cNvPr>
          <p:cNvSpPr>
            <a:spLocks noGrp="1"/>
          </p:cNvSpPr>
          <p:nvPr>
            <p:ph type="body" sz="quarter" idx="17"/>
          </p:nvPr>
        </p:nvSpPr>
        <p:spPr>
          <a:xfrm>
            <a:off x="720799" y="5380332"/>
            <a:ext cx="3463200" cy="415668"/>
          </a:xfrm>
        </p:spPr>
        <p:txBody>
          <a:bodyPr/>
          <a:lstStyle/>
          <a:p>
            <a:r>
              <a:rPr lang="en-US" dirty="0"/>
              <a:t>Employee at Renishaw</a:t>
            </a:r>
          </a:p>
        </p:txBody>
      </p:sp>
      <p:sp>
        <p:nvSpPr>
          <p:cNvPr id="1046" name="Text Placeholder 6">
            <a:extLst>
              <a:ext uri="{FF2B5EF4-FFF2-40B4-BE49-F238E27FC236}">
                <a16:creationId xmlns:a16="http://schemas.microsoft.com/office/drawing/2014/main" id="{90E6BD9F-B684-C120-8DBB-947CB591536D}"/>
              </a:ext>
            </a:extLst>
          </p:cNvPr>
          <p:cNvSpPr>
            <a:spLocks noGrp="1"/>
          </p:cNvSpPr>
          <p:nvPr>
            <p:ph type="body" sz="quarter" idx="18"/>
          </p:nvPr>
        </p:nvSpPr>
        <p:spPr>
          <a:xfrm>
            <a:off x="4364799" y="5380332"/>
            <a:ext cx="3463200" cy="415668"/>
          </a:xfrm>
        </p:spPr>
        <p:txBody>
          <a:bodyPr/>
          <a:lstStyle/>
          <a:p>
            <a:r>
              <a:rPr lang="en-US" dirty="0"/>
              <a:t>Manufacturing Department</a:t>
            </a:r>
          </a:p>
        </p:txBody>
      </p:sp>
      <p:sp>
        <p:nvSpPr>
          <p:cNvPr id="1048" name="Text Placeholder 7">
            <a:extLst>
              <a:ext uri="{FF2B5EF4-FFF2-40B4-BE49-F238E27FC236}">
                <a16:creationId xmlns:a16="http://schemas.microsoft.com/office/drawing/2014/main" id="{79540A8D-F3E1-7EC4-C677-9AE113CF0FC0}"/>
              </a:ext>
            </a:extLst>
          </p:cNvPr>
          <p:cNvSpPr>
            <a:spLocks noGrp="1"/>
          </p:cNvSpPr>
          <p:nvPr>
            <p:ph type="body" sz="quarter" idx="19"/>
          </p:nvPr>
        </p:nvSpPr>
        <p:spPr>
          <a:xfrm>
            <a:off x="8008800" y="5380332"/>
            <a:ext cx="3463200" cy="415668"/>
          </a:xfrm>
        </p:spPr>
        <p:txBody>
          <a:bodyPr/>
          <a:lstStyle/>
          <a:p>
            <a:r>
              <a:rPr lang="en-US" dirty="0"/>
              <a:t>UWTSD</a:t>
            </a:r>
          </a:p>
        </p:txBody>
      </p:sp>
      <p:sp>
        <p:nvSpPr>
          <p:cNvPr id="4" name="Date Placeholder 3">
            <a:extLst>
              <a:ext uri="{FF2B5EF4-FFF2-40B4-BE49-F238E27FC236}">
                <a16:creationId xmlns:a16="http://schemas.microsoft.com/office/drawing/2014/main" id="{BB5B7054-1C84-4DF0-851A-C684CF26D5AB}"/>
              </a:ext>
            </a:extLst>
          </p:cNvPr>
          <p:cNvSpPr>
            <a:spLocks noGrp="1"/>
          </p:cNvSpPr>
          <p:nvPr>
            <p:ph type="dt" sz="half" idx="20"/>
          </p:nvPr>
        </p:nvSpPr>
        <p:spPr>
          <a:xfrm>
            <a:off x="360000" y="6339636"/>
            <a:ext cx="1440000" cy="138499"/>
          </a:xfrm>
        </p:spPr>
        <p:txBody>
          <a:bodyPr anchor="t">
            <a:normAutofit/>
          </a:bodyPr>
          <a:lstStyle/>
          <a:p>
            <a:pPr>
              <a:spcAft>
                <a:spcPts val="600"/>
              </a:spcAft>
            </a:pPr>
            <a:fld id="{4D34D82D-E559-417C-9ABD-22A795AA671C}" type="datetime1">
              <a:rPr lang="en-GB" smtClean="0"/>
              <a:pPr>
                <a:spcAft>
                  <a:spcPts val="600"/>
                </a:spcAft>
              </a:pPr>
              <a:t>02/06/2023</a:t>
            </a:fld>
            <a:endParaRPr lang="en-GB"/>
          </a:p>
        </p:txBody>
      </p:sp>
      <p:sp>
        <p:nvSpPr>
          <p:cNvPr id="5" name="Slide Number Placeholder 4">
            <a:extLst>
              <a:ext uri="{FF2B5EF4-FFF2-40B4-BE49-F238E27FC236}">
                <a16:creationId xmlns:a16="http://schemas.microsoft.com/office/drawing/2014/main" id="{6AE3C029-56EC-4523-9E41-B222347D54D2}"/>
              </a:ext>
            </a:extLst>
          </p:cNvPr>
          <p:cNvSpPr>
            <a:spLocks noGrp="1"/>
          </p:cNvSpPr>
          <p:nvPr>
            <p:ph type="sldNum" sz="quarter" idx="21"/>
          </p:nvPr>
        </p:nvSpPr>
        <p:spPr>
          <a:xfrm>
            <a:off x="360000" y="6539466"/>
            <a:ext cx="1440000" cy="138499"/>
          </a:xfrm>
        </p:spPr>
        <p:txBody>
          <a:bodyPr anchor="t">
            <a:normAutofit/>
          </a:bodyPr>
          <a:lstStyle/>
          <a:p>
            <a:pPr>
              <a:spcAft>
                <a:spcPts val="600"/>
              </a:spcAft>
            </a:pPr>
            <a:fld id="{9A49380A-4C34-496D-91D0-A91A9E21C757}" type="slidenum">
              <a:rPr lang="en-GB" smtClean="0"/>
              <a:pPr>
                <a:spcAft>
                  <a:spcPts val="600"/>
                </a:spcAft>
              </a:pPr>
              <a:t>2</a:t>
            </a:fld>
            <a:endParaRPr lang="en-GB"/>
          </a:p>
        </p:txBody>
      </p:sp>
      <p:pic>
        <p:nvPicPr>
          <p:cNvPr id="24" name="Audio 23">
            <a:hlinkClick r:id="" action="ppaction://media"/>
            <a:extLst>
              <a:ext uri="{FF2B5EF4-FFF2-40B4-BE49-F238E27FC236}">
                <a16:creationId xmlns:a16="http://schemas.microsoft.com/office/drawing/2014/main" id="{769CF3AD-570A-E86C-3704-D2780ED6CA9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87194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25327">
        <p159:morph option="byObject"/>
      </p:transition>
    </mc:Choice>
    <mc:Fallback>
      <p:transition spd="slow" advTm="253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ED2E5-3C96-BF49-4932-D329EF501F3E}"/>
              </a:ext>
            </a:extLst>
          </p:cNvPr>
          <p:cNvSpPr>
            <a:spLocks noGrp="1"/>
          </p:cNvSpPr>
          <p:nvPr>
            <p:ph type="title"/>
          </p:nvPr>
        </p:nvSpPr>
        <p:spPr>
          <a:xfrm>
            <a:off x="360000" y="360000"/>
            <a:ext cx="11473200" cy="415498"/>
          </a:xfrm>
        </p:spPr>
        <p:txBody>
          <a:bodyPr anchor="t">
            <a:normAutofit/>
          </a:bodyPr>
          <a:lstStyle/>
          <a:p>
            <a:r>
              <a:rPr lang="en-GB" dirty="0"/>
              <a:t>Renishaw background </a:t>
            </a:r>
          </a:p>
        </p:txBody>
      </p:sp>
      <p:pic>
        <p:nvPicPr>
          <p:cNvPr id="7" name="Picture 6">
            <a:extLst>
              <a:ext uri="{FF2B5EF4-FFF2-40B4-BE49-F238E27FC236}">
                <a16:creationId xmlns:a16="http://schemas.microsoft.com/office/drawing/2014/main" id="{F05313D3-61B5-54E4-1EC6-92D4D65DADD0}"/>
              </a:ext>
            </a:extLst>
          </p:cNvPr>
          <p:cNvPicPr>
            <a:picLocks noChangeAspect="1"/>
          </p:cNvPicPr>
          <p:nvPr/>
        </p:nvPicPr>
        <p:blipFill rotWithShape="1">
          <a:blip r:embed="rId4"/>
          <a:srcRect l="22604" r="24286" b="1"/>
          <a:stretch/>
        </p:blipFill>
        <p:spPr>
          <a:xfrm>
            <a:off x="720799" y="1476000"/>
            <a:ext cx="3463200" cy="4320000"/>
          </a:xfrm>
          <a:prstGeom prst="rect">
            <a:avLst/>
          </a:prstGeom>
          <a:noFill/>
        </p:spPr>
      </p:pic>
      <p:pic>
        <p:nvPicPr>
          <p:cNvPr id="11" name="Picture 10">
            <a:extLst>
              <a:ext uri="{FF2B5EF4-FFF2-40B4-BE49-F238E27FC236}">
                <a16:creationId xmlns:a16="http://schemas.microsoft.com/office/drawing/2014/main" id="{17337E28-563C-0A58-2E10-07CDCA001801}"/>
              </a:ext>
            </a:extLst>
          </p:cNvPr>
          <p:cNvPicPr>
            <a:picLocks noChangeAspect="1"/>
          </p:cNvPicPr>
          <p:nvPr/>
        </p:nvPicPr>
        <p:blipFill rotWithShape="1">
          <a:blip r:embed="rId5"/>
          <a:srcRect l="16877" r="26204" b="-2"/>
          <a:stretch/>
        </p:blipFill>
        <p:spPr>
          <a:xfrm>
            <a:off x="8008800" y="1476000"/>
            <a:ext cx="3463200" cy="4320000"/>
          </a:xfrm>
          <a:prstGeom prst="rect">
            <a:avLst/>
          </a:prstGeom>
          <a:noFill/>
        </p:spPr>
      </p:pic>
      <p:pic>
        <p:nvPicPr>
          <p:cNvPr id="9" name="Picture 8">
            <a:extLst>
              <a:ext uri="{FF2B5EF4-FFF2-40B4-BE49-F238E27FC236}">
                <a16:creationId xmlns:a16="http://schemas.microsoft.com/office/drawing/2014/main" id="{0D8B082F-8155-C6C3-A89E-FC3A6A92D725}"/>
              </a:ext>
            </a:extLst>
          </p:cNvPr>
          <p:cNvPicPr>
            <a:picLocks noChangeAspect="1"/>
          </p:cNvPicPr>
          <p:nvPr/>
        </p:nvPicPr>
        <p:blipFill rotWithShape="1">
          <a:blip r:embed="rId6"/>
          <a:srcRect l="24211" r="30093" b="-2"/>
          <a:stretch/>
        </p:blipFill>
        <p:spPr>
          <a:xfrm>
            <a:off x="4364799" y="1476000"/>
            <a:ext cx="3463200" cy="4320000"/>
          </a:xfrm>
          <a:prstGeom prst="rect">
            <a:avLst/>
          </a:prstGeom>
          <a:noFill/>
        </p:spPr>
      </p:pic>
      <p:sp>
        <p:nvSpPr>
          <p:cNvPr id="16" name="Text Placeholder 5">
            <a:extLst>
              <a:ext uri="{FF2B5EF4-FFF2-40B4-BE49-F238E27FC236}">
                <a16:creationId xmlns:a16="http://schemas.microsoft.com/office/drawing/2014/main" id="{EDF9780B-0D13-9EBF-B548-90F26EE1D5BB}"/>
              </a:ext>
            </a:extLst>
          </p:cNvPr>
          <p:cNvSpPr>
            <a:spLocks noGrp="1"/>
          </p:cNvSpPr>
          <p:nvPr>
            <p:ph type="body" sz="quarter" idx="17"/>
          </p:nvPr>
        </p:nvSpPr>
        <p:spPr>
          <a:xfrm>
            <a:off x="720799" y="5380332"/>
            <a:ext cx="3463200" cy="415668"/>
          </a:xfrm>
        </p:spPr>
        <p:txBody>
          <a:bodyPr/>
          <a:lstStyle/>
          <a:p>
            <a:r>
              <a:rPr lang="en-US" dirty="0"/>
              <a:t>Founders </a:t>
            </a:r>
          </a:p>
        </p:txBody>
      </p:sp>
      <p:sp>
        <p:nvSpPr>
          <p:cNvPr id="18" name="Text Placeholder 6">
            <a:extLst>
              <a:ext uri="{FF2B5EF4-FFF2-40B4-BE49-F238E27FC236}">
                <a16:creationId xmlns:a16="http://schemas.microsoft.com/office/drawing/2014/main" id="{D28E5ED3-9AF5-41FD-EED8-3DB37CDEFC0D}"/>
              </a:ext>
            </a:extLst>
          </p:cNvPr>
          <p:cNvSpPr>
            <a:spLocks noGrp="1"/>
          </p:cNvSpPr>
          <p:nvPr>
            <p:ph type="body" sz="quarter" idx="18"/>
          </p:nvPr>
        </p:nvSpPr>
        <p:spPr>
          <a:xfrm>
            <a:off x="4364799" y="5380332"/>
            <a:ext cx="3463200" cy="415668"/>
          </a:xfrm>
        </p:spPr>
        <p:txBody>
          <a:bodyPr/>
          <a:lstStyle/>
          <a:p>
            <a:r>
              <a:rPr lang="en-US" dirty="0"/>
              <a:t>Global Offices</a:t>
            </a:r>
          </a:p>
        </p:txBody>
      </p:sp>
      <p:sp>
        <p:nvSpPr>
          <p:cNvPr id="20" name="Text Placeholder 7">
            <a:extLst>
              <a:ext uri="{FF2B5EF4-FFF2-40B4-BE49-F238E27FC236}">
                <a16:creationId xmlns:a16="http://schemas.microsoft.com/office/drawing/2014/main" id="{EE2F623D-8708-8D59-0D18-1D0850F2DB39}"/>
              </a:ext>
            </a:extLst>
          </p:cNvPr>
          <p:cNvSpPr>
            <a:spLocks noGrp="1"/>
          </p:cNvSpPr>
          <p:nvPr>
            <p:ph type="body" sz="quarter" idx="19"/>
          </p:nvPr>
        </p:nvSpPr>
        <p:spPr>
          <a:xfrm>
            <a:off x="8008800" y="5380332"/>
            <a:ext cx="3463200" cy="415668"/>
          </a:xfrm>
        </p:spPr>
        <p:txBody>
          <a:bodyPr/>
          <a:lstStyle/>
          <a:p>
            <a:r>
              <a:rPr lang="en-US" dirty="0"/>
              <a:t>Products</a:t>
            </a:r>
          </a:p>
        </p:txBody>
      </p:sp>
      <p:sp>
        <p:nvSpPr>
          <p:cNvPr id="4" name="Date Placeholder 3">
            <a:extLst>
              <a:ext uri="{FF2B5EF4-FFF2-40B4-BE49-F238E27FC236}">
                <a16:creationId xmlns:a16="http://schemas.microsoft.com/office/drawing/2014/main" id="{5ED3D93F-0551-C51A-8299-78F09FBC1CFB}"/>
              </a:ext>
            </a:extLst>
          </p:cNvPr>
          <p:cNvSpPr>
            <a:spLocks noGrp="1"/>
          </p:cNvSpPr>
          <p:nvPr>
            <p:ph type="dt" sz="half" idx="20"/>
          </p:nvPr>
        </p:nvSpPr>
        <p:spPr>
          <a:xfrm>
            <a:off x="360000" y="6339636"/>
            <a:ext cx="1440000" cy="138499"/>
          </a:xfrm>
        </p:spPr>
        <p:txBody>
          <a:bodyPr anchor="t">
            <a:normAutofit/>
          </a:bodyPr>
          <a:lstStyle/>
          <a:p>
            <a:pPr>
              <a:spcAft>
                <a:spcPts val="600"/>
              </a:spcAft>
            </a:pPr>
            <a:fld id="{4D34D82D-E559-417C-9ABD-22A795AA671C}" type="datetime1">
              <a:rPr lang="en-GB" smtClean="0"/>
              <a:pPr>
                <a:spcAft>
                  <a:spcPts val="600"/>
                </a:spcAft>
              </a:pPr>
              <a:t>02/06/2023</a:t>
            </a:fld>
            <a:endParaRPr lang="en-GB"/>
          </a:p>
        </p:txBody>
      </p:sp>
      <p:sp>
        <p:nvSpPr>
          <p:cNvPr id="5" name="Slide Number Placeholder 4">
            <a:extLst>
              <a:ext uri="{FF2B5EF4-FFF2-40B4-BE49-F238E27FC236}">
                <a16:creationId xmlns:a16="http://schemas.microsoft.com/office/drawing/2014/main" id="{57153B96-B1D4-9902-0B18-1DDAA2EC1B1B}"/>
              </a:ext>
            </a:extLst>
          </p:cNvPr>
          <p:cNvSpPr>
            <a:spLocks noGrp="1"/>
          </p:cNvSpPr>
          <p:nvPr>
            <p:ph type="sldNum" sz="quarter" idx="21"/>
          </p:nvPr>
        </p:nvSpPr>
        <p:spPr>
          <a:xfrm>
            <a:off x="360000" y="6539466"/>
            <a:ext cx="1440000" cy="138499"/>
          </a:xfrm>
        </p:spPr>
        <p:txBody>
          <a:bodyPr anchor="t">
            <a:normAutofit/>
          </a:bodyPr>
          <a:lstStyle/>
          <a:p>
            <a:pPr>
              <a:spcAft>
                <a:spcPts val="600"/>
              </a:spcAft>
            </a:pPr>
            <a:fld id="{9A49380A-4C34-496D-91D0-A91A9E21C757}" type="slidenum">
              <a:rPr lang="en-GB" smtClean="0"/>
              <a:pPr>
                <a:spcAft>
                  <a:spcPts val="600"/>
                </a:spcAft>
              </a:pPr>
              <a:t>3</a:t>
            </a:fld>
            <a:endParaRPr lang="en-GB"/>
          </a:p>
        </p:txBody>
      </p:sp>
      <p:pic>
        <p:nvPicPr>
          <p:cNvPr id="23" name="Audio 22">
            <a:hlinkClick r:id="" action="ppaction://media"/>
            <a:extLst>
              <a:ext uri="{FF2B5EF4-FFF2-40B4-BE49-F238E27FC236}">
                <a16:creationId xmlns:a16="http://schemas.microsoft.com/office/drawing/2014/main" id="{93E2DDDD-869D-60F6-CA8D-7686364DEEC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44886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7870">
        <p159:morph option="byObject"/>
      </p:transition>
    </mc:Choice>
    <mc:Fallback>
      <p:transition spd="slow" advTm="378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7A749-32A5-A906-EB6F-2E647AC9ADE8}"/>
              </a:ext>
            </a:extLst>
          </p:cNvPr>
          <p:cNvSpPr>
            <a:spLocks noGrp="1"/>
          </p:cNvSpPr>
          <p:nvPr>
            <p:ph type="title"/>
          </p:nvPr>
        </p:nvSpPr>
        <p:spPr/>
        <p:txBody>
          <a:bodyPr/>
          <a:lstStyle/>
          <a:p>
            <a:r>
              <a:rPr lang="en-GB" dirty="0">
                <a:solidFill>
                  <a:schemeClr val="accent1"/>
                </a:solidFill>
              </a:rPr>
              <a:t>Additive Manufacturing within Renishaw</a:t>
            </a:r>
          </a:p>
        </p:txBody>
      </p:sp>
      <p:sp>
        <p:nvSpPr>
          <p:cNvPr id="4" name="Date Placeholder 3">
            <a:extLst>
              <a:ext uri="{FF2B5EF4-FFF2-40B4-BE49-F238E27FC236}">
                <a16:creationId xmlns:a16="http://schemas.microsoft.com/office/drawing/2014/main" id="{5F4F138E-BCC1-ACD9-0257-09A665D1B361}"/>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79FB1C7D-CB33-6BC3-58FE-E566E1706924}"/>
              </a:ext>
            </a:extLst>
          </p:cNvPr>
          <p:cNvSpPr>
            <a:spLocks noGrp="1"/>
          </p:cNvSpPr>
          <p:nvPr>
            <p:ph type="sldNum" sz="quarter" idx="11"/>
          </p:nvPr>
        </p:nvSpPr>
        <p:spPr/>
        <p:txBody>
          <a:bodyPr/>
          <a:lstStyle/>
          <a:p>
            <a:fld id="{9A49380A-4C34-496D-91D0-A91A9E21C757}" type="slidenum">
              <a:rPr lang="en-GB" smtClean="0"/>
              <a:pPr/>
              <a:t>4</a:t>
            </a:fld>
            <a:endParaRPr lang="en-GB" dirty="0"/>
          </a:p>
        </p:txBody>
      </p:sp>
      <p:pic>
        <p:nvPicPr>
          <p:cNvPr id="14" name="Picture 13">
            <a:extLst>
              <a:ext uri="{FF2B5EF4-FFF2-40B4-BE49-F238E27FC236}">
                <a16:creationId xmlns:a16="http://schemas.microsoft.com/office/drawing/2014/main" id="{1350BDE4-66EE-CF32-23CA-E06C0A72673E}"/>
              </a:ext>
            </a:extLst>
          </p:cNvPr>
          <p:cNvPicPr>
            <a:picLocks noChangeAspect="1"/>
          </p:cNvPicPr>
          <p:nvPr/>
        </p:nvPicPr>
        <p:blipFill>
          <a:blip r:embed="rId4"/>
          <a:stretch>
            <a:fillRect/>
          </a:stretch>
        </p:blipFill>
        <p:spPr>
          <a:xfrm>
            <a:off x="360000" y="3238107"/>
            <a:ext cx="3585369" cy="2533307"/>
          </a:xfrm>
          <a:prstGeom prst="rect">
            <a:avLst/>
          </a:prstGeom>
        </p:spPr>
      </p:pic>
      <p:sp>
        <p:nvSpPr>
          <p:cNvPr id="15" name="TextBox 14">
            <a:extLst>
              <a:ext uri="{FF2B5EF4-FFF2-40B4-BE49-F238E27FC236}">
                <a16:creationId xmlns:a16="http://schemas.microsoft.com/office/drawing/2014/main" id="{100DBEC7-257D-9E82-D31F-BA705D3B8019}"/>
              </a:ext>
            </a:extLst>
          </p:cNvPr>
          <p:cNvSpPr txBox="1"/>
          <p:nvPr/>
        </p:nvSpPr>
        <p:spPr>
          <a:xfrm>
            <a:off x="360000" y="1086585"/>
            <a:ext cx="3689405" cy="1600438"/>
          </a:xfrm>
          <a:prstGeom prst="rect">
            <a:avLst/>
          </a:prstGeom>
          <a:noFill/>
        </p:spPr>
        <p:txBody>
          <a:bodyPr wrap="square" rtlCol="0">
            <a:spAutoFit/>
          </a:bodyPr>
          <a:lstStyle/>
          <a:p>
            <a:r>
              <a:rPr lang="en-GB" sz="1600" b="0" i="0" dirty="0">
                <a:solidFill>
                  <a:srgbClr val="211A15"/>
                </a:solidFill>
                <a:effectLst/>
                <a:latin typeface="Segoe UI" panose="020B0502040204020203" pitchFamily="34" charset="0"/>
              </a:rPr>
              <a:t>Renishaw's metal powder bed fusion is an additive manufacturing technology that uses a high powered ytterbium fibre laser to fuse fine metallic powders together creating functional 3-dimensional parts</a:t>
            </a:r>
            <a:r>
              <a:rPr lang="en-GB" b="0" i="0" dirty="0">
                <a:solidFill>
                  <a:srgbClr val="211A15"/>
                </a:solidFill>
                <a:effectLst/>
                <a:latin typeface="Segoe UI" panose="020B0502040204020203" pitchFamily="34" charset="0"/>
              </a:rPr>
              <a:t>.</a:t>
            </a:r>
            <a:endParaRPr lang="en-GB" dirty="0"/>
          </a:p>
        </p:txBody>
      </p:sp>
      <p:sp>
        <p:nvSpPr>
          <p:cNvPr id="18" name="TextBox 17">
            <a:extLst>
              <a:ext uri="{FF2B5EF4-FFF2-40B4-BE49-F238E27FC236}">
                <a16:creationId xmlns:a16="http://schemas.microsoft.com/office/drawing/2014/main" id="{27C3C85C-159E-6A5A-5135-49D69224FD3B}"/>
              </a:ext>
            </a:extLst>
          </p:cNvPr>
          <p:cNvSpPr txBox="1"/>
          <p:nvPr/>
        </p:nvSpPr>
        <p:spPr>
          <a:xfrm>
            <a:off x="4188350" y="1086585"/>
            <a:ext cx="4939748" cy="1815882"/>
          </a:xfrm>
          <a:prstGeom prst="rect">
            <a:avLst/>
          </a:prstGeom>
          <a:noFill/>
        </p:spPr>
        <p:txBody>
          <a:bodyPr wrap="square">
            <a:spAutoFit/>
          </a:bodyPr>
          <a:lstStyle/>
          <a:p>
            <a:r>
              <a:rPr lang="en-GB" sz="1600" b="0" i="0" dirty="0">
                <a:solidFill>
                  <a:srgbClr val="211A15"/>
                </a:solidFill>
                <a:effectLst/>
                <a:latin typeface="Segoe UI" panose="020B0502040204020203" pitchFamily="34" charset="0"/>
              </a:rPr>
              <a:t>The early adopters of additive manufacturing included high-end </a:t>
            </a:r>
            <a:r>
              <a:rPr lang="en-GB" sz="1600" b="1" i="0" dirty="0">
                <a:solidFill>
                  <a:srgbClr val="211A15"/>
                </a:solidFill>
                <a:effectLst/>
                <a:latin typeface="Segoe UI" panose="020B0502040204020203" pitchFamily="34" charset="0"/>
              </a:rPr>
              <a:t>automotive</a:t>
            </a:r>
            <a:r>
              <a:rPr lang="en-GB" sz="1600" b="0" i="0" dirty="0">
                <a:solidFill>
                  <a:srgbClr val="211A15"/>
                </a:solidFill>
                <a:effectLst/>
                <a:latin typeface="Segoe UI" panose="020B0502040204020203" pitchFamily="34" charset="0"/>
              </a:rPr>
              <a:t>, </a:t>
            </a:r>
            <a:r>
              <a:rPr lang="en-GB" sz="1600" b="1" i="0" dirty="0">
                <a:solidFill>
                  <a:srgbClr val="211A15"/>
                </a:solidFill>
                <a:effectLst/>
                <a:latin typeface="Segoe UI" panose="020B0502040204020203" pitchFamily="34" charset="0"/>
              </a:rPr>
              <a:t>aerospace </a:t>
            </a:r>
            <a:r>
              <a:rPr lang="en-GB" sz="1600" b="0" i="0" dirty="0">
                <a:solidFill>
                  <a:srgbClr val="211A15"/>
                </a:solidFill>
                <a:effectLst/>
                <a:latin typeface="Segoe UI" panose="020B0502040204020203" pitchFamily="34" charset="0"/>
              </a:rPr>
              <a:t>and</a:t>
            </a:r>
            <a:r>
              <a:rPr lang="en-GB" sz="1600" b="1" i="0" dirty="0">
                <a:solidFill>
                  <a:srgbClr val="211A15"/>
                </a:solidFill>
                <a:effectLst/>
                <a:latin typeface="Segoe UI" panose="020B0502040204020203" pitchFamily="34" charset="0"/>
              </a:rPr>
              <a:t> consumer goods </a:t>
            </a:r>
            <a:r>
              <a:rPr lang="en-GB" sz="1600" b="0" i="0" dirty="0">
                <a:solidFill>
                  <a:srgbClr val="211A15"/>
                </a:solidFill>
                <a:effectLst/>
                <a:latin typeface="Segoe UI" panose="020B0502040204020203" pitchFamily="34" charset="0"/>
              </a:rPr>
              <a:t>customers. Applications are growing across industries with increasing use in dental, medical and tooling. Renishaw have dedicated teams providing </a:t>
            </a:r>
            <a:r>
              <a:rPr lang="en-GB" sz="1600" b="1" i="0" dirty="0">
                <a:solidFill>
                  <a:srgbClr val="211A15"/>
                </a:solidFill>
                <a:effectLst/>
                <a:latin typeface="Segoe UI" panose="020B0502040204020203" pitchFamily="34" charset="0"/>
              </a:rPr>
              <a:t>healthcare </a:t>
            </a:r>
            <a:r>
              <a:rPr lang="en-GB" sz="1600" b="0" i="0" dirty="0">
                <a:solidFill>
                  <a:srgbClr val="211A15"/>
                </a:solidFill>
                <a:effectLst/>
                <a:latin typeface="Segoe UI" panose="020B0502040204020203" pitchFamily="34" charset="0"/>
              </a:rPr>
              <a:t>solutions</a:t>
            </a:r>
            <a:endParaRPr lang="en-GB" sz="1600" dirty="0"/>
          </a:p>
        </p:txBody>
      </p:sp>
      <p:pic>
        <p:nvPicPr>
          <p:cNvPr id="22" name="Picture 21">
            <a:extLst>
              <a:ext uri="{FF2B5EF4-FFF2-40B4-BE49-F238E27FC236}">
                <a16:creationId xmlns:a16="http://schemas.microsoft.com/office/drawing/2014/main" id="{6606AC54-09F6-5603-5238-9C80531C2DD2}"/>
              </a:ext>
            </a:extLst>
          </p:cNvPr>
          <p:cNvPicPr>
            <a:picLocks noChangeAspect="1"/>
          </p:cNvPicPr>
          <p:nvPr/>
        </p:nvPicPr>
        <p:blipFill>
          <a:blip r:embed="rId5"/>
          <a:stretch>
            <a:fillRect/>
          </a:stretch>
        </p:blipFill>
        <p:spPr>
          <a:xfrm>
            <a:off x="6572416" y="3196187"/>
            <a:ext cx="4463332" cy="2515941"/>
          </a:xfrm>
          <a:prstGeom prst="rect">
            <a:avLst/>
          </a:prstGeom>
        </p:spPr>
      </p:pic>
      <p:sp>
        <p:nvSpPr>
          <p:cNvPr id="26" name="TextBox 25">
            <a:extLst>
              <a:ext uri="{FF2B5EF4-FFF2-40B4-BE49-F238E27FC236}">
                <a16:creationId xmlns:a16="http://schemas.microsoft.com/office/drawing/2014/main" id="{723A3E7B-EA01-8FC5-E877-65F18BC4CCD3}"/>
              </a:ext>
            </a:extLst>
          </p:cNvPr>
          <p:cNvSpPr txBox="1"/>
          <p:nvPr/>
        </p:nvSpPr>
        <p:spPr>
          <a:xfrm>
            <a:off x="9038214" y="567749"/>
            <a:ext cx="3285877" cy="1631216"/>
          </a:xfrm>
          <a:prstGeom prst="rect">
            <a:avLst/>
          </a:prstGeom>
          <a:noFill/>
        </p:spPr>
        <p:txBody>
          <a:bodyPr wrap="square">
            <a:spAutoFit/>
          </a:bodyPr>
          <a:lstStyle/>
          <a:p>
            <a:pPr algn="l" fontAlgn="base"/>
            <a:br>
              <a:rPr lang="en-GB" b="0" i="0" dirty="0">
                <a:solidFill>
                  <a:srgbClr val="FF9933"/>
                </a:solidFill>
                <a:effectLst/>
                <a:latin typeface="Segoe UI" panose="020B0502040204020203" pitchFamily="34" charset="0"/>
              </a:rPr>
            </a:br>
            <a:endParaRPr lang="en-GB" b="0" i="0" dirty="0">
              <a:solidFill>
                <a:srgbClr val="FF9933"/>
              </a:solidFill>
              <a:effectLst/>
              <a:latin typeface="Segoe UI" panose="020B0502040204020203" pitchFamily="34" charset="0"/>
            </a:endParaRPr>
          </a:p>
          <a:p>
            <a:pPr algn="l" fontAlgn="base"/>
            <a:r>
              <a:rPr lang="en-GB" sz="1600" b="0" i="0" dirty="0">
                <a:solidFill>
                  <a:srgbClr val="211A15"/>
                </a:solidFill>
                <a:effectLst/>
                <a:latin typeface="Segoe UI" panose="020B0502040204020203" pitchFamily="34" charset="0"/>
              </a:rPr>
              <a:t>A company has used additive manufacturing to produce a fastener for use during aircraft assembly.</a:t>
            </a:r>
          </a:p>
        </p:txBody>
      </p:sp>
      <p:pic>
        <p:nvPicPr>
          <p:cNvPr id="34" name="Audio 33">
            <a:hlinkClick r:id="" action="ppaction://media"/>
            <a:extLst>
              <a:ext uri="{FF2B5EF4-FFF2-40B4-BE49-F238E27FC236}">
                <a16:creationId xmlns:a16="http://schemas.microsoft.com/office/drawing/2014/main" id="{C6CED155-742F-0994-C4DA-BBE0ED99522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7170530"/>
      </p:ext>
    </p:extLst>
  </p:cSld>
  <p:clrMapOvr>
    <a:masterClrMapping/>
  </p:clrMapOvr>
  <mc:AlternateContent xmlns:mc="http://schemas.openxmlformats.org/markup-compatibility/2006">
    <mc:Choice xmlns:p14="http://schemas.microsoft.com/office/powerpoint/2010/main" Requires="p14">
      <p:transition spd="med" p14:dur="700" advTm="83489">
        <p:fade/>
      </p:transition>
    </mc:Choice>
    <mc:Fallback>
      <p:transition spd="med" advTm="834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09F70-0D90-98BD-760D-BC454B01EAC7}"/>
              </a:ext>
            </a:extLst>
          </p:cNvPr>
          <p:cNvSpPr>
            <a:spLocks noGrp="1"/>
          </p:cNvSpPr>
          <p:nvPr>
            <p:ph type="title"/>
          </p:nvPr>
        </p:nvSpPr>
        <p:spPr/>
        <p:txBody>
          <a:bodyPr/>
          <a:lstStyle/>
          <a:p>
            <a:r>
              <a:rPr lang="en-GB" dirty="0"/>
              <a:t>RenAM Models</a:t>
            </a:r>
          </a:p>
        </p:txBody>
      </p:sp>
      <p:pic>
        <p:nvPicPr>
          <p:cNvPr id="7" name="Content Placeholder 6">
            <a:extLst>
              <a:ext uri="{FF2B5EF4-FFF2-40B4-BE49-F238E27FC236}">
                <a16:creationId xmlns:a16="http://schemas.microsoft.com/office/drawing/2014/main" id="{6875DC06-AEBF-596F-3078-D9E19166F17F}"/>
              </a:ext>
            </a:extLst>
          </p:cNvPr>
          <p:cNvPicPr>
            <a:picLocks noGrp="1" noChangeAspect="1"/>
          </p:cNvPicPr>
          <p:nvPr>
            <p:ph idx="1"/>
          </p:nvPr>
        </p:nvPicPr>
        <p:blipFill>
          <a:blip r:embed="rId4"/>
          <a:stretch>
            <a:fillRect/>
          </a:stretch>
        </p:blipFill>
        <p:spPr>
          <a:xfrm>
            <a:off x="743341" y="1249288"/>
            <a:ext cx="5243991" cy="3082546"/>
          </a:xfrm>
          <a:prstGeom prst="rect">
            <a:avLst/>
          </a:prstGeom>
          <a:ln>
            <a:noFill/>
          </a:ln>
          <a:effectLst>
            <a:outerShdw blurRad="292100" dist="139700" dir="2700000" algn="tl" rotWithShape="0">
              <a:srgbClr val="333333">
                <a:alpha val="65000"/>
              </a:srgbClr>
            </a:outerShdw>
          </a:effectLst>
        </p:spPr>
      </p:pic>
      <p:sp>
        <p:nvSpPr>
          <p:cNvPr id="4" name="Date Placeholder 3">
            <a:extLst>
              <a:ext uri="{FF2B5EF4-FFF2-40B4-BE49-F238E27FC236}">
                <a16:creationId xmlns:a16="http://schemas.microsoft.com/office/drawing/2014/main" id="{786D720F-B606-F657-CAE1-BDF593F27150}"/>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D50F4D32-BC4C-0530-F183-A5E75F831466}"/>
              </a:ext>
            </a:extLst>
          </p:cNvPr>
          <p:cNvSpPr>
            <a:spLocks noGrp="1"/>
          </p:cNvSpPr>
          <p:nvPr>
            <p:ph type="sldNum" sz="quarter" idx="11"/>
          </p:nvPr>
        </p:nvSpPr>
        <p:spPr/>
        <p:txBody>
          <a:bodyPr/>
          <a:lstStyle/>
          <a:p>
            <a:fld id="{9A49380A-4C34-496D-91D0-A91A9E21C757}" type="slidenum">
              <a:rPr lang="en-GB" smtClean="0"/>
              <a:pPr/>
              <a:t>5</a:t>
            </a:fld>
            <a:endParaRPr lang="en-GB" dirty="0"/>
          </a:p>
        </p:txBody>
      </p:sp>
      <p:pic>
        <p:nvPicPr>
          <p:cNvPr id="9" name="Picture 8">
            <a:extLst>
              <a:ext uri="{FF2B5EF4-FFF2-40B4-BE49-F238E27FC236}">
                <a16:creationId xmlns:a16="http://schemas.microsoft.com/office/drawing/2014/main" id="{2440488F-CF21-699D-D9D1-CE4C6C4CB65F}"/>
              </a:ext>
            </a:extLst>
          </p:cNvPr>
          <p:cNvPicPr>
            <a:picLocks noChangeAspect="1"/>
          </p:cNvPicPr>
          <p:nvPr/>
        </p:nvPicPr>
        <p:blipFill>
          <a:blip r:embed="rId5"/>
          <a:stretch>
            <a:fillRect/>
          </a:stretch>
        </p:blipFill>
        <p:spPr>
          <a:xfrm>
            <a:off x="592266" y="4583775"/>
            <a:ext cx="5814005" cy="1503920"/>
          </a:xfrm>
          <a:prstGeom prst="rect">
            <a:avLst/>
          </a:prstGeom>
        </p:spPr>
      </p:pic>
      <p:pic>
        <p:nvPicPr>
          <p:cNvPr id="16" name="Picture 15">
            <a:extLst>
              <a:ext uri="{FF2B5EF4-FFF2-40B4-BE49-F238E27FC236}">
                <a16:creationId xmlns:a16="http://schemas.microsoft.com/office/drawing/2014/main" id="{9C1BC73A-C8AD-41EF-DBDB-D2C8D068AF0B}"/>
              </a:ext>
            </a:extLst>
          </p:cNvPr>
          <p:cNvPicPr>
            <a:picLocks noChangeAspect="1"/>
          </p:cNvPicPr>
          <p:nvPr/>
        </p:nvPicPr>
        <p:blipFill>
          <a:blip r:embed="rId6"/>
          <a:stretch>
            <a:fillRect/>
          </a:stretch>
        </p:blipFill>
        <p:spPr>
          <a:xfrm>
            <a:off x="6702789" y="1384035"/>
            <a:ext cx="4373378" cy="2863302"/>
          </a:xfrm>
          <a:prstGeom prst="rect">
            <a:avLst/>
          </a:prstGeom>
          <a:ln>
            <a:noFill/>
          </a:ln>
          <a:effectLst>
            <a:outerShdw blurRad="292100" dist="139700" dir="2700000" algn="tl" rotWithShape="0">
              <a:srgbClr val="333333">
                <a:alpha val="65000"/>
              </a:srgbClr>
            </a:outerShdw>
          </a:effectLst>
        </p:spPr>
      </p:pic>
      <p:graphicFrame>
        <p:nvGraphicFramePr>
          <p:cNvPr id="18" name="Table 18">
            <a:extLst>
              <a:ext uri="{FF2B5EF4-FFF2-40B4-BE49-F238E27FC236}">
                <a16:creationId xmlns:a16="http://schemas.microsoft.com/office/drawing/2014/main" id="{7051E786-4F89-439A-7889-221293606481}"/>
              </a:ext>
            </a:extLst>
          </p:cNvPr>
          <p:cNvGraphicFramePr>
            <a:graphicFrameLocks noGrp="1"/>
          </p:cNvGraphicFramePr>
          <p:nvPr>
            <p:extLst>
              <p:ext uri="{D42A27DB-BD31-4B8C-83A1-F6EECF244321}">
                <p14:modId xmlns:p14="http://schemas.microsoft.com/office/powerpoint/2010/main" val="805931122"/>
              </p:ext>
            </p:extLst>
          </p:nvPr>
        </p:nvGraphicFramePr>
        <p:xfrm>
          <a:off x="6868079" y="4430518"/>
          <a:ext cx="4208088" cy="1388006"/>
        </p:xfrm>
        <a:graphic>
          <a:graphicData uri="http://schemas.openxmlformats.org/drawingml/2006/table">
            <a:tbl>
              <a:tblPr firstRow="1" bandRow="1">
                <a:tableStyleId>{5C22544A-7EE6-4342-B048-85BDC9FD1C3A}</a:tableStyleId>
              </a:tblPr>
              <a:tblGrid>
                <a:gridCol w="2104044">
                  <a:extLst>
                    <a:ext uri="{9D8B030D-6E8A-4147-A177-3AD203B41FA5}">
                      <a16:colId xmlns:a16="http://schemas.microsoft.com/office/drawing/2014/main" val="1815731603"/>
                    </a:ext>
                  </a:extLst>
                </a:gridCol>
                <a:gridCol w="2104044">
                  <a:extLst>
                    <a:ext uri="{9D8B030D-6E8A-4147-A177-3AD203B41FA5}">
                      <a16:colId xmlns:a16="http://schemas.microsoft.com/office/drawing/2014/main" val="3173464433"/>
                    </a:ext>
                  </a:extLst>
                </a:gridCol>
              </a:tblGrid>
              <a:tr h="340166">
                <a:tc gridSpan="2">
                  <a:txBody>
                    <a:bodyPr/>
                    <a:lstStyle/>
                    <a:p>
                      <a:r>
                        <a:rPr lang="en-GB" dirty="0"/>
                        <a:t>Renishaw’s RenAM Models</a:t>
                      </a:r>
                    </a:p>
                  </a:txBody>
                  <a:tcPr/>
                </a:tc>
                <a:tc hMerge="1">
                  <a:txBody>
                    <a:bodyPr/>
                    <a:lstStyle/>
                    <a:p>
                      <a:endParaRPr lang="en-GB" dirty="0"/>
                    </a:p>
                  </a:txBody>
                  <a:tcPr/>
                </a:tc>
                <a:extLst>
                  <a:ext uri="{0D108BD9-81ED-4DB2-BD59-A6C34878D82A}">
                    <a16:rowId xmlns:a16="http://schemas.microsoft.com/office/drawing/2014/main" val="2242122620"/>
                  </a:ext>
                </a:extLst>
              </a:tr>
              <a:tr h="511123">
                <a:tc>
                  <a:txBody>
                    <a:bodyPr/>
                    <a:lstStyle/>
                    <a:p>
                      <a:r>
                        <a:rPr lang="en-GB" dirty="0"/>
                        <a:t>RenAM 500Q</a:t>
                      </a:r>
                    </a:p>
                  </a:txBody>
                  <a:tcPr/>
                </a:tc>
                <a:tc>
                  <a:txBody>
                    <a:bodyPr/>
                    <a:lstStyle/>
                    <a:p>
                      <a:r>
                        <a:rPr lang="en-GB" dirty="0"/>
                        <a:t>RenAM 500Q Flex</a:t>
                      </a:r>
                    </a:p>
                  </a:txBody>
                  <a:tcPr/>
                </a:tc>
                <a:extLst>
                  <a:ext uri="{0D108BD9-81ED-4DB2-BD59-A6C34878D82A}">
                    <a16:rowId xmlns:a16="http://schemas.microsoft.com/office/drawing/2014/main" val="772310552"/>
                  </a:ext>
                </a:extLst>
              </a:tr>
              <a:tr h="51112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RenAM 500S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RenAM 500S Flex</a:t>
                      </a:r>
                    </a:p>
                  </a:txBody>
                  <a:tcPr/>
                </a:tc>
                <a:extLst>
                  <a:ext uri="{0D108BD9-81ED-4DB2-BD59-A6C34878D82A}">
                    <a16:rowId xmlns:a16="http://schemas.microsoft.com/office/drawing/2014/main" val="28707277"/>
                  </a:ext>
                </a:extLst>
              </a:tr>
            </a:tbl>
          </a:graphicData>
        </a:graphic>
      </p:graphicFrame>
      <p:pic>
        <p:nvPicPr>
          <p:cNvPr id="35" name="Audio 34">
            <a:hlinkClick r:id="" action="ppaction://media"/>
            <a:extLst>
              <a:ext uri="{FF2B5EF4-FFF2-40B4-BE49-F238E27FC236}">
                <a16:creationId xmlns:a16="http://schemas.microsoft.com/office/drawing/2014/main" id="{E7A84C29-8EB3-8654-E68D-945DEC9ED8B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297622"/>
      </p:ext>
    </p:extLst>
  </p:cSld>
  <p:clrMapOvr>
    <a:masterClrMapping/>
  </p:clrMapOvr>
  <mc:AlternateContent xmlns:mc="http://schemas.openxmlformats.org/markup-compatibility/2006">
    <mc:Choice xmlns:p14="http://schemas.microsoft.com/office/powerpoint/2010/main" Requires="p14">
      <p:transition spd="med" p14:dur="700" advTm="49269">
        <p:fade/>
      </p:transition>
    </mc:Choice>
    <mc:Fallback>
      <p:transition spd="med" advTm="492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E9B47-1C35-A9B6-53DE-A20902C8755C}"/>
              </a:ext>
            </a:extLst>
          </p:cNvPr>
          <p:cNvSpPr>
            <a:spLocks noGrp="1"/>
          </p:cNvSpPr>
          <p:nvPr>
            <p:ph type="title"/>
          </p:nvPr>
        </p:nvSpPr>
        <p:spPr/>
        <p:txBody>
          <a:bodyPr/>
          <a:lstStyle/>
          <a:p>
            <a:r>
              <a:rPr lang="en-GB" dirty="0"/>
              <a:t>Project Research</a:t>
            </a:r>
          </a:p>
        </p:txBody>
      </p:sp>
      <p:sp>
        <p:nvSpPr>
          <p:cNvPr id="4" name="Date Placeholder 3">
            <a:extLst>
              <a:ext uri="{FF2B5EF4-FFF2-40B4-BE49-F238E27FC236}">
                <a16:creationId xmlns:a16="http://schemas.microsoft.com/office/drawing/2014/main" id="{9D2D0D2F-09D1-6FC0-2800-4BC2EF7BCE2C}"/>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B22AE33B-A747-DADE-A36D-9A8B39C639F4}"/>
              </a:ext>
            </a:extLst>
          </p:cNvPr>
          <p:cNvSpPr>
            <a:spLocks noGrp="1"/>
          </p:cNvSpPr>
          <p:nvPr>
            <p:ph type="sldNum" sz="quarter" idx="11"/>
          </p:nvPr>
        </p:nvSpPr>
        <p:spPr/>
        <p:txBody>
          <a:bodyPr/>
          <a:lstStyle/>
          <a:p>
            <a:fld id="{9A49380A-4C34-496D-91D0-A91A9E21C757}" type="slidenum">
              <a:rPr lang="en-GB" smtClean="0"/>
              <a:pPr/>
              <a:t>6</a:t>
            </a:fld>
            <a:endParaRPr lang="en-GB" dirty="0"/>
          </a:p>
        </p:txBody>
      </p:sp>
      <p:pic>
        <p:nvPicPr>
          <p:cNvPr id="3" name="Picture 2" descr="A drawing of a machine&#10;&#10;Description automatically generated with low confidence">
            <a:extLst>
              <a:ext uri="{FF2B5EF4-FFF2-40B4-BE49-F238E27FC236}">
                <a16:creationId xmlns:a16="http://schemas.microsoft.com/office/drawing/2014/main" id="{A907383F-8F73-5E3B-44EB-FBAA0BC95E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0530" y="1154019"/>
            <a:ext cx="5083534" cy="4549961"/>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444BFAAB-C38A-BEDC-D235-C27FE8ED6FA4}"/>
              </a:ext>
            </a:extLst>
          </p:cNvPr>
          <p:cNvSpPr txBox="1"/>
          <p:nvPr/>
        </p:nvSpPr>
        <p:spPr>
          <a:xfrm>
            <a:off x="360000" y="1310606"/>
            <a:ext cx="5311472" cy="2585323"/>
          </a:xfrm>
          <a:prstGeom prst="rect">
            <a:avLst/>
          </a:prstGeom>
          <a:noFill/>
        </p:spPr>
        <p:txBody>
          <a:bodyPr wrap="square" rtlCol="0">
            <a:spAutoFit/>
          </a:bodyPr>
          <a:lstStyle/>
          <a:p>
            <a:r>
              <a:rPr lang="en-GB" dirty="0"/>
              <a:t>Project: Design and Manufacture Chamber Leak Test Rig</a:t>
            </a:r>
          </a:p>
          <a:p>
            <a:endParaRPr lang="en-GB" dirty="0"/>
          </a:p>
          <a:p>
            <a:r>
              <a:rPr lang="en-GB" dirty="0"/>
              <a:t>Reason for Rig: </a:t>
            </a:r>
            <a:r>
              <a:rPr lang="en-GB" sz="1800" dirty="0">
                <a:effectLst/>
                <a:ea typeface="Calibri" panose="020F0502020204030204" pitchFamily="34" charset="0"/>
                <a:cs typeface="Times New Roman" panose="02020603050405020304" pitchFamily="18" charset="0"/>
              </a:rPr>
              <a:t>machine at customer site had a leak at the chamber which was dispersing Argon into the room at customer</a:t>
            </a:r>
          </a:p>
          <a:p>
            <a:endParaRPr lang="en-GB" dirty="0">
              <a:cs typeface="Times New Roman" panose="02020603050405020304" pitchFamily="18" charset="0"/>
            </a:endParaRPr>
          </a:p>
          <a:p>
            <a:r>
              <a:rPr lang="en-GB" dirty="0">
                <a:cs typeface="Times New Roman" panose="02020603050405020304" pitchFamily="18" charset="0"/>
              </a:rPr>
              <a:t>Project Team: AM Current Products Engineering Group</a:t>
            </a:r>
            <a:endParaRPr lang="en-GB" dirty="0"/>
          </a:p>
        </p:txBody>
      </p:sp>
      <p:pic>
        <p:nvPicPr>
          <p:cNvPr id="25" name="Audio 24">
            <a:hlinkClick r:id="" action="ppaction://media"/>
            <a:extLst>
              <a:ext uri="{FF2B5EF4-FFF2-40B4-BE49-F238E27FC236}">
                <a16:creationId xmlns:a16="http://schemas.microsoft.com/office/drawing/2014/main" id="{1165179D-D0C9-5770-E8FD-A14FFF93C6D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12365252"/>
      </p:ext>
    </p:extLst>
  </p:cSld>
  <p:clrMapOvr>
    <a:masterClrMapping/>
  </p:clrMapOvr>
  <mc:AlternateContent xmlns:mc="http://schemas.openxmlformats.org/markup-compatibility/2006">
    <mc:Choice xmlns:p14="http://schemas.microsoft.com/office/powerpoint/2010/main" Requires="p14">
      <p:transition spd="med" p14:dur="700" advTm="67618">
        <p:fade/>
      </p:transition>
    </mc:Choice>
    <mc:Fallback>
      <p:transition spd="med" advTm="676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2FF25-74F5-D080-FEF4-CD7E8B25EDA6}"/>
              </a:ext>
            </a:extLst>
          </p:cNvPr>
          <p:cNvSpPr>
            <a:spLocks noGrp="1"/>
          </p:cNvSpPr>
          <p:nvPr>
            <p:ph type="title"/>
          </p:nvPr>
        </p:nvSpPr>
        <p:spPr/>
        <p:txBody>
          <a:bodyPr/>
          <a:lstStyle/>
          <a:p>
            <a:r>
              <a:rPr lang="en-GB" dirty="0">
                <a:solidFill>
                  <a:schemeClr val="accent1"/>
                </a:solidFill>
              </a:rPr>
              <a:t>Project Management Tools</a:t>
            </a:r>
          </a:p>
        </p:txBody>
      </p:sp>
      <p:sp>
        <p:nvSpPr>
          <p:cNvPr id="4" name="Date Placeholder 3">
            <a:extLst>
              <a:ext uri="{FF2B5EF4-FFF2-40B4-BE49-F238E27FC236}">
                <a16:creationId xmlns:a16="http://schemas.microsoft.com/office/drawing/2014/main" id="{38C55D55-F448-3FC5-AEB6-1F7AAA2B5390}"/>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2B6E3D82-DC26-2A4C-E3EB-F9F48519C19B}"/>
              </a:ext>
            </a:extLst>
          </p:cNvPr>
          <p:cNvSpPr>
            <a:spLocks noGrp="1"/>
          </p:cNvSpPr>
          <p:nvPr>
            <p:ph type="sldNum" sz="quarter" idx="11"/>
          </p:nvPr>
        </p:nvSpPr>
        <p:spPr/>
        <p:txBody>
          <a:bodyPr/>
          <a:lstStyle/>
          <a:p>
            <a:fld id="{9A49380A-4C34-496D-91D0-A91A9E21C757}" type="slidenum">
              <a:rPr lang="en-GB" smtClean="0"/>
              <a:pPr/>
              <a:t>7</a:t>
            </a:fld>
            <a:endParaRPr lang="en-GB" dirty="0"/>
          </a:p>
        </p:txBody>
      </p:sp>
      <p:pic>
        <p:nvPicPr>
          <p:cNvPr id="3" name="Picture 2" descr="A picture containing text, screenshot, number, software&#10;&#10;Description automatically generated">
            <a:extLst>
              <a:ext uri="{FF2B5EF4-FFF2-40B4-BE49-F238E27FC236}">
                <a16:creationId xmlns:a16="http://schemas.microsoft.com/office/drawing/2014/main" id="{111981A8-34F9-EC75-0F48-191DFF03CB4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34393" y="1663925"/>
            <a:ext cx="7186248" cy="2776401"/>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28BE0FED-D5E6-CED4-2887-7991D23D561D}"/>
              </a:ext>
            </a:extLst>
          </p:cNvPr>
          <p:cNvSpPr txBox="1"/>
          <p:nvPr/>
        </p:nvSpPr>
        <p:spPr>
          <a:xfrm>
            <a:off x="360000" y="1663925"/>
            <a:ext cx="3549851" cy="2776401"/>
          </a:xfrm>
          <a:prstGeom prst="rect">
            <a:avLst/>
          </a:prstGeom>
          <a:solidFill>
            <a:schemeClr val="accent1"/>
          </a:solidFill>
        </p:spPr>
        <p:txBody>
          <a:bodyPr wrap="square" rtlCol="0">
            <a:spAutoFit/>
          </a:bodyPr>
          <a:lstStyle/>
          <a:p>
            <a:r>
              <a:rPr lang="en-GB" dirty="0"/>
              <a:t>Project Management Tools Used:</a:t>
            </a:r>
          </a:p>
          <a:p>
            <a:endParaRPr lang="en-GB" dirty="0"/>
          </a:p>
          <a:p>
            <a:pPr marL="285750" indent="-285750">
              <a:lnSpc>
                <a:spcPct val="200000"/>
              </a:lnSpc>
              <a:buFontTx/>
              <a:buChar char="-"/>
            </a:pPr>
            <a:r>
              <a:rPr lang="en-GB" dirty="0"/>
              <a:t>Gantt Chart</a:t>
            </a:r>
          </a:p>
          <a:p>
            <a:pPr marL="285750" indent="-285750">
              <a:lnSpc>
                <a:spcPct val="200000"/>
              </a:lnSpc>
              <a:buFontTx/>
              <a:buChar char="-"/>
            </a:pPr>
            <a:r>
              <a:rPr lang="en-GB" dirty="0"/>
              <a:t>Performance Evaluation Review Technique</a:t>
            </a:r>
          </a:p>
          <a:p>
            <a:pPr marL="285750" indent="-285750">
              <a:lnSpc>
                <a:spcPct val="200000"/>
              </a:lnSpc>
              <a:buFontTx/>
              <a:buChar char="-"/>
            </a:pPr>
            <a:r>
              <a:rPr lang="en-GB" dirty="0"/>
              <a:t>Critical Path Method</a:t>
            </a:r>
          </a:p>
        </p:txBody>
      </p:sp>
      <p:pic>
        <p:nvPicPr>
          <p:cNvPr id="46" name="Audio 45">
            <a:hlinkClick r:id="" action="ppaction://media"/>
            <a:extLst>
              <a:ext uri="{FF2B5EF4-FFF2-40B4-BE49-F238E27FC236}">
                <a16:creationId xmlns:a16="http://schemas.microsoft.com/office/drawing/2014/main" id="{E82166D4-E16C-CBFF-7E55-7E776CAAF45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9446303"/>
      </p:ext>
    </p:extLst>
  </p:cSld>
  <p:clrMapOvr>
    <a:masterClrMapping/>
  </p:clrMapOvr>
  <mc:AlternateContent xmlns:mc="http://schemas.openxmlformats.org/markup-compatibility/2006">
    <mc:Choice xmlns:p14="http://schemas.microsoft.com/office/powerpoint/2010/main" Requires="p14">
      <p:transition spd="med" p14:dur="700" advTm="51957">
        <p:fade/>
      </p:transition>
    </mc:Choice>
    <mc:Fallback>
      <p:transition spd="med" advTm="519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5C006-EAB6-0939-0D59-F120D417E130}"/>
              </a:ext>
            </a:extLst>
          </p:cNvPr>
          <p:cNvSpPr>
            <a:spLocks noGrp="1"/>
          </p:cNvSpPr>
          <p:nvPr>
            <p:ph type="title"/>
          </p:nvPr>
        </p:nvSpPr>
        <p:spPr/>
        <p:txBody>
          <a:bodyPr/>
          <a:lstStyle/>
          <a:p>
            <a:r>
              <a:rPr lang="en-GB" dirty="0"/>
              <a:t>Design Tools and Techniques </a:t>
            </a:r>
          </a:p>
        </p:txBody>
      </p:sp>
      <p:sp>
        <p:nvSpPr>
          <p:cNvPr id="4" name="Date Placeholder 3">
            <a:extLst>
              <a:ext uri="{FF2B5EF4-FFF2-40B4-BE49-F238E27FC236}">
                <a16:creationId xmlns:a16="http://schemas.microsoft.com/office/drawing/2014/main" id="{86E2255C-0CE9-2155-5256-F5F7B447E91B}"/>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3B88F336-BBB3-E06E-563C-B588426EA321}"/>
              </a:ext>
            </a:extLst>
          </p:cNvPr>
          <p:cNvSpPr>
            <a:spLocks noGrp="1"/>
          </p:cNvSpPr>
          <p:nvPr>
            <p:ph type="sldNum" sz="quarter" idx="11"/>
          </p:nvPr>
        </p:nvSpPr>
        <p:spPr/>
        <p:txBody>
          <a:bodyPr/>
          <a:lstStyle/>
          <a:p>
            <a:fld id="{9A49380A-4C34-496D-91D0-A91A9E21C757}" type="slidenum">
              <a:rPr lang="en-GB" smtClean="0"/>
              <a:pPr/>
              <a:t>8</a:t>
            </a:fld>
            <a:endParaRPr lang="en-GB" dirty="0"/>
          </a:p>
        </p:txBody>
      </p:sp>
      <p:sp>
        <p:nvSpPr>
          <p:cNvPr id="8" name="Rectangle 7">
            <a:extLst>
              <a:ext uri="{FF2B5EF4-FFF2-40B4-BE49-F238E27FC236}">
                <a16:creationId xmlns:a16="http://schemas.microsoft.com/office/drawing/2014/main" id="{8D1B5E56-43F6-0A33-7FDF-095036A18296}"/>
              </a:ext>
            </a:extLst>
          </p:cNvPr>
          <p:cNvSpPr/>
          <p:nvPr/>
        </p:nvSpPr>
        <p:spPr>
          <a:xfrm>
            <a:off x="360000" y="1282440"/>
            <a:ext cx="4198288" cy="2629602"/>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a:r>
              <a:rPr lang="en-GB" sz="1800" dirty="0">
                <a:solidFill>
                  <a:schemeClr val="tx1"/>
                </a:solidFill>
                <a:effectLst/>
                <a:latin typeface="Georgia" panose="02040502050405020303" pitchFamily="18" charset="0"/>
                <a:ea typeface="Georgia" panose="02040502050405020303" pitchFamily="18" charset="0"/>
                <a:cs typeface="Times New Roman" panose="02020603050405020304" pitchFamily="18" charset="0"/>
              </a:rPr>
              <a:t>The design consisted of a Rig build with an aluminium extrusion frame 1200 x 400mm x 1500. This frame can hold the electrical panel which is running the vacuum pump, HMI and the electronic shadow board. There was only one design created at the start of the project and this was the final design. </a:t>
            </a:r>
            <a:endParaRPr lang="en-GB" dirty="0">
              <a:solidFill>
                <a:schemeClr val="tx1"/>
              </a:solidFill>
            </a:endParaRPr>
          </a:p>
        </p:txBody>
      </p:sp>
      <p:pic>
        <p:nvPicPr>
          <p:cNvPr id="9" name="Picture 8" descr="A picture containing LEGO, cartoon&#10;&#10;Description automatically generated">
            <a:extLst>
              <a:ext uri="{FF2B5EF4-FFF2-40B4-BE49-F238E27FC236}">
                <a16:creationId xmlns:a16="http://schemas.microsoft.com/office/drawing/2014/main" id="{B28AB526-688F-0A14-DB88-64E0B18628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64427" y="1282440"/>
            <a:ext cx="2876750" cy="4398806"/>
          </a:xfrm>
          <a:prstGeom prst="rect">
            <a:avLst/>
          </a:prstGeom>
          <a:ln>
            <a:noFill/>
          </a:ln>
          <a:effectLst>
            <a:outerShdw blurRad="292100" dist="139700" dir="2700000" algn="tl" rotWithShape="0">
              <a:srgbClr val="333333">
                <a:alpha val="65000"/>
              </a:srgbClr>
            </a:outerShdw>
          </a:effectLst>
        </p:spPr>
      </p:pic>
      <p:sp>
        <p:nvSpPr>
          <p:cNvPr id="10" name="Rectangle 9">
            <a:extLst>
              <a:ext uri="{FF2B5EF4-FFF2-40B4-BE49-F238E27FC236}">
                <a16:creationId xmlns:a16="http://schemas.microsoft.com/office/drawing/2014/main" id="{473229D9-3FBC-CDA5-EA37-0461B6E01057}"/>
              </a:ext>
            </a:extLst>
          </p:cNvPr>
          <p:cNvSpPr/>
          <p:nvPr/>
        </p:nvSpPr>
        <p:spPr>
          <a:xfrm>
            <a:off x="360000" y="4057445"/>
            <a:ext cx="2552369" cy="2007689"/>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r>
              <a:rPr lang="en-GB" dirty="0">
                <a:solidFill>
                  <a:schemeClr val="tx1"/>
                </a:solidFill>
              </a:rPr>
              <a:t>Techniques and Tools Used:</a:t>
            </a:r>
          </a:p>
          <a:p>
            <a:endParaRPr lang="en-GB" dirty="0">
              <a:solidFill>
                <a:schemeClr val="tx1"/>
              </a:solidFill>
            </a:endParaRPr>
          </a:p>
          <a:p>
            <a:pPr marL="285750" indent="-285750">
              <a:buFontTx/>
              <a:buChar char="-"/>
            </a:pPr>
            <a:r>
              <a:rPr lang="en-GB" dirty="0">
                <a:solidFill>
                  <a:schemeClr val="tx1"/>
                </a:solidFill>
              </a:rPr>
              <a:t>DMFEA</a:t>
            </a:r>
          </a:p>
          <a:p>
            <a:pPr marL="285750" indent="-285750">
              <a:buFontTx/>
              <a:buChar char="-"/>
            </a:pPr>
            <a:r>
              <a:rPr lang="en-GB" dirty="0">
                <a:solidFill>
                  <a:schemeClr val="tx1"/>
                </a:solidFill>
              </a:rPr>
              <a:t>CAD</a:t>
            </a:r>
          </a:p>
          <a:p>
            <a:pPr marL="285750" indent="-285750">
              <a:buFontTx/>
              <a:buChar char="-"/>
            </a:pPr>
            <a:r>
              <a:rPr lang="en-GB" dirty="0">
                <a:solidFill>
                  <a:schemeClr val="tx1"/>
                </a:solidFill>
              </a:rPr>
              <a:t>HOQ</a:t>
            </a:r>
          </a:p>
          <a:p>
            <a:pPr marL="285750" indent="-285750">
              <a:buFontTx/>
              <a:buChar char="-"/>
            </a:pPr>
            <a:r>
              <a:rPr lang="en-GB" dirty="0">
                <a:solidFill>
                  <a:schemeClr val="tx1"/>
                </a:solidFill>
              </a:rPr>
              <a:t>Design Specification</a:t>
            </a:r>
          </a:p>
        </p:txBody>
      </p:sp>
      <p:pic>
        <p:nvPicPr>
          <p:cNvPr id="11" name="Picture 10">
            <a:extLst>
              <a:ext uri="{FF2B5EF4-FFF2-40B4-BE49-F238E27FC236}">
                <a16:creationId xmlns:a16="http://schemas.microsoft.com/office/drawing/2014/main" id="{1C1459C3-EF4F-2758-D441-09AF35AAAB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a:off x="8673256" y="1689501"/>
            <a:ext cx="2732805" cy="3584683"/>
          </a:xfrm>
          <a:prstGeom prst="rect">
            <a:avLst/>
          </a:prstGeom>
          <a:ln>
            <a:noFill/>
          </a:ln>
          <a:effectLst>
            <a:outerShdw blurRad="292100" dist="139700" dir="2700000" algn="tl" rotWithShape="0">
              <a:srgbClr val="333333">
                <a:alpha val="65000"/>
              </a:srgbClr>
            </a:outerShdw>
          </a:effectLst>
        </p:spPr>
      </p:pic>
      <p:pic>
        <p:nvPicPr>
          <p:cNvPr id="32" name="Audio 31">
            <a:hlinkClick r:id="" action="ppaction://media"/>
            <a:extLst>
              <a:ext uri="{FF2B5EF4-FFF2-40B4-BE49-F238E27FC236}">
                <a16:creationId xmlns:a16="http://schemas.microsoft.com/office/drawing/2014/main" id="{9758B924-0E59-8FA9-B558-13FC13DCD3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73971147"/>
      </p:ext>
    </p:extLst>
  </p:cSld>
  <p:clrMapOvr>
    <a:masterClrMapping/>
  </p:clrMapOvr>
  <mc:AlternateContent xmlns:mc="http://schemas.openxmlformats.org/markup-compatibility/2006">
    <mc:Choice xmlns:p14="http://schemas.microsoft.com/office/powerpoint/2010/main" Requires="p14">
      <p:transition spd="med" p14:dur="700" advTm="82507">
        <p:fade/>
      </p:transition>
    </mc:Choice>
    <mc:Fallback>
      <p:transition spd="med" advTm="825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080DD-B328-5885-7658-A61251A9C953}"/>
              </a:ext>
            </a:extLst>
          </p:cNvPr>
          <p:cNvSpPr>
            <a:spLocks noGrp="1"/>
          </p:cNvSpPr>
          <p:nvPr>
            <p:ph type="title"/>
          </p:nvPr>
        </p:nvSpPr>
        <p:spPr>
          <a:xfrm>
            <a:off x="360000" y="263095"/>
            <a:ext cx="11473200" cy="415498"/>
          </a:xfrm>
        </p:spPr>
        <p:txBody>
          <a:bodyPr/>
          <a:lstStyle/>
          <a:p>
            <a:r>
              <a:rPr lang="en-GB" b="1" dirty="0">
                <a:solidFill>
                  <a:schemeClr val="accent1"/>
                </a:solidFill>
              </a:rPr>
              <a:t>Methodology Of Analysis </a:t>
            </a:r>
          </a:p>
        </p:txBody>
      </p:sp>
      <p:sp>
        <p:nvSpPr>
          <p:cNvPr id="4" name="Date Placeholder 3">
            <a:extLst>
              <a:ext uri="{FF2B5EF4-FFF2-40B4-BE49-F238E27FC236}">
                <a16:creationId xmlns:a16="http://schemas.microsoft.com/office/drawing/2014/main" id="{1E6FCFC6-3285-FB51-F740-24B9BF8AF8BF}"/>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C7D6B9C8-AD02-1B24-4170-03779F2B2597}"/>
              </a:ext>
            </a:extLst>
          </p:cNvPr>
          <p:cNvSpPr>
            <a:spLocks noGrp="1"/>
          </p:cNvSpPr>
          <p:nvPr>
            <p:ph type="sldNum" sz="quarter" idx="11"/>
          </p:nvPr>
        </p:nvSpPr>
        <p:spPr/>
        <p:txBody>
          <a:bodyPr/>
          <a:lstStyle/>
          <a:p>
            <a:fld id="{9A49380A-4C34-496D-91D0-A91A9E21C757}" type="slidenum">
              <a:rPr lang="en-GB" smtClean="0"/>
              <a:pPr/>
              <a:t>9</a:t>
            </a:fld>
            <a:endParaRPr lang="en-GB" dirty="0"/>
          </a:p>
        </p:txBody>
      </p:sp>
      <p:graphicFrame>
        <p:nvGraphicFramePr>
          <p:cNvPr id="8" name="Diagram 7">
            <a:extLst>
              <a:ext uri="{FF2B5EF4-FFF2-40B4-BE49-F238E27FC236}">
                <a16:creationId xmlns:a16="http://schemas.microsoft.com/office/drawing/2014/main" id="{75A67D33-A31C-75B7-2E10-1EE37985DF7E}"/>
              </a:ext>
            </a:extLst>
          </p:cNvPr>
          <p:cNvGraphicFramePr/>
          <p:nvPr>
            <p:extLst>
              <p:ext uri="{D42A27DB-BD31-4B8C-83A1-F6EECF244321}">
                <p14:modId xmlns:p14="http://schemas.microsoft.com/office/powerpoint/2010/main" val="2765543327"/>
              </p:ext>
            </p:extLst>
          </p:nvPr>
        </p:nvGraphicFramePr>
        <p:xfrm>
          <a:off x="1401545" y="1199627"/>
          <a:ext cx="7583064" cy="40979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3" name="Audio 12">
            <a:hlinkClick r:id="" action="ppaction://media"/>
            <a:extLst>
              <a:ext uri="{FF2B5EF4-FFF2-40B4-BE49-F238E27FC236}">
                <a16:creationId xmlns:a16="http://schemas.microsoft.com/office/drawing/2014/main" id="{BD2E21C5-28AF-EA2A-0463-2B681C96208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1194481"/>
      </p:ext>
    </p:extLst>
  </p:cSld>
  <p:clrMapOvr>
    <a:masterClrMapping/>
  </p:clrMapOvr>
  <mc:AlternateContent xmlns:mc="http://schemas.openxmlformats.org/markup-compatibility/2006">
    <mc:Choice xmlns:p14="http://schemas.microsoft.com/office/powerpoint/2010/main" Requires="p14">
      <p:transition spd="med" p14:dur="700" advTm="56865">
        <p:fade/>
      </p:transition>
    </mc:Choice>
    <mc:Fallback>
      <p:transition spd="med" advTm="568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D11C5-0304-CBCC-69D5-FC998D5863C5}"/>
              </a:ext>
            </a:extLst>
          </p:cNvPr>
          <p:cNvSpPr>
            <a:spLocks noGrp="1"/>
          </p:cNvSpPr>
          <p:nvPr>
            <p:ph type="title"/>
          </p:nvPr>
        </p:nvSpPr>
        <p:spPr/>
        <p:txBody>
          <a:bodyPr/>
          <a:lstStyle/>
          <a:p>
            <a:r>
              <a:rPr lang="en-GB" dirty="0"/>
              <a:t>Analysis of Project Management Tools </a:t>
            </a:r>
          </a:p>
        </p:txBody>
      </p:sp>
      <p:sp>
        <p:nvSpPr>
          <p:cNvPr id="4" name="Date Placeholder 3">
            <a:extLst>
              <a:ext uri="{FF2B5EF4-FFF2-40B4-BE49-F238E27FC236}">
                <a16:creationId xmlns:a16="http://schemas.microsoft.com/office/drawing/2014/main" id="{B3FCAB50-E212-5FCE-7215-E4F7EC9D200C}"/>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B03B1279-89AB-F2EE-B441-E9B71338BE85}"/>
              </a:ext>
            </a:extLst>
          </p:cNvPr>
          <p:cNvSpPr>
            <a:spLocks noGrp="1"/>
          </p:cNvSpPr>
          <p:nvPr>
            <p:ph type="sldNum" sz="quarter" idx="11"/>
          </p:nvPr>
        </p:nvSpPr>
        <p:spPr/>
        <p:txBody>
          <a:bodyPr/>
          <a:lstStyle/>
          <a:p>
            <a:fld id="{9A49380A-4C34-496D-91D0-A91A9E21C757}" type="slidenum">
              <a:rPr lang="en-GB" smtClean="0"/>
              <a:pPr/>
              <a:t>10</a:t>
            </a:fld>
            <a:endParaRPr lang="en-GB" dirty="0"/>
          </a:p>
        </p:txBody>
      </p:sp>
      <p:graphicFrame>
        <p:nvGraphicFramePr>
          <p:cNvPr id="6" name="Table 6">
            <a:extLst>
              <a:ext uri="{FF2B5EF4-FFF2-40B4-BE49-F238E27FC236}">
                <a16:creationId xmlns:a16="http://schemas.microsoft.com/office/drawing/2014/main" id="{3BD733A2-78C8-9694-4E3A-69C5D0349ABC}"/>
              </a:ext>
            </a:extLst>
          </p:cNvPr>
          <p:cNvGraphicFramePr>
            <a:graphicFrameLocks noGrp="1"/>
          </p:cNvGraphicFramePr>
          <p:nvPr>
            <p:extLst>
              <p:ext uri="{D42A27DB-BD31-4B8C-83A1-F6EECF244321}">
                <p14:modId xmlns:p14="http://schemas.microsoft.com/office/powerpoint/2010/main" val="3531764632"/>
              </p:ext>
            </p:extLst>
          </p:nvPr>
        </p:nvGraphicFramePr>
        <p:xfrm>
          <a:off x="234892" y="1246969"/>
          <a:ext cx="3464654" cy="4513634"/>
        </p:xfrm>
        <a:graphic>
          <a:graphicData uri="http://schemas.openxmlformats.org/drawingml/2006/table">
            <a:tbl>
              <a:tblPr firstRow="1" bandRow="1">
                <a:tableStyleId>{5C22544A-7EE6-4342-B048-85BDC9FD1C3A}</a:tableStyleId>
              </a:tblPr>
              <a:tblGrid>
                <a:gridCol w="1732327">
                  <a:extLst>
                    <a:ext uri="{9D8B030D-6E8A-4147-A177-3AD203B41FA5}">
                      <a16:colId xmlns:a16="http://schemas.microsoft.com/office/drawing/2014/main" val="1437191209"/>
                    </a:ext>
                  </a:extLst>
                </a:gridCol>
                <a:gridCol w="1732327">
                  <a:extLst>
                    <a:ext uri="{9D8B030D-6E8A-4147-A177-3AD203B41FA5}">
                      <a16:colId xmlns:a16="http://schemas.microsoft.com/office/drawing/2014/main" val="1806192633"/>
                    </a:ext>
                  </a:extLst>
                </a:gridCol>
              </a:tblGrid>
              <a:tr h="748057">
                <a:tc gridSpan="2">
                  <a:txBody>
                    <a:bodyPr/>
                    <a:lstStyle/>
                    <a:p>
                      <a:pPr algn="ctr"/>
                      <a:r>
                        <a:rPr lang="en-GB" u="sng" dirty="0"/>
                        <a:t>Gantt Chart</a:t>
                      </a:r>
                    </a:p>
                  </a:txBody>
                  <a:tcPr/>
                </a:tc>
                <a:tc hMerge="1">
                  <a:txBody>
                    <a:bodyPr/>
                    <a:lstStyle/>
                    <a:p>
                      <a:endParaRPr lang="en-GB" dirty="0"/>
                    </a:p>
                  </a:txBody>
                  <a:tcPr/>
                </a:tc>
                <a:extLst>
                  <a:ext uri="{0D108BD9-81ED-4DB2-BD59-A6C34878D82A}">
                    <a16:rowId xmlns:a16="http://schemas.microsoft.com/office/drawing/2014/main" val="2601384059"/>
                  </a:ext>
                </a:extLst>
              </a:tr>
              <a:tr h="748057">
                <a:tc>
                  <a:txBody>
                    <a:bodyPr/>
                    <a:lstStyle/>
                    <a:p>
                      <a:r>
                        <a:rPr lang="en-GB" b="0" u="sng" dirty="0"/>
                        <a:t>Advantages </a:t>
                      </a:r>
                    </a:p>
                  </a:txBody>
                  <a:tcPr>
                    <a:solidFill>
                      <a:schemeClr val="accent1">
                        <a:lumMod val="60000"/>
                        <a:lumOff val="40000"/>
                      </a:schemeClr>
                    </a:solidFill>
                  </a:tcPr>
                </a:tc>
                <a:tc>
                  <a:txBody>
                    <a:bodyPr/>
                    <a:lstStyle/>
                    <a:p>
                      <a:r>
                        <a:rPr lang="en-GB" b="0" u="sng" dirty="0"/>
                        <a:t>Disadvantages </a:t>
                      </a:r>
                    </a:p>
                  </a:txBody>
                  <a:tcPr>
                    <a:solidFill>
                      <a:schemeClr val="accent1">
                        <a:lumMod val="60000"/>
                        <a:lumOff val="40000"/>
                      </a:schemeClr>
                    </a:solidFill>
                  </a:tcPr>
                </a:tc>
                <a:extLst>
                  <a:ext uri="{0D108BD9-81ED-4DB2-BD59-A6C34878D82A}">
                    <a16:rowId xmlns:a16="http://schemas.microsoft.com/office/drawing/2014/main" val="1747835140"/>
                  </a:ext>
                </a:extLst>
              </a:tr>
              <a:tr h="748057">
                <a:tc>
                  <a:txBody>
                    <a:bodyPr/>
                    <a:lstStyle/>
                    <a:p>
                      <a:r>
                        <a:rPr lang="en-GB" sz="1800" kern="1200" dirty="0">
                          <a:solidFill>
                            <a:schemeClr val="dk1"/>
                          </a:solidFill>
                          <a:effectLst/>
                          <a:latin typeface="+mn-lt"/>
                          <a:ea typeface="+mn-ea"/>
                          <a:cs typeface="+mn-cs"/>
                        </a:rPr>
                        <a:t>easy to follow </a:t>
                      </a:r>
                      <a:endParaRPr lang="en-GB" dirty="0"/>
                    </a:p>
                  </a:txBody>
                  <a:tcPr/>
                </a:tc>
                <a:tc>
                  <a:txBody>
                    <a:bodyPr/>
                    <a:lstStyle/>
                    <a:p>
                      <a:r>
                        <a:rPr lang="en-GB" sz="1800" kern="1200" dirty="0">
                          <a:solidFill>
                            <a:schemeClr val="dk1"/>
                          </a:solidFill>
                          <a:effectLst/>
                          <a:latin typeface="+mn-lt"/>
                          <a:ea typeface="+mn-ea"/>
                          <a:cs typeface="+mn-cs"/>
                        </a:rPr>
                        <a:t>enough detail outlined per task </a:t>
                      </a:r>
                      <a:endParaRPr lang="en-GB" dirty="0"/>
                    </a:p>
                  </a:txBody>
                  <a:tcPr/>
                </a:tc>
                <a:extLst>
                  <a:ext uri="{0D108BD9-81ED-4DB2-BD59-A6C34878D82A}">
                    <a16:rowId xmlns:a16="http://schemas.microsoft.com/office/drawing/2014/main" val="493096635"/>
                  </a:ext>
                </a:extLst>
              </a:tr>
              <a:tr h="748057">
                <a:tc>
                  <a:txBody>
                    <a:bodyPr/>
                    <a:lstStyle/>
                    <a:p>
                      <a:r>
                        <a:rPr lang="en-GB" sz="1800" kern="1200" dirty="0">
                          <a:solidFill>
                            <a:schemeClr val="dk1"/>
                          </a:solidFill>
                          <a:effectLst/>
                          <a:latin typeface="+mn-lt"/>
                          <a:ea typeface="+mn-ea"/>
                          <a:cs typeface="+mn-cs"/>
                        </a:rPr>
                        <a:t>percentage of completion per task</a:t>
                      </a:r>
                      <a:endParaRPr lang="en-GB" dirty="0"/>
                    </a:p>
                  </a:txBody>
                  <a:tcPr/>
                </a:tc>
                <a:tc>
                  <a:txBody>
                    <a:bodyPr/>
                    <a:lstStyle/>
                    <a:p>
                      <a:endParaRPr lang="en-GB" dirty="0"/>
                    </a:p>
                  </a:txBody>
                  <a:tcPr/>
                </a:tc>
                <a:extLst>
                  <a:ext uri="{0D108BD9-81ED-4DB2-BD59-A6C34878D82A}">
                    <a16:rowId xmlns:a16="http://schemas.microsoft.com/office/drawing/2014/main" val="236324481"/>
                  </a:ext>
                </a:extLst>
              </a:tr>
              <a:tr h="748057">
                <a:tc>
                  <a:txBody>
                    <a:bodyPr/>
                    <a:lstStyle/>
                    <a:p>
                      <a:r>
                        <a:rPr lang="en-GB" sz="1800" kern="1200" dirty="0">
                          <a:solidFill>
                            <a:schemeClr val="dk1"/>
                          </a:solidFill>
                          <a:effectLst/>
                          <a:latin typeface="+mn-lt"/>
                          <a:ea typeface="+mn-ea"/>
                          <a:cs typeface="+mn-cs"/>
                        </a:rPr>
                        <a:t>for presenting progress during team meetings</a:t>
                      </a:r>
                      <a:endParaRPr lang="en-GB" dirty="0"/>
                    </a:p>
                  </a:txBody>
                  <a:tcPr/>
                </a:tc>
                <a:tc>
                  <a:txBody>
                    <a:bodyPr/>
                    <a:lstStyle/>
                    <a:p>
                      <a:endParaRPr lang="en-GB" dirty="0"/>
                    </a:p>
                  </a:txBody>
                  <a:tcPr/>
                </a:tc>
                <a:extLst>
                  <a:ext uri="{0D108BD9-81ED-4DB2-BD59-A6C34878D82A}">
                    <a16:rowId xmlns:a16="http://schemas.microsoft.com/office/drawing/2014/main" val="3639922344"/>
                  </a:ext>
                </a:extLst>
              </a:tr>
            </a:tbl>
          </a:graphicData>
        </a:graphic>
      </p:graphicFrame>
      <p:graphicFrame>
        <p:nvGraphicFramePr>
          <p:cNvPr id="10" name="Table 6">
            <a:extLst>
              <a:ext uri="{FF2B5EF4-FFF2-40B4-BE49-F238E27FC236}">
                <a16:creationId xmlns:a16="http://schemas.microsoft.com/office/drawing/2014/main" id="{2D28B6FF-9824-7026-44A7-F541D56F339C}"/>
              </a:ext>
            </a:extLst>
          </p:cNvPr>
          <p:cNvGraphicFramePr>
            <a:graphicFrameLocks noGrp="1"/>
          </p:cNvGraphicFramePr>
          <p:nvPr>
            <p:extLst>
              <p:ext uri="{D42A27DB-BD31-4B8C-83A1-F6EECF244321}">
                <p14:modId xmlns:p14="http://schemas.microsoft.com/office/powerpoint/2010/main" val="4077403755"/>
              </p:ext>
            </p:extLst>
          </p:nvPr>
        </p:nvGraphicFramePr>
        <p:xfrm>
          <a:off x="4219662" y="1246968"/>
          <a:ext cx="3464654" cy="4600870"/>
        </p:xfrm>
        <a:graphic>
          <a:graphicData uri="http://schemas.openxmlformats.org/drawingml/2006/table">
            <a:tbl>
              <a:tblPr firstRow="1" bandRow="1">
                <a:tableStyleId>{5C22544A-7EE6-4342-B048-85BDC9FD1C3A}</a:tableStyleId>
              </a:tblPr>
              <a:tblGrid>
                <a:gridCol w="1732327">
                  <a:extLst>
                    <a:ext uri="{9D8B030D-6E8A-4147-A177-3AD203B41FA5}">
                      <a16:colId xmlns:a16="http://schemas.microsoft.com/office/drawing/2014/main" val="1437191209"/>
                    </a:ext>
                  </a:extLst>
                </a:gridCol>
                <a:gridCol w="1732327">
                  <a:extLst>
                    <a:ext uri="{9D8B030D-6E8A-4147-A177-3AD203B41FA5}">
                      <a16:colId xmlns:a16="http://schemas.microsoft.com/office/drawing/2014/main" val="1806192633"/>
                    </a:ext>
                  </a:extLst>
                </a:gridCol>
              </a:tblGrid>
              <a:tr h="747309">
                <a:tc gridSpan="2">
                  <a:txBody>
                    <a:bodyPr/>
                    <a:lstStyle/>
                    <a:p>
                      <a:pPr algn="ctr"/>
                      <a:r>
                        <a:rPr lang="en-GB" u="sng" dirty="0"/>
                        <a:t>PERT+CPM</a:t>
                      </a:r>
                    </a:p>
                  </a:txBody>
                  <a:tcPr/>
                </a:tc>
                <a:tc hMerge="1">
                  <a:txBody>
                    <a:bodyPr/>
                    <a:lstStyle/>
                    <a:p>
                      <a:endParaRPr lang="en-GB" dirty="0"/>
                    </a:p>
                  </a:txBody>
                  <a:tcPr/>
                </a:tc>
                <a:extLst>
                  <a:ext uri="{0D108BD9-81ED-4DB2-BD59-A6C34878D82A}">
                    <a16:rowId xmlns:a16="http://schemas.microsoft.com/office/drawing/2014/main" val="3709088916"/>
                  </a:ext>
                </a:extLst>
              </a:tr>
              <a:tr h="74730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Advantages </a:t>
                      </a:r>
                    </a:p>
                    <a:p>
                      <a:endParaRPr lang="en-GB" u="sng" dirty="0"/>
                    </a:p>
                  </a:txBody>
                  <a:tcPr>
                    <a:solidFill>
                      <a:schemeClr val="accent1">
                        <a:lumMod val="60000"/>
                        <a:lumOff val="40000"/>
                      </a:schemeClr>
                    </a:solidFill>
                  </a:tcPr>
                </a:tc>
                <a:tc>
                  <a:txBody>
                    <a:bodyPr/>
                    <a:lstStyle/>
                    <a:p>
                      <a:r>
                        <a:rPr lang="en-GB" u="sng" dirty="0"/>
                        <a:t>Disadvantages</a:t>
                      </a:r>
                    </a:p>
                  </a:txBody>
                  <a:tcPr>
                    <a:solidFill>
                      <a:schemeClr val="accent1">
                        <a:lumMod val="60000"/>
                        <a:lumOff val="40000"/>
                      </a:schemeClr>
                    </a:solidFill>
                  </a:tcPr>
                </a:tc>
                <a:extLst>
                  <a:ext uri="{0D108BD9-81ED-4DB2-BD59-A6C34878D82A}">
                    <a16:rowId xmlns:a16="http://schemas.microsoft.com/office/drawing/2014/main" val="2601384059"/>
                  </a:ext>
                </a:extLst>
              </a:tr>
              <a:tr h="865475">
                <a:tc>
                  <a:txBody>
                    <a:bodyPr/>
                    <a:lstStyle/>
                    <a:p>
                      <a:r>
                        <a:rPr lang="en-GB" sz="1800" kern="1200" dirty="0">
                          <a:solidFill>
                            <a:schemeClr val="dk1"/>
                          </a:solidFill>
                          <a:effectLst/>
                          <a:latin typeface="+mn-lt"/>
                          <a:ea typeface="+mn-ea"/>
                          <a:cs typeface="+mn-cs"/>
                        </a:rPr>
                        <a:t>maximise the use of resources</a:t>
                      </a:r>
                      <a:endParaRPr lang="en-GB" dirty="0"/>
                    </a:p>
                  </a:txBody>
                  <a:tcPr/>
                </a:tc>
                <a:tc>
                  <a:txBody>
                    <a:bodyPr/>
                    <a:lstStyle/>
                    <a:p>
                      <a:r>
                        <a:rPr lang="en-GB" dirty="0"/>
                        <a:t>Doesn’t show progression</a:t>
                      </a:r>
                    </a:p>
                  </a:txBody>
                  <a:tcPr/>
                </a:tc>
                <a:extLst>
                  <a:ext uri="{0D108BD9-81ED-4DB2-BD59-A6C34878D82A}">
                    <a16:rowId xmlns:a16="http://schemas.microsoft.com/office/drawing/2014/main" val="493096635"/>
                  </a:ext>
                </a:extLst>
              </a:tr>
              <a:tr h="1003132">
                <a:tc>
                  <a:txBody>
                    <a:bodyPr/>
                    <a:lstStyle/>
                    <a:p>
                      <a:r>
                        <a:rPr lang="en-GB" sz="1800" kern="1200" dirty="0">
                          <a:solidFill>
                            <a:schemeClr val="dk1"/>
                          </a:solidFill>
                          <a:effectLst/>
                          <a:latin typeface="+mn-lt"/>
                          <a:ea typeface="+mn-ea"/>
                          <a:cs typeface="+mn-cs"/>
                        </a:rPr>
                        <a:t>made project planning simpler </a:t>
                      </a:r>
                      <a:endParaRPr lang="en-GB" dirty="0"/>
                    </a:p>
                  </a:txBody>
                  <a:tcPr/>
                </a:tc>
                <a:tc>
                  <a:txBody>
                    <a:bodyPr/>
                    <a:lstStyle/>
                    <a:p>
                      <a:endParaRPr lang="en-GB"/>
                    </a:p>
                  </a:txBody>
                  <a:tcPr/>
                </a:tc>
                <a:extLst>
                  <a:ext uri="{0D108BD9-81ED-4DB2-BD59-A6C34878D82A}">
                    <a16:rowId xmlns:a16="http://schemas.microsoft.com/office/drawing/2014/main" val="236324481"/>
                  </a:ext>
                </a:extLst>
              </a:tr>
              <a:tr h="1125117">
                <a:tc>
                  <a:txBody>
                    <a:bodyPr/>
                    <a:lstStyle/>
                    <a:p>
                      <a:r>
                        <a:rPr lang="en-GB" sz="1800" kern="1200" dirty="0">
                          <a:solidFill>
                            <a:schemeClr val="dk1"/>
                          </a:solidFill>
                          <a:effectLst/>
                          <a:latin typeface="+mn-lt"/>
                          <a:ea typeface="+mn-ea"/>
                          <a:cs typeface="+mn-cs"/>
                        </a:rPr>
                        <a:t>most efficient method of completing the project</a:t>
                      </a:r>
                      <a:endParaRPr lang="en-GB" dirty="0"/>
                    </a:p>
                  </a:txBody>
                  <a:tcPr/>
                </a:tc>
                <a:tc>
                  <a:txBody>
                    <a:bodyPr/>
                    <a:lstStyle/>
                    <a:p>
                      <a:endParaRPr lang="en-GB" dirty="0"/>
                    </a:p>
                  </a:txBody>
                  <a:tcPr/>
                </a:tc>
                <a:extLst>
                  <a:ext uri="{0D108BD9-81ED-4DB2-BD59-A6C34878D82A}">
                    <a16:rowId xmlns:a16="http://schemas.microsoft.com/office/drawing/2014/main" val="3639922344"/>
                  </a:ext>
                </a:extLst>
              </a:tr>
            </a:tbl>
          </a:graphicData>
        </a:graphic>
      </p:graphicFrame>
      <p:graphicFrame>
        <p:nvGraphicFramePr>
          <p:cNvPr id="11" name="Table 6">
            <a:extLst>
              <a:ext uri="{FF2B5EF4-FFF2-40B4-BE49-F238E27FC236}">
                <a16:creationId xmlns:a16="http://schemas.microsoft.com/office/drawing/2014/main" id="{5F20BB3C-166D-9D01-944D-8ADDDB43F952}"/>
              </a:ext>
            </a:extLst>
          </p:cNvPr>
          <p:cNvGraphicFramePr>
            <a:graphicFrameLocks noGrp="1"/>
          </p:cNvGraphicFramePr>
          <p:nvPr>
            <p:extLst>
              <p:ext uri="{D42A27DB-BD31-4B8C-83A1-F6EECF244321}">
                <p14:modId xmlns:p14="http://schemas.microsoft.com/office/powerpoint/2010/main" val="3951581928"/>
              </p:ext>
            </p:extLst>
          </p:nvPr>
        </p:nvGraphicFramePr>
        <p:xfrm>
          <a:off x="8323948" y="1246968"/>
          <a:ext cx="3509252" cy="4488342"/>
        </p:xfrm>
        <a:graphic>
          <a:graphicData uri="http://schemas.openxmlformats.org/drawingml/2006/table">
            <a:tbl>
              <a:tblPr firstRow="1" bandRow="1">
                <a:tableStyleId>{5C22544A-7EE6-4342-B048-85BDC9FD1C3A}</a:tableStyleId>
              </a:tblPr>
              <a:tblGrid>
                <a:gridCol w="3509252">
                  <a:extLst>
                    <a:ext uri="{9D8B030D-6E8A-4147-A177-3AD203B41FA5}">
                      <a16:colId xmlns:a16="http://schemas.microsoft.com/office/drawing/2014/main" val="1437191209"/>
                    </a:ext>
                  </a:extLst>
                </a:gridCol>
              </a:tblGrid>
              <a:tr h="748057">
                <a:tc>
                  <a:txBody>
                    <a:bodyPr/>
                    <a:lstStyle/>
                    <a:p>
                      <a:pPr algn="ctr"/>
                      <a:r>
                        <a:rPr lang="en-GB" u="sng" dirty="0"/>
                        <a:t>Recommendations </a:t>
                      </a:r>
                    </a:p>
                  </a:txBody>
                  <a:tcPr/>
                </a:tc>
                <a:extLst>
                  <a:ext uri="{0D108BD9-81ED-4DB2-BD59-A6C34878D82A}">
                    <a16:rowId xmlns:a16="http://schemas.microsoft.com/office/drawing/2014/main" val="720470496"/>
                  </a:ext>
                </a:extLst>
              </a:tr>
              <a:tr h="748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Risk matrix </a:t>
                      </a:r>
                    </a:p>
                  </a:txBody>
                  <a:tcPr>
                    <a:solidFill>
                      <a:schemeClr val="accent1">
                        <a:lumMod val="60000"/>
                        <a:lumOff val="40000"/>
                      </a:schemeClr>
                    </a:solidFill>
                  </a:tcPr>
                </a:tc>
                <a:extLst>
                  <a:ext uri="{0D108BD9-81ED-4DB2-BD59-A6C34878D82A}">
                    <a16:rowId xmlns:a16="http://schemas.microsoft.com/office/drawing/2014/main" val="2601384059"/>
                  </a:ext>
                </a:extLst>
              </a:tr>
              <a:tr h="748057">
                <a:tc>
                  <a:txBody>
                    <a:bodyPr/>
                    <a:lstStyle/>
                    <a:p>
                      <a:r>
                        <a:rPr lang="en-GB" dirty="0"/>
                        <a:t>Advantages</a:t>
                      </a:r>
                    </a:p>
                  </a:txBody>
                  <a:tcPr/>
                </a:tc>
                <a:extLst>
                  <a:ext uri="{0D108BD9-81ED-4DB2-BD59-A6C34878D82A}">
                    <a16:rowId xmlns:a16="http://schemas.microsoft.com/office/drawing/2014/main" val="493096635"/>
                  </a:ext>
                </a:extLst>
              </a:tr>
              <a:tr h="748057">
                <a:tc>
                  <a:txBody>
                    <a:bodyPr/>
                    <a:lstStyle/>
                    <a:p>
                      <a:r>
                        <a:rPr lang="en-GB" dirty="0"/>
                        <a:t>Easy to understand </a:t>
                      </a:r>
                    </a:p>
                  </a:txBody>
                  <a:tcPr/>
                </a:tc>
                <a:extLst>
                  <a:ext uri="{0D108BD9-81ED-4DB2-BD59-A6C34878D82A}">
                    <a16:rowId xmlns:a16="http://schemas.microsoft.com/office/drawing/2014/main" val="236324481"/>
                  </a:ext>
                </a:extLst>
              </a:tr>
              <a:tr h="748057">
                <a:tc>
                  <a:txBody>
                    <a:bodyPr/>
                    <a:lstStyle/>
                    <a:p>
                      <a:r>
                        <a:rPr lang="en-GB" dirty="0" err="1"/>
                        <a:t>Strategise</a:t>
                      </a:r>
                      <a:r>
                        <a:rPr lang="en-GB" dirty="0"/>
                        <a:t> for priority</a:t>
                      </a:r>
                    </a:p>
                  </a:txBody>
                  <a:tcPr/>
                </a:tc>
                <a:extLst>
                  <a:ext uri="{0D108BD9-81ED-4DB2-BD59-A6C34878D82A}">
                    <a16:rowId xmlns:a16="http://schemas.microsoft.com/office/drawing/2014/main" val="3639922344"/>
                  </a:ext>
                </a:extLst>
              </a:tr>
              <a:tr h="748057">
                <a:tc>
                  <a:txBody>
                    <a:bodyPr/>
                    <a:lstStyle/>
                    <a:p>
                      <a:r>
                        <a:rPr lang="en-GB" dirty="0"/>
                        <a:t>Visual representation</a:t>
                      </a:r>
                    </a:p>
                  </a:txBody>
                  <a:tcPr/>
                </a:tc>
                <a:extLst>
                  <a:ext uri="{0D108BD9-81ED-4DB2-BD59-A6C34878D82A}">
                    <a16:rowId xmlns:a16="http://schemas.microsoft.com/office/drawing/2014/main" val="1159239301"/>
                  </a:ext>
                </a:extLst>
              </a:tr>
            </a:tbl>
          </a:graphicData>
        </a:graphic>
      </p:graphicFrame>
      <p:pic>
        <p:nvPicPr>
          <p:cNvPr id="15" name="Audio 14">
            <a:hlinkClick r:id="" action="ppaction://media"/>
            <a:extLst>
              <a:ext uri="{FF2B5EF4-FFF2-40B4-BE49-F238E27FC236}">
                <a16:creationId xmlns:a16="http://schemas.microsoft.com/office/drawing/2014/main" id="{9C3E54B1-7CEE-1F51-BA4C-6877DFD35E0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9105575"/>
      </p:ext>
    </p:extLst>
  </p:cSld>
  <p:clrMapOvr>
    <a:masterClrMapping/>
  </p:clrMapOvr>
  <mc:AlternateContent xmlns:mc="http://schemas.openxmlformats.org/markup-compatibility/2006">
    <mc:Choice xmlns:p14="http://schemas.microsoft.com/office/powerpoint/2010/main" Requires="p14">
      <p:transition spd="med" p14:dur="700" advTm="90396">
        <p:fade/>
      </p:transition>
    </mc:Choice>
    <mc:Fallback>
      <p:transition spd="med" advTm="903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28D8-FC1B-E587-6385-D88284E2BE7E}"/>
              </a:ext>
            </a:extLst>
          </p:cNvPr>
          <p:cNvSpPr>
            <a:spLocks noGrp="1"/>
          </p:cNvSpPr>
          <p:nvPr>
            <p:ph type="title"/>
          </p:nvPr>
        </p:nvSpPr>
        <p:spPr/>
        <p:txBody>
          <a:bodyPr/>
          <a:lstStyle/>
          <a:p>
            <a:r>
              <a:rPr lang="en-GB" dirty="0"/>
              <a:t>Analysis of Project -  Useability</a:t>
            </a:r>
          </a:p>
        </p:txBody>
      </p:sp>
      <p:sp>
        <p:nvSpPr>
          <p:cNvPr id="4" name="Date Placeholder 3">
            <a:extLst>
              <a:ext uri="{FF2B5EF4-FFF2-40B4-BE49-F238E27FC236}">
                <a16:creationId xmlns:a16="http://schemas.microsoft.com/office/drawing/2014/main" id="{D0D69752-6B86-1EEB-1F36-93918549686C}"/>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86439BDA-9A1A-1E49-357F-CCBDB4CF01B4}"/>
              </a:ext>
            </a:extLst>
          </p:cNvPr>
          <p:cNvSpPr>
            <a:spLocks noGrp="1"/>
          </p:cNvSpPr>
          <p:nvPr>
            <p:ph type="sldNum" sz="quarter" idx="11"/>
          </p:nvPr>
        </p:nvSpPr>
        <p:spPr/>
        <p:txBody>
          <a:bodyPr/>
          <a:lstStyle/>
          <a:p>
            <a:fld id="{9A49380A-4C34-496D-91D0-A91A9E21C757}" type="slidenum">
              <a:rPr lang="en-GB" smtClean="0"/>
              <a:pPr/>
              <a:t>11</a:t>
            </a:fld>
            <a:endParaRPr lang="en-GB" dirty="0"/>
          </a:p>
        </p:txBody>
      </p:sp>
      <p:sp>
        <p:nvSpPr>
          <p:cNvPr id="6" name="Rectangle 5">
            <a:extLst>
              <a:ext uri="{FF2B5EF4-FFF2-40B4-BE49-F238E27FC236}">
                <a16:creationId xmlns:a16="http://schemas.microsoft.com/office/drawing/2014/main" id="{A2D357FA-19DB-8AB1-CF55-3A1759D0A89D}"/>
              </a:ext>
            </a:extLst>
          </p:cNvPr>
          <p:cNvSpPr/>
          <p:nvPr/>
        </p:nvSpPr>
        <p:spPr>
          <a:xfrm>
            <a:off x="996607" y="1609443"/>
            <a:ext cx="3116062" cy="299177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r>
              <a:rPr lang="en-GB" sz="1800" dirty="0">
                <a:solidFill>
                  <a:schemeClr val="tx1"/>
                </a:solidFill>
                <a:effectLst/>
                <a:latin typeface="Georgia" panose="02040502050405020303" pitchFamily="18" charset="0"/>
                <a:ea typeface="Georgia" panose="02040502050405020303" pitchFamily="18" charset="0"/>
                <a:cs typeface="Times New Roman" panose="02020603050405020304" pitchFamily="18" charset="0"/>
              </a:rPr>
              <a:t>I created a five questionnaire which was handed out to the 5 operators on the production to get their general feedback on the test rig, the reason I only done five simple questions was due to the time production was given by middle management</a:t>
            </a:r>
            <a:endParaRPr lang="en-GB" dirty="0">
              <a:solidFill>
                <a:schemeClr val="tx1"/>
              </a:solidFill>
            </a:endParaRPr>
          </a:p>
        </p:txBody>
      </p:sp>
      <p:pic>
        <p:nvPicPr>
          <p:cNvPr id="7" name="Picture 6" descr="A screenshot of a survey&#10;&#10;Description automatically generated with low confidence">
            <a:extLst>
              <a:ext uri="{FF2B5EF4-FFF2-40B4-BE49-F238E27FC236}">
                <a16:creationId xmlns:a16="http://schemas.microsoft.com/office/drawing/2014/main" id="{ADB1E788-05BF-DFF7-6ACF-5DD5D26DAC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82885" y="955545"/>
            <a:ext cx="3481945" cy="4946910"/>
          </a:xfrm>
          <a:prstGeom prst="rect">
            <a:avLst/>
          </a:prstGeom>
        </p:spPr>
      </p:pic>
      <p:pic>
        <p:nvPicPr>
          <p:cNvPr id="13" name="Audio 12">
            <a:hlinkClick r:id="" action="ppaction://media"/>
            <a:extLst>
              <a:ext uri="{FF2B5EF4-FFF2-40B4-BE49-F238E27FC236}">
                <a16:creationId xmlns:a16="http://schemas.microsoft.com/office/drawing/2014/main" id="{E89ADDA5-590F-D5DA-58BA-4BF4EE55A28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851408"/>
      </p:ext>
    </p:extLst>
  </p:cSld>
  <p:clrMapOvr>
    <a:masterClrMapping/>
  </p:clrMapOvr>
  <mc:AlternateContent xmlns:mc="http://schemas.openxmlformats.org/markup-compatibility/2006">
    <mc:Choice xmlns:p14="http://schemas.microsoft.com/office/powerpoint/2010/main" Requires="p14">
      <p:transition spd="med" p14:dur="700" advTm="14652">
        <p:fade/>
      </p:transition>
    </mc:Choice>
    <mc:Fallback>
      <p:transition spd="med" advTm="146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E2746-2554-8DFD-333B-2F560F0BBB2C}"/>
              </a:ext>
            </a:extLst>
          </p:cNvPr>
          <p:cNvSpPr>
            <a:spLocks noGrp="1"/>
          </p:cNvSpPr>
          <p:nvPr>
            <p:ph type="title"/>
          </p:nvPr>
        </p:nvSpPr>
        <p:spPr/>
        <p:txBody>
          <a:bodyPr/>
          <a:lstStyle/>
          <a:p>
            <a:r>
              <a:rPr lang="en-GB" dirty="0"/>
              <a:t>Project Analysis  -  Results</a:t>
            </a:r>
          </a:p>
        </p:txBody>
      </p:sp>
      <p:sp>
        <p:nvSpPr>
          <p:cNvPr id="4" name="Date Placeholder 3">
            <a:extLst>
              <a:ext uri="{FF2B5EF4-FFF2-40B4-BE49-F238E27FC236}">
                <a16:creationId xmlns:a16="http://schemas.microsoft.com/office/drawing/2014/main" id="{C5141C8C-52E2-CAB3-002D-15F1974C0F04}"/>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696F7467-8A82-1BF2-E1CA-555B97ADEDAD}"/>
              </a:ext>
            </a:extLst>
          </p:cNvPr>
          <p:cNvSpPr>
            <a:spLocks noGrp="1"/>
          </p:cNvSpPr>
          <p:nvPr>
            <p:ph type="sldNum" sz="quarter" idx="11"/>
          </p:nvPr>
        </p:nvSpPr>
        <p:spPr/>
        <p:txBody>
          <a:bodyPr/>
          <a:lstStyle/>
          <a:p>
            <a:fld id="{9A49380A-4C34-496D-91D0-A91A9E21C757}" type="slidenum">
              <a:rPr lang="en-GB" smtClean="0"/>
              <a:pPr/>
              <a:t>12</a:t>
            </a:fld>
            <a:endParaRPr lang="en-GB" dirty="0"/>
          </a:p>
        </p:txBody>
      </p:sp>
      <p:pic>
        <p:nvPicPr>
          <p:cNvPr id="6" name="Picture 5" descr="A picture containing text, screenshot, font, diagram&#10;&#10;Description automatically generated">
            <a:extLst>
              <a:ext uri="{FF2B5EF4-FFF2-40B4-BE49-F238E27FC236}">
                <a16:creationId xmlns:a16="http://schemas.microsoft.com/office/drawing/2014/main" id="{0D0EA6F2-A124-E655-DF2B-CAD4AEFDEE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0000" y="1066682"/>
            <a:ext cx="3866515" cy="2590800"/>
          </a:xfrm>
          <a:prstGeom prst="rect">
            <a:avLst/>
          </a:prstGeom>
        </p:spPr>
      </p:pic>
      <p:pic>
        <p:nvPicPr>
          <p:cNvPr id="7" name="Picture 6" descr="A blue circle with white text&#10;&#10;Description automatically generated with low confidence">
            <a:extLst>
              <a:ext uri="{FF2B5EF4-FFF2-40B4-BE49-F238E27FC236}">
                <a16:creationId xmlns:a16="http://schemas.microsoft.com/office/drawing/2014/main" id="{05092203-E206-35FB-3B42-5D3A5843D2F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98794" y="1050235"/>
            <a:ext cx="3684270" cy="2540000"/>
          </a:xfrm>
          <a:prstGeom prst="rect">
            <a:avLst/>
          </a:prstGeom>
        </p:spPr>
      </p:pic>
      <p:pic>
        <p:nvPicPr>
          <p:cNvPr id="8" name="Picture 7" descr="A blue and orange pie chart&#10;&#10;Description automatically generated with medium confidence">
            <a:extLst>
              <a:ext uri="{FF2B5EF4-FFF2-40B4-BE49-F238E27FC236}">
                <a16:creationId xmlns:a16="http://schemas.microsoft.com/office/drawing/2014/main" id="{5F8E486C-9138-A7B6-72DA-2D2194C521C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55343" y="1024835"/>
            <a:ext cx="3728720" cy="2565400"/>
          </a:xfrm>
          <a:prstGeom prst="rect">
            <a:avLst/>
          </a:prstGeom>
        </p:spPr>
      </p:pic>
      <p:pic>
        <p:nvPicPr>
          <p:cNvPr id="9" name="Picture 8" descr="A blue circle with a white line&#10;&#10;Description automatically generated with low confidence">
            <a:extLst>
              <a:ext uri="{FF2B5EF4-FFF2-40B4-BE49-F238E27FC236}">
                <a16:creationId xmlns:a16="http://schemas.microsoft.com/office/drawing/2014/main" id="{B2209539-7B5F-65C9-8B6B-7A7D3A0460D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54464" y="3948666"/>
            <a:ext cx="2888660" cy="2029469"/>
          </a:xfrm>
          <a:prstGeom prst="rect">
            <a:avLst/>
          </a:prstGeom>
        </p:spPr>
      </p:pic>
      <p:sp>
        <p:nvSpPr>
          <p:cNvPr id="10" name="Rectangle 9">
            <a:extLst>
              <a:ext uri="{FF2B5EF4-FFF2-40B4-BE49-F238E27FC236}">
                <a16:creationId xmlns:a16="http://schemas.microsoft.com/office/drawing/2014/main" id="{BEF02E5C-5DCE-8869-644B-7B262FA24A5C}"/>
              </a:ext>
            </a:extLst>
          </p:cNvPr>
          <p:cNvSpPr/>
          <p:nvPr/>
        </p:nvSpPr>
        <p:spPr>
          <a:xfrm>
            <a:off x="7631249" y="3948666"/>
            <a:ext cx="3684270" cy="1968193"/>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r>
              <a:rPr lang="en-GB" sz="1800" dirty="0">
                <a:solidFill>
                  <a:schemeClr val="tx1"/>
                </a:solidFill>
                <a:effectLst/>
                <a:latin typeface="Georgia" panose="02040502050405020303" pitchFamily="18" charset="0"/>
                <a:ea typeface="Georgia" panose="02040502050405020303" pitchFamily="18" charset="0"/>
                <a:cs typeface="Times New Roman" panose="02020603050405020304" pitchFamily="18" charset="0"/>
              </a:rPr>
              <a:t>The two technical issues stated:</a:t>
            </a:r>
          </a:p>
          <a:p>
            <a:pPr marL="342900" lvl="0" indent="-342900">
              <a:buFont typeface="Georgia" panose="02040502050405020303" pitchFamily="18" charset="0"/>
              <a:buChar char="-"/>
            </a:pPr>
            <a:r>
              <a:rPr lang="en-GB" sz="1800" dirty="0">
                <a:solidFill>
                  <a:schemeClr val="tx1"/>
                </a:solidFill>
                <a:effectLst/>
                <a:latin typeface="Georgia" panose="02040502050405020303" pitchFamily="18" charset="0"/>
                <a:ea typeface="Georgia" panose="02040502050405020303" pitchFamily="18" charset="0"/>
                <a:cs typeface="Times New Roman" panose="02020603050405020304" pitchFamily="18" charset="0"/>
              </a:rPr>
              <a:t>In accurate results from pressure sensors – required calibration.</a:t>
            </a:r>
          </a:p>
          <a:p>
            <a:pPr marL="342900" lvl="0" indent="-342900">
              <a:buFont typeface="Georgia" panose="02040502050405020303" pitchFamily="18" charset="0"/>
              <a:buChar char="-"/>
            </a:pPr>
            <a:r>
              <a:rPr lang="en-GB" sz="1800" dirty="0">
                <a:solidFill>
                  <a:schemeClr val="tx1"/>
                </a:solidFill>
                <a:effectLst/>
                <a:latin typeface="Georgia" panose="02040502050405020303" pitchFamily="18" charset="0"/>
                <a:ea typeface="Georgia" panose="02040502050405020303" pitchFamily="18" charset="0"/>
                <a:cs typeface="Times New Roman" panose="02020603050405020304" pitchFamily="18" charset="0"/>
              </a:rPr>
              <a:t>Vacuum pump struggling after 1 year.</a:t>
            </a:r>
          </a:p>
          <a:p>
            <a:pPr algn="ctr"/>
            <a:endParaRPr lang="en-GB" dirty="0"/>
          </a:p>
        </p:txBody>
      </p:sp>
      <p:pic>
        <p:nvPicPr>
          <p:cNvPr id="20" name="Audio 19">
            <a:hlinkClick r:id="" action="ppaction://media"/>
            <a:extLst>
              <a:ext uri="{FF2B5EF4-FFF2-40B4-BE49-F238E27FC236}">
                <a16:creationId xmlns:a16="http://schemas.microsoft.com/office/drawing/2014/main" id="{4EF48D88-0955-3522-EC09-6E1437E656D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6612557"/>
      </p:ext>
    </p:extLst>
  </p:cSld>
  <p:clrMapOvr>
    <a:masterClrMapping/>
  </p:clrMapOvr>
  <mc:AlternateContent xmlns:mc="http://schemas.openxmlformats.org/markup-compatibility/2006">
    <mc:Choice xmlns:p14="http://schemas.microsoft.com/office/powerpoint/2010/main" Requires="p14">
      <p:transition spd="med" p14:dur="700" advTm="50417">
        <p:fade/>
      </p:transition>
    </mc:Choice>
    <mc:Fallback>
      <p:transition spd="med" advTm="504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E38BF-D85D-9F95-1FA5-AB27D231C2D8}"/>
              </a:ext>
            </a:extLst>
          </p:cNvPr>
          <p:cNvSpPr>
            <a:spLocks noGrp="1"/>
          </p:cNvSpPr>
          <p:nvPr>
            <p:ph type="title"/>
          </p:nvPr>
        </p:nvSpPr>
        <p:spPr/>
        <p:txBody>
          <a:bodyPr/>
          <a:lstStyle/>
          <a:p>
            <a:r>
              <a:rPr lang="en-GB" dirty="0"/>
              <a:t>Project Analysis – Technical and Functional</a:t>
            </a:r>
          </a:p>
        </p:txBody>
      </p:sp>
      <p:sp>
        <p:nvSpPr>
          <p:cNvPr id="4" name="Date Placeholder 3">
            <a:extLst>
              <a:ext uri="{FF2B5EF4-FFF2-40B4-BE49-F238E27FC236}">
                <a16:creationId xmlns:a16="http://schemas.microsoft.com/office/drawing/2014/main" id="{7AE4CA75-406E-529E-A1F2-57E653E8342E}"/>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92FEF277-99A0-A2D5-D970-D9BCC24F339F}"/>
              </a:ext>
            </a:extLst>
          </p:cNvPr>
          <p:cNvSpPr>
            <a:spLocks noGrp="1"/>
          </p:cNvSpPr>
          <p:nvPr>
            <p:ph type="sldNum" sz="quarter" idx="11"/>
          </p:nvPr>
        </p:nvSpPr>
        <p:spPr/>
        <p:txBody>
          <a:bodyPr/>
          <a:lstStyle/>
          <a:p>
            <a:fld id="{9A49380A-4C34-496D-91D0-A91A9E21C757}" type="slidenum">
              <a:rPr lang="en-GB" smtClean="0"/>
              <a:pPr/>
              <a:t>13</a:t>
            </a:fld>
            <a:endParaRPr lang="en-GB" dirty="0"/>
          </a:p>
        </p:txBody>
      </p:sp>
      <p:pic>
        <p:nvPicPr>
          <p:cNvPr id="6" name="Picture 5" descr="A picture containing LEGO, cartoon&#10;&#10;Description automatically generated">
            <a:extLst>
              <a:ext uri="{FF2B5EF4-FFF2-40B4-BE49-F238E27FC236}">
                <a16:creationId xmlns:a16="http://schemas.microsoft.com/office/drawing/2014/main" id="{8A5BA735-9115-775B-472A-5D0D06C849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59514" y="1470450"/>
            <a:ext cx="2876750" cy="4398806"/>
          </a:xfrm>
          <a:prstGeom prst="rect">
            <a:avLst/>
          </a:prstGeom>
          <a:ln>
            <a:noFill/>
          </a:ln>
          <a:effectLst>
            <a:outerShdw blurRad="292100" dist="139700" dir="2700000" algn="tl" rotWithShape="0">
              <a:srgbClr val="333333">
                <a:alpha val="65000"/>
              </a:srgbClr>
            </a:outerShdw>
          </a:effectLst>
        </p:spPr>
      </p:pic>
      <p:sp>
        <p:nvSpPr>
          <p:cNvPr id="7" name="Rectangle 6">
            <a:extLst>
              <a:ext uri="{FF2B5EF4-FFF2-40B4-BE49-F238E27FC236}">
                <a16:creationId xmlns:a16="http://schemas.microsoft.com/office/drawing/2014/main" id="{694D2890-CE8B-3C73-9E23-F564C7478F66}"/>
              </a:ext>
            </a:extLst>
          </p:cNvPr>
          <p:cNvSpPr/>
          <p:nvPr/>
        </p:nvSpPr>
        <p:spPr>
          <a:xfrm>
            <a:off x="360000" y="1975639"/>
            <a:ext cx="2639246" cy="3363686"/>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r>
              <a:rPr lang="en-GB" dirty="0">
                <a:solidFill>
                  <a:sysClr val="windowText" lastClr="000000"/>
                </a:solidFill>
              </a:rPr>
              <a:t>Benefits from Rig:</a:t>
            </a:r>
          </a:p>
          <a:p>
            <a:endParaRPr lang="en-GB" dirty="0">
              <a:solidFill>
                <a:sysClr val="windowText" lastClr="000000"/>
              </a:solidFill>
            </a:endParaRPr>
          </a:p>
          <a:p>
            <a:pPr marL="285750" indent="-285750">
              <a:buFontTx/>
              <a:buChar char="-"/>
            </a:pPr>
            <a:r>
              <a:rPr lang="en-GB" dirty="0">
                <a:solidFill>
                  <a:sysClr val="windowText" lastClr="000000"/>
                </a:solidFill>
              </a:rPr>
              <a:t>Zero Machines leaving cell with leaks</a:t>
            </a:r>
          </a:p>
          <a:p>
            <a:pPr marL="285750" indent="-285750">
              <a:buFontTx/>
              <a:buChar char="-"/>
            </a:pPr>
            <a:endParaRPr lang="en-GB" dirty="0">
              <a:solidFill>
                <a:sysClr val="windowText" lastClr="000000"/>
              </a:solidFill>
            </a:endParaRPr>
          </a:p>
          <a:p>
            <a:pPr marL="285750" indent="-285750">
              <a:buFontTx/>
              <a:buChar char="-"/>
            </a:pPr>
            <a:r>
              <a:rPr lang="en-GB" dirty="0">
                <a:solidFill>
                  <a:sysClr val="windowText" lastClr="000000"/>
                </a:solidFill>
              </a:rPr>
              <a:t>Achieving Design Specification </a:t>
            </a:r>
          </a:p>
          <a:p>
            <a:pPr marL="285750" indent="-285750">
              <a:buFontTx/>
              <a:buChar char="-"/>
            </a:pPr>
            <a:endParaRPr lang="en-GB" dirty="0">
              <a:solidFill>
                <a:sysClr val="windowText" lastClr="000000"/>
              </a:solidFill>
            </a:endParaRPr>
          </a:p>
          <a:p>
            <a:pPr marL="285750" indent="-285750">
              <a:buFontTx/>
              <a:buChar char="-"/>
            </a:pPr>
            <a:r>
              <a:rPr lang="en-GB" dirty="0">
                <a:solidFill>
                  <a:sysClr val="windowText" lastClr="000000"/>
                </a:solidFill>
              </a:rPr>
              <a:t>No Functional Issues </a:t>
            </a:r>
          </a:p>
        </p:txBody>
      </p:sp>
      <p:graphicFrame>
        <p:nvGraphicFramePr>
          <p:cNvPr id="8" name="Table 7">
            <a:extLst>
              <a:ext uri="{FF2B5EF4-FFF2-40B4-BE49-F238E27FC236}">
                <a16:creationId xmlns:a16="http://schemas.microsoft.com/office/drawing/2014/main" id="{08AB80BC-4D2B-F62C-50B8-67E39DE3FB18}"/>
              </a:ext>
            </a:extLst>
          </p:cNvPr>
          <p:cNvGraphicFramePr>
            <a:graphicFrameLocks noGrp="1"/>
          </p:cNvGraphicFramePr>
          <p:nvPr>
            <p:extLst>
              <p:ext uri="{D42A27DB-BD31-4B8C-83A1-F6EECF244321}">
                <p14:modId xmlns:p14="http://schemas.microsoft.com/office/powerpoint/2010/main" val="876993907"/>
              </p:ext>
            </p:extLst>
          </p:nvPr>
        </p:nvGraphicFramePr>
        <p:xfrm>
          <a:off x="3521869" y="1584596"/>
          <a:ext cx="5050631" cy="4284660"/>
        </p:xfrm>
        <a:graphic>
          <a:graphicData uri="http://schemas.openxmlformats.org/drawingml/2006/table">
            <a:tbl>
              <a:tblPr firstRow="1" firstCol="1" bandRow="1">
                <a:tableStyleId>{5C22544A-7EE6-4342-B048-85BDC9FD1C3A}</a:tableStyleId>
              </a:tblPr>
              <a:tblGrid>
                <a:gridCol w="2635967">
                  <a:extLst>
                    <a:ext uri="{9D8B030D-6E8A-4147-A177-3AD203B41FA5}">
                      <a16:colId xmlns:a16="http://schemas.microsoft.com/office/drawing/2014/main" val="3108719425"/>
                    </a:ext>
                  </a:extLst>
                </a:gridCol>
                <a:gridCol w="2414664">
                  <a:extLst>
                    <a:ext uri="{9D8B030D-6E8A-4147-A177-3AD203B41FA5}">
                      <a16:colId xmlns:a16="http://schemas.microsoft.com/office/drawing/2014/main" val="2714473585"/>
                    </a:ext>
                  </a:extLst>
                </a:gridCol>
              </a:tblGrid>
              <a:tr h="258150">
                <a:tc gridSpan="2">
                  <a:txBody>
                    <a:bodyPr/>
                    <a:lstStyle/>
                    <a:p>
                      <a:pPr algn="ctr"/>
                      <a:r>
                        <a:rPr lang="en-GB" sz="1100">
                          <a:effectLst/>
                        </a:rPr>
                        <a:t>Functional Specification</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hMerge="1">
                  <a:txBody>
                    <a:bodyPr/>
                    <a:lstStyle/>
                    <a:p>
                      <a:endParaRPr lang="en-GB"/>
                    </a:p>
                  </a:txBody>
                  <a:tcPr/>
                </a:tc>
                <a:extLst>
                  <a:ext uri="{0D108BD9-81ED-4DB2-BD59-A6C34878D82A}">
                    <a16:rowId xmlns:a16="http://schemas.microsoft.com/office/drawing/2014/main" val="1509907481"/>
                  </a:ext>
                </a:extLst>
              </a:tr>
              <a:tr h="258150">
                <a:tc>
                  <a:txBody>
                    <a:bodyPr/>
                    <a:lstStyle/>
                    <a:p>
                      <a:r>
                        <a:rPr lang="en-GB" sz="1100">
                          <a:effectLst/>
                        </a:rPr>
                        <a:t>Requirement </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Specification</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809960206"/>
                  </a:ext>
                </a:extLst>
              </a:tr>
              <a:tr h="258150">
                <a:tc>
                  <a:txBody>
                    <a:bodyPr/>
                    <a:lstStyle/>
                    <a:p>
                      <a:r>
                        <a:rPr lang="en-GB" sz="1100">
                          <a:effectLst/>
                        </a:rPr>
                        <a:t>Complete Vacuum Test</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-960 mb</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022436255"/>
                  </a:ext>
                </a:extLst>
              </a:tr>
              <a:tr h="258150">
                <a:tc>
                  <a:txBody>
                    <a:bodyPr/>
                    <a:lstStyle/>
                    <a:p>
                      <a:r>
                        <a:rPr lang="en-GB" sz="1100">
                          <a:effectLst/>
                        </a:rPr>
                        <a:t>Complete Overpressure Test</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300 mb</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124142293"/>
                  </a:ext>
                </a:extLst>
              </a:tr>
              <a:tr h="258150">
                <a:tc>
                  <a:txBody>
                    <a:bodyPr/>
                    <a:lstStyle/>
                    <a:p>
                      <a:r>
                        <a:rPr lang="en-GB" sz="1100">
                          <a:effectLst/>
                        </a:rPr>
                        <a:t>Test Electrical Cluster</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PASS</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473822461"/>
                  </a:ext>
                </a:extLst>
              </a:tr>
              <a:tr h="258150">
                <a:tc gridSpan="2">
                  <a:txBody>
                    <a:bodyPr/>
                    <a:lstStyle/>
                    <a:p>
                      <a:pPr algn="ctr"/>
                      <a:r>
                        <a:rPr lang="en-GB" sz="1100">
                          <a:effectLst/>
                        </a:rPr>
                        <a:t>Rig Footprint</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hMerge="1">
                  <a:txBody>
                    <a:bodyPr/>
                    <a:lstStyle/>
                    <a:p>
                      <a:endParaRPr lang="en-GB"/>
                    </a:p>
                  </a:txBody>
                  <a:tcPr/>
                </a:tc>
                <a:extLst>
                  <a:ext uri="{0D108BD9-81ED-4DB2-BD59-A6C34878D82A}">
                    <a16:rowId xmlns:a16="http://schemas.microsoft.com/office/drawing/2014/main" val="2830807336"/>
                  </a:ext>
                </a:extLst>
              </a:tr>
              <a:tr h="258150">
                <a:tc>
                  <a:txBody>
                    <a:bodyPr/>
                    <a:lstStyle/>
                    <a:p>
                      <a:r>
                        <a:rPr lang="en-GB" sz="1100">
                          <a:effectLst/>
                        </a:rPr>
                        <a:t>Requirement </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Specification</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1681527421"/>
                  </a:ext>
                </a:extLst>
              </a:tr>
              <a:tr h="258150">
                <a:tc>
                  <a:txBody>
                    <a:bodyPr/>
                    <a:lstStyle/>
                    <a:p>
                      <a:r>
                        <a:rPr lang="en-GB" sz="1100">
                          <a:effectLst/>
                        </a:rPr>
                        <a:t>Rig must not be greater than 2000 x 1400mm</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Keep the tester within Cell 1 </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1834018337"/>
                  </a:ext>
                </a:extLst>
              </a:tr>
              <a:tr h="258150">
                <a:tc gridSpan="2">
                  <a:txBody>
                    <a:bodyPr/>
                    <a:lstStyle/>
                    <a:p>
                      <a:pPr algn="ctr"/>
                      <a:r>
                        <a:rPr lang="en-GB" sz="1100">
                          <a:effectLst/>
                        </a:rPr>
                        <a:t>Rig Supply &amp; Health and Safety Specification</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hMerge="1">
                  <a:txBody>
                    <a:bodyPr/>
                    <a:lstStyle/>
                    <a:p>
                      <a:endParaRPr lang="en-GB"/>
                    </a:p>
                  </a:txBody>
                  <a:tcPr/>
                </a:tc>
                <a:extLst>
                  <a:ext uri="{0D108BD9-81ED-4DB2-BD59-A6C34878D82A}">
                    <a16:rowId xmlns:a16="http://schemas.microsoft.com/office/drawing/2014/main" val="351960474"/>
                  </a:ext>
                </a:extLst>
              </a:tr>
              <a:tr h="258150">
                <a:tc>
                  <a:txBody>
                    <a:bodyPr/>
                    <a:lstStyle/>
                    <a:p>
                      <a:r>
                        <a:rPr lang="en-GB" sz="1100">
                          <a:effectLst/>
                        </a:rPr>
                        <a:t>Regulated Air Supply</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Air regulator to be fitted inline </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64293938"/>
                  </a:ext>
                </a:extLst>
              </a:tr>
              <a:tr h="258150">
                <a:tc>
                  <a:txBody>
                    <a:bodyPr/>
                    <a:lstStyle/>
                    <a:p>
                      <a:r>
                        <a:rPr lang="en-GB" sz="1100">
                          <a:effectLst/>
                        </a:rPr>
                        <a:t>Mains Voltage </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240v for PLC + Vacuum Pump</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849595636"/>
                  </a:ext>
                </a:extLst>
              </a:tr>
              <a:tr h="258150">
                <a:tc>
                  <a:txBody>
                    <a:bodyPr/>
                    <a:lstStyle/>
                    <a:p>
                      <a:r>
                        <a:rPr lang="en-GB" sz="1100">
                          <a:effectLst/>
                        </a:rPr>
                        <a:t>E-Stop</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To stop the machine in case of emergency</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719905362"/>
                  </a:ext>
                </a:extLst>
              </a:tr>
              <a:tr h="258150">
                <a:tc>
                  <a:txBody>
                    <a:bodyPr/>
                    <a:lstStyle/>
                    <a:p>
                      <a:r>
                        <a:rPr lang="en-GB" sz="1100">
                          <a:effectLst/>
                        </a:rPr>
                        <a:t>Renishaw Standard PLC equipment </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Omron/ Siemens Equipment</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367281962"/>
                  </a:ext>
                </a:extLst>
              </a:tr>
              <a:tr h="258150">
                <a:tc>
                  <a:txBody>
                    <a:bodyPr/>
                    <a:lstStyle/>
                    <a:p>
                      <a:r>
                        <a:rPr lang="en-GB" sz="1100">
                          <a:effectLst/>
                        </a:rPr>
                        <a:t>Must conform to CE</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To ensure use on Production Line</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102714738"/>
                  </a:ext>
                </a:extLst>
              </a:tr>
              <a:tr h="258150">
                <a:tc>
                  <a:txBody>
                    <a:bodyPr/>
                    <a:lstStyle/>
                    <a:p>
                      <a:r>
                        <a:rPr lang="en-GB" sz="1100">
                          <a:effectLst/>
                        </a:rPr>
                        <a:t> </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a:effectLst/>
                        </a:rPr>
                        <a:t> </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1230694569"/>
                  </a:ext>
                </a:extLst>
              </a:tr>
              <a:tr h="258150">
                <a:tc>
                  <a:txBody>
                    <a:bodyPr/>
                    <a:lstStyle/>
                    <a:p>
                      <a:r>
                        <a:rPr lang="en-GB" sz="1100">
                          <a:effectLst/>
                        </a:rPr>
                        <a:t>must conform to RoHS</a:t>
                      </a:r>
                      <a:endParaRPr lang="en-GB" sz="120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tc>
                  <a:txBody>
                    <a:bodyPr/>
                    <a:lstStyle/>
                    <a:p>
                      <a:r>
                        <a:rPr lang="en-GB" sz="1100" dirty="0">
                          <a:effectLst/>
                        </a:rPr>
                        <a:t>To ensure use on Production Line</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647703032"/>
                  </a:ext>
                </a:extLst>
              </a:tr>
            </a:tbl>
          </a:graphicData>
        </a:graphic>
      </p:graphicFrame>
      <p:pic>
        <p:nvPicPr>
          <p:cNvPr id="14" name="Audio 13">
            <a:hlinkClick r:id="" action="ppaction://media"/>
            <a:extLst>
              <a:ext uri="{FF2B5EF4-FFF2-40B4-BE49-F238E27FC236}">
                <a16:creationId xmlns:a16="http://schemas.microsoft.com/office/drawing/2014/main" id="{6DD505F0-1DE9-1541-5657-A904CE1E7D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7136917"/>
      </p:ext>
    </p:extLst>
  </p:cSld>
  <p:clrMapOvr>
    <a:masterClrMapping/>
  </p:clrMapOvr>
  <mc:AlternateContent xmlns:mc="http://schemas.openxmlformats.org/markup-compatibility/2006">
    <mc:Choice xmlns:p14="http://schemas.microsoft.com/office/powerpoint/2010/main" Requires="p14">
      <p:transition spd="med" p14:dur="700" advTm="48891">
        <p:fade/>
      </p:transition>
    </mc:Choice>
    <mc:Fallback>
      <p:transition spd="med" advTm="488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466E2-BD49-F052-F711-50B07FFBB8E3}"/>
              </a:ext>
            </a:extLst>
          </p:cNvPr>
          <p:cNvSpPr>
            <a:spLocks noGrp="1"/>
          </p:cNvSpPr>
          <p:nvPr>
            <p:ph type="title"/>
          </p:nvPr>
        </p:nvSpPr>
        <p:spPr/>
        <p:txBody>
          <a:bodyPr/>
          <a:lstStyle/>
          <a:p>
            <a:r>
              <a:rPr lang="en-GB"/>
              <a:t>Stakeholders Requirements and Aesthetics</a:t>
            </a:r>
            <a:endParaRPr lang="en-GB" dirty="0"/>
          </a:p>
        </p:txBody>
      </p:sp>
      <p:sp>
        <p:nvSpPr>
          <p:cNvPr id="4" name="Date Placeholder 3">
            <a:extLst>
              <a:ext uri="{FF2B5EF4-FFF2-40B4-BE49-F238E27FC236}">
                <a16:creationId xmlns:a16="http://schemas.microsoft.com/office/drawing/2014/main" id="{8158BE43-5544-C7DB-69D3-591FA0C1D251}"/>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29B8FB0D-0C23-6119-9146-B23DC70AF4EB}"/>
              </a:ext>
            </a:extLst>
          </p:cNvPr>
          <p:cNvSpPr>
            <a:spLocks noGrp="1"/>
          </p:cNvSpPr>
          <p:nvPr>
            <p:ph type="sldNum" sz="quarter" idx="11"/>
          </p:nvPr>
        </p:nvSpPr>
        <p:spPr/>
        <p:txBody>
          <a:bodyPr/>
          <a:lstStyle/>
          <a:p>
            <a:fld id="{9A49380A-4C34-496D-91D0-A91A9E21C757}" type="slidenum">
              <a:rPr lang="en-GB" smtClean="0"/>
              <a:pPr/>
              <a:t>14</a:t>
            </a:fld>
            <a:endParaRPr lang="en-GB" dirty="0"/>
          </a:p>
        </p:txBody>
      </p:sp>
      <p:sp>
        <p:nvSpPr>
          <p:cNvPr id="6" name="Rectangle 5">
            <a:extLst>
              <a:ext uri="{FF2B5EF4-FFF2-40B4-BE49-F238E27FC236}">
                <a16:creationId xmlns:a16="http://schemas.microsoft.com/office/drawing/2014/main" id="{109B7741-B794-58BD-A8F5-ACD842C30F0D}"/>
              </a:ext>
            </a:extLst>
          </p:cNvPr>
          <p:cNvSpPr/>
          <p:nvPr/>
        </p:nvSpPr>
        <p:spPr>
          <a:xfrm>
            <a:off x="451413" y="937549"/>
            <a:ext cx="2731625" cy="4826643"/>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r>
              <a:rPr lang="en-GB" sz="1800" dirty="0">
                <a:solidFill>
                  <a:schemeClr val="tx1"/>
                </a:solidFill>
                <a:effectLst/>
                <a:ea typeface="Georgia" panose="02040502050405020303" pitchFamily="18" charset="0"/>
                <a:cs typeface="Times New Roman" panose="02020603050405020304" pitchFamily="18" charset="0"/>
              </a:rPr>
              <a:t>Stakeholder management and engagement are perhaps the most crucial project delivery factors, although they are frequently seen as ancillary activities or tasks that may be delegated to business-as-usual services. Project managers rely on stakeholders to acknowledge the results and advantages they provide.</a:t>
            </a:r>
            <a:endParaRPr lang="en-GB" dirty="0">
              <a:solidFill>
                <a:schemeClr val="tx1"/>
              </a:solidFill>
            </a:endParaRPr>
          </a:p>
        </p:txBody>
      </p:sp>
      <p:pic>
        <p:nvPicPr>
          <p:cNvPr id="7" name="Picture 6">
            <a:extLst>
              <a:ext uri="{FF2B5EF4-FFF2-40B4-BE49-F238E27FC236}">
                <a16:creationId xmlns:a16="http://schemas.microsoft.com/office/drawing/2014/main" id="{EDB05379-3877-A4F4-65AC-9B611317CC8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1489" y="1287102"/>
            <a:ext cx="3159069" cy="4283796"/>
          </a:xfrm>
          <a:prstGeom prst="rect">
            <a:avLst/>
          </a:prstGeom>
        </p:spPr>
      </p:pic>
      <p:sp>
        <p:nvSpPr>
          <p:cNvPr id="8" name="Rectangle 7">
            <a:extLst>
              <a:ext uri="{FF2B5EF4-FFF2-40B4-BE49-F238E27FC236}">
                <a16:creationId xmlns:a16="http://schemas.microsoft.com/office/drawing/2014/main" id="{6CD92795-6309-1A7A-B59A-7D3B953D5DAA}"/>
              </a:ext>
            </a:extLst>
          </p:cNvPr>
          <p:cNvSpPr/>
          <p:nvPr/>
        </p:nvSpPr>
        <p:spPr>
          <a:xfrm>
            <a:off x="4396451" y="1843268"/>
            <a:ext cx="2731625" cy="317146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r>
              <a:rPr lang="en-GB" dirty="0">
                <a:solidFill>
                  <a:schemeClr val="tx1"/>
                </a:solidFill>
              </a:rPr>
              <a:t>Stakeholders Requirements:</a:t>
            </a:r>
          </a:p>
          <a:p>
            <a:endParaRPr lang="en-GB" dirty="0">
              <a:solidFill>
                <a:schemeClr val="tx1"/>
              </a:solidFill>
            </a:endParaRPr>
          </a:p>
          <a:p>
            <a:pPr marL="285750" indent="-285750">
              <a:buFontTx/>
              <a:buChar char="-"/>
            </a:pPr>
            <a:r>
              <a:rPr lang="en-GB" dirty="0">
                <a:solidFill>
                  <a:schemeClr val="tx1"/>
                </a:solidFill>
              </a:rPr>
              <a:t>Eliminate the risk of Leaks on the chamber via test rig</a:t>
            </a:r>
          </a:p>
          <a:p>
            <a:pPr marL="285750" indent="-285750">
              <a:buFontTx/>
              <a:buChar char="-"/>
            </a:pPr>
            <a:r>
              <a:rPr lang="en-GB" dirty="0">
                <a:solidFill>
                  <a:schemeClr val="tx1"/>
                </a:solidFill>
              </a:rPr>
              <a:t>Rig meets all legislation (CE and RoHS compliant)</a:t>
            </a:r>
          </a:p>
          <a:p>
            <a:pPr marL="285750" indent="-285750">
              <a:buFontTx/>
              <a:buChar char="-"/>
            </a:pPr>
            <a:r>
              <a:rPr lang="en-GB" dirty="0">
                <a:solidFill>
                  <a:schemeClr val="tx1"/>
                </a:solidFill>
              </a:rPr>
              <a:t>Aesthetically pleasing  </a:t>
            </a:r>
          </a:p>
        </p:txBody>
      </p:sp>
      <p:pic>
        <p:nvPicPr>
          <p:cNvPr id="10" name="Audio 9">
            <a:hlinkClick r:id="" action="ppaction://media"/>
            <a:extLst>
              <a:ext uri="{FF2B5EF4-FFF2-40B4-BE49-F238E27FC236}">
                <a16:creationId xmlns:a16="http://schemas.microsoft.com/office/drawing/2014/main" id="{6E332C61-EE64-377C-8375-B53ACBD103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9531001"/>
      </p:ext>
    </p:extLst>
  </p:cSld>
  <p:clrMapOvr>
    <a:masterClrMapping/>
  </p:clrMapOvr>
  <mc:AlternateContent xmlns:mc="http://schemas.openxmlformats.org/markup-compatibility/2006">
    <mc:Choice xmlns:p14="http://schemas.microsoft.com/office/powerpoint/2010/main" Requires="p14">
      <p:transition spd="med" p14:dur="700" advTm="49284">
        <p:fade/>
      </p:transition>
    </mc:Choice>
    <mc:Fallback>
      <p:transition spd="med" advTm="492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4D5A7-6CB7-D89D-1EE6-E38186ECCE70}"/>
              </a:ext>
            </a:extLst>
          </p:cNvPr>
          <p:cNvSpPr>
            <a:spLocks noGrp="1"/>
          </p:cNvSpPr>
          <p:nvPr>
            <p:ph type="title"/>
          </p:nvPr>
        </p:nvSpPr>
        <p:spPr/>
        <p:txBody>
          <a:bodyPr/>
          <a:lstStyle/>
          <a:p>
            <a:r>
              <a:rPr lang="en-GB" dirty="0"/>
              <a:t>Conclusion</a:t>
            </a:r>
          </a:p>
        </p:txBody>
      </p:sp>
      <p:sp>
        <p:nvSpPr>
          <p:cNvPr id="4" name="Date Placeholder 3">
            <a:extLst>
              <a:ext uri="{FF2B5EF4-FFF2-40B4-BE49-F238E27FC236}">
                <a16:creationId xmlns:a16="http://schemas.microsoft.com/office/drawing/2014/main" id="{878E6A7C-6A82-A8DD-4680-E1B6467DAC84}"/>
              </a:ext>
            </a:extLst>
          </p:cNvPr>
          <p:cNvSpPr>
            <a:spLocks noGrp="1"/>
          </p:cNvSpPr>
          <p:nvPr>
            <p:ph type="dt" sz="half" idx="10"/>
          </p:nvPr>
        </p:nvSpPr>
        <p:spPr/>
        <p:txBody>
          <a:bodyPr/>
          <a:lstStyle/>
          <a:p>
            <a:fld id="{4D34D82D-E559-417C-9ABD-22A795AA671C}" type="datetime1">
              <a:rPr lang="en-GB" smtClean="0"/>
              <a:t>02/06/2023</a:t>
            </a:fld>
            <a:endParaRPr lang="en-GB" dirty="0"/>
          </a:p>
        </p:txBody>
      </p:sp>
      <p:sp>
        <p:nvSpPr>
          <p:cNvPr id="5" name="Slide Number Placeholder 4">
            <a:extLst>
              <a:ext uri="{FF2B5EF4-FFF2-40B4-BE49-F238E27FC236}">
                <a16:creationId xmlns:a16="http://schemas.microsoft.com/office/drawing/2014/main" id="{72826D81-B08F-5A39-EC04-A10CEC705CE5}"/>
              </a:ext>
            </a:extLst>
          </p:cNvPr>
          <p:cNvSpPr>
            <a:spLocks noGrp="1"/>
          </p:cNvSpPr>
          <p:nvPr>
            <p:ph type="sldNum" sz="quarter" idx="11"/>
          </p:nvPr>
        </p:nvSpPr>
        <p:spPr/>
        <p:txBody>
          <a:bodyPr/>
          <a:lstStyle/>
          <a:p>
            <a:fld id="{9A49380A-4C34-496D-91D0-A91A9E21C757}" type="slidenum">
              <a:rPr lang="en-GB" smtClean="0"/>
              <a:pPr/>
              <a:t>15</a:t>
            </a:fld>
            <a:endParaRPr lang="en-GB" dirty="0"/>
          </a:p>
        </p:txBody>
      </p:sp>
      <p:graphicFrame>
        <p:nvGraphicFramePr>
          <p:cNvPr id="3" name="Content Placeholder 2">
            <a:extLst>
              <a:ext uri="{FF2B5EF4-FFF2-40B4-BE49-F238E27FC236}">
                <a16:creationId xmlns:a16="http://schemas.microsoft.com/office/drawing/2014/main" id="{C88D4517-097E-5F63-CC5C-DCC7AF3D26B6}"/>
              </a:ext>
            </a:extLst>
          </p:cNvPr>
          <p:cNvGraphicFramePr>
            <a:graphicFrameLocks noGrp="1"/>
          </p:cNvGraphicFramePr>
          <p:nvPr>
            <p:ph idx="1"/>
            <p:extLst>
              <p:ext uri="{D42A27DB-BD31-4B8C-83A1-F6EECF244321}">
                <p14:modId xmlns:p14="http://schemas.microsoft.com/office/powerpoint/2010/main" val="4294393273"/>
              </p:ext>
            </p:extLst>
          </p:nvPr>
        </p:nvGraphicFramePr>
        <p:xfrm>
          <a:off x="360000" y="1586523"/>
          <a:ext cx="11473200" cy="42210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Audio 7">
            <a:hlinkClick r:id="" action="ppaction://media"/>
            <a:extLst>
              <a:ext uri="{FF2B5EF4-FFF2-40B4-BE49-F238E27FC236}">
                <a16:creationId xmlns:a16="http://schemas.microsoft.com/office/drawing/2014/main" id="{1113AE23-55B7-BCFA-0D6E-5BFE154B625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9978113"/>
      </p:ext>
    </p:extLst>
  </p:cSld>
  <p:clrMapOvr>
    <a:masterClrMapping/>
  </p:clrMapOvr>
  <mc:AlternateContent xmlns:mc="http://schemas.openxmlformats.org/markup-compatibility/2006">
    <mc:Choice xmlns:p14="http://schemas.microsoft.com/office/powerpoint/2010/main" Requires="p14">
      <p:transition spd="med" p14:dur="700" advTm="48448">
        <p:fade/>
      </p:transition>
    </mc:Choice>
    <mc:Fallback>
      <p:transition spd="med" advTm="484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Confidential">
  <a:themeElements>
    <a:clrScheme name="Renishaw Contrast Colour Palette">
      <a:dk1>
        <a:sysClr val="windowText" lastClr="000000"/>
      </a:dk1>
      <a:lt1>
        <a:sysClr val="window" lastClr="FFFFFF"/>
      </a:lt1>
      <a:dk2>
        <a:srgbClr val="4C4C4C"/>
      </a:dk2>
      <a:lt2>
        <a:srgbClr val="E5E5E5"/>
      </a:lt2>
      <a:accent1>
        <a:srgbClr val="FF9933"/>
      </a:accent1>
      <a:accent2>
        <a:srgbClr val="CCCCCC"/>
      </a:accent2>
      <a:accent3>
        <a:srgbClr val="1859D0"/>
      </a:accent3>
      <a:accent4>
        <a:srgbClr val="00BE79"/>
      </a:accent4>
      <a:accent5>
        <a:srgbClr val="AF669C"/>
      </a:accent5>
      <a:accent6>
        <a:srgbClr val="C92B37"/>
      </a:accent6>
      <a:hlink>
        <a:srgbClr val="000000"/>
      </a:hlink>
      <a:folHlink>
        <a:srgbClr val="FF993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objectDefaults>
  <a:extraClrSchemeLst/>
  <a:custClrLst>
    <a:custClr name="Pale Red">
      <a:srgbClr val="FFCCCC"/>
    </a:custClr>
    <a:custClr name="Pale Green">
      <a:srgbClr val="B5FFB5"/>
    </a:custClr>
    <a:custClr name="Pale Purple">
      <a:srgbClr val="F2CCFF"/>
    </a:custClr>
    <a:custClr name="Pale Blue">
      <a:srgbClr val="CCCCFF"/>
    </a:custClr>
  </a:custClrLst>
  <a:extLst>
    <a:ext uri="{05A4C25C-085E-4340-85A3-A5531E510DB2}">
      <thm15:themeFamily xmlns:thm15="http://schemas.microsoft.com/office/thememl/2012/main" name="Presentation3" id="{1794E32D-6EC6-4D66-9C87-D5A44334B4E3}" vid="{08C73195-3B47-451D-94E9-6B2AA6D77F93}"/>
    </a:ext>
  </a:extLst>
</a:theme>
</file>

<file path=ppt/theme/theme2.xml><?xml version="1.0" encoding="utf-8"?>
<a:theme xmlns:a="http://schemas.openxmlformats.org/drawingml/2006/main" name="Public Content">
  <a:themeElements>
    <a:clrScheme name="Renishaw Contrast Colour Palette">
      <a:dk1>
        <a:sysClr val="windowText" lastClr="000000"/>
      </a:dk1>
      <a:lt1>
        <a:sysClr val="window" lastClr="FFFFFF"/>
      </a:lt1>
      <a:dk2>
        <a:srgbClr val="4C4C4C"/>
      </a:dk2>
      <a:lt2>
        <a:srgbClr val="E5E5E5"/>
      </a:lt2>
      <a:accent1>
        <a:srgbClr val="FF9933"/>
      </a:accent1>
      <a:accent2>
        <a:srgbClr val="CCCCCC"/>
      </a:accent2>
      <a:accent3>
        <a:srgbClr val="1859D0"/>
      </a:accent3>
      <a:accent4>
        <a:srgbClr val="00BE79"/>
      </a:accent4>
      <a:accent5>
        <a:srgbClr val="AF669C"/>
      </a:accent5>
      <a:accent6>
        <a:srgbClr val="C92B37"/>
      </a:accent6>
      <a:hlink>
        <a:srgbClr val="000000"/>
      </a:hlink>
      <a:folHlink>
        <a:srgbClr val="FF993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Presentation3" id="{1794E32D-6EC6-4D66-9C87-D5A44334B4E3}" vid="{64CDA714-4FBC-4644-9052-B9E8BF227ED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opic xmlns="5a0c95ae-2301-4b0f-a2cc-487885d3cabf">Presentations</Topic>
    <GuideLineType xmlns="5a0c95ae-2301-4b0f-a2cc-487885d3cabf">Template</GuideLineType>
    <lcf76f155ced4ddcb4097134ff3c332f xmlns="5a0c95ae-2301-4b0f-a2cc-487885d3cabf">
      <Terms xmlns="http://schemas.microsoft.com/office/infopath/2007/PartnerControls"/>
    </lcf76f155ced4ddcb4097134ff3c332f>
    <TaxCatchAll xmlns="f63ce71d-3361-41b5-bdcd-bfdd8a2958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E0799ADC12FD943905DB5543AC9E2D9" ma:contentTypeVersion="20" ma:contentTypeDescription="Create a new document." ma:contentTypeScope="" ma:versionID="1b6240dfdeee1745cec98d6a42d38b86">
  <xsd:schema xmlns:xsd="http://www.w3.org/2001/XMLSchema" xmlns:xs="http://www.w3.org/2001/XMLSchema" xmlns:p="http://schemas.microsoft.com/office/2006/metadata/properties" xmlns:ns1="5a0c95ae-2301-4b0f-a2cc-487885d3cabf" xmlns:ns3="4c31728e-d6a0-4fdf-a33a-944e2c69a113" xmlns:ns4="f63ce71d-3361-41b5-bdcd-bfdd8a2958a5" targetNamespace="http://schemas.microsoft.com/office/2006/metadata/properties" ma:root="true" ma:fieldsID="6e787a28b58a78eb945e76e917f3f4d2" ns1:_="" ns3:_="" ns4:_="">
    <xsd:import namespace="5a0c95ae-2301-4b0f-a2cc-487885d3cabf"/>
    <xsd:import namespace="4c31728e-d6a0-4fdf-a33a-944e2c69a113"/>
    <xsd:import namespace="f63ce71d-3361-41b5-bdcd-bfdd8a2958a5"/>
    <xsd:element name="properties">
      <xsd:complexType>
        <xsd:sequence>
          <xsd:element name="documentManagement">
            <xsd:complexType>
              <xsd:all>
                <xsd:element ref="ns1:Topic" minOccurs="0"/>
                <xsd:element ref="ns1:GuideLineType"/>
                <xsd:element ref="ns1:MediaServiceMetadata" minOccurs="0"/>
                <xsd:element ref="ns1:MediaServiceFastMetadata" minOccurs="0"/>
                <xsd:element ref="ns1:MediaServiceDateTaken" minOccurs="0"/>
                <xsd:element ref="ns1:MediaServiceAutoTags" minOccurs="0"/>
                <xsd:element ref="ns1:MediaServiceOCR" minOccurs="0"/>
                <xsd:element ref="ns1:MediaServiceGenerationTime" minOccurs="0"/>
                <xsd:element ref="ns1:MediaServiceEventHashCode" minOccurs="0"/>
                <xsd:element ref="ns3:SharedWithUsers" minOccurs="0"/>
                <xsd:element ref="ns3:SharedWithDetails" minOccurs="0"/>
                <xsd:element ref="ns1:MediaServiceAutoKeyPoints" minOccurs="0"/>
                <xsd:element ref="ns1:MediaServiceKeyPoints" minOccurs="0"/>
                <xsd:element ref="ns1: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0c95ae-2301-4b0f-a2cc-487885d3cabf" elementFormDefault="qualified">
    <xsd:import namespace="http://schemas.microsoft.com/office/2006/documentManagement/types"/>
    <xsd:import namespace="http://schemas.microsoft.com/office/infopath/2007/PartnerControls"/>
    <xsd:element name="Topic" ma:index="0" nillable="true" ma:displayName="Topic" ma:format="Dropdown" ma:internalName="Topic" ma:readOnly="false">
      <xsd:simpleType>
        <xsd:union memberTypes="dms:Text">
          <xsd:simpleType>
            <xsd:restriction base="dms:Choice">
              <xsd:enumeration value="Adverts"/>
              <xsd:enumeration value="Case studies"/>
              <xsd:enumeration value="Email marketing"/>
            </xsd:restriction>
          </xsd:simpleType>
        </xsd:union>
      </xsd:simpleType>
    </xsd:element>
    <xsd:element name="GuideLineType" ma:index="3" ma:displayName="File type" ma:format="Dropdown" ma:internalName="GuideLineType" ma:readOnly="false">
      <xsd:simpleType>
        <xsd:restriction base="dms:Choice">
          <xsd:enumeration value="Guideline"/>
          <xsd:enumeration value="Template"/>
          <xsd:enumeration value="Procedure"/>
          <xsd:enumeration value="Form"/>
          <xsd:enumeration value="Control Breakdowns"/>
        </xsd:restriction>
      </xsd:simpleType>
    </xsd:element>
    <xsd:element name="MediaServiceMetadata" ma:index="7" nillable="true" ma:displayName="MediaServiceMetadata" ma:hidden="true" ma:internalName="MediaServiceMetadata" ma:readOnly="true">
      <xsd:simpleType>
        <xsd:restriction base="dms:Note"/>
      </xsd:simpleType>
    </xsd:element>
    <xsd:element name="MediaServiceFastMetadata" ma:index="8" nillable="true" ma:displayName="MediaServiceFastMetadata" ma:hidden="true" ma:internalName="MediaServiceFastMetadata" ma:readOnly="true">
      <xsd:simpleType>
        <xsd:restriction base="dms:Note"/>
      </xsd:simpleType>
    </xsd:element>
    <xsd:element name="MediaServiceDateTaken" ma:index="9" nillable="true" ma:displayName="MediaServiceDateTaken" ma:hidden="true" ma:internalName="MediaServiceDateTaken" ma:readOnly="true">
      <xsd:simpleType>
        <xsd:restriction base="dms:Text"/>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c9b50b54-e5cf-4694-8043-5ff4ee3ad05a"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4c31728e-d6a0-4fdf-a33a-944e2c69a113"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63ce71d-3361-41b5-bdcd-bfdd8a2958a5"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53a33e96-013b-4ec1-9555-dd4c93345f11}" ma:internalName="TaxCatchAll" ma:showField="CatchAllData" ma:web="4c31728e-d6a0-4fdf-a33a-944e2c69a11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4" ma:displayName="Content Type"/>
        <xsd:element ref="dc:title" minOccurs="0" maxOccurs="1" ma:index="1" ma:displayName="Guideline 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834FE3-4F92-4326-A2A9-59B0AB527E16}">
  <ds:schemaRefs>
    <ds:schemaRef ds:uri="http://schemas.microsoft.com/office/2006/metadata/properties"/>
    <ds:schemaRef ds:uri="http://schemas.microsoft.com/office/infopath/2007/PartnerControls"/>
    <ds:schemaRef ds:uri="5a0c95ae-2301-4b0f-a2cc-487885d3cabf"/>
    <ds:schemaRef ds:uri="f63ce71d-3361-41b5-bdcd-bfdd8a2958a5"/>
  </ds:schemaRefs>
</ds:datastoreItem>
</file>

<file path=customXml/itemProps2.xml><?xml version="1.0" encoding="utf-8"?>
<ds:datastoreItem xmlns:ds="http://schemas.openxmlformats.org/officeDocument/2006/customXml" ds:itemID="{5F26E494-4EF2-41BB-922C-AEA3B03878E3}">
  <ds:schemaRefs>
    <ds:schemaRef ds:uri="http://schemas.microsoft.com/sharepoint/v3/contenttype/forms"/>
  </ds:schemaRefs>
</ds:datastoreItem>
</file>

<file path=customXml/itemProps3.xml><?xml version="1.0" encoding="utf-8"?>
<ds:datastoreItem xmlns:ds="http://schemas.openxmlformats.org/officeDocument/2006/customXml" ds:itemID="{8D8472E7-5979-4D9A-A138-42457973B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0c95ae-2301-4b0f-a2cc-487885d3cabf"/>
    <ds:schemaRef ds:uri="4c31728e-d6a0-4fdf-a33a-944e2c69a113"/>
    <ds:schemaRef ds:uri="f63ce71d-3361-41b5-bdcd-bfdd8a2958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PRESENTATIONS_TEMP_Renishaw PowerPoint template (1)</Template>
  <TotalTime>3035</TotalTime>
  <Words>685</Words>
  <Application>Microsoft Office PowerPoint</Application>
  <PresentationFormat>Widescreen</PresentationFormat>
  <Paragraphs>162</Paragraphs>
  <Slides>15</Slides>
  <Notes>0</Notes>
  <HiddenSlides>0</HiddenSlides>
  <MMClips>15</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15</vt:i4>
      </vt:variant>
    </vt:vector>
  </HeadingPairs>
  <TitlesOfParts>
    <vt:vector size="23" baseType="lpstr">
      <vt:lpstr>Amasis MT Pro Black</vt:lpstr>
      <vt:lpstr>Arial</vt:lpstr>
      <vt:lpstr>Calibri</vt:lpstr>
      <vt:lpstr>Georgia</vt:lpstr>
      <vt:lpstr>Segoe UI</vt:lpstr>
      <vt:lpstr>Symbol</vt:lpstr>
      <vt:lpstr>Confidential</vt:lpstr>
      <vt:lpstr>Public Content</vt:lpstr>
      <vt:lpstr>PowerPoint Presentation</vt:lpstr>
      <vt:lpstr>Introduction</vt:lpstr>
      <vt:lpstr>Renishaw background </vt:lpstr>
      <vt:lpstr>Additive Manufacturing within Renishaw</vt:lpstr>
      <vt:lpstr>RenAM Models</vt:lpstr>
      <vt:lpstr>Project Research</vt:lpstr>
      <vt:lpstr>Project Management Tools</vt:lpstr>
      <vt:lpstr>Design Tools and Techniques </vt:lpstr>
      <vt:lpstr>Methodology Of Analysis </vt:lpstr>
      <vt:lpstr>Analysis of Project Management Tools </vt:lpstr>
      <vt:lpstr>Analysis of Project -  Useability</vt:lpstr>
      <vt:lpstr>Project Analysis  -  Results</vt:lpstr>
      <vt:lpstr>Project Analysis – Technical and Functional</vt:lpstr>
      <vt:lpstr>Stakeholders Requirements and Aesthetics</vt:lpstr>
      <vt:lpstr>Conclusion</vt:lpstr>
    </vt:vector>
  </TitlesOfParts>
  <Company>Renishaw PLC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Taylor Davies</dc:creator>
  <cp:lastModifiedBy>Taylor Davies</cp:lastModifiedBy>
  <cp:revision>17</cp:revision>
  <dcterms:created xsi:type="dcterms:W3CDTF">2023-04-13T08:49:29Z</dcterms:created>
  <dcterms:modified xsi:type="dcterms:W3CDTF">2023-06-02T09:07:27Z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0x0101007E0799ADC12FD943905DB5543AC9E2D9</vt:lpwstr>
  </property>
</Properties>
</file>