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59" r:id="rId6"/>
    <p:sldId id="262" r:id="rId7"/>
    <p:sldId id="264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66043" autoAdjust="0"/>
  </p:normalViewPr>
  <p:slideViewPr>
    <p:cSldViewPr snapToGrid="0">
      <p:cViewPr varScale="1">
        <p:scale>
          <a:sx n="60" d="100"/>
          <a:sy n="60" d="100"/>
        </p:scale>
        <p:origin x="1131" y="3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CC1DB4-10E7-40B9-8E49-45C5D3F20BC1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5EA9A-62CD-4EC7-B191-8FD7A9A8B4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FCF13CD-7F2B-476A-A157-1CF0A48A13F0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E700944-9D94-455D-ACCC-2C644694D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to Research Methodology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753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Spend a few moments considering your own ideas of research so far..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research?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092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It is a methodical, meticulous pursuit of knowledge.</a:t>
            </a:r>
          </a:p>
          <a:p>
            <a:r>
              <a:rPr lang="en-GB" dirty="0" smtClean="0"/>
              <a:t>It has a set of assumptions</a:t>
            </a:r>
          </a:p>
          <a:p>
            <a:endParaRPr lang="en-GB" dirty="0"/>
          </a:p>
          <a:p>
            <a:r>
              <a:rPr lang="en-GB" dirty="0" smtClean="0"/>
              <a:t>There are key words that are pertinent to research.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903744"/>
            <a:ext cx="5384800" cy="3680749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103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 the next few weeks we will be taking a look at different research paradigms.</a:t>
            </a:r>
          </a:p>
          <a:p>
            <a:r>
              <a:rPr lang="en-GB" dirty="0" smtClean="0"/>
              <a:t>We’ll explore how they are identified through the different quantitative and qualitative research methodologies.</a:t>
            </a:r>
          </a:p>
          <a:p>
            <a:r>
              <a:rPr lang="en-GB" dirty="0" smtClean="0"/>
              <a:t>We’ll be taking a look at the different features of the different methodologies and begin to explore different methods of data collection.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paradigms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740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What do these words mean?</a:t>
            </a:r>
          </a:p>
          <a:p>
            <a:r>
              <a:rPr lang="en-GB" dirty="0" smtClean="0"/>
              <a:t>Ontology</a:t>
            </a:r>
          </a:p>
          <a:p>
            <a:r>
              <a:rPr lang="en-GB" dirty="0" smtClean="0"/>
              <a:t>Epistemology</a:t>
            </a:r>
          </a:p>
          <a:p>
            <a:r>
              <a:rPr lang="en-GB" dirty="0" smtClean="0"/>
              <a:t>Axiology</a:t>
            </a:r>
          </a:p>
          <a:p>
            <a:r>
              <a:rPr lang="en-GB" dirty="0" smtClean="0"/>
              <a:t>Rhetorical structure</a:t>
            </a:r>
          </a:p>
          <a:p>
            <a:r>
              <a:rPr lang="en-GB" dirty="0" smtClean="0"/>
              <a:t>Methodology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526560"/>
            <a:ext cx="5384800" cy="4435117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 out…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519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 these words mean?</a:t>
            </a:r>
          </a:p>
          <a:p>
            <a:r>
              <a:rPr lang="en-GB" dirty="0" smtClean="0"/>
              <a:t>Ontology – the nature of reality and being</a:t>
            </a:r>
          </a:p>
          <a:p>
            <a:r>
              <a:rPr lang="en-GB" dirty="0" smtClean="0"/>
              <a:t>Epistemology – the study of knowledge, the gaining of knowledge, and the relationship between the ‘knower’ (the research participant) and the ‘would-be knower’ (the researcher)</a:t>
            </a:r>
          </a:p>
          <a:p>
            <a:r>
              <a:rPr lang="en-GB" dirty="0" smtClean="0"/>
              <a:t>Axiology – the role and place of values in the research process</a:t>
            </a:r>
          </a:p>
          <a:p>
            <a:r>
              <a:rPr lang="en-GB" dirty="0" smtClean="0"/>
              <a:t>Rhetorical structure – the language and presentation of the research</a:t>
            </a:r>
          </a:p>
          <a:p>
            <a:r>
              <a:rPr lang="en-GB" dirty="0" smtClean="0"/>
              <a:t>Methodology – the process and procedures of the research</a:t>
            </a: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706958" y="6313320"/>
            <a:ext cx="4114800" cy="365125"/>
          </a:xfrm>
        </p:spPr>
        <p:txBody>
          <a:bodyPr/>
          <a:lstStyle/>
          <a:p>
            <a:r>
              <a:rPr lang="en-GB" dirty="0" err="1" smtClean="0"/>
              <a:t>Vossler</a:t>
            </a:r>
            <a:r>
              <a:rPr lang="en-GB" dirty="0" smtClean="0"/>
              <a:t>, A. &amp; </a:t>
            </a:r>
            <a:r>
              <a:rPr lang="en-GB" dirty="0" err="1" smtClean="0"/>
              <a:t>Moller</a:t>
            </a:r>
            <a:r>
              <a:rPr lang="en-GB" dirty="0" smtClean="0"/>
              <a:t>, N. (2015). The Counselling and Psychotherapy Research Handbook. London: Sage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these terms mean?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519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resa-May-Jeremy-Corbyn-82699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349500" y="1521619"/>
            <a:ext cx="7493000" cy="4445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Paradigms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Positivism</a:t>
            </a:r>
          </a:p>
          <a:p>
            <a:r>
              <a:rPr lang="en-GB" dirty="0" smtClean="0"/>
              <a:t>Post-Positivism</a:t>
            </a:r>
          </a:p>
          <a:p>
            <a:r>
              <a:rPr lang="en-GB" dirty="0" smtClean="0"/>
              <a:t>Constructivism – </a:t>
            </a:r>
            <a:r>
              <a:rPr lang="en-GB" dirty="0" err="1" smtClean="0"/>
              <a:t>interpretivism</a:t>
            </a:r>
            <a:endParaRPr lang="en-GB" dirty="0" smtClean="0"/>
          </a:p>
          <a:p>
            <a:r>
              <a:rPr lang="en-GB" dirty="0" smtClean="0"/>
              <a:t>Critical Theory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Four Research Paradigms</a:t>
            </a:r>
            <a:br>
              <a:rPr lang="en-GB" sz="3200" dirty="0" smtClean="0"/>
            </a:br>
            <a:r>
              <a:rPr lang="en-GB" sz="3200" dirty="0" smtClean="0"/>
              <a:t>New terms which may or may not be familiar to you!</a:t>
            </a:r>
            <a:endParaRPr lang="en-GB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Positivism and Post-positivism - Quantitative</a:t>
            </a:r>
          </a:p>
          <a:p>
            <a:r>
              <a:rPr lang="en-GB" dirty="0" smtClean="0"/>
              <a:t>Constructivism-</a:t>
            </a:r>
            <a:r>
              <a:rPr lang="en-GB" dirty="0" err="1" smtClean="0"/>
              <a:t>interpretivism</a:t>
            </a:r>
            <a:r>
              <a:rPr lang="en-GB" dirty="0" smtClean="0"/>
              <a:t> and critical theory - Qualitative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Paradigms and language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Overview of the different research paradigms</a:t>
            </a:r>
          </a:p>
          <a:p>
            <a:endParaRPr lang="en-GB" dirty="0" smtClean="0"/>
          </a:p>
          <a:p>
            <a:r>
              <a:rPr lang="en-GB" dirty="0" smtClean="0"/>
              <a:t>Where next? Quantitative and Qualitative Research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120</TotalTime>
  <Words>271</Words>
  <Application>Microsoft Office PowerPoint</Application>
  <PresentationFormat>Widescreen</PresentationFormat>
  <Paragraphs>44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Lucida Sans Unicode</vt:lpstr>
      <vt:lpstr>Verdana</vt:lpstr>
      <vt:lpstr>Wingdings 2</vt:lpstr>
      <vt:lpstr>Wingdings 3</vt:lpstr>
      <vt:lpstr>Concourse</vt:lpstr>
      <vt:lpstr>Introduction to Research Methodology</vt:lpstr>
      <vt:lpstr>What is research?</vt:lpstr>
      <vt:lpstr>PowerPoint Presentation</vt:lpstr>
      <vt:lpstr>Research paradigms</vt:lpstr>
      <vt:lpstr>Find out…</vt:lpstr>
      <vt:lpstr>What do these terms mean?</vt:lpstr>
      <vt:lpstr>Research Paradigms</vt:lpstr>
      <vt:lpstr>Four Research Paradigms New terms which may or may not be familiar to you!</vt:lpstr>
      <vt:lpstr>Research Paradigms and language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Methodology</dc:title>
  <dc:creator>Catherine Slade</dc:creator>
  <cp:lastModifiedBy>Catherine Slade</cp:lastModifiedBy>
  <cp:revision>3</cp:revision>
  <dcterms:created xsi:type="dcterms:W3CDTF">2017-11-29T13:59:40Z</dcterms:created>
  <dcterms:modified xsi:type="dcterms:W3CDTF">2018-11-06T15:36:10Z</dcterms:modified>
</cp:coreProperties>
</file>