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9.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261" r:id="rId2"/>
    <p:sldId id="267" r:id="rId3"/>
    <p:sldId id="265" r:id="rId4"/>
    <p:sldId id="273" r:id="rId5"/>
    <p:sldId id="266" r:id="rId6"/>
    <p:sldId id="269" r:id="rId7"/>
    <p:sldId id="268" r:id="rId8"/>
    <p:sldId id="258" r:id="rId9"/>
    <p:sldId id="270" r:id="rId10"/>
    <p:sldId id="260" r:id="rId11"/>
    <p:sldId id="259" r:id="rId12"/>
    <p:sldId id="271" r:id="rId13"/>
    <p:sldId id="263" r:id="rId14"/>
    <p:sldId id="272" r:id="rId15"/>
    <p:sldId id="26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28D812-8FA0-4819-A4FD-25B165DFB978}" v="6" dt="2021-12-08T09:53:41.11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83926" autoAdjust="0"/>
  </p:normalViewPr>
  <p:slideViewPr>
    <p:cSldViewPr snapToGrid="0">
      <p:cViewPr varScale="1">
        <p:scale>
          <a:sx n="72" d="100"/>
          <a:sy n="72" d="100"/>
        </p:scale>
        <p:origin x="1104"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ustyna cichocka" userId="d8d69157bd0e7d79" providerId="LiveId" clId="{7E28D812-8FA0-4819-A4FD-25B165DFB978}"/>
    <pc:docChg chg="custSel addSld modSld sldOrd">
      <pc:chgData name="justyna cichocka" userId="d8d69157bd0e7d79" providerId="LiveId" clId="{7E28D812-8FA0-4819-A4FD-25B165DFB978}" dt="2021-12-08T10:05:28.788" v="338" actId="403"/>
      <pc:docMkLst>
        <pc:docMk/>
      </pc:docMkLst>
      <pc:sldChg chg="modSp mod">
        <pc:chgData name="justyna cichocka" userId="d8d69157bd0e7d79" providerId="LiveId" clId="{7E28D812-8FA0-4819-A4FD-25B165DFB978}" dt="2021-12-08T09:40:55.629" v="70" actId="14734"/>
        <pc:sldMkLst>
          <pc:docMk/>
          <pc:sldMk cId="999340479" sldId="260"/>
        </pc:sldMkLst>
        <pc:graphicFrameChg chg="modGraphic">
          <ac:chgData name="justyna cichocka" userId="d8d69157bd0e7d79" providerId="LiveId" clId="{7E28D812-8FA0-4819-A4FD-25B165DFB978}" dt="2021-12-08T09:40:55.629" v="70" actId="14734"/>
          <ac:graphicFrameMkLst>
            <pc:docMk/>
            <pc:sldMk cId="999340479" sldId="260"/>
            <ac:graphicFrameMk id="6" creationId="{4E015688-109E-44EE-8228-480161D6B8B2}"/>
          </ac:graphicFrameMkLst>
        </pc:graphicFrameChg>
      </pc:sldChg>
      <pc:sldChg chg="modSp mod">
        <pc:chgData name="justyna cichocka" userId="d8d69157bd0e7d79" providerId="LiveId" clId="{7E28D812-8FA0-4819-A4FD-25B165DFB978}" dt="2021-12-08T10:04:15.756" v="334" actId="20577"/>
        <pc:sldMkLst>
          <pc:docMk/>
          <pc:sldMk cId="1995036363" sldId="261"/>
        </pc:sldMkLst>
        <pc:spChg chg="mod">
          <ac:chgData name="justyna cichocka" userId="d8d69157bd0e7d79" providerId="LiveId" clId="{7E28D812-8FA0-4819-A4FD-25B165DFB978}" dt="2021-12-08T10:04:15.756" v="334" actId="20577"/>
          <ac:spMkLst>
            <pc:docMk/>
            <pc:sldMk cId="1995036363" sldId="261"/>
            <ac:spMk id="2" creationId="{19773A46-0DE7-4BDA-B877-86201B8CE358}"/>
          </ac:spMkLst>
        </pc:spChg>
        <pc:spChg chg="mod">
          <ac:chgData name="justyna cichocka" userId="d8d69157bd0e7d79" providerId="LiveId" clId="{7E28D812-8FA0-4819-A4FD-25B165DFB978}" dt="2021-12-08T09:58:57.179" v="241" actId="14100"/>
          <ac:spMkLst>
            <pc:docMk/>
            <pc:sldMk cId="1995036363" sldId="261"/>
            <ac:spMk id="3" creationId="{CEAD54F1-95E5-440C-B085-1E65C00D8C6D}"/>
          </ac:spMkLst>
        </pc:spChg>
      </pc:sldChg>
      <pc:sldChg chg="ord">
        <pc:chgData name="justyna cichocka" userId="d8d69157bd0e7d79" providerId="LiveId" clId="{7E28D812-8FA0-4819-A4FD-25B165DFB978}" dt="2021-12-08T09:41:16.525" v="72"/>
        <pc:sldMkLst>
          <pc:docMk/>
          <pc:sldMk cId="1496589818" sldId="265"/>
        </pc:sldMkLst>
      </pc:sldChg>
      <pc:sldChg chg="addSp modSp new mod ord">
        <pc:chgData name="justyna cichocka" userId="d8d69157bd0e7d79" providerId="LiveId" clId="{7E28D812-8FA0-4819-A4FD-25B165DFB978}" dt="2021-12-08T09:40:11.919" v="69"/>
        <pc:sldMkLst>
          <pc:docMk/>
          <pc:sldMk cId="3469376494" sldId="268"/>
        </pc:sldMkLst>
        <pc:spChg chg="add mod">
          <ac:chgData name="justyna cichocka" userId="d8d69157bd0e7d79" providerId="LiveId" clId="{7E28D812-8FA0-4819-A4FD-25B165DFB978}" dt="2021-12-08T09:31:50.566" v="12" actId="1076"/>
          <ac:spMkLst>
            <pc:docMk/>
            <pc:sldMk cId="3469376494" sldId="268"/>
            <ac:spMk id="3" creationId="{DECC5BA1-45D5-49A3-916C-E82C52EB6592}"/>
          </ac:spMkLst>
        </pc:spChg>
        <pc:spChg chg="add mod">
          <ac:chgData name="justyna cichocka" userId="d8d69157bd0e7d79" providerId="LiveId" clId="{7E28D812-8FA0-4819-A4FD-25B165DFB978}" dt="2021-12-08T09:32:27.585" v="65" actId="113"/>
          <ac:spMkLst>
            <pc:docMk/>
            <pc:sldMk cId="3469376494" sldId="268"/>
            <ac:spMk id="4" creationId="{C6562369-2013-453E-B49B-271C917646FE}"/>
          </ac:spMkLst>
        </pc:spChg>
      </pc:sldChg>
      <pc:sldChg chg="modSp new mod">
        <pc:chgData name="justyna cichocka" userId="d8d69157bd0e7d79" providerId="LiveId" clId="{7E28D812-8FA0-4819-A4FD-25B165DFB978}" dt="2021-12-08T09:49:53.488" v="99" actId="120"/>
        <pc:sldMkLst>
          <pc:docMk/>
          <pc:sldMk cId="841083866" sldId="269"/>
        </pc:sldMkLst>
        <pc:spChg chg="mod">
          <ac:chgData name="justyna cichocka" userId="d8d69157bd0e7d79" providerId="LiveId" clId="{7E28D812-8FA0-4819-A4FD-25B165DFB978}" dt="2021-12-08T09:49:53.488" v="99" actId="120"/>
          <ac:spMkLst>
            <pc:docMk/>
            <pc:sldMk cId="841083866" sldId="269"/>
            <ac:spMk id="2" creationId="{9128CB86-3B9A-49B0-9D22-3728D04741A7}"/>
          </ac:spMkLst>
        </pc:spChg>
      </pc:sldChg>
      <pc:sldChg chg="modSp new mod">
        <pc:chgData name="justyna cichocka" userId="d8d69157bd0e7d79" providerId="LiveId" clId="{7E28D812-8FA0-4819-A4FD-25B165DFB978}" dt="2021-12-08T09:51:41.451" v="120" actId="14100"/>
        <pc:sldMkLst>
          <pc:docMk/>
          <pc:sldMk cId="2950839687" sldId="270"/>
        </pc:sldMkLst>
        <pc:spChg chg="mod">
          <ac:chgData name="justyna cichocka" userId="d8d69157bd0e7d79" providerId="LiveId" clId="{7E28D812-8FA0-4819-A4FD-25B165DFB978}" dt="2021-12-08T09:51:41.451" v="120" actId="14100"/>
          <ac:spMkLst>
            <pc:docMk/>
            <pc:sldMk cId="2950839687" sldId="270"/>
            <ac:spMk id="2" creationId="{5DD3DC93-49AF-4707-99ED-F77254B7E31D}"/>
          </ac:spMkLst>
        </pc:spChg>
      </pc:sldChg>
      <pc:sldChg chg="modSp new mod">
        <pc:chgData name="justyna cichocka" userId="d8d69157bd0e7d79" providerId="LiveId" clId="{7E28D812-8FA0-4819-A4FD-25B165DFB978}" dt="2021-12-08T09:52:55.553" v="134" actId="2710"/>
        <pc:sldMkLst>
          <pc:docMk/>
          <pc:sldMk cId="3128310337" sldId="271"/>
        </pc:sldMkLst>
        <pc:spChg chg="mod">
          <ac:chgData name="justyna cichocka" userId="d8d69157bd0e7d79" providerId="LiveId" clId="{7E28D812-8FA0-4819-A4FD-25B165DFB978}" dt="2021-12-08T09:52:55.553" v="134" actId="2710"/>
          <ac:spMkLst>
            <pc:docMk/>
            <pc:sldMk cId="3128310337" sldId="271"/>
            <ac:spMk id="2" creationId="{335395DA-CF41-4185-A72C-C7491578E0DC}"/>
          </ac:spMkLst>
        </pc:spChg>
      </pc:sldChg>
      <pc:sldChg chg="modSp new mod">
        <pc:chgData name="justyna cichocka" userId="d8d69157bd0e7d79" providerId="LiveId" clId="{7E28D812-8FA0-4819-A4FD-25B165DFB978}" dt="2021-12-08T09:54:21.987" v="150" actId="1076"/>
        <pc:sldMkLst>
          <pc:docMk/>
          <pc:sldMk cId="1073345638" sldId="272"/>
        </pc:sldMkLst>
        <pc:spChg chg="mod">
          <ac:chgData name="justyna cichocka" userId="d8d69157bd0e7d79" providerId="LiveId" clId="{7E28D812-8FA0-4819-A4FD-25B165DFB978}" dt="2021-12-08T09:54:21.987" v="150" actId="1076"/>
          <ac:spMkLst>
            <pc:docMk/>
            <pc:sldMk cId="1073345638" sldId="272"/>
            <ac:spMk id="2" creationId="{C2B57823-3A4D-4D7E-97B1-3A566A29368D}"/>
          </ac:spMkLst>
        </pc:spChg>
      </pc:sldChg>
      <pc:sldChg chg="modSp new mod">
        <pc:chgData name="justyna cichocka" userId="d8d69157bd0e7d79" providerId="LiveId" clId="{7E28D812-8FA0-4819-A4FD-25B165DFB978}" dt="2021-12-08T10:05:28.788" v="338" actId="403"/>
        <pc:sldMkLst>
          <pc:docMk/>
          <pc:sldMk cId="860261149" sldId="273"/>
        </pc:sldMkLst>
        <pc:spChg chg="mod">
          <ac:chgData name="justyna cichocka" userId="d8d69157bd0e7d79" providerId="LiveId" clId="{7E28D812-8FA0-4819-A4FD-25B165DFB978}" dt="2021-12-08T10:01:28.500" v="260" actId="1076"/>
          <ac:spMkLst>
            <pc:docMk/>
            <pc:sldMk cId="860261149" sldId="273"/>
            <ac:spMk id="2" creationId="{A2141E05-9B11-4EF1-A774-22E76E33775B}"/>
          </ac:spMkLst>
        </pc:spChg>
        <pc:spChg chg="mod">
          <ac:chgData name="justyna cichocka" userId="d8d69157bd0e7d79" providerId="LiveId" clId="{7E28D812-8FA0-4819-A4FD-25B165DFB978}" dt="2021-12-08T10:05:28.788" v="338" actId="403"/>
          <ac:spMkLst>
            <pc:docMk/>
            <pc:sldMk cId="860261149" sldId="273"/>
            <ac:spMk id="3" creationId="{15E170F2-6ECE-4F30-A41D-017EF6BB0745}"/>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5_3">
  <dgm:title val=""/>
  <dgm:desc val=""/>
  <dgm:catLst>
    <dgm:cat type="accent5" pri="11300"/>
  </dgm:catLst>
  <dgm:styleLbl name="node0">
    <dgm:fillClrLst meth="repeat">
      <a:schemeClr val="accent5">
        <a:shade val="80000"/>
      </a:schemeClr>
    </dgm:fillClrLst>
    <dgm:linClrLst meth="repeat">
      <a:schemeClr val="lt1"/>
    </dgm:linClrLst>
    <dgm:effectClrLst/>
    <dgm:txLinClrLst/>
    <dgm:txFillClrLst/>
    <dgm:txEffectClrLst/>
  </dgm:styleLbl>
  <dgm:styleLbl name="node1">
    <dgm:fillClrLst>
      <a:schemeClr val="accent5">
        <a:shade val="80000"/>
      </a:schemeClr>
      <a:schemeClr val="accent5">
        <a:tint val="70000"/>
      </a:schemeClr>
    </dgm:fillClrLst>
    <dgm:linClrLst meth="repeat">
      <a:schemeClr val="lt1"/>
    </dgm:linClrLst>
    <dgm:effectClrLst/>
    <dgm:txLinClrLst/>
    <dgm:txFillClrLst/>
    <dgm:txEffectClrLst/>
  </dgm:styleLbl>
  <dgm:styleLbl name="alignNode1">
    <dgm:fillClrLst>
      <a:schemeClr val="accent5">
        <a:shade val="80000"/>
      </a:schemeClr>
      <a:schemeClr val="accent5">
        <a:tint val="70000"/>
      </a:schemeClr>
    </dgm:fillClrLst>
    <dgm:linClrLst>
      <a:schemeClr val="accent5">
        <a:shade val="80000"/>
      </a:schemeClr>
      <a:schemeClr val="accent5">
        <a:tint val="70000"/>
      </a:schemeClr>
    </dgm:linClrLst>
    <dgm:effectClrLst/>
    <dgm:txLinClrLst/>
    <dgm:txFillClrLst/>
    <dgm:txEffectClrLst/>
  </dgm:styleLbl>
  <dgm:styleLbl name="lnNode1">
    <dgm:fillClrLst>
      <a:schemeClr val="accent5">
        <a:shade val="80000"/>
      </a:schemeClr>
      <a:schemeClr val="accent5">
        <a:tint val="70000"/>
      </a:schemeClr>
    </dgm:fillClrLst>
    <dgm:linClrLst meth="repeat">
      <a:schemeClr val="lt1"/>
    </dgm:linClrLst>
    <dgm:effectClrLst/>
    <dgm:txLinClrLst/>
    <dgm:txFillClrLst/>
    <dgm:txEffectClrLst/>
  </dgm:styleLbl>
  <dgm:styleLbl name="vennNode1">
    <dgm:fillClrLst>
      <a:schemeClr val="accent5">
        <a:shade val="80000"/>
        <a:alpha val="50000"/>
      </a:schemeClr>
      <a:schemeClr val="accent5">
        <a:tint val="70000"/>
        <a:alpha val="50000"/>
      </a:schemeClr>
    </dgm:fillClrLst>
    <dgm:linClrLst meth="repeat">
      <a:schemeClr val="lt1"/>
    </dgm:linClrLst>
    <dgm:effectClrLst/>
    <dgm:txLinClrLst/>
    <dgm:txFillClrLst/>
    <dgm:txEffectClrLst/>
  </dgm:styleLbl>
  <dgm:styleLbl name="node2">
    <dgm:fillClrLst>
      <a:schemeClr val="accent5">
        <a:tint val="99000"/>
      </a:schemeClr>
    </dgm:fillClrLst>
    <dgm:linClrLst meth="repeat">
      <a:schemeClr val="lt1"/>
    </dgm:linClrLst>
    <dgm:effectClrLst/>
    <dgm:txLinClrLst/>
    <dgm:txFillClrLst/>
    <dgm:txEffectClrLst/>
  </dgm:styleLbl>
  <dgm:styleLbl name="node3">
    <dgm:fillClrLst>
      <a:schemeClr val="accent5">
        <a:tint val="80000"/>
      </a:schemeClr>
    </dgm:fillClrLst>
    <dgm:linClrLst meth="repeat">
      <a:schemeClr val="lt1"/>
    </dgm:linClrLst>
    <dgm:effectClrLst/>
    <dgm:txLinClrLst/>
    <dgm:txFillClrLst/>
    <dgm:txEffectClrLst/>
  </dgm:styleLbl>
  <dgm:styleLbl name="node4">
    <dgm:fillClrLst>
      <a:schemeClr val="accent5">
        <a:tint val="70000"/>
      </a:schemeClr>
    </dgm:fillClrLst>
    <dgm:linClrLst meth="repeat">
      <a:schemeClr val="lt1"/>
    </dgm:linClrLst>
    <dgm:effectClrLst/>
    <dgm:txLinClrLst/>
    <dgm:txFillClrLst/>
    <dgm:txEffectClrLst/>
  </dgm:styleLbl>
  <dgm:styleLbl name="f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dgm:txEffectClrLst/>
  </dgm:styleLbl>
  <dgm:styleLbl name="f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bgSibTrans2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lt1"/>
    </dgm:txFillClrLst>
    <dgm:txEffectClrLst/>
  </dgm:styleLbl>
  <dgm:styleLbl name="sibTrans1D1">
    <dgm:fillClrLst>
      <a:schemeClr val="accent5">
        <a:shade val="90000"/>
      </a:schemeClr>
      <a:schemeClr val="accent5">
        <a:tint val="70000"/>
      </a:schemeClr>
    </dgm:fillClrLst>
    <dgm:linClrLst>
      <a:schemeClr val="accent5">
        <a:shade val="90000"/>
      </a:schemeClr>
      <a:schemeClr val="accent5">
        <a:tint val="70000"/>
      </a:schemeClr>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accent5">
        <a:shade val="80000"/>
      </a:schemeClr>
    </dgm:fillClrLst>
    <dgm:linClrLst meth="repeat">
      <a:schemeClr val="lt1"/>
    </dgm:linClrLst>
    <dgm:effectClrLst/>
    <dgm:txLinClrLst/>
    <dgm:txFillClrLst/>
    <dgm:txEffectClrLst/>
  </dgm:styleLbl>
  <dgm:styleLbl name="asst1">
    <dgm:fillClrLst meth="repeat">
      <a:schemeClr val="accent5">
        <a:shade val="80000"/>
      </a:schemeClr>
    </dgm:fillClrLst>
    <dgm:linClrLst meth="repeat">
      <a:schemeClr val="lt1"/>
    </dgm:linClrLst>
    <dgm:effectClrLst/>
    <dgm:txLinClrLst/>
    <dgm:txFillClrLst/>
    <dgm:txEffectClrLst/>
  </dgm:styleLbl>
  <dgm:styleLbl name="asst2">
    <dgm:fillClrLst>
      <a:schemeClr val="accent5">
        <a:tint val="99000"/>
      </a:schemeClr>
    </dgm:fillClrLst>
    <dgm:linClrLst meth="repeat">
      <a:schemeClr val="lt1"/>
    </dgm:linClrLst>
    <dgm:effectClrLst/>
    <dgm:txLinClrLst/>
    <dgm:txFillClrLst/>
    <dgm:txEffectClrLst/>
  </dgm:styleLbl>
  <dgm:styleLbl name="asst3">
    <dgm:fillClrLst>
      <a:schemeClr val="accent5">
        <a:tint val="80000"/>
      </a:schemeClr>
    </dgm:fillClrLst>
    <dgm:linClrLst meth="repeat">
      <a:schemeClr val="lt1"/>
    </dgm:linClrLst>
    <dgm:effectClrLst/>
    <dgm:txLinClrLst/>
    <dgm:txFillClrLst/>
    <dgm:txEffectClrLst/>
  </dgm:styleLbl>
  <dgm:styleLbl name="asst4">
    <dgm:fillClrLst>
      <a:schemeClr val="accent5">
        <a:tint val="70000"/>
      </a:schemeClr>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a:tint val="90000"/>
      </a:schemeClr>
    </dgm:fillClrLst>
    <dgm:linClrLst meth="repeat">
      <a:schemeClr val="accent5">
        <a:tint val="90000"/>
      </a:schemeClr>
    </dgm:linClrLst>
    <dgm:effectClrLst/>
    <dgm:txLinClrLst/>
    <dgm:txFillClrLst/>
    <dgm:txEffectClrLst/>
  </dgm:styleLbl>
  <dgm:styleLbl name="parChTrans2D3">
    <dgm:fillClrLst meth="repeat">
      <a:schemeClr val="accent5">
        <a:tint val="70000"/>
      </a:schemeClr>
    </dgm:fillClrLst>
    <dgm:linClrLst meth="repeat">
      <a:schemeClr val="accent5">
        <a:tint val="70000"/>
      </a:schemeClr>
    </dgm:linClrLst>
    <dgm:effectClrLst/>
    <dgm:txLinClrLst/>
    <dgm:txFillClrLst/>
    <dgm:txEffectClrLst/>
  </dgm:styleLbl>
  <dgm:styleLbl name="parChTrans2D4">
    <dgm:fillClrLst meth="repeat">
      <a:schemeClr val="accent5">
        <a:tint val="50000"/>
      </a:schemeClr>
    </dgm:fillClrLst>
    <dgm:linClrLst meth="repeat">
      <a:schemeClr val="accent5">
        <a:tint val="50000"/>
      </a:schemeClr>
    </dgm:linClrLst>
    <dgm:effectClrLst/>
    <dgm:txLinClrLst/>
    <dgm:txFillClrLst meth="repeat">
      <a:schemeClr val="lt1"/>
    </dgm:txFillClrLst>
    <dgm:txEffectClrLst/>
  </dgm:styleLbl>
  <dgm:styleLbl name="parChTrans1D1">
    <dgm:fillClrLst meth="repeat">
      <a:schemeClr val="accent5">
        <a:shade val="80000"/>
      </a:schemeClr>
    </dgm:fillClrLst>
    <dgm:linClrLst meth="repeat">
      <a:schemeClr val="accent5">
        <a:shade val="80000"/>
      </a:schemeClr>
    </dgm:linClrLst>
    <dgm:effectClrLst/>
    <dgm:txLinClrLst/>
    <dgm:txFillClrLst meth="repeat">
      <a:schemeClr val="tx1"/>
    </dgm:txFillClrLst>
    <dgm:txEffectClrLst/>
  </dgm:styleLbl>
  <dgm:styleLbl name="parChTrans1D2">
    <dgm:fillClrLst meth="repeat">
      <a:schemeClr val="accent5">
        <a:tint val="99000"/>
      </a:schemeClr>
    </dgm:fillClrLst>
    <dgm:linClrLst meth="repeat">
      <a:schemeClr val="accent5">
        <a:tint val="99000"/>
      </a:schemeClr>
    </dgm:linClrLst>
    <dgm:effectClrLst/>
    <dgm:txLinClrLst/>
    <dgm:txFillClrLst meth="repeat">
      <a:schemeClr val="tx1"/>
    </dgm:txFillClrLst>
    <dgm:txEffectClrLst/>
  </dgm:styleLbl>
  <dgm:styleLbl name="parChTrans1D3">
    <dgm:fillClrLst meth="repeat">
      <a:schemeClr val="accent5">
        <a:tint val="80000"/>
      </a:schemeClr>
    </dgm:fillClrLst>
    <dgm:linClrLst meth="repeat">
      <a:schemeClr val="accent5">
        <a:tint val="80000"/>
      </a:schemeClr>
    </dgm:linClrLst>
    <dgm:effectClrLst/>
    <dgm:txLinClrLst/>
    <dgm:txFillClrLst meth="repeat">
      <a:schemeClr val="tx1"/>
    </dgm:txFillClrLst>
    <dgm:txEffectClrLst/>
  </dgm:styleLbl>
  <dgm:styleLbl name="parChTrans1D4">
    <dgm:fillClrLst meth="repeat">
      <a:schemeClr val="accent5">
        <a:tint val="70000"/>
      </a:schemeClr>
    </dgm:fillClrLst>
    <dgm:linClrLst meth="repeat">
      <a:schemeClr val="accent5">
        <a:tint val="7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FgAcc1">
    <dgm:fillClrLst meth="repeat">
      <a:schemeClr val="lt1"/>
    </dgm:fillClrLst>
    <dgm:linClrLst>
      <a:schemeClr val="accent5">
        <a:shade val="80000"/>
      </a:schemeClr>
      <a:schemeClr val="accent5">
        <a:tint val="7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a:tint val="99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a:tint val="8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a:tint val="70000"/>
      </a:schemeClr>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496B6E3-94F1-4D4B-B2A9-5E133E7C9858}"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GB"/>
        </a:p>
      </dgm:t>
    </dgm:pt>
    <dgm:pt modelId="{3692FD2D-EE99-4666-9D42-85651BBE77FA}">
      <dgm:prSet phldrT="[Text]" custT="1"/>
      <dgm:spPr/>
      <dgm:t>
        <a:bodyPr/>
        <a:lstStyle/>
        <a:p>
          <a:r>
            <a:rPr kumimoji="0" lang="en-US"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Introduction </a:t>
          </a:r>
          <a:endParaRPr kumimoji="0" lang="en-GB"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gm:t>
    </dgm:pt>
    <dgm:pt modelId="{72FB2AAD-AB98-400D-88AA-5EC8E19DB949}" type="parTrans" cxnId="{FCA42CD6-A7C4-479E-8FAC-CFFD2F0FE7C6}">
      <dgm:prSet/>
      <dgm:spPr/>
      <dgm:t>
        <a:bodyPr/>
        <a:lstStyle/>
        <a:p>
          <a:endParaRPr lang="en-GB"/>
        </a:p>
      </dgm:t>
    </dgm:pt>
    <dgm:pt modelId="{7FAEC8A0-039B-4053-A58A-2341BECC3E52}" type="sibTrans" cxnId="{FCA42CD6-A7C4-479E-8FAC-CFFD2F0FE7C6}">
      <dgm:prSet/>
      <dgm:spPr/>
      <dgm:t>
        <a:bodyPr/>
        <a:lstStyle/>
        <a:p>
          <a:endParaRPr lang="en-GB"/>
        </a:p>
      </dgm:t>
    </dgm:pt>
    <dgm:pt modelId="{8D0AECF7-1498-4E00-918A-AE1EE23507C4}">
      <dgm:prSet phldrT="[Text]" custT="1"/>
      <dgm:spPr/>
      <dgm:t>
        <a:bodyPr/>
        <a:lstStyle/>
        <a:p>
          <a:r>
            <a:rPr kumimoji="0" lang="en-US"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Aim of study </a:t>
          </a:r>
          <a:endParaRPr kumimoji="0" lang="en-GB"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gm:t>
    </dgm:pt>
    <dgm:pt modelId="{E9FCA741-CF46-4CBA-9160-B5459C8665E1}" type="parTrans" cxnId="{2BABFFAC-E747-4854-A8BD-313F582B5F21}">
      <dgm:prSet/>
      <dgm:spPr/>
      <dgm:t>
        <a:bodyPr/>
        <a:lstStyle/>
        <a:p>
          <a:endParaRPr lang="en-GB"/>
        </a:p>
      </dgm:t>
    </dgm:pt>
    <dgm:pt modelId="{6D24BEB6-4596-4D6E-9287-F6F14E8B2BD1}" type="sibTrans" cxnId="{2BABFFAC-E747-4854-A8BD-313F582B5F21}">
      <dgm:prSet/>
      <dgm:spPr/>
      <dgm:t>
        <a:bodyPr/>
        <a:lstStyle/>
        <a:p>
          <a:endParaRPr lang="en-GB"/>
        </a:p>
      </dgm:t>
    </dgm:pt>
    <dgm:pt modelId="{DBB943AB-98CC-467F-8496-DE931D969B59}">
      <dgm:prSet phldrT="[Text]" custT="1"/>
      <dgm:spPr/>
      <dgm:t>
        <a:bodyPr/>
        <a:lstStyle/>
        <a:p>
          <a:r>
            <a:rPr kumimoji="0" lang="en-US"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Factors </a:t>
          </a:r>
          <a:endParaRPr kumimoji="0" lang="en-GB"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gm:t>
    </dgm:pt>
    <dgm:pt modelId="{1E9B3029-7993-4994-B452-A9885F168CAE}" type="parTrans" cxnId="{C9E4B6A4-8FBF-4EA6-A4AE-5636E972883A}">
      <dgm:prSet/>
      <dgm:spPr/>
      <dgm:t>
        <a:bodyPr/>
        <a:lstStyle/>
        <a:p>
          <a:endParaRPr lang="en-GB"/>
        </a:p>
      </dgm:t>
    </dgm:pt>
    <dgm:pt modelId="{ED3AB588-D50F-4CE4-B884-8F6960D1243B}" type="sibTrans" cxnId="{C9E4B6A4-8FBF-4EA6-A4AE-5636E972883A}">
      <dgm:prSet/>
      <dgm:spPr/>
      <dgm:t>
        <a:bodyPr/>
        <a:lstStyle/>
        <a:p>
          <a:endParaRPr lang="en-GB"/>
        </a:p>
      </dgm:t>
    </dgm:pt>
    <dgm:pt modelId="{E41655A1-9DDF-4FD0-A707-4B3D1B8CD0B5}" type="pres">
      <dgm:prSet presAssocID="{B496B6E3-94F1-4D4B-B2A9-5E133E7C9858}" presName="Name0" presStyleCnt="0">
        <dgm:presLayoutVars>
          <dgm:chMax val="7"/>
          <dgm:chPref val="7"/>
          <dgm:dir/>
        </dgm:presLayoutVars>
      </dgm:prSet>
      <dgm:spPr/>
    </dgm:pt>
    <dgm:pt modelId="{F7BACA60-8FCD-427B-B28A-00BBE22711E6}" type="pres">
      <dgm:prSet presAssocID="{B496B6E3-94F1-4D4B-B2A9-5E133E7C9858}" presName="Name1" presStyleCnt="0"/>
      <dgm:spPr/>
    </dgm:pt>
    <dgm:pt modelId="{D44C77AC-9863-49C4-94BB-B750A0084462}" type="pres">
      <dgm:prSet presAssocID="{B496B6E3-94F1-4D4B-B2A9-5E133E7C9858}" presName="cycle" presStyleCnt="0"/>
      <dgm:spPr/>
    </dgm:pt>
    <dgm:pt modelId="{E0FA7096-52AC-4197-95D3-2897A29F412D}" type="pres">
      <dgm:prSet presAssocID="{B496B6E3-94F1-4D4B-B2A9-5E133E7C9858}" presName="srcNode" presStyleLbl="node1" presStyleIdx="0" presStyleCnt="3"/>
      <dgm:spPr/>
    </dgm:pt>
    <dgm:pt modelId="{3045017B-FA9B-48B1-B144-590D414DCFA0}" type="pres">
      <dgm:prSet presAssocID="{B496B6E3-94F1-4D4B-B2A9-5E133E7C9858}" presName="conn" presStyleLbl="parChTrans1D2" presStyleIdx="0" presStyleCnt="1"/>
      <dgm:spPr/>
    </dgm:pt>
    <dgm:pt modelId="{2C42FCD4-7C91-4C6F-AAA4-99DA9D3E39CF}" type="pres">
      <dgm:prSet presAssocID="{B496B6E3-94F1-4D4B-B2A9-5E133E7C9858}" presName="extraNode" presStyleLbl="node1" presStyleIdx="0" presStyleCnt="3"/>
      <dgm:spPr/>
    </dgm:pt>
    <dgm:pt modelId="{6055EA97-0954-4C84-B9A4-E86E6211D72F}" type="pres">
      <dgm:prSet presAssocID="{B496B6E3-94F1-4D4B-B2A9-5E133E7C9858}" presName="dstNode" presStyleLbl="node1" presStyleIdx="0" presStyleCnt="3"/>
      <dgm:spPr/>
    </dgm:pt>
    <dgm:pt modelId="{FFF5BDF1-7C31-46A4-A1A2-E85FF151152D}" type="pres">
      <dgm:prSet presAssocID="{3692FD2D-EE99-4666-9D42-85651BBE77FA}" presName="text_1" presStyleLbl="node1" presStyleIdx="0" presStyleCnt="3">
        <dgm:presLayoutVars>
          <dgm:bulletEnabled val="1"/>
        </dgm:presLayoutVars>
      </dgm:prSet>
      <dgm:spPr/>
    </dgm:pt>
    <dgm:pt modelId="{26C8B116-1B8E-47C5-8E02-F8913FBDAF43}" type="pres">
      <dgm:prSet presAssocID="{3692FD2D-EE99-4666-9D42-85651BBE77FA}" presName="accent_1" presStyleCnt="0"/>
      <dgm:spPr/>
    </dgm:pt>
    <dgm:pt modelId="{49546532-C618-4393-B50A-3F271532688D}" type="pres">
      <dgm:prSet presAssocID="{3692FD2D-EE99-4666-9D42-85651BBE77FA}" presName="accentRepeatNode" presStyleLbl="solidFgAcc1" presStyleIdx="0" presStyleCnt="3"/>
      <dgm:spPr/>
    </dgm:pt>
    <dgm:pt modelId="{CE9AEC27-ABFE-43EC-BE74-59F765AB4A50}" type="pres">
      <dgm:prSet presAssocID="{8D0AECF7-1498-4E00-918A-AE1EE23507C4}" presName="text_2" presStyleLbl="node1" presStyleIdx="1" presStyleCnt="3">
        <dgm:presLayoutVars>
          <dgm:bulletEnabled val="1"/>
        </dgm:presLayoutVars>
      </dgm:prSet>
      <dgm:spPr/>
    </dgm:pt>
    <dgm:pt modelId="{4F4B853D-B675-4CA2-948A-10B87187B6AA}" type="pres">
      <dgm:prSet presAssocID="{8D0AECF7-1498-4E00-918A-AE1EE23507C4}" presName="accent_2" presStyleCnt="0"/>
      <dgm:spPr/>
    </dgm:pt>
    <dgm:pt modelId="{4C319E1F-1D01-45BC-89DD-647C3D551EC0}" type="pres">
      <dgm:prSet presAssocID="{8D0AECF7-1498-4E00-918A-AE1EE23507C4}" presName="accentRepeatNode" presStyleLbl="solidFgAcc1" presStyleIdx="1" presStyleCnt="3"/>
      <dgm:spPr/>
    </dgm:pt>
    <dgm:pt modelId="{AC7ECB10-2BF6-4822-B859-4515D528F25C}" type="pres">
      <dgm:prSet presAssocID="{DBB943AB-98CC-467F-8496-DE931D969B59}" presName="text_3" presStyleLbl="node1" presStyleIdx="2" presStyleCnt="3">
        <dgm:presLayoutVars>
          <dgm:bulletEnabled val="1"/>
        </dgm:presLayoutVars>
      </dgm:prSet>
      <dgm:spPr/>
    </dgm:pt>
    <dgm:pt modelId="{B3612CAD-EB09-4BB9-B717-D28710E962E0}" type="pres">
      <dgm:prSet presAssocID="{DBB943AB-98CC-467F-8496-DE931D969B59}" presName="accent_3" presStyleCnt="0"/>
      <dgm:spPr/>
    </dgm:pt>
    <dgm:pt modelId="{8CB54FD7-AA4F-483D-BD41-89D29A8305BB}" type="pres">
      <dgm:prSet presAssocID="{DBB943AB-98CC-467F-8496-DE931D969B59}" presName="accentRepeatNode" presStyleLbl="solidFgAcc1" presStyleIdx="2" presStyleCnt="3"/>
      <dgm:spPr/>
    </dgm:pt>
  </dgm:ptLst>
  <dgm:cxnLst>
    <dgm:cxn modelId="{FA9E072A-ED15-4F7F-A6F4-20FEEBCC8A55}" type="presOf" srcId="{B496B6E3-94F1-4D4B-B2A9-5E133E7C9858}" destId="{E41655A1-9DDF-4FD0-A707-4B3D1B8CD0B5}" srcOrd="0" destOrd="0" presId="urn:microsoft.com/office/officeart/2008/layout/VerticalCurvedList"/>
    <dgm:cxn modelId="{B23EAF39-C224-46B9-894F-3525A73556C7}" type="presOf" srcId="{8D0AECF7-1498-4E00-918A-AE1EE23507C4}" destId="{CE9AEC27-ABFE-43EC-BE74-59F765AB4A50}" srcOrd="0" destOrd="0" presId="urn:microsoft.com/office/officeart/2008/layout/VerticalCurvedList"/>
    <dgm:cxn modelId="{C83D784F-FABD-4F7F-86D5-36ECDFC66AFF}" type="presOf" srcId="{DBB943AB-98CC-467F-8496-DE931D969B59}" destId="{AC7ECB10-2BF6-4822-B859-4515D528F25C}" srcOrd="0" destOrd="0" presId="urn:microsoft.com/office/officeart/2008/layout/VerticalCurvedList"/>
    <dgm:cxn modelId="{F233258A-2C7B-4884-9DFF-2C08216E9BB9}" type="presOf" srcId="{3692FD2D-EE99-4666-9D42-85651BBE77FA}" destId="{FFF5BDF1-7C31-46A4-A1A2-E85FF151152D}" srcOrd="0" destOrd="0" presId="urn:microsoft.com/office/officeart/2008/layout/VerticalCurvedList"/>
    <dgm:cxn modelId="{C9E4B6A4-8FBF-4EA6-A4AE-5636E972883A}" srcId="{B496B6E3-94F1-4D4B-B2A9-5E133E7C9858}" destId="{DBB943AB-98CC-467F-8496-DE931D969B59}" srcOrd="2" destOrd="0" parTransId="{1E9B3029-7993-4994-B452-A9885F168CAE}" sibTransId="{ED3AB588-D50F-4CE4-B884-8F6960D1243B}"/>
    <dgm:cxn modelId="{2BABFFAC-E747-4854-A8BD-313F582B5F21}" srcId="{B496B6E3-94F1-4D4B-B2A9-5E133E7C9858}" destId="{8D0AECF7-1498-4E00-918A-AE1EE23507C4}" srcOrd="1" destOrd="0" parTransId="{E9FCA741-CF46-4CBA-9160-B5459C8665E1}" sibTransId="{6D24BEB6-4596-4D6E-9287-F6F14E8B2BD1}"/>
    <dgm:cxn modelId="{04EB15C1-6D18-4EF8-AE17-2C36AE2108CD}" type="presOf" srcId="{7FAEC8A0-039B-4053-A58A-2341BECC3E52}" destId="{3045017B-FA9B-48B1-B144-590D414DCFA0}" srcOrd="0" destOrd="0" presId="urn:microsoft.com/office/officeart/2008/layout/VerticalCurvedList"/>
    <dgm:cxn modelId="{FCA42CD6-A7C4-479E-8FAC-CFFD2F0FE7C6}" srcId="{B496B6E3-94F1-4D4B-B2A9-5E133E7C9858}" destId="{3692FD2D-EE99-4666-9D42-85651BBE77FA}" srcOrd="0" destOrd="0" parTransId="{72FB2AAD-AB98-400D-88AA-5EC8E19DB949}" sibTransId="{7FAEC8A0-039B-4053-A58A-2341BECC3E52}"/>
    <dgm:cxn modelId="{8B9F33FB-9211-4535-A94C-D73B0EB0E138}" type="presParOf" srcId="{E41655A1-9DDF-4FD0-A707-4B3D1B8CD0B5}" destId="{F7BACA60-8FCD-427B-B28A-00BBE22711E6}" srcOrd="0" destOrd="0" presId="urn:microsoft.com/office/officeart/2008/layout/VerticalCurvedList"/>
    <dgm:cxn modelId="{13A9B188-5EBC-4901-847C-0B5C83213939}" type="presParOf" srcId="{F7BACA60-8FCD-427B-B28A-00BBE22711E6}" destId="{D44C77AC-9863-49C4-94BB-B750A0084462}" srcOrd="0" destOrd="0" presId="urn:microsoft.com/office/officeart/2008/layout/VerticalCurvedList"/>
    <dgm:cxn modelId="{097D301A-F7C3-4AE0-A6D2-0AFC51CEA5A3}" type="presParOf" srcId="{D44C77AC-9863-49C4-94BB-B750A0084462}" destId="{E0FA7096-52AC-4197-95D3-2897A29F412D}" srcOrd="0" destOrd="0" presId="urn:microsoft.com/office/officeart/2008/layout/VerticalCurvedList"/>
    <dgm:cxn modelId="{37578DC9-90FB-4F54-83F8-3D27FC0E9D83}" type="presParOf" srcId="{D44C77AC-9863-49C4-94BB-B750A0084462}" destId="{3045017B-FA9B-48B1-B144-590D414DCFA0}" srcOrd="1" destOrd="0" presId="urn:microsoft.com/office/officeart/2008/layout/VerticalCurvedList"/>
    <dgm:cxn modelId="{0DFE4CB5-9052-4481-BDF1-4E8CFF284BCE}" type="presParOf" srcId="{D44C77AC-9863-49C4-94BB-B750A0084462}" destId="{2C42FCD4-7C91-4C6F-AAA4-99DA9D3E39CF}" srcOrd="2" destOrd="0" presId="urn:microsoft.com/office/officeart/2008/layout/VerticalCurvedList"/>
    <dgm:cxn modelId="{12DB023A-F46F-4861-9D44-1E921ECC70B1}" type="presParOf" srcId="{D44C77AC-9863-49C4-94BB-B750A0084462}" destId="{6055EA97-0954-4C84-B9A4-E86E6211D72F}" srcOrd="3" destOrd="0" presId="urn:microsoft.com/office/officeart/2008/layout/VerticalCurvedList"/>
    <dgm:cxn modelId="{D7D3A485-0948-4BA5-BC26-5A9F156A9FD7}" type="presParOf" srcId="{F7BACA60-8FCD-427B-B28A-00BBE22711E6}" destId="{FFF5BDF1-7C31-46A4-A1A2-E85FF151152D}" srcOrd="1" destOrd="0" presId="urn:microsoft.com/office/officeart/2008/layout/VerticalCurvedList"/>
    <dgm:cxn modelId="{DE9AF4DA-BEDA-443D-8F7A-33E3302264FC}" type="presParOf" srcId="{F7BACA60-8FCD-427B-B28A-00BBE22711E6}" destId="{26C8B116-1B8E-47C5-8E02-F8913FBDAF43}" srcOrd="2" destOrd="0" presId="urn:microsoft.com/office/officeart/2008/layout/VerticalCurvedList"/>
    <dgm:cxn modelId="{59CC91D7-BE24-4D9D-8648-C314A0D51771}" type="presParOf" srcId="{26C8B116-1B8E-47C5-8E02-F8913FBDAF43}" destId="{49546532-C618-4393-B50A-3F271532688D}" srcOrd="0" destOrd="0" presId="urn:microsoft.com/office/officeart/2008/layout/VerticalCurvedList"/>
    <dgm:cxn modelId="{5644EC58-98BC-4086-82EE-9CF8D59B4140}" type="presParOf" srcId="{F7BACA60-8FCD-427B-B28A-00BBE22711E6}" destId="{CE9AEC27-ABFE-43EC-BE74-59F765AB4A50}" srcOrd="3" destOrd="0" presId="urn:microsoft.com/office/officeart/2008/layout/VerticalCurvedList"/>
    <dgm:cxn modelId="{827ADA74-D2F7-455A-BA43-42B982F91D07}" type="presParOf" srcId="{F7BACA60-8FCD-427B-B28A-00BBE22711E6}" destId="{4F4B853D-B675-4CA2-948A-10B87187B6AA}" srcOrd="4" destOrd="0" presId="urn:microsoft.com/office/officeart/2008/layout/VerticalCurvedList"/>
    <dgm:cxn modelId="{05EBB4DF-0903-49E9-87BE-C00DF18398ED}" type="presParOf" srcId="{4F4B853D-B675-4CA2-948A-10B87187B6AA}" destId="{4C319E1F-1D01-45BC-89DD-647C3D551EC0}" srcOrd="0" destOrd="0" presId="urn:microsoft.com/office/officeart/2008/layout/VerticalCurvedList"/>
    <dgm:cxn modelId="{B17A1A28-9CB6-4632-A855-922978E447AC}" type="presParOf" srcId="{F7BACA60-8FCD-427B-B28A-00BBE22711E6}" destId="{AC7ECB10-2BF6-4822-B859-4515D528F25C}" srcOrd="5" destOrd="0" presId="urn:microsoft.com/office/officeart/2008/layout/VerticalCurvedList"/>
    <dgm:cxn modelId="{B9208D05-8345-4BCA-83A9-D607C22E8659}" type="presParOf" srcId="{F7BACA60-8FCD-427B-B28A-00BBE22711E6}" destId="{B3612CAD-EB09-4BB9-B717-D28710E962E0}" srcOrd="6" destOrd="0" presId="urn:microsoft.com/office/officeart/2008/layout/VerticalCurvedList"/>
    <dgm:cxn modelId="{F0917AD4-ED64-4882-A6B5-B09609AEFB3F}" type="presParOf" srcId="{B3612CAD-EB09-4BB9-B717-D28710E962E0}" destId="{8CB54FD7-AA4F-483D-BD41-89D29A8305BB}"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496B6E3-94F1-4D4B-B2A9-5E133E7C9858}"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GB"/>
        </a:p>
      </dgm:t>
    </dgm:pt>
    <dgm:pt modelId="{3692FD2D-EE99-4666-9D42-85651BBE77FA}">
      <dgm:prSet phldrT="[Text]" custT="1"/>
      <dgm:spPr/>
      <dgm:t>
        <a:bodyPr/>
        <a:lstStyle/>
        <a:p>
          <a:r>
            <a:rPr kumimoji="0" lang="en-US"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Literature Review </a:t>
          </a:r>
          <a:endParaRPr kumimoji="0" lang="en-GB"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gm:t>
    </dgm:pt>
    <dgm:pt modelId="{72FB2AAD-AB98-400D-88AA-5EC8E19DB949}" type="parTrans" cxnId="{FCA42CD6-A7C4-479E-8FAC-CFFD2F0FE7C6}">
      <dgm:prSet/>
      <dgm:spPr/>
      <dgm:t>
        <a:bodyPr/>
        <a:lstStyle/>
        <a:p>
          <a:endParaRPr lang="en-GB"/>
        </a:p>
      </dgm:t>
    </dgm:pt>
    <dgm:pt modelId="{7FAEC8A0-039B-4053-A58A-2341BECC3E52}" type="sibTrans" cxnId="{FCA42CD6-A7C4-479E-8FAC-CFFD2F0FE7C6}">
      <dgm:prSet/>
      <dgm:spPr/>
      <dgm:t>
        <a:bodyPr/>
        <a:lstStyle/>
        <a:p>
          <a:endParaRPr lang="en-GB"/>
        </a:p>
      </dgm:t>
    </dgm:pt>
    <dgm:pt modelId="{8D0AECF7-1498-4E00-918A-AE1EE23507C4}">
      <dgm:prSet phldrT="[Text]" custT="1"/>
      <dgm:spPr/>
      <dgm:t>
        <a:bodyPr/>
        <a:lstStyle/>
        <a:p>
          <a:r>
            <a:rPr kumimoji="0" lang="en-US"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Results</a:t>
          </a:r>
          <a:endParaRPr kumimoji="0" lang="en-GB"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gm:t>
    </dgm:pt>
    <dgm:pt modelId="{E9FCA741-CF46-4CBA-9160-B5459C8665E1}" type="parTrans" cxnId="{2BABFFAC-E747-4854-A8BD-313F582B5F21}">
      <dgm:prSet/>
      <dgm:spPr/>
      <dgm:t>
        <a:bodyPr/>
        <a:lstStyle/>
        <a:p>
          <a:endParaRPr lang="en-GB"/>
        </a:p>
      </dgm:t>
    </dgm:pt>
    <dgm:pt modelId="{6D24BEB6-4596-4D6E-9287-F6F14E8B2BD1}" type="sibTrans" cxnId="{2BABFFAC-E747-4854-A8BD-313F582B5F21}">
      <dgm:prSet/>
      <dgm:spPr/>
      <dgm:t>
        <a:bodyPr/>
        <a:lstStyle/>
        <a:p>
          <a:endParaRPr lang="en-GB"/>
        </a:p>
      </dgm:t>
    </dgm:pt>
    <dgm:pt modelId="{DBB943AB-98CC-467F-8496-DE931D969B59}">
      <dgm:prSet phldrT="[Text]" custT="1"/>
      <dgm:spPr/>
      <dgm:t>
        <a:bodyPr/>
        <a:lstStyle/>
        <a:p>
          <a:r>
            <a:rPr kumimoji="0" lang="en-US"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rPr>
            <a:t>Conclusion &amp; discussion</a:t>
          </a:r>
          <a:endParaRPr kumimoji="0" lang="en-GB" sz="3000" b="1" i="0" u="none" strike="noStrike"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gm:t>
    </dgm:pt>
    <dgm:pt modelId="{1E9B3029-7993-4994-B452-A9885F168CAE}" type="parTrans" cxnId="{C9E4B6A4-8FBF-4EA6-A4AE-5636E972883A}">
      <dgm:prSet/>
      <dgm:spPr/>
      <dgm:t>
        <a:bodyPr/>
        <a:lstStyle/>
        <a:p>
          <a:endParaRPr lang="en-GB"/>
        </a:p>
      </dgm:t>
    </dgm:pt>
    <dgm:pt modelId="{ED3AB588-D50F-4CE4-B884-8F6960D1243B}" type="sibTrans" cxnId="{C9E4B6A4-8FBF-4EA6-A4AE-5636E972883A}">
      <dgm:prSet/>
      <dgm:spPr/>
      <dgm:t>
        <a:bodyPr/>
        <a:lstStyle/>
        <a:p>
          <a:endParaRPr lang="en-GB"/>
        </a:p>
      </dgm:t>
    </dgm:pt>
    <dgm:pt modelId="{E41655A1-9DDF-4FD0-A707-4B3D1B8CD0B5}" type="pres">
      <dgm:prSet presAssocID="{B496B6E3-94F1-4D4B-B2A9-5E133E7C9858}" presName="Name0" presStyleCnt="0">
        <dgm:presLayoutVars>
          <dgm:chMax val="7"/>
          <dgm:chPref val="7"/>
          <dgm:dir/>
        </dgm:presLayoutVars>
      </dgm:prSet>
      <dgm:spPr/>
    </dgm:pt>
    <dgm:pt modelId="{F7BACA60-8FCD-427B-B28A-00BBE22711E6}" type="pres">
      <dgm:prSet presAssocID="{B496B6E3-94F1-4D4B-B2A9-5E133E7C9858}" presName="Name1" presStyleCnt="0"/>
      <dgm:spPr/>
    </dgm:pt>
    <dgm:pt modelId="{D44C77AC-9863-49C4-94BB-B750A0084462}" type="pres">
      <dgm:prSet presAssocID="{B496B6E3-94F1-4D4B-B2A9-5E133E7C9858}" presName="cycle" presStyleCnt="0"/>
      <dgm:spPr/>
    </dgm:pt>
    <dgm:pt modelId="{E0FA7096-52AC-4197-95D3-2897A29F412D}" type="pres">
      <dgm:prSet presAssocID="{B496B6E3-94F1-4D4B-B2A9-5E133E7C9858}" presName="srcNode" presStyleLbl="node1" presStyleIdx="0" presStyleCnt="3"/>
      <dgm:spPr/>
    </dgm:pt>
    <dgm:pt modelId="{3045017B-FA9B-48B1-B144-590D414DCFA0}" type="pres">
      <dgm:prSet presAssocID="{B496B6E3-94F1-4D4B-B2A9-5E133E7C9858}" presName="conn" presStyleLbl="parChTrans1D2" presStyleIdx="0" presStyleCnt="1"/>
      <dgm:spPr/>
    </dgm:pt>
    <dgm:pt modelId="{2C42FCD4-7C91-4C6F-AAA4-99DA9D3E39CF}" type="pres">
      <dgm:prSet presAssocID="{B496B6E3-94F1-4D4B-B2A9-5E133E7C9858}" presName="extraNode" presStyleLbl="node1" presStyleIdx="0" presStyleCnt="3"/>
      <dgm:spPr/>
    </dgm:pt>
    <dgm:pt modelId="{6055EA97-0954-4C84-B9A4-E86E6211D72F}" type="pres">
      <dgm:prSet presAssocID="{B496B6E3-94F1-4D4B-B2A9-5E133E7C9858}" presName="dstNode" presStyleLbl="node1" presStyleIdx="0" presStyleCnt="3"/>
      <dgm:spPr/>
    </dgm:pt>
    <dgm:pt modelId="{FFF5BDF1-7C31-46A4-A1A2-E85FF151152D}" type="pres">
      <dgm:prSet presAssocID="{3692FD2D-EE99-4666-9D42-85651BBE77FA}" presName="text_1" presStyleLbl="node1" presStyleIdx="0" presStyleCnt="3">
        <dgm:presLayoutVars>
          <dgm:bulletEnabled val="1"/>
        </dgm:presLayoutVars>
      </dgm:prSet>
      <dgm:spPr/>
    </dgm:pt>
    <dgm:pt modelId="{26C8B116-1B8E-47C5-8E02-F8913FBDAF43}" type="pres">
      <dgm:prSet presAssocID="{3692FD2D-EE99-4666-9D42-85651BBE77FA}" presName="accent_1" presStyleCnt="0"/>
      <dgm:spPr/>
    </dgm:pt>
    <dgm:pt modelId="{49546532-C618-4393-B50A-3F271532688D}" type="pres">
      <dgm:prSet presAssocID="{3692FD2D-EE99-4666-9D42-85651BBE77FA}" presName="accentRepeatNode" presStyleLbl="solidFgAcc1" presStyleIdx="0" presStyleCnt="3"/>
      <dgm:spPr/>
    </dgm:pt>
    <dgm:pt modelId="{CE9AEC27-ABFE-43EC-BE74-59F765AB4A50}" type="pres">
      <dgm:prSet presAssocID="{8D0AECF7-1498-4E00-918A-AE1EE23507C4}" presName="text_2" presStyleLbl="node1" presStyleIdx="1" presStyleCnt="3">
        <dgm:presLayoutVars>
          <dgm:bulletEnabled val="1"/>
        </dgm:presLayoutVars>
      </dgm:prSet>
      <dgm:spPr/>
    </dgm:pt>
    <dgm:pt modelId="{4F4B853D-B675-4CA2-948A-10B87187B6AA}" type="pres">
      <dgm:prSet presAssocID="{8D0AECF7-1498-4E00-918A-AE1EE23507C4}" presName="accent_2" presStyleCnt="0"/>
      <dgm:spPr/>
    </dgm:pt>
    <dgm:pt modelId="{4C319E1F-1D01-45BC-89DD-647C3D551EC0}" type="pres">
      <dgm:prSet presAssocID="{8D0AECF7-1498-4E00-918A-AE1EE23507C4}" presName="accentRepeatNode" presStyleLbl="solidFgAcc1" presStyleIdx="1" presStyleCnt="3"/>
      <dgm:spPr/>
    </dgm:pt>
    <dgm:pt modelId="{AC7ECB10-2BF6-4822-B859-4515D528F25C}" type="pres">
      <dgm:prSet presAssocID="{DBB943AB-98CC-467F-8496-DE931D969B59}" presName="text_3" presStyleLbl="node1" presStyleIdx="2" presStyleCnt="3">
        <dgm:presLayoutVars>
          <dgm:bulletEnabled val="1"/>
        </dgm:presLayoutVars>
      </dgm:prSet>
      <dgm:spPr/>
    </dgm:pt>
    <dgm:pt modelId="{B3612CAD-EB09-4BB9-B717-D28710E962E0}" type="pres">
      <dgm:prSet presAssocID="{DBB943AB-98CC-467F-8496-DE931D969B59}" presName="accent_3" presStyleCnt="0"/>
      <dgm:spPr/>
    </dgm:pt>
    <dgm:pt modelId="{8CB54FD7-AA4F-483D-BD41-89D29A8305BB}" type="pres">
      <dgm:prSet presAssocID="{DBB943AB-98CC-467F-8496-DE931D969B59}" presName="accentRepeatNode" presStyleLbl="solidFgAcc1" presStyleIdx="2" presStyleCnt="3"/>
      <dgm:spPr/>
    </dgm:pt>
  </dgm:ptLst>
  <dgm:cxnLst>
    <dgm:cxn modelId="{B2254D41-EC6F-4DA8-B87E-4DAAF50CC98C}" type="presOf" srcId="{B496B6E3-94F1-4D4B-B2A9-5E133E7C9858}" destId="{E41655A1-9DDF-4FD0-A707-4B3D1B8CD0B5}" srcOrd="0" destOrd="0" presId="urn:microsoft.com/office/officeart/2008/layout/VerticalCurvedList"/>
    <dgm:cxn modelId="{1FFC1571-0F14-40C4-B0E0-AA92950E8368}" type="presOf" srcId="{DBB943AB-98CC-467F-8496-DE931D969B59}" destId="{AC7ECB10-2BF6-4822-B859-4515D528F25C}" srcOrd="0" destOrd="0" presId="urn:microsoft.com/office/officeart/2008/layout/VerticalCurvedList"/>
    <dgm:cxn modelId="{C9E4B6A4-8FBF-4EA6-A4AE-5636E972883A}" srcId="{B496B6E3-94F1-4D4B-B2A9-5E133E7C9858}" destId="{DBB943AB-98CC-467F-8496-DE931D969B59}" srcOrd="2" destOrd="0" parTransId="{1E9B3029-7993-4994-B452-A9885F168CAE}" sibTransId="{ED3AB588-D50F-4CE4-B884-8F6960D1243B}"/>
    <dgm:cxn modelId="{A61D8DA9-CB7E-43F7-9EC8-D39F23CEF00C}" type="presOf" srcId="{3692FD2D-EE99-4666-9D42-85651BBE77FA}" destId="{FFF5BDF1-7C31-46A4-A1A2-E85FF151152D}" srcOrd="0" destOrd="0" presId="urn:microsoft.com/office/officeart/2008/layout/VerticalCurvedList"/>
    <dgm:cxn modelId="{2BABFFAC-E747-4854-A8BD-313F582B5F21}" srcId="{B496B6E3-94F1-4D4B-B2A9-5E133E7C9858}" destId="{8D0AECF7-1498-4E00-918A-AE1EE23507C4}" srcOrd="1" destOrd="0" parTransId="{E9FCA741-CF46-4CBA-9160-B5459C8665E1}" sibTransId="{6D24BEB6-4596-4D6E-9287-F6F14E8B2BD1}"/>
    <dgm:cxn modelId="{FCA42CD6-A7C4-479E-8FAC-CFFD2F0FE7C6}" srcId="{B496B6E3-94F1-4D4B-B2A9-5E133E7C9858}" destId="{3692FD2D-EE99-4666-9D42-85651BBE77FA}" srcOrd="0" destOrd="0" parTransId="{72FB2AAD-AB98-400D-88AA-5EC8E19DB949}" sibTransId="{7FAEC8A0-039B-4053-A58A-2341BECC3E52}"/>
    <dgm:cxn modelId="{37DA35F0-34B2-44FF-A6EA-AAE384CB1F8A}" type="presOf" srcId="{8D0AECF7-1498-4E00-918A-AE1EE23507C4}" destId="{CE9AEC27-ABFE-43EC-BE74-59F765AB4A50}" srcOrd="0" destOrd="0" presId="urn:microsoft.com/office/officeart/2008/layout/VerticalCurvedList"/>
    <dgm:cxn modelId="{035F08F8-5900-4C61-8097-B303D1E54541}" type="presOf" srcId="{7FAEC8A0-039B-4053-A58A-2341BECC3E52}" destId="{3045017B-FA9B-48B1-B144-590D414DCFA0}" srcOrd="0" destOrd="0" presId="urn:microsoft.com/office/officeart/2008/layout/VerticalCurvedList"/>
    <dgm:cxn modelId="{B1C2EC08-A9BB-48BA-ADE3-88B8A92D8EC7}" type="presParOf" srcId="{E41655A1-9DDF-4FD0-A707-4B3D1B8CD0B5}" destId="{F7BACA60-8FCD-427B-B28A-00BBE22711E6}" srcOrd="0" destOrd="0" presId="urn:microsoft.com/office/officeart/2008/layout/VerticalCurvedList"/>
    <dgm:cxn modelId="{3403C42B-6BDD-4D32-A859-E62B1A6ECFC8}" type="presParOf" srcId="{F7BACA60-8FCD-427B-B28A-00BBE22711E6}" destId="{D44C77AC-9863-49C4-94BB-B750A0084462}" srcOrd="0" destOrd="0" presId="urn:microsoft.com/office/officeart/2008/layout/VerticalCurvedList"/>
    <dgm:cxn modelId="{CB77613D-D299-443C-863B-4592FDB5BA25}" type="presParOf" srcId="{D44C77AC-9863-49C4-94BB-B750A0084462}" destId="{E0FA7096-52AC-4197-95D3-2897A29F412D}" srcOrd="0" destOrd="0" presId="urn:microsoft.com/office/officeart/2008/layout/VerticalCurvedList"/>
    <dgm:cxn modelId="{C946291D-32CD-488C-B875-FF3257555700}" type="presParOf" srcId="{D44C77AC-9863-49C4-94BB-B750A0084462}" destId="{3045017B-FA9B-48B1-B144-590D414DCFA0}" srcOrd="1" destOrd="0" presId="urn:microsoft.com/office/officeart/2008/layout/VerticalCurvedList"/>
    <dgm:cxn modelId="{F93F3CF9-B628-46D6-8333-176F41D21E19}" type="presParOf" srcId="{D44C77AC-9863-49C4-94BB-B750A0084462}" destId="{2C42FCD4-7C91-4C6F-AAA4-99DA9D3E39CF}" srcOrd="2" destOrd="0" presId="urn:microsoft.com/office/officeart/2008/layout/VerticalCurvedList"/>
    <dgm:cxn modelId="{A86D89AA-405A-410A-9C2C-A83934DA5DB5}" type="presParOf" srcId="{D44C77AC-9863-49C4-94BB-B750A0084462}" destId="{6055EA97-0954-4C84-B9A4-E86E6211D72F}" srcOrd="3" destOrd="0" presId="urn:microsoft.com/office/officeart/2008/layout/VerticalCurvedList"/>
    <dgm:cxn modelId="{93F36486-4ACA-4691-9B5E-201B7337FE52}" type="presParOf" srcId="{F7BACA60-8FCD-427B-B28A-00BBE22711E6}" destId="{FFF5BDF1-7C31-46A4-A1A2-E85FF151152D}" srcOrd="1" destOrd="0" presId="urn:microsoft.com/office/officeart/2008/layout/VerticalCurvedList"/>
    <dgm:cxn modelId="{5108CCE3-0274-469D-9CE0-09B5BF2FCC1A}" type="presParOf" srcId="{F7BACA60-8FCD-427B-B28A-00BBE22711E6}" destId="{26C8B116-1B8E-47C5-8E02-F8913FBDAF43}" srcOrd="2" destOrd="0" presId="urn:microsoft.com/office/officeart/2008/layout/VerticalCurvedList"/>
    <dgm:cxn modelId="{678D7142-0F94-4921-AF31-A1E40B85B28B}" type="presParOf" srcId="{26C8B116-1B8E-47C5-8E02-F8913FBDAF43}" destId="{49546532-C618-4393-B50A-3F271532688D}" srcOrd="0" destOrd="0" presId="urn:microsoft.com/office/officeart/2008/layout/VerticalCurvedList"/>
    <dgm:cxn modelId="{694660C6-D83F-478A-AAF8-F68AB777AB1D}" type="presParOf" srcId="{F7BACA60-8FCD-427B-B28A-00BBE22711E6}" destId="{CE9AEC27-ABFE-43EC-BE74-59F765AB4A50}" srcOrd="3" destOrd="0" presId="urn:microsoft.com/office/officeart/2008/layout/VerticalCurvedList"/>
    <dgm:cxn modelId="{CFA80A76-143A-413B-B250-00F738BD915A}" type="presParOf" srcId="{F7BACA60-8FCD-427B-B28A-00BBE22711E6}" destId="{4F4B853D-B675-4CA2-948A-10B87187B6AA}" srcOrd="4" destOrd="0" presId="urn:microsoft.com/office/officeart/2008/layout/VerticalCurvedList"/>
    <dgm:cxn modelId="{245C36BB-D1D6-4D9D-9F54-B4BB560AEB2F}" type="presParOf" srcId="{4F4B853D-B675-4CA2-948A-10B87187B6AA}" destId="{4C319E1F-1D01-45BC-89DD-647C3D551EC0}" srcOrd="0" destOrd="0" presId="urn:microsoft.com/office/officeart/2008/layout/VerticalCurvedList"/>
    <dgm:cxn modelId="{015341C1-A90C-447E-84A8-811E9D1CE2E7}" type="presParOf" srcId="{F7BACA60-8FCD-427B-B28A-00BBE22711E6}" destId="{AC7ECB10-2BF6-4822-B859-4515D528F25C}" srcOrd="5" destOrd="0" presId="urn:microsoft.com/office/officeart/2008/layout/VerticalCurvedList"/>
    <dgm:cxn modelId="{27F91B5A-72EC-4614-80F6-B35AB402CA74}" type="presParOf" srcId="{F7BACA60-8FCD-427B-B28A-00BBE22711E6}" destId="{B3612CAD-EB09-4BB9-B717-D28710E962E0}" srcOrd="6" destOrd="0" presId="urn:microsoft.com/office/officeart/2008/layout/VerticalCurvedList"/>
    <dgm:cxn modelId="{8CE6A659-3A12-4937-AA7B-E8147CF119F6}" type="presParOf" srcId="{B3612CAD-EB09-4BB9-B717-D28710E962E0}" destId="{8CB54FD7-AA4F-483D-BD41-89D29A8305BB}" srcOrd="0" destOrd="0" presId="urn:microsoft.com/office/officeart/2008/layout/VerticalCurvedLis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A8B2AE-EA41-482F-A0B4-14DBB6BCBCCE}" type="doc">
      <dgm:prSet loTypeId="urn:microsoft.com/office/officeart/2005/8/layout/vList2" loCatId="list" qsTypeId="urn:microsoft.com/office/officeart/2005/8/quickstyle/simple1" qsCatId="simple" csTypeId="urn:microsoft.com/office/officeart/2005/8/colors/colorful4" csCatId="colorful" phldr="1"/>
      <dgm:spPr/>
      <dgm:t>
        <a:bodyPr/>
        <a:lstStyle/>
        <a:p>
          <a:endParaRPr lang="en-GB"/>
        </a:p>
      </dgm:t>
    </dgm:pt>
    <dgm:pt modelId="{30F15E20-D370-4A3E-9118-25718FCE1DBC}">
      <dgm:prSet phldrT="[Text]"/>
      <dgm:spPr/>
      <dgm:t>
        <a:bodyPr/>
        <a:lstStyle/>
        <a:p>
          <a:r>
            <a:rPr lang="en-US" dirty="0"/>
            <a:t>How willing is the population of UK in getting vaccinated</a:t>
          </a:r>
          <a:endParaRPr lang="en-GB" dirty="0"/>
        </a:p>
      </dgm:t>
    </dgm:pt>
    <dgm:pt modelId="{FE2968AD-FC67-4AB0-B091-1B7FCFB2D6F3}" type="parTrans" cxnId="{8E9F21BA-AF04-4248-BE0F-FCBCEBAC1CC4}">
      <dgm:prSet/>
      <dgm:spPr/>
      <dgm:t>
        <a:bodyPr/>
        <a:lstStyle/>
        <a:p>
          <a:endParaRPr lang="en-GB"/>
        </a:p>
      </dgm:t>
    </dgm:pt>
    <dgm:pt modelId="{CA40971F-CEAC-4068-B582-CE130B13CE69}" type="sibTrans" cxnId="{8E9F21BA-AF04-4248-BE0F-FCBCEBAC1CC4}">
      <dgm:prSet/>
      <dgm:spPr/>
      <dgm:t>
        <a:bodyPr/>
        <a:lstStyle/>
        <a:p>
          <a:endParaRPr lang="en-GB"/>
        </a:p>
      </dgm:t>
    </dgm:pt>
    <dgm:pt modelId="{2BDF52A8-E731-49D7-90D6-B2C26EF93AA7}">
      <dgm:prSet/>
      <dgm:spPr/>
      <dgm:t>
        <a:bodyPr/>
        <a:lstStyle/>
        <a:p>
          <a:r>
            <a:rPr lang="en-US" dirty="0"/>
            <a:t>Aim: to </a:t>
          </a:r>
          <a:r>
            <a:rPr lang="en-GB" dirty="0"/>
            <a:t>analyse</a:t>
          </a:r>
          <a:r>
            <a:rPr lang="en-US" dirty="0"/>
            <a:t> the factors associated with vaccine hesitancy</a:t>
          </a:r>
        </a:p>
      </dgm:t>
    </dgm:pt>
    <dgm:pt modelId="{67586A4D-C0F2-4D76-ABD3-FB5F29EFCFD6}" type="parTrans" cxnId="{9FC3EED1-F042-4A68-8281-C6D1ADABE965}">
      <dgm:prSet/>
      <dgm:spPr/>
      <dgm:t>
        <a:bodyPr/>
        <a:lstStyle/>
        <a:p>
          <a:endParaRPr lang="en-GB"/>
        </a:p>
      </dgm:t>
    </dgm:pt>
    <dgm:pt modelId="{3E7E51CB-9754-428E-B092-FA812709B6C3}" type="sibTrans" cxnId="{9FC3EED1-F042-4A68-8281-C6D1ADABE965}">
      <dgm:prSet/>
      <dgm:spPr/>
      <dgm:t>
        <a:bodyPr/>
        <a:lstStyle/>
        <a:p>
          <a:endParaRPr lang="en-GB"/>
        </a:p>
      </dgm:t>
    </dgm:pt>
    <dgm:pt modelId="{C0F9D705-DF3F-431A-85C0-1575EE11FCEF}" type="pres">
      <dgm:prSet presAssocID="{7BA8B2AE-EA41-482F-A0B4-14DBB6BCBCCE}" presName="linear" presStyleCnt="0">
        <dgm:presLayoutVars>
          <dgm:animLvl val="lvl"/>
          <dgm:resizeHandles val="exact"/>
        </dgm:presLayoutVars>
      </dgm:prSet>
      <dgm:spPr/>
    </dgm:pt>
    <dgm:pt modelId="{334E5E05-FA37-497F-8ABB-E1F66EAC9C01}" type="pres">
      <dgm:prSet presAssocID="{2BDF52A8-E731-49D7-90D6-B2C26EF93AA7}" presName="parentText" presStyleLbl="node1" presStyleIdx="0" presStyleCnt="2">
        <dgm:presLayoutVars>
          <dgm:chMax val="0"/>
          <dgm:bulletEnabled val="1"/>
        </dgm:presLayoutVars>
      </dgm:prSet>
      <dgm:spPr/>
    </dgm:pt>
    <dgm:pt modelId="{DC0486EC-BAB7-4A79-9AF3-A1AF9B9ACEA5}" type="pres">
      <dgm:prSet presAssocID="{3E7E51CB-9754-428E-B092-FA812709B6C3}" presName="spacer" presStyleCnt="0"/>
      <dgm:spPr/>
    </dgm:pt>
    <dgm:pt modelId="{EB6A0995-A8F4-4783-825E-DDFFD30CB341}" type="pres">
      <dgm:prSet presAssocID="{30F15E20-D370-4A3E-9118-25718FCE1DBC}" presName="parentText" presStyleLbl="node1" presStyleIdx="1" presStyleCnt="2">
        <dgm:presLayoutVars>
          <dgm:chMax val="0"/>
          <dgm:bulletEnabled val="1"/>
        </dgm:presLayoutVars>
      </dgm:prSet>
      <dgm:spPr/>
    </dgm:pt>
  </dgm:ptLst>
  <dgm:cxnLst>
    <dgm:cxn modelId="{1A65B320-327C-430F-890A-9FDF65B0E545}" type="presOf" srcId="{2BDF52A8-E731-49D7-90D6-B2C26EF93AA7}" destId="{334E5E05-FA37-497F-8ABB-E1F66EAC9C01}" srcOrd="0" destOrd="0" presId="urn:microsoft.com/office/officeart/2005/8/layout/vList2"/>
    <dgm:cxn modelId="{F111B58E-719C-4254-8BDB-B74265E7138E}" type="presOf" srcId="{30F15E20-D370-4A3E-9118-25718FCE1DBC}" destId="{EB6A0995-A8F4-4783-825E-DDFFD30CB341}" srcOrd="0" destOrd="0" presId="urn:microsoft.com/office/officeart/2005/8/layout/vList2"/>
    <dgm:cxn modelId="{6F4AB09E-44F4-4597-8C2D-35125F4D5D50}" type="presOf" srcId="{7BA8B2AE-EA41-482F-A0B4-14DBB6BCBCCE}" destId="{C0F9D705-DF3F-431A-85C0-1575EE11FCEF}" srcOrd="0" destOrd="0" presId="urn:microsoft.com/office/officeart/2005/8/layout/vList2"/>
    <dgm:cxn modelId="{8E9F21BA-AF04-4248-BE0F-FCBCEBAC1CC4}" srcId="{7BA8B2AE-EA41-482F-A0B4-14DBB6BCBCCE}" destId="{30F15E20-D370-4A3E-9118-25718FCE1DBC}" srcOrd="1" destOrd="0" parTransId="{FE2968AD-FC67-4AB0-B091-1B7FCFB2D6F3}" sibTransId="{CA40971F-CEAC-4068-B582-CE130B13CE69}"/>
    <dgm:cxn modelId="{9FC3EED1-F042-4A68-8281-C6D1ADABE965}" srcId="{7BA8B2AE-EA41-482F-A0B4-14DBB6BCBCCE}" destId="{2BDF52A8-E731-49D7-90D6-B2C26EF93AA7}" srcOrd="0" destOrd="0" parTransId="{67586A4D-C0F2-4D76-ABD3-FB5F29EFCFD6}" sibTransId="{3E7E51CB-9754-428E-B092-FA812709B6C3}"/>
    <dgm:cxn modelId="{9BD9A77E-FB87-45B5-B977-4389B35FFF42}" type="presParOf" srcId="{C0F9D705-DF3F-431A-85C0-1575EE11FCEF}" destId="{334E5E05-FA37-497F-8ABB-E1F66EAC9C01}" srcOrd="0" destOrd="0" presId="urn:microsoft.com/office/officeart/2005/8/layout/vList2"/>
    <dgm:cxn modelId="{80B3593F-E393-4506-B5E7-BFA30D6A533B}" type="presParOf" srcId="{C0F9D705-DF3F-431A-85C0-1575EE11FCEF}" destId="{DC0486EC-BAB7-4A79-9AF3-A1AF9B9ACEA5}" srcOrd="1" destOrd="0" presId="urn:microsoft.com/office/officeart/2005/8/layout/vList2"/>
    <dgm:cxn modelId="{82AA6785-0185-4C6C-BE8A-7475BA8FE97B}" type="presParOf" srcId="{C0F9D705-DF3F-431A-85C0-1575EE11FCEF}" destId="{EB6A0995-A8F4-4783-825E-DDFFD30CB341}"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F20542B9-5394-4F5D-8B23-B39F2BED0D18}"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GB"/>
        </a:p>
      </dgm:t>
    </dgm:pt>
    <dgm:pt modelId="{83F8AD66-8A76-4842-9FF4-2FA4E5A690EF}">
      <dgm:prSet phldrT="[Text]"/>
      <dgm:spPr/>
      <dgm:t>
        <a:bodyPr/>
        <a:lstStyle/>
        <a:p>
          <a:r>
            <a:rPr lang="en-US" dirty="0"/>
            <a:t>Immune Response</a:t>
          </a:r>
          <a:endParaRPr lang="en-GB" dirty="0"/>
        </a:p>
      </dgm:t>
    </dgm:pt>
    <dgm:pt modelId="{91805B98-A7B3-4166-8150-83D35F0E5E51}" type="parTrans" cxnId="{C9D75E64-C74B-43C3-A761-E3DD8B508419}">
      <dgm:prSet/>
      <dgm:spPr/>
      <dgm:t>
        <a:bodyPr/>
        <a:lstStyle/>
        <a:p>
          <a:endParaRPr lang="en-GB"/>
        </a:p>
      </dgm:t>
    </dgm:pt>
    <dgm:pt modelId="{ACF8B895-AD58-4297-93EC-FF57041DCF55}" type="sibTrans" cxnId="{C9D75E64-C74B-43C3-A761-E3DD8B508419}">
      <dgm:prSet/>
      <dgm:spPr/>
      <dgm:t>
        <a:bodyPr/>
        <a:lstStyle/>
        <a:p>
          <a:endParaRPr lang="en-GB"/>
        </a:p>
      </dgm:t>
    </dgm:pt>
    <dgm:pt modelId="{CC9B3A25-5EA2-416D-A596-9ADDD2E01556}">
      <dgm:prSet phldrT="[Text]"/>
      <dgm:spPr/>
      <dgm:t>
        <a:bodyPr/>
        <a:lstStyle/>
        <a:p>
          <a:r>
            <a:rPr lang="en-US" dirty="0"/>
            <a:t>Dead or attenuation </a:t>
          </a:r>
          <a:endParaRPr lang="en-GB" dirty="0"/>
        </a:p>
      </dgm:t>
    </dgm:pt>
    <dgm:pt modelId="{02675C82-B9EE-4A3D-BFA6-4AB470AE7E04}" type="parTrans" cxnId="{91D5EEE6-B642-4AC4-9B44-FBB0DABC2D70}">
      <dgm:prSet/>
      <dgm:spPr/>
      <dgm:t>
        <a:bodyPr/>
        <a:lstStyle/>
        <a:p>
          <a:endParaRPr lang="en-GB"/>
        </a:p>
      </dgm:t>
    </dgm:pt>
    <dgm:pt modelId="{04280E70-82F5-42A7-A4AD-746178E9BF50}" type="sibTrans" cxnId="{91D5EEE6-B642-4AC4-9B44-FBB0DABC2D70}">
      <dgm:prSet/>
      <dgm:spPr/>
      <dgm:t>
        <a:bodyPr/>
        <a:lstStyle/>
        <a:p>
          <a:endParaRPr lang="en-GB"/>
        </a:p>
      </dgm:t>
    </dgm:pt>
    <dgm:pt modelId="{5ABCAB14-65FF-4BC2-9C86-1D1CE4288178}">
      <dgm:prSet phldrT="[Text]"/>
      <dgm:spPr/>
      <dgm:t>
        <a:bodyPr/>
        <a:lstStyle/>
        <a:p>
          <a:r>
            <a:rPr lang="en-US" dirty="0"/>
            <a:t>Childhood diseases</a:t>
          </a:r>
          <a:endParaRPr lang="en-GB" dirty="0"/>
        </a:p>
      </dgm:t>
    </dgm:pt>
    <dgm:pt modelId="{F57DF463-4EC3-47B3-9F42-542E41806D7D}" type="parTrans" cxnId="{E7CF6B64-1FC1-472E-AA10-66B3C00B35DD}">
      <dgm:prSet/>
      <dgm:spPr/>
      <dgm:t>
        <a:bodyPr/>
        <a:lstStyle/>
        <a:p>
          <a:endParaRPr lang="en-GB"/>
        </a:p>
      </dgm:t>
    </dgm:pt>
    <dgm:pt modelId="{2711B3BE-088E-49B2-8240-A938749BC2CC}" type="sibTrans" cxnId="{E7CF6B64-1FC1-472E-AA10-66B3C00B35DD}">
      <dgm:prSet/>
      <dgm:spPr/>
      <dgm:t>
        <a:bodyPr/>
        <a:lstStyle/>
        <a:p>
          <a:endParaRPr lang="en-GB"/>
        </a:p>
      </dgm:t>
    </dgm:pt>
    <dgm:pt modelId="{DBEEB96F-4128-4671-9D8A-886B2FF5C377}">
      <dgm:prSet phldrT="[Text]"/>
      <dgm:spPr/>
      <dgm:t>
        <a:bodyPr/>
        <a:lstStyle/>
        <a:p>
          <a:r>
            <a:rPr lang="en-US" dirty="0"/>
            <a:t>Refusal of vaccine</a:t>
          </a:r>
          <a:endParaRPr lang="en-GB" dirty="0"/>
        </a:p>
      </dgm:t>
    </dgm:pt>
    <dgm:pt modelId="{624453BE-E2FE-4296-9488-C66132BB0DF9}" type="parTrans" cxnId="{3CE0C09F-6E7C-429C-94F9-30199B208E53}">
      <dgm:prSet/>
      <dgm:spPr/>
      <dgm:t>
        <a:bodyPr/>
        <a:lstStyle/>
        <a:p>
          <a:endParaRPr lang="en-GB"/>
        </a:p>
      </dgm:t>
    </dgm:pt>
    <dgm:pt modelId="{3157CB56-CCE5-41CF-A8F1-F01E3FAC3DEF}" type="sibTrans" cxnId="{3CE0C09F-6E7C-429C-94F9-30199B208E53}">
      <dgm:prSet/>
      <dgm:spPr/>
      <dgm:t>
        <a:bodyPr/>
        <a:lstStyle/>
        <a:p>
          <a:endParaRPr lang="en-GB"/>
        </a:p>
      </dgm:t>
    </dgm:pt>
    <dgm:pt modelId="{C5F5F175-217F-446A-9DD3-67000C6C7964}">
      <dgm:prSet phldrT="[Text]"/>
      <dgm:spPr/>
      <dgm:t>
        <a:bodyPr/>
        <a:lstStyle/>
        <a:p>
          <a:r>
            <a:rPr lang="en-US" dirty="0"/>
            <a:t>WHO</a:t>
          </a:r>
          <a:r>
            <a:rPr lang="en-US" baseline="0" dirty="0"/>
            <a:t> reports</a:t>
          </a:r>
          <a:endParaRPr lang="en-GB" dirty="0"/>
        </a:p>
      </dgm:t>
    </dgm:pt>
    <dgm:pt modelId="{9CBDBF7E-B189-43DD-BE52-6149B46DF3CF}" type="parTrans" cxnId="{C03CDF03-F2A1-44B9-B873-7A9226354238}">
      <dgm:prSet/>
      <dgm:spPr/>
      <dgm:t>
        <a:bodyPr/>
        <a:lstStyle/>
        <a:p>
          <a:endParaRPr lang="en-GB"/>
        </a:p>
      </dgm:t>
    </dgm:pt>
    <dgm:pt modelId="{69D2B8DF-CF69-4A30-984D-079C901A11C4}" type="sibTrans" cxnId="{C03CDF03-F2A1-44B9-B873-7A9226354238}">
      <dgm:prSet/>
      <dgm:spPr/>
      <dgm:t>
        <a:bodyPr/>
        <a:lstStyle/>
        <a:p>
          <a:endParaRPr lang="en-GB"/>
        </a:p>
      </dgm:t>
    </dgm:pt>
    <dgm:pt modelId="{1F2AB15B-44F9-469D-ACF2-F2723026BDA5}" type="pres">
      <dgm:prSet presAssocID="{F20542B9-5394-4F5D-8B23-B39F2BED0D18}" presName="diagram" presStyleCnt="0">
        <dgm:presLayoutVars>
          <dgm:dir/>
          <dgm:resizeHandles val="exact"/>
        </dgm:presLayoutVars>
      </dgm:prSet>
      <dgm:spPr/>
    </dgm:pt>
    <dgm:pt modelId="{1B325BB8-56FB-4712-BEFC-7CB729346E25}" type="pres">
      <dgm:prSet presAssocID="{83F8AD66-8A76-4842-9FF4-2FA4E5A690EF}" presName="node" presStyleLbl="node1" presStyleIdx="0" presStyleCnt="5">
        <dgm:presLayoutVars>
          <dgm:bulletEnabled val="1"/>
        </dgm:presLayoutVars>
      </dgm:prSet>
      <dgm:spPr/>
    </dgm:pt>
    <dgm:pt modelId="{C859400F-8CDB-48EF-B565-0C4DBF302786}" type="pres">
      <dgm:prSet presAssocID="{ACF8B895-AD58-4297-93EC-FF57041DCF55}" presName="sibTrans" presStyleCnt="0"/>
      <dgm:spPr/>
    </dgm:pt>
    <dgm:pt modelId="{4F4F8947-F2B6-495D-811D-7B6B23AC9F23}" type="pres">
      <dgm:prSet presAssocID="{CC9B3A25-5EA2-416D-A596-9ADDD2E01556}" presName="node" presStyleLbl="node1" presStyleIdx="1" presStyleCnt="5">
        <dgm:presLayoutVars>
          <dgm:bulletEnabled val="1"/>
        </dgm:presLayoutVars>
      </dgm:prSet>
      <dgm:spPr/>
    </dgm:pt>
    <dgm:pt modelId="{C2EB4A7C-F4FA-4BC7-9E10-721FA4E2E147}" type="pres">
      <dgm:prSet presAssocID="{04280E70-82F5-42A7-A4AD-746178E9BF50}" presName="sibTrans" presStyleCnt="0"/>
      <dgm:spPr/>
    </dgm:pt>
    <dgm:pt modelId="{B361ACED-D13A-4BA0-B378-08D822CC42CF}" type="pres">
      <dgm:prSet presAssocID="{5ABCAB14-65FF-4BC2-9C86-1D1CE4288178}" presName="node" presStyleLbl="node1" presStyleIdx="2" presStyleCnt="5">
        <dgm:presLayoutVars>
          <dgm:bulletEnabled val="1"/>
        </dgm:presLayoutVars>
      </dgm:prSet>
      <dgm:spPr/>
    </dgm:pt>
    <dgm:pt modelId="{D953979C-5160-4FF2-B6E3-C9D5CA7AC2FC}" type="pres">
      <dgm:prSet presAssocID="{2711B3BE-088E-49B2-8240-A938749BC2CC}" presName="sibTrans" presStyleCnt="0"/>
      <dgm:spPr/>
    </dgm:pt>
    <dgm:pt modelId="{60D9B7CB-A1AD-40AA-8B10-B0141854C427}" type="pres">
      <dgm:prSet presAssocID="{DBEEB96F-4128-4671-9D8A-886B2FF5C377}" presName="node" presStyleLbl="node1" presStyleIdx="3" presStyleCnt="5">
        <dgm:presLayoutVars>
          <dgm:bulletEnabled val="1"/>
        </dgm:presLayoutVars>
      </dgm:prSet>
      <dgm:spPr/>
    </dgm:pt>
    <dgm:pt modelId="{7BD17DBF-10C4-4D07-B0B3-D2314BE7CA55}" type="pres">
      <dgm:prSet presAssocID="{3157CB56-CCE5-41CF-A8F1-F01E3FAC3DEF}" presName="sibTrans" presStyleCnt="0"/>
      <dgm:spPr/>
    </dgm:pt>
    <dgm:pt modelId="{9F5E650B-6D09-4937-9745-1F9ACE39641A}" type="pres">
      <dgm:prSet presAssocID="{C5F5F175-217F-446A-9DD3-67000C6C7964}" presName="node" presStyleLbl="node1" presStyleIdx="4" presStyleCnt="5">
        <dgm:presLayoutVars>
          <dgm:bulletEnabled val="1"/>
        </dgm:presLayoutVars>
      </dgm:prSet>
      <dgm:spPr/>
    </dgm:pt>
  </dgm:ptLst>
  <dgm:cxnLst>
    <dgm:cxn modelId="{C03CDF03-F2A1-44B9-B873-7A9226354238}" srcId="{F20542B9-5394-4F5D-8B23-B39F2BED0D18}" destId="{C5F5F175-217F-446A-9DD3-67000C6C7964}" srcOrd="4" destOrd="0" parTransId="{9CBDBF7E-B189-43DD-BE52-6149B46DF3CF}" sibTransId="{69D2B8DF-CF69-4A30-984D-079C901A11C4}"/>
    <dgm:cxn modelId="{B5914227-8CEE-4874-9BE4-FE1FFB107910}" type="presOf" srcId="{83F8AD66-8A76-4842-9FF4-2FA4E5A690EF}" destId="{1B325BB8-56FB-4712-BEFC-7CB729346E25}" srcOrd="0" destOrd="0" presId="urn:microsoft.com/office/officeart/2005/8/layout/default"/>
    <dgm:cxn modelId="{334D1E5C-B41F-488F-A94B-F07FA0E1B7CC}" type="presOf" srcId="{F20542B9-5394-4F5D-8B23-B39F2BED0D18}" destId="{1F2AB15B-44F9-469D-ACF2-F2723026BDA5}" srcOrd="0" destOrd="0" presId="urn:microsoft.com/office/officeart/2005/8/layout/default"/>
    <dgm:cxn modelId="{0AD83760-DDAA-4EC7-B9B6-41E9C448C3EC}" type="presOf" srcId="{C5F5F175-217F-446A-9DD3-67000C6C7964}" destId="{9F5E650B-6D09-4937-9745-1F9ACE39641A}" srcOrd="0" destOrd="0" presId="urn:microsoft.com/office/officeart/2005/8/layout/default"/>
    <dgm:cxn modelId="{C9D75E64-C74B-43C3-A761-E3DD8B508419}" srcId="{F20542B9-5394-4F5D-8B23-B39F2BED0D18}" destId="{83F8AD66-8A76-4842-9FF4-2FA4E5A690EF}" srcOrd="0" destOrd="0" parTransId="{91805B98-A7B3-4166-8150-83D35F0E5E51}" sibTransId="{ACF8B895-AD58-4297-93EC-FF57041DCF55}"/>
    <dgm:cxn modelId="{E7CF6B64-1FC1-472E-AA10-66B3C00B35DD}" srcId="{F20542B9-5394-4F5D-8B23-B39F2BED0D18}" destId="{5ABCAB14-65FF-4BC2-9C86-1D1CE4288178}" srcOrd="2" destOrd="0" parTransId="{F57DF463-4EC3-47B3-9F42-542E41806D7D}" sibTransId="{2711B3BE-088E-49B2-8240-A938749BC2CC}"/>
    <dgm:cxn modelId="{4E8EFA71-37CA-44B4-BCF1-66D3FC54596A}" type="presOf" srcId="{CC9B3A25-5EA2-416D-A596-9ADDD2E01556}" destId="{4F4F8947-F2B6-495D-811D-7B6B23AC9F23}" srcOrd="0" destOrd="0" presId="urn:microsoft.com/office/officeart/2005/8/layout/default"/>
    <dgm:cxn modelId="{3CE0C09F-6E7C-429C-94F9-30199B208E53}" srcId="{F20542B9-5394-4F5D-8B23-B39F2BED0D18}" destId="{DBEEB96F-4128-4671-9D8A-886B2FF5C377}" srcOrd="3" destOrd="0" parTransId="{624453BE-E2FE-4296-9488-C66132BB0DF9}" sibTransId="{3157CB56-CCE5-41CF-A8F1-F01E3FAC3DEF}"/>
    <dgm:cxn modelId="{5C4388D1-0A7C-437C-BF5F-4F82686580F3}" type="presOf" srcId="{DBEEB96F-4128-4671-9D8A-886B2FF5C377}" destId="{60D9B7CB-A1AD-40AA-8B10-B0141854C427}" srcOrd="0" destOrd="0" presId="urn:microsoft.com/office/officeart/2005/8/layout/default"/>
    <dgm:cxn modelId="{91D5EEE6-B642-4AC4-9B44-FBB0DABC2D70}" srcId="{F20542B9-5394-4F5D-8B23-B39F2BED0D18}" destId="{CC9B3A25-5EA2-416D-A596-9ADDD2E01556}" srcOrd="1" destOrd="0" parTransId="{02675C82-B9EE-4A3D-BFA6-4AB470AE7E04}" sibTransId="{04280E70-82F5-42A7-A4AD-746178E9BF50}"/>
    <dgm:cxn modelId="{4D9B28F1-1695-4290-BE85-E6F07880EAFE}" type="presOf" srcId="{5ABCAB14-65FF-4BC2-9C86-1D1CE4288178}" destId="{B361ACED-D13A-4BA0-B378-08D822CC42CF}" srcOrd="0" destOrd="0" presId="urn:microsoft.com/office/officeart/2005/8/layout/default"/>
    <dgm:cxn modelId="{26705E97-271D-4A13-AF97-AA59FE8BE1EC}" type="presParOf" srcId="{1F2AB15B-44F9-469D-ACF2-F2723026BDA5}" destId="{1B325BB8-56FB-4712-BEFC-7CB729346E25}" srcOrd="0" destOrd="0" presId="urn:microsoft.com/office/officeart/2005/8/layout/default"/>
    <dgm:cxn modelId="{75462936-A948-49AA-937E-90B2C864F840}" type="presParOf" srcId="{1F2AB15B-44F9-469D-ACF2-F2723026BDA5}" destId="{C859400F-8CDB-48EF-B565-0C4DBF302786}" srcOrd="1" destOrd="0" presId="urn:microsoft.com/office/officeart/2005/8/layout/default"/>
    <dgm:cxn modelId="{104D41D3-B361-489D-8C78-E8A68E93D664}" type="presParOf" srcId="{1F2AB15B-44F9-469D-ACF2-F2723026BDA5}" destId="{4F4F8947-F2B6-495D-811D-7B6B23AC9F23}" srcOrd="2" destOrd="0" presId="urn:microsoft.com/office/officeart/2005/8/layout/default"/>
    <dgm:cxn modelId="{E9752EB6-DDDB-49D7-8508-A36A88E272C2}" type="presParOf" srcId="{1F2AB15B-44F9-469D-ACF2-F2723026BDA5}" destId="{C2EB4A7C-F4FA-4BC7-9E10-721FA4E2E147}" srcOrd="3" destOrd="0" presId="urn:microsoft.com/office/officeart/2005/8/layout/default"/>
    <dgm:cxn modelId="{B1D75F94-F55F-4E52-BC41-D880E6CEB667}" type="presParOf" srcId="{1F2AB15B-44F9-469D-ACF2-F2723026BDA5}" destId="{B361ACED-D13A-4BA0-B378-08D822CC42CF}" srcOrd="4" destOrd="0" presId="urn:microsoft.com/office/officeart/2005/8/layout/default"/>
    <dgm:cxn modelId="{14D3DA96-3505-4D5C-976D-C2E9077CA57B}" type="presParOf" srcId="{1F2AB15B-44F9-469D-ACF2-F2723026BDA5}" destId="{D953979C-5160-4FF2-B6E3-C9D5CA7AC2FC}" srcOrd="5" destOrd="0" presId="urn:microsoft.com/office/officeart/2005/8/layout/default"/>
    <dgm:cxn modelId="{A21AF41C-14D9-4A15-AB88-8C850FCEB232}" type="presParOf" srcId="{1F2AB15B-44F9-469D-ACF2-F2723026BDA5}" destId="{60D9B7CB-A1AD-40AA-8B10-B0141854C427}" srcOrd="6" destOrd="0" presId="urn:microsoft.com/office/officeart/2005/8/layout/default"/>
    <dgm:cxn modelId="{47C3B0DA-3560-4495-9AEA-657F65EB6566}" type="presParOf" srcId="{1F2AB15B-44F9-469D-ACF2-F2723026BDA5}" destId="{7BD17DBF-10C4-4D07-B0B3-D2314BE7CA55}" srcOrd="7" destOrd="0" presId="urn:microsoft.com/office/officeart/2005/8/layout/default"/>
    <dgm:cxn modelId="{EC0CFD74-3AD3-44B9-A101-8F9360A1C37B}" type="presParOf" srcId="{1F2AB15B-44F9-469D-ACF2-F2723026BDA5}" destId="{9F5E650B-6D09-4937-9745-1F9ACE39641A}"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0598C74-0C4D-4929-A44F-B835AB8C0BC9}" type="doc">
      <dgm:prSet loTypeId="urn:microsoft.com/office/officeart/2005/8/layout/hList6" loCatId="list" qsTypeId="urn:microsoft.com/office/officeart/2005/8/quickstyle/simple1" qsCatId="simple" csTypeId="urn:microsoft.com/office/officeart/2005/8/colors/colorful1" csCatId="colorful" phldr="1"/>
      <dgm:spPr/>
      <dgm:t>
        <a:bodyPr/>
        <a:lstStyle/>
        <a:p>
          <a:endParaRPr lang="en-GB"/>
        </a:p>
      </dgm:t>
    </dgm:pt>
    <dgm:pt modelId="{683F016C-FD3A-4E22-9AC4-2680C8E7B218}">
      <dgm:prSet phldrT="[Text]"/>
      <dgm:spPr/>
      <dgm:t>
        <a:bodyPr/>
        <a:lstStyle/>
        <a:p>
          <a:r>
            <a:rPr lang="en-US" dirty="0"/>
            <a:t>Confidence</a:t>
          </a:r>
          <a:endParaRPr lang="en-GB" dirty="0"/>
        </a:p>
      </dgm:t>
    </dgm:pt>
    <dgm:pt modelId="{FC4E19DE-3EDB-4685-BF3A-094D9CA84633}" type="parTrans" cxnId="{A98D099F-6455-45E8-B48C-4ECAAE24A6CD}">
      <dgm:prSet/>
      <dgm:spPr/>
      <dgm:t>
        <a:bodyPr/>
        <a:lstStyle/>
        <a:p>
          <a:endParaRPr lang="en-GB"/>
        </a:p>
      </dgm:t>
    </dgm:pt>
    <dgm:pt modelId="{D3590F46-8184-4413-ABE4-296283FD271D}" type="sibTrans" cxnId="{A98D099F-6455-45E8-B48C-4ECAAE24A6CD}">
      <dgm:prSet/>
      <dgm:spPr/>
      <dgm:t>
        <a:bodyPr/>
        <a:lstStyle/>
        <a:p>
          <a:endParaRPr lang="en-GB"/>
        </a:p>
      </dgm:t>
    </dgm:pt>
    <dgm:pt modelId="{C2CE417B-A68A-49A4-A7D2-2695576F1DF2}">
      <dgm:prSet phldrT="[Text]"/>
      <dgm:spPr/>
      <dgm:t>
        <a:bodyPr/>
        <a:lstStyle/>
        <a:p>
          <a:r>
            <a:rPr lang="en-US" dirty="0"/>
            <a:t>Complacency </a:t>
          </a:r>
          <a:endParaRPr lang="en-GB" dirty="0"/>
        </a:p>
      </dgm:t>
    </dgm:pt>
    <dgm:pt modelId="{BDF9B048-9FDF-4873-A7A7-0102F15E209A}" type="parTrans" cxnId="{F9C23B78-D9F5-4973-9CC3-E3EBE8A5572B}">
      <dgm:prSet/>
      <dgm:spPr/>
      <dgm:t>
        <a:bodyPr/>
        <a:lstStyle/>
        <a:p>
          <a:endParaRPr lang="en-GB"/>
        </a:p>
      </dgm:t>
    </dgm:pt>
    <dgm:pt modelId="{E6511099-8F36-45AE-A4BA-D1560C2CF50B}" type="sibTrans" cxnId="{F9C23B78-D9F5-4973-9CC3-E3EBE8A5572B}">
      <dgm:prSet/>
      <dgm:spPr/>
      <dgm:t>
        <a:bodyPr/>
        <a:lstStyle/>
        <a:p>
          <a:endParaRPr lang="en-GB"/>
        </a:p>
      </dgm:t>
    </dgm:pt>
    <dgm:pt modelId="{562A1F05-0A25-4A4E-893F-2D885C08CF91}">
      <dgm:prSet phldrT="[Text]"/>
      <dgm:spPr/>
      <dgm:t>
        <a:bodyPr/>
        <a:lstStyle/>
        <a:p>
          <a:r>
            <a:rPr lang="en-US" dirty="0"/>
            <a:t>Convenience</a:t>
          </a:r>
          <a:endParaRPr lang="en-GB" dirty="0"/>
        </a:p>
      </dgm:t>
    </dgm:pt>
    <dgm:pt modelId="{EAECAE75-1777-4436-AB1D-60CD28A8E523}" type="parTrans" cxnId="{F333C46C-74D7-439E-85C2-69B2FE821C91}">
      <dgm:prSet/>
      <dgm:spPr/>
      <dgm:t>
        <a:bodyPr/>
        <a:lstStyle/>
        <a:p>
          <a:endParaRPr lang="en-GB"/>
        </a:p>
      </dgm:t>
    </dgm:pt>
    <dgm:pt modelId="{EFB6837A-C794-4519-8F17-4A31CDA7946D}" type="sibTrans" cxnId="{F333C46C-74D7-439E-85C2-69B2FE821C91}">
      <dgm:prSet/>
      <dgm:spPr/>
      <dgm:t>
        <a:bodyPr/>
        <a:lstStyle/>
        <a:p>
          <a:endParaRPr lang="en-GB"/>
        </a:p>
      </dgm:t>
    </dgm:pt>
    <dgm:pt modelId="{0BB6BED1-9088-4311-9EBE-55F2C106F5F9}" type="pres">
      <dgm:prSet presAssocID="{20598C74-0C4D-4929-A44F-B835AB8C0BC9}" presName="Name0" presStyleCnt="0">
        <dgm:presLayoutVars>
          <dgm:dir/>
          <dgm:resizeHandles val="exact"/>
        </dgm:presLayoutVars>
      </dgm:prSet>
      <dgm:spPr/>
    </dgm:pt>
    <dgm:pt modelId="{DBACDC02-9637-4CFD-9EED-8FEC1B1C02E3}" type="pres">
      <dgm:prSet presAssocID="{683F016C-FD3A-4E22-9AC4-2680C8E7B218}" presName="node" presStyleLbl="node1" presStyleIdx="0" presStyleCnt="3">
        <dgm:presLayoutVars>
          <dgm:bulletEnabled val="1"/>
        </dgm:presLayoutVars>
      </dgm:prSet>
      <dgm:spPr/>
    </dgm:pt>
    <dgm:pt modelId="{2DDBC1B9-826F-46DD-8009-43E85BB4F4B5}" type="pres">
      <dgm:prSet presAssocID="{D3590F46-8184-4413-ABE4-296283FD271D}" presName="sibTrans" presStyleCnt="0"/>
      <dgm:spPr/>
    </dgm:pt>
    <dgm:pt modelId="{1B09A139-DDA9-41DC-8800-4AB2884DB340}" type="pres">
      <dgm:prSet presAssocID="{C2CE417B-A68A-49A4-A7D2-2695576F1DF2}" presName="node" presStyleLbl="node1" presStyleIdx="1" presStyleCnt="3">
        <dgm:presLayoutVars>
          <dgm:bulletEnabled val="1"/>
        </dgm:presLayoutVars>
      </dgm:prSet>
      <dgm:spPr/>
    </dgm:pt>
    <dgm:pt modelId="{02DC94E0-E2AE-4D70-A119-0CD66F91830D}" type="pres">
      <dgm:prSet presAssocID="{E6511099-8F36-45AE-A4BA-D1560C2CF50B}" presName="sibTrans" presStyleCnt="0"/>
      <dgm:spPr/>
    </dgm:pt>
    <dgm:pt modelId="{096F723C-2DCD-4A53-9887-50390BA4957A}" type="pres">
      <dgm:prSet presAssocID="{562A1F05-0A25-4A4E-893F-2D885C08CF91}" presName="node" presStyleLbl="node1" presStyleIdx="2" presStyleCnt="3">
        <dgm:presLayoutVars>
          <dgm:bulletEnabled val="1"/>
        </dgm:presLayoutVars>
      </dgm:prSet>
      <dgm:spPr/>
    </dgm:pt>
  </dgm:ptLst>
  <dgm:cxnLst>
    <dgm:cxn modelId="{75710126-D534-45C0-9EB7-A3DDE353A259}" type="presOf" srcId="{562A1F05-0A25-4A4E-893F-2D885C08CF91}" destId="{096F723C-2DCD-4A53-9887-50390BA4957A}" srcOrd="0" destOrd="0" presId="urn:microsoft.com/office/officeart/2005/8/layout/hList6"/>
    <dgm:cxn modelId="{6F436C27-9188-4312-B709-62BD902658C3}" type="presOf" srcId="{C2CE417B-A68A-49A4-A7D2-2695576F1DF2}" destId="{1B09A139-DDA9-41DC-8800-4AB2884DB340}" srcOrd="0" destOrd="0" presId="urn:microsoft.com/office/officeart/2005/8/layout/hList6"/>
    <dgm:cxn modelId="{F333C46C-74D7-439E-85C2-69B2FE821C91}" srcId="{20598C74-0C4D-4929-A44F-B835AB8C0BC9}" destId="{562A1F05-0A25-4A4E-893F-2D885C08CF91}" srcOrd="2" destOrd="0" parTransId="{EAECAE75-1777-4436-AB1D-60CD28A8E523}" sibTransId="{EFB6837A-C794-4519-8F17-4A31CDA7946D}"/>
    <dgm:cxn modelId="{670D2C55-2AD5-45E1-8F8E-EB58011D8516}" type="presOf" srcId="{683F016C-FD3A-4E22-9AC4-2680C8E7B218}" destId="{DBACDC02-9637-4CFD-9EED-8FEC1B1C02E3}" srcOrd="0" destOrd="0" presId="urn:microsoft.com/office/officeart/2005/8/layout/hList6"/>
    <dgm:cxn modelId="{F9C23B78-D9F5-4973-9CC3-E3EBE8A5572B}" srcId="{20598C74-0C4D-4929-A44F-B835AB8C0BC9}" destId="{C2CE417B-A68A-49A4-A7D2-2695576F1DF2}" srcOrd="1" destOrd="0" parTransId="{BDF9B048-9FDF-4873-A7A7-0102F15E209A}" sibTransId="{E6511099-8F36-45AE-A4BA-D1560C2CF50B}"/>
    <dgm:cxn modelId="{A98D099F-6455-45E8-B48C-4ECAAE24A6CD}" srcId="{20598C74-0C4D-4929-A44F-B835AB8C0BC9}" destId="{683F016C-FD3A-4E22-9AC4-2680C8E7B218}" srcOrd="0" destOrd="0" parTransId="{FC4E19DE-3EDB-4685-BF3A-094D9CA84633}" sibTransId="{D3590F46-8184-4413-ABE4-296283FD271D}"/>
    <dgm:cxn modelId="{8BB3C9EC-2016-4CBA-A0EB-D21CBEE1335F}" type="presOf" srcId="{20598C74-0C4D-4929-A44F-B835AB8C0BC9}" destId="{0BB6BED1-9088-4311-9EBE-55F2C106F5F9}" srcOrd="0" destOrd="0" presId="urn:microsoft.com/office/officeart/2005/8/layout/hList6"/>
    <dgm:cxn modelId="{7E7C39D9-8EDB-43FE-8F7D-D6801296F691}" type="presParOf" srcId="{0BB6BED1-9088-4311-9EBE-55F2C106F5F9}" destId="{DBACDC02-9637-4CFD-9EED-8FEC1B1C02E3}" srcOrd="0" destOrd="0" presId="urn:microsoft.com/office/officeart/2005/8/layout/hList6"/>
    <dgm:cxn modelId="{D57886B2-193A-4E4A-990F-088C05AC4D2C}" type="presParOf" srcId="{0BB6BED1-9088-4311-9EBE-55F2C106F5F9}" destId="{2DDBC1B9-826F-46DD-8009-43E85BB4F4B5}" srcOrd="1" destOrd="0" presId="urn:microsoft.com/office/officeart/2005/8/layout/hList6"/>
    <dgm:cxn modelId="{7F05780B-0B34-465D-BE45-531F4323BAFF}" type="presParOf" srcId="{0BB6BED1-9088-4311-9EBE-55F2C106F5F9}" destId="{1B09A139-DDA9-41DC-8800-4AB2884DB340}" srcOrd="2" destOrd="0" presId="urn:microsoft.com/office/officeart/2005/8/layout/hList6"/>
    <dgm:cxn modelId="{6537E08C-7F61-4618-91CB-EEDFCA60BB38}" type="presParOf" srcId="{0BB6BED1-9088-4311-9EBE-55F2C106F5F9}" destId="{02DC94E0-E2AE-4D70-A119-0CD66F91830D}" srcOrd="3" destOrd="0" presId="urn:microsoft.com/office/officeart/2005/8/layout/hList6"/>
    <dgm:cxn modelId="{632F7EB7-C911-4FFF-87D9-7B96DBE8C5DB}" type="presParOf" srcId="{0BB6BED1-9088-4311-9EBE-55F2C106F5F9}" destId="{096F723C-2DCD-4A53-9887-50390BA4957A}" srcOrd="4" destOrd="0" presId="urn:microsoft.com/office/officeart/2005/8/layout/hList6"/>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364DB5B-D066-4DCF-9833-FEDB0FF2924C}" type="doc">
      <dgm:prSet loTypeId="urn:microsoft.com/office/officeart/2005/8/layout/default" loCatId="list" qsTypeId="urn:microsoft.com/office/officeart/2005/8/quickstyle/simple1" qsCatId="simple" csTypeId="urn:microsoft.com/office/officeart/2005/8/colors/accent5_3" csCatId="accent5" phldr="1"/>
      <dgm:spPr/>
      <dgm:t>
        <a:bodyPr/>
        <a:lstStyle/>
        <a:p>
          <a:endParaRPr lang="en-GB"/>
        </a:p>
      </dgm:t>
    </dgm:pt>
    <dgm:pt modelId="{C5EC35DE-76E9-469A-8C4B-0EC5811699B0}">
      <dgm:prSet phldrT="[Text]"/>
      <dgm:spPr/>
      <dgm:t>
        <a:bodyPr/>
        <a:lstStyle/>
        <a:p>
          <a:r>
            <a:rPr lang="en-US" dirty="0"/>
            <a:t>Affordability</a:t>
          </a:r>
          <a:endParaRPr lang="en-GB" dirty="0"/>
        </a:p>
      </dgm:t>
    </dgm:pt>
    <dgm:pt modelId="{81262292-F286-456A-A8FE-65E8C656476F}" type="parTrans" cxnId="{1B0E95A2-CF5E-4C40-8302-ABD42530D6A9}">
      <dgm:prSet/>
      <dgm:spPr/>
      <dgm:t>
        <a:bodyPr/>
        <a:lstStyle/>
        <a:p>
          <a:endParaRPr lang="en-GB"/>
        </a:p>
      </dgm:t>
    </dgm:pt>
    <dgm:pt modelId="{6C0386E5-51BF-470D-9A42-84DD784EAE7D}" type="sibTrans" cxnId="{1B0E95A2-CF5E-4C40-8302-ABD42530D6A9}">
      <dgm:prSet/>
      <dgm:spPr/>
      <dgm:t>
        <a:bodyPr/>
        <a:lstStyle/>
        <a:p>
          <a:endParaRPr lang="en-GB"/>
        </a:p>
      </dgm:t>
    </dgm:pt>
    <dgm:pt modelId="{3C601622-0258-4F54-8068-F422DFCD1A99}">
      <dgm:prSet phldrT="[Text]"/>
      <dgm:spPr/>
      <dgm:t>
        <a:bodyPr/>
        <a:lstStyle/>
        <a:p>
          <a:r>
            <a:rPr lang="en-US" dirty="0"/>
            <a:t>Awareness</a:t>
          </a:r>
          <a:endParaRPr lang="en-GB" dirty="0"/>
        </a:p>
      </dgm:t>
    </dgm:pt>
    <dgm:pt modelId="{229DCC02-3387-42F5-9C1C-DD3FE9B66CE5}" type="parTrans" cxnId="{F60CE733-80A3-4019-A44F-E7395FA885FF}">
      <dgm:prSet/>
      <dgm:spPr/>
      <dgm:t>
        <a:bodyPr/>
        <a:lstStyle/>
        <a:p>
          <a:endParaRPr lang="en-GB"/>
        </a:p>
      </dgm:t>
    </dgm:pt>
    <dgm:pt modelId="{0E8829CF-BE0B-4EE0-B09C-C45EFBA49C15}" type="sibTrans" cxnId="{F60CE733-80A3-4019-A44F-E7395FA885FF}">
      <dgm:prSet/>
      <dgm:spPr/>
      <dgm:t>
        <a:bodyPr/>
        <a:lstStyle/>
        <a:p>
          <a:endParaRPr lang="en-GB"/>
        </a:p>
      </dgm:t>
    </dgm:pt>
    <dgm:pt modelId="{2F3C30F3-54C6-416A-B049-98708076AA19}">
      <dgm:prSet phldrT="[Text]"/>
      <dgm:spPr/>
      <dgm:t>
        <a:bodyPr/>
        <a:lstStyle/>
        <a:p>
          <a:r>
            <a:rPr lang="en-US" dirty="0"/>
            <a:t>Activation</a:t>
          </a:r>
          <a:endParaRPr lang="en-GB" dirty="0"/>
        </a:p>
      </dgm:t>
    </dgm:pt>
    <dgm:pt modelId="{A0B3A624-0F4E-436C-97FE-89D9FBA47B03}" type="parTrans" cxnId="{2AFCACBD-8C2C-4BF0-AD3E-5023E4BA6704}">
      <dgm:prSet/>
      <dgm:spPr/>
      <dgm:t>
        <a:bodyPr/>
        <a:lstStyle/>
        <a:p>
          <a:endParaRPr lang="en-GB"/>
        </a:p>
      </dgm:t>
    </dgm:pt>
    <dgm:pt modelId="{F3050645-CF1A-42DA-8332-20888427425A}" type="sibTrans" cxnId="{2AFCACBD-8C2C-4BF0-AD3E-5023E4BA6704}">
      <dgm:prSet/>
      <dgm:spPr/>
      <dgm:t>
        <a:bodyPr/>
        <a:lstStyle/>
        <a:p>
          <a:endParaRPr lang="en-GB"/>
        </a:p>
      </dgm:t>
    </dgm:pt>
    <dgm:pt modelId="{9EA012E2-8308-45CE-990C-410BF4371837}">
      <dgm:prSet phldrT="[Text]"/>
      <dgm:spPr/>
      <dgm:t>
        <a:bodyPr/>
        <a:lstStyle/>
        <a:p>
          <a:r>
            <a:rPr lang="en-US" dirty="0"/>
            <a:t>Access</a:t>
          </a:r>
          <a:endParaRPr lang="en-GB" dirty="0"/>
        </a:p>
      </dgm:t>
    </dgm:pt>
    <dgm:pt modelId="{8D7010CD-3010-403D-871A-40E39C34D1E4}" type="parTrans" cxnId="{09A97324-8D71-40F4-B125-0F8AC128ED3F}">
      <dgm:prSet/>
      <dgm:spPr/>
      <dgm:t>
        <a:bodyPr/>
        <a:lstStyle/>
        <a:p>
          <a:endParaRPr lang="en-GB"/>
        </a:p>
      </dgm:t>
    </dgm:pt>
    <dgm:pt modelId="{25AA43B1-D138-4687-A9B4-B4F3B564E4D3}" type="sibTrans" cxnId="{09A97324-8D71-40F4-B125-0F8AC128ED3F}">
      <dgm:prSet/>
      <dgm:spPr/>
      <dgm:t>
        <a:bodyPr/>
        <a:lstStyle/>
        <a:p>
          <a:endParaRPr lang="en-GB"/>
        </a:p>
      </dgm:t>
    </dgm:pt>
    <dgm:pt modelId="{BE154DCE-B22A-45F4-ADFA-2700B28AA6D7}">
      <dgm:prSet phldrT="[Text]"/>
      <dgm:spPr/>
      <dgm:t>
        <a:bodyPr/>
        <a:lstStyle/>
        <a:p>
          <a:r>
            <a:rPr lang="en-US" dirty="0"/>
            <a:t>Acceptance</a:t>
          </a:r>
          <a:endParaRPr lang="en-GB" dirty="0"/>
        </a:p>
      </dgm:t>
    </dgm:pt>
    <dgm:pt modelId="{DAE435E9-A38A-416C-B125-502628E316BB}" type="parTrans" cxnId="{865754E4-DC0B-4272-B982-4D4B2788E856}">
      <dgm:prSet/>
      <dgm:spPr/>
      <dgm:t>
        <a:bodyPr/>
        <a:lstStyle/>
        <a:p>
          <a:endParaRPr lang="en-GB"/>
        </a:p>
      </dgm:t>
    </dgm:pt>
    <dgm:pt modelId="{AF539F6E-F281-4188-BDC8-7FB26C593964}" type="sibTrans" cxnId="{865754E4-DC0B-4272-B982-4D4B2788E856}">
      <dgm:prSet/>
      <dgm:spPr/>
      <dgm:t>
        <a:bodyPr/>
        <a:lstStyle/>
        <a:p>
          <a:endParaRPr lang="en-GB"/>
        </a:p>
      </dgm:t>
    </dgm:pt>
    <dgm:pt modelId="{49453AF9-828F-497D-AE71-0EE227C3AC16}" type="pres">
      <dgm:prSet presAssocID="{0364DB5B-D066-4DCF-9833-FEDB0FF2924C}" presName="diagram" presStyleCnt="0">
        <dgm:presLayoutVars>
          <dgm:dir/>
          <dgm:resizeHandles val="exact"/>
        </dgm:presLayoutVars>
      </dgm:prSet>
      <dgm:spPr/>
    </dgm:pt>
    <dgm:pt modelId="{FEF95D1F-3CE3-4517-8272-988180B1CE72}" type="pres">
      <dgm:prSet presAssocID="{C5EC35DE-76E9-469A-8C4B-0EC5811699B0}" presName="node" presStyleLbl="node1" presStyleIdx="0" presStyleCnt="5">
        <dgm:presLayoutVars>
          <dgm:bulletEnabled val="1"/>
        </dgm:presLayoutVars>
      </dgm:prSet>
      <dgm:spPr/>
    </dgm:pt>
    <dgm:pt modelId="{730686A7-334A-48B7-AD96-B6C33194D98D}" type="pres">
      <dgm:prSet presAssocID="{6C0386E5-51BF-470D-9A42-84DD784EAE7D}" presName="sibTrans" presStyleCnt="0"/>
      <dgm:spPr/>
    </dgm:pt>
    <dgm:pt modelId="{5166D2B6-3198-4472-A453-EA97C1DB03F9}" type="pres">
      <dgm:prSet presAssocID="{3C601622-0258-4F54-8068-F422DFCD1A99}" presName="node" presStyleLbl="node1" presStyleIdx="1" presStyleCnt="5">
        <dgm:presLayoutVars>
          <dgm:bulletEnabled val="1"/>
        </dgm:presLayoutVars>
      </dgm:prSet>
      <dgm:spPr/>
    </dgm:pt>
    <dgm:pt modelId="{4081A2EB-1E0D-484D-B271-86740977C2D3}" type="pres">
      <dgm:prSet presAssocID="{0E8829CF-BE0B-4EE0-B09C-C45EFBA49C15}" presName="sibTrans" presStyleCnt="0"/>
      <dgm:spPr/>
    </dgm:pt>
    <dgm:pt modelId="{C98AE7B2-765F-454C-A8B5-3184A59AF858}" type="pres">
      <dgm:prSet presAssocID="{2F3C30F3-54C6-416A-B049-98708076AA19}" presName="node" presStyleLbl="node1" presStyleIdx="2" presStyleCnt="5">
        <dgm:presLayoutVars>
          <dgm:bulletEnabled val="1"/>
        </dgm:presLayoutVars>
      </dgm:prSet>
      <dgm:spPr/>
    </dgm:pt>
    <dgm:pt modelId="{5DF30E7F-7D2D-483E-96EE-F7275DDDA3AC}" type="pres">
      <dgm:prSet presAssocID="{F3050645-CF1A-42DA-8332-20888427425A}" presName="sibTrans" presStyleCnt="0"/>
      <dgm:spPr/>
    </dgm:pt>
    <dgm:pt modelId="{03F9D89E-2F3F-4946-BB38-D2E6A8144934}" type="pres">
      <dgm:prSet presAssocID="{9EA012E2-8308-45CE-990C-410BF4371837}" presName="node" presStyleLbl="node1" presStyleIdx="3" presStyleCnt="5">
        <dgm:presLayoutVars>
          <dgm:bulletEnabled val="1"/>
        </dgm:presLayoutVars>
      </dgm:prSet>
      <dgm:spPr/>
    </dgm:pt>
    <dgm:pt modelId="{4FC40BD6-9BBA-41B8-9FD2-E17740A3A829}" type="pres">
      <dgm:prSet presAssocID="{25AA43B1-D138-4687-A9B4-B4F3B564E4D3}" presName="sibTrans" presStyleCnt="0"/>
      <dgm:spPr/>
    </dgm:pt>
    <dgm:pt modelId="{056A10AD-2CB8-4B75-90AB-254DC747D431}" type="pres">
      <dgm:prSet presAssocID="{BE154DCE-B22A-45F4-ADFA-2700B28AA6D7}" presName="node" presStyleLbl="node1" presStyleIdx="4" presStyleCnt="5">
        <dgm:presLayoutVars>
          <dgm:bulletEnabled val="1"/>
        </dgm:presLayoutVars>
      </dgm:prSet>
      <dgm:spPr/>
    </dgm:pt>
  </dgm:ptLst>
  <dgm:cxnLst>
    <dgm:cxn modelId="{ADC7CF11-F67B-4D2F-985F-6FADE2AAE40E}" type="presOf" srcId="{0364DB5B-D066-4DCF-9833-FEDB0FF2924C}" destId="{49453AF9-828F-497D-AE71-0EE227C3AC16}" srcOrd="0" destOrd="0" presId="urn:microsoft.com/office/officeart/2005/8/layout/default"/>
    <dgm:cxn modelId="{09A97324-8D71-40F4-B125-0F8AC128ED3F}" srcId="{0364DB5B-D066-4DCF-9833-FEDB0FF2924C}" destId="{9EA012E2-8308-45CE-990C-410BF4371837}" srcOrd="3" destOrd="0" parTransId="{8D7010CD-3010-403D-871A-40E39C34D1E4}" sibTransId="{25AA43B1-D138-4687-A9B4-B4F3B564E4D3}"/>
    <dgm:cxn modelId="{F60CE733-80A3-4019-A44F-E7395FA885FF}" srcId="{0364DB5B-D066-4DCF-9833-FEDB0FF2924C}" destId="{3C601622-0258-4F54-8068-F422DFCD1A99}" srcOrd="1" destOrd="0" parTransId="{229DCC02-3387-42F5-9C1C-DD3FE9B66CE5}" sibTransId="{0E8829CF-BE0B-4EE0-B09C-C45EFBA49C15}"/>
    <dgm:cxn modelId="{3BF29087-69A2-42D8-8CD3-6019BEC55626}" type="presOf" srcId="{3C601622-0258-4F54-8068-F422DFCD1A99}" destId="{5166D2B6-3198-4472-A453-EA97C1DB03F9}" srcOrd="0" destOrd="0" presId="urn:microsoft.com/office/officeart/2005/8/layout/default"/>
    <dgm:cxn modelId="{1433AD88-1209-4C2C-8489-AF5FCA45F6EF}" type="presOf" srcId="{C5EC35DE-76E9-469A-8C4B-0EC5811699B0}" destId="{FEF95D1F-3CE3-4517-8272-988180B1CE72}" srcOrd="0" destOrd="0" presId="urn:microsoft.com/office/officeart/2005/8/layout/default"/>
    <dgm:cxn modelId="{1B0E95A2-CF5E-4C40-8302-ABD42530D6A9}" srcId="{0364DB5B-D066-4DCF-9833-FEDB0FF2924C}" destId="{C5EC35DE-76E9-469A-8C4B-0EC5811699B0}" srcOrd="0" destOrd="0" parTransId="{81262292-F286-456A-A8FE-65E8C656476F}" sibTransId="{6C0386E5-51BF-470D-9A42-84DD784EAE7D}"/>
    <dgm:cxn modelId="{02EE66BC-FBB3-4F75-AC3E-F62D5934EC9B}" type="presOf" srcId="{2F3C30F3-54C6-416A-B049-98708076AA19}" destId="{C98AE7B2-765F-454C-A8B5-3184A59AF858}" srcOrd="0" destOrd="0" presId="urn:microsoft.com/office/officeart/2005/8/layout/default"/>
    <dgm:cxn modelId="{2AFCACBD-8C2C-4BF0-AD3E-5023E4BA6704}" srcId="{0364DB5B-D066-4DCF-9833-FEDB0FF2924C}" destId="{2F3C30F3-54C6-416A-B049-98708076AA19}" srcOrd="2" destOrd="0" parTransId="{A0B3A624-0F4E-436C-97FE-89D9FBA47B03}" sibTransId="{F3050645-CF1A-42DA-8332-20888427425A}"/>
    <dgm:cxn modelId="{7FF7AECF-0DAA-407F-97CD-0106C1A95D37}" type="presOf" srcId="{BE154DCE-B22A-45F4-ADFA-2700B28AA6D7}" destId="{056A10AD-2CB8-4B75-90AB-254DC747D431}" srcOrd="0" destOrd="0" presId="urn:microsoft.com/office/officeart/2005/8/layout/default"/>
    <dgm:cxn modelId="{A477BAD4-20E0-4DFA-847E-DC7D35FB073B}" type="presOf" srcId="{9EA012E2-8308-45CE-990C-410BF4371837}" destId="{03F9D89E-2F3F-4946-BB38-D2E6A8144934}" srcOrd="0" destOrd="0" presId="urn:microsoft.com/office/officeart/2005/8/layout/default"/>
    <dgm:cxn modelId="{865754E4-DC0B-4272-B982-4D4B2788E856}" srcId="{0364DB5B-D066-4DCF-9833-FEDB0FF2924C}" destId="{BE154DCE-B22A-45F4-ADFA-2700B28AA6D7}" srcOrd="4" destOrd="0" parTransId="{DAE435E9-A38A-416C-B125-502628E316BB}" sibTransId="{AF539F6E-F281-4188-BDC8-7FB26C593964}"/>
    <dgm:cxn modelId="{070F2A27-D300-454E-8613-5231F77C3511}" type="presParOf" srcId="{49453AF9-828F-497D-AE71-0EE227C3AC16}" destId="{FEF95D1F-3CE3-4517-8272-988180B1CE72}" srcOrd="0" destOrd="0" presId="urn:microsoft.com/office/officeart/2005/8/layout/default"/>
    <dgm:cxn modelId="{0567BAEB-61B8-4866-B32E-E7BAB78BC7EC}" type="presParOf" srcId="{49453AF9-828F-497D-AE71-0EE227C3AC16}" destId="{730686A7-334A-48B7-AD96-B6C33194D98D}" srcOrd="1" destOrd="0" presId="urn:microsoft.com/office/officeart/2005/8/layout/default"/>
    <dgm:cxn modelId="{9E247196-BCCC-4A9E-BA13-B3635255F286}" type="presParOf" srcId="{49453AF9-828F-497D-AE71-0EE227C3AC16}" destId="{5166D2B6-3198-4472-A453-EA97C1DB03F9}" srcOrd="2" destOrd="0" presId="urn:microsoft.com/office/officeart/2005/8/layout/default"/>
    <dgm:cxn modelId="{DC191527-9ED5-4BDC-8009-7A4A2105C933}" type="presParOf" srcId="{49453AF9-828F-497D-AE71-0EE227C3AC16}" destId="{4081A2EB-1E0D-484D-B271-86740977C2D3}" srcOrd="3" destOrd="0" presId="urn:microsoft.com/office/officeart/2005/8/layout/default"/>
    <dgm:cxn modelId="{9751DD34-17D4-4C3F-A876-D47830E412CE}" type="presParOf" srcId="{49453AF9-828F-497D-AE71-0EE227C3AC16}" destId="{C98AE7B2-765F-454C-A8B5-3184A59AF858}" srcOrd="4" destOrd="0" presId="urn:microsoft.com/office/officeart/2005/8/layout/default"/>
    <dgm:cxn modelId="{A0910B63-9530-463B-B0A0-68730DDC915A}" type="presParOf" srcId="{49453AF9-828F-497D-AE71-0EE227C3AC16}" destId="{5DF30E7F-7D2D-483E-96EE-F7275DDDA3AC}" srcOrd="5" destOrd="0" presId="urn:microsoft.com/office/officeart/2005/8/layout/default"/>
    <dgm:cxn modelId="{DBFB2801-1734-4E88-AA2B-D69FC26DEC7E}" type="presParOf" srcId="{49453AF9-828F-497D-AE71-0EE227C3AC16}" destId="{03F9D89E-2F3F-4946-BB38-D2E6A8144934}" srcOrd="6" destOrd="0" presId="urn:microsoft.com/office/officeart/2005/8/layout/default"/>
    <dgm:cxn modelId="{89EAE83B-493D-435A-8B90-DAB0E42818F7}" type="presParOf" srcId="{49453AF9-828F-497D-AE71-0EE227C3AC16}" destId="{4FC40BD6-9BBA-41B8-9FD2-E17740A3A829}" srcOrd="7" destOrd="0" presId="urn:microsoft.com/office/officeart/2005/8/layout/default"/>
    <dgm:cxn modelId="{4A221B4E-217F-4610-9C12-F1F67EF507EE}" type="presParOf" srcId="{49453AF9-828F-497D-AE71-0EE227C3AC16}" destId="{056A10AD-2CB8-4B75-90AB-254DC747D431}" srcOrd="8" destOrd="0" presId="urn:microsoft.com/office/officeart/2005/8/layout/defaul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9A9D372-5BB7-458F-8B5E-D443628E43B4}" type="doc">
      <dgm:prSet loTypeId="urn:microsoft.com/office/officeart/2005/8/layout/list1" loCatId="list" qsTypeId="urn:microsoft.com/office/officeart/2005/8/quickstyle/simple1" qsCatId="simple" csTypeId="urn:microsoft.com/office/officeart/2005/8/colors/colorful3" csCatId="colorful" phldr="1"/>
      <dgm:spPr/>
      <dgm:t>
        <a:bodyPr/>
        <a:lstStyle/>
        <a:p>
          <a:endParaRPr lang="en-GB"/>
        </a:p>
      </dgm:t>
    </dgm:pt>
    <dgm:pt modelId="{871761E8-BC4E-4C58-AE4D-8CE888DF0A53}">
      <dgm:prSet phldrT="[Text]"/>
      <dgm:spPr/>
      <dgm:t>
        <a:bodyPr/>
        <a:lstStyle/>
        <a:p>
          <a:r>
            <a:rPr lang="en-US" dirty="0"/>
            <a:t>Saving lives by avoiding infectious diseases.</a:t>
          </a:r>
          <a:endParaRPr lang="en-GB" dirty="0"/>
        </a:p>
      </dgm:t>
    </dgm:pt>
    <dgm:pt modelId="{536DA1BF-6A17-483E-AA27-6CB72A7257E6}" type="parTrans" cxnId="{3B2A9A27-ACA3-400A-AA90-91FD8D2892CA}">
      <dgm:prSet/>
      <dgm:spPr/>
      <dgm:t>
        <a:bodyPr/>
        <a:lstStyle/>
        <a:p>
          <a:endParaRPr lang="en-GB"/>
        </a:p>
      </dgm:t>
    </dgm:pt>
    <dgm:pt modelId="{0D6CE0B2-AED9-40FC-985B-2590F59EDA8F}" type="sibTrans" cxnId="{3B2A9A27-ACA3-400A-AA90-91FD8D2892CA}">
      <dgm:prSet/>
      <dgm:spPr/>
      <dgm:t>
        <a:bodyPr/>
        <a:lstStyle/>
        <a:p>
          <a:endParaRPr lang="en-GB"/>
        </a:p>
      </dgm:t>
    </dgm:pt>
    <dgm:pt modelId="{94E44BEA-871F-46D2-8752-08C974098D44}">
      <dgm:prSet phldrT="[Text]"/>
      <dgm:spPr/>
      <dgm:t>
        <a:bodyPr/>
        <a:lstStyle/>
        <a:p>
          <a:r>
            <a:rPr lang="en-US" dirty="0"/>
            <a:t>Immunisation protecting individuals and eventually whole community </a:t>
          </a:r>
          <a:endParaRPr lang="en-GB" dirty="0"/>
        </a:p>
      </dgm:t>
    </dgm:pt>
    <dgm:pt modelId="{A1F03507-D607-44A6-8636-9C864BC36941}" type="parTrans" cxnId="{A64F97EB-3714-4461-8B05-CA01233AE1E9}">
      <dgm:prSet/>
      <dgm:spPr/>
      <dgm:t>
        <a:bodyPr/>
        <a:lstStyle/>
        <a:p>
          <a:endParaRPr lang="en-GB"/>
        </a:p>
      </dgm:t>
    </dgm:pt>
    <dgm:pt modelId="{7B3C7A71-055D-4FC4-B636-CE84C608958A}" type="sibTrans" cxnId="{A64F97EB-3714-4461-8B05-CA01233AE1E9}">
      <dgm:prSet/>
      <dgm:spPr/>
      <dgm:t>
        <a:bodyPr/>
        <a:lstStyle/>
        <a:p>
          <a:endParaRPr lang="en-GB"/>
        </a:p>
      </dgm:t>
    </dgm:pt>
    <dgm:pt modelId="{C09720D2-CB92-43C6-82EC-762C8FEF9347}">
      <dgm:prSet phldrT="[Text]"/>
      <dgm:spPr/>
      <dgm:t>
        <a:bodyPr/>
        <a:lstStyle/>
        <a:p>
          <a:r>
            <a:rPr lang="en-US" dirty="0"/>
            <a:t>Enhancing the immune systems with attenuated organism in the body. </a:t>
          </a:r>
          <a:endParaRPr lang="en-GB" dirty="0"/>
        </a:p>
      </dgm:t>
    </dgm:pt>
    <dgm:pt modelId="{CFE89EDB-EBFB-4640-B9FD-69EE5F11489B}" type="parTrans" cxnId="{9FE05C1D-6D4A-4B28-BF73-B801074FA039}">
      <dgm:prSet/>
      <dgm:spPr/>
      <dgm:t>
        <a:bodyPr/>
        <a:lstStyle/>
        <a:p>
          <a:endParaRPr lang="en-GB"/>
        </a:p>
      </dgm:t>
    </dgm:pt>
    <dgm:pt modelId="{812D1D9A-8D63-4ED2-8BA8-AA5AFECD2551}" type="sibTrans" cxnId="{9FE05C1D-6D4A-4B28-BF73-B801074FA039}">
      <dgm:prSet/>
      <dgm:spPr/>
      <dgm:t>
        <a:bodyPr/>
        <a:lstStyle/>
        <a:p>
          <a:endParaRPr lang="en-GB"/>
        </a:p>
      </dgm:t>
    </dgm:pt>
    <dgm:pt modelId="{81A822BE-310E-4362-A1CD-0435DCC35885}">
      <dgm:prSet/>
      <dgm:spPr/>
      <dgm:t>
        <a:bodyPr/>
        <a:lstStyle/>
        <a:p>
          <a:r>
            <a:rPr lang="en-US" dirty="0"/>
            <a:t>Awareness for vaccination through media</a:t>
          </a:r>
          <a:endParaRPr lang="en-GB" dirty="0"/>
        </a:p>
      </dgm:t>
    </dgm:pt>
    <dgm:pt modelId="{48E4934E-595F-4239-9A90-BF122E5EE9CB}" type="parTrans" cxnId="{06561BBA-CB45-4585-BD70-2736A147EF27}">
      <dgm:prSet/>
      <dgm:spPr/>
      <dgm:t>
        <a:bodyPr/>
        <a:lstStyle/>
        <a:p>
          <a:endParaRPr lang="en-GB"/>
        </a:p>
      </dgm:t>
    </dgm:pt>
    <dgm:pt modelId="{957147BC-7899-4F9C-8DB1-520392FA586C}" type="sibTrans" cxnId="{06561BBA-CB45-4585-BD70-2736A147EF27}">
      <dgm:prSet/>
      <dgm:spPr/>
      <dgm:t>
        <a:bodyPr/>
        <a:lstStyle/>
        <a:p>
          <a:endParaRPr lang="en-GB"/>
        </a:p>
      </dgm:t>
    </dgm:pt>
    <dgm:pt modelId="{C16F6829-20F3-443B-B485-7BE507EE64FC}">
      <dgm:prSet/>
      <dgm:spPr/>
      <dgm:t>
        <a:bodyPr/>
        <a:lstStyle/>
        <a:p>
          <a:r>
            <a:rPr lang="en-US" dirty="0"/>
            <a:t>There should be no doubts against the experts</a:t>
          </a:r>
          <a:endParaRPr lang="en-GB" dirty="0"/>
        </a:p>
      </dgm:t>
    </dgm:pt>
    <dgm:pt modelId="{93E03A55-F586-43EE-871F-15022B286111}" type="parTrans" cxnId="{A741B38F-A941-470D-A88C-9D06C04B1E57}">
      <dgm:prSet/>
      <dgm:spPr/>
      <dgm:t>
        <a:bodyPr/>
        <a:lstStyle/>
        <a:p>
          <a:endParaRPr lang="en-GB"/>
        </a:p>
      </dgm:t>
    </dgm:pt>
    <dgm:pt modelId="{0F0ED181-98D3-4F93-AB39-7A9541687290}" type="sibTrans" cxnId="{A741B38F-A941-470D-A88C-9D06C04B1E57}">
      <dgm:prSet/>
      <dgm:spPr/>
      <dgm:t>
        <a:bodyPr/>
        <a:lstStyle/>
        <a:p>
          <a:endParaRPr lang="en-GB"/>
        </a:p>
      </dgm:t>
    </dgm:pt>
    <dgm:pt modelId="{2730FC5B-A88A-4AE7-95C3-5190B1E80283}">
      <dgm:prSet/>
      <dgm:spPr/>
      <dgm:t>
        <a:bodyPr/>
        <a:lstStyle/>
        <a:p>
          <a:r>
            <a:rPr lang="en-US" dirty="0"/>
            <a:t>Following the Doctor’s advice</a:t>
          </a:r>
          <a:endParaRPr lang="en-GB" dirty="0"/>
        </a:p>
      </dgm:t>
    </dgm:pt>
    <dgm:pt modelId="{CC63840A-5A83-40ED-830F-653D0110479B}" type="parTrans" cxnId="{A90D15C8-1773-404A-B160-E86E48BD822D}">
      <dgm:prSet/>
      <dgm:spPr/>
      <dgm:t>
        <a:bodyPr/>
        <a:lstStyle/>
        <a:p>
          <a:endParaRPr lang="en-GB"/>
        </a:p>
      </dgm:t>
    </dgm:pt>
    <dgm:pt modelId="{600BB4AF-801F-400A-9BD1-551E049B7ED9}" type="sibTrans" cxnId="{A90D15C8-1773-404A-B160-E86E48BD822D}">
      <dgm:prSet/>
      <dgm:spPr/>
      <dgm:t>
        <a:bodyPr/>
        <a:lstStyle/>
        <a:p>
          <a:endParaRPr lang="en-GB"/>
        </a:p>
      </dgm:t>
    </dgm:pt>
    <dgm:pt modelId="{EC2FF5A4-8357-4185-857D-06AE3832AA84}" type="pres">
      <dgm:prSet presAssocID="{79A9D372-5BB7-458F-8B5E-D443628E43B4}" presName="linear" presStyleCnt="0">
        <dgm:presLayoutVars>
          <dgm:dir/>
          <dgm:animLvl val="lvl"/>
          <dgm:resizeHandles val="exact"/>
        </dgm:presLayoutVars>
      </dgm:prSet>
      <dgm:spPr/>
    </dgm:pt>
    <dgm:pt modelId="{B4509C98-E036-4DA1-9C21-F5E0FDDE42B0}" type="pres">
      <dgm:prSet presAssocID="{871761E8-BC4E-4C58-AE4D-8CE888DF0A53}" presName="parentLin" presStyleCnt="0"/>
      <dgm:spPr/>
    </dgm:pt>
    <dgm:pt modelId="{6FD95355-30E5-40EF-B032-6963B67FCE51}" type="pres">
      <dgm:prSet presAssocID="{871761E8-BC4E-4C58-AE4D-8CE888DF0A53}" presName="parentLeftMargin" presStyleLbl="node1" presStyleIdx="0" presStyleCnt="3"/>
      <dgm:spPr/>
    </dgm:pt>
    <dgm:pt modelId="{4F3BD860-E4DA-49AE-90B3-3AD2CDA8C17A}" type="pres">
      <dgm:prSet presAssocID="{871761E8-BC4E-4C58-AE4D-8CE888DF0A53}" presName="parentText" presStyleLbl="node1" presStyleIdx="0" presStyleCnt="3">
        <dgm:presLayoutVars>
          <dgm:chMax val="0"/>
          <dgm:bulletEnabled val="1"/>
        </dgm:presLayoutVars>
      </dgm:prSet>
      <dgm:spPr/>
    </dgm:pt>
    <dgm:pt modelId="{266ABADF-4FF0-4798-9911-1F565D146AC1}" type="pres">
      <dgm:prSet presAssocID="{871761E8-BC4E-4C58-AE4D-8CE888DF0A53}" presName="negativeSpace" presStyleCnt="0"/>
      <dgm:spPr/>
    </dgm:pt>
    <dgm:pt modelId="{1A6DC417-473F-494D-8FEA-01C5C99E5C82}" type="pres">
      <dgm:prSet presAssocID="{871761E8-BC4E-4C58-AE4D-8CE888DF0A53}" presName="childText" presStyleLbl="conFgAcc1" presStyleIdx="0" presStyleCnt="3">
        <dgm:presLayoutVars>
          <dgm:bulletEnabled val="1"/>
        </dgm:presLayoutVars>
      </dgm:prSet>
      <dgm:spPr/>
    </dgm:pt>
    <dgm:pt modelId="{59425FE7-9118-43F6-9027-D84AE254707D}" type="pres">
      <dgm:prSet presAssocID="{0D6CE0B2-AED9-40FC-985B-2590F59EDA8F}" presName="spaceBetweenRectangles" presStyleCnt="0"/>
      <dgm:spPr/>
    </dgm:pt>
    <dgm:pt modelId="{89F12E35-A8C0-40E0-889C-0B677F5DFAA2}" type="pres">
      <dgm:prSet presAssocID="{94E44BEA-871F-46D2-8752-08C974098D44}" presName="parentLin" presStyleCnt="0"/>
      <dgm:spPr/>
    </dgm:pt>
    <dgm:pt modelId="{E4E3D2BD-9F4F-47D9-AC15-407BFF8B4A2F}" type="pres">
      <dgm:prSet presAssocID="{94E44BEA-871F-46D2-8752-08C974098D44}" presName="parentLeftMargin" presStyleLbl="node1" presStyleIdx="0" presStyleCnt="3"/>
      <dgm:spPr/>
    </dgm:pt>
    <dgm:pt modelId="{1E09D3D8-6B1A-40FD-9B5D-5DAA0688E64E}" type="pres">
      <dgm:prSet presAssocID="{94E44BEA-871F-46D2-8752-08C974098D44}" presName="parentText" presStyleLbl="node1" presStyleIdx="1" presStyleCnt="3">
        <dgm:presLayoutVars>
          <dgm:chMax val="0"/>
          <dgm:bulletEnabled val="1"/>
        </dgm:presLayoutVars>
      </dgm:prSet>
      <dgm:spPr/>
    </dgm:pt>
    <dgm:pt modelId="{C69FED52-583F-4C8A-80D3-D06A1D8E89D2}" type="pres">
      <dgm:prSet presAssocID="{94E44BEA-871F-46D2-8752-08C974098D44}" presName="negativeSpace" presStyleCnt="0"/>
      <dgm:spPr/>
    </dgm:pt>
    <dgm:pt modelId="{11D547D7-41F4-4C37-806F-6DA61A55B296}" type="pres">
      <dgm:prSet presAssocID="{94E44BEA-871F-46D2-8752-08C974098D44}" presName="childText" presStyleLbl="conFgAcc1" presStyleIdx="1" presStyleCnt="3">
        <dgm:presLayoutVars>
          <dgm:bulletEnabled val="1"/>
        </dgm:presLayoutVars>
      </dgm:prSet>
      <dgm:spPr/>
    </dgm:pt>
    <dgm:pt modelId="{2A3F46F7-1DEE-45C1-91BB-69E68E74A411}" type="pres">
      <dgm:prSet presAssocID="{7B3C7A71-055D-4FC4-B636-CE84C608958A}" presName="spaceBetweenRectangles" presStyleCnt="0"/>
      <dgm:spPr/>
    </dgm:pt>
    <dgm:pt modelId="{658F4C7B-2554-4F05-BBD8-374DB1C358F5}" type="pres">
      <dgm:prSet presAssocID="{C09720D2-CB92-43C6-82EC-762C8FEF9347}" presName="parentLin" presStyleCnt="0"/>
      <dgm:spPr/>
    </dgm:pt>
    <dgm:pt modelId="{99BB0488-7432-4644-BAF7-216DCCE375BB}" type="pres">
      <dgm:prSet presAssocID="{C09720D2-CB92-43C6-82EC-762C8FEF9347}" presName="parentLeftMargin" presStyleLbl="node1" presStyleIdx="1" presStyleCnt="3"/>
      <dgm:spPr/>
    </dgm:pt>
    <dgm:pt modelId="{7C4F6CD9-1705-4C6C-8F31-6EC443C1FC7E}" type="pres">
      <dgm:prSet presAssocID="{C09720D2-CB92-43C6-82EC-762C8FEF9347}" presName="parentText" presStyleLbl="node1" presStyleIdx="2" presStyleCnt="3">
        <dgm:presLayoutVars>
          <dgm:chMax val="0"/>
          <dgm:bulletEnabled val="1"/>
        </dgm:presLayoutVars>
      </dgm:prSet>
      <dgm:spPr/>
    </dgm:pt>
    <dgm:pt modelId="{194F4850-C15C-4DCC-AA95-52480872957B}" type="pres">
      <dgm:prSet presAssocID="{C09720D2-CB92-43C6-82EC-762C8FEF9347}" presName="negativeSpace" presStyleCnt="0"/>
      <dgm:spPr/>
    </dgm:pt>
    <dgm:pt modelId="{E0681118-0B42-4C41-B6EC-FF064F66CCDF}" type="pres">
      <dgm:prSet presAssocID="{C09720D2-CB92-43C6-82EC-762C8FEF9347}" presName="childText" presStyleLbl="conFgAcc1" presStyleIdx="2" presStyleCnt="3">
        <dgm:presLayoutVars>
          <dgm:bulletEnabled val="1"/>
        </dgm:presLayoutVars>
      </dgm:prSet>
      <dgm:spPr/>
    </dgm:pt>
  </dgm:ptLst>
  <dgm:cxnLst>
    <dgm:cxn modelId="{1CAB6B06-9188-49C1-A045-4FE713908843}" type="presOf" srcId="{C09720D2-CB92-43C6-82EC-762C8FEF9347}" destId="{99BB0488-7432-4644-BAF7-216DCCE375BB}" srcOrd="0" destOrd="0" presId="urn:microsoft.com/office/officeart/2005/8/layout/list1"/>
    <dgm:cxn modelId="{9FE05C1D-6D4A-4B28-BF73-B801074FA039}" srcId="{79A9D372-5BB7-458F-8B5E-D443628E43B4}" destId="{C09720D2-CB92-43C6-82EC-762C8FEF9347}" srcOrd="2" destOrd="0" parTransId="{CFE89EDB-EBFB-4640-B9FD-69EE5F11489B}" sibTransId="{812D1D9A-8D63-4ED2-8BA8-AA5AFECD2551}"/>
    <dgm:cxn modelId="{C374E721-9D02-449A-AC36-F3AB739B8CB0}" type="presOf" srcId="{871761E8-BC4E-4C58-AE4D-8CE888DF0A53}" destId="{6FD95355-30E5-40EF-B032-6963B67FCE51}" srcOrd="0" destOrd="0" presId="urn:microsoft.com/office/officeart/2005/8/layout/list1"/>
    <dgm:cxn modelId="{3B2A9A27-ACA3-400A-AA90-91FD8D2892CA}" srcId="{79A9D372-5BB7-458F-8B5E-D443628E43B4}" destId="{871761E8-BC4E-4C58-AE4D-8CE888DF0A53}" srcOrd="0" destOrd="0" parTransId="{536DA1BF-6A17-483E-AA27-6CB72A7257E6}" sibTransId="{0D6CE0B2-AED9-40FC-985B-2590F59EDA8F}"/>
    <dgm:cxn modelId="{62D8BB2A-22C8-4B31-9DD3-398977A8F85C}" type="presOf" srcId="{81A822BE-310E-4362-A1CD-0435DCC35885}" destId="{E0681118-0B42-4C41-B6EC-FF064F66CCDF}" srcOrd="0" destOrd="0" presId="urn:microsoft.com/office/officeart/2005/8/layout/list1"/>
    <dgm:cxn modelId="{D4A98D32-56C0-4A60-BCF5-DFB9942FBE6B}" type="presOf" srcId="{79A9D372-5BB7-458F-8B5E-D443628E43B4}" destId="{EC2FF5A4-8357-4185-857D-06AE3832AA84}" srcOrd="0" destOrd="0" presId="urn:microsoft.com/office/officeart/2005/8/layout/list1"/>
    <dgm:cxn modelId="{4C70146C-8FFE-40F0-BCEB-BE05E864CE53}" type="presOf" srcId="{2730FC5B-A88A-4AE7-95C3-5190B1E80283}" destId="{1A6DC417-473F-494D-8FEA-01C5C99E5C82}" srcOrd="0" destOrd="0" presId="urn:microsoft.com/office/officeart/2005/8/layout/list1"/>
    <dgm:cxn modelId="{94DB7287-81DF-465C-9F17-408D6CD104EA}" type="presOf" srcId="{C09720D2-CB92-43C6-82EC-762C8FEF9347}" destId="{7C4F6CD9-1705-4C6C-8F31-6EC443C1FC7E}" srcOrd="1" destOrd="0" presId="urn:microsoft.com/office/officeart/2005/8/layout/list1"/>
    <dgm:cxn modelId="{A741B38F-A941-470D-A88C-9D06C04B1E57}" srcId="{94E44BEA-871F-46D2-8752-08C974098D44}" destId="{C16F6829-20F3-443B-B485-7BE507EE64FC}" srcOrd="0" destOrd="0" parTransId="{93E03A55-F586-43EE-871F-15022B286111}" sibTransId="{0F0ED181-98D3-4F93-AB39-7A9541687290}"/>
    <dgm:cxn modelId="{F826DF9E-73F9-45A8-AB49-5B1BF05FAEEF}" type="presOf" srcId="{94E44BEA-871F-46D2-8752-08C974098D44}" destId="{E4E3D2BD-9F4F-47D9-AC15-407BFF8B4A2F}" srcOrd="0" destOrd="0" presId="urn:microsoft.com/office/officeart/2005/8/layout/list1"/>
    <dgm:cxn modelId="{06561BBA-CB45-4585-BD70-2736A147EF27}" srcId="{C09720D2-CB92-43C6-82EC-762C8FEF9347}" destId="{81A822BE-310E-4362-A1CD-0435DCC35885}" srcOrd="0" destOrd="0" parTransId="{48E4934E-595F-4239-9A90-BF122E5EE9CB}" sibTransId="{957147BC-7899-4F9C-8DB1-520392FA586C}"/>
    <dgm:cxn modelId="{A90D15C8-1773-404A-B160-E86E48BD822D}" srcId="{871761E8-BC4E-4C58-AE4D-8CE888DF0A53}" destId="{2730FC5B-A88A-4AE7-95C3-5190B1E80283}" srcOrd="0" destOrd="0" parTransId="{CC63840A-5A83-40ED-830F-653D0110479B}" sibTransId="{600BB4AF-801F-400A-9BD1-551E049B7ED9}"/>
    <dgm:cxn modelId="{EB40B1CB-2569-4400-BF57-E0B7CAE0536E}" type="presOf" srcId="{871761E8-BC4E-4C58-AE4D-8CE888DF0A53}" destId="{4F3BD860-E4DA-49AE-90B3-3AD2CDA8C17A}" srcOrd="1" destOrd="0" presId="urn:microsoft.com/office/officeart/2005/8/layout/list1"/>
    <dgm:cxn modelId="{2B88BADF-5D69-41BC-81FA-89B05C2272BA}" type="presOf" srcId="{C16F6829-20F3-443B-B485-7BE507EE64FC}" destId="{11D547D7-41F4-4C37-806F-6DA61A55B296}" srcOrd="0" destOrd="0" presId="urn:microsoft.com/office/officeart/2005/8/layout/list1"/>
    <dgm:cxn modelId="{A64F97EB-3714-4461-8B05-CA01233AE1E9}" srcId="{79A9D372-5BB7-458F-8B5E-D443628E43B4}" destId="{94E44BEA-871F-46D2-8752-08C974098D44}" srcOrd="1" destOrd="0" parTransId="{A1F03507-D607-44A6-8636-9C864BC36941}" sibTransId="{7B3C7A71-055D-4FC4-B636-CE84C608958A}"/>
    <dgm:cxn modelId="{08D084FA-A950-4DD6-8194-D4638F07564A}" type="presOf" srcId="{94E44BEA-871F-46D2-8752-08C974098D44}" destId="{1E09D3D8-6B1A-40FD-9B5D-5DAA0688E64E}" srcOrd="1" destOrd="0" presId="urn:microsoft.com/office/officeart/2005/8/layout/list1"/>
    <dgm:cxn modelId="{2ACC1C8E-3815-4BEA-9D9F-BB3E4BD5D46C}" type="presParOf" srcId="{EC2FF5A4-8357-4185-857D-06AE3832AA84}" destId="{B4509C98-E036-4DA1-9C21-F5E0FDDE42B0}" srcOrd="0" destOrd="0" presId="urn:microsoft.com/office/officeart/2005/8/layout/list1"/>
    <dgm:cxn modelId="{825DF237-D98E-4B55-AE37-7C7D67DBEAFF}" type="presParOf" srcId="{B4509C98-E036-4DA1-9C21-F5E0FDDE42B0}" destId="{6FD95355-30E5-40EF-B032-6963B67FCE51}" srcOrd="0" destOrd="0" presId="urn:microsoft.com/office/officeart/2005/8/layout/list1"/>
    <dgm:cxn modelId="{892FCE72-4D6F-4706-ACD9-FBD975755CD2}" type="presParOf" srcId="{B4509C98-E036-4DA1-9C21-F5E0FDDE42B0}" destId="{4F3BD860-E4DA-49AE-90B3-3AD2CDA8C17A}" srcOrd="1" destOrd="0" presId="urn:microsoft.com/office/officeart/2005/8/layout/list1"/>
    <dgm:cxn modelId="{647B9BCC-04E1-4015-ACDD-D97802929AC9}" type="presParOf" srcId="{EC2FF5A4-8357-4185-857D-06AE3832AA84}" destId="{266ABADF-4FF0-4798-9911-1F565D146AC1}" srcOrd="1" destOrd="0" presId="urn:microsoft.com/office/officeart/2005/8/layout/list1"/>
    <dgm:cxn modelId="{4D4F7A49-6870-4C7D-B151-8AFEC3FD9A16}" type="presParOf" srcId="{EC2FF5A4-8357-4185-857D-06AE3832AA84}" destId="{1A6DC417-473F-494D-8FEA-01C5C99E5C82}" srcOrd="2" destOrd="0" presId="urn:microsoft.com/office/officeart/2005/8/layout/list1"/>
    <dgm:cxn modelId="{617F6906-3E0F-48EE-BB35-64E9E3ECF734}" type="presParOf" srcId="{EC2FF5A4-8357-4185-857D-06AE3832AA84}" destId="{59425FE7-9118-43F6-9027-D84AE254707D}" srcOrd="3" destOrd="0" presId="urn:microsoft.com/office/officeart/2005/8/layout/list1"/>
    <dgm:cxn modelId="{9D88F042-469E-4D46-BB4D-4B5EC53F6AD5}" type="presParOf" srcId="{EC2FF5A4-8357-4185-857D-06AE3832AA84}" destId="{89F12E35-A8C0-40E0-889C-0B677F5DFAA2}" srcOrd="4" destOrd="0" presId="urn:microsoft.com/office/officeart/2005/8/layout/list1"/>
    <dgm:cxn modelId="{E2591E71-BE79-42D2-8613-192D7ED163F6}" type="presParOf" srcId="{89F12E35-A8C0-40E0-889C-0B677F5DFAA2}" destId="{E4E3D2BD-9F4F-47D9-AC15-407BFF8B4A2F}" srcOrd="0" destOrd="0" presId="urn:microsoft.com/office/officeart/2005/8/layout/list1"/>
    <dgm:cxn modelId="{24F378E9-D094-469D-A93E-FEA89C6D260A}" type="presParOf" srcId="{89F12E35-A8C0-40E0-889C-0B677F5DFAA2}" destId="{1E09D3D8-6B1A-40FD-9B5D-5DAA0688E64E}" srcOrd="1" destOrd="0" presId="urn:microsoft.com/office/officeart/2005/8/layout/list1"/>
    <dgm:cxn modelId="{9B8E1958-9C11-46C3-BE9D-61C0ADD6EB08}" type="presParOf" srcId="{EC2FF5A4-8357-4185-857D-06AE3832AA84}" destId="{C69FED52-583F-4C8A-80D3-D06A1D8E89D2}" srcOrd="5" destOrd="0" presId="urn:microsoft.com/office/officeart/2005/8/layout/list1"/>
    <dgm:cxn modelId="{208EAD04-9AFF-400D-8C67-0D83CF76D9DD}" type="presParOf" srcId="{EC2FF5A4-8357-4185-857D-06AE3832AA84}" destId="{11D547D7-41F4-4C37-806F-6DA61A55B296}" srcOrd="6" destOrd="0" presId="urn:microsoft.com/office/officeart/2005/8/layout/list1"/>
    <dgm:cxn modelId="{728A3929-46AF-4D81-9854-7C1EAD74AC98}" type="presParOf" srcId="{EC2FF5A4-8357-4185-857D-06AE3832AA84}" destId="{2A3F46F7-1DEE-45C1-91BB-69E68E74A411}" srcOrd="7" destOrd="0" presId="urn:microsoft.com/office/officeart/2005/8/layout/list1"/>
    <dgm:cxn modelId="{6FA2A8EB-6DD7-46CE-B5B5-F38AAC27B7B6}" type="presParOf" srcId="{EC2FF5A4-8357-4185-857D-06AE3832AA84}" destId="{658F4C7B-2554-4F05-BBD8-374DB1C358F5}" srcOrd="8" destOrd="0" presId="urn:microsoft.com/office/officeart/2005/8/layout/list1"/>
    <dgm:cxn modelId="{D07E918E-71EF-46DD-8080-4B672DF946A7}" type="presParOf" srcId="{658F4C7B-2554-4F05-BBD8-374DB1C358F5}" destId="{99BB0488-7432-4644-BAF7-216DCCE375BB}" srcOrd="0" destOrd="0" presId="urn:microsoft.com/office/officeart/2005/8/layout/list1"/>
    <dgm:cxn modelId="{75CD891F-B0EE-49C9-99E3-11AD68F9649F}" type="presParOf" srcId="{658F4C7B-2554-4F05-BBD8-374DB1C358F5}" destId="{7C4F6CD9-1705-4C6C-8F31-6EC443C1FC7E}" srcOrd="1" destOrd="0" presId="urn:microsoft.com/office/officeart/2005/8/layout/list1"/>
    <dgm:cxn modelId="{66631563-3068-4514-8355-3BB139E05FC8}" type="presParOf" srcId="{EC2FF5A4-8357-4185-857D-06AE3832AA84}" destId="{194F4850-C15C-4DCC-AA95-52480872957B}" srcOrd="9" destOrd="0" presId="urn:microsoft.com/office/officeart/2005/8/layout/list1"/>
    <dgm:cxn modelId="{4E408921-F37A-4914-9A18-87E9145C7742}" type="presParOf" srcId="{EC2FF5A4-8357-4185-857D-06AE3832AA84}" destId="{E0681118-0B42-4C41-B6EC-FF064F66CCDF}"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52D2CBB-DDD8-4B64-97F7-FC0C42787013}" type="doc">
      <dgm:prSet loTypeId="urn:microsoft.com/office/officeart/2005/8/layout/hProcess9" loCatId="process" qsTypeId="urn:microsoft.com/office/officeart/2005/8/quickstyle/simple1" qsCatId="simple" csTypeId="urn:microsoft.com/office/officeart/2005/8/colors/colorful1" csCatId="colorful" phldr="1"/>
      <dgm:spPr/>
    </dgm:pt>
    <dgm:pt modelId="{078B3381-81E1-4D2A-B5B2-9A0BF1BD5B22}">
      <dgm:prSet phldrT="[Text]"/>
      <dgm:spPr/>
      <dgm:t>
        <a:bodyPr/>
        <a:lstStyle/>
        <a:p>
          <a:r>
            <a:rPr lang="en-US" dirty="0"/>
            <a:t>Antibody warnings</a:t>
          </a:r>
          <a:endParaRPr lang="en-GB" dirty="0"/>
        </a:p>
      </dgm:t>
    </dgm:pt>
    <dgm:pt modelId="{92DDE4E9-F9C8-4137-AD85-0BB76966E1AB}" type="parTrans" cxnId="{B5A72A49-76B3-4DA0-8906-E2A9D5E40579}">
      <dgm:prSet/>
      <dgm:spPr/>
      <dgm:t>
        <a:bodyPr/>
        <a:lstStyle/>
        <a:p>
          <a:endParaRPr lang="en-GB"/>
        </a:p>
      </dgm:t>
    </dgm:pt>
    <dgm:pt modelId="{0F603FE6-97D0-4BEA-A0BD-4F75EAC1BC88}" type="sibTrans" cxnId="{B5A72A49-76B3-4DA0-8906-E2A9D5E40579}">
      <dgm:prSet/>
      <dgm:spPr/>
      <dgm:t>
        <a:bodyPr/>
        <a:lstStyle/>
        <a:p>
          <a:endParaRPr lang="en-GB"/>
        </a:p>
      </dgm:t>
    </dgm:pt>
    <dgm:pt modelId="{EF200840-8162-4FB9-8704-0ACABD576DBA}">
      <dgm:prSet phldrT="[Text]"/>
      <dgm:spPr/>
      <dgm:t>
        <a:bodyPr/>
        <a:lstStyle/>
        <a:p>
          <a:r>
            <a:rPr lang="en-US" dirty="0"/>
            <a:t>Emerging health concerns</a:t>
          </a:r>
          <a:endParaRPr lang="en-GB" dirty="0"/>
        </a:p>
      </dgm:t>
    </dgm:pt>
    <dgm:pt modelId="{7FBFF61C-D7D7-495B-B198-D2B6878FD0D8}" type="parTrans" cxnId="{2C7283A2-B926-4D85-A3B6-F88C30F392DA}">
      <dgm:prSet/>
      <dgm:spPr/>
      <dgm:t>
        <a:bodyPr/>
        <a:lstStyle/>
        <a:p>
          <a:endParaRPr lang="en-GB"/>
        </a:p>
      </dgm:t>
    </dgm:pt>
    <dgm:pt modelId="{DDB7A5BA-D299-467D-9BE7-C27834B24ACA}" type="sibTrans" cxnId="{2C7283A2-B926-4D85-A3B6-F88C30F392DA}">
      <dgm:prSet/>
      <dgm:spPr/>
      <dgm:t>
        <a:bodyPr/>
        <a:lstStyle/>
        <a:p>
          <a:endParaRPr lang="en-GB"/>
        </a:p>
      </dgm:t>
    </dgm:pt>
    <dgm:pt modelId="{B7CF7AF1-FFBE-4643-B1FB-22598810BC42}">
      <dgm:prSet phldrT="[Text]"/>
      <dgm:spPr/>
      <dgm:t>
        <a:bodyPr/>
        <a:lstStyle/>
        <a:p>
          <a:r>
            <a:rPr lang="en-US" dirty="0"/>
            <a:t>Overcoming the financial and societal issues </a:t>
          </a:r>
          <a:endParaRPr lang="en-GB" dirty="0"/>
        </a:p>
      </dgm:t>
    </dgm:pt>
    <dgm:pt modelId="{718812CE-30ED-48A4-9E2F-AB4F095C8BBE}" type="parTrans" cxnId="{004B6B14-29F2-486F-8781-83D88221FE70}">
      <dgm:prSet/>
      <dgm:spPr/>
      <dgm:t>
        <a:bodyPr/>
        <a:lstStyle/>
        <a:p>
          <a:endParaRPr lang="en-GB"/>
        </a:p>
      </dgm:t>
    </dgm:pt>
    <dgm:pt modelId="{E0948B90-AC91-4419-9978-4F56BA5651B8}" type="sibTrans" cxnId="{004B6B14-29F2-486F-8781-83D88221FE70}">
      <dgm:prSet/>
      <dgm:spPr/>
      <dgm:t>
        <a:bodyPr/>
        <a:lstStyle/>
        <a:p>
          <a:endParaRPr lang="en-GB"/>
        </a:p>
      </dgm:t>
    </dgm:pt>
    <dgm:pt modelId="{7C740CBB-3499-486A-80A1-609A697BD0CE}" type="pres">
      <dgm:prSet presAssocID="{352D2CBB-DDD8-4B64-97F7-FC0C42787013}" presName="CompostProcess" presStyleCnt="0">
        <dgm:presLayoutVars>
          <dgm:dir/>
          <dgm:resizeHandles val="exact"/>
        </dgm:presLayoutVars>
      </dgm:prSet>
      <dgm:spPr/>
    </dgm:pt>
    <dgm:pt modelId="{33223C00-262C-4787-809F-DA88ADB2A10B}" type="pres">
      <dgm:prSet presAssocID="{352D2CBB-DDD8-4B64-97F7-FC0C42787013}" presName="arrow" presStyleLbl="bgShp" presStyleIdx="0" presStyleCnt="1"/>
      <dgm:spPr/>
    </dgm:pt>
    <dgm:pt modelId="{3FF439EF-EA73-449D-90AC-1663D93D395B}" type="pres">
      <dgm:prSet presAssocID="{352D2CBB-DDD8-4B64-97F7-FC0C42787013}" presName="linearProcess" presStyleCnt="0"/>
      <dgm:spPr/>
    </dgm:pt>
    <dgm:pt modelId="{9917CA42-CACB-43B6-A269-76818D98C9C5}" type="pres">
      <dgm:prSet presAssocID="{078B3381-81E1-4D2A-B5B2-9A0BF1BD5B22}" presName="textNode" presStyleLbl="node1" presStyleIdx="0" presStyleCnt="3">
        <dgm:presLayoutVars>
          <dgm:bulletEnabled val="1"/>
        </dgm:presLayoutVars>
      </dgm:prSet>
      <dgm:spPr/>
    </dgm:pt>
    <dgm:pt modelId="{19BD3A36-8D8E-4E2F-9306-6E9C932DF358}" type="pres">
      <dgm:prSet presAssocID="{0F603FE6-97D0-4BEA-A0BD-4F75EAC1BC88}" presName="sibTrans" presStyleCnt="0"/>
      <dgm:spPr/>
    </dgm:pt>
    <dgm:pt modelId="{86AE38D2-6D56-42C4-A879-75B0F4CE8B51}" type="pres">
      <dgm:prSet presAssocID="{EF200840-8162-4FB9-8704-0ACABD576DBA}" presName="textNode" presStyleLbl="node1" presStyleIdx="1" presStyleCnt="3">
        <dgm:presLayoutVars>
          <dgm:bulletEnabled val="1"/>
        </dgm:presLayoutVars>
      </dgm:prSet>
      <dgm:spPr/>
    </dgm:pt>
    <dgm:pt modelId="{77A05A3C-023B-4CE4-81DF-E2B04AEDCAA9}" type="pres">
      <dgm:prSet presAssocID="{DDB7A5BA-D299-467D-9BE7-C27834B24ACA}" presName="sibTrans" presStyleCnt="0"/>
      <dgm:spPr/>
    </dgm:pt>
    <dgm:pt modelId="{C4FA82FF-7654-4E5A-B031-B3F3BF8DCFA7}" type="pres">
      <dgm:prSet presAssocID="{B7CF7AF1-FFBE-4643-B1FB-22598810BC42}" presName="textNode" presStyleLbl="node1" presStyleIdx="2" presStyleCnt="3">
        <dgm:presLayoutVars>
          <dgm:bulletEnabled val="1"/>
        </dgm:presLayoutVars>
      </dgm:prSet>
      <dgm:spPr/>
    </dgm:pt>
  </dgm:ptLst>
  <dgm:cxnLst>
    <dgm:cxn modelId="{F6B98B06-B0AC-45B4-A4A5-5DE287A8CFEE}" type="presOf" srcId="{EF200840-8162-4FB9-8704-0ACABD576DBA}" destId="{86AE38D2-6D56-42C4-A879-75B0F4CE8B51}" srcOrd="0" destOrd="0" presId="urn:microsoft.com/office/officeart/2005/8/layout/hProcess9"/>
    <dgm:cxn modelId="{930FD50E-0C1A-4FC8-936A-7562A0AC2981}" type="presOf" srcId="{352D2CBB-DDD8-4B64-97F7-FC0C42787013}" destId="{7C740CBB-3499-486A-80A1-609A697BD0CE}" srcOrd="0" destOrd="0" presId="urn:microsoft.com/office/officeart/2005/8/layout/hProcess9"/>
    <dgm:cxn modelId="{004B6B14-29F2-486F-8781-83D88221FE70}" srcId="{352D2CBB-DDD8-4B64-97F7-FC0C42787013}" destId="{B7CF7AF1-FFBE-4643-B1FB-22598810BC42}" srcOrd="2" destOrd="0" parTransId="{718812CE-30ED-48A4-9E2F-AB4F095C8BBE}" sibTransId="{E0948B90-AC91-4419-9978-4F56BA5651B8}"/>
    <dgm:cxn modelId="{93D22822-0488-46EF-B6DC-FE3F1C02C788}" type="presOf" srcId="{078B3381-81E1-4D2A-B5B2-9A0BF1BD5B22}" destId="{9917CA42-CACB-43B6-A269-76818D98C9C5}" srcOrd="0" destOrd="0" presId="urn:microsoft.com/office/officeart/2005/8/layout/hProcess9"/>
    <dgm:cxn modelId="{B5A72A49-76B3-4DA0-8906-E2A9D5E40579}" srcId="{352D2CBB-DDD8-4B64-97F7-FC0C42787013}" destId="{078B3381-81E1-4D2A-B5B2-9A0BF1BD5B22}" srcOrd="0" destOrd="0" parTransId="{92DDE4E9-F9C8-4137-AD85-0BB76966E1AB}" sibTransId="{0F603FE6-97D0-4BEA-A0BD-4F75EAC1BC88}"/>
    <dgm:cxn modelId="{58FB444F-847A-4C50-8335-842AD184A6BB}" type="presOf" srcId="{B7CF7AF1-FFBE-4643-B1FB-22598810BC42}" destId="{C4FA82FF-7654-4E5A-B031-B3F3BF8DCFA7}" srcOrd="0" destOrd="0" presId="urn:microsoft.com/office/officeart/2005/8/layout/hProcess9"/>
    <dgm:cxn modelId="{2C7283A2-B926-4D85-A3B6-F88C30F392DA}" srcId="{352D2CBB-DDD8-4B64-97F7-FC0C42787013}" destId="{EF200840-8162-4FB9-8704-0ACABD576DBA}" srcOrd="1" destOrd="0" parTransId="{7FBFF61C-D7D7-495B-B198-D2B6878FD0D8}" sibTransId="{DDB7A5BA-D299-467D-9BE7-C27834B24ACA}"/>
    <dgm:cxn modelId="{A884EC97-A23D-4161-880D-363271FA9F48}" type="presParOf" srcId="{7C740CBB-3499-486A-80A1-609A697BD0CE}" destId="{33223C00-262C-4787-809F-DA88ADB2A10B}" srcOrd="0" destOrd="0" presId="urn:microsoft.com/office/officeart/2005/8/layout/hProcess9"/>
    <dgm:cxn modelId="{17DDEA59-EE45-43B5-8E65-74931695F952}" type="presParOf" srcId="{7C740CBB-3499-486A-80A1-609A697BD0CE}" destId="{3FF439EF-EA73-449D-90AC-1663D93D395B}" srcOrd="1" destOrd="0" presId="urn:microsoft.com/office/officeart/2005/8/layout/hProcess9"/>
    <dgm:cxn modelId="{331C529F-AECE-44F6-B3E1-6DB9451C1648}" type="presParOf" srcId="{3FF439EF-EA73-449D-90AC-1663D93D395B}" destId="{9917CA42-CACB-43B6-A269-76818D98C9C5}" srcOrd="0" destOrd="0" presId="urn:microsoft.com/office/officeart/2005/8/layout/hProcess9"/>
    <dgm:cxn modelId="{81B9D4F7-7292-429C-832A-992D5C30658A}" type="presParOf" srcId="{3FF439EF-EA73-449D-90AC-1663D93D395B}" destId="{19BD3A36-8D8E-4E2F-9306-6E9C932DF358}" srcOrd="1" destOrd="0" presId="urn:microsoft.com/office/officeart/2005/8/layout/hProcess9"/>
    <dgm:cxn modelId="{30EDBE00-DDB0-4045-8BF8-10DBD2A5651E}" type="presParOf" srcId="{3FF439EF-EA73-449D-90AC-1663D93D395B}" destId="{86AE38D2-6D56-42C4-A879-75B0F4CE8B51}" srcOrd="2" destOrd="0" presId="urn:microsoft.com/office/officeart/2005/8/layout/hProcess9"/>
    <dgm:cxn modelId="{3BE9BBE2-26A1-467B-9642-36754EC7BBC3}" type="presParOf" srcId="{3FF439EF-EA73-449D-90AC-1663D93D395B}" destId="{77A05A3C-023B-4CE4-81DF-E2B04AEDCAA9}" srcOrd="3" destOrd="0" presId="urn:microsoft.com/office/officeart/2005/8/layout/hProcess9"/>
    <dgm:cxn modelId="{D06AA873-90E7-4896-A360-F380890C4C98}" type="presParOf" srcId="{3FF439EF-EA73-449D-90AC-1663D93D395B}" destId="{C4FA82FF-7654-4E5A-B031-B3F3BF8DCFA7}" srcOrd="4" destOrd="0" presId="urn:microsoft.com/office/officeart/2005/8/layout/hProcess9"/>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45017B-FA9B-48B1-B144-590D414DCFA0}">
      <dsp:nvSpPr>
        <dsp:cNvPr id="0" name=""/>
        <dsp:cNvSpPr/>
      </dsp:nvSpPr>
      <dsp:spPr>
        <a:xfrm>
          <a:off x="-4146570" y="-636335"/>
          <a:ext cx="4940903" cy="4940903"/>
        </a:xfrm>
        <a:prstGeom prst="blockArc">
          <a:avLst>
            <a:gd name="adj1" fmla="val 18900000"/>
            <a:gd name="adj2" fmla="val 2700000"/>
            <a:gd name="adj3" fmla="val 437"/>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F5BDF1-7C31-46A4-A1A2-E85FF151152D}">
      <dsp:nvSpPr>
        <dsp:cNvPr id="0" name=""/>
        <dsp:cNvSpPr/>
      </dsp:nvSpPr>
      <dsp:spPr>
        <a:xfrm>
          <a:off x="510836" y="366823"/>
          <a:ext cx="3682618" cy="73364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2332" tIns="76200" rIns="76200" bIns="76200" numCol="1" spcCol="1270" anchor="ctr" anchorCtr="0">
          <a:noAutofit/>
        </a:bodyPr>
        <a:lstStyle/>
        <a:p>
          <a:pPr marL="0" lvl="0" indent="0" algn="l" defTabSz="1333500">
            <a:lnSpc>
              <a:spcPct val="90000"/>
            </a:lnSpc>
            <a:spcBef>
              <a:spcPct val="0"/>
            </a:spcBef>
            <a:spcAft>
              <a:spcPct val="35000"/>
            </a:spcAft>
            <a:buNone/>
          </a:pPr>
          <a:r>
            <a:rPr kumimoji="0" lang="en-US"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t>Introduction </a:t>
          </a:r>
          <a:endParaRPr kumimoji="0" lang="en-GB"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sp:txBody>
      <dsp:txXfrm>
        <a:off x="510836" y="366823"/>
        <a:ext cx="3682618" cy="733646"/>
      </dsp:txXfrm>
    </dsp:sp>
    <dsp:sp modelId="{49546532-C618-4393-B50A-3F271532688D}">
      <dsp:nvSpPr>
        <dsp:cNvPr id="0" name=""/>
        <dsp:cNvSpPr/>
      </dsp:nvSpPr>
      <dsp:spPr>
        <a:xfrm>
          <a:off x="52307" y="275117"/>
          <a:ext cx="917058" cy="917058"/>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9AEC27-ABFE-43EC-BE74-59F765AB4A50}">
      <dsp:nvSpPr>
        <dsp:cNvPr id="0" name=""/>
        <dsp:cNvSpPr/>
      </dsp:nvSpPr>
      <dsp:spPr>
        <a:xfrm>
          <a:off x="777516" y="1467292"/>
          <a:ext cx="3415938" cy="73364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2332" tIns="76200" rIns="76200" bIns="76200" numCol="1" spcCol="1270" anchor="ctr" anchorCtr="0">
          <a:noAutofit/>
        </a:bodyPr>
        <a:lstStyle/>
        <a:p>
          <a:pPr marL="0" lvl="0" indent="0" algn="l" defTabSz="1333500">
            <a:lnSpc>
              <a:spcPct val="90000"/>
            </a:lnSpc>
            <a:spcBef>
              <a:spcPct val="0"/>
            </a:spcBef>
            <a:spcAft>
              <a:spcPct val="35000"/>
            </a:spcAft>
            <a:buNone/>
          </a:pPr>
          <a:r>
            <a:rPr kumimoji="0" lang="en-US"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t>Aim of study </a:t>
          </a:r>
          <a:endParaRPr kumimoji="0" lang="en-GB"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sp:txBody>
      <dsp:txXfrm>
        <a:off x="777516" y="1467292"/>
        <a:ext cx="3415938" cy="733646"/>
      </dsp:txXfrm>
    </dsp:sp>
    <dsp:sp modelId="{4C319E1F-1D01-45BC-89DD-647C3D551EC0}">
      <dsp:nvSpPr>
        <dsp:cNvPr id="0" name=""/>
        <dsp:cNvSpPr/>
      </dsp:nvSpPr>
      <dsp:spPr>
        <a:xfrm>
          <a:off x="318987" y="1375587"/>
          <a:ext cx="917058" cy="917058"/>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7ECB10-2BF6-4822-B859-4515D528F25C}">
      <dsp:nvSpPr>
        <dsp:cNvPr id="0" name=""/>
        <dsp:cNvSpPr/>
      </dsp:nvSpPr>
      <dsp:spPr>
        <a:xfrm>
          <a:off x="510836" y="2567762"/>
          <a:ext cx="3682618" cy="733646"/>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2332" tIns="76200" rIns="76200" bIns="76200" numCol="1" spcCol="1270" anchor="ctr" anchorCtr="0">
          <a:noAutofit/>
        </a:bodyPr>
        <a:lstStyle/>
        <a:p>
          <a:pPr marL="0" lvl="0" indent="0" algn="l" defTabSz="1333500">
            <a:lnSpc>
              <a:spcPct val="90000"/>
            </a:lnSpc>
            <a:spcBef>
              <a:spcPct val="0"/>
            </a:spcBef>
            <a:spcAft>
              <a:spcPct val="35000"/>
            </a:spcAft>
            <a:buNone/>
          </a:pPr>
          <a:r>
            <a:rPr kumimoji="0" lang="en-US"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t>Factors </a:t>
          </a:r>
          <a:endParaRPr kumimoji="0" lang="en-GB"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sp:txBody>
      <dsp:txXfrm>
        <a:off x="510836" y="2567762"/>
        <a:ext cx="3682618" cy="733646"/>
      </dsp:txXfrm>
    </dsp:sp>
    <dsp:sp modelId="{8CB54FD7-AA4F-483D-BD41-89D29A8305BB}">
      <dsp:nvSpPr>
        <dsp:cNvPr id="0" name=""/>
        <dsp:cNvSpPr/>
      </dsp:nvSpPr>
      <dsp:spPr>
        <a:xfrm>
          <a:off x="52307" y="2476056"/>
          <a:ext cx="917058" cy="917058"/>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45017B-FA9B-48B1-B144-590D414DCFA0}">
      <dsp:nvSpPr>
        <dsp:cNvPr id="0" name=""/>
        <dsp:cNvSpPr/>
      </dsp:nvSpPr>
      <dsp:spPr>
        <a:xfrm>
          <a:off x="-4286915" y="-657671"/>
          <a:ext cx="5107622" cy="5107622"/>
        </a:xfrm>
        <a:prstGeom prst="blockArc">
          <a:avLst>
            <a:gd name="adj1" fmla="val 18900000"/>
            <a:gd name="adj2" fmla="val 2700000"/>
            <a:gd name="adj3" fmla="val 423"/>
          </a:avLst>
        </a:prstGeom>
        <a:noFill/>
        <a:ln w="1587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FFF5BDF1-7C31-46A4-A1A2-E85FF151152D}">
      <dsp:nvSpPr>
        <dsp:cNvPr id="0" name=""/>
        <dsp:cNvSpPr/>
      </dsp:nvSpPr>
      <dsp:spPr>
        <a:xfrm>
          <a:off x="527806" y="379227"/>
          <a:ext cx="3970259" cy="75845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2024" tIns="76200" rIns="76200" bIns="76200" numCol="1" spcCol="1270" anchor="ctr" anchorCtr="0">
          <a:noAutofit/>
        </a:bodyPr>
        <a:lstStyle/>
        <a:p>
          <a:pPr marL="0" lvl="0" indent="0" algn="l" defTabSz="1333500">
            <a:lnSpc>
              <a:spcPct val="90000"/>
            </a:lnSpc>
            <a:spcBef>
              <a:spcPct val="0"/>
            </a:spcBef>
            <a:spcAft>
              <a:spcPct val="35000"/>
            </a:spcAft>
            <a:buNone/>
          </a:pPr>
          <a:r>
            <a:rPr kumimoji="0" lang="en-US"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t>Literature Review </a:t>
          </a:r>
          <a:endParaRPr kumimoji="0" lang="en-GB"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sp:txBody>
      <dsp:txXfrm>
        <a:off x="527806" y="379227"/>
        <a:ext cx="3970259" cy="758455"/>
      </dsp:txXfrm>
    </dsp:sp>
    <dsp:sp modelId="{49546532-C618-4393-B50A-3F271532688D}">
      <dsp:nvSpPr>
        <dsp:cNvPr id="0" name=""/>
        <dsp:cNvSpPr/>
      </dsp:nvSpPr>
      <dsp:spPr>
        <a:xfrm>
          <a:off x="53771" y="284420"/>
          <a:ext cx="948069" cy="948069"/>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CE9AEC27-ABFE-43EC-BE74-59F765AB4A50}">
      <dsp:nvSpPr>
        <dsp:cNvPr id="0" name=""/>
        <dsp:cNvSpPr/>
      </dsp:nvSpPr>
      <dsp:spPr>
        <a:xfrm>
          <a:off x="803505" y="1516911"/>
          <a:ext cx="3694560" cy="75845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2024" tIns="76200" rIns="76200" bIns="76200" numCol="1" spcCol="1270" anchor="ctr" anchorCtr="0">
          <a:noAutofit/>
        </a:bodyPr>
        <a:lstStyle/>
        <a:p>
          <a:pPr marL="0" lvl="0" indent="0" algn="l" defTabSz="1333500">
            <a:lnSpc>
              <a:spcPct val="90000"/>
            </a:lnSpc>
            <a:spcBef>
              <a:spcPct val="0"/>
            </a:spcBef>
            <a:spcAft>
              <a:spcPct val="35000"/>
            </a:spcAft>
            <a:buNone/>
          </a:pPr>
          <a:r>
            <a:rPr kumimoji="0" lang="en-US"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t>Results</a:t>
          </a:r>
          <a:endParaRPr kumimoji="0" lang="en-GB"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sp:txBody>
      <dsp:txXfrm>
        <a:off x="803505" y="1516911"/>
        <a:ext cx="3694560" cy="758455"/>
      </dsp:txXfrm>
    </dsp:sp>
    <dsp:sp modelId="{4C319E1F-1D01-45BC-89DD-647C3D551EC0}">
      <dsp:nvSpPr>
        <dsp:cNvPr id="0" name=""/>
        <dsp:cNvSpPr/>
      </dsp:nvSpPr>
      <dsp:spPr>
        <a:xfrm>
          <a:off x="329470" y="1422104"/>
          <a:ext cx="948069" cy="948069"/>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C7ECB10-2BF6-4822-B859-4515D528F25C}">
      <dsp:nvSpPr>
        <dsp:cNvPr id="0" name=""/>
        <dsp:cNvSpPr/>
      </dsp:nvSpPr>
      <dsp:spPr>
        <a:xfrm>
          <a:off x="527806" y="2654595"/>
          <a:ext cx="3970259" cy="758455"/>
        </a:xfrm>
        <a:prstGeom prst="rect">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2024" tIns="76200" rIns="76200" bIns="76200" numCol="1" spcCol="1270" anchor="ctr" anchorCtr="0">
          <a:noAutofit/>
        </a:bodyPr>
        <a:lstStyle/>
        <a:p>
          <a:pPr marL="0" lvl="0" indent="0" algn="l" defTabSz="1333500">
            <a:lnSpc>
              <a:spcPct val="90000"/>
            </a:lnSpc>
            <a:spcBef>
              <a:spcPct val="0"/>
            </a:spcBef>
            <a:spcAft>
              <a:spcPct val="35000"/>
            </a:spcAft>
            <a:buNone/>
          </a:pPr>
          <a:r>
            <a:rPr kumimoji="0" lang="en-US"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rPr>
            <a:t>Conclusion &amp; discussion</a:t>
          </a:r>
          <a:endParaRPr kumimoji="0" lang="en-GB" sz="3000" b="1" i="0" u="none" strike="noStrike" kern="1200" cap="none" normalizeH="0" baseline="0" dirty="0">
            <a:ln>
              <a:noFill/>
            </a:ln>
            <a:solidFill>
              <a:schemeClr val="tx1"/>
            </a:solidFill>
            <a:effectLst/>
            <a:latin typeface="Times New Roman" panose="02020603050405020304" pitchFamily="18" charset="0"/>
            <a:cs typeface="Times New Roman" panose="02020603050405020304" pitchFamily="18" charset="0"/>
          </a:endParaRPr>
        </a:p>
      </dsp:txBody>
      <dsp:txXfrm>
        <a:off x="527806" y="2654595"/>
        <a:ext cx="3970259" cy="758455"/>
      </dsp:txXfrm>
    </dsp:sp>
    <dsp:sp modelId="{8CB54FD7-AA4F-483D-BD41-89D29A8305BB}">
      <dsp:nvSpPr>
        <dsp:cNvPr id="0" name=""/>
        <dsp:cNvSpPr/>
      </dsp:nvSpPr>
      <dsp:spPr>
        <a:xfrm>
          <a:off x="53771" y="2559788"/>
          <a:ext cx="948069" cy="948069"/>
        </a:xfrm>
        <a:prstGeom prst="ellipse">
          <a:avLst/>
        </a:prstGeom>
        <a:solidFill>
          <a:schemeClr val="lt1">
            <a:hueOff val="0"/>
            <a:satOff val="0"/>
            <a:lumOff val="0"/>
            <a:alphaOff val="0"/>
          </a:schemeClr>
        </a:solidFill>
        <a:ln w="1587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4E5E05-FA37-497F-8ABB-E1F66EAC9C01}">
      <dsp:nvSpPr>
        <dsp:cNvPr id="0" name=""/>
        <dsp:cNvSpPr/>
      </dsp:nvSpPr>
      <dsp:spPr>
        <a:xfrm>
          <a:off x="0" y="37645"/>
          <a:ext cx="9837055" cy="1647360"/>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US" sz="4400" kern="1200" dirty="0"/>
            <a:t>Aim: to </a:t>
          </a:r>
          <a:r>
            <a:rPr lang="en-GB" sz="4400" kern="1200" dirty="0"/>
            <a:t>analyse</a:t>
          </a:r>
          <a:r>
            <a:rPr lang="en-US" sz="4400" kern="1200" dirty="0"/>
            <a:t> the factors associated with vaccine hesitancy</a:t>
          </a:r>
        </a:p>
      </dsp:txBody>
      <dsp:txXfrm>
        <a:off x="80417" y="118062"/>
        <a:ext cx="9676221" cy="1486526"/>
      </dsp:txXfrm>
    </dsp:sp>
    <dsp:sp modelId="{EB6A0995-A8F4-4783-825E-DDFFD30CB341}">
      <dsp:nvSpPr>
        <dsp:cNvPr id="0" name=""/>
        <dsp:cNvSpPr/>
      </dsp:nvSpPr>
      <dsp:spPr>
        <a:xfrm>
          <a:off x="0" y="1811726"/>
          <a:ext cx="9837055" cy="1647360"/>
        </a:xfrm>
        <a:prstGeom prst="roundRect">
          <a:avLst/>
        </a:prstGeom>
        <a:solidFill>
          <a:schemeClr val="accent4">
            <a:hueOff val="1335015"/>
            <a:satOff val="17844"/>
            <a:lumOff val="8628"/>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US" sz="4400" kern="1200" dirty="0"/>
            <a:t>How willing is the population of UK in getting vaccinated</a:t>
          </a:r>
          <a:endParaRPr lang="en-GB" sz="4400" kern="1200" dirty="0"/>
        </a:p>
      </dsp:txBody>
      <dsp:txXfrm>
        <a:off x="80417" y="1892143"/>
        <a:ext cx="9676221" cy="1486526"/>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325BB8-56FB-4712-BEFC-7CB729346E25}">
      <dsp:nvSpPr>
        <dsp:cNvPr id="0" name=""/>
        <dsp:cNvSpPr/>
      </dsp:nvSpPr>
      <dsp:spPr>
        <a:xfrm>
          <a:off x="720090" y="1230"/>
          <a:ext cx="2550318" cy="1530191"/>
        </a:xfrm>
        <a:prstGeom prst="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t>Immune Response</a:t>
          </a:r>
          <a:endParaRPr lang="en-GB" sz="4000" kern="1200" dirty="0"/>
        </a:p>
      </dsp:txBody>
      <dsp:txXfrm>
        <a:off x="720090" y="1230"/>
        <a:ext cx="2550318" cy="1530191"/>
      </dsp:txXfrm>
    </dsp:sp>
    <dsp:sp modelId="{4F4F8947-F2B6-495D-811D-7B6B23AC9F23}">
      <dsp:nvSpPr>
        <dsp:cNvPr id="0" name=""/>
        <dsp:cNvSpPr/>
      </dsp:nvSpPr>
      <dsp:spPr>
        <a:xfrm>
          <a:off x="3525440" y="1230"/>
          <a:ext cx="2550318" cy="1530191"/>
        </a:xfrm>
        <a:prstGeom prst="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t>Dead or attenuation </a:t>
          </a:r>
          <a:endParaRPr lang="en-GB" sz="4000" kern="1200" dirty="0"/>
        </a:p>
      </dsp:txBody>
      <dsp:txXfrm>
        <a:off x="3525440" y="1230"/>
        <a:ext cx="2550318" cy="1530191"/>
      </dsp:txXfrm>
    </dsp:sp>
    <dsp:sp modelId="{B361ACED-D13A-4BA0-B378-08D822CC42CF}">
      <dsp:nvSpPr>
        <dsp:cNvPr id="0" name=""/>
        <dsp:cNvSpPr/>
      </dsp:nvSpPr>
      <dsp:spPr>
        <a:xfrm>
          <a:off x="6330791" y="1230"/>
          <a:ext cx="2550318" cy="1530191"/>
        </a:xfrm>
        <a:prstGeom prst="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t>Childhood diseases</a:t>
          </a:r>
          <a:endParaRPr lang="en-GB" sz="4000" kern="1200" dirty="0"/>
        </a:p>
      </dsp:txBody>
      <dsp:txXfrm>
        <a:off x="6330791" y="1230"/>
        <a:ext cx="2550318" cy="1530191"/>
      </dsp:txXfrm>
    </dsp:sp>
    <dsp:sp modelId="{60D9B7CB-A1AD-40AA-8B10-B0141854C427}">
      <dsp:nvSpPr>
        <dsp:cNvPr id="0" name=""/>
        <dsp:cNvSpPr/>
      </dsp:nvSpPr>
      <dsp:spPr>
        <a:xfrm>
          <a:off x="2122765" y="1786453"/>
          <a:ext cx="2550318" cy="1530191"/>
        </a:xfrm>
        <a:prstGeom prst="rect">
          <a:avLst/>
        </a:prstGeom>
        <a:solidFill>
          <a:schemeClr val="accent5">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t>Refusal of vaccine</a:t>
          </a:r>
          <a:endParaRPr lang="en-GB" sz="4000" kern="1200" dirty="0"/>
        </a:p>
      </dsp:txBody>
      <dsp:txXfrm>
        <a:off x="2122765" y="1786453"/>
        <a:ext cx="2550318" cy="1530191"/>
      </dsp:txXfrm>
    </dsp:sp>
    <dsp:sp modelId="{9F5E650B-6D09-4937-9745-1F9ACE39641A}">
      <dsp:nvSpPr>
        <dsp:cNvPr id="0" name=""/>
        <dsp:cNvSpPr/>
      </dsp:nvSpPr>
      <dsp:spPr>
        <a:xfrm>
          <a:off x="4928115" y="1786453"/>
          <a:ext cx="2550318" cy="1530191"/>
        </a:xfrm>
        <a:prstGeom prst="rect">
          <a:avLst/>
        </a:prstGeom>
        <a:solidFill>
          <a:schemeClr val="accent6">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0" algn="ctr" defTabSz="1778000">
            <a:lnSpc>
              <a:spcPct val="90000"/>
            </a:lnSpc>
            <a:spcBef>
              <a:spcPct val="0"/>
            </a:spcBef>
            <a:spcAft>
              <a:spcPct val="35000"/>
            </a:spcAft>
            <a:buNone/>
          </a:pPr>
          <a:r>
            <a:rPr lang="en-US" sz="4000" kern="1200" dirty="0"/>
            <a:t>WHO</a:t>
          </a:r>
          <a:r>
            <a:rPr lang="en-US" sz="4000" kern="1200" baseline="0" dirty="0"/>
            <a:t> reports</a:t>
          </a:r>
          <a:endParaRPr lang="en-GB" sz="4000" kern="1200" dirty="0"/>
        </a:p>
      </dsp:txBody>
      <dsp:txXfrm>
        <a:off x="4928115" y="1786453"/>
        <a:ext cx="2550318" cy="1530191"/>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BACDC02-9637-4CFD-9EED-8FEC1B1C02E3}">
      <dsp:nvSpPr>
        <dsp:cNvPr id="0" name=""/>
        <dsp:cNvSpPr/>
      </dsp:nvSpPr>
      <dsp:spPr>
        <a:xfrm rot="16200000">
          <a:off x="-429269" y="429969"/>
          <a:ext cx="2679404" cy="1819466"/>
        </a:xfrm>
        <a:prstGeom prst="flowChartManualOperation">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0" tIns="0" rIns="142255" bIns="0" numCol="1" spcCol="1270" anchor="ctr" anchorCtr="0">
          <a:noAutofit/>
        </a:bodyPr>
        <a:lstStyle/>
        <a:p>
          <a:pPr marL="0" lvl="0" indent="0" algn="ctr" defTabSz="977900">
            <a:lnSpc>
              <a:spcPct val="90000"/>
            </a:lnSpc>
            <a:spcBef>
              <a:spcPct val="0"/>
            </a:spcBef>
            <a:spcAft>
              <a:spcPct val="35000"/>
            </a:spcAft>
            <a:buNone/>
          </a:pPr>
          <a:r>
            <a:rPr lang="en-US" sz="2200" kern="1200" dirty="0"/>
            <a:t>Confidence</a:t>
          </a:r>
          <a:endParaRPr lang="en-GB" sz="2200" kern="1200" dirty="0"/>
        </a:p>
      </dsp:txBody>
      <dsp:txXfrm rot="5400000">
        <a:off x="700" y="535881"/>
        <a:ext cx="1819466" cy="1607642"/>
      </dsp:txXfrm>
    </dsp:sp>
    <dsp:sp modelId="{1B09A139-DDA9-41DC-8800-4AB2884DB340}">
      <dsp:nvSpPr>
        <dsp:cNvPr id="0" name=""/>
        <dsp:cNvSpPr/>
      </dsp:nvSpPr>
      <dsp:spPr>
        <a:xfrm rot="16200000">
          <a:off x="1526657" y="429969"/>
          <a:ext cx="2679404" cy="1819466"/>
        </a:xfrm>
        <a:prstGeom prst="flowChartManualOperation">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0" tIns="0" rIns="142255" bIns="0" numCol="1" spcCol="1270" anchor="ctr" anchorCtr="0">
          <a:noAutofit/>
        </a:bodyPr>
        <a:lstStyle/>
        <a:p>
          <a:pPr marL="0" lvl="0" indent="0" algn="ctr" defTabSz="977900">
            <a:lnSpc>
              <a:spcPct val="90000"/>
            </a:lnSpc>
            <a:spcBef>
              <a:spcPct val="0"/>
            </a:spcBef>
            <a:spcAft>
              <a:spcPct val="35000"/>
            </a:spcAft>
            <a:buNone/>
          </a:pPr>
          <a:r>
            <a:rPr lang="en-US" sz="2200" kern="1200" dirty="0"/>
            <a:t>Complacency </a:t>
          </a:r>
          <a:endParaRPr lang="en-GB" sz="2200" kern="1200" dirty="0"/>
        </a:p>
      </dsp:txBody>
      <dsp:txXfrm rot="5400000">
        <a:off x="1956626" y="535881"/>
        <a:ext cx="1819466" cy="1607642"/>
      </dsp:txXfrm>
    </dsp:sp>
    <dsp:sp modelId="{096F723C-2DCD-4A53-9887-50390BA4957A}">
      <dsp:nvSpPr>
        <dsp:cNvPr id="0" name=""/>
        <dsp:cNvSpPr/>
      </dsp:nvSpPr>
      <dsp:spPr>
        <a:xfrm rot="16200000">
          <a:off x="3482583" y="429969"/>
          <a:ext cx="2679404" cy="1819466"/>
        </a:xfrm>
        <a:prstGeom prst="flowChartManualOperation">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39700" tIns="0" rIns="142255" bIns="0" numCol="1" spcCol="1270" anchor="ctr" anchorCtr="0">
          <a:noAutofit/>
        </a:bodyPr>
        <a:lstStyle/>
        <a:p>
          <a:pPr marL="0" lvl="0" indent="0" algn="ctr" defTabSz="977900">
            <a:lnSpc>
              <a:spcPct val="90000"/>
            </a:lnSpc>
            <a:spcBef>
              <a:spcPct val="0"/>
            </a:spcBef>
            <a:spcAft>
              <a:spcPct val="35000"/>
            </a:spcAft>
            <a:buNone/>
          </a:pPr>
          <a:r>
            <a:rPr lang="en-US" sz="2200" kern="1200" dirty="0"/>
            <a:t>Convenience</a:t>
          </a:r>
          <a:endParaRPr lang="en-GB" sz="2200" kern="1200" dirty="0"/>
        </a:p>
      </dsp:txBody>
      <dsp:txXfrm rot="5400000">
        <a:off x="3912552" y="535881"/>
        <a:ext cx="1819466" cy="1607642"/>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EF95D1F-3CE3-4517-8272-988180B1CE72}">
      <dsp:nvSpPr>
        <dsp:cNvPr id="0" name=""/>
        <dsp:cNvSpPr/>
      </dsp:nvSpPr>
      <dsp:spPr>
        <a:xfrm>
          <a:off x="50301" y="580"/>
          <a:ext cx="1606609" cy="963965"/>
        </a:xfrm>
        <a:prstGeom prst="rect">
          <a:avLst/>
        </a:prstGeom>
        <a:solidFill>
          <a:schemeClr val="accent5">
            <a:shade val="80000"/>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Affordability</a:t>
          </a:r>
          <a:endParaRPr lang="en-GB" sz="2200" kern="1200" dirty="0"/>
        </a:p>
      </dsp:txBody>
      <dsp:txXfrm>
        <a:off x="50301" y="580"/>
        <a:ext cx="1606609" cy="963965"/>
      </dsp:txXfrm>
    </dsp:sp>
    <dsp:sp modelId="{5166D2B6-3198-4472-A453-EA97C1DB03F9}">
      <dsp:nvSpPr>
        <dsp:cNvPr id="0" name=""/>
        <dsp:cNvSpPr/>
      </dsp:nvSpPr>
      <dsp:spPr>
        <a:xfrm>
          <a:off x="1817571" y="580"/>
          <a:ext cx="1606609" cy="963965"/>
        </a:xfrm>
        <a:prstGeom prst="rect">
          <a:avLst/>
        </a:prstGeom>
        <a:solidFill>
          <a:schemeClr val="accent5">
            <a:shade val="80000"/>
            <a:hueOff val="-134516"/>
            <a:satOff val="-2407"/>
            <a:lumOff val="7342"/>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Awareness</a:t>
          </a:r>
          <a:endParaRPr lang="en-GB" sz="2200" kern="1200" dirty="0"/>
        </a:p>
      </dsp:txBody>
      <dsp:txXfrm>
        <a:off x="1817571" y="580"/>
        <a:ext cx="1606609" cy="963965"/>
      </dsp:txXfrm>
    </dsp:sp>
    <dsp:sp modelId="{C98AE7B2-765F-454C-A8B5-3184A59AF858}">
      <dsp:nvSpPr>
        <dsp:cNvPr id="0" name=""/>
        <dsp:cNvSpPr/>
      </dsp:nvSpPr>
      <dsp:spPr>
        <a:xfrm>
          <a:off x="50301" y="1125207"/>
          <a:ext cx="1606609" cy="963965"/>
        </a:xfrm>
        <a:prstGeom prst="rect">
          <a:avLst/>
        </a:prstGeom>
        <a:solidFill>
          <a:schemeClr val="accent5">
            <a:shade val="80000"/>
            <a:hueOff val="-269033"/>
            <a:satOff val="-4815"/>
            <a:lumOff val="14683"/>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Activation</a:t>
          </a:r>
          <a:endParaRPr lang="en-GB" sz="2200" kern="1200" dirty="0"/>
        </a:p>
      </dsp:txBody>
      <dsp:txXfrm>
        <a:off x="50301" y="1125207"/>
        <a:ext cx="1606609" cy="963965"/>
      </dsp:txXfrm>
    </dsp:sp>
    <dsp:sp modelId="{03F9D89E-2F3F-4946-BB38-D2E6A8144934}">
      <dsp:nvSpPr>
        <dsp:cNvPr id="0" name=""/>
        <dsp:cNvSpPr/>
      </dsp:nvSpPr>
      <dsp:spPr>
        <a:xfrm>
          <a:off x="1817571" y="1125207"/>
          <a:ext cx="1606609" cy="963965"/>
        </a:xfrm>
        <a:prstGeom prst="rect">
          <a:avLst/>
        </a:prstGeom>
        <a:solidFill>
          <a:schemeClr val="accent5">
            <a:shade val="80000"/>
            <a:hueOff val="-403549"/>
            <a:satOff val="-7222"/>
            <a:lumOff val="22025"/>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Access</a:t>
          </a:r>
          <a:endParaRPr lang="en-GB" sz="2200" kern="1200" dirty="0"/>
        </a:p>
      </dsp:txBody>
      <dsp:txXfrm>
        <a:off x="1817571" y="1125207"/>
        <a:ext cx="1606609" cy="963965"/>
      </dsp:txXfrm>
    </dsp:sp>
    <dsp:sp modelId="{056A10AD-2CB8-4B75-90AB-254DC747D431}">
      <dsp:nvSpPr>
        <dsp:cNvPr id="0" name=""/>
        <dsp:cNvSpPr/>
      </dsp:nvSpPr>
      <dsp:spPr>
        <a:xfrm>
          <a:off x="933936" y="2249833"/>
          <a:ext cx="1606609" cy="963965"/>
        </a:xfrm>
        <a:prstGeom prst="rect">
          <a:avLst/>
        </a:prstGeom>
        <a:solidFill>
          <a:schemeClr val="accent5">
            <a:shade val="80000"/>
            <a:hueOff val="-538065"/>
            <a:satOff val="-9629"/>
            <a:lumOff val="2936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dirty="0"/>
            <a:t>Acceptance</a:t>
          </a:r>
          <a:endParaRPr lang="en-GB" sz="2200" kern="1200" dirty="0"/>
        </a:p>
      </dsp:txBody>
      <dsp:txXfrm>
        <a:off x="933936" y="2249833"/>
        <a:ext cx="1606609" cy="96396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A6DC417-473F-494D-8FEA-01C5C99E5C82}">
      <dsp:nvSpPr>
        <dsp:cNvPr id="0" name=""/>
        <dsp:cNvSpPr/>
      </dsp:nvSpPr>
      <dsp:spPr>
        <a:xfrm>
          <a:off x="0" y="355332"/>
          <a:ext cx="9601200" cy="819000"/>
        </a:xfrm>
        <a:prstGeom prst="rect">
          <a:avLst/>
        </a:prstGeom>
        <a:solidFill>
          <a:schemeClr val="lt1">
            <a:alpha val="90000"/>
            <a:hueOff val="0"/>
            <a:satOff val="0"/>
            <a:lumOff val="0"/>
            <a:alphaOff val="0"/>
          </a:schemeClr>
        </a:solidFill>
        <a:ln w="1587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5160" tIns="416560" rIns="745160"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Following the Doctor’s advice</a:t>
          </a:r>
          <a:endParaRPr lang="en-GB" sz="2000" kern="1200" dirty="0"/>
        </a:p>
      </dsp:txBody>
      <dsp:txXfrm>
        <a:off x="0" y="355332"/>
        <a:ext cx="9601200" cy="819000"/>
      </dsp:txXfrm>
    </dsp:sp>
    <dsp:sp modelId="{4F3BD860-E4DA-49AE-90B3-3AD2CDA8C17A}">
      <dsp:nvSpPr>
        <dsp:cNvPr id="0" name=""/>
        <dsp:cNvSpPr/>
      </dsp:nvSpPr>
      <dsp:spPr>
        <a:xfrm>
          <a:off x="480060" y="60131"/>
          <a:ext cx="6720840" cy="590400"/>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marL="0" lvl="0" indent="0" algn="l" defTabSz="889000">
            <a:lnSpc>
              <a:spcPct val="90000"/>
            </a:lnSpc>
            <a:spcBef>
              <a:spcPct val="0"/>
            </a:spcBef>
            <a:spcAft>
              <a:spcPct val="35000"/>
            </a:spcAft>
            <a:buNone/>
          </a:pPr>
          <a:r>
            <a:rPr lang="en-US" sz="2000" kern="1200" dirty="0"/>
            <a:t>Saving lives by avoiding infectious diseases.</a:t>
          </a:r>
          <a:endParaRPr lang="en-GB" sz="2000" kern="1200" dirty="0"/>
        </a:p>
      </dsp:txBody>
      <dsp:txXfrm>
        <a:off x="508881" y="88952"/>
        <a:ext cx="6663198" cy="532758"/>
      </dsp:txXfrm>
    </dsp:sp>
    <dsp:sp modelId="{11D547D7-41F4-4C37-806F-6DA61A55B296}">
      <dsp:nvSpPr>
        <dsp:cNvPr id="0" name=""/>
        <dsp:cNvSpPr/>
      </dsp:nvSpPr>
      <dsp:spPr>
        <a:xfrm>
          <a:off x="0" y="1577532"/>
          <a:ext cx="9601200" cy="819000"/>
        </a:xfrm>
        <a:prstGeom prst="rect">
          <a:avLst/>
        </a:prstGeom>
        <a:solidFill>
          <a:schemeClr val="lt1">
            <a:alpha val="90000"/>
            <a:hueOff val="0"/>
            <a:satOff val="0"/>
            <a:lumOff val="0"/>
            <a:alphaOff val="0"/>
          </a:schemeClr>
        </a:solidFill>
        <a:ln w="15875" cap="flat" cmpd="sng" algn="ctr">
          <a:solidFill>
            <a:schemeClr val="accent3">
              <a:hueOff val="-6164083"/>
              <a:satOff val="6281"/>
              <a:lumOff val="-1177"/>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5160" tIns="416560" rIns="745160"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There should be no doubts against the experts</a:t>
          </a:r>
          <a:endParaRPr lang="en-GB" sz="2000" kern="1200" dirty="0"/>
        </a:p>
      </dsp:txBody>
      <dsp:txXfrm>
        <a:off x="0" y="1577532"/>
        <a:ext cx="9601200" cy="819000"/>
      </dsp:txXfrm>
    </dsp:sp>
    <dsp:sp modelId="{1E09D3D8-6B1A-40FD-9B5D-5DAA0688E64E}">
      <dsp:nvSpPr>
        <dsp:cNvPr id="0" name=""/>
        <dsp:cNvSpPr/>
      </dsp:nvSpPr>
      <dsp:spPr>
        <a:xfrm>
          <a:off x="480060" y="1282332"/>
          <a:ext cx="6720840" cy="590400"/>
        </a:xfrm>
        <a:prstGeom prst="roundRect">
          <a:avLst/>
        </a:prstGeom>
        <a:solidFill>
          <a:schemeClr val="accent3">
            <a:hueOff val="-6164083"/>
            <a:satOff val="6281"/>
            <a:lumOff val="-1177"/>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marL="0" lvl="0" indent="0" algn="l" defTabSz="889000">
            <a:lnSpc>
              <a:spcPct val="90000"/>
            </a:lnSpc>
            <a:spcBef>
              <a:spcPct val="0"/>
            </a:spcBef>
            <a:spcAft>
              <a:spcPct val="35000"/>
            </a:spcAft>
            <a:buNone/>
          </a:pPr>
          <a:r>
            <a:rPr lang="en-US" sz="2000" kern="1200" dirty="0"/>
            <a:t>Immunisation protecting individuals and eventually whole community </a:t>
          </a:r>
          <a:endParaRPr lang="en-GB" sz="2000" kern="1200" dirty="0"/>
        </a:p>
      </dsp:txBody>
      <dsp:txXfrm>
        <a:off x="508881" y="1311153"/>
        <a:ext cx="6663198" cy="532758"/>
      </dsp:txXfrm>
    </dsp:sp>
    <dsp:sp modelId="{E0681118-0B42-4C41-B6EC-FF064F66CCDF}">
      <dsp:nvSpPr>
        <dsp:cNvPr id="0" name=""/>
        <dsp:cNvSpPr/>
      </dsp:nvSpPr>
      <dsp:spPr>
        <a:xfrm>
          <a:off x="0" y="2799732"/>
          <a:ext cx="9601200" cy="819000"/>
        </a:xfrm>
        <a:prstGeom prst="rect">
          <a:avLst/>
        </a:prstGeom>
        <a:solidFill>
          <a:schemeClr val="lt1">
            <a:alpha val="90000"/>
            <a:hueOff val="0"/>
            <a:satOff val="0"/>
            <a:lumOff val="0"/>
            <a:alphaOff val="0"/>
          </a:schemeClr>
        </a:solidFill>
        <a:ln w="15875" cap="flat" cmpd="sng" algn="ctr">
          <a:solidFill>
            <a:schemeClr val="accent3">
              <a:hueOff val="-12328166"/>
              <a:satOff val="12562"/>
              <a:lumOff val="-2354"/>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45160" tIns="416560" rIns="745160"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Awareness for vaccination through media</a:t>
          </a:r>
          <a:endParaRPr lang="en-GB" sz="2000" kern="1200" dirty="0"/>
        </a:p>
      </dsp:txBody>
      <dsp:txXfrm>
        <a:off x="0" y="2799732"/>
        <a:ext cx="9601200" cy="819000"/>
      </dsp:txXfrm>
    </dsp:sp>
    <dsp:sp modelId="{7C4F6CD9-1705-4C6C-8F31-6EC443C1FC7E}">
      <dsp:nvSpPr>
        <dsp:cNvPr id="0" name=""/>
        <dsp:cNvSpPr/>
      </dsp:nvSpPr>
      <dsp:spPr>
        <a:xfrm>
          <a:off x="480060" y="2504532"/>
          <a:ext cx="6720840" cy="590400"/>
        </a:xfrm>
        <a:prstGeom prst="roundRect">
          <a:avLst/>
        </a:prstGeom>
        <a:solidFill>
          <a:schemeClr val="accent3">
            <a:hueOff val="-12328166"/>
            <a:satOff val="12562"/>
            <a:lumOff val="-2354"/>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32" tIns="0" rIns="254032" bIns="0" numCol="1" spcCol="1270" anchor="ctr" anchorCtr="0">
          <a:noAutofit/>
        </a:bodyPr>
        <a:lstStyle/>
        <a:p>
          <a:pPr marL="0" lvl="0" indent="0" algn="l" defTabSz="889000">
            <a:lnSpc>
              <a:spcPct val="90000"/>
            </a:lnSpc>
            <a:spcBef>
              <a:spcPct val="0"/>
            </a:spcBef>
            <a:spcAft>
              <a:spcPct val="35000"/>
            </a:spcAft>
            <a:buNone/>
          </a:pPr>
          <a:r>
            <a:rPr lang="en-US" sz="2000" kern="1200" dirty="0"/>
            <a:t>Enhancing the immune systems with attenuated organism in the body. </a:t>
          </a:r>
          <a:endParaRPr lang="en-GB" sz="2000" kern="1200" dirty="0"/>
        </a:p>
      </dsp:txBody>
      <dsp:txXfrm>
        <a:off x="508881" y="2533353"/>
        <a:ext cx="6663198" cy="532758"/>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223C00-262C-4787-809F-DA88ADB2A10B}">
      <dsp:nvSpPr>
        <dsp:cNvPr id="0" name=""/>
        <dsp:cNvSpPr/>
      </dsp:nvSpPr>
      <dsp:spPr>
        <a:xfrm>
          <a:off x="720089" y="0"/>
          <a:ext cx="8161020" cy="3317875"/>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917CA42-CACB-43B6-A269-76818D98C9C5}">
      <dsp:nvSpPr>
        <dsp:cNvPr id="0" name=""/>
        <dsp:cNvSpPr/>
      </dsp:nvSpPr>
      <dsp:spPr>
        <a:xfrm>
          <a:off x="325353" y="995362"/>
          <a:ext cx="2880360" cy="1327150"/>
        </a:xfrm>
        <a:prstGeom prst="roundRect">
          <a:avLst/>
        </a:prstGeom>
        <a:solidFill>
          <a:schemeClr val="accent2">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Antibody warnings</a:t>
          </a:r>
          <a:endParaRPr lang="en-GB" sz="2500" kern="1200" dirty="0"/>
        </a:p>
      </dsp:txBody>
      <dsp:txXfrm>
        <a:off x="390139" y="1060148"/>
        <a:ext cx="2750788" cy="1197578"/>
      </dsp:txXfrm>
    </dsp:sp>
    <dsp:sp modelId="{86AE38D2-6D56-42C4-A879-75B0F4CE8B51}">
      <dsp:nvSpPr>
        <dsp:cNvPr id="0" name=""/>
        <dsp:cNvSpPr/>
      </dsp:nvSpPr>
      <dsp:spPr>
        <a:xfrm>
          <a:off x="3360420" y="995362"/>
          <a:ext cx="2880360" cy="1327150"/>
        </a:xfrm>
        <a:prstGeom prst="roundRect">
          <a:avLst/>
        </a:prstGeom>
        <a:solidFill>
          <a:schemeClr val="accent3">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Emerging health concerns</a:t>
          </a:r>
          <a:endParaRPr lang="en-GB" sz="2500" kern="1200" dirty="0"/>
        </a:p>
      </dsp:txBody>
      <dsp:txXfrm>
        <a:off x="3425206" y="1060148"/>
        <a:ext cx="2750788" cy="1197578"/>
      </dsp:txXfrm>
    </dsp:sp>
    <dsp:sp modelId="{C4FA82FF-7654-4E5A-B031-B3F3BF8DCFA7}">
      <dsp:nvSpPr>
        <dsp:cNvPr id="0" name=""/>
        <dsp:cNvSpPr/>
      </dsp:nvSpPr>
      <dsp:spPr>
        <a:xfrm>
          <a:off x="6395486" y="995362"/>
          <a:ext cx="2880360" cy="1327150"/>
        </a:xfrm>
        <a:prstGeom prst="roundRect">
          <a:avLst/>
        </a:prstGeom>
        <a:solidFill>
          <a:schemeClr val="accent4">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0" algn="ctr" defTabSz="1111250">
            <a:lnSpc>
              <a:spcPct val="90000"/>
            </a:lnSpc>
            <a:spcBef>
              <a:spcPct val="0"/>
            </a:spcBef>
            <a:spcAft>
              <a:spcPct val="35000"/>
            </a:spcAft>
            <a:buNone/>
          </a:pPr>
          <a:r>
            <a:rPr lang="en-US" sz="2500" kern="1200" dirty="0"/>
            <a:t>Overcoming the financial and societal issues </a:t>
          </a:r>
          <a:endParaRPr lang="en-GB" sz="2500" kern="1200" dirty="0"/>
        </a:p>
      </dsp:txBody>
      <dsp:txXfrm>
        <a:off x="6460272" y="1060148"/>
        <a:ext cx="2750788" cy="1197578"/>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6">
  <dgm:title val=""/>
  <dgm:desc val=""/>
  <dgm:catLst>
    <dgm:cat type="list" pri="18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ptType="node" refType="h"/>
      <dgm:constr type="w" for="ch" ptType="node" refType="w"/>
      <dgm:constr type="primFontSz" for="ch" ptType="node" op="equ"/>
      <dgm:constr type="w" for="ch" forName="sibTrans" refType="w" fact="0.075"/>
    </dgm:constrLst>
    <dgm:ruleLst/>
    <dgm:forEach name="nodesForEach" axis="ch" ptType="node">
      <dgm:layoutNode name="node">
        <dgm:varLst>
          <dgm:bulletEnabled val="1"/>
        </dgm:varLst>
        <dgm:alg type="tx"/>
        <dgm:choose name="Name4">
          <dgm:if name="Name5" func="var" arg="dir" op="equ" val="norm">
            <dgm:shape xmlns:r="http://schemas.openxmlformats.org/officeDocument/2006/relationships" rot="-90" type="flowChartManualOperation" r:blip="">
              <dgm:adjLst/>
            </dgm:shape>
          </dgm:if>
          <dgm:else name="Name6">
            <dgm:shape xmlns:r="http://schemas.openxmlformats.org/officeDocument/2006/relationships" rot="90" type="flowChartManualOperation" r:blip="">
              <dgm:adjLst/>
            </dgm:shape>
          </dgm:else>
        </dgm:choose>
        <dgm:presOf axis="desOrSelf" ptType="node"/>
        <dgm:constrLst>
          <dgm:constr type="primFontSz" val="65"/>
          <dgm:constr type="tMarg"/>
          <dgm:constr type="bMarg"/>
          <dgm:constr type="lMarg" refType="primFontSz" fact="0.5"/>
          <dgm:constr type="rMarg" refType="lMarg"/>
        </dgm:constrLst>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A44672B-C33C-4CF2-A1D0-B094CB98BFEE}" type="datetimeFigureOut">
              <a:rPr lang="en-GB" smtClean="0"/>
              <a:t>08/12/2021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A356AD3-416D-49BF-87A5-411FE11B0064}" type="slidenum">
              <a:rPr lang="en-GB" smtClean="0"/>
              <a:t>‹#›</a:t>
            </a:fld>
            <a:endParaRPr lang="en-GB"/>
          </a:p>
        </p:txBody>
      </p:sp>
    </p:spTree>
    <p:extLst>
      <p:ext uri="{BB962C8B-B14F-4D97-AF65-F5344CB8AC3E}">
        <p14:creationId xmlns:p14="http://schemas.microsoft.com/office/powerpoint/2010/main" val="31321602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356AD3-416D-49BF-87A5-411FE11B0064}" type="slidenum">
              <a:rPr lang="en-GB" smtClean="0"/>
              <a:t>1</a:t>
            </a:fld>
            <a:endParaRPr lang="en-GB"/>
          </a:p>
        </p:txBody>
      </p:sp>
    </p:spTree>
    <p:extLst>
      <p:ext uri="{BB962C8B-B14F-4D97-AF65-F5344CB8AC3E}">
        <p14:creationId xmlns:p14="http://schemas.microsoft.com/office/powerpoint/2010/main" val="29530982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A356AD3-416D-49BF-87A5-411FE11B0064}" type="slidenum">
              <a:rPr lang="en-GB" smtClean="0"/>
              <a:t>2</a:t>
            </a:fld>
            <a:endParaRPr lang="en-GB"/>
          </a:p>
        </p:txBody>
      </p:sp>
    </p:spTree>
    <p:extLst>
      <p:ext uri="{BB962C8B-B14F-4D97-AF65-F5344CB8AC3E}">
        <p14:creationId xmlns:p14="http://schemas.microsoft.com/office/powerpoint/2010/main" val="197973288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356AD3-416D-49BF-87A5-411FE11B0064}" type="slidenum">
              <a:rPr lang="en-GB" smtClean="0"/>
              <a:t>3</a:t>
            </a:fld>
            <a:endParaRPr lang="en-GB"/>
          </a:p>
        </p:txBody>
      </p:sp>
    </p:spTree>
    <p:extLst>
      <p:ext uri="{BB962C8B-B14F-4D97-AF65-F5344CB8AC3E}">
        <p14:creationId xmlns:p14="http://schemas.microsoft.com/office/powerpoint/2010/main" val="22206099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 Vaccines works upon interaction with our immune system and produce response that is just like the natural infection. Components that are used for developing vaccines is the dead or attenuated (pathogen or viral particle), protein or polysaccharide subunit that produce protection for long time by producing antibodies and memory response that is effective upon the exposure of pathogens.</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With the achievement of vaccine, process of administering vaccines have been under consideration in this field, most of the vaccines licensed one are given by injections but this route also has some limitations as this require trained staffs and multiple doses of the vaccines. With the greatest achievements in health due to vaccines, the false content regarding vaccines on internet and social media platform that they are not safe to use for children and parents are more concerned with health of their child as there are several factors linked to the unsafety of vaccines. According to some theories published on internet regarding vaccines that development of autism in children is linked with the use of vaccines. In the WHO report, during the past ten years 1 out of 5 children did not receive vaccine which represents that 1.5 million deaths of children from diseases that could have been controlled by vaccines. With the increase in success rate of vaccines they are becoming victims of their own success but according to the national surveys in small areas people are refusing to take vaccines due to which outbreaks of diseases have been reported majorly including pertussis and measles, in 2014 high cases of measles were reported in united states and 90% of individuals were those who had not been vaccinated because they considered them dangerous rather than safe (Smith et al., 2017). Parents are no familiar with the childhood diseases due to vaccination but they now fear about the reactions caused by the vaccines when their child are being vaccinated (Salmon et al., 2015). In United States and United</a:t>
            </a:r>
            <a:r>
              <a:rPr lang="en-GB" sz="1200" kern="1200" baseline="0" dirty="0">
                <a:solidFill>
                  <a:schemeClr val="tx1"/>
                </a:solidFill>
                <a:effectLst/>
                <a:latin typeface="+mn-lt"/>
                <a:ea typeface="+mn-ea"/>
                <a:cs typeface="+mn-cs"/>
              </a:rPr>
              <a:t> Kingdom</a:t>
            </a:r>
            <a:r>
              <a:rPr lang="en-GB" sz="1200" kern="1200" dirty="0">
                <a:solidFill>
                  <a:schemeClr val="tx1"/>
                </a:solidFill>
                <a:effectLst/>
                <a:latin typeface="+mn-lt"/>
                <a:ea typeface="+mn-ea"/>
                <a:cs typeface="+mn-cs"/>
              </a:rPr>
              <a:t> CDC has published a report on 5</a:t>
            </a:r>
            <a:r>
              <a:rPr lang="en-GB" sz="1200" kern="1200" baseline="30000" dirty="0">
                <a:solidFill>
                  <a:schemeClr val="tx1"/>
                </a:solidFill>
                <a:effectLst/>
                <a:latin typeface="+mn-lt"/>
                <a:ea typeface="+mn-ea"/>
                <a:cs typeface="+mn-cs"/>
              </a:rPr>
              <a:t>th</a:t>
            </a:r>
            <a:r>
              <a:rPr lang="en-GB" sz="1200" kern="1200" dirty="0">
                <a:solidFill>
                  <a:schemeClr val="tx1"/>
                </a:solidFill>
                <a:effectLst/>
                <a:latin typeface="+mn-lt"/>
                <a:ea typeface="+mn-ea"/>
                <a:cs typeface="+mn-cs"/>
              </a:rPr>
              <a:t> September, 2019 in which 1,241 measles cases were reported and from 2018 it was 300% increase in cases (Majid and Ahmad, 2020a). </a:t>
            </a:r>
          </a:p>
          <a:p>
            <a:endParaRPr lang="en-GB" dirty="0"/>
          </a:p>
        </p:txBody>
      </p:sp>
      <p:sp>
        <p:nvSpPr>
          <p:cNvPr id="4" name="Slide Number Placeholder 3"/>
          <p:cNvSpPr>
            <a:spLocks noGrp="1"/>
          </p:cNvSpPr>
          <p:nvPr>
            <p:ph type="sldNum" sz="quarter" idx="10"/>
          </p:nvPr>
        </p:nvSpPr>
        <p:spPr/>
        <p:txBody>
          <a:bodyPr/>
          <a:lstStyle/>
          <a:p>
            <a:fld id="{EA356AD3-416D-49BF-87A5-411FE11B0064}" type="slidenum">
              <a:rPr lang="en-GB" smtClean="0"/>
              <a:t>5</a:t>
            </a:fld>
            <a:endParaRPr lang="en-GB"/>
          </a:p>
        </p:txBody>
      </p:sp>
    </p:spTree>
    <p:extLst>
      <p:ext uri="{BB962C8B-B14F-4D97-AF65-F5344CB8AC3E}">
        <p14:creationId xmlns:p14="http://schemas.microsoft.com/office/powerpoint/2010/main" val="29058017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356AD3-416D-49BF-87A5-411FE11B0064}" type="slidenum">
              <a:rPr lang="en-GB" smtClean="0"/>
              <a:t>7</a:t>
            </a:fld>
            <a:endParaRPr lang="en-GB"/>
          </a:p>
        </p:txBody>
      </p:sp>
    </p:spTree>
    <p:extLst>
      <p:ext uri="{BB962C8B-B14F-4D97-AF65-F5344CB8AC3E}">
        <p14:creationId xmlns:p14="http://schemas.microsoft.com/office/powerpoint/2010/main" val="313571004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Factors that are affecting the vaccine hesitancy based on the “3Cs model” (confidence, convenience and complacency) </a:t>
            </a:r>
            <a:r>
              <a:rPr lang="en-GB" sz="1200" b="1" kern="1200" dirty="0">
                <a:solidFill>
                  <a:schemeClr val="tx1"/>
                </a:solidFill>
                <a:effectLst/>
                <a:latin typeface="+mn-lt"/>
                <a:ea typeface="+mn-ea"/>
                <a:cs typeface="+mn-cs"/>
              </a:rPr>
              <a:t>confidence</a:t>
            </a:r>
            <a:r>
              <a:rPr lang="en-GB" sz="1200" kern="1200" dirty="0">
                <a:solidFill>
                  <a:schemeClr val="tx1"/>
                </a:solidFill>
                <a:effectLst/>
                <a:latin typeface="+mn-lt"/>
                <a:ea typeface="+mn-ea"/>
                <a:cs typeface="+mn-cs"/>
              </a:rPr>
              <a:t> is the trust in systems of administering the vaccines, on health services and professionals who delivers them, safety and effectiveness of vaccines </a:t>
            </a:r>
            <a:r>
              <a:rPr lang="en-GB" sz="1200" b="1" kern="1200" dirty="0">
                <a:solidFill>
                  <a:schemeClr val="tx1"/>
                </a:solidFill>
                <a:effectLst/>
                <a:latin typeface="+mn-lt"/>
                <a:ea typeface="+mn-ea"/>
                <a:cs typeface="+mn-cs"/>
              </a:rPr>
              <a:t>complacency</a:t>
            </a:r>
            <a:r>
              <a:rPr lang="en-GB" sz="1200" kern="1200" dirty="0">
                <a:solidFill>
                  <a:schemeClr val="tx1"/>
                </a:solidFill>
                <a:effectLst/>
                <a:latin typeface="+mn-lt"/>
                <a:ea typeface="+mn-ea"/>
                <a:cs typeface="+mn-cs"/>
              </a:rPr>
              <a:t> refers to when there is no need of vaccination if there less risk of vaccine preventable disease and </a:t>
            </a:r>
            <a:r>
              <a:rPr lang="en-GB" sz="1200" b="1" kern="1200" dirty="0">
                <a:solidFill>
                  <a:schemeClr val="tx1"/>
                </a:solidFill>
                <a:effectLst/>
                <a:latin typeface="+mn-lt"/>
                <a:ea typeface="+mn-ea"/>
                <a:cs typeface="+mn-cs"/>
              </a:rPr>
              <a:t>convenience </a:t>
            </a:r>
            <a:r>
              <a:rPr lang="en-GB" sz="1200" kern="1200" dirty="0">
                <a:solidFill>
                  <a:schemeClr val="tx1"/>
                </a:solidFill>
                <a:effectLst/>
                <a:latin typeface="+mn-lt"/>
                <a:ea typeface="+mn-ea"/>
                <a:cs typeface="+mn-cs"/>
              </a:rPr>
              <a:t>is more about the affordability of vaccines according to the geographical point of view and willing to pay. Complacency and confidence concerns about the psychological state while convenience is more about the accessibility of vaccines, their availability and health literacy. Sometimes parents consider only two factors for their vaccine decision but they also consider others but to less extent. Most cited reason for vaccine hesitancy is the safety concerns (Kerrigan et al., 2020), there are more various concerns that contributes in vaccine hesitancy, 77% of the parents of children (1-6 years of age) showed concern to vaccines, some concerns were minor including pain while receiving vaccines and chances of fever, many parents (36%) showed serious concerns about the number of vaccines their child receives when they visit to doctor, some think that vaccines may be the reason of autism, and other reasons identified were also the cause for the rise in vaccine hesitancy such as emotions, disease risks, way of thinking, experiences, trust in health care systems.</a:t>
            </a:r>
            <a:r>
              <a:rPr lang="en-GB" sz="1200" kern="1200" baseline="0" dirty="0">
                <a:solidFill>
                  <a:schemeClr val="tx1"/>
                </a:solidFill>
                <a:effectLst/>
                <a:latin typeface="+mn-lt"/>
                <a:ea typeface="+mn-ea"/>
                <a:cs typeface="+mn-cs"/>
              </a:rPr>
              <a:t> </a:t>
            </a:r>
            <a:r>
              <a:rPr lang="en-GB" sz="1200" kern="1200" dirty="0">
                <a:solidFill>
                  <a:schemeClr val="tx1"/>
                </a:solidFill>
                <a:effectLst/>
                <a:latin typeface="+mn-lt"/>
                <a:ea typeface="+mn-ea"/>
                <a:cs typeface="+mn-cs"/>
              </a:rPr>
              <a:t>Vaccine hesitancy is reduced by improving the uptake of vaccine, but uptake of vaccine effected by the factors are challenges to affordability, acceptance, access, activation and awareness (5As)</a:t>
            </a:r>
          </a:p>
          <a:p>
            <a:endParaRPr lang="en-GB" dirty="0"/>
          </a:p>
        </p:txBody>
      </p:sp>
      <p:sp>
        <p:nvSpPr>
          <p:cNvPr id="4" name="Slide Number Placeholder 3"/>
          <p:cNvSpPr>
            <a:spLocks noGrp="1"/>
          </p:cNvSpPr>
          <p:nvPr>
            <p:ph type="sldNum" sz="quarter" idx="10"/>
          </p:nvPr>
        </p:nvSpPr>
        <p:spPr/>
        <p:txBody>
          <a:bodyPr/>
          <a:lstStyle/>
          <a:p>
            <a:fld id="{EA356AD3-416D-49BF-87A5-411FE11B0064}" type="slidenum">
              <a:rPr lang="en-GB" smtClean="0"/>
              <a:t>8</a:t>
            </a:fld>
            <a:endParaRPr lang="en-GB"/>
          </a:p>
        </p:txBody>
      </p:sp>
    </p:spTree>
    <p:extLst>
      <p:ext uri="{BB962C8B-B14F-4D97-AF65-F5344CB8AC3E}">
        <p14:creationId xmlns:p14="http://schemas.microsoft.com/office/powerpoint/2010/main" val="28772808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356AD3-416D-49BF-87A5-411FE11B0064}" type="slidenum">
              <a:rPr lang="en-GB" smtClean="0"/>
              <a:t>10</a:t>
            </a:fld>
            <a:endParaRPr lang="en-GB"/>
          </a:p>
        </p:txBody>
      </p:sp>
    </p:spTree>
    <p:extLst>
      <p:ext uri="{BB962C8B-B14F-4D97-AF65-F5344CB8AC3E}">
        <p14:creationId xmlns:p14="http://schemas.microsoft.com/office/powerpoint/2010/main" val="36887555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Vaccines have helped save many lives and avoided many infectious diseases over the years. Immunisation protects individuals, families, and communities. To enhance the immune system, a little amount of attenuated microbe is injected into the organism</a:t>
            </a:r>
            <a:r>
              <a:rPr lang="en-GB" dirty="0"/>
              <a:t>.</a:t>
            </a:r>
            <a:r>
              <a:rPr lang="en-GB" baseline="0" dirty="0"/>
              <a:t> </a:t>
            </a:r>
            <a:r>
              <a:rPr lang="en-US" baseline="0" dirty="0"/>
              <a:t>Many efforts in recent years have focused on vaccine hesitancy, which is the delayed acceptance of vaccination despite the availability of vaccination services. To overcome vaccine apprehension, information about vaccination should be distributed through local newspapers, letter editors, or online through social media, blog posts, and advertisements on some websites, as it is unlikely to be sufficient to simply reassure numerous VH guardians that </a:t>
            </a:r>
            <a:r>
              <a:rPr lang="en-US" baseline="0" dirty="0" err="1"/>
              <a:t>immunisations</a:t>
            </a:r>
            <a:r>
              <a:rPr lang="en-US" baseline="0" dirty="0"/>
              <a:t> are safe and effective when these guardians already have doubts about the "Experts." Despite the fact that some people are vaccination </a:t>
            </a:r>
            <a:r>
              <a:rPr lang="en-US" baseline="0" dirty="0" err="1"/>
              <a:t>sceptics</a:t>
            </a:r>
            <a:r>
              <a:rPr lang="en-US" baseline="0" dirty="0"/>
              <a:t>, the vast majority of people are vaccinated. To avoid infections, these families follow the advice of a medical practitioner.</a:t>
            </a:r>
            <a:endParaRPr lang="en-GB" dirty="0"/>
          </a:p>
        </p:txBody>
      </p:sp>
      <p:sp>
        <p:nvSpPr>
          <p:cNvPr id="4" name="Slide Number Placeholder 3"/>
          <p:cNvSpPr>
            <a:spLocks noGrp="1"/>
          </p:cNvSpPr>
          <p:nvPr>
            <p:ph type="sldNum" sz="quarter" idx="10"/>
          </p:nvPr>
        </p:nvSpPr>
        <p:spPr/>
        <p:txBody>
          <a:bodyPr/>
          <a:lstStyle/>
          <a:p>
            <a:fld id="{EA356AD3-416D-49BF-87A5-411FE11B0064}" type="slidenum">
              <a:rPr lang="en-GB" smtClean="0"/>
              <a:t>11</a:t>
            </a:fld>
            <a:endParaRPr lang="en-GB"/>
          </a:p>
        </p:txBody>
      </p:sp>
    </p:spTree>
    <p:extLst>
      <p:ext uri="{BB962C8B-B14F-4D97-AF65-F5344CB8AC3E}">
        <p14:creationId xmlns:p14="http://schemas.microsoft.com/office/powerpoint/2010/main" val="26551282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Vaccines now have an excellent safety record, and most "antibody warnings" have been proven to be false alarms. In certain countries, misinformed health concerns have led to a reduction in vaccination coverage, resulting in the reemergence of pertussis and measles. Vaccination has come a long way since Jenner's first work 200 years ago, and a slew of new vaccinations are expected to be developed over the next decade, including those targeted at non-irresistible diseases. Despite the fact that approaches are being developed to support this achievement, existing and emerging lower middle-income countries will very certainly be required to make a greater financial commitment to their public vaccination programme than is currently the case. There is no better way to spend public funds than this.</a:t>
            </a:r>
            <a:r>
              <a:rPr lang="en-US" baseline="0" dirty="0"/>
              <a:t> There are personal as well as societal along with cultural factors that are associated with vaccine hesitancy. </a:t>
            </a:r>
            <a:endParaRPr lang="en-GB" dirty="0"/>
          </a:p>
        </p:txBody>
      </p:sp>
      <p:sp>
        <p:nvSpPr>
          <p:cNvPr id="4" name="Slide Number Placeholder 3"/>
          <p:cNvSpPr>
            <a:spLocks noGrp="1"/>
          </p:cNvSpPr>
          <p:nvPr>
            <p:ph type="sldNum" sz="quarter" idx="10"/>
          </p:nvPr>
        </p:nvSpPr>
        <p:spPr/>
        <p:txBody>
          <a:bodyPr/>
          <a:lstStyle/>
          <a:p>
            <a:fld id="{EA356AD3-416D-49BF-87A5-411FE11B0064}" type="slidenum">
              <a:rPr lang="en-GB" smtClean="0"/>
              <a:t>13</a:t>
            </a:fld>
            <a:endParaRPr lang="en-GB"/>
          </a:p>
        </p:txBody>
      </p:sp>
    </p:spTree>
    <p:extLst>
      <p:ext uri="{BB962C8B-B14F-4D97-AF65-F5344CB8AC3E}">
        <p14:creationId xmlns:p14="http://schemas.microsoft.com/office/powerpoint/2010/main" val="160075568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A356AD3-416D-49BF-87A5-411FE11B0064}" type="slidenum">
              <a:rPr lang="en-GB" smtClean="0"/>
              <a:t>15</a:t>
            </a:fld>
            <a:endParaRPr lang="en-GB"/>
          </a:p>
        </p:txBody>
      </p:sp>
    </p:spTree>
    <p:extLst>
      <p:ext uri="{BB962C8B-B14F-4D97-AF65-F5344CB8AC3E}">
        <p14:creationId xmlns:p14="http://schemas.microsoft.com/office/powerpoint/2010/main" val="359584702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AF42B284-E6CC-4CD6-9B5C-39C3457B16CB}" type="datetime1">
              <a:rPr lang="en-GB" smtClean="0"/>
              <a:t>08/12/2021</a:t>
            </a:fld>
            <a:endParaRPr lang="en-GB" dirty="0"/>
          </a:p>
        </p:txBody>
      </p:sp>
      <p:sp>
        <p:nvSpPr>
          <p:cNvPr id="5" name="Footer Placeholder 4"/>
          <p:cNvSpPr>
            <a:spLocks noGrp="1"/>
          </p:cNvSpPr>
          <p:nvPr>
            <p:ph type="ftr" sz="quarter" idx="11"/>
          </p:nvPr>
        </p:nvSpPr>
        <p:spPr>
          <a:xfrm>
            <a:off x="2692397" y="5037663"/>
            <a:ext cx="5214635" cy="279400"/>
          </a:xfrm>
        </p:spPr>
        <p:txBody>
          <a:bodyPr/>
          <a:lstStyle/>
          <a:p>
            <a:endParaRPr lang="en-GB" dirty="0"/>
          </a:p>
        </p:txBody>
      </p:sp>
      <p:sp>
        <p:nvSpPr>
          <p:cNvPr id="6" name="Slide Number Placeholder 5"/>
          <p:cNvSpPr>
            <a:spLocks noGrp="1"/>
          </p:cNvSpPr>
          <p:nvPr>
            <p:ph type="sldNum" sz="quarter" idx="12"/>
          </p:nvPr>
        </p:nvSpPr>
        <p:spPr>
          <a:xfrm>
            <a:off x="8956900" y="5037663"/>
            <a:ext cx="551167" cy="279400"/>
          </a:xfrm>
        </p:spPr>
        <p:txBody>
          <a:bodyPr/>
          <a:lstStyle/>
          <a:p>
            <a:fld id="{B029412C-A950-4FEA-8934-3DE23815A09E}" type="slidenum">
              <a:rPr lang="en-GB" smtClean="0"/>
              <a:t>‹#›</a:t>
            </a:fld>
            <a:endParaRPr lang="en-GB"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949682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71A157-2EFD-4D76-A45D-75C66231AECF}" type="datetime1">
              <a:rPr lang="en-GB" smtClean="0"/>
              <a:t>08/12/2021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10455906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4FE9C80-C061-4FC6-98AF-D06B2B8D0FE3}" type="datetime1">
              <a:rPr lang="en-GB" smtClean="0"/>
              <a:t>08/12/2021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941888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820277-F93F-450E-8B4A-731B3F892D01}" type="datetime1">
              <a:rPr lang="en-GB" smtClean="0"/>
              <a:t>08/12/2021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3838307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01B7CCD-FA9F-4F84-88AC-3E2610C0E3C9}" type="datetime1">
              <a:rPr lang="en-GB" smtClean="0"/>
              <a:t>08/12/2021</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B029412C-A950-4FEA-8934-3DE23815A09E}" type="slidenum">
              <a:rPr lang="en-GB" smtClean="0"/>
              <a:t>‹#›</a:t>
            </a:fld>
            <a:endParaRPr lang="en-GB"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042177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34F554C-0254-4506-A34D-6619D0073C5F}" type="datetime1">
              <a:rPr lang="en-GB" smtClean="0"/>
              <a:t>08/12/2021</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B029412C-A950-4FEA-8934-3DE23815A09E}"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205215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9853CD-1E58-4224-BA34-7A9E7AA46928}" type="datetime1">
              <a:rPr lang="en-GB" smtClean="0"/>
              <a:t>08/12/2021</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060792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3B44F3B-F2DA-4B24-A3BA-A2A7498361A0}" type="datetime1">
              <a:rPr lang="en-GB" smtClean="0"/>
              <a:t>08/12/2021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612077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3189776-51E0-43A7-BC1D-6DE655946232}" type="datetime1">
              <a:rPr lang="en-GB" smtClean="0"/>
              <a:t>08/12/2021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521420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698AC94-624E-45C5-9E5F-5A2651963722}" type="datetime1">
              <a:rPr lang="en-GB" smtClean="0"/>
              <a:t>08/12/2021</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8941313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8872A7F-13C9-4289-958B-09F08BB35837}" type="datetime1">
              <a:rPr lang="en-GB" smtClean="0"/>
              <a:t>08/12/2021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659495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A8FE5FB-8396-4419-8A5A-935E58F29293}" type="datetime1">
              <a:rPr lang="en-GB" smtClean="0"/>
              <a:t>08/12/2021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0333937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90709E8-80AE-45A5-B9C9-A7F03D325894}" type="datetime1">
              <a:rPr lang="en-GB" smtClean="0"/>
              <a:t>08/12/2021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Tree>
    <p:extLst>
      <p:ext uri="{BB962C8B-B14F-4D97-AF65-F5344CB8AC3E}">
        <p14:creationId xmlns:p14="http://schemas.microsoft.com/office/powerpoint/2010/main" val="253027578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42D78C0-4E28-4D0C-8BF4-76EC13226592}" type="datetime1">
              <a:rPr lang="en-GB" smtClean="0"/>
              <a:t>08/12/2021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5076258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BB977B8-A6A3-4ADB-A728-A4EC5765DCC1}" type="datetime1">
              <a:rPr lang="en-GB" smtClean="0"/>
              <a:t>08/12/2021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624875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1EEDFFF-CE5F-4B95-897E-E39E09DD01C0}" type="datetime1">
              <a:rPr lang="en-GB" smtClean="0"/>
              <a:t>08/12/2021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2689086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573A94D-51CA-4701-9DEC-92D216F50B0F}" type="datetime1">
              <a:rPr lang="en-GB" smtClean="0"/>
              <a:t>08/12/2021</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B029412C-A950-4FEA-8934-3DE23815A09E}" type="slidenum">
              <a:rPr lang="en-GB" smtClean="0"/>
              <a:t>‹#›</a:t>
            </a:fld>
            <a:endParaRPr lang="en-GB"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3388480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EBF48B9-651C-43F6-9C8E-E51FDC5E1125}" type="datetime1">
              <a:rPr lang="en-GB" smtClean="0"/>
              <a:t>08/12/2021</a:t>
            </a:fld>
            <a:endParaRPr lang="en-GB"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029412C-A950-4FEA-8934-3DE23815A09E}" type="slidenum">
              <a:rPr lang="en-GB" smtClean="0"/>
              <a:t>‹#›</a:t>
            </a:fld>
            <a:endParaRPr lang="en-GB" dirty="0"/>
          </a:p>
        </p:txBody>
      </p:sp>
    </p:spTree>
    <p:extLst>
      <p:ext uri="{BB962C8B-B14F-4D97-AF65-F5344CB8AC3E}">
        <p14:creationId xmlns:p14="http://schemas.microsoft.com/office/powerpoint/2010/main" val="8659402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hf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diagramData" Target="../diagrams/data2.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8" Type="http://schemas.openxmlformats.org/officeDocument/2006/relationships/diagramData" Target="../diagrams/data6.xml"/><Relationship Id="rId3" Type="http://schemas.openxmlformats.org/officeDocument/2006/relationships/diagramData" Target="../diagrams/data5.xml"/><Relationship Id="rId7" Type="http://schemas.microsoft.com/office/2007/relationships/diagramDrawing" Target="../diagrams/drawing5.xml"/><Relationship Id="rId12" Type="http://schemas.microsoft.com/office/2007/relationships/diagramDrawing" Target="../diagrams/drawing6.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0" Type="http://schemas.openxmlformats.org/officeDocument/2006/relationships/diagramQuickStyle" Target="../diagrams/quickStyle6.xml"/><Relationship Id="rId4" Type="http://schemas.openxmlformats.org/officeDocument/2006/relationships/diagramLayout" Target="../diagrams/layout5.xml"/><Relationship Id="rId9" Type="http://schemas.openxmlformats.org/officeDocument/2006/relationships/diagramLayout" Target="../diagrams/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73A46-0DE7-4BDA-B877-86201B8CE358}"/>
              </a:ext>
            </a:extLst>
          </p:cNvPr>
          <p:cNvSpPr>
            <a:spLocks noGrp="1"/>
          </p:cNvSpPr>
          <p:nvPr>
            <p:ph type="ctrTitle"/>
          </p:nvPr>
        </p:nvSpPr>
        <p:spPr>
          <a:xfrm>
            <a:off x="499730" y="2055922"/>
            <a:ext cx="11012526" cy="1373078"/>
          </a:xfrm>
        </p:spPr>
        <p:txBody>
          <a:bodyPr>
            <a:normAutofit fontScale="90000"/>
          </a:bodyPr>
          <a:lstStyle/>
          <a:p>
            <a:r>
              <a:rPr lang="en-GB" sz="4400" b="1" dirty="0"/>
              <a:t>Module: Introduction to Research (BMHP5005)</a:t>
            </a:r>
            <a:br>
              <a:rPr lang="en-GB" sz="4400" b="1" dirty="0"/>
            </a:br>
            <a:r>
              <a:rPr lang="en-GB" sz="4400" b="1" dirty="0"/>
              <a:t>Assessment 2: Viva Voce</a:t>
            </a:r>
            <a:br>
              <a:rPr lang="en-GB" sz="4400" b="1" dirty="0"/>
            </a:br>
            <a:br>
              <a:rPr lang="en-GB" sz="4400" b="1" dirty="0"/>
            </a:br>
            <a:r>
              <a:rPr lang="en-GB" sz="4400" b="1" dirty="0"/>
              <a:t>Factors associated with the hesitancy towards the vaccine in the UK</a:t>
            </a:r>
          </a:p>
        </p:txBody>
      </p:sp>
      <p:sp>
        <p:nvSpPr>
          <p:cNvPr id="3" name="Subtitle 2">
            <a:extLst>
              <a:ext uri="{FF2B5EF4-FFF2-40B4-BE49-F238E27FC236}">
                <a16:creationId xmlns:a16="http://schemas.microsoft.com/office/drawing/2014/main" id="{CEAD54F1-95E5-440C-B085-1E65C00D8C6D}"/>
              </a:ext>
            </a:extLst>
          </p:cNvPr>
          <p:cNvSpPr>
            <a:spLocks noGrp="1"/>
          </p:cNvSpPr>
          <p:nvPr>
            <p:ph type="subTitle" idx="1"/>
          </p:nvPr>
        </p:nvSpPr>
        <p:spPr>
          <a:xfrm>
            <a:off x="3460897" y="3976580"/>
            <a:ext cx="5270205" cy="1297170"/>
          </a:xfrm>
        </p:spPr>
        <p:txBody>
          <a:bodyPr>
            <a:normAutofit/>
          </a:bodyPr>
          <a:lstStyle/>
          <a:p>
            <a:pPr algn="l"/>
            <a:r>
              <a:rPr lang="en-GB" sz="2800" b="1" dirty="0"/>
              <a:t>Student Name: Justyna Cichocka  </a:t>
            </a:r>
          </a:p>
          <a:p>
            <a:pPr algn="l"/>
            <a:r>
              <a:rPr lang="en-GB" sz="2800" b="1" dirty="0"/>
              <a:t>Student Number: 1916227</a:t>
            </a:r>
          </a:p>
        </p:txBody>
      </p:sp>
      <p:sp>
        <p:nvSpPr>
          <p:cNvPr id="5" name="Slide Number Placeholder 4"/>
          <p:cNvSpPr>
            <a:spLocks noGrp="1"/>
          </p:cNvSpPr>
          <p:nvPr>
            <p:ph type="sldNum" sz="quarter" idx="12"/>
          </p:nvPr>
        </p:nvSpPr>
        <p:spPr>
          <a:xfrm>
            <a:off x="833625" y="3379678"/>
            <a:ext cx="551167" cy="279400"/>
          </a:xfrm>
        </p:spPr>
        <p:txBody>
          <a:bodyPr/>
          <a:lstStyle/>
          <a:p>
            <a:fld id="{B029412C-A950-4FEA-8934-3DE23815A09E}" type="slidenum">
              <a:rPr lang="en-GB" sz="2000" smtClean="0">
                <a:solidFill>
                  <a:schemeClr val="bg1"/>
                </a:solidFill>
              </a:rPr>
              <a:t>1</a:t>
            </a:fld>
            <a:endParaRPr lang="en-GB" sz="2000" dirty="0">
              <a:solidFill>
                <a:schemeClr val="bg1"/>
              </a:solidFill>
            </a:endParaRPr>
          </a:p>
        </p:txBody>
      </p:sp>
    </p:spTree>
    <p:extLst>
      <p:ext uri="{BB962C8B-B14F-4D97-AF65-F5344CB8AC3E}">
        <p14:creationId xmlns:p14="http://schemas.microsoft.com/office/powerpoint/2010/main"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latin typeface="Times New Roman" panose="02020603050405020304" pitchFamily="18" charset="0"/>
                <a:cs typeface="Times New Roman" panose="02020603050405020304" pitchFamily="18" charset="0"/>
              </a:rPr>
              <a:t>Contents </a:t>
            </a:r>
            <a:endParaRPr lang="en-GB" b="1" dirty="0">
              <a:latin typeface="Times New Roman" panose="02020603050405020304" pitchFamily="18" charset="0"/>
              <a:cs typeface="Times New Roman" panose="02020603050405020304" pitchFamily="18" charset="0"/>
            </a:endParaRPr>
          </a:p>
        </p:txBody>
      </p:sp>
      <p:graphicFrame>
        <p:nvGraphicFramePr>
          <p:cNvPr id="5" name="Diagram 4"/>
          <p:cNvGraphicFramePr/>
          <p:nvPr>
            <p:extLst>
              <p:ext uri="{D42A27DB-BD31-4B8C-83A1-F6EECF244321}">
                <p14:modId xmlns:p14="http://schemas.microsoft.com/office/powerpoint/2010/main" val="763686977"/>
              </p:ext>
            </p:extLst>
          </p:nvPr>
        </p:nvGraphicFramePr>
        <p:xfrm>
          <a:off x="1295402" y="2402958"/>
          <a:ext cx="4242391" cy="36682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Diagram 5"/>
          <p:cNvGraphicFramePr/>
          <p:nvPr>
            <p:extLst>
              <p:ext uri="{D42A27DB-BD31-4B8C-83A1-F6EECF244321}">
                <p14:modId xmlns:p14="http://schemas.microsoft.com/office/powerpoint/2010/main" val="2669766481"/>
              </p:ext>
            </p:extLst>
          </p:nvPr>
        </p:nvGraphicFramePr>
        <p:xfrm>
          <a:off x="5987904" y="2417134"/>
          <a:ext cx="4548961" cy="3792279"/>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9" name="Slide Number Placeholder 8"/>
          <p:cNvSpPr>
            <a:spLocks noGrp="1"/>
          </p:cNvSpPr>
          <p:nvPr>
            <p:ph type="sldNum" sz="quarter" idx="12"/>
          </p:nvPr>
        </p:nvSpPr>
        <p:spPr>
          <a:xfrm>
            <a:off x="136012" y="3353390"/>
            <a:ext cx="542697" cy="279400"/>
          </a:xfrm>
        </p:spPr>
        <p:txBody>
          <a:bodyPr/>
          <a:lstStyle/>
          <a:p>
            <a:fld id="{B029412C-A950-4FEA-8934-3DE23815A09E}" type="slidenum">
              <a:rPr lang="en-GB" sz="2000" smtClean="0">
                <a:solidFill>
                  <a:schemeClr val="bg1"/>
                </a:solidFill>
                <a:latin typeface="Times New Roman" panose="02020603050405020304" pitchFamily="18" charset="0"/>
                <a:cs typeface="Times New Roman" panose="02020603050405020304" pitchFamily="18" charset="0"/>
              </a:rPr>
              <a:t>2</a:t>
            </a:fld>
            <a:endParaRPr lang="en-GB" sz="2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980743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Aim of study </a:t>
            </a:r>
            <a:endParaRPr lang="en-GB" dirty="0"/>
          </a:p>
        </p:txBody>
      </p:sp>
      <p:graphicFrame>
        <p:nvGraphicFramePr>
          <p:cNvPr id="4" name="Diagram 3"/>
          <p:cNvGraphicFramePr/>
          <p:nvPr>
            <p:extLst>
              <p:ext uri="{D42A27DB-BD31-4B8C-83A1-F6EECF244321}">
                <p14:modId xmlns:p14="http://schemas.microsoft.com/office/powerpoint/2010/main" val="370699631"/>
              </p:ext>
            </p:extLst>
          </p:nvPr>
        </p:nvGraphicFramePr>
        <p:xfrm>
          <a:off x="1059543" y="2641601"/>
          <a:ext cx="9837055" cy="349673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Slide Number Placeholder 6"/>
          <p:cNvSpPr>
            <a:spLocks noGrp="1"/>
          </p:cNvSpPr>
          <p:nvPr>
            <p:ph type="sldNum" sz="quarter" idx="12"/>
          </p:nvPr>
        </p:nvSpPr>
        <p:spPr>
          <a:xfrm>
            <a:off x="0" y="3332126"/>
            <a:ext cx="542697" cy="279400"/>
          </a:xfrm>
        </p:spPr>
        <p:txBody>
          <a:bodyPr/>
          <a:lstStyle/>
          <a:p>
            <a:fld id="{B029412C-A950-4FEA-8934-3DE23815A09E}" type="slidenum">
              <a:rPr lang="en-GB" sz="3000" b="1" smtClean="0">
                <a:solidFill>
                  <a:schemeClr val="bg1"/>
                </a:solidFill>
              </a:rPr>
              <a:t>3</a:t>
            </a:fld>
            <a:endParaRPr lang="en-GB" sz="3000" b="1" dirty="0">
              <a:solidFill>
                <a:schemeClr val="bg1"/>
              </a:solidFill>
            </a:endParaRPr>
          </a:p>
        </p:txBody>
      </p:sp>
    </p:spTree>
    <p:extLst>
      <p:ext uri="{BB962C8B-B14F-4D97-AF65-F5344CB8AC3E}">
        <p14:creationId xmlns:p14="http://schemas.microsoft.com/office/powerpoint/2010/main" val="14965898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141E05-9B11-4EF1-A774-22E76E33775B}"/>
              </a:ext>
            </a:extLst>
          </p:cNvPr>
          <p:cNvSpPr>
            <a:spLocks noGrp="1"/>
          </p:cNvSpPr>
          <p:nvPr>
            <p:ph type="title"/>
          </p:nvPr>
        </p:nvSpPr>
        <p:spPr>
          <a:xfrm>
            <a:off x="2015067" y="1116418"/>
            <a:ext cx="8158688" cy="853185"/>
          </a:xfrm>
        </p:spPr>
        <p:txBody>
          <a:bodyPr/>
          <a:lstStyle/>
          <a:p>
            <a:r>
              <a:rPr lang="en-GB" dirty="0"/>
              <a:t>Objective</a:t>
            </a:r>
          </a:p>
        </p:txBody>
      </p:sp>
      <p:sp>
        <p:nvSpPr>
          <p:cNvPr id="3" name="Text Placeholder 2">
            <a:extLst>
              <a:ext uri="{FF2B5EF4-FFF2-40B4-BE49-F238E27FC236}">
                <a16:creationId xmlns:a16="http://schemas.microsoft.com/office/drawing/2014/main" id="{15E170F2-6ECE-4F30-A41D-017EF6BB0745}"/>
              </a:ext>
            </a:extLst>
          </p:cNvPr>
          <p:cNvSpPr>
            <a:spLocks noGrp="1"/>
          </p:cNvSpPr>
          <p:nvPr>
            <p:ph type="body" idx="1"/>
          </p:nvPr>
        </p:nvSpPr>
        <p:spPr>
          <a:xfrm>
            <a:off x="2015067" y="2378758"/>
            <a:ext cx="8158690" cy="954547"/>
          </a:xfrm>
        </p:spPr>
        <p:txBody>
          <a:bodyPr>
            <a:normAutofit fontScale="92500" lnSpcReduction="20000"/>
          </a:bodyPr>
          <a:lstStyle/>
          <a:p>
            <a:r>
              <a:rPr lang="en-GB" sz="2800" dirty="0"/>
              <a:t>To explore the research on the topic</a:t>
            </a:r>
          </a:p>
          <a:p>
            <a:r>
              <a:rPr lang="en-GB" sz="2800" dirty="0"/>
              <a:t>Provide recommendations</a:t>
            </a:r>
          </a:p>
        </p:txBody>
      </p:sp>
      <p:sp>
        <p:nvSpPr>
          <p:cNvPr id="4" name="Slide Number Placeholder 3">
            <a:extLst>
              <a:ext uri="{FF2B5EF4-FFF2-40B4-BE49-F238E27FC236}">
                <a16:creationId xmlns:a16="http://schemas.microsoft.com/office/drawing/2014/main" id="{29E79481-996F-4A92-AC4C-E1FF9EF2E905}"/>
              </a:ext>
            </a:extLst>
          </p:cNvPr>
          <p:cNvSpPr>
            <a:spLocks noGrp="1"/>
          </p:cNvSpPr>
          <p:nvPr>
            <p:ph type="sldNum" sz="quarter" idx="12"/>
          </p:nvPr>
        </p:nvSpPr>
        <p:spPr/>
        <p:txBody>
          <a:bodyPr/>
          <a:lstStyle/>
          <a:p>
            <a:fld id="{B029412C-A950-4FEA-8934-3DE23815A09E}" type="slidenum">
              <a:rPr lang="en-GB" smtClean="0"/>
              <a:t>4</a:t>
            </a:fld>
            <a:endParaRPr lang="en-GB" dirty="0"/>
          </a:p>
        </p:txBody>
      </p:sp>
    </p:spTree>
    <p:extLst>
      <p:ext uri="{BB962C8B-B14F-4D97-AF65-F5344CB8AC3E}">
        <p14:creationId xmlns:p14="http://schemas.microsoft.com/office/powerpoint/2010/main" val="8602611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Introduction</a:t>
            </a:r>
            <a:endParaRPr lang="en-GB" b="1"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224246148"/>
              </p:ext>
            </p:extLst>
          </p:nvPr>
        </p:nvGraphicFramePr>
        <p:xfrm>
          <a:off x="1295400" y="2557463"/>
          <a:ext cx="9601200" cy="3317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lide Number Placeholder 5"/>
          <p:cNvSpPr>
            <a:spLocks noGrp="1"/>
          </p:cNvSpPr>
          <p:nvPr>
            <p:ph type="sldNum" sz="quarter" idx="12"/>
          </p:nvPr>
        </p:nvSpPr>
        <p:spPr>
          <a:xfrm>
            <a:off x="0" y="3310861"/>
            <a:ext cx="542697" cy="279400"/>
          </a:xfrm>
        </p:spPr>
        <p:txBody>
          <a:bodyPr/>
          <a:lstStyle/>
          <a:p>
            <a:fld id="{B029412C-A950-4FEA-8934-3DE23815A09E}" type="slidenum">
              <a:rPr lang="en-GB" sz="2000" b="1" smtClean="0">
                <a:solidFill>
                  <a:schemeClr val="bg1"/>
                </a:solidFill>
              </a:rPr>
              <a:t>5</a:t>
            </a:fld>
            <a:endParaRPr lang="en-GB" sz="2000" b="1" dirty="0">
              <a:solidFill>
                <a:schemeClr val="bg1"/>
              </a:solidFill>
            </a:endParaRPr>
          </a:p>
        </p:txBody>
      </p:sp>
    </p:spTree>
    <p:extLst>
      <p:ext uri="{BB962C8B-B14F-4D97-AF65-F5344CB8AC3E}">
        <p14:creationId xmlns:p14="http://schemas.microsoft.com/office/powerpoint/2010/main" val="14808693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28CB86-3B9A-49B0-9D22-3728D04741A7}"/>
              </a:ext>
            </a:extLst>
          </p:cNvPr>
          <p:cNvSpPr>
            <a:spLocks noGrp="1"/>
          </p:cNvSpPr>
          <p:nvPr>
            <p:ph type="title"/>
          </p:nvPr>
        </p:nvSpPr>
        <p:spPr>
          <a:xfrm>
            <a:off x="1010093" y="1605517"/>
            <a:ext cx="10313581" cy="4210492"/>
          </a:xfrm>
        </p:spPr>
        <p:txBody>
          <a:bodyPr>
            <a:normAutofit fontScale="90000"/>
          </a:bodyPr>
          <a:lstStyle/>
          <a:p>
            <a:pPr algn="l">
              <a:lnSpc>
                <a:spcPct val="150000"/>
              </a:lnSpc>
            </a:pPr>
            <a:r>
              <a:rPr lang="en-GB" sz="1600" dirty="0"/>
              <a:t>Vaccines works upon interaction with our immune system and produce response that is just like the natural infection. Components that are used for developing vaccines is the dead or attenuated (pathogen or viral particle), protein or polysaccharide subunit that produce protection for long time by producing antibodies and memory response that is effective upon the exposure of pathogens. With the achievement of vaccine, process of administering vaccines have been under consideration in this field, most of the vaccines licensed one are given by injections but this route also has some limitations as this require trained staffs and multiple doses of the vaccines. With the greatest achievements in health due to vaccines, the false content regarding vaccines on internet and social media platform that they are not safe to use for children and parents are more concerned with health of their child as there are several factors linked to the unsafety of vaccines. According to some theories published on internet regarding vaccines that development of autism in children is linked with the use of vaccines. In the WHO report, during the past ten years 1 out of 5 children did not receive vaccine which represents that 1.5 million deaths of children from diseases that could have been controlled by vaccines. With the increase in success rate of vaccines they are becoming victims of their own success but according to the national surveys in small areas people are refusing to take vaccines due to which outbreaks of diseases have been reported majorly including pertussis and measles, in 2014 high cases of measles were reported in united states and 90% of individuals were those who had not been vaccinated because they considered them dangerous rather than safe (Smith et al., 2017). Parents are no familiar with the childhood diseases due to vaccination but they now fear about the reactions caused by the vaccines when their child are being vaccinated (Salmon et al., 2015). In United States and United Kingdom CDC has published a report on 5th September, 2019 in which 1,241 measles cases were reported and from 2018 it was 300% increase in cases (Majid and Ahmad, 2020a). </a:t>
            </a:r>
            <a:br>
              <a:rPr lang="en-GB" dirty="0"/>
            </a:br>
            <a:endParaRPr lang="en-GB" dirty="0"/>
          </a:p>
        </p:txBody>
      </p:sp>
      <p:sp>
        <p:nvSpPr>
          <p:cNvPr id="3" name="Slide Number Placeholder 2">
            <a:extLst>
              <a:ext uri="{FF2B5EF4-FFF2-40B4-BE49-F238E27FC236}">
                <a16:creationId xmlns:a16="http://schemas.microsoft.com/office/drawing/2014/main" id="{03BFCEBA-859B-4837-A0A6-5CAC8655FBAF}"/>
              </a:ext>
            </a:extLst>
          </p:cNvPr>
          <p:cNvSpPr>
            <a:spLocks noGrp="1"/>
          </p:cNvSpPr>
          <p:nvPr>
            <p:ph type="sldNum" sz="quarter" idx="12"/>
          </p:nvPr>
        </p:nvSpPr>
        <p:spPr/>
        <p:txBody>
          <a:bodyPr/>
          <a:lstStyle/>
          <a:p>
            <a:fld id="{B029412C-A950-4FEA-8934-3DE23815A09E}" type="slidenum">
              <a:rPr lang="en-GB" smtClean="0"/>
              <a:t>6</a:t>
            </a:fld>
            <a:endParaRPr lang="en-GB" dirty="0"/>
          </a:p>
        </p:txBody>
      </p:sp>
    </p:spTree>
    <p:extLst>
      <p:ext uri="{BB962C8B-B14F-4D97-AF65-F5344CB8AC3E}">
        <p14:creationId xmlns:p14="http://schemas.microsoft.com/office/powerpoint/2010/main" val="8410838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E4ADFB6F-FE0F-4E70-BB21-C2287227ED5F}"/>
              </a:ext>
            </a:extLst>
          </p:cNvPr>
          <p:cNvSpPr>
            <a:spLocks noGrp="1"/>
          </p:cNvSpPr>
          <p:nvPr>
            <p:ph type="sldNum" sz="quarter" idx="12"/>
          </p:nvPr>
        </p:nvSpPr>
        <p:spPr/>
        <p:txBody>
          <a:bodyPr/>
          <a:lstStyle/>
          <a:p>
            <a:fld id="{B029412C-A950-4FEA-8934-3DE23815A09E}" type="slidenum">
              <a:rPr lang="en-GB" smtClean="0"/>
              <a:t>7</a:t>
            </a:fld>
            <a:endParaRPr lang="en-GB" dirty="0"/>
          </a:p>
        </p:txBody>
      </p:sp>
      <p:sp>
        <p:nvSpPr>
          <p:cNvPr id="3" name="TextBox 2">
            <a:extLst>
              <a:ext uri="{FF2B5EF4-FFF2-40B4-BE49-F238E27FC236}">
                <a16:creationId xmlns:a16="http://schemas.microsoft.com/office/drawing/2014/main" id="{DECC5BA1-45D5-49A3-916C-E82C52EB6592}"/>
              </a:ext>
            </a:extLst>
          </p:cNvPr>
          <p:cNvSpPr txBox="1"/>
          <p:nvPr/>
        </p:nvSpPr>
        <p:spPr>
          <a:xfrm>
            <a:off x="3650511" y="1095153"/>
            <a:ext cx="4890977" cy="2308324"/>
          </a:xfrm>
          <a:prstGeom prst="rect">
            <a:avLst/>
          </a:prstGeom>
          <a:noFill/>
        </p:spPr>
        <p:txBody>
          <a:bodyPr wrap="square" rtlCol="0">
            <a:spAutoFit/>
          </a:bodyPr>
          <a:lstStyle/>
          <a:p>
            <a:r>
              <a:rPr lang="en-GB" dirty="0"/>
              <a:t>Methods</a:t>
            </a:r>
          </a:p>
          <a:p>
            <a:endParaRPr lang="en-GB" dirty="0"/>
          </a:p>
          <a:p>
            <a:r>
              <a:rPr lang="en-GB" dirty="0"/>
              <a:t>Explain the methods that you used (e.g. what type of research did you do? What keywords did you use for your search? Which databases did you use for your search? What inclusion and exclusion criteria did you use?)</a:t>
            </a:r>
          </a:p>
          <a:p>
            <a:endParaRPr lang="en-GB" dirty="0"/>
          </a:p>
        </p:txBody>
      </p:sp>
      <p:sp>
        <p:nvSpPr>
          <p:cNvPr id="4" name="TextBox 3">
            <a:extLst>
              <a:ext uri="{FF2B5EF4-FFF2-40B4-BE49-F238E27FC236}">
                <a16:creationId xmlns:a16="http://schemas.microsoft.com/office/drawing/2014/main" id="{C6562369-2013-453E-B49B-271C917646FE}"/>
              </a:ext>
            </a:extLst>
          </p:cNvPr>
          <p:cNvSpPr txBox="1"/>
          <p:nvPr/>
        </p:nvSpPr>
        <p:spPr>
          <a:xfrm>
            <a:off x="2519916" y="3912781"/>
            <a:ext cx="6021572" cy="369332"/>
          </a:xfrm>
          <a:prstGeom prst="rect">
            <a:avLst/>
          </a:prstGeom>
          <a:noFill/>
        </p:spPr>
        <p:txBody>
          <a:bodyPr wrap="square" rtlCol="0">
            <a:spAutoFit/>
          </a:bodyPr>
          <a:lstStyle/>
          <a:p>
            <a:r>
              <a:rPr lang="en-GB" b="1" dirty="0"/>
              <a:t>HAVE TO DO THAT</a:t>
            </a:r>
          </a:p>
        </p:txBody>
      </p:sp>
    </p:spTree>
    <p:extLst>
      <p:ext uri="{BB962C8B-B14F-4D97-AF65-F5344CB8AC3E}">
        <p14:creationId xmlns:p14="http://schemas.microsoft.com/office/powerpoint/2010/main" val="34693764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0E2F0E-0041-485B-A017-7B44BEB42284}"/>
              </a:ext>
            </a:extLst>
          </p:cNvPr>
          <p:cNvSpPr>
            <a:spLocks noGrp="1"/>
          </p:cNvSpPr>
          <p:nvPr>
            <p:ph type="title"/>
          </p:nvPr>
        </p:nvSpPr>
        <p:spPr>
          <a:solidFill>
            <a:schemeClr val="bg1">
              <a:lumMod val="95000"/>
            </a:schemeClr>
          </a:solidFill>
        </p:spPr>
        <p:txBody>
          <a:bodyPr/>
          <a:lstStyle/>
          <a:p>
            <a:r>
              <a:rPr lang="en-GB" b="1" dirty="0"/>
              <a:t>Factors </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139373652"/>
              </p:ext>
            </p:extLst>
          </p:nvPr>
        </p:nvGraphicFramePr>
        <p:xfrm>
          <a:off x="1295402" y="3423683"/>
          <a:ext cx="5732719" cy="267940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Down Arrow 5"/>
          <p:cNvSpPr/>
          <p:nvPr/>
        </p:nvSpPr>
        <p:spPr>
          <a:xfrm>
            <a:off x="822251" y="1499191"/>
            <a:ext cx="4238847" cy="1839432"/>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Times New Roman" panose="02020603050405020304" pitchFamily="18" charset="0"/>
                <a:cs typeface="Times New Roman" panose="02020603050405020304" pitchFamily="18" charset="0"/>
              </a:rPr>
              <a:t>Based on 3C Model</a:t>
            </a:r>
            <a:endParaRPr lang="en-GB" b="1" dirty="0">
              <a:latin typeface="Times New Roman" panose="02020603050405020304" pitchFamily="18" charset="0"/>
              <a:cs typeface="Times New Roman" panose="02020603050405020304" pitchFamily="18" charset="0"/>
            </a:endParaRPr>
          </a:p>
        </p:txBody>
      </p:sp>
      <p:sp>
        <p:nvSpPr>
          <p:cNvPr id="7" name="Down Arrow 6"/>
          <p:cNvSpPr/>
          <p:nvPr/>
        </p:nvSpPr>
        <p:spPr>
          <a:xfrm>
            <a:off x="7449880" y="982131"/>
            <a:ext cx="4238847" cy="1839432"/>
          </a:xfrm>
          <a:prstGeom prst="downArrow">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dirty="0">
                <a:latin typeface="Times New Roman" panose="02020603050405020304" pitchFamily="18" charset="0"/>
                <a:cs typeface="Times New Roman" panose="02020603050405020304" pitchFamily="18" charset="0"/>
              </a:rPr>
              <a:t>Improvement by 5A</a:t>
            </a:r>
            <a:endParaRPr lang="en-GB" b="1" dirty="0">
              <a:latin typeface="Times New Roman" panose="02020603050405020304" pitchFamily="18" charset="0"/>
              <a:cs typeface="Times New Roman" panose="02020603050405020304" pitchFamily="18" charset="0"/>
            </a:endParaRPr>
          </a:p>
        </p:txBody>
      </p:sp>
      <p:graphicFrame>
        <p:nvGraphicFramePr>
          <p:cNvPr id="9" name="Diagram 8"/>
          <p:cNvGraphicFramePr/>
          <p:nvPr>
            <p:extLst>
              <p:ext uri="{D42A27DB-BD31-4B8C-83A1-F6EECF244321}">
                <p14:modId xmlns:p14="http://schemas.microsoft.com/office/powerpoint/2010/main" val="2742012121"/>
              </p:ext>
            </p:extLst>
          </p:nvPr>
        </p:nvGraphicFramePr>
        <p:xfrm>
          <a:off x="7810795" y="3019647"/>
          <a:ext cx="3474483" cy="321438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1" name="Slide Number Placeholder 10"/>
          <p:cNvSpPr>
            <a:spLocks noGrp="1"/>
          </p:cNvSpPr>
          <p:nvPr>
            <p:ph type="sldNum" sz="quarter" idx="12"/>
          </p:nvPr>
        </p:nvSpPr>
        <p:spPr>
          <a:xfrm>
            <a:off x="199808" y="3338623"/>
            <a:ext cx="542697" cy="279400"/>
          </a:xfrm>
        </p:spPr>
        <p:txBody>
          <a:bodyPr/>
          <a:lstStyle/>
          <a:p>
            <a:fld id="{B029412C-A950-4FEA-8934-3DE23815A09E}" type="slidenum">
              <a:rPr lang="en-GB" sz="3000" b="1" smtClean="0">
                <a:solidFill>
                  <a:schemeClr val="bg1"/>
                </a:solidFill>
              </a:rPr>
              <a:t>8</a:t>
            </a:fld>
            <a:endParaRPr lang="en-GB" sz="3000" b="1" dirty="0">
              <a:solidFill>
                <a:schemeClr val="bg1"/>
              </a:solidFill>
            </a:endParaRPr>
          </a:p>
        </p:txBody>
      </p:sp>
    </p:spTree>
    <p:extLst>
      <p:ext uri="{BB962C8B-B14F-4D97-AF65-F5344CB8AC3E}">
        <p14:creationId xmlns:p14="http://schemas.microsoft.com/office/powerpoint/2010/main" val="2274947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D3DC93-49AF-4707-99ED-F77254B7E31D}"/>
              </a:ext>
            </a:extLst>
          </p:cNvPr>
          <p:cNvSpPr>
            <a:spLocks noGrp="1"/>
          </p:cNvSpPr>
          <p:nvPr>
            <p:ph type="title"/>
          </p:nvPr>
        </p:nvSpPr>
        <p:spPr>
          <a:xfrm>
            <a:off x="818707" y="1261532"/>
            <a:ext cx="10526233" cy="4986868"/>
          </a:xfrm>
        </p:spPr>
        <p:txBody>
          <a:bodyPr>
            <a:normAutofit fontScale="90000"/>
          </a:bodyPr>
          <a:lstStyle/>
          <a:p>
            <a:pPr>
              <a:lnSpc>
                <a:spcPct val="150000"/>
              </a:lnSpc>
            </a:pPr>
            <a:r>
              <a:rPr lang="en-GB" sz="1800" dirty="0"/>
              <a:t>Factors that are affecting the vaccine hesitancy based on the “3Cs model” (confidence, convenience and complacency) confidence is the trust in systems of administering the vaccines, on health services and professionals who delivers them, safety and effectiveness of vaccines complacency refers to when there is no need of vaccination if there less risk of vaccine preventable disease and convenience is more about the affordability of vaccines according to the geographical point of view and willing to pay. Complacency and confidence concerns about the psychological state while convenience is more about the accessibility of vaccines, their availability and health literacy. Sometimes parents consider only two factors for their vaccine decision but they also consider others but to less extent. Most cited reason for vaccine hesitancy is the safety concerns (Kerrigan et al., 2020), there are more various concerns that contributes in vaccine hesitancy, 77% of the parents of children (1-6 years of age) showed concern to vaccines, some concerns were minor including pain while receiving vaccines and chances of fever, many parents (36%) showed serious concerns about the number of vaccines their child receives when they visit to doctor, some think that vaccines may be the reason of autism, and other reasons identified were also the cause for the rise in vaccine hesitancy such as emotions, disease risks, way of thinking, experiences, trust in health care systems. Vaccine hesitancy is reduced by improving the uptake of vaccine, but uptake of vaccine effected by the factors are challenges to affordability, acceptance, access, activation and awareness (5As)</a:t>
            </a:r>
            <a:br>
              <a:rPr lang="en-GB" dirty="0"/>
            </a:br>
            <a:endParaRPr lang="en-GB" dirty="0"/>
          </a:p>
        </p:txBody>
      </p:sp>
      <p:sp>
        <p:nvSpPr>
          <p:cNvPr id="3" name="Slide Number Placeholder 2">
            <a:extLst>
              <a:ext uri="{FF2B5EF4-FFF2-40B4-BE49-F238E27FC236}">
                <a16:creationId xmlns:a16="http://schemas.microsoft.com/office/drawing/2014/main" id="{E9BEE105-14DC-4780-9C25-2F792EF83A01}"/>
              </a:ext>
            </a:extLst>
          </p:cNvPr>
          <p:cNvSpPr>
            <a:spLocks noGrp="1"/>
          </p:cNvSpPr>
          <p:nvPr>
            <p:ph type="sldNum" sz="quarter" idx="12"/>
          </p:nvPr>
        </p:nvSpPr>
        <p:spPr/>
        <p:txBody>
          <a:bodyPr/>
          <a:lstStyle/>
          <a:p>
            <a:fld id="{B029412C-A950-4FEA-8934-3DE23815A09E}" type="slidenum">
              <a:rPr lang="en-GB" smtClean="0"/>
              <a:t>9</a:t>
            </a:fld>
            <a:endParaRPr lang="en-GB" dirty="0"/>
          </a:p>
        </p:txBody>
      </p:sp>
    </p:spTree>
    <p:extLst>
      <p:ext uri="{BB962C8B-B14F-4D97-AF65-F5344CB8AC3E}">
        <p14:creationId xmlns:p14="http://schemas.microsoft.com/office/powerpoint/2010/main" val="29508396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C0EAA8-394C-495A-8ADE-02A487113AED}"/>
              </a:ext>
            </a:extLst>
          </p:cNvPr>
          <p:cNvSpPr>
            <a:spLocks noGrp="1"/>
          </p:cNvSpPr>
          <p:nvPr>
            <p:ph type="title"/>
          </p:nvPr>
        </p:nvSpPr>
        <p:spPr>
          <a:xfrm>
            <a:off x="1295402" y="676666"/>
            <a:ext cx="9601196" cy="1303867"/>
          </a:xfrm>
        </p:spPr>
        <p:txBody>
          <a:bodyPr/>
          <a:lstStyle/>
          <a:p>
            <a:r>
              <a:rPr lang="en-GB" b="1" dirty="0"/>
              <a:t>Literature Review</a:t>
            </a:r>
          </a:p>
        </p:txBody>
      </p:sp>
      <p:graphicFrame>
        <p:nvGraphicFramePr>
          <p:cNvPr id="6" name="Table 5">
            <a:extLst>
              <a:ext uri="{FF2B5EF4-FFF2-40B4-BE49-F238E27FC236}">
                <a16:creationId xmlns:a16="http://schemas.microsoft.com/office/drawing/2014/main" id="{4E015688-109E-44EE-8228-480161D6B8B2}"/>
              </a:ext>
            </a:extLst>
          </p:cNvPr>
          <p:cNvGraphicFramePr/>
          <p:nvPr>
            <p:extLst>
              <p:ext uri="{D42A27DB-BD31-4B8C-83A1-F6EECF244321}">
                <p14:modId xmlns:p14="http://schemas.microsoft.com/office/powerpoint/2010/main" val="1331137423"/>
              </p:ext>
            </p:extLst>
          </p:nvPr>
        </p:nvGraphicFramePr>
        <p:xfrm>
          <a:off x="1016004" y="1633398"/>
          <a:ext cx="10007596" cy="4259402"/>
        </p:xfrm>
        <a:graphic>
          <a:graphicData uri="http://schemas.openxmlformats.org/drawingml/2006/table">
            <a:tbl>
              <a:tblPr firstRow="1" firstCol="1" bandRow="1"/>
              <a:tblGrid>
                <a:gridCol w="1261683">
                  <a:extLst>
                    <a:ext uri="{9D8B030D-6E8A-4147-A177-3AD203B41FA5}">
                      <a16:colId xmlns:a16="http://schemas.microsoft.com/office/drawing/2014/main" val="2791120806"/>
                    </a:ext>
                  </a:extLst>
                </a:gridCol>
                <a:gridCol w="1449230">
                  <a:extLst>
                    <a:ext uri="{9D8B030D-6E8A-4147-A177-3AD203B41FA5}">
                      <a16:colId xmlns:a16="http://schemas.microsoft.com/office/drawing/2014/main" val="3589850242"/>
                    </a:ext>
                  </a:extLst>
                </a:gridCol>
                <a:gridCol w="4035156">
                  <a:extLst>
                    <a:ext uri="{9D8B030D-6E8A-4147-A177-3AD203B41FA5}">
                      <a16:colId xmlns:a16="http://schemas.microsoft.com/office/drawing/2014/main" val="2229489048"/>
                    </a:ext>
                  </a:extLst>
                </a:gridCol>
                <a:gridCol w="3261527">
                  <a:extLst>
                    <a:ext uri="{9D8B030D-6E8A-4147-A177-3AD203B41FA5}">
                      <a16:colId xmlns:a16="http://schemas.microsoft.com/office/drawing/2014/main" val="2241838310"/>
                    </a:ext>
                  </a:extLst>
                </a:gridCol>
              </a:tblGrid>
              <a:tr h="484584">
                <a:tc>
                  <a:txBody>
                    <a:bodyPr/>
                    <a:lstStyle/>
                    <a:p>
                      <a:pPr algn="l" fontAlgn="t">
                        <a:spcBef>
                          <a:spcPts val="0"/>
                        </a:spcBef>
                        <a:spcAft>
                          <a:spcPts val="0"/>
                        </a:spcAft>
                      </a:pPr>
                      <a:r>
                        <a:rPr lang="en-GB" sz="1000" b="1" i="0" u="none" strike="noStrike" dirty="0">
                          <a:effectLst/>
                          <a:latin typeface="+mn-lt"/>
                          <a:cs typeface="Times New Roman" panose="02020603050405020304" pitchFamily="18" charset="0"/>
                        </a:rPr>
                        <a:t>Author(s), title, and year of publication</a:t>
                      </a:r>
                      <a:endParaRPr lang="en-GB" sz="10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1" i="0" u="none" strike="noStrike" dirty="0">
                          <a:effectLst/>
                          <a:latin typeface="+mn-lt"/>
                          <a:cs typeface="Times New Roman" panose="02020603050405020304" pitchFamily="18" charset="0"/>
                        </a:rPr>
                        <a:t>Aim of study</a:t>
                      </a:r>
                      <a:endParaRPr lang="en-GB" sz="10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1" i="0" u="none" strike="noStrike" dirty="0">
                          <a:effectLst/>
                          <a:latin typeface="+mn-lt"/>
                          <a:ea typeface="Calibri" panose="020F0502020204030204" pitchFamily="34" charset="0"/>
                          <a:cs typeface="Times New Roman" panose="02020603050405020304" pitchFamily="18" charset="0"/>
                        </a:rPr>
                        <a:t>Methods and Sample size and characteristics</a:t>
                      </a:r>
                      <a:endParaRPr lang="en-GB" sz="10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1" i="0" u="none" strike="noStrike" dirty="0">
                          <a:effectLst/>
                          <a:latin typeface="+mn-lt"/>
                          <a:ea typeface="Calibri" panose="020F0502020204030204" pitchFamily="34" charset="0"/>
                          <a:cs typeface="Times New Roman" panose="02020603050405020304" pitchFamily="18" charset="0"/>
                        </a:rPr>
                        <a:t>Summary of main findings</a:t>
                      </a:r>
                      <a:endParaRPr lang="en-GB" sz="1000" b="0" i="0" u="none" strike="noStrike" dirty="0">
                        <a:effectLst/>
                        <a:latin typeface="+mn-lt"/>
                      </a:endParaRPr>
                    </a:p>
                    <a:p>
                      <a:pPr algn="l" fontAlgn="t">
                        <a:spcBef>
                          <a:spcPts val="0"/>
                        </a:spcBef>
                        <a:spcAft>
                          <a:spcPts val="0"/>
                        </a:spcAft>
                      </a:pPr>
                      <a:r>
                        <a:rPr lang="en-GB" sz="1000" b="1" i="0" u="none" strike="noStrike" dirty="0">
                          <a:effectLst/>
                          <a:latin typeface="+mn-lt"/>
                          <a:ea typeface="Calibri" panose="020F0502020204030204" pitchFamily="34" charset="0"/>
                          <a:cs typeface="Times New Roman" panose="02020603050405020304" pitchFamily="18" charset="0"/>
                        </a:rPr>
                        <a:t> </a:t>
                      </a:r>
                      <a:endParaRPr lang="en-GB" sz="1000" b="0" i="0" u="none" strike="noStrike" dirty="0">
                        <a:effectLst/>
                        <a:latin typeface="+mn-lt"/>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1238234"/>
                  </a:ext>
                </a:extLst>
              </a:tr>
              <a:tr h="1705359">
                <a:tc>
                  <a:txBody>
                    <a:bodyPr/>
                    <a:lstStyle/>
                    <a:p>
                      <a:pPr algn="l" fontAlgn="t">
                        <a:spcBef>
                          <a:spcPts val="0"/>
                        </a:spcBef>
                        <a:spcAft>
                          <a:spcPts val="0"/>
                        </a:spcAft>
                      </a:pPr>
                      <a:r>
                        <a:rPr lang="en-GB" sz="1000" b="0" i="0" kern="1200" dirty="0" err="1">
                          <a:solidFill>
                            <a:schemeClr val="tx1"/>
                          </a:solidFill>
                          <a:effectLst/>
                          <a:latin typeface="+mn-lt"/>
                          <a:ea typeface="+mn-ea"/>
                          <a:cs typeface="+mn-cs"/>
                        </a:rPr>
                        <a:t>Akwataghibe</a:t>
                      </a:r>
                      <a:r>
                        <a:rPr lang="en-GB" sz="1000" b="0" i="0" kern="1200" dirty="0">
                          <a:solidFill>
                            <a:schemeClr val="tx1"/>
                          </a:solidFill>
                          <a:effectLst/>
                          <a:latin typeface="+mn-lt"/>
                          <a:ea typeface="+mn-ea"/>
                          <a:cs typeface="+mn-cs"/>
                        </a:rPr>
                        <a:t>., et al., 2021. </a:t>
                      </a:r>
                      <a:endParaRPr lang="en-GB" sz="10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0" marR="0" indent="0" algn="l" defTabSz="457200" rtl="0" eaLnBrk="1" fontAlgn="t" latinLnBrk="0" hangingPunct="1">
                        <a:lnSpc>
                          <a:spcPct val="100000"/>
                        </a:lnSpc>
                        <a:spcBef>
                          <a:spcPts val="0"/>
                        </a:spcBef>
                        <a:spcAft>
                          <a:spcPts val="0"/>
                        </a:spcAft>
                        <a:buClrTx/>
                        <a:buSzTx/>
                        <a:buFontTx/>
                        <a:buNone/>
                        <a:tabLst/>
                        <a:defRPr/>
                      </a:pPr>
                      <a:r>
                        <a:rPr lang="en-US" sz="1000" b="0" i="0" u="none" strike="noStrike" dirty="0">
                          <a:effectLst/>
                          <a:latin typeface="Times New Roman" panose="02020603050405020304" pitchFamily="18" charset="0"/>
                          <a:cs typeface="Times New Roman" panose="02020603050405020304" pitchFamily="18" charset="0"/>
                        </a:rPr>
                        <a:t>To improve the utilization of immunization</a:t>
                      </a:r>
                      <a:r>
                        <a:rPr lang="en-US" sz="1000" b="0" i="0" u="none" strike="noStrike" baseline="0" dirty="0">
                          <a:effectLst/>
                          <a:latin typeface="Times New Roman" panose="02020603050405020304" pitchFamily="18" charset="0"/>
                          <a:cs typeface="Times New Roman" panose="02020603050405020304" pitchFamily="18" charset="0"/>
                        </a:rPr>
                        <a:t> in children</a:t>
                      </a:r>
                      <a:endParaRPr lang="en-GB" sz="1000" b="0" i="0" u="none" strike="noStrike" dirty="0">
                        <a:effectLst/>
                        <a:latin typeface="Times New Roman" panose="02020603050405020304" pitchFamily="18" charset="0"/>
                        <a:cs typeface="Times New Roman" panose="02020603050405020304"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US" sz="1000" b="0" i="0" u="none" strike="noStrike" dirty="0">
                          <a:effectLst/>
                          <a:latin typeface="Times New Roman" panose="02020603050405020304" pitchFamily="18" charset="0"/>
                          <a:cs typeface="Times New Roman" panose="02020603050405020304" pitchFamily="18" charset="0"/>
                        </a:rPr>
                        <a:t>The PAR intervention was carried out between 2016 and 2017. The research team supervised two (4-month) cycles of discourse and action amongst community people, frontline health workers, and local government officials in two Remo North wards. The report was evaluated utilising a mixed methods approach with a pre/post intervention only design. There were 16 focus group conversations with community members, as well as household surveys of caregivers of 215 and 213 children, respectively. The vaccination hesitancy framework developed by the Strategic Advisory Group of Experts (SAGE) was used to analyse the data.</a:t>
                      </a:r>
                      <a:endParaRPr lang="en-GB" sz="1000" b="0" i="0" u="none" strike="noStrike" dirty="0">
                        <a:effectLst/>
                        <a:latin typeface="Times New Roman" panose="02020603050405020304" pitchFamily="18" charset="0"/>
                        <a:cs typeface="Times New Roman" panose="02020603050405020304"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US" sz="1000" b="0" i="0" u="none" strike="noStrike" dirty="0">
                          <a:effectLst/>
                          <a:latin typeface="Times New Roman" panose="02020603050405020304" pitchFamily="18" charset="0"/>
                          <a:cs typeface="Times New Roman" panose="02020603050405020304" pitchFamily="18" charset="0"/>
                        </a:rPr>
                        <a:t>To assist the implementation of local solutions to contextual barriers to immunisation, a participatory action research (PAR) technique was adopted. It resulted in the creation and implementation of remedies to problems highlighted with regard to immunisation access and use. At the end of the study, children older than 9 months were assessed by card and found to be fully vaccinated, up from 60.7 percent at baseline to 90.9 percent.</a:t>
                      </a:r>
                      <a:endParaRPr lang="en-GB" sz="1000" b="0" i="0" u="none" strike="noStrike" dirty="0">
                        <a:effectLst/>
                        <a:latin typeface="Times New Roman" panose="02020603050405020304" pitchFamily="18" charset="0"/>
                        <a:cs typeface="Times New Roman" panose="02020603050405020304"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50155844"/>
                  </a:ext>
                </a:extLst>
              </a:tr>
              <a:tr h="217476">
                <a:tc>
                  <a:txBody>
                    <a:bodyPr/>
                    <a:lstStyle/>
                    <a:p>
                      <a:pPr algn="l" fontAlgn="t">
                        <a:spcBef>
                          <a:spcPts val="0"/>
                        </a:spcBef>
                        <a:spcAft>
                          <a:spcPts val="0"/>
                        </a:spcAft>
                      </a:pPr>
                      <a:endParaRPr lang="en-GB" sz="10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000" b="0" i="0" u="none" strike="noStrike">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0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endParaRPr lang="en-GB" sz="10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37087224"/>
                  </a:ext>
                </a:extLst>
              </a:tr>
              <a:tr h="855140">
                <a:tc>
                  <a:txBody>
                    <a:bodyPr/>
                    <a:lstStyle/>
                    <a:p>
                      <a:pPr algn="l" fontAlgn="t">
                        <a:spcBef>
                          <a:spcPts val="0"/>
                        </a:spcBef>
                        <a:spcAft>
                          <a:spcPts val="0"/>
                        </a:spcAft>
                      </a:pPr>
                      <a:r>
                        <a:rPr lang="en-GB" sz="1000" dirty="0" err="1">
                          <a:latin typeface="Times New Roman" panose="02020603050405020304" pitchFamily="18" charset="0"/>
                          <a:cs typeface="Times New Roman" panose="02020603050405020304" pitchFamily="18" charset="0"/>
                        </a:rPr>
                        <a:t>Bertoncello</a:t>
                      </a:r>
                      <a:r>
                        <a:rPr lang="en-GB" sz="1000" dirty="0">
                          <a:latin typeface="Times New Roman" panose="02020603050405020304" pitchFamily="18" charset="0"/>
                          <a:cs typeface="Times New Roman" panose="02020603050405020304" pitchFamily="18" charset="0"/>
                        </a:rPr>
                        <a:t>, et al., 2020. </a:t>
                      </a: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US" sz="1000" b="0" i="0" u="none" strike="noStrike" dirty="0">
                          <a:effectLst/>
                          <a:latin typeface="Times New Roman" panose="02020603050405020304" pitchFamily="18" charset="0"/>
                          <a:cs typeface="Times New Roman" panose="02020603050405020304" pitchFamily="18" charset="0"/>
                        </a:rPr>
                        <a:t>To Identify the inequalities found socioeconomic in hesitancy towards vaccine and its refusal.</a:t>
                      </a:r>
                      <a:endParaRPr lang="en-GB" sz="1000" b="0" i="0" u="none" strike="noStrike" dirty="0">
                        <a:effectLst/>
                        <a:latin typeface="Times New Roman" panose="02020603050405020304" pitchFamily="18" charset="0"/>
                        <a:cs typeface="Times New Roman" panose="02020603050405020304"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US" sz="1000" b="0" i="0" u="none" strike="noStrike" dirty="0">
                          <a:effectLst/>
                          <a:latin typeface="Times New Roman" panose="02020603050405020304" pitchFamily="18" charset="0"/>
                          <a:cs typeface="Times New Roman" panose="02020603050405020304" pitchFamily="18" charset="0"/>
                        </a:rPr>
                        <a:t>Classification of families</a:t>
                      </a:r>
                      <a:r>
                        <a:rPr lang="en-US" sz="1000" b="0" i="0" u="none" strike="noStrike" baseline="0" dirty="0">
                          <a:effectLst/>
                          <a:latin typeface="Times New Roman" panose="02020603050405020304" pitchFamily="18" charset="0"/>
                          <a:cs typeface="Times New Roman" panose="02020603050405020304" pitchFamily="18" charset="0"/>
                        </a:rPr>
                        <a:t> as hesitant, </a:t>
                      </a:r>
                      <a:r>
                        <a:rPr lang="en-US" sz="1000" b="0" i="0" u="none" strike="noStrike" baseline="0" dirty="0" err="1">
                          <a:effectLst/>
                          <a:latin typeface="Times New Roman" panose="02020603050405020304" pitchFamily="18" charset="0"/>
                          <a:cs typeface="Times New Roman" panose="02020603050405020304" pitchFamily="18" charset="0"/>
                        </a:rPr>
                        <a:t>provaccinated</a:t>
                      </a:r>
                      <a:r>
                        <a:rPr lang="en-US" sz="1000" b="0" i="0" u="none" strike="noStrike" baseline="0" dirty="0">
                          <a:effectLst/>
                          <a:latin typeface="Times New Roman" panose="02020603050405020304" pitchFamily="18" charset="0"/>
                          <a:cs typeface="Times New Roman" panose="02020603050405020304" pitchFamily="18" charset="0"/>
                        </a:rPr>
                        <a:t>, antivaccine. Sample size were set to the family having least on baby falling the age group of three months to </a:t>
                      </a:r>
                      <a:r>
                        <a:rPr lang="en-US" sz="1000" b="0" i="0" u="none" strike="noStrike" baseline="0" dirty="0" err="1">
                          <a:effectLst/>
                          <a:latin typeface="Times New Roman" panose="02020603050405020304" pitchFamily="18" charset="0"/>
                          <a:cs typeface="Times New Roman" panose="02020603050405020304" pitchFamily="18" charset="0"/>
                        </a:rPr>
                        <a:t>sven</a:t>
                      </a:r>
                      <a:r>
                        <a:rPr lang="en-US" sz="1000" b="0" i="0" u="none" strike="noStrike" baseline="0" dirty="0">
                          <a:effectLst/>
                          <a:latin typeface="Times New Roman" panose="02020603050405020304" pitchFamily="18" charset="0"/>
                          <a:cs typeface="Times New Roman" panose="02020603050405020304" pitchFamily="18" charset="0"/>
                        </a:rPr>
                        <a:t> years. 3685 questionnaire were collected. </a:t>
                      </a:r>
                      <a:endParaRPr lang="en-GB" sz="1000" b="0" i="0" u="none" strike="noStrike" dirty="0">
                        <a:effectLst/>
                        <a:latin typeface="Times New Roman" panose="02020603050405020304" pitchFamily="18" charset="0"/>
                        <a:cs typeface="Times New Roman" panose="02020603050405020304"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US" sz="1000" b="0" i="0" u="none" strike="noStrike" dirty="0">
                          <a:effectLst/>
                          <a:latin typeface="Times New Roman" panose="02020603050405020304" pitchFamily="18" charset="0"/>
                          <a:cs typeface="Times New Roman" panose="02020603050405020304" pitchFamily="18" charset="0"/>
                        </a:rPr>
                        <a:t>Finding showed</a:t>
                      </a:r>
                      <a:r>
                        <a:rPr lang="en-US" sz="1000" b="0" i="0" u="none" strike="noStrike" baseline="0" dirty="0">
                          <a:effectLst/>
                          <a:latin typeface="Times New Roman" panose="02020603050405020304" pitchFamily="18" charset="0"/>
                          <a:cs typeface="Times New Roman" panose="02020603050405020304" pitchFamily="18" charset="0"/>
                        </a:rPr>
                        <a:t> that only 3.6 per cent of the families are antivaccine, are vaccine hesitant are only 32.5 per cent where as mostly families were </a:t>
                      </a:r>
                      <a:r>
                        <a:rPr lang="en-US" sz="1000" b="0" i="0" u="none" strike="noStrike" baseline="0" dirty="0" err="1">
                          <a:effectLst/>
                          <a:latin typeface="Times New Roman" panose="02020603050405020304" pitchFamily="18" charset="0"/>
                          <a:cs typeface="Times New Roman" panose="02020603050405020304" pitchFamily="18" charset="0"/>
                        </a:rPr>
                        <a:t>provaccinated</a:t>
                      </a:r>
                      <a:r>
                        <a:rPr lang="en-US" sz="1000" b="0" i="0" u="none" strike="noStrike" baseline="0" dirty="0">
                          <a:effectLst/>
                          <a:latin typeface="Times New Roman" panose="02020603050405020304" pitchFamily="18" charset="0"/>
                          <a:cs typeface="Times New Roman" panose="02020603050405020304" pitchFamily="18" charset="0"/>
                        </a:rPr>
                        <a:t> as estimated,  64 per cent. Thus the refusal is associated with lower potential </a:t>
                      </a:r>
                      <a:endParaRPr lang="en-GB" sz="1000" b="0" i="0" u="none" strike="noStrike" dirty="0">
                        <a:effectLst/>
                        <a:latin typeface="Times New Roman" panose="02020603050405020304" pitchFamily="18" charset="0"/>
                        <a:cs typeface="Times New Roman" panose="02020603050405020304"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1580069"/>
                  </a:ext>
                </a:extLst>
              </a:tr>
              <a:tr h="996843">
                <a:tc>
                  <a:txBody>
                    <a:bodyPr/>
                    <a:lstStyle/>
                    <a:p>
                      <a:pPr algn="l" fontAlgn="t">
                        <a:spcBef>
                          <a:spcPts val="0"/>
                        </a:spcBef>
                        <a:spcAft>
                          <a:spcPts val="0"/>
                        </a:spcAft>
                      </a:pPr>
                      <a:r>
                        <a:rPr lang="en-GB" sz="1000" b="1"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1000" b="0" i="0" kern="1200" dirty="0" err="1">
                          <a:solidFill>
                            <a:schemeClr val="tx1"/>
                          </a:solidFill>
                          <a:effectLst/>
                          <a:latin typeface="Times New Roman" panose="02020603050405020304" pitchFamily="18" charset="0"/>
                          <a:ea typeface="+mn-ea"/>
                          <a:cs typeface="Times New Roman" panose="02020603050405020304" pitchFamily="18" charset="0"/>
                        </a:rPr>
                        <a:t>Sallam</a:t>
                      </a:r>
                      <a:r>
                        <a:rPr lang="en-US" sz="1000" b="0" i="0" kern="1200" dirty="0">
                          <a:solidFill>
                            <a:schemeClr val="tx1"/>
                          </a:solidFill>
                          <a:effectLst/>
                          <a:latin typeface="Times New Roman" panose="02020603050405020304" pitchFamily="18" charset="0"/>
                          <a:ea typeface="+mn-ea"/>
                          <a:cs typeface="Times New Roman" panose="02020603050405020304" pitchFamily="18" charset="0"/>
                        </a:rPr>
                        <a:t>., 2021. </a:t>
                      </a:r>
                      <a:endParaRPr lang="en-GB" sz="1000" b="0" i="0" u="none" strike="noStrike" dirty="0">
                        <a:effectLst/>
                        <a:latin typeface="Times New Roman" panose="02020603050405020304" pitchFamily="18" charset="0"/>
                        <a:cs typeface="Times New Roman" panose="02020603050405020304"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0"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to assess the vaccination against</a:t>
                      </a:r>
                      <a:r>
                        <a:rPr lang="en-GB" sz="1000" b="0" i="0" u="none" strike="noStrike" baseline="0" dirty="0">
                          <a:effectLst/>
                          <a:latin typeface="Times New Roman" panose="02020603050405020304" pitchFamily="18" charset="0"/>
                          <a:ea typeface="Calibri" panose="020F0502020204030204" pitchFamily="34" charset="0"/>
                          <a:cs typeface="Times New Roman" panose="02020603050405020304" pitchFamily="18" charset="0"/>
                        </a:rPr>
                        <a:t> COVID-19 for its rates of acceptance in the whole world. </a:t>
                      </a:r>
                      <a:endParaRPr lang="en-GB" sz="10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GB" sz="1000" b="0" i="0" u="none" strike="noStrike" dirty="0">
                          <a:effectLst/>
                          <a:latin typeface="Times New Roman" panose="02020603050405020304" pitchFamily="18" charset="0"/>
                          <a:ea typeface="Calibri" panose="020F0502020204030204" pitchFamily="34" charset="0"/>
                          <a:cs typeface="Times New Roman" panose="02020603050405020304" pitchFamily="18" charset="0"/>
                        </a:rPr>
                        <a:t> 31 peer reviewed</a:t>
                      </a:r>
                      <a:r>
                        <a:rPr lang="en-GB" sz="1000" b="0" i="0" u="none" strike="noStrike" baseline="0" dirty="0">
                          <a:effectLst/>
                          <a:latin typeface="Times New Roman" panose="02020603050405020304" pitchFamily="18" charset="0"/>
                          <a:ea typeface="Calibri" panose="020F0502020204030204" pitchFamily="34" charset="0"/>
                          <a:cs typeface="Times New Roman" panose="02020603050405020304" pitchFamily="18" charset="0"/>
                        </a:rPr>
                        <a:t> studies were analysed and published from different 33 countries</a:t>
                      </a:r>
                      <a:endParaRPr lang="en-GB" sz="1000" b="0" i="0" u="none" strike="noStrike" dirty="0">
                        <a:effectLst/>
                        <a:latin typeface="Arial" panose="020B0604020202020204" pitchFamily="34"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fontAlgn="t">
                        <a:spcBef>
                          <a:spcPts val="0"/>
                        </a:spcBef>
                        <a:spcAft>
                          <a:spcPts val="0"/>
                        </a:spcAft>
                      </a:pPr>
                      <a:r>
                        <a:rPr lang="en-US" sz="1000" b="0" i="0" u="none" strike="noStrike" dirty="0">
                          <a:effectLst/>
                          <a:latin typeface="Times New Roman" panose="02020603050405020304" pitchFamily="18" charset="0"/>
                          <a:cs typeface="Times New Roman" panose="02020603050405020304" pitchFamily="18" charset="0"/>
                        </a:rPr>
                        <a:t>Rates for acceptance of vaccine</a:t>
                      </a:r>
                      <a:r>
                        <a:rPr lang="en-US" sz="1000" b="0" i="0" u="none" strike="noStrike" baseline="0" dirty="0">
                          <a:effectLst/>
                          <a:latin typeface="Times New Roman" panose="02020603050405020304" pitchFamily="18" charset="0"/>
                          <a:cs typeface="Times New Roman" panose="02020603050405020304" pitchFamily="18" charset="0"/>
                        </a:rPr>
                        <a:t> were highest in Ecuador that is 97% then 94% in Malaysia, then 93 % in Indonesia along with 91 % in China. Whereas the lowest rate for acceptance of vaccine was estimated in Kuwait that is 23.6 % to be accurate and then with 28% and 53% in Jordan and Italy. </a:t>
                      </a:r>
                      <a:endParaRPr lang="en-GB" sz="1000" b="0" i="0" u="none" strike="noStrike" dirty="0">
                        <a:effectLst/>
                        <a:latin typeface="Times New Roman" panose="02020603050405020304" pitchFamily="18" charset="0"/>
                        <a:cs typeface="Times New Roman" panose="02020603050405020304" pitchFamily="18" charset="0"/>
                      </a:endParaRPr>
                    </a:p>
                  </a:txBody>
                  <a:tcPr marL="68580" marR="68580" marT="635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37555704"/>
                  </a:ext>
                </a:extLst>
              </a:tr>
            </a:tbl>
          </a:graphicData>
        </a:graphic>
      </p:graphicFrame>
      <p:sp>
        <p:nvSpPr>
          <p:cNvPr id="7" name="Slide Number Placeholder 3"/>
          <p:cNvSpPr>
            <a:spLocks noGrp="1"/>
          </p:cNvSpPr>
          <p:nvPr>
            <p:ph type="sldNum" sz="quarter" idx="12"/>
          </p:nvPr>
        </p:nvSpPr>
        <p:spPr>
          <a:xfrm>
            <a:off x="125380" y="3353390"/>
            <a:ext cx="542697" cy="279400"/>
          </a:xfrm>
        </p:spPr>
        <p:txBody>
          <a:bodyPr/>
          <a:lstStyle/>
          <a:p>
            <a:fld id="{B029412C-A950-4FEA-8934-3DE23815A09E}" type="slidenum">
              <a:rPr lang="en-GB" sz="3000" smtClean="0">
                <a:solidFill>
                  <a:schemeClr val="bg1"/>
                </a:solidFill>
                <a:latin typeface="Times New Roman" panose="02020603050405020304" pitchFamily="18" charset="0"/>
                <a:cs typeface="Times New Roman" panose="02020603050405020304" pitchFamily="18" charset="0"/>
              </a:rPr>
              <a:t>10</a:t>
            </a:fld>
            <a:endParaRPr lang="en-GB" sz="3000"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993404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16B467-C08C-466F-BE6B-7F9ED5E6F580}"/>
              </a:ext>
            </a:extLst>
          </p:cNvPr>
          <p:cNvSpPr>
            <a:spLocks noGrp="1"/>
          </p:cNvSpPr>
          <p:nvPr>
            <p:ph type="title"/>
          </p:nvPr>
        </p:nvSpPr>
        <p:spPr/>
        <p:txBody>
          <a:bodyPr/>
          <a:lstStyle/>
          <a:p>
            <a:r>
              <a:rPr lang="en-GB" b="1" dirty="0"/>
              <a:t>Results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3948765"/>
              </p:ext>
            </p:extLst>
          </p:nvPr>
        </p:nvGraphicFramePr>
        <p:xfrm>
          <a:off x="1295400" y="2434857"/>
          <a:ext cx="9601200" cy="3678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6" name="Slide Number Placeholder 5"/>
          <p:cNvSpPr>
            <a:spLocks noGrp="1"/>
          </p:cNvSpPr>
          <p:nvPr>
            <p:ph type="sldNum" sz="quarter" idx="12"/>
          </p:nvPr>
        </p:nvSpPr>
        <p:spPr>
          <a:xfrm>
            <a:off x="125380" y="3332126"/>
            <a:ext cx="542697" cy="279400"/>
          </a:xfrm>
        </p:spPr>
        <p:txBody>
          <a:bodyPr/>
          <a:lstStyle/>
          <a:p>
            <a:fld id="{B029412C-A950-4FEA-8934-3DE23815A09E}" type="slidenum">
              <a:rPr lang="en-GB" sz="3000" smtClean="0">
                <a:solidFill>
                  <a:schemeClr val="bg1"/>
                </a:solidFill>
              </a:rPr>
              <a:t>11</a:t>
            </a:fld>
            <a:endParaRPr lang="en-GB" sz="3000" dirty="0">
              <a:solidFill>
                <a:schemeClr val="bg1"/>
              </a:solidFill>
            </a:endParaRPr>
          </a:p>
        </p:txBody>
      </p:sp>
    </p:spTree>
    <p:extLst>
      <p:ext uri="{BB962C8B-B14F-4D97-AF65-F5344CB8AC3E}">
        <p14:creationId xmlns:p14="http://schemas.microsoft.com/office/powerpoint/2010/main" val="421126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5395DA-CF41-4185-A72C-C7491578E0DC}"/>
              </a:ext>
            </a:extLst>
          </p:cNvPr>
          <p:cNvSpPr>
            <a:spLocks noGrp="1"/>
          </p:cNvSpPr>
          <p:nvPr>
            <p:ph type="title"/>
          </p:nvPr>
        </p:nvSpPr>
        <p:spPr>
          <a:xfrm>
            <a:off x="1116419" y="982132"/>
            <a:ext cx="9780179" cy="4986868"/>
          </a:xfrm>
        </p:spPr>
        <p:txBody>
          <a:bodyPr>
            <a:normAutofit/>
          </a:bodyPr>
          <a:lstStyle/>
          <a:p>
            <a:pPr>
              <a:lnSpc>
                <a:spcPct val="150000"/>
              </a:lnSpc>
            </a:pPr>
            <a:r>
              <a:rPr lang="en-GB" sz="1600" dirty="0"/>
              <a:t>Vaccines have helped save many lives and avoided many infectious diseases over the years. Immunisation protects individuals, families, and communities. To enhance the immune system, a little amount of attenuated microbe is injected into the organism. Many efforts in recent years have focused on vaccine hesitancy, which is the delayed acceptance of vaccination despite the availability of vaccination services. To overcome vaccine apprehension, information about vaccination should be distributed through local newspapers, letter editors, or online through social media, blog posts, and advertisements on some websites, as it is unlikely to be sufficient to simply reassure numerous VH guardians that immunisations are safe and effective when these guardians already have doubts about the "Experts." Despite the fact that some people are vaccination sceptics, the vast majority of people are vaccinated. To avoid infections, these families follow the advice of a medical practitioner.</a:t>
            </a:r>
            <a:br>
              <a:rPr lang="en-GB" dirty="0"/>
            </a:br>
            <a:endParaRPr lang="en-GB" dirty="0"/>
          </a:p>
        </p:txBody>
      </p:sp>
      <p:sp>
        <p:nvSpPr>
          <p:cNvPr id="3" name="Slide Number Placeholder 2">
            <a:extLst>
              <a:ext uri="{FF2B5EF4-FFF2-40B4-BE49-F238E27FC236}">
                <a16:creationId xmlns:a16="http://schemas.microsoft.com/office/drawing/2014/main" id="{FAC3B462-2286-4B49-9D44-5230FAC3F8C8}"/>
              </a:ext>
            </a:extLst>
          </p:cNvPr>
          <p:cNvSpPr>
            <a:spLocks noGrp="1"/>
          </p:cNvSpPr>
          <p:nvPr>
            <p:ph type="sldNum" sz="quarter" idx="12"/>
          </p:nvPr>
        </p:nvSpPr>
        <p:spPr/>
        <p:txBody>
          <a:bodyPr/>
          <a:lstStyle/>
          <a:p>
            <a:fld id="{B029412C-A950-4FEA-8934-3DE23815A09E}" type="slidenum">
              <a:rPr lang="en-GB" smtClean="0"/>
              <a:t>12</a:t>
            </a:fld>
            <a:endParaRPr lang="en-GB" dirty="0"/>
          </a:p>
        </p:txBody>
      </p:sp>
    </p:spTree>
    <p:extLst>
      <p:ext uri="{BB962C8B-B14F-4D97-AF65-F5344CB8AC3E}">
        <p14:creationId xmlns:p14="http://schemas.microsoft.com/office/powerpoint/2010/main" val="31283103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1B7B18-A401-4BEB-9851-132F7EA50741}"/>
              </a:ext>
            </a:extLst>
          </p:cNvPr>
          <p:cNvSpPr>
            <a:spLocks noGrp="1"/>
          </p:cNvSpPr>
          <p:nvPr>
            <p:ph type="title"/>
          </p:nvPr>
        </p:nvSpPr>
        <p:spPr/>
        <p:txBody>
          <a:bodyPr/>
          <a:lstStyle/>
          <a:p>
            <a:r>
              <a:rPr lang="en-GB" b="1" dirty="0"/>
              <a:t>Discussion and Conclusion</a:t>
            </a:r>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3568032248"/>
              </p:ext>
            </p:extLst>
          </p:nvPr>
        </p:nvGraphicFramePr>
        <p:xfrm>
          <a:off x="1295400" y="2557463"/>
          <a:ext cx="9601200" cy="33178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Slide Number Placeholder 6"/>
          <p:cNvSpPr>
            <a:spLocks noGrp="1"/>
          </p:cNvSpPr>
          <p:nvPr>
            <p:ph type="sldNum" sz="quarter" idx="12"/>
          </p:nvPr>
        </p:nvSpPr>
        <p:spPr>
          <a:xfrm>
            <a:off x="104115" y="3374655"/>
            <a:ext cx="542697" cy="279400"/>
          </a:xfrm>
        </p:spPr>
        <p:txBody>
          <a:bodyPr/>
          <a:lstStyle/>
          <a:p>
            <a:fld id="{B029412C-A950-4FEA-8934-3DE23815A09E}" type="slidenum">
              <a:rPr lang="en-GB" sz="3000" smtClean="0">
                <a:solidFill>
                  <a:schemeClr val="bg1"/>
                </a:solidFill>
              </a:rPr>
              <a:t>13</a:t>
            </a:fld>
            <a:endParaRPr lang="en-GB" sz="3000" dirty="0">
              <a:solidFill>
                <a:schemeClr val="bg1"/>
              </a:solidFill>
            </a:endParaRPr>
          </a:p>
        </p:txBody>
      </p:sp>
    </p:spTree>
    <p:extLst>
      <p:ext uri="{BB962C8B-B14F-4D97-AF65-F5344CB8AC3E}">
        <p14:creationId xmlns:p14="http://schemas.microsoft.com/office/powerpoint/2010/main" val="168720966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B57823-3A4D-4D7E-97B1-3A566A29368D}"/>
              </a:ext>
            </a:extLst>
          </p:cNvPr>
          <p:cNvSpPr>
            <a:spLocks noGrp="1"/>
          </p:cNvSpPr>
          <p:nvPr>
            <p:ph type="title"/>
          </p:nvPr>
        </p:nvSpPr>
        <p:spPr>
          <a:xfrm>
            <a:off x="1084521" y="-123654"/>
            <a:ext cx="9812077" cy="5266268"/>
          </a:xfrm>
        </p:spPr>
        <p:txBody>
          <a:bodyPr>
            <a:normAutofit/>
          </a:bodyPr>
          <a:lstStyle/>
          <a:p>
            <a:r>
              <a:rPr lang="en-GB" sz="2000" dirty="0"/>
              <a:t>Vaccines now have an excellent safety record, and most "antibody warnings" have been proven to be false alarms. In certain countries, misinformed health concerns have led to a reduction in vaccination coverage, resulting in the </a:t>
            </a:r>
            <a:r>
              <a:rPr lang="en-GB" sz="2000" dirty="0" err="1"/>
              <a:t>reemergence</a:t>
            </a:r>
            <a:r>
              <a:rPr lang="en-GB" sz="2000" dirty="0"/>
              <a:t> of pertussis and measles. Vaccination has come a long way since Jenner's first work 200 years ago, and a slew of new vaccinations are expected to be developed over the next decade, including those targeted at non-irresistible diseases. Despite the fact that approaches are being developed to support this achievement, existing and emerging lower middle-income countries will very certainly be required to make a greater financial commitment to their public vaccination programme than is currently the case. There is no better way to spend public funds than this. There are personal as well as societal along with cultural factors that are associated with vaccine hesitancy. </a:t>
            </a:r>
            <a:br>
              <a:rPr lang="en-GB" sz="1600" dirty="0"/>
            </a:br>
            <a:endParaRPr lang="en-GB" sz="1600" dirty="0"/>
          </a:p>
        </p:txBody>
      </p:sp>
      <p:sp>
        <p:nvSpPr>
          <p:cNvPr id="3" name="Slide Number Placeholder 2">
            <a:extLst>
              <a:ext uri="{FF2B5EF4-FFF2-40B4-BE49-F238E27FC236}">
                <a16:creationId xmlns:a16="http://schemas.microsoft.com/office/drawing/2014/main" id="{8A4FB656-010B-48E6-9665-048BD040AAA9}"/>
              </a:ext>
            </a:extLst>
          </p:cNvPr>
          <p:cNvSpPr>
            <a:spLocks noGrp="1"/>
          </p:cNvSpPr>
          <p:nvPr>
            <p:ph type="sldNum" sz="quarter" idx="12"/>
          </p:nvPr>
        </p:nvSpPr>
        <p:spPr/>
        <p:txBody>
          <a:bodyPr/>
          <a:lstStyle/>
          <a:p>
            <a:fld id="{B029412C-A950-4FEA-8934-3DE23815A09E}" type="slidenum">
              <a:rPr lang="en-GB" smtClean="0"/>
              <a:t>14</a:t>
            </a:fld>
            <a:endParaRPr lang="en-GB" dirty="0"/>
          </a:p>
        </p:txBody>
      </p:sp>
    </p:spTree>
    <p:extLst>
      <p:ext uri="{BB962C8B-B14F-4D97-AF65-F5344CB8AC3E}">
        <p14:creationId xmlns:p14="http://schemas.microsoft.com/office/powerpoint/2010/main" val="107334563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694D9-AFA4-4E03-B587-B523317FE4BF}"/>
              </a:ext>
            </a:extLst>
          </p:cNvPr>
          <p:cNvSpPr>
            <a:spLocks noGrp="1"/>
          </p:cNvSpPr>
          <p:nvPr>
            <p:ph type="title"/>
          </p:nvPr>
        </p:nvSpPr>
        <p:spPr/>
        <p:txBody>
          <a:bodyPr/>
          <a:lstStyle/>
          <a:p>
            <a:r>
              <a:rPr lang="en-GB" b="1" dirty="0"/>
              <a:t>References </a:t>
            </a:r>
          </a:p>
        </p:txBody>
      </p:sp>
      <p:sp>
        <p:nvSpPr>
          <p:cNvPr id="3" name="Content Placeholder 2">
            <a:extLst>
              <a:ext uri="{FF2B5EF4-FFF2-40B4-BE49-F238E27FC236}">
                <a16:creationId xmlns:a16="http://schemas.microsoft.com/office/drawing/2014/main" id="{75495F6A-65A2-4AA0-99F0-C1CE50AECCD5}"/>
              </a:ext>
            </a:extLst>
          </p:cNvPr>
          <p:cNvSpPr>
            <a:spLocks noGrp="1"/>
          </p:cNvSpPr>
          <p:nvPr>
            <p:ph idx="1"/>
          </p:nvPr>
        </p:nvSpPr>
        <p:spPr>
          <a:xfrm>
            <a:off x="1295402" y="2445488"/>
            <a:ext cx="9601196" cy="3795824"/>
          </a:xfrm>
        </p:spPr>
        <p:txBody>
          <a:bodyPr>
            <a:noAutofit/>
          </a:bodyPr>
          <a:lstStyle/>
          <a:p>
            <a:pPr algn="just"/>
            <a:r>
              <a:rPr lang="en-GB" sz="1400" dirty="0" err="1">
                <a:latin typeface="Times New Roman" panose="02020603050405020304" pitchFamily="18" charset="0"/>
                <a:cs typeface="Times New Roman" panose="02020603050405020304" pitchFamily="18" charset="0"/>
              </a:rPr>
              <a:t>Akwataghibe</a:t>
            </a:r>
            <a:r>
              <a:rPr lang="en-GB" sz="1400" dirty="0">
                <a:latin typeface="Times New Roman" panose="02020603050405020304" pitchFamily="18" charset="0"/>
                <a:cs typeface="Times New Roman" panose="02020603050405020304" pitchFamily="18" charset="0"/>
              </a:rPr>
              <a:t>, N.N., </a:t>
            </a:r>
            <a:r>
              <a:rPr lang="en-GB" sz="1400" dirty="0" err="1">
                <a:latin typeface="Times New Roman" panose="02020603050405020304" pitchFamily="18" charset="0"/>
                <a:cs typeface="Times New Roman" panose="02020603050405020304" pitchFamily="18" charset="0"/>
              </a:rPr>
              <a:t>Ogunsola</a:t>
            </a:r>
            <a:r>
              <a:rPr lang="en-GB" sz="1400" dirty="0">
                <a:latin typeface="Times New Roman" panose="02020603050405020304" pitchFamily="18" charset="0"/>
                <a:cs typeface="Times New Roman" panose="02020603050405020304" pitchFamily="18" charset="0"/>
              </a:rPr>
              <a:t>, E.A., </a:t>
            </a:r>
            <a:r>
              <a:rPr lang="en-GB" sz="1400" dirty="0" err="1">
                <a:latin typeface="Times New Roman" panose="02020603050405020304" pitchFamily="18" charset="0"/>
                <a:cs typeface="Times New Roman" panose="02020603050405020304" pitchFamily="18" charset="0"/>
              </a:rPr>
              <a:t>Popoola</a:t>
            </a:r>
            <a:r>
              <a:rPr lang="en-GB" sz="1400" dirty="0">
                <a:latin typeface="Times New Roman" panose="02020603050405020304" pitchFamily="18" charset="0"/>
                <a:cs typeface="Times New Roman" panose="02020603050405020304" pitchFamily="18" charset="0"/>
              </a:rPr>
              <a:t>, O.A., </a:t>
            </a:r>
            <a:r>
              <a:rPr lang="en-GB" sz="1400" dirty="0" err="1">
                <a:latin typeface="Times New Roman" panose="02020603050405020304" pitchFamily="18" charset="0"/>
                <a:cs typeface="Times New Roman" panose="02020603050405020304" pitchFamily="18" charset="0"/>
              </a:rPr>
              <a:t>Agbo</a:t>
            </a:r>
            <a:r>
              <a:rPr lang="en-GB" sz="1400" dirty="0">
                <a:latin typeface="Times New Roman" panose="02020603050405020304" pitchFamily="18" charset="0"/>
                <a:cs typeface="Times New Roman" panose="02020603050405020304" pitchFamily="18" charset="0"/>
              </a:rPr>
              <a:t>, A.I. and </a:t>
            </a:r>
            <a:r>
              <a:rPr lang="en-GB" sz="1400" dirty="0" err="1">
                <a:latin typeface="Times New Roman" panose="02020603050405020304" pitchFamily="18" charset="0"/>
                <a:cs typeface="Times New Roman" panose="02020603050405020304" pitchFamily="18" charset="0"/>
              </a:rPr>
              <a:t>Dieleman</a:t>
            </a:r>
            <a:r>
              <a:rPr lang="en-GB" sz="1400" dirty="0">
                <a:latin typeface="Times New Roman" panose="02020603050405020304" pitchFamily="18" charset="0"/>
                <a:cs typeface="Times New Roman" panose="02020603050405020304" pitchFamily="18" charset="0"/>
              </a:rPr>
              <a:t>, M.A., 2021. Using participatory action research to improve immunization utilization in areas with pockets of unimmunized children in Nigeria. </a:t>
            </a:r>
            <a:r>
              <a:rPr lang="en-GB" sz="1400" i="1" dirty="0">
                <a:latin typeface="Times New Roman" panose="02020603050405020304" pitchFamily="18" charset="0"/>
                <a:cs typeface="Times New Roman" panose="02020603050405020304" pitchFamily="18" charset="0"/>
              </a:rPr>
              <a:t>Health research policy and systems</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19</a:t>
            </a:r>
            <a:r>
              <a:rPr lang="en-GB" sz="1400" dirty="0">
                <a:latin typeface="Times New Roman" panose="02020603050405020304" pitchFamily="18" charset="0"/>
                <a:cs typeface="Times New Roman" panose="02020603050405020304" pitchFamily="18" charset="0"/>
              </a:rPr>
              <a:t>(2), pp.1-14.</a:t>
            </a:r>
          </a:p>
          <a:p>
            <a:pPr algn="just"/>
            <a:r>
              <a:rPr lang="en-GB" sz="1400" dirty="0" err="1">
                <a:latin typeface="Times New Roman" panose="02020603050405020304" pitchFamily="18" charset="0"/>
                <a:cs typeface="Times New Roman" panose="02020603050405020304" pitchFamily="18" charset="0"/>
              </a:rPr>
              <a:t>Bertoncello</a:t>
            </a:r>
            <a:r>
              <a:rPr lang="en-GB" sz="1400" dirty="0">
                <a:latin typeface="Times New Roman" panose="02020603050405020304" pitchFamily="18" charset="0"/>
                <a:cs typeface="Times New Roman" panose="02020603050405020304" pitchFamily="18" charset="0"/>
              </a:rPr>
              <a:t>, C., Ferro, A., </a:t>
            </a:r>
            <a:r>
              <a:rPr lang="en-GB" sz="1400" dirty="0" err="1">
                <a:latin typeface="Times New Roman" panose="02020603050405020304" pitchFamily="18" charset="0"/>
                <a:cs typeface="Times New Roman" panose="02020603050405020304" pitchFamily="18" charset="0"/>
              </a:rPr>
              <a:t>Fonzo</a:t>
            </a:r>
            <a:r>
              <a:rPr lang="en-GB" sz="1400" dirty="0">
                <a:latin typeface="Times New Roman" panose="02020603050405020304" pitchFamily="18" charset="0"/>
                <a:cs typeface="Times New Roman" panose="02020603050405020304" pitchFamily="18" charset="0"/>
              </a:rPr>
              <a:t>, M., </a:t>
            </a:r>
            <a:r>
              <a:rPr lang="en-GB" sz="1400" dirty="0" err="1">
                <a:latin typeface="Times New Roman" panose="02020603050405020304" pitchFamily="18" charset="0"/>
                <a:cs typeface="Times New Roman" panose="02020603050405020304" pitchFamily="18" charset="0"/>
              </a:rPr>
              <a:t>Zanovello</a:t>
            </a:r>
            <a:r>
              <a:rPr lang="en-GB" sz="1400" dirty="0">
                <a:latin typeface="Times New Roman" panose="02020603050405020304" pitchFamily="18" charset="0"/>
                <a:cs typeface="Times New Roman" panose="02020603050405020304" pitchFamily="18" charset="0"/>
              </a:rPr>
              <a:t>, S., </a:t>
            </a:r>
            <a:r>
              <a:rPr lang="en-GB" sz="1400" dirty="0" err="1">
                <a:latin typeface="Times New Roman" panose="02020603050405020304" pitchFamily="18" charset="0"/>
                <a:cs typeface="Times New Roman" panose="02020603050405020304" pitchFamily="18" charset="0"/>
              </a:rPr>
              <a:t>Napoletano</a:t>
            </a:r>
            <a:r>
              <a:rPr lang="en-GB" sz="1400" dirty="0">
                <a:latin typeface="Times New Roman" panose="02020603050405020304" pitchFamily="18" charset="0"/>
                <a:cs typeface="Times New Roman" panose="02020603050405020304" pitchFamily="18" charset="0"/>
              </a:rPr>
              <a:t>, G., Russo, F., </a:t>
            </a:r>
            <a:r>
              <a:rPr lang="en-GB" sz="1400" dirty="0" err="1">
                <a:latin typeface="Times New Roman" panose="02020603050405020304" pitchFamily="18" charset="0"/>
                <a:cs typeface="Times New Roman" panose="02020603050405020304" pitchFamily="18" charset="0"/>
              </a:rPr>
              <a:t>Baldo</a:t>
            </a:r>
            <a:r>
              <a:rPr lang="en-GB" sz="1400" dirty="0">
                <a:latin typeface="Times New Roman" panose="02020603050405020304" pitchFamily="18" charset="0"/>
                <a:cs typeface="Times New Roman" panose="02020603050405020304" pitchFamily="18" charset="0"/>
              </a:rPr>
              <a:t>, V. and </a:t>
            </a:r>
            <a:r>
              <a:rPr lang="en-GB" sz="1400" dirty="0" err="1">
                <a:latin typeface="Times New Roman" panose="02020603050405020304" pitchFamily="18" charset="0"/>
                <a:cs typeface="Times New Roman" panose="02020603050405020304" pitchFamily="18" charset="0"/>
              </a:rPr>
              <a:t>Cocchio</a:t>
            </a:r>
            <a:r>
              <a:rPr lang="en-GB" sz="1400" dirty="0">
                <a:latin typeface="Times New Roman" panose="02020603050405020304" pitchFamily="18" charset="0"/>
                <a:cs typeface="Times New Roman" panose="02020603050405020304" pitchFamily="18" charset="0"/>
              </a:rPr>
              <a:t>, S., 2020. Socioeconomic determinants in vaccine hesitancy and vaccine refusal in Italy. </a:t>
            </a:r>
            <a:r>
              <a:rPr lang="en-GB" sz="1400" i="1" dirty="0">
                <a:latin typeface="Times New Roman" panose="02020603050405020304" pitchFamily="18" charset="0"/>
                <a:cs typeface="Times New Roman" panose="02020603050405020304" pitchFamily="18" charset="0"/>
              </a:rPr>
              <a:t>Vaccines</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8</a:t>
            </a:r>
            <a:r>
              <a:rPr lang="en-GB" sz="1400" dirty="0">
                <a:latin typeface="Times New Roman" panose="02020603050405020304" pitchFamily="18" charset="0"/>
                <a:cs typeface="Times New Roman" panose="02020603050405020304" pitchFamily="18" charset="0"/>
              </a:rPr>
              <a:t>(2), p.276.</a:t>
            </a:r>
          </a:p>
          <a:p>
            <a:pPr algn="just"/>
            <a:r>
              <a:rPr lang="en-US" sz="1400" dirty="0" err="1">
                <a:latin typeface="Times New Roman" panose="02020603050405020304" pitchFamily="18" charset="0"/>
                <a:cs typeface="Times New Roman" panose="02020603050405020304" pitchFamily="18" charset="0"/>
              </a:rPr>
              <a:t>Sallam</a:t>
            </a:r>
            <a:r>
              <a:rPr lang="en-US" sz="1400" dirty="0">
                <a:latin typeface="Times New Roman" panose="02020603050405020304" pitchFamily="18" charset="0"/>
                <a:cs typeface="Times New Roman" panose="02020603050405020304" pitchFamily="18" charset="0"/>
              </a:rPr>
              <a:t>, M., 2021. COVID-19 vaccine hesitancy worldwide: a concise systematic review of vaccine acceptance rates. </a:t>
            </a:r>
            <a:r>
              <a:rPr lang="en-US" sz="1400" i="1" dirty="0">
                <a:latin typeface="Times New Roman" panose="02020603050405020304" pitchFamily="18" charset="0"/>
                <a:cs typeface="Times New Roman" panose="02020603050405020304" pitchFamily="18" charset="0"/>
              </a:rPr>
              <a:t>Vaccines</a:t>
            </a:r>
            <a:r>
              <a:rPr lang="en-US" sz="1400" dirty="0">
                <a:latin typeface="Times New Roman" panose="02020603050405020304" pitchFamily="18" charset="0"/>
                <a:cs typeface="Times New Roman" panose="02020603050405020304" pitchFamily="18" charset="0"/>
              </a:rPr>
              <a:t>, </a:t>
            </a:r>
            <a:r>
              <a:rPr lang="en-US" sz="1400" i="1" dirty="0">
                <a:latin typeface="Times New Roman" panose="02020603050405020304" pitchFamily="18" charset="0"/>
                <a:cs typeface="Times New Roman" panose="02020603050405020304" pitchFamily="18" charset="0"/>
              </a:rPr>
              <a:t>9</a:t>
            </a:r>
            <a:r>
              <a:rPr lang="en-US" sz="1400" dirty="0">
                <a:latin typeface="Times New Roman" panose="02020603050405020304" pitchFamily="18" charset="0"/>
                <a:cs typeface="Times New Roman" panose="02020603050405020304" pitchFamily="18" charset="0"/>
              </a:rPr>
              <a:t>(2), p.160.</a:t>
            </a:r>
          </a:p>
          <a:p>
            <a:pPr algn="just"/>
            <a:r>
              <a:rPr lang="en-GB" sz="1400" dirty="0">
                <a:latin typeface="Times New Roman" panose="02020603050405020304" pitchFamily="18" charset="0"/>
                <a:cs typeface="Times New Roman" panose="02020603050405020304" pitchFamily="18" charset="0"/>
              </a:rPr>
              <a:t>Paterson, P., </a:t>
            </a:r>
            <a:r>
              <a:rPr lang="en-GB" sz="1400" dirty="0" err="1">
                <a:latin typeface="Times New Roman" panose="02020603050405020304" pitchFamily="18" charset="0"/>
                <a:cs typeface="Times New Roman" panose="02020603050405020304" pitchFamily="18" charset="0"/>
              </a:rPr>
              <a:t>Meurice</a:t>
            </a:r>
            <a:r>
              <a:rPr lang="en-GB" sz="1400" dirty="0">
                <a:latin typeface="Times New Roman" panose="02020603050405020304" pitchFamily="18" charset="0"/>
                <a:cs typeface="Times New Roman" panose="02020603050405020304" pitchFamily="18" charset="0"/>
              </a:rPr>
              <a:t>, F., Stanberry, L.R., </a:t>
            </a:r>
            <a:r>
              <a:rPr lang="en-GB" sz="1400" dirty="0" err="1">
                <a:latin typeface="Times New Roman" panose="02020603050405020304" pitchFamily="18" charset="0"/>
                <a:cs typeface="Times New Roman" panose="02020603050405020304" pitchFamily="18" charset="0"/>
              </a:rPr>
              <a:t>Glismann</a:t>
            </a:r>
            <a:r>
              <a:rPr lang="en-GB" sz="1400" dirty="0">
                <a:latin typeface="Times New Roman" panose="02020603050405020304" pitchFamily="18" charset="0"/>
                <a:cs typeface="Times New Roman" panose="02020603050405020304" pitchFamily="18" charset="0"/>
              </a:rPr>
              <a:t>, S., Rosenthal, S.L. and Larson, H.J., 2016. Vaccine hesitancy and healthcare providers. </a:t>
            </a:r>
            <a:r>
              <a:rPr lang="en-GB" sz="1400" i="1" dirty="0">
                <a:latin typeface="Times New Roman" panose="02020603050405020304" pitchFamily="18" charset="0"/>
                <a:cs typeface="Times New Roman" panose="02020603050405020304" pitchFamily="18" charset="0"/>
              </a:rPr>
              <a:t>Vaccine</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34</a:t>
            </a:r>
            <a:r>
              <a:rPr lang="en-GB" sz="1400" dirty="0">
                <a:latin typeface="Times New Roman" panose="02020603050405020304" pitchFamily="18" charset="0"/>
                <a:cs typeface="Times New Roman" panose="02020603050405020304" pitchFamily="18" charset="0"/>
              </a:rPr>
              <a:t>(52), pp.6700-6706.</a:t>
            </a:r>
          </a:p>
          <a:p>
            <a:pPr algn="just"/>
            <a:r>
              <a:rPr lang="en-US" sz="1400" dirty="0">
                <a:latin typeface="Times New Roman" panose="02020603050405020304" pitchFamily="18" charset="0"/>
                <a:cs typeface="Times New Roman" panose="02020603050405020304" pitchFamily="18" charset="0"/>
              </a:rPr>
              <a:t>Majid, U. and Ahmad, M., 2020. Vaccines in the 21st century: Clarifying the factors that promote vaccine hesitancy, delay, and rejection. </a:t>
            </a:r>
            <a:r>
              <a:rPr lang="en-US" sz="1400" i="1" dirty="0">
                <a:latin typeface="Times New Roman" panose="02020603050405020304" pitchFamily="18" charset="0"/>
                <a:cs typeface="Times New Roman" panose="02020603050405020304" pitchFamily="18" charset="0"/>
              </a:rPr>
              <a:t>Health Science Inquiry</a:t>
            </a:r>
            <a:r>
              <a:rPr lang="en-US" sz="1400" dirty="0">
                <a:latin typeface="Times New Roman" panose="02020603050405020304" pitchFamily="18" charset="0"/>
                <a:cs typeface="Times New Roman" panose="02020603050405020304" pitchFamily="18" charset="0"/>
              </a:rPr>
              <a:t>, </a:t>
            </a:r>
            <a:r>
              <a:rPr lang="en-US" sz="1400" i="1" dirty="0">
                <a:latin typeface="Times New Roman" panose="02020603050405020304" pitchFamily="18" charset="0"/>
                <a:cs typeface="Times New Roman" panose="02020603050405020304" pitchFamily="18" charset="0"/>
              </a:rPr>
              <a:t>11</a:t>
            </a:r>
            <a:r>
              <a:rPr lang="en-US" sz="1400" dirty="0">
                <a:latin typeface="Times New Roman" panose="02020603050405020304" pitchFamily="18" charset="0"/>
                <a:cs typeface="Times New Roman" panose="02020603050405020304" pitchFamily="18" charset="0"/>
              </a:rPr>
              <a:t>(1), pp.123-127.</a:t>
            </a:r>
          </a:p>
          <a:p>
            <a:pPr algn="just"/>
            <a:r>
              <a:rPr lang="en-GB" sz="1400" dirty="0">
                <a:latin typeface="Times New Roman" panose="02020603050405020304" pitchFamily="18" charset="0"/>
                <a:cs typeface="Times New Roman" panose="02020603050405020304" pitchFamily="18" charset="0"/>
              </a:rPr>
              <a:t>Salmon, D.A., Dudley, M.Z., </a:t>
            </a:r>
            <a:r>
              <a:rPr lang="en-GB" sz="1400" dirty="0" err="1">
                <a:latin typeface="Times New Roman" panose="02020603050405020304" pitchFamily="18" charset="0"/>
                <a:cs typeface="Times New Roman" panose="02020603050405020304" pitchFamily="18" charset="0"/>
              </a:rPr>
              <a:t>Glanz</a:t>
            </a:r>
            <a:r>
              <a:rPr lang="en-GB" sz="1400" dirty="0">
                <a:latin typeface="Times New Roman" panose="02020603050405020304" pitchFamily="18" charset="0"/>
                <a:cs typeface="Times New Roman" panose="02020603050405020304" pitchFamily="18" charset="0"/>
              </a:rPr>
              <a:t>, J.M. and Omer, S.B., 2015. Vaccine hesitancy: causes, consequences, and a call to action. </a:t>
            </a:r>
            <a:r>
              <a:rPr lang="en-GB" sz="1400" i="1" dirty="0">
                <a:latin typeface="Times New Roman" panose="02020603050405020304" pitchFamily="18" charset="0"/>
                <a:cs typeface="Times New Roman" panose="02020603050405020304" pitchFamily="18" charset="0"/>
              </a:rPr>
              <a:t>Vaccine</a:t>
            </a:r>
            <a:r>
              <a:rPr lang="en-GB" sz="1400" dirty="0">
                <a:latin typeface="Times New Roman" panose="02020603050405020304" pitchFamily="18" charset="0"/>
                <a:cs typeface="Times New Roman" panose="02020603050405020304" pitchFamily="18" charset="0"/>
              </a:rPr>
              <a:t>, </a:t>
            </a:r>
            <a:r>
              <a:rPr lang="en-GB" sz="1400" i="1" dirty="0">
                <a:latin typeface="Times New Roman" panose="02020603050405020304" pitchFamily="18" charset="0"/>
                <a:cs typeface="Times New Roman" panose="02020603050405020304" pitchFamily="18" charset="0"/>
              </a:rPr>
              <a:t>33</a:t>
            </a:r>
            <a:r>
              <a:rPr lang="en-GB" sz="1400" dirty="0">
                <a:latin typeface="Times New Roman" panose="02020603050405020304" pitchFamily="18" charset="0"/>
                <a:cs typeface="Times New Roman" panose="02020603050405020304" pitchFamily="18" charset="0"/>
              </a:rPr>
              <a:t>, pp.D66-D71.</a:t>
            </a:r>
          </a:p>
          <a:p>
            <a:pPr algn="just"/>
            <a:r>
              <a:rPr lang="x-none" sz="1400" dirty="0">
                <a:latin typeface="Times New Roman" panose="02020603050405020304" pitchFamily="18" charset="0"/>
                <a:cs typeface="Times New Roman" panose="02020603050405020304" pitchFamily="18" charset="0"/>
              </a:rPr>
              <a:t>Smith, T. C., 2017. Vaccine rejection and hesitancy: A review and call to action., </a:t>
            </a:r>
            <a:r>
              <a:rPr lang="x-none" sz="1400" i="1" dirty="0">
                <a:latin typeface="Times New Roman" panose="02020603050405020304" pitchFamily="18" charset="0"/>
                <a:cs typeface="Times New Roman" panose="02020603050405020304" pitchFamily="18" charset="0"/>
              </a:rPr>
              <a:t>Open Forum Infect. Dis.,</a:t>
            </a:r>
            <a:r>
              <a:rPr lang="x-none" sz="1400" dirty="0">
                <a:latin typeface="Times New Roman" panose="02020603050405020304" pitchFamily="18" charset="0"/>
                <a:cs typeface="Times New Roman" panose="02020603050405020304" pitchFamily="18" charset="0"/>
              </a:rPr>
              <a:t> 4(3): 1–7.</a:t>
            </a:r>
            <a:endParaRPr lang="en-GB" sz="1400" dirty="0">
              <a:latin typeface="Times New Roman" panose="02020603050405020304" pitchFamily="18" charset="0"/>
              <a:cs typeface="Times New Roman" panose="02020603050405020304" pitchFamily="18" charset="0"/>
            </a:endParaRPr>
          </a:p>
        </p:txBody>
      </p:sp>
      <p:sp>
        <p:nvSpPr>
          <p:cNvPr id="7" name="Slide Number Placeholder 6"/>
          <p:cNvSpPr>
            <a:spLocks noGrp="1"/>
          </p:cNvSpPr>
          <p:nvPr>
            <p:ph type="sldNum" sz="quarter" idx="12"/>
          </p:nvPr>
        </p:nvSpPr>
        <p:spPr>
          <a:xfrm>
            <a:off x="0" y="3278962"/>
            <a:ext cx="542697" cy="279400"/>
          </a:xfrm>
        </p:spPr>
        <p:txBody>
          <a:bodyPr/>
          <a:lstStyle/>
          <a:p>
            <a:fld id="{B029412C-A950-4FEA-8934-3DE23815A09E}" type="slidenum">
              <a:rPr lang="en-GB" sz="2500" b="1" smtClean="0">
                <a:solidFill>
                  <a:schemeClr val="bg1"/>
                </a:solidFill>
                <a:latin typeface="Times New Roman" panose="02020603050405020304" pitchFamily="18" charset="0"/>
                <a:cs typeface="Times New Roman" panose="02020603050405020304" pitchFamily="18" charset="0"/>
              </a:rPr>
              <a:t>15</a:t>
            </a:fld>
            <a:endParaRPr lang="en-GB" sz="25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414817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252</TotalTime>
  <Words>2954</Words>
  <Application>Microsoft Office PowerPoint</Application>
  <PresentationFormat>Widescreen</PresentationFormat>
  <Paragraphs>107</Paragraphs>
  <Slides>15</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Garamond</vt:lpstr>
      <vt:lpstr>Times New Roman</vt:lpstr>
      <vt:lpstr>Organic</vt:lpstr>
      <vt:lpstr>Module: Introduction to Research (BMHP5005) Assessment 2: Viva Voce  Factors associated with the hesitancy towards the vaccine in the UK</vt:lpstr>
      <vt:lpstr>Contents </vt:lpstr>
      <vt:lpstr>Aim of study </vt:lpstr>
      <vt:lpstr>Objective</vt:lpstr>
      <vt:lpstr>Introduction</vt:lpstr>
      <vt:lpstr>Vaccines works upon interaction with our immune system and produce response that is just like the natural infection. Components that are used for developing vaccines is the dead or attenuated (pathogen or viral particle), protein or polysaccharide subunit that produce protection for long time by producing antibodies and memory response that is effective upon the exposure of pathogens. With the achievement of vaccine, process of administering vaccines have been under consideration in this field, most of the vaccines licensed one are given by injections but this route also has some limitations as this require trained staffs and multiple doses of the vaccines. With the greatest achievements in health due to vaccines, the false content regarding vaccines on internet and social media platform that they are not safe to use for children and parents are more concerned with health of their child as there are several factors linked to the unsafety of vaccines. According to some theories published on internet regarding vaccines that development of autism in children is linked with the use of vaccines. In the WHO report, during the past ten years 1 out of 5 children did not receive vaccine which represents that 1.5 million deaths of children from diseases that could have been controlled by vaccines. With the increase in success rate of vaccines they are becoming victims of their own success but according to the national surveys in small areas people are refusing to take vaccines due to which outbreaks of diseases have been reported majorly including pertussis and measles, in 2014 high cases of measles were reported in united states and 90% of individuals were those who had not been vaccinated because they considered them dangerous rather than safe (Smith et al., 2017). Parents are no familiar with the childhood diseases due to vaccination but they now fear about the reactions caused by the vaccines when their child are being vaccinated (Salmon et al., 2015). In United States and United Kingdom CDC has published a report on 5th September, 2019 in which 1,241 measles cases were reported and from 2018 it was 300% increase in cases (Majid and Ahmad, 2020a).  </vt:lpstr>
      <vt:lpstr>PowerPoint Presentation</vt:lpstr>
      <vt:lpstr>Factors </vt:lpstr>
      <vt:lpstr>Factors that are affecting the vaccine hesitancy based on the “3Cs model” (confidence, convenience and complacency) confidence is the trust in systems of administering the vaccines, on health services and professionals who delivers them, safety and effectiveness of vaccines complacency refers to when there is no need of vaccination if there less risk of vaccine preventable disease and convenience is more about the affordability of vaccines according to the geographical point of view and willing to pay. Complacency and confidence concerns about the psychological state while convenience is more about the accessibility of vaccines, their availability and health literacy. Sometimes parents consider only two factors for their vaccine decision but they also consider others but to less extent. Most cited reason for vaccine hesitancy is the safety concerns (Kerrigan et al., 2020), there are more various concerns that contributes in vaccine hesitancy, 77% of the parents of children (1-6 years of age) showed concern to vaccines, some concerns were minor including pain while receiving vaccines and chances of fever, many parents (36%) showed serious concerns about the number of vaccines their child receives when they visit to doctor, some think that vaccines may be the reason of autism, and other reasons identified were also the cause for the rise in vaccine hesitancy such as emotions, disease risks, way of thinking, experiences, trust in health care systems. Vaccine hesitancy is reduced by improving the uptake of vaccine, but uptake of vaccine effected by the factors are challenges to affordability, acceptance, access, activation and awareness (5As) </vt:lpstr>
      <vt:lpstr>Literature Review</vt:lpstr>
      <vt:lpstr>Results </vt:lpstr>
      <vt:lpstr>Vaccines have helped save many lives and avoided many infectious diseases over the years. Immunisation protects individuals, families, and communities. To enhance the immune system, a little amount of attenuated microbe is injected into the organism. Many efforts in recent years have focused on vaccine hesitancy, which is the delayed acceptance of vaccination despite the availability of vaccination services. To overcome vaccine apprehension, information about vaccination should be distributed through local newspapers, letter editors, or online through social media, blog posts, and advertisements on some websites, as it is unlikely to be sufficient to simply reassure numerous VH guardians that immunisations are safe and effective when these guardians already have doubts about the "Experts." Despite the fact that some people are vaccination sceptics, the vast majority of people are vaccinated. To avoid infections, these families follow the advice of a medical practitioner. </vt:lpstr>
      <vt:lpstr>Discussion and Conclusion</vt:lpstr>
      <vt:lpstr>Vaccines now have an excellent safety record, and most "antibody warnings" have been proven to be false alarms. In certain countries, misinformed health concerns have led to a reduction in vaccination coverage, resulting in the reemergence of pertussis and measles. Vaccination has come a long way since Jenner's first work 200 years ago, and a slew of new vaccinations are expected to be developed over the next decade, including those targeted at non-irresistible diseases. Despite the fact that approaches are being developed to support this achievement, existing and emerging lower middle-income countries will very certainly be required to make a greater financial commitment to their public vaccination programme than is currently the case. There is no better way to spend public funds than this. There are personal as well as societal along with cultural factors that are associated with vaccine hesitancy.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Barbara Chinyani</dc:creator>
  <cp:lastModifiedBy>justyna cichocka</cp:lastModifiedBy>
  <cp:revision>24</cp:revision>
  <dcterms:created xsi:type="dcterms:W3CDTF">2020-04-30T09:56:57Z</dcterms:created>
  <dcterms:modified xsi:type="dcterms:W3CDTF">2021-12-08T10:05:53Z</dcterms:modified>
</cp:coreProperties>
</file>