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8" r:id="rId1"/>
  </p:sldMasterIdLst>
  <p:sldIdLst>
    <p:sldId id="256" r:id="rId2"/>
    <p:sldId id="259" r:id="rId3"/>
    <p:sldId id="257" r:id="rId4"/>
    <p:sldId id="258"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478"/>
    <p:restoredTop sz="94624"/>
  </p:normalViewPr>
  <p:slideViewPr>
    <p:cSldViewPr snapToGrid="0">
      <p:cViewPr varScale="1">
        <p:scale>
          <a:sx n="106" d="100"/>
          <a:sy n="106" d="100"/>
        </p:scale>
        <p:origin x="4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C24FDF-DE29-4008-B321-A76979F7397D}" type="doc">
      <dgm:prSet loTypeId="urn:microsoft.com/office/officeart/2005/8/layout/hierarchy1" loCatId="hierarchy" qsTypeId="urn:microsoft.com/office/officeart/2005/8/quickstyle/simple5" qsCatId="simple" csTypeId="urn:microsoft.com/office/officeart/2005/8/colors/accent1_2" csCatId="accent1" phldr="1"/>
      <dgm:spPr/>
      <dgm:t>
        <a:bodyPr/>
        <a:lstStyle/>
        <a:p>
          <a:endParaRPr lang="en-US"/>
        </a:p>
      </dgm:t>
    </dgm:pt>
    <dgm:pt modelId="{244FDDFA-AC59-42F5-97B5-6A428EE5E0C7}">
      <dgm:prSet/>
      <dgm:spPr/>
      <dgm:t>
        <a:bodyPr/>
        <a:lstStyle/>
        <a:p>
          <a:r>
            <a:rPr lang="en-US" dirty="0">
              <a:latin typeface="Arial" panose="020B0604020202020204" pitchFamily="34" charset="0"/>
              <a:cs typeface="Arial" panose="020B0604020202020204" pitchFamily="34" charset="0"/>
            </a:rPr>
            <a:t>Communication is the process of sending, receiving and understanding information, idea, thoughts, feelings or messages between groups or people.  This allows individuals to share meaning and coordinate actions though various methods such as speaking, writing, facial expressions, signs, images and digital media. (DeVito,2022)</a:t>
          </a:r>
        </a:p>
      </dgm:t>
    </dgm:pt>
    <dgm:pt modelId="{4A0711EF-933E-494A-9585-7E7D367C9F9C}" type="parTrans" cxnId="{6A3BDC10-5888-47A5-8395-55F9C7202D40}">
      <dgm:prSet/>
      <dgm:spPr/>
      <dgm:t>
        <a:bodyPr/>
        <a:lstStyle/>
        <a:p>
          <a:endParaRPr lang="en-US"/>
        </a:p>
      </dgm:t>
    </dgm:pt>
    <dgm:pt modelId="{3499485C-493C-47F4-AC3F-F64031FF4C8D}" type="sibTrans" cxnId="{6A3BDC10-5888-47A5-8395-55F9C7202D40}">
      <dgm:prSet/>
      <dgm:spPr/>
      <dgm:t>
        <a:bodyPr/>
        <a:lstStyle/>
        <a:p>
          <a:endParaRPr lang="en-US"/>
        </a:p>
      </dgm:t>
    </dgm:pt>
    <dgm:pt modelId="{7923E8C3-1C4A-4212-B987-AA30F43A1321}">
      <dgm:prSet/>
      <dgm:spPr/>
      <dgm:t>
        <a:bodyPr/>
        <a:lstStyle/>
        <a:p>
          <a:r>
            <a:rPr lang="en-US" dirty="0">
              <a:latin typeface="Arial" panose="020B0604020202020204" pitchFamily="34" charset="0"/>
              <a:cs typeface="Arial" panose="020B0604020202020204" pitchFamily="34" charset="0"/>
            </a:rPr>
            <a:t>The focus of communication is to create understanding, exchange information, build relationships, solve problems and facilitate cooperations.  (DeVito, 2022)</a:t>
          </a:r>
        </a:p>
      </dgm:t>
    </dgm:pt>
    <dgm:pt modelId="{91A8A2C1-EED3-49D0-93C8-D48899B08950}" type="parTrans" cxnId="{9E93B9E7-BFF5-405B-939E-6030BEFD32A7}">
      <dgm:prSet/>
      <dgm:spPr/>
      <dgm:t>
        <a:bodyPr/>
        <a:lstStyle/>
        <a:p>
          <a:endParaRPr lang="en-US"/>
        </a:p>
      </dgm:t>
    </dgm:pt>
    <dgm:pt modelId="{48C73CDA-F318-4941-B7A0-8330497164EF}" type="sibTrans" cxnId="{9E93B9E7-BFF5-405B-939E-6030BEFD32A7}">
      <dgm:prSet/>
      <dgm:spPr/>
      <dgm:t>
        <a:bodyPr/>
        <a:lstStyle/>
        <a:p>
          <a:endParaRPr lang="en-US"/>
        </a:p>
      </dgm:t>
    </dgm:pt>
    <dgm:pt modelId="{169105D1-E38B-5249-8F5B-1654B5DD0504}" type="pres">
      <dgm:prSet presAssocID="{16C24FDF-DE29-4008-B321-A76979F7397D}" presName="hierChild1" presStyleCnt="0">
        <dgm:presLayoutVars>
          <dgm:chPref val="1"/>
          <dgm:dir/>
          <dgm:animOne val="branch"/>
          <dgm:animLvl val="lvl"/>
          <dgm:resizeHandles/>
        </dgm:presLayoutVars>
      </dgm:prSet>
      <dgm:spPr/>
    </dgm:pt>
    <dgm:pt modelId="{D7839E0B-6FDD-3D44-BDC6-7EB5E906B33A}" type="pres">
      <dgm:prSet presAssocID="{244FDDFA-AC59-42F5-97B5-6A428EE5E0C7}" presName="hierRoot1" presStyleCnt="0"/>
      <dgm:spPr/>
    </dgm:pt>
    <dgm:pt modelId="{234030E9-6321-5B44-98FD-1A56DF5144E0}" type="pres">
      <dgm:prSet presAssocID="{244FDDFA-AC59-42F5-97B5-6A428EE5E0C7}" presName="composite" presStyleCnt="0"/>
      <dgm:spPr/>
    </dgm:pt>
    <dgm:pt modelId="{2F13A348-DDA4-0B44-90E7-5A15AA1770C9}" type="pres">
      <dgm:prSet presAssocID="{244FDDFA-AC59-42F5-97B5-6A428EE5E0C7}" presName="background" presStyleLbl="node0" presStyleIdx="0" presStyleCnt="2"/>
      <dgm:spPr/>
    </dgm:pt>
    <dgm:pt modelId="{FD6EA3D7-7380-1E47-8CFA-4F4873E1A02B}" type="pres">
      <dgm:prSet presAssocID="{244FDDFA-AC59-42F5-97B5-6A428EE5E0C7}" presName="text" presStyleLbl="fgAcc0" presStyleIdx="0" presStyleCnt="2">
        <dgm:presLayoutVars>
          <dgm:chPref val="3"/>
        </dgm:presLayoutVars>
      </dgm:prSet>
      <dgm:spPr/>
    </dgm:pt>
    <dgm:pt modelId="{30B400DA-E9C0-814C-93B8-311EA9F199AC}" type="pres">
      <dgm:prSet presAssocID="{244FDDFA-AC59-42F5-97B5-6A428EE5E0C7}" presName="hierChild2" presStyleCnt="0"/>
      <dgm:spPr/>
    </dgm:pt>
    <dgm:pt modelId="{7D9CAA2A-AD64-B844-AD4C-283BE688F5BA}" type="pres">
      <dgm:prSet presAssocID="{7923E8C3-1C4A-4212-B987-AA30F43A1321}" presName="hierRoot1" presStyleCnt="0"/>
      <dgm:spPr/>
    </dgm:pt>
    <dgm:pt modelId="{5F8379F2-5683-CE4D-BA01-80B4564BCB79}" type="pres">
      <dgm:prSet presAssocID="{7923E8C3-1C4A-4212-B987-AA30F43A1321}" presName="composite" presStyleCnt="0"/>
      <dgm:spPr/>
    </dgm:pt>
    <dgm:pt modelId="{091BC123-FA6A-AD41-8CA8-EF002924CB9B}" type="pres">
      <dgm:prSet presAssocID="{7923E8C3-1C4A-4212-B987-AA30F43A1321}" presName="background" presStyleLbl="node0" presStyleIdx="1" presStyleCnt="2"/>
      <dgm:spPr/>
    </dgm:pt>
    <dgm:pt modelId="{94D206C0-E19C-7F45-831F-9FB77D4953EA}" type="pres">
      <dgm:prSet presAssocID="{7923E8C3-1C4A-4212-B987-AA30F43A1321}" presName="text" presStyleLbl="fgAcc0" presStyleIdx="1" presStyleCnt="2">
        <dgm:presLayoutVars>
          <dgm:chPref val="3"/>
        </dgm:presLayoutVars>
      </dgm:prSet>
      <dgm:spPr/>
    </dgm:pt>
    <dgm:pt modelId="{4520A66D-F7B7-9542-A891-16239CE579F2}" type="pres">
      <dgm:prSet presAssocID="{7923E8C3-1C4A-4212-B987-AA30F43A1321}" presName="hierChild2" presStyleCnt="0"/>
      <dgm:spPr/>
    </dgm:pt>
  </dgm:ptLst>
  <dgm:cxnLst>
    <dgm:cxn modelId="{7B21830C-E59B-1C41-855A-E078FAF6733A}" type="presOf" srcId="{244FDDFA-AC59-42F5-97B5-6A428EE5E0C7}" destId="{FD6EA3D7-7380-1E47-8CFA-4F4873E1A02B}" srcOrd="0" destOrd="0" presId="urn:microsoft.com/office/officeart/2005/8/layout/hierarchy1"/>
    <dgm:cxn modelId="{6A3BDC10-5888-47A5-8395-55F9C7202D40}" srcId="{16C24FDF-DE29-4008-B321-A76979F7397D}" destId="{244FDDFA-AC59-42F5-97B5-6A428EE5E0C7}" srcOrd="0" destOrd="0" parTransId="{4A0711EF-933E-494A-9585-7E7D367C9F9C}" sibTransId="{3499485C-493C-47F4-AC3F-F64031FF4C8D}"/>
    <dgm:cxn modelId="{1D55173E-4E54-5F4F-AA52-D906FBDD1A1E}" type="presOf" srcId="{7923E8C3-1C4A-4212-B987-AA30F43A1321}" destId="{94D206C0-E19C-7F45-831F-9FB77D4953EA}" srcOrd="0" destOrd="0" presId="urn:microsoft.com/office/officeart/2005/8/layout/hierarchy1"/>
    <dgm:cxn modelId="{B45051A9-B9DA-B349-A291-1AFA7107B53B}" type="presOf" srcId="{16C24FDF-DE29-4008-B321-A76979F7397D}" destId="{169105D1-E38B-5249-8F5B-1654B5DD0504}" srcOrd="0" destOrd="0" presId="urn:microsoft.com/office/officeart/2005/8/layout/hierarchy1"/>
    <dgm:cxn modelId="{9E93B9E7-BFF5-405B-939E-6030BEFD32A7}" srcId="{16C24FDF-DE29-4008-B321-A76979F7397D}" destId="{7923E8C3-1C4A-4212-B987-AA30F43A1321}" srcOrd="1" destOrd="0" parTransId="{91A8A2C1-EED3-49D0-93C8-D48899B08950}" sibTransId="{48C73CDA-F318-4941-B7A0-8330497164EF}"/>
    <dgm:cxn modelId="{5FCE0760-7151-6741-9911-3498F19C7074}" type="presParOf" srcId="{169105D1-E38B-5249-8F5B-1654B5DD0504}" destId="{D7839E0B-6FDD-3D44-BDC6-7EB5E906B33A}" srcOrd="0" destOrd="0" presId="urn:microsoft.com/office/officeart/2005/8/layout/hierarchy1"/>
    <dgm:cxn modelId="{02ED460D-AF2B-BB45-8823-F0C1EA42FC47}" type="presParOf" srcId="{D7839E0B-6FDD-3D44-BDC6-7EB5E906B33A}" destId="{234030E9-6321-5B44-98FD-1A56DF5144E0}" srcOrd="0" destOrd="0" presId="urn:microsoft.com/office/officeart/2005/8/layout/hierarchy1"/>
    <dgm:cxn modelId="{D3C372E3-D521-B843-A280-708A8FD63D90}" type="presParOf" srcId="{234030E9-6321-5B44-98FD-1A56DF5144E0}" destId="{2F13A348-DDA4-0B44-90E7-5A15AA1770C9}" srcOrd="0" destOrd="0" presId="urn:microsoft.com/office/officeart/2005/8/layout/hierarchy1"/>
    <dgm:cxn modelId="{DA3F59AB-C3D4-F640-A27A-14C3E03E440C}" type="presParOf" srcId="{234030E9-6321-5B44-98FD-1A56DF5144E0}" destId="{FD6EA3D7-7380-1E47-8CFA-4F4873E1A02B}" srcOrd="1" destOrd="0" presId="urn:microsoft.com/office/officeart/2005/8/layout/hierarchy1"/>
    <dgm:cxn modelId="{DA5440B5-0086-B549-A6CF-A9AFA3788261}" type="presParOf" srcId="{D7839E0B-6FDD-3D44-BDC6-7EB5E906B33A}" destId="{30B400DA-E9C0-814C-93B8-311EA9F199AC}" srcOrd="1" destOrd="0" presId="urn:microsoft.com/office/officeart/2005/8/layout/hierarchy1"/>
    <dgm:cxn modelId="{505A322D-CF95-7246-AE64-1B2FB2674192}" type="presParOf" srcId="{169105D1-E38B-5249-8F5B-1654B5DD0504}" destId="{7D9CAA2A-AD64-B844-AD4C-283BE688F5BA}" srcOrd="1" destOrd="0" presId="urn:microsoft.com/office/officeart/2005/8/layout/hierarchy1"/>
    <dgm:cxn modelId="{6B54F5CA-B03F-9446-84E4-56E004830251}" type="presParOf" srcId="{7D9CAA2A-AD64-B844-AD4C-283BE688F5BA}" destId="{5F8379F2-5683-CE4D-BA01-80B4564BCB79}" srcOrd="0" destOrd="0" presId="urn:microsoft.com/office/officeart/2005/8/layout/hierarchy1"/>
    <dgm:cxn modelId="{973AFCD1-0E51-E04E-B101-AC7CCFA7A394}" type="presParOf" srcId="{5F8379F2-5683-CE4D-BA01-80B4564BCB79}" destId="{091BC123-FA6A-AD41-8CA8-EF002924CB9B}" srcOrd="0" destOrd="0" presId="urn:microsoft.com/office/officeart/2005/8/layout/hierarchy1"/>
    <dgm:cxn modelId="{CD208316-CE13-8548-80CB-46C22CB78AE4}" type="presParOf" srcId="{5F8379F2-5683-CE4D-BA01-80B4564BCB79}" destId="{94D206C0-E19C-7F45-831F-9FB77D4953EA}" srcOrd="1" destOrd="0" presId="urn:microsoft.com/office/officeart/2005/8/layout/hierarchy1"/>
    <dgm:cxn modelId="{007BCCC1-1A49-804E-8FAA-0D279A67A8C6}" type="presParOf" srcId="{7D9CAA2A-AD64-B844-AD4C-283BE688F5BA}" destId="{4520A66D-F7B7-9542-A891-16239CE579F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13A348-DDA4-0B44-90E7-5A15AA1770C9}">
      <dsp:nvSpPr>
        <dsp:cNvPr id="0" name=""/>
        <dsp:cNvSpPr/>
      </dsp:nvSpPr>
      <dsp:spPr>
        <a:xfrm>
          <a:off x="1205" y="467043"/>
          <a:ext cx="4231332" cy="268689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FD6EA3D7-7380-1E47-8CFA-4F4873E1A02B}">
      <dsp:nvSpPr>
        <dsp:cNvPr id="0" name=""/>
        <dsp:cNvSpPr/>
      </dsp:nvSpPr>
      <dsp:spPr>
        <a:xfrm>
          <a:off x="471353" y="913683"/>
          <a:ext cx="4231332" cy="2686896"/>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Communication is the process of sending, receiving and understanding information, idea, thoughts, feelings or messages between groups or people.  This allows individuals to share meaning and coordinate actions though various methods such as speaking, writing, facial expressions, signs, images and digital media. (DeVito,2022)</a:t>
          </a:r>
        </a:p>
      </dsp:txBody>
      <dsp:txXfrm>
        <a:off x="550049" y="992379"/>
        <a:ext cx="4073940" cy="2529504"/>
      </dsp:txXfrm>
    </dsp:sp>
    <dsp:sp modelId="{091BC123-FA6A-AD41-8CA8-EF002924CB9B}">
      <dsp:nvSpPr>
        <dsp:cNvPr id="0" name=""/>
        <dsp:cNvSpPr/>
      </dsp:nvSpPr>
      <dsp:spPr>
        <a:xfrm>
          <a:off x="5172834" y="467043"/>
          <a:ext cx="4231332" cy="2686896"/>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94D206C0-E19C-7F45-831F-9FB77D4953EA}">
      <dsp:nvSpPr>
        <dsp:cNvPr id="0" name=""/>
        <dsp:cNvSpPr/>
      </dsp:nvSpPr>
      <dsp:spPr>
        <a:xfrm>
          <a:off x="5642982" y="913683"/>
          <a:ext cx="4231332" cy="2686896"/>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The focus of communication is to create understanding, exchange information, build relationships, solve problems and facilitate cooperations.  (DeVito, 2022)</a:t>
          </a:r>
        </a:p>
      </dsp:txBody>
      <dsp:txXfrm>
        <a:off x="5721678" y="992379"/>
        <a:ext cx="4073940" cy="252950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595EAD1-9200-DDD9-8F6D-AD5C90E1D940}"/>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FA13483-A24C-97DB-1FAB-B1EE383D6793}"/>
              </a:ext>
            </a:extLst>
          </p:cNvPr>
          <p:cNvSpPr/>
          <p:nvPr/>
        </p:nvSpPr>
        <p:spPr>
          <a:xfrm>
            <a:off x="5067300" y="-429"/>
            <a:ext cx="7142987" cy="6857571"/>
          </a:xfrm>
          <a:prstGeom prst="rect">
            <a:avLst/>
          </a:prstGeom>
          <a:gradFill>
            <a:gsLst>
              <a:gs pos="0">
                <a:srgbClr val="FF411C"/>
              </a:gs>
              <a:gs pos="100000">
                <a:srgbClr val="92248E"/>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30CBF15A-228E-7325-6D7D-982EA5375DC4}"/>
              </a:ext>
            </a:extLst>
          </p:cNvPr>
          <p:cNvSpPr/>
          <p:nvPr/>
        </p:nvSpPr>
        <p:spPr>
          <a:xfrm>
            <a:off x="5067301" y="0"/>
            <a:ext cx="7158340" cy="6858000"/>
          </a:xfrm>
          <a:prstGeom prst="rect">
            <a:avLst/>
          </a:prstGeom>
          <a:gradFill>
            <a:gsLst>
              <a:gs pos="27000">
                <a:srgbClr val="DA002F">
                  <a:alpha val="6000"/>
                </a:srgbClr>
              </a:gs>
              <a:gs pos="98000">
                <a:srgbClr val="9B3597">
                  <a:alpha val="72941"/>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EBBC545E-CFDF-A40B-046E-AEC9E529B81C}"/>
              </a:ext>
            </a:extLst>
          </p:cNvPr>
          <p:cNvSpPr/>
          <p:nvPr/>
        </p:nvSpPr>
        <p:spPr>
          <a:xfrm rot="10800000">
            <a:off x="5067300" y="4571999"/>
            <a:ext cx="7158340" cy="2286000"/>
          </a:xfrm>
          <a:prstGeom prst="rect">
            <a:avLst/>
          </a:prstGeom>
          <a:gradFill>
            <a:gsLst>
              <a:gs pos="28000">
                <a:srgbClr val="FF907A">
                  <a:alpha val="40000"/>
                </a:srgbClr>
              </a:gs>
              <a:gs pos="100000">
                <a:srgbClr val="DA002F">
                  <a:alpha val="20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Oval 14">
            <a:extLst>
              <a:ext uri="{FF2B5EF4-FFF2-40B4-BE49-F238E27FC236}">
                <a16:creationId xmlns:a16="http://schemas.microsoft.com/office/drawing/2014/main" id="{B90503D3-D62B-0038-E24C-05C4B676AF66}"/>
              </a:ext>
            </a:extLst>
          </p:cNvPr>
          <p:cNvSpPr/>
          <p:nvPr/>
        </p:nvSpPr>
        <p:spPr>
          <a:xfrm rot="13704304">
            <a:off x="6080918" y="830588"/>
            <a:ext cx="4998441" cy="4998441"/>
          </a:xfrm>
          <a:prstGeom prst="ellipse">
            <a:avLst/>
          </a:prstGeom>
          <a:gradFill>
            <a:gsLst>
              <a:gs pos="39000">
                <a:srgbClr val="FFDBCC">
                  <a:alpha val="0"/>
                </a:srgbClr>
              </a:gs>
              <a:gs pos="100000">
                <a:srgbClr val="FF907A">
                  <a:alpha val="20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87568" y="1270535"/>
            <a:ext cx="5513832" cy="2889504"/>
          </a:xfrm>
        </p:spPr>
        <p:txBody>
          <a:bodyPr vert="horz" lIns="91440" tIns="45720" rIns="91440" bIns="45720" rtlCol="0" anchor="b">
            <a:normAutofit/>
          </a:bodyPr>
          <a:lstStyle>
            <a:lvl1pPr>
              <a:defRPr lang="en-US" sz="3600" cap="all" spc="700" baseline="0" dirty="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687568" y="4974336"/>
            <a:ext cx="5715000" cy="1481328"/>
          </a:xfrm>
        </p:spPr>
        <p:txBody>
          <a:bodyPr vert="horz" lIns="91440" tIns="45720" rIns="91440" bIns="45720" rtlCol="0" anchor="ctr">
            <a:normAutofit/>
          </a:bodyPr>
          <a:lstStyle>
            <a:lvl1pPr marL="0" indent="0">
              <a:buNone/>
              <a:defRPr lang="en-US" cap="all" spc="400" baseline="0" dirty="0">
                <a:solidFill>
                  <a:schemeClr val="bg1"/>
                </a:solidFill>
              </a:defRPr>
            </a:lvl1pPr>
          </a:lstStyle>
          <a:p>
            <a:pPr lvl="0"/>
            <a:r>
              <a:rPr lang="en-US" dirty="0"/>
              <a:t>Click to edit Master subtitle style</a:t>
            </a:r>
          </a:p>
        </p:txBody>
      </p:sp>
      <p:sp>
        <p:nvSpPr>
          <p:cNvPr id="20" name="Picture Placeholder 19">
            <a:extLst>
              <a:ext uri="{FF2B5EF4-FFF2-40B4-BE49-F238E27FC236}">
                <a16:creationId xmlns:a16="http://schemas.microsoft.com/office/drawing/2014/main" id="{60A6A082-894A-7F2D-AA57-EBD48EAFBDB9}"/>
              </a:ext>
            </a:extLst>
          </p:cNvPr>
          <p:cNvSpPr>
            <a:spLocks noGrp="1"/>
          </p:cNvSpPr>
          <p:nvPr>
            <p:ph type="pic" sz="quarter" idx="13" hasCustomPrompt="1"/>
          </p:nvPr>
        </p:nvSpPr>
        <p:spPr>
          <a:xfrm>
            <a:off x="0" y="0"/>
            <a:ext cx="5067300" cy="6858000"/>
          </a:xfrm>
          <a:blipFill>
            <a:blip r:embed="rId2">
              <a:alphaModFix amt="70000"/>
            </a:blip>
            <a:stretch>
              <a:fillRect/>
            </a:stretch>
          </a:blipFill>
        </p:spPr>
        <p:txBody>
          <a:bodyPr/>
          <a:lstStyle>
            <a:lvl1pPr marL="0" indent="0">
              <a:buNone/>
              <a:defRPr/>
            </a:lvl1pPr>
          </a:lstStyle>
          <a:p>
            <a:r>
              <a:rPr lang="en-US" dirty="0"/>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687566" y="6455664"/>
            <a:ext cx="2902571" cy="365760"/>
          </a:xfrm>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608425" y="6455664"/>
            <a:ext cx="2986167" cy="365760"/>
          </a:xfrm>
        </p:spPr>
        <p:txBody>
          <a:bodyPr/>
          <a:lstStyle>
            <a:lvl1pPr>
              <a:defRPr>
                <a:solidFill>
                  <a:schemeClr val="bg1"/>
                </a:solidFill>
              </a:defRPr>
            </a:lvl1pPr>
          </a:lstStyle>
          <a:p>
            <a:fld id="{22927AFB-A171-440E-85AE-8173A49EBA6A}" type="datetime2">
              <a:rPr lang="en-US" smtClean="0"/>
              <a:t>Thursday, June 18,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22491108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347472"/>
            <a:ext cx="9985248" cy="960120"/>
          </a:xfrm>
        </p:spPr>
        <p:txBody>
          <a:body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33272" y="1563624"/>
            <a:ext cx="9985248" cy="4572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274BCA4-07E8-484C-A268-7A7F4DBB4C79}" type="datetime2">
              <a:rPr lang="en-US" smtClean="0"/>
              <a:t>Thursday, June 18,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542913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CCAF72-A322-2B88-2E9E-10B288C8315E}"/>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EA2EF993-7F0D-4ECF-FD85-4AAFAAAF91C6}"/>
              </a:ext>
            </a:extLst>
          </p:cNvPr>
          <p:cNvSpPr/>
          <p:nvPr/>
        </p:nvSpPr>
        <p:spPr>
          <a:xfrm rot="10800000" flipH="1">
            <a:off x="0" y="4571999"/>
            <a:ext cx="12192003" cy="2286219"/>
          </a:xfrm>
          <a:prstGeom prst="rect">
            <a:avLst/>
          </a:prstGeom>
          <a:gradFill>
            <a:gsLst>
              <a:gs pos="0">
                <a:srgbClr val="FF907A"/>
              </a:gs>
              <a:gs pos="100000">
                <a:srgbClr val="DA002F"/>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Rectangle 5">
            <a:extLst>
              <a:ext uri="{FF2B5EF4-FFF2-40B4-BE49-F238E27FC236}">
                <a16:creationId xmlns:a16="http://schemas.microsoft.com/office/drawing/2014/main" id="{C6D141E1-516D-D7D9-7CAC-EBABCB077CDD}"/>
              </a:ext>
            </a:extLst>
          </p:cNvPr>
          <p:cNvSpPr/>
          <p:nvPr/>
        </p:nvSpPr>
        <p:spPr>
          <a:xfrm rot="10800000" flipH="1">
            <a:off x="4038600" y="4571779"/>
            <a:ext cx="8151938" cy="2286329"/>
          </a:xfrm>
          <a:prstGeom prst="rect">
            <a:avLst/>
          </a:prstGeom>
          <a:gradFill>
            <a:gsLst>
              <a:gs pos="0">
                <a:srgbClr val="FF5076">
                  <a:alpha val="0"/>
                </a:srgbClr>
              </a:gs>
              <a:gs pos="99000">
                <a:srgbClr val="91049C">
                  <a:alpha val="81961"/>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Freeform: Shape 10">
            <a:extLst>
              <a:ext uri="{FF2B5EF4-FFF2-40B4-BE49-F238E27FC236}">
                <a16:creationId xmlns:a16="http://schemas.microsoft.com/office/drawing/2014/main" id="{D973ECF1-2707-D092-89EA-AC6D4B79E56F}"/>
              </a:ext>
            </a:extLst>
          </p:cNvPr>
          <p:cNvSpPr/>
          <p:nvPr/>
        </p:nvSpPr>
        <p:spPr>
          <a:xfrm rot="14834054">
            <a:off x="3015414" y="2996601"/>
            <a:ext cx="2352194" cy="3826944"/>
          </a:xfrm>
          <a:custGeom>
            <a:avLst/>
            <a:gdLst>
              <a:gd name="connsiteX0" fmla="*/ 2352194 w 2352194"/>
              <a:gd name="connsiteY0" fmla="*/ 8624 h 3826944"/>
              <a:gd name="connsiteX1" fmla="*/ 749804 w 2352194"/>
              <a:gd name="connsiteY1" fmla="*/ 3826944 h 3826944"/>
              <a:gd name="connsiteX2" fmla="*/ 566692 w 2352194"/>
              <a:gd name="connsiteY2" fmla="*/ 3648149 h 3826944"/>
              <a:gd name="connsiteX3" fmla="*/ 0 w 2352194"/>
              <a:gd name="connsiteY3" fmla="*/ 2181415 h 3826944"/>
              <a:gd name="connsiteX4" fmla="*/ 2181415 w 2352194"/>
              <a:gd name="connsiteY4" fmla="*/ 0 h 38269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2194" h="3826944">
                <a:moveTo>
                  <a:pt x="2352194" y="8624"/>
                </a:moveTo>
                <a:lnTo>
                  <a:pt x="749804" y="3826944"/>
                </a:lnTo>
                <a:lnTo>
                  <a:pt x="566692" y="3648149"/>
                </a:lnTo>
                <a:cubicBezTo>
                  <a:pt x="214596" y="3260758"/>
                  <a:pt x="0" y="2746147"/>
                  <a:pt x="0" y="2181415"/>
                </a:cubicBezTo>
                <a:cubicBezTo>
                  <a:pt x="0" y="976653"/>
                  <a:pt x="976652" y="0"/>
                  <a:pt x="2181415" y="0"/>
                </a:cubicBezTo>
                <a:close/>
              </a:path>
            </a:pathLst>
          </a:custGeom>
          <a:gradFill>
            <a:gsLst>
              <a:gs pos="0">
                <a:srgbClr val="FFBCAF">
                  <a:alpha val="33725"/>
                </a:srgbClr>
              </a:gs>
              <a:gs pos="100000">
                <a:srgbClr val="FF907A">
                  <a:alpha val="0"/>
                </a:srgb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14">
            <a:extLst>
              <a:ext uri="{FF2B5EF4-FFF2-40B4-BE49-F238E27FC236}">
                <a16:creationId xmlns:a16="http://schemas.microsoft.com/office/drawing/2014/main" id="{F09FDFDA-46A6-DCC7-FA34-612FC4BF8109}"/>
              </a:ext>
            </a:extLst>
          </p:cNvPr>
          <p:cNvSpPr/>
          <p:nvPr/>
        </p:nvSpPr>
        <p:spPr>
          <a:xfrm flipH="1">
            <a:off x="3047998" y="4571999"/>
            <a:ext cx="9143999" cy="1841109"/>
          </a:xfrm>
          <a:prstGeom prst="rect">
            <a:avLst/>
          </a:prstGeom>
          <a:gradFill>
            <a:gsLst>
              <a:gs pos="0">
                <a:srgbClr val="FF411C">
                  <a:alpha val="29804"/>
                </a:srgbClr>
              </a:gs>
              <a:gs pos="78000">
                <a:srgbClr val="DA002F">
                  <a:alpha val="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4791456"/>
            <a:ext cx="10570464" cy="1170432"/>
          </a:xfrm>
        </p:spPr>
        <p:txBody>
          <a:bodyPr vert="horz" lIns="91440" tIns="45720" rIns="91440" bIns="45720" rtlCol="0" anchor="b">
            <a:normAutofit/>
          </a:bodyPr>
          <a:lstStyle>
            <a:lvl1pPr>
              <a:defRPr lang="en-US" sz="4000" cap="all" spc="70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6025896"/>
            <a:ext cx="10579608" cy="429768"/>
          </a:xfrm>
        </p:spPr>
        <p:txBody>
          <a:bodyPr vert="horz" lIns="91440" tIns="45720" rIns="91440" bIns="45720" rtlCol="0">
            <a:normAutofit/>
          </a:bodyPr>
          <a:lstStyle>
            <a:lvl1pPr marL="0" indent="0">
              <a:buNone/>
              <a:defRPr lang="en-US" sz="1600" cap="all" spc="400" baseline="0">
                <a:solidFill>
                  <a:schemeClr val="bg1"/>
                </a:solidFill>
                <a:latin typeface="+mj-lt"/>
              </a:defRPr>
            </a:lvl1pPr>
          </a:lstStyle>
          <a:p>
            <a:pPr lvl="0"/>
            <a:r>
              <a:rPr lang="en-US" dirty="0"/>
              <a:t>Click to edit Master subtitle style</a:t>
            </a:r>
          </a:p>
        </p:txBody>
      </p:sp>
      <p:sp>
        <p:nvSpPr>
          <p:cNvPr id="17" name="Picture Placeholder 16">
            <a:extLst>
              <a:ext uri="{FF2B5EF4-FFF2-40B4-BE49-F238E27FC236}">
                <a16:creationId xmlns:a16="http://schemas.microsoft.com/office/drawing/2014/main" id="{CC20621E-D3A1-DE2F-A48A-0A5F27957211}"/>
              </a:ext>
            </a:extLst>
          </p:cNvPr>
          <p:cNvSpPr>
            <a:spLocks noGrp="1"/>
          </p:cNvSpPr>
          <p:nvPr>
            <p:ph type="pic" sz="quarter" idx="13" hasCustomPrompt="1"/>
          </p:nvPr>
        </p:nvSpPr>
        <p:spPr>
          <a:xfrm>
            <a:off x="0" y="0"/>
            <a:ext cx="12192000" cy="4572000"/>
          </a:xfrm>
          <a:blipFill dpi="0" rotWithShape="1">
            <a:blip r:embed="rId2">
              <a:alphaModFix amt="70000"/>
            </a:blip>
            <a:srcRect/>
            <a:stretch>
              <a:fillRect/>
            </a:stretch>
          </a:blipFill>
        </p:spPr>
        <p:txBody>
          <a:bodyPr/>
          <a:lstStyle>
            <a:lvl1pPr marL="0" indent="0">
              <a:buNone/>
              <a:defRPr/>
            </a:lvl1pPr>
          </a:lstStyle>
          <a:p>
            <a:r>
              <a:rPr lang="en-US" dirty="0"/>
              <a:t>.</a:t>
            </a:r>
          </a:p>
        </p:txBody>
      </p:sp>
      <p:sp>
        <p:nvSpPr>
          <p:cNvPr id="19" name="Footer Placeholder 18">
            <a:extLst>
              <a:ext uri="{FF2B5EF4-FFF2-40B4-BE49-F238E27FC236}">
                <a16:creationId xmlns:a16="http://schemas.microsoft.com/office/drawing/2014/main" id="{382602B3-F8C3-D957-5C3F-DF1749FA8532}"/>
              </a:ext>
            </a:extLst>
          </p:cNvPr>
          <p:cNvSpPr>
            <a:spLocks noGrp="1"/>
          </p:cNvSpPr>
          <p:nvPr>
            <p:ph type="ftr" sz="quarter" idx="15"/>
          </p:nvPr>
        </p:nvSpPr>
        <p:spPr>
          <a:xfrm>
            <a:off x="731520" y="6455664"/>
            <a:ext cx="3557016" cy="365760"/>
          </a:xfrm>
        </p:spPr>
        <p:txBody>
          <a:bodyPr/>
          <a:lstStyle>
            <a:lvl1pPr>
              <a:defRPr>
                <a:solidFill>
                  <a:schemeClr val="bg1"/>
                </a:solidFill>
                <a:effectLst/>
              </a:defRPr>
            </a:lvl1pPr>
          </a:lstStyle>
          <a:p>
            <a:r>
              <a:rPr lang="en-US"/>
              <a:t>Sample Footer Text</a:t>
            </a:r>
          </a:p>
        </p:txBody>
      </p:sp>
      <p:sp>
        <p:nvSpPr>
          <p:cNvPr id="18" name="Date Placeholder 17">
            <a:extLst>
              <a:ext uri="{FF2B5EF4-FFF2-40B4-BE49-F238E27FC236}">
                <a16:creationId xmlns:a16="http://schemas.microsoft.com/office/drawing/2014/main" id="{A0E38CC7-EEB9-1AD7-7B03-603746FE3FF6}"/>
              </a:ext>
            </a:extLst>
          </p:cNvPr>
          <p:cNvSpPr>
            <a:spLocks noGrp="1"/>
          </p:cNvSpPr>
          <p:nvPr>
            <p:ph type="dt" sz="half" idx="14"/>
          </p:nvPr>
        </p:nvSpPr>
        <p:spPr/>
        <p:txBody>
          <a:bodyPr/>
          <a:lstStyle>
            <a:lvl1pPr>
              <a:defRPr>
                <a:solidFill>
                  <a:schemeClr val="bg1"/>
                </a:solidFill>
              </a:defRPr>
            </a:lvl1pPr>
          </a:lstStyle>
          <a:p>
            <a:fld id="{8EC5E238-6443-4E66-ABD7-AFE41A3FA712}" type="datetime2">
              <a:rPr lang="en-US" smtClean="0"/>
              <a:t>Thursday, June 18, 2026</a:t>
            </a:fld>
            <a:endParaRPr lang="en-US"/>
          </a:p>
        </p:txBody>
      </p:sp>
      <p:sp>
        <p:nvSpPr>
          <p:cNvPr id="20" name="Slide Number Placeholder 19">
            <a:extLst>
              <a:ext uri="{FF2B5EF4-FFF2-40B4-BE49-F238E27FC236}">
                <a16:creationId xmlns:a16="http://schemas.microsoft.com/office/drawing/2014/main" id="{B153FF4E-D18A-13B0-6B0A-CF7AF0A5232B}"/>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29269168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595EAD1-9200-DDD9-8F6D-AD5C90E1D940}"/>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D2DD7BB-25B8-B7A3-8E13-EDE8E1090689}"/>
              </a:ext>
            </a:extLst>
          </p:cNvPr>
          <p:cNvSpPr/>
          <p:nvPr/>
        </p:nvSpPr>
        <p:spPr>
          <a:xfrm rot="10800000" flipH="1">
            <a:off x="0" y="0"/>
            <a:ext cx="6096000" cy="6868461"/>
          </a:xfrm>
          <a:prstGeom prst="rect">
            <a:avLst/>
          </a:prstGeom>
          <a:gradFill>
            <a:gsLst>
              <a:gs pos="0">
                <a:srgbClr val="FE4A00">
                  <a:alpha val="65882"/>
                </a:srgbClr>
              </a:gs>
              <a:gs pos="100000">
                <a:srgbClr val="A6025C"/>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FB6C05D2-D53F-950D-185E-08B200EEFEB9}"/>
              </a:ext>
            </a:extLst>
          </p:cNvPr>
          <p:cNvSpPr/>
          <p:nvPr/>
        </p:nvSpPr>
        <p:spPr>
          <a:xfrm rot="10800000" flipH="1">
            <a:off x="-18287" y="4582455"/>
            <a:ext cx="6114286" cy="2275539"/>
          </a:xfrm>
          <a:prstGeom prst="rect">
            <a:avLst/>
          </a:prstGeom>
          <a:gradFill>
            <a:gsLst>
              <a:gs pos="0">
                <a:srgbClr val="DA002F">
                  <a:alpha val="0"/>
                </a:srgbClr>
              </a:gs>
              <a:gs pos="99000">
                <a:srgbClr val="92248E">
                  <a:alpha val="2666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BC0AF5C2-3AA9-7510-308E-9D21678F7EFC}"/>
              </a:ext>
            </a:extLst>
          </p:cNvPr>
          <p:cNvSpPr/>
          <p:nvPr/>
        </p:nvSpPr>
        <p:spPr>
          <a:xfrm rot="5400000" flipH="1">
            <a:off x="-148955" y="532365"/>
            <a:ext cx="6878924" cy="5814190"/>
          </a:xfrm>
          <a:prstGeom prst="rect">
            <a:avLst/>
          </a:prstGeom>
          <a:gradFill>
            <a:gsLst>
              <a:gs pos="0">
                <a:srgbClr val="FE4A00">
                  <a:alpha val="0"/>
                </a:srgbClr>
              </a:gs>
              <a:gs pos="100000">
                <a:srgbClr val="A60296">
                  <a:alpha val="38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Oval 10">
            <a:extLst>
              <a:ext uri="{FF2B5EF4-FFF2-40B4-BE49-F238E27FC236}">
                <a16:creationId xmlns:a16="http://schemas.microsoft.com/office/drawing/2014/main" id="{13D13448-08C3-4231-6CCA-F17E4C608199}"/>
              </a:ext>
            </a:extLst>
          </p:cNvPr>
          <p:cNvSpPr/>
          <p:nvPr/>
        </p:nvSpPr>
        <p:spPr>
          <a:xfrm rot="10800000">
            <a:off x="949046" y="1319084"/>
            <a:ext cx="4648799" cy="4648799"/>
          </a:xfrm>
          <a:prstGeom prst="ellipse">
            <a:avLst/>
          </a:prstGeom>
          <a:gradFill>
            <a:gsLst>
              <a:gs pos="31000">
                <a:srgbClr val="FF907A">
                  <a:alpha val="0"/>
                </a:srgbClr>
              </a:gs>
              <a:gs pos="85000">
                <a:srgbClr val="FFBCAF">
                  <a:alpha val="12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941832"/>
            <a:ext cx="4626864" cy="3209544"/>
          </a:xfrm>
        </p:spPr>
        <p:txBody>
          <a:bodyPr vert="horz" lIns="91440" tIns="45720" rIns="91440" bIns="45720" rtlCol="0" anchor="b">
            <a:normAutofit/>
          </a:bodyPr>
          <a:lstStyle>
            <a:lvl1pPr>
              <a:defRPr lang="en-US" sz="3600" cap="all" spc="700" baseline="0" dirty="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74336"/>
            <a:ext cx="4626864" cy="1453896"/>
          </a:xfrm>
        </p:spPr>
        <p:txBody>
          <a:bodyPr vert="horz" lIns="91440" tIns="45720" rIns="91440" bIns="45720" rtlCol="0" anchor="ctr">
            <a:normAutofit/>
          </a:bodyPr>
          <a:lstStyle>
            <a:lvl1pPr marL="0" indent="0">
              <a:buNone/>
              <a:defRPr lang="en-US" cap="all" spc="400" baseline="0" dirty="0">
                <a:solidFill>
                  <a:schemeClr val="bg1"/>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31520" y="6455664"/>
            <a:ext cx="4096512" cy="365760"/>
          </a:xfrm>
        </p:spPr>
        <p:txBody>
          <a:bodyPr/>
          <a:lstStyle>
            <a:lvl1pPr algn="l">
              <a:defRPr>
                <a:solidFill>
                  <a:schemeClr val="bg1"/>
                </a:solidFill>
              </a:defRPr>
            </a:lvl1pPr>
          </a:lstStyle>
          <a:p>
            <a:fld id="{F2D689D1-54B3-41D9-B112-32329B9B3CC6}" type="datetime2">
              <a:rPr lang="en-US" smtClean="0"/>
              <a:t>Thursday, June 18,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4809744" y="6455664"/>
            <a:ext cx="548640" cy="365760"/>
          </a:xfrm>
        </p:spPr>
        <p:txBody>
          <a:bodyPr/>
          <a:lstStyle>
            <a:lvl1pPr>
              <a:defRPr>
                <a:solidFill>
                  <a:schemeClr val="bg1"/>
                </a:solidFill>
              </a:defRPr>
            </a:lvl1pPr>
          </a:lstStyle>
          <a:p>
            <a:fld id="{CC057153-B650-4DEB-B370-79DDCFDCE934}" type="slidenum">
              <a:rPr lang="en-US" smtClean="0"/>
              <a:pPr/>
              <a:t>‹#›</a:t>
            </a:fld>
            <a:endParaRPr lang="en-US"/>
          </a:p>
        </p:txBody>
      </p:sp>
      <p:sp>
        <p:nvSpPr>
          <p:cNvPr id="20" name="Picture Placeholder 19">
            <a:extLst>
              <a:ext uri="{FF2B5EF4-FFF2-40B4-BE49-F238E27FC236}">
                <a16:creationId xmlns:a16="http://schemas.microsoft.com/office/drawing/2014/main" id="{60A6A082-894A-7F2D-AA57-EBD48EAFBDB9}"/>
              </a:ext>
            </a:extLst>
          </p:cNvPr>
          <p:cNvSpPr>
            <a:spLocks noGrp="1"/>
          </p:cNvSpPr>
          <p:nvPr>
            <p:ph type="pic" sz="quarter" idx="13" hasCustomPrompt="1"/>
          </p:nvPr>
        </p:nvSpPr>
        <p:spPr>
          <a:xfrm>
            <a:off x="6092952" y="0"/>
            <a:ext cx="6099048" cy="6858000"/>
          </a:xfrm>
          <a:blipFill>
            <a:blip r:embed="rId2">
              <a:alphaModFix amt="7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728544159"/>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58E3E8-0931-8EEE-FF77-1C25EBBE79AA}"/>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3CE0C29-D9B0-E434-079F-9F0C40DF20EC}"/>
              </a:ext>
            </a:extLst>
          </p:cNvPr>
          <p:cNvSpPr/>
          <p:nvPr/>
        </p:nvSpPr>
        <p:spPr>
          <a:xfrm rot="5400000" flipH="1">
            <a:off x="-1399562" y="1399556"/>
            <a:ext cx="6875820" cy="4076703"/>
          </a:xfrm>
          <a:prstGeom prst="rect">
            <a:avLst/>
          </a:prstGeom>
          <a:gradFill>
            <a:gsLst>
              <a:gs pos="11000">
                <a:srgbClr val="92248E"/>
              </a:gs>
              <a:gs pos="100000">
                <a:srgbClr val="FF411C">
                  <a:alpha val="8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F9F604E-FEFA-3809-8244-5B72EE7BB044}"/>
              </a:ext>
            </a:extLst>
          </p:cNvPr>
          <p:cNvSpPr/>
          <p:nvPr/>
        </p:nvSpPr>
        <p:spPr>
          <a:xfrm rot="16200000">
            <a:off x="890124" y="3681875"/>
            <a:ext cx="2296453" cy="4076701"/>
          </a:xfrm>
          <a:prstGeom prst="rect">
            <a:avLst/>
          </a:prstGeom>
          <a:gradFill>
            <a:gsLst>
              <a:gs pos="0">
                <a:srgbClr val="DA002F">
                  <a:alpha val="55000"/>
                </a:srgbClr>
              </a:gs>
              <a:gs pos="100000">
                <a:srgbClr val="FF907A">
                  <a:alpha val="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8E261-930C-6A44-A568-9DD2A88D3526}"/>
              </a:ext>
            </a:extLst>
          </p:cNvPr>
          <p:cNvSpPr/>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rgbClr val="FFDBCC">
                  <a:alpha val="0"/>
                </a:srgbClr>
              </a:gs>
              <a:gs pos="100000">
                <a:srgbClr val="FF907A">
                  <a:alpha val="30000"/>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850392"/>
            <a:ext cx="2935224" cy="3035808"/>
          </a:xfrm>
        </p:spPr>
        <p:txBody>
          <a:bodyPr vert="horz" lIns="91440" tIns="45720" rIns="91440" bIns="45720" rtlCol="0" anchor="t">
            <a:normAutofit/>
          </a:bodyPr>
          <a:lstStyle>
            <a:lvl1pPr>
              <a:defRPr lang="en-US" cap="all" spc="70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5001768"/>
            <a:ext cx="2926080" cy="1490472"/>
          </a:xfrm>
        </p:spPr>
        <p:txBody>
          <a:bodyPr vert="horz" lIns="91440" tIns="45720" rIns="91440" bIns="45720" rtlCol="0" anchor="ctr">
            <a:normAutofit/>
          </a:bodyPr>
          <a:lstStyle>
            <a:lvl1pPr marL="0" indent="0">
              <a:buNone/>
              <a:defRPr lang="en-US" sz="1600" cap="all" spc="400" baseline="0" dirty="0">
                <a:solidFill>
                  <a:schemeClr val="bg1"/>
                </a:solidFill>
                <a:latin typeface="+mj-lt"/>
              </a:defRPr>
            </a:lvl1pPr>
          </a:lstStyle>
          <a:p>
            <a:pPr lvl="0"/>
            <a:r>
              <a:rPr lang="en-US" dirty="0"/>
              <a:t>Click to edit Master subtitle style</a:t>
            </a:r>
          </a:p>
        </p:txBody>
      </p:sp>
      <p:sp>
        <p:nvSpPr>
          <p:cNvPr id="18" name="Footer Placeholder 17">
            <a:extLst>
              <a:ext uri="{FF2B5EF4-FFF2-40B4-BE49-F238E27FC236}">
                <a16:creationId xmlns:a16="http://schemas.microsoft.com/office/drawing/2014/main" id="{EEDD729C-2F42-9729-3280-C9066997083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19" name="Slide Number Placeholder 18">
            <a:extLst>
              <a:ext uri="{FF2B5EF4-FFF2-40B4-BE49-F238E27FC236}">
                <a16:creationId xmlns:a16="http://schemas.microsoft.com/office/drawing/2014/main" id="{036F8F79-3CDB-6415-DDB2-2D674522D5B0}"/>
              </a:ext>
            </a:extLst>
          </p:cNvPr>
          <p:cNvSpPr>
            <a:spLocks noGrp="1"/>
          </p:cNvSpPr>
          <p:nvPr>
            <p:ph type="sldNum" sz="quarter" idx="12"/>
          </p:nvPr>
        </p:nvSpPr>
        <p:spPr>
          <a:xfrm>
            <a:off x="32004" y="6455664"/>
            <a:ext cx="548640" cy="365760"/>
          </a:xfrm>
        </p:spPr>
        <p:txBody>
          <a:bodyPr/>
          <a:lstStyle>
            <a:lvl1pPr>
              <a:defRPr>
                <a:solidFill>
                  <a:schemeClr val="bg1"/>
                </a:solidFill>
              </a:defRPr>
            </a:lvl1pPr>
          </a:lstStyle>
          <a:p>
            <a:fld id="{CC057153-B650-4DEB-B370-79DDCFDCE934}" type="slidenum">
              <a:rPr lang="en-US" smtClean="0"/>
              <a:pPr/>
              <a:t>‹#›</a:t>
            </a:fld>
            <a:endParaRPr lang="en-US"/>
          </a:p>
        </p:txBody>
      </p:sp>
      <p:sp>
        <p:nvSpPr>
          <p:cNvPr id="17" name="Date Placeholder 16">
            <a:extLst>
              <a:ext uri="{FF2B5EF4-FFF2-40B4-BE49-F238E27FC236}">
                <a16:creationId xmlns:a16="http://schemas.microsoft.com/office/drawing/2014/main" id="{7911B295-8CBE-7949-8048-EBF414619287}"/>
              </a:ext>
            </a:extLst>
          </p:cNvPr>
          <p:cNvSpPr>
            <a:spLocks noGrp="1"/>
          </p:cNvSpPr>
          <p:nvPr>
            <p:ph type="dt" sz="half" idx="10"/>
          </p:nvPr>
        </p:nvSpPr>
        <p:spPr>
          <a:xfrm>
            <a:off x="612648" y="6455664"/>
            <a:ext cx="3227832" cy="365760"/>
          </a:xfrm>
        </p:spPr>
        <p:txBody>
          <a:bodyPr/>
          <a:lstStyle>
            <a:lvl1pPr algn="l">
              <a:defRPr>
                <a:solidFill>
                  <a:schemeClr val="bg1"/>
                </a:solidFill>
              </a:defRPr>
            </a:lvl1pPr>
          </a:lstStyle>
          <a:p>
            <a:fld id="{E144AFCF-5D00-4E8A-BE78-0A3382672AA6}" type="datetime2">
              <a:rPr lang="en-US" smtClean="0"/>
              <a:t>Thursday, June 18, 2026</a:t>
            </a:fld>
            <a:endParaRPr lang="en-US"/>
          </a:p>
        </p:txBody>
      </p:sp>
      <p:sp>
        <p:nvSpPr>
          <p:cNvPr id="15" name="Picture Placeholder 14">
            <a:extLst>
              <a:ext uri="{FF2B5EF4-FFF2-40B4-BE49-F238E27FC236}">
                <a16:creationId xmlns:a16="http://schemas.microsoft.com/office/drawing/2014/main" id="{B889FC6C-F243-CA40-35F8-13153EA5EBE9}"/>
              </a:ext>
            </a:extLst>
          </p:cNvPr>
          <p:cNvSpPr>
            <a:spLocks noGrp="1"/>
          </p:cNvSpPr>
          <p:nvPr>
            <p:ph type="pic" sz="quarter" idx="13" hasCustomPrompt="1"/>
          </p:nvPr>
        </p:nvSpPr>
        <p:spPr>
          <a:xfrm>
            <a:off x="4076700" y="0"/>
            <a:ext cx="8115300" cy="6868452"/>
          </a:xfrm>
          <a:blipFill>
            <a:blip r:embed="rId2">
              <a:alphaModFix amt="7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1819978060"/>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Ref idx="1001">
        <a:schemeClr val="bg1"/>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FE7F8B-D1C1-6301-75A5-2EC4374F9AF1}"/>
              </a:ext>
            </a:extLst>
          </p:cNvPr>
          <p:cNvSpPr/>
          <p:nvPr/>
        </p:nvSpPr>
        <p:spPr>
          <a:xfrm flipH="1" flipV="1">
            <a:off x="-14449" y="0"/>
            <a:ext cx="12224736"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C1D8467A-A1B6-E7E6-CAD4-E63E0FE2CCCB}"/>
              </a:ext>
            </a:extLst>
          </p:cNvPr>
          <p:cNvSpPr/>
          <p:nvPr/>
        </p:nvSpPr>
        <p:spPr>
          <a:xfrm flipV="1">
            <a:off x="-7227" y="-5046"/>
            <a:ext cx="12217513" cy="6865568"/>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2A9C06E7-BC9C-2F5F-5DD1-D04EB713C63D}"/>
              </a:ext>
            </a:extLst>
          </p:cNvPr>
          <p:cNvSpPr/>
          <p:nvPr/>
        </p:nvSpPr>
        <p:spPr>
          <a:xfrm rot="10800000" flipH="1" flipV="1">
            <a:off x="-25514" y="-5045"/>
            <a:ext cx="12217514" cy="6865568"/>
          </a:xfrm>
          <a:prstGeom prst="rect">
            <a:avLst/>
          </a:prstGeom>
          <a:gradFill>
            <a:gsLst>
              <a:gs pos="0">
                <a:srgbClr val="FA0036">
                  <a:alpha val="4000"/>
                </a:srgbClr>
              </a:gs>
              <a:gs pos="99000">
                <a:schemeClr val="accent2">
                  <a:alpha val="98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985261F8-8CD8-F2E0-C386-BE6A16D95BFC}"/>
              </a:ext>
            </a:extLst>
          </p:cNvPr>
          <p:cNvSpPr/>
          <p:nvPr/>
        </p:nvSpPr>
        <p:spPr>
          <a:xfrm rot="16200000" flipH="1" flipV="1">
            <a:off x="3802775" y="-3817222"/>
            <a:ext cx="4571999" cy="12206450"/>
          </a:xfrm>
          <a:prstGeom prst="rect">
            <a:avLst/>
          </a:prstGeom>
          <a:gradFill>
            <a:gsLst>
              <a:gs pos="0">
                <a:srgbClr val="D861D4">
                  <a:alpha val="0"/>
                </a:srgbClr>
              </a:gs>
              <a:gs pos="100000">
                <a:srgbClr val="FF7037">
                  <a:alpha val="66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Oval 14">
            <a:extLst>
              <a:ext uri="{FF2B5EF4-FFF2-40B4-BE49-F238E27FC236}">
                <a16:creationId xmlns:a16="http://schemas.microsoft.com/office/drawing/2014/main" id="{D3D4A82C-6849-A88D-6D57-833E9A7481B9}"/>
              </a:ext>
            </a:extLst>
          </p:cNvPr>
          <p:cNvSpPr/>
          <p:nvPr/>
        </p:nvSpPr>
        <p:spPr>
          <a:xfrm rot="13168948" flipH="1" flipV="1">
            <a:off x="1027160" y="609473"/>
            <a:ext cx="5005754" cy="5005754"/>
          </a:xfrm>
          <a:prstGeom prst="ellipse">
            <a:avLst/>
          </a:prstGeom>
          <a:gradFill>
            <a:gsLst>
              <a:gs pos="31000">
                <a:srgbClr val="FF907A">
                  <a:alpha val="0"/>
                </a:srgbClr>
              </a:gs>
              <a:gs pos="85000">
                <a:srgbClr val="FFBCAF">
                  <a:alpha val="2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D55CA38-7F60-D664-4EC0-C54B60C02BCF}"/>
              </a:ext>
            </a:extLst>
          </p:cNvPr>
          <p:cNvSpPr/>
          <p:nvPr/>
        </p:nvSpPr>
        <p:spPr>
          <a:xfrm rot="5400000" flipV="1">
            <a:off x="-1913484" y="1896512"/>
            <a:ext cx="6860522" cy="3062447"/>
          </a:xfrm>
          <a:prstGeom prst="rect">
            <a:avLst/>
          </a:prstGeom>
          <a:gradFill>
            <a:gsLst>
              <a:gs pos="0">
                <a:srgbClr val="FA0036">
                  <a:alpha val="62000"/>
                </a:srgbClr>
              </a:gs>
              <a:gs pos="77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557016" y="987552"/>
            <a:ext cx="7644384" cy="2944368"/>
          </a:xfrm>
        </p:spPr>
        <p:txBody>
          <a:bodyPr vert="horz" lIns="91440" tIns="45720" rIns="91440" bIns="45720" rtlCol="0" anchor="b">
            <a:normAutofit/>
          </a:bodyPr>
          <a:lstStyle>
            <a:lvl1pPr>
              <a:defRPr lang="en-US" sz="5400" cap="all" spc="70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538728" y="5294376"/>
            <a:ext cx="7644384" cy="1078992"/>
          </a:xfrm>
        </p:spPr>
        <p:txBody>
          <a:bodyPr vert="horz" lIns="91440" tIns="45720" rIns="91440" bIns="45720" rtlCol="0" anchor="ctr">
            <a:normAutofit/>
          </a:bodyPr>
          <a:lstStyle>
            <a:lvl1pPr marL="0" indent="0">
              <a:buNone/>
              <a:defRPr lang="en-US" cap="all" spc="400" baseline="0">
                <a:solidFill>
                  <a:schemeClr val="bg1"/>
                </a:solidFill>
                <a:latin typeface="+mj-lt"/>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F3DE8AB4-3D9C-4366-A8D9-9A4F01D11121}" type="datetime2">
              <a:rPr lang="en-US" smtClean="0"/>
              <a:t>Thursday, June 18,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44813411"/>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344B8E2B-A9B5-DCE0-5C06-E99F762397CB}"/>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8C38FEA-146D-53B3-36B0-5CBD8040636E}"/>
              </a:ext>
            </a:extLst>
          </p:cNvPr>
          <p:cNvSpPr/>
          <p:nvPr/>
        </p:nvSpPr>
        <p:spPr>
          <a:xfrm flipH="1">
            <a:off x="9143995" y="0"/>
            <a:ext cx="3076356" cy="6858000"/>
          </a:xfrm>
          <a:prstGeom prst="rect">
            <a:avLst/>
          </a:prstGeom>
          <a:gradFill>
            <a:gsLst>
              <a:gs pos="0">
                <a:srgbClr val="FF907A"/>
              </a:gs>
              <a:gs pos="100000">
                <a:srgbClr val="DA002F">
                  <a:alpha val="85882"/>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684D35E-A520-CA7A-97CB-6D815AB4CC5D}"/>
              </a:ext>
            </a:extLst>
          </p:cNvPr>
          <p:cNvSpPr/>
          <p:nvPr/>
        </p:nvSpPr>
        <p:spPr>
          <a:xfrm flipH="1">
            <a:off x="9143990" y="-1"/>
            <a:ext cx="3076355" cy="4572001"/>
          </a:xfrm>
          <a:prstGeom prst="rect">
            <a:avLst/>
          </a:prstGeom>
          <a:gradFill>
            <a:gsLst>
              <a:gs pos="26000">
                <a:srgbClr val="FE4A00">
                  <a:alpha val="0"/>
                </a:srgbClr>
              </a:gs>
              <a:gs pos="100000">
                <a:srgbClr val="DA002F">
                  <a:alpha val="65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85E890B-58C1-DD36-E90B-FFF0BE0CB5CB}"/>
              </a:ext>
            </a:extLst>
          </p:cNvPr>
          <p:cNvSpPr/>
          <p:nvPr/>
        </p:nvSpPr>
        <p:spPr>
          <a:xfrm rot="5400000" flipH="1">
            <a:off x="7253161" y="1890822"/>
            <a:ext cx="6858001" cy="3076355"/>
          </a:xfrm>
          <a:prstGeom prst="rect">
            <a:avLst/>
          </a:prstGeom>
          <a:gradFill>
            <a:gsLst>
              <a:gs pos="2000">
                <a:srgbClr val="9B3597"/>
              </a:gs>
              <a:gs pos="60000">
                <a:srgbClr val="D861D4">
                  <a:alpha val="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BCD52CC-E8F2-3220-AE19-8A482DD1F236}"/>
              </a:ext>
            </a:extLst>
          </p:cNvPr>
          <p:cNvSpPr/>
          <p:nvPr/>
        </p:nvSpPr>
        <p:spPr>
          <a:xfrm rot="12508972">
            <a:off x="7949750" y="1673989"/>
            <a:ext cx="3201591" cy="4397456"/>
          </a:xfrm>
          <a:custGeom>
            <a:avLst/>
            <a:gdLst>
              <a:gd name="connsiteX0" fmla="*/ 3201591 w 3201591"/>
              <a:gd name="connsiteY0" fmla="*/ 4296647 h 4397456"/>
              <a:gd name="connsiteX1" fmla="*/ 3007294 w 3201591"/>
              <a:gd name="connsiteY1" fmla="*/ 4346606 h 4397456"/>
              <a:gd name="connsiteX2" fmla="*/ 2502877 w 3201591"/>
              <a:gd name="connsiteY2" fmla="*/ 4397456 h 4397456"/>
              <a:gd name="connsiteX3" fmla="*/ 0 w 3201591"/>
              <a:gd name="connsiteY3" fmla="*/ 1894579 h 4397456"/>
              <a:gd name="connsiteX4" fmla="*/ 733076 w 3201591"/>
              <a:gd name="connsiteY4" fmla="*/ 124777 h 4397456"/>
              <a:gd name="connsiteX5" fmla="*/ 870365 w 3201591"/>
              <a:gd name="connsiteY5" fmla="*/ 0 h 4397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1591" h="4397456">
                <a:moveTo>
                  <a:pt x="3201591" y="4296647"/>
                </a:moveTo>
                <a:lnTo>
                  <a:pt x="3007294" y="4346606"/>
                </a:lnTo>
                <a:cubicBezTo>
                  <a:pt x="2844362" y="4379947"/>
                  <a:pt x="2675664" y="4397456"/>
                  <a:pt x="2502877" y="4397456"/>
                </a:cubicBezTo>
                <a:cubicBezTo>
                  <a:pt x="1120576" y="4397456"/>
                  <a:pt x="0" y="3276880"/>
                  <a:pt x="0" y="1894579"/>
                </a:cubicBezTo>
                <a:cubicBezTo>
                  <a:pt x="0" y="1203428"/>
                  <a:pt x="280144" y="577709"/>
                  <a:pt x="733076" y="124777"/>
                </a:cubicBezTo>
                <a:lnTo>
                  <a:pt x="870365" y="0"/>
                </a:lnTo>
                <a:close/>
              </a:path>
            </a:pathLst>
          </a:custGeom>
          <a:gradFill>
            <a:gsLst>
              <a:gs pos="31000">
                <a:srgbClr val="FF907A">
                  <a:alpha val="0"/>
                </a:srgbClr>
              </a:gs>
              <a:gs pos="85000">
                <a:srgbClr val="FFBCAF">
                  <a:alpha val="1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612648"/>
            <a:ext cx="7004304" cy="3557016"/>
          </a:xfrm>
        </p:spPr>
        <p:txBody>
          <a:bodyPr vert="horz" lIns="91440" tIns="45720" rIns="91440" bIns="45720" rtlCol="0" anchor="t">
            <a:normAutofit/>
          </a:bodyPr>
          <a:lstStyle>
            <a:lvl1pPr>
              <a:defRPr lang="en-US" sz="4800" cap="all" spc="550" baseline="0"/>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65192"/>
            <a:ext cx="6391656" cy="1490472"/>
          </a:xfrm>
        </p:spPr>
        <p:txBody>
          <a:bodyPr vert="horz" lIns="91440" tIns="45720" rIns="91440" bIns="45720" rtlCol="0" anchor="ctr">
            <a:normAutofit/>
          </a:bodyPr>
          <a:lstStyle>
            <a:lvl1pPr marL="0" indent="0">
              <a:buNone/>
              <a:defRPr lang="en-US" cap="all" spc="400" baseline="0">
                <a:latin typeface="+mj-lt"/>
              </a:defRPr>
            </a:lvl1pPr>
          </a:lstStyle>
          <a:p>
            <a:pPr lvl="0"/>
            <a:r>
              <a:rPr lang="en-US" dirty="0"/>
              <a:t>Click to edit Master subtitle style</a:t>
            </a:r>
          </a:p>
        </p:txBody>
      </p:sp>
      <p:sp>
        <p:nvSpPr>
          <p:cNvPr id="13" name="Footer Placeholder 12">
            <a:extLst>
              <a:ext uri="{FF2B5EF4-FFF2-40B4-BE49-F238E27FC236}">
                <a16:creationId xmlns:a16="http://schemas.microsoft.com/office/drawing/2014/main" id="{FED2F463-51E0-AB87-A5B5-6942461AD535}"/>
              </a:ext>
            </a:extLst>
          </p:cNvPr>
          <p:cNvSpPr>
            <a:spLocks noGrp="1"/>
          </p:cNvSpPr>
          <p:nvPr>
            <p:ph type="ftr" sz="quarter" idx="11"/>
          </p:nvPr>
        </p:nvSpPr>
        <p:spPr/>
        <p:txBody>
          <a:bodyPr/>
          <a:lstStyle/>
          <a:p>
            <a:r>
              <a:rPr lang="en-US"/>
              <a:t>Sample Footer Text</a:t>
            </a:r>
          </a:p>
        </p:txBody>
      </p:sp>
      <p:sp>
        <p:nvSpPr>
          <p:cNvPr id="12" name="Date Placeholder 11">
            <a:extLst>
              <a:ext uri="{FF2B5EF4-FFF2-40B4-BE49-F238E27FC236}">
                <a16:creationId xmlns:a16="http://schemas.microsoft.com/office/drawing/2014/main" id="{30796B80-FA43-2B89-5F9F-72443F8E5C6E}"/>
              </a:ext>
            </a:extLst>
          </p:cNvPr>
          <p:cNvSpPr>
            <a:spLocks noGrp="1"/>
          </p:cNvSpPr>
          <p:nvPr>
            <p:ph type="dt" sz="half" idx="10"/>
          </p:nvPr>
        </p:nvSpPr>
        <p:spPr>
          <a:xfrm>
            <a:off x="4954909" y="6455664"/>
            <a:ext cx="3472868" cy="365760"/>
          </a:xfrm>
        </p:spPr>
        <p:txBody>
          <a:bodyPr/>
          <a:lstStyle>
            <a:lvl1pPr>
              <a:defRPr>
                <a:solidFill>
                  <a:schemeClr val="tx1"/>
                </a:solidFill>
              </a:defRPr>
            </a:lvl1pPr>
          </a:lstStyle>
          <a:p>
            <a:fld id="{5259F214-985C-4E7A-8724-986944FA2171}" type="datetime2">
              <a:rPr lang="en-US" smtClean="0"/>
              <a:t>Thursday, June 18, 2026</a:t>
            </a:fld>
            <a:endParaRPr lang="en-US"/>
          </a:p>
        </p:txBody>
      </p:sp>
      <p:sp>
        <p:nvSpPr>
          <p:cNvPr id="14" name="Slide Number Placeholder 13">
            <a:extLst>
              <a:ext uri="{FF2B5EF4-FFF2-40B4-BE49-F238E27FC236}">
                <a16:creationId xmlns:a16="http://schemas.microsoft.com/office/drawing/2014/main" id="{FC1096F3-B460-B6B3-0D52-AEFDD7F69A2E}"/>
              </a:ext>
            </a:extLst>
          </p:cNvPr>
          <p:cNvSpPr>
            <a:spLocks noGrp="1"/>
          </p:cNvSpPr>
          <p:nvPr>
            <p:ph type="sldNum" sz="quarter" idx="12"/>
          </p:nvPr>
        </p:nvSpPr>
        <p:spPr>
          <a:xfrm>
            <a:off x="8409489" y="6455664"/>
            <a:ext cx="548640" cy="365760"/>
          </a:xfrm>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616610000"/>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7F7CFA0-C3A1-5564-DD4B-90674874B08D}"/>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4E2F783-0ED7-1F0B-219A-198549E350DD}"/>
              </a:ext>
            </a:extLst>
          </p:cNvPr>
          <p:cNvSpPr/>
          <p:nvPr/>
        </p:nvSpPr>
        <p:spPr>
          <a:xfrm>
            <a:off x="-6" y="-25866"/>
            <a:ext cx="12192005" cy="4589428"/>
          </a:xfrm>
          <a:prstGeom prst="rect">
            <a:avLst/>
          </a:prstGeom>
          <a:gradFill>
            <a:gsLst>
              <a:gs pos="8000">
                <a:srgbClr val="D861D4"/>
              </a:gs>
              <a:gs pos="100000">
                <a:srgbClr val="DA002F">
                  <a:alpha val="85000"/>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2F09062-D41B-0E2E-C1C0-F27562ED9597}"/>
              </a:ext>
            </a:extLst>
          </p:cNvPr>
          <p:cNvSpPr/>
          <p:nvPr/>
        </p:nvSpPr>
        <p:spPr>
          <a:xfrm rot="16200000">
            <a:off x="3805950" y="-3822495"/>
            <a:ext cx="4580101" cy="12191999"/>
          </a:xfrm>
          <a:prstGeom prst="rect">
            <a:avLst/>
          </a:prstGeom>
          <a:gradFill>
            <a:gsLst>
              <a:gs pos="0">
                <a:srgbClr val="FE4A00">
                  <a:alpha val="50000"/>
                </a:srgbClr>
              </a:gs>
              <a:gs pos="99000">
                <a:srgbClr val="A3299D"/>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A6D366-64E2-13D3-2734-861E811E1F1A}"/>
              </a:ext>
            </a:extLst>
          </p:cNvPr>
          <p:cNvSpPr/>
          <p:nvPr/>
        </p:nvSpPr>
        <p:spPr>
          <a:xfrm rot="10800000">
            <a:off x="8150806" y="-25872"/>
            <a:ext cx="4041192" cy="4589427"/>
          </a:xfrm>
          <a:prstGeom prst="rect">
            <a:avLst/>
          </a:prstGeom>
          <a:gradFill>
            <a:gsLst>
              <a:gs pos="0">
                <a:srgbClr val="DA002F">
                  <a:alpha val="0"/>
                </a:srgbClr>
              </a:gs>
              <a:gs pos="84000">
                <a:srgbClr val="FF907A">
                  <a:alpha val="32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E5B9BA8-AE27-B639-DB51-7E498FA9422B}"/>
              </a:ext>
            </a:extLst>
          </p:cNvPr>
          <p:cNvSpPr/>
          <p:nvPr/>
        </p:nvSpPr>
        <p:spPr>
          <a:xfrm rot="12508972">
            <a:off x="5485611" y="-1118641"/>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41000">
                <a:srgbClr val="FF907A">
                  <a:alpha val="0"/>
                </a:srgbClr>
              </a:gs>
              <a:gs pos="100000">
                <a:srgbClr val="FFBCAF">
                  <a:alpha val="33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585216"/>
            <a:ext cx="6858000" cy="3200400"/>
          </a:xfrm>
        </p:spPr>
        <p:txBody>
          <a:bodyPr vert="horz" lIns="91440" tIns="45720" rIns="91440" bIns="45720" rtlCol="0" anchor="b">
            <a:normAutofit/>
          </a:bodyPr>
          <a:lstStyle>
            <a:lvl1pPr>
              <a:defRPr lang="en-US" sz="4800" cap="all" spc="55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65192"/>
            <a:ext cx="6391656" cy="1490472"/>
          </a:xfrm>
        </p:spPr>
        <p:txBody>
          <a:bodyPr vert="horz" lIns="91440" tIns="45720" rIns="91440" bIns="45720" rtlCol="0" anchor="ctr">
            <a:normAutofit/>
          </a:bodyPr>
          <a:lstStyle>
            <a:lvl1pPr marL="0" indent="0">
              <a:buNone/>
              <a:defRPr lang="en-US" cap="all" spc="400" baseline="0" dirty="0">
                <a:latin typeface="+mj-lt"/>
              </a:defRPr>
            </a:lvl1pPr>
          </a:lstStyle>
          <a:p>
            <a:pPr lvl="0"/>
            <a:r>
              <a:rPr lang="en-US" dirty="0"/>
              <a:t>Click to edit Master subtitle style</a:t>
            </a:r>
          </a:p>
        </p:txBody>
      </p:sp>
      <p:sp>
        <p:nvSpPr>
          <p:cNvPr id="18" name="Footer Placeholder 17">
            <a:extLst>
              <a:ext uri="{FF2B5EF4-FFF2-40B4-BE49-F238E27FC236}">
                <a16:creationId xmlns:a16="http://schemas.microsoft.com/office/drawing/2014/main" id="{EEDD729C-2F42-9729-3280-C9066997083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17" name="Date Placeholder 16">
            <a:extLst>
              <a:ext uri="{FF2B5EF4-FFF2-40B4-BE49-F238E27FC236}">
                <a16:creationId xmlns:a16="http://schemas.microsoft.com/office/drawing/2014/main" id="{7911B295-8CBE-7949-8048-EBF414619287}"/>
              </a:ext>
            </a:extLst>
          </p:cNvPr>
          <p:cNvSpPr>
            <a:spLocks noGrp="1"/>
          </p:cNvSpPr>
          <p:nvPr>
            <p:ph type="dt" sz="half" idx="10"/>
          </p:nvPr>
        </p:nvSpPr>
        <p:spPr/>
        <p:txBody>
          <a:bodyPr/>
          <a:lstStyle>
            <a:lvl1pPr>
              <a:defRPr>
                <a:solidFill>
                  <a:schemeClr val="tx1"/>
                </a:solidFill>
              </a:defRPr>
            </a:lvl1pPr>
          </a:lstStyle>
          <a:p>
            <a:fld id="{258C9C02-FCB9-44E9-9951-263455134367}" type="datetime2">
              <a:rPr lang="en-US" smtClean="0"/>
              <a:t>Thursday, June 18, 2026</a:t>
            </a:fld>
            <a:endParaRPr lang="en-US"/>
          </a:p>
        </p:txBody>
      </p:sp>
      <p:sp>
        <p:nvSpPr>
          <p:cNvPr id="19" name="Slide Number Placeholder 18">
            <a:extLst>
              <a:ext uri="{FF2B5EF4-FFF2-40B4-BE49-F238E27FC236}">
                <a16:creationId xmlns:a16="http://schemas.microsoft.com/office/drawing/2014/main" id="{036F8F79-3CDB-6415-DDB2-2D674522D5B0}"/>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8125497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1BDDB7-A96E-2151-63B9-28A103D980D2}"/>
              </a:ext>
            </a:extLst>
          </p:cNvPr>
          <p:cNvSpPr/>
          <p:nvPr/>
        </p:nvSpPr>
        <p:spPr>
          <a:xfrm flipH="1">
            <a:off x="-7229" y="-2522"/>
            <a:ext cx="12217516"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6DA992C5-451E-EC0E-D54A-B0AA21D57F04}"/>
              </a:ext>
            </a:extLst>
          </p:cNvPr>
          <p:cNvSpPr/>
          <p:nvPr/>
        </p:nvSpPr>
        <p:spPr>
          <a:xfrm>
            <a:off x="-7227" y="-5045"/>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5A4914C5-E872-F937-694B-9226A87D21A6}"/>
              </a:ext>
            </a:extLst>
          </p:cNvPr>
          <p:cNvSpPr/>
          <p:nvPr/>
        </p:nvSpPr>
        <p:spPr>
          <a:xfrm rot="10800000" flipH="1">
            <a:off x="7226" y="-5045"/>
            <a:ext cx="12203060" cy="6863044"/>
          </a:xfrm>
          <a:prstGeom prst="rect">
            <a:avLst/>
          </a:prstGeom>
          <a:gradFill>
            <a:gsLst>
              <a:gs pos="0">
                <a:srgbClr val="FA0036">
                  <a:alpha val="4000"/>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7B2BF5D5-EB9E-9501-6A32-C2BB4C8ED6A7}"/>
              </a:ext>
            </a:extLst>
          </p:cNvPr>
          <p:cNvSpPr/>
          <p:nvPr/>
        </p:nvSpPr>
        <p:spPr>
          <a:xfrm rot="5400000" flipH="1">
            <a:off x="4958529" y="-4965758"/>
            <a:ext cx="2286000" cy="12217514"/>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Oval 11">
            <a:extLst>
              <a:ext uri="{FF2B5EF4-FFF2-40B4-BE49-F238E27FC236}">
                <a16:creationId xmlns:a16="http://schemas.microsoft.com/office/drawing/2014/main" id="{90768E01-CF59-AC8E-6819-61512B528C04}"/>
              </a:ext>
            </a:extLst>
          </p:cNvPr>
          <p:cNvSpPr/>
          <p:nvPr/>
        </p:nvSpPr>
        <p:spPr>
          <a:xfrm rot="8431052" flipH="1">
            <a:off x="1403739" y="524809"/>
            <a:ext cx="5005754" cy="5005754"/>
          </a:xfrm>
          <a:prstGeom prst="ellipse">
            <a:avLst/>
          </a:prstGeom>
          <a:gradFill>
            <a:gsLst>
              <a:gs pos="31000">
                <a:srgbClr val="FF907A">
                  <a:alpha val="0"/>
                </a:srgbClr>
              </a:gs>
              <a:gs pos="85000">
                <a:srgbClr val="FFBCAF">
                  <a:alpha val="2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86865A1-AC73-67A9-BC14-E75D3F26BDE9}"/>
              </a:ext>
            </a:extLst>
          </p:cNvPr>
          <p:cNvSpPr/>
          <p:nvPr/>
        </p:nvSpPr>
        <p:spPr>
          <a:xfrm rot="16200000">
            <a:off x="-1913484" y="1896512"/>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3657600" y="2807208"/>
            <a:ext cx="7644384" cy="3346704"/>
          </a:xfrm>
        </p:spPr>
        <p:txBody>
          <a:bodyPr anchor="t">
            <a:normAutofit/>
          </a:bodyPr>
          <a:lstStyle>
            <a:lvl1pPr>
              <a:lnSpc>
                <a:spcPct val="110000"/>
              </a:lnSpc>
              <a:defRPr sz="5400" cap="all" spc="700" baseline="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bg1"/>
                </a:solidFill>
              </a:defRPr>
            </a:lvl1pPr>
          </a:lstStyle>
          <a:p>
            <a:fld id="{18A3F06B-6751-4328-A64C-7E682DA41140}" type="datetime2">
              <a:rPr lang="en-US" smtClean="0"/>
              <a:t>Thursday, June 18, 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bg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3569012266"/>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B2555FD-4C27-26F9-D396-F44BD2552350}"/>
              </a:ext>
            </a:extLst>
          </p:cNvPr>
          <p:cNvSpPr/>
          <p:nvPr/>
        </p:nvSpPr>
        <p:spPr>
          <a:xfrm flipH="1">
            <a:off x="0" y="0"/>
            <a:ext cx="12188952"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14D9F56-D5FE-5416-E898-561CCD18E63E}"/>
              </a:ext>
            </a:extLst>
          </p:cNvPr>
          <p:cNvSpPr/>
          <p:nvPr/>
        </p:nvSpPr>
        <p:spPr>
          <a:xfrm>
            <a:off x="-7226" y="2522"/>
            <a:ext cx="12210294" cy="6855478"/>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DCE312D2-549E-F681-7F68-B8AAD2F7696A}"/>
              </a:ext>
            </a:extLst>
          </p:cNvPr>
          <p:cNvSpPr/>
          <p:nvPr/>
        </p:nvSpPr>
        <p:spPr>
          <a:xfrm rot="10800000" flipH="1">
            <a:off x="383414" y="0"/>
            <a:ext cx="11826874" cy="6858000"/>
          </a:xfrm>
          <a:prstGeom prst="rect">
            <a:avLst/>
          </a:prstGeom>
          <a:gradFill>
            <a:gsLst>
              <a:gs pos="0">
                <a:srgbClr val="FA0036">
                  <a:alpha val="4000"/>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5CC4FFFC-E214-3024-4ED7-32DAAA7A66E0}"/>
              </a:ext>
            </a:extLst>
          </p:cNvPr>
          <p:cNvSpPr/>
          <p:nvPr/>
        </p:nvSpPr>
        <p:spPr>
          <a:xfrm rot="5400000" flipH="1">
            <a:off x="4945773" y="-4953002"/>
            <a:ext cx="2286000" cy="12192001"/>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 name="Rectangle 16">
            <a:extLst>
              <a:ext uri="{FF2B5EF4-FFF2-40B4-BE49-F238E27FC236}">
                <a16:creationId xmlns:a16="http://schemas.microsoft.com/office/drawing/2014/main" id="{963C23C4-6670-C4D3-CA25-EAF7EB91AC78}"/>
              </a:ext>
            </a:extLst>
          </p:cNvPr>
          <p:cNvSpPr/>
          <p:nvPr/>
        </p:nvSpPr>
        <p:spPr>
          <a:xfrm rot="10800000">
            <a:off x="3048" y="-5047"/>
            <a:ext cx="12188952" cy="6420678"/>
          </a:xfrm>
          <a:prstGeom prst="rect">
            <a:avLst/>
          </a:prstGeom>
          <a:gradFill>
            <a:gsLst>
              <a:gs pos="0">
                <a:srgbClr val="FA0036">
                  <a:alpha val="22000"/>
                </a:srgbClr>
              </a:gs>
              <a:gs pos="52000">
                <a:srgbClr val="FF907A">
                  <a:alpha val="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Oval 17">
            <a:extLst>
              <a:ext uri="{FF2B5EF4-FFF2-40B4-BE49-F238E27FC236}">
                <a16:creationId xmlns:a16="http://schemas.microsoft.com/office/drawing/2014/main" id="{FAF9AED1-BD83-3598-C1F0-DC7ED0150981}"/>
              </a:ext>
            </a:extLst>
          </p:cNvPr>
          <p:cNvSpPr/>
          <p:nvPr/>
        </p:nvSpPr>
        <p:spPr>
          <a:xfrm rot="20481594" flipH="1">
            <a:off x="6172247" y="626278"/>
            <a:ext cx="5005754" cy="5005754"/>
          </a:xfrm>
          <a:prstGeom prst="ellipse">
            <a:avLst/>
          </a:prstGeom>
          <a:gradFill>
            <a:gsLst>
              <a:gs pos="31000">
                <a:srgbClr val="FF907A">
                  <a:alpha val="0"/>
                </a:srgbClr>
              </a:gs>
              <a:gs pos="85000">
                <a:srgbClr val="FFBCAF">
                  <a:alpha val="1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731520" y="2596896"/>
            <a:ext cx="8933688" cy="3566160"/>
          </a:xfrm>
        </p:spPr>
        <p:txBody>
          <a:bodyPr anchor="b">
            <a:normAutofit/>
          </a:bodyPr>
          <a:lstStyle>
            <a:lvl1pPr>
              <a:lnSpc>
                <a:spcPct val="110000"/>
              </a:lnSpc>
              <a:defRPr sz="6000" cap="all" spc="700" baseline="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bg1"/>
                </a:solidFill>
              </a:defRPr>
            </a:lvl1pPr>
          </a:lstStyle>
          <a:p>
            <a:fld id="{CF9D34E2-F5B0-4166-BCAC-F99A4EBB0C26}" type="datetime2">
              <a:rPr lang="en-US" smtClean="0"/>
              <a:t>Thursday, June 18, 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bg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2643139141"/>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B5C5E01-6047-09D9-CA8C-ACF771ED4F5F}"/>
              </a:ext>
            </a:extLst>
          </p:cNvPr>
          <p:cNvSpPr/>
          <p:nvPr/>
        </p:nvSpPr>
        <p:spPr>
          <a:xfrm>
            <a:off x="-2" y="0"/>
            <a:ext cx="12192002"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3735CD2-2790-A02E-C1A3-EB251A110779}"/>
              </a:ext>
            </a:extLst>
          </p:cNvPr>
          <p:cNvSpPr/>
          <p:nvPr/>
        </p:nvSpPr>
        <p:spPr>
          <a:xfrm flipH="1">
            <a:off x="-2" y="0"/>
            <a:ext cx="6096000" cy="6858000"/>
          </a:xfrm>
          <a:prstGeom prst="rect">
            <a:avLst/>
          </a:prstGeom>
          <a:gradFill>
            <a:gsLst>
              <a:gs pos="8000">
                <a:srgbClr val="FF907A"/>
              </a:gs>
              <a:gs pos="100000">
                <a:srgbClr val="DA002F">
                  <a:alpha val="88627"/>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27BCFA5-D41F-08E8-0C59-3B6D1AE8FC85}"/>
              </a:ext>
            </a:extLst>
          </p:cNvPr>
          <p:cNvSpPr/>
          <p:nvPr/>
        </p:nvSpPr>
        <p:spPr>
          <a:xfrm flipH="1">
            <a:off x="0" y="17416"/>
            <a:ext cx="5067300" cy="6840156"/>
          </a:xfrm>
          <a:prstGeom prst="rect">
            <a:avLst/>
          </a:prstGeom>
          <a:gradFill>
            <a:gsLst>
              <a:gs pos="22000">
                <a:srgbClr val="FF5076">
                  <a:alpha val="0"/>
                </a:srgbClr>
              </a:gs>
              <a:gs pos="99000">
                <a:srgbClr val="92248E">
                  <a:alpha val="91765"/>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E833A7D-2BA4-F824-376C-8607C290E93B}"/>
              </a:ext>
            </a:extLst>
          </p:cNvPr>
          <p:cNvSpPr/>
          <p:nvPr/>
        </p:nvSpPr>
        <p:spPr>
          <a:xfrm rot="5400000" flipH="1">
            <a:off x="-20998" y="723590"/>
            <a:ext cx="6595192" cy="5638799"/>
          </a:xfrm>
          <a:prstGeom prst="rect">
            <a:avLst/>
          </a:prstGeom>
          <a:gradFill>
            <a:gsLst>
              <a:gs pos="2000">
                <a:srgbClr val="DA002F">
                  <a:alpha val="18824"/>
                </a:srgbClr>
              </a:gs>
              <a:gs pos="57000">
                <a:srgbClr val="FE4A00">
                  <a:alpha val="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DCFC381E-3DA3-22D7-F3CB-6FF3B17D6865}"/>
              </a:ext>
            </a:extLst>
          </p:cNvPr>
          <p:cNvSpPr/>
          <p:nvPr/>
        </p:nvSpPr>
        <p:spPr>
          <a:xfrm rot="12508972">
            <a:off x="652110" y="716188"/>
            <a:ext cx="5005754" cy="5005754"/>
          </a:xfrm>
          <a:prstGeom prst="ellipse">
            <a:avLst/>
          </a:prstGeom>
          <a:gradFill>
            <a:gsLst>
              <a:gs pos="31000">
                <a:srgbClr val="FF907A">
                  <a:alpha val="0"/>
                </a:srgbClr>
              </a:gs>
              <a:gs pos="85000">
                <a:srgbClr val="FFBCAF">
                  <a:alpha val="22745"/>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22960" y="2029968"/>
            <a:ext cx="4398264" cy="2825496"/>
          </a:xfrm>
        </p:spPr>
        <p:txBody>
          <a:bodyPr anchor="ctr">
            <a:normAutofit/>
          </a:bodyPr>
          <a:lstStyle>
            <a:lvl1pPr algn="ctr">
              <a:lnSpc>
                <a:spcPct val="110000"/>
              </a:lnSpc>
              <a:defRPr sz="4000" cap="all" spc="700" baseline="0">
                <a:solidFill>
                  <a:schemeClr val="bg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004304" y="584688"/>
            <a:ext cx="4517136" cy="5688623"/>
          </a:xfrm>
        </p:spPr>
        <p:txBody>
          <a:bodyPr vert="horz" lIns="91440" tIns="45720" rIns="91440" bIns="45720" rtlCol="0" anchor="ctr">
            <a:normAutofit/>
          </a:bodyPr>
          <a:lstStyle>
            <a:lvl1pPr marL="342900" indent="-342900">
              <a:buFont typeface="+mj-lt"/>
              <a:buAutoNum type="arabicPeriod"/>
              <a:defRPr lang="en-US" sz="1800"/>
            </a:lvl1pPr>
            <a:lvl2pPr marL="571500" indent="-342900">
              <a:buFont typeface="+mj-lt"/>
              <a:buAutoNum type="arabicPeriod"/>
              <a:defRPr sz="1600"/>
            </a:lvl2pPr>
            <a:lvl3pPr marL="800100" indent="-342900">
              <a:buFont typeface="+mj-lt"/>
              <a:buAutoNum type="arabicPeriod"/>
              <a:defRPr sz="1400"/>
            </a:lvl3pPr>
            <a:lvl4pPr>
              <a:buFont typeface="+mj-lt"/>
              <a:buAutoNum type="arabicPeriod"/>
              <a:defRPr sz="1400"/>
            </a:lvl4pPr>
            <a:lvl5pPr>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802FDF1D-424D-4F55-8CAE-9342A40AFD81}" type="datetime2">
              <a:rPr lang="en-US" smtClean="0"/>
              <a:t>Thursday, June 18, 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156807"/>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hoto">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E51A20-2748-7167-D322-21FEFCFAA88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CBB6C2A-5CA9-E68C-069E-E0E25559DCC0}"/>
              </a:ext>
            </a:extLst>
          </p:cNvPr>
          <p:cNvSpPr/>
          <p:nvPr/>
        </p:nvSpPr>
        <p:spPr>
          <a:xfrm flipH="1">
            <a:off x="-1" y="6408743"/>
            <a:ext cx="12191998" cy="449257"/>
          </a:xfrm>
          <a:prstGeom prst="rect">
            <a:avLst/>
          </a:prstGeom>
          <a:gradFill>
            <a:gsLst>
              <a:gs pos="34000">
                <a:srgbClr val="FE4A00">
                  <a:alpha val="72941"/>
                </a:srgbClr>
              </a:gs>
              <a:gs pos="100000">
                <a:srgbClr val="DA002F">
                  <a:alpha val="88627"/>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80550C-DE5E-1065-0630-D03C188FDDD1}"/>
              </a:ext>
            </a:extLst>
          </p:cNvPr>
          <p:cNvSpPr/>
          <p:nvPr/>
        </p:nvSpPr>
        <p:spPr>
          <a:xfrm flipH="1">
            <a:off x="-1" y="6408742"/>
            <a:ext cx="6281929" cy="449258"/>
          </a:xfrm>
          <a:prstGeom prst="rect">
            <a:avLst/>
          </a:prstGeom>
          <a:gradFill>
            <a:gsLst>
              <a:gs pos="0">
                <a:srgbClr val="FD5353">
                  <a:alpha val="54902"/>
                </a:srgbClr>
              </a:gs>
              <a:gs pos="99000">
                <a:srgbClr val="972D8F">
                  <a:alpha val="73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86600" y="1014984"/>
            <a:ext cx="4489704" cy="1463040"/>
          </a:xfrm>
        </p:spPr>
        <p:txBody>
          <a:bodyPr anchor="t">
            <a:normAutofit/>
          </a:bodyPr>
          <a:lstStyle>
            <a:lvl1pPr>
              <a:defRPr sz="4000" cap="all" spc="700" baseline="0"/>
            </a:lvl1pPr>
          </a:lstStyle>
          <a:p>
            <a:r>
              <a:rPr lang="en-US" dirty="0"/>
              <a:t>Click to edit Master title style</a:t>
            </a:r>
          </a:p>
        </p:txBody>
      </p:sp>
      <p:sp>
        <p:nvSpPr>
          <p:cNvPr id="14" name="Picture Placeholder 13">
            <a:extLst>
              <a:ext uri="{FF2B5EF4-FFF2-40B4-BE49-F238E27FC236}">
                <a16:creationId xmlns:a16="http://schemas.microsoft.com/office/drawing/2014/main" id="{446617FE-5546-1330-38DE-729B1DB01C4F}"/>
              </a:ext>
            </a:extLst>
          </p:cNvPr>
          <p:cNvSpPr>
            <a:spLocks noGrp="1"/>
          </p:cNvSpPr>
          <p:nvPr>
            <p:ph type="pic" sz="quarter" idx="18" hasCustomPrompt="1"/>
          </p:nvPr>
        </p:nvSpPr>
        <p:spPr>
          <a:xfrm>
            <a:off x="0" y="-1"/>
            <a:ext cx="6281928" cy="6411311"/>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086600" y="2633472"/>
            <a:ext cx="4498848" cy="2980944"/>
          </a:xfrm>
        </p:spPr>
        <p:txBody>
          <a:bodyPr anchor="b">
            <a:normAutofit/>
          </a:bodyPr>
          <a:lstStyle>
            <a:lvl1pPr marL="342900" indent="-342900">
              <a:buFont typeface="+mj-lt"/>
              <a:buAutoNum type="arabicPeriod"/>
              <a:defRPr sz="1800"/>
            </a:lvl1pPr>
            <a:lvl2pPr marL="571500" indent="-342900">
              <a:buFont typeface="+mj-lt"/>
              <a:buAutoNum type="arabicPeriod"/>
              <a:defRPr sz="1600"/>
            </a:lvl2pPr>
            <a:lvl3pPr marL="685800" indent="-228600">
              <a:buFont typeface="+mj-lt"/>
              <a:buAutoNum type="arabicPeriod"/>
              <a:defRPr sz="1400"/>
            </a:lvl3pPr>
            <a:lvl4pPr marL="914400" indent="-228600">
              <a:buFont typeface="+mj-lt"/>
              <a:buAutoNum type="arabicPeriod"/>
              <a:defRPr sz="1400"/>
            </a:lvl4pPr>
            <a:lvl5pPr marL="1143000" indent="-2286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A9C33D4E-E2BE-E898-8127-4DC0FEE7EF69}"/>
              </a:ext>
            </a:extLst>
          </p:cNvPr>
          <p:cNvSpPr>
            <a:spLocks noGrp="1"/>
          </p:cNvSpPr>
          <p:nvPr>
            <p:ph type="ftr" sz="quarter" idx="16"/>
          </p:nvPr>
        </p:nvSpPr>
        <p:spPr>
          <a:xfrm>
            <a:off x="137160" y="6455664"/>
            <a:ext cx="3557016" cy="365760"/>
          </a:xfrm>
        </p:spPr>
        <p:txBody>
          <a:bodyPr/>
          <a:lstStyle>
            <a:lvl1pPr>
              <a:defRPr>
                <a:solidFill>
                  <a:schemeClr val="bg1"/>
                </a:solidFill>
              </a:defRPr>
            </a:lvl1pPr>
          </a:lstStyle>
          <a:p>
            <a:r>
              <a:rPr lang="en-US"/>
              <a:t>Sample Footer Text</a:t>
            </a:r>
          </a:p>
        </p:txBody>
      </p:sp>
      <p:sp>
        <p:nvSpPr>
          <p:cNvPr id="10" name="Date Placeholder 9">
            <a:extLst>
              <a:ext uri="{FF2B5EF4-FFF2-40B4-BE49-F238E27FC236}">
                <a16:creationId xmlns:a16="http://schemas.microsoft.com/office/drawing/2014/main" id="{9153B13C-4F7F-491E-137A-C175D2F34347}"/>
              </a:ext>
            </a:extLst>
          </p:cNvPr>
          <p:cNvSpPr>
            <a:spLocks noGrp="1"/>
          </p:cNvSpPr>
          <p:nvPr>
            <p:ph type="dt" sz="half" idx="15"/>
          </p:nvPr>
        </p:nvSpPr>
        <p:spPr/>
        <p:txBody>
          <a:bodyPr/>
          <a:lstStyle/>
          <a:p>
            <a:fld id="{A7019B1F-F9E0-40A8-8123-21681C0812EB}" type="datetime2">
              <a:rPr lang="en-US" smtClean="0"/>
              <a:t>Thursday, June 18, 2026</a:t>
            </a:fld>
            <a:endParaRPr lang="en-US"/>
          </a:p>
        </p:txBody>
      </p:sp>
      <p:sp>
        <p:nvSpPr>
          <p:cNvPr id="12" name="Slide Number Placeholder 11">
            <a:extLst>
              <a:ext uri="{FF2B5EF4-FFF2-40B4-BE49-F238E27FC236}">
                <a16:creationId xmlns:a16="http://schemas.microsoft.com/office/drawing/2014/main" id="{465A4B81-1CBB-716F-B325-C1ECB6BA2529}"/>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9592561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Content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49FF914-ECFF-A4E1-AD86-108676B324D3}"/>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8606AF-234E-F01C-E350-3E326E5ABE30}"/>
              </a:ext>
            </a:extLst>
          </p:cNvPr>
          <p:cNvSpPr/>
          <p:nvPr/>
        </p:nvSpPr>
        <p:spPr>
          <a:xfrm>
            <a:off x="-11209" y="0"/>
            <a:ext cx="12203208" cy="1698952"/>
          </a:xfrm>
          <a:prstGeom prst="rect">
            <a:avLst/>
          </a:prstGeom>
          <a:gradFill>
            <a:gsLst>
              <a:gs pos="0">
                <a:srgbClr val="DA002F"/>
              </a:gs>
              <a:gs pos="100000">
                <a:srgbClr val="FF8463"/>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FE6AE3A-A1C7-E9CA-615A-87942C8FD35D}"/>
              </a:ext>
            </a:extLst>
          </p:cNvPr>
          <p:cNvSpPr/>
          <p:nvPr/>
        </p:nvSpPr>
        <p:spPr>
          <a:xfrm>
            <a:off x="-11210" y="4199"/>
            <a:ext cx="8126510" cy="1694753"/>
          </a:xfrm>
          <a:prstGeom prst="rect">
            <a:avLst/>
          </a:prstGeom>
          <a:gradFill>
            <a:gsLst>
              <a:gs pos="37000">
                <a:srgbClr val="FF6C4F">
                  <a:alpha val="41961"/>
                </a:srgbClr>
              </a:gs>
              <a:gs pos="99000">
                <a:srgbClr val="DA002F">
                  <a:alpha val="50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C082EBC-AF50-5C78-B731-0C4380660AF5}"/>
              </a:ext>
            </a:extLst>
          </p:cNvPr>
          <p:cNvSpPr/>
          <p:nvPr/>
        </p:nvSpPr>
        <p:spPr>
          <a:xfrm>
            <a:off x="5466" y="-6046"/>
            <a:ext cx="12197741" cy="1694753"/>
          </a:xfrm>
          <a:prstGeom prst="rect">
            <a:avLst/>
          </a:prstGeom>
          <a:gradFill>
            <a:gsLst>
              <a:gs pos="32000">
                <a:srgbClr val="D861D4">
                  <a:alpha val="0"/>
                </a:srgbClr>
              </a:gs>
              <a:gs pos="100000">
                <a:srgbClr val="93258E">
                  <a:alpha val="65882"/>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347472"/>
            <a:ext cx="9875520" cy="1033272"/>
          </a:xfrm>
        </p:spPr>
        <p:txBody>
          <a:bodyPr anchor="ctr"/>
          <a:lstStyle>
            <a:lvl1pPr>
              <a:defRPr>
                <a:solidFill>
                  <a:schemeClr val="bg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33272" y="2203703"/>
            <a:ext cx="9875520" cy="4067623"/>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37160" y="6455664"/>
            <a:ext cx="3557016" cy="365760"/>
          </a:xfrm>
        </p:spPr>
        <p:txBody>
          <a:bodyPr/>
          <a:lstStyle>
            <a:lvl1pPr>
              <a:defRPr>
                <a:solidFill>
                  <a:schemeClr val="tx1"/>
                </a:solidFill>
              </a:defRPr>
            </a:lvl1p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326AF6F-B60F-4C18-B9AB-ED82420774C4}" type="datetime2">
              <a:rPr lang="en-US" smtClean="0"/>
              <a:t>Thursday, June 18,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4816348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2103120"/>
            <a:ext cx="4325112" cy="2454796"/>
          </a:xfrm>
        </p:spPr>
        <p:txBody>
          <a:bodyPr anchor="t">
            <a:normAutofit/>
          </a:bodyPr>
          <a:lstStyle>
            <a:lvl1pPr>
              <a:defRPr sz="44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103120"/>
            <a:ext cx="4325112" cy="2459736"/>
          </a:xfrm>
        </p:spPr>
        <p:txBody>
          <a:bodyPr vert="horz" lIns="91440" tIns="45720" rIns="91440" bIns="45720" rtlCol="0">
            <a:normAutofit/>
          </a:bodyPr>
          <a:lstStyle>
            <a:lvl1pPr marL="0" indent="0">
              <a:buNone/>
              <a:defRPr lang="en-US" sz="2000" dirty="0"/>
            </a:lvl1pPr>
            <a:lvl2pPr marL="228600" indent="0">
              <a:buNone/>
              <a:defRPr lang="en-US" sz="1800" dirty="0"/>
            </a:lvl2pPr>
            <a:lvl3pPr marL="457200" indent="0">
              <a:buNone/>
              <a:defRPr lang="en-US" sz="16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CF6005E-1485-423F-B5D4-36E24475CFEE}" type="datetime2">
              <a:rPr lang="en-US" smtClean="0"/>
              <a:t>Thursday, June 18,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796525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600200"/>
            <a:ext cx="3813048" cy="2999232"/>
          </a:xfrm>
        </p:spPr>
        <p:txBody>
          <a:bodyPr anchor="t">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711371" y="1600200"/>
            <a:ext cx="4892656" cy="3657600"/>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404E31E-DF49-445C-800F-5FFC1FA8170B}" type="datetime2">
              <a:rPr lang="en-US" smtClean="0"/>
              <a:t>Thursday, June 18,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345014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600200"/>
            <a:ext cx="3611880" cy="2999232"/>
          </a:xfrm>
        </p:spPr>
        <p:txBody>
          <a:bodyPr anchor="t">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065776" y="1600200"/>
            <a:ext cx="6135624" cy="42976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3541D06-5B5C-452D-81B5-D55337162AD4}" type="datetime2">
              <a:rPr lang="en-US" smtClean="0"/>
              <a:t>Thursday, June 18,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870401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704088"/>
            <a:ext cx="3547872" cy="4965192"/>
          </a:xfrm>
        </p:spPr>
        <p:txBody>
          <a:bodyPr anchor="t">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065776" y="704088"/>
            <a:ext cx="6394704" cy="52120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08F4B41-77D5-4516-9B41-E9168C96B23B}" type="datetime2">
              <a:rPr lang="en-US" smtClean="0"/>
              <a:t>Thursday, June 18,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643919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704088"/>
            <a:ext cx="2916936" cy="2916936"/>
          </a:xfrm>
        </p:spPr>
        <p:txBody>
          <a:bodyPr anchor="t">
            <a:normAutofit/>
          </a:bodyPr>
          <a:lstStyle>
            <a:lvl1pPr>
              <a:defRPr sz="32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588626" y="704088"/>
            <a:ext cx="7132320" cy="55778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1D37B679-27F6-4DEC-AE7E-AE12D4B5C168}" type="datetime2">
              <a:rPr lang="en-US" smtClean="0"/>
              <a:t>Thursday, June 18,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4024361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68DFF7-84C4-DA92-2628-88F515669E31}"/>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8358C6A-FFB7-7F91-94AA-423822AA8C38}"/>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7B507E-31E7-16F8-CF5C-A1250BA873D8}"/>
              </a:ext>
            </a:extLst>
          </p:cNvPr>
          <p:cNvSpPr/>
          <p:nvPr/>
        </p:nvSpPr>
        <p:spPr>
          <a:xfrm flipH="1">
            <a:off x="8022440" y="6406116"/>
            <a:ext cx="4169557"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475488"/>
            <a:ext cx="6400800" cy="1197864"/>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56232"/>
            <a:ext cx="6400800" cy="40050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33F47ADC-E381-68F6-8F09-4B69A1B92548}"/>
              </a:ext>
            </a:extLst>
          </p:cNvPr>
          <p:cNvSpPr>
            <a:spLocks noGrp="1"/>
          </p:cNvSpPr>
          <p:nvPr>
            <p:ph type="pic" sz="quarter" idx="15" hasCustomPrompt="1"/>
          </p:nvPr>
        </p:nvSpPr>
        <p:spPr>
          <a:xfrm>
            <a:off x="8022440" y="603504"/>
            <a:ext cx="3553863" cy="5202936"/>
          </a:xfrm>
          <a:blipFill>
            <a:blip r:embed="rId2">
              <a:alphaModFix amt="70000"/>
            </a:blip>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A318DFB-5F24-4AAB-A84B-D248D5DAC033}" type="datetime2">
              <a:rPr lang="en-US" smtClean="0"/>
              <a:t>Thursday, June 18,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831309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371C36B-E56C-A499-1D3F-AC8DC09B0AE3}"/>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BC72D07-FB95-F16C-6535-C8AEB3ACAFA0}"/>
              </a:ext>
            </a:extLst>
          </p:cNvPr>
          <p:cNvSpPr/>
          <p:nvPr/>
        </p:nvSpPr>
        <p:spPr>
          <a:xfrm rot="10800000" flipH="1">
            <a:off x="0" y="6408316"/>
            <a:ext cx="12192000" cy="449684"/>
          </a:xfrm>
          <a:prstGeom prst="rect">
            <a:avLst/>
          </a:prstGeom>
          <a:gradFill>
            <a:gsLst>
              <a:gs pos="14000">
                <a:srgbClr val="FE4A00">
                  <a:alpha val="27843"/>
                </a:srgbClr>
              </a:gs>
              <a:gs pos="100000">
                <a:srgbClr val="DA002F">
                  <a:alpha val="84706"/>
                </a:srgb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AA119A-27E9-C86D-0929-AC7B5A35BD16}"/>
              </a:ext>
            </a:extLst>
          </p:cNvPr>
          <p:cNvSpPr/>
          <p:nvPr/>
        </p:nvSpPr>
        <p:spPr>
          <a:xfrm flipH="1">
            <a:off x="3807553" y="6408316"/>
            <a:ext cx="8384444" cy="449684"/>
          </a:xfrm>
          <a:prstGeom prst="rect">
            <a:avLst/>
          </a:prstGeom>
          <a:gradFill>
            <a:gsLst>
              <a:gs pos="9000">
                <a:srgbClr val="D861D4">
                  <a:alpha val="67843"/>
                </a:srgbClr>
              </a:gs>
              <a:gs pos="99000">
                <a:srgbClr val="92248E"/>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4" y="310896"/>
            <a:ext cx="6858000" cy="923544"/>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1" name="Picture Placeholder 10">
            <a:extLst>
              <a:ext uri="{FF2B5EF4-FFF2-40B4-BE49-F238E27FC236}">
                <a16:creationId xmlns:a16="http://schemas.microsoft.com/office/drawing/2014/main" id="{B6DF379E-0D41-B503-1F7F-4E6B2B90CC41}"/>
              </a:ext>
            </a:extLst>
          </p:cNvPr>
          <p:cNvSpPr>
            <a:spLocks noGrp="1"/>
          </p:cNvSpPr>
          <p:nvPr>
            <p:ph type="pic" sz="quarter" idx="15" hasCustomPrompt="1"/>
          </p:nvPr>
        </p:nvSpPr>
        <p:spPr>
          <a:xfrm>
            <a:off x="603503" y="603504"/>
            <a:ext cx="3192563" cy="520293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4" y="1380744"/>
            <a:ext cx="6858000" cy="46085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effectLst/>
              </a:defRPr>
            </a:lvl1pPr>
          </a:lstStyle>
          <a:p>
            <a:fld id="{71286253-1B6C-4476-BA10-7DFF05BDD8C1}" type="datetime2">
              <a:rPr lang="en-US" smtClean="0"/>
              <a:t>Thursday, June 18,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997717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541EC5E-2E3A-29A5-7F01-3D098A93FA76}"/>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CDB1A6A-A82E-C28C-BC71-E59067A1D47F}"/>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2B683A0-4783-F398-8347-7EAF3DEE633C}"/>
              </a:ext>
            </a:extLst>
          </p:cNvPr>
          <p:cNvSpPr/>
          <p:nvPr/>
        </p:nvSpPr>
        <p:spPr>
          <a:xfrm flipH="1">
            <a:off x="8491125" y="6406116"/>
            <a:ext cx="3700874"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12572"/>
            <a:ext cx="6858000" cy="923544"/>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6085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86917188-FC72-8B54-8EBD-7107C6956DBB}"/>
              </a:ext>
            </a:extLst>
          </p:cNvPr>
          <p:cNvSpPr>
            <a:spLocks noGrp="1"/>
          </p:cNvSpPr>
          <p:nvPr>
            <p:ph type="pic" sz="quarter" idx="15" hasCustomPrompt="1"/>
          </p:nvPr>
        </p:nvSpPr>
        <p:spPr>
          <a:xfrm>
            <a:off x="8491126" y="603504"/>
            <a:ext cx="3085177" cy="5202936"/>
          </a:xfrm>
          <a:blipFill>
            <a:blip r:embed="rId2">
              <a:alphaModFix amt="70000"/>
            </a:blip>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C26721B-6321-48CC-A06F-4DC67D115E8F}" type="datetime2">
              <a:rPr lang="en-US" smtClean="0"/>
              <a:t>Thursday, June 18,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7456103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500FDF4-E04E-45E3-73D7-9BD1BD2BCA87}"/>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9DCA41D-9DCB-DD45-31CF-2ACE1D2C681B}"/>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21F0C67-B5B9-BA90-0D30-7132F7490891}"/>
              </a:ext>
            </a:extLst>
          </p:cNvPr>
          <p:cNvSpPr/>
          <p:nvPr/>
        </p:nvSpPr>
        <p:spPr>
          <a:xfrm flipH="1">
            <a:off x="5247320" y="6400799"/>
            <a:ext cx="6944677"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3912" y="475488"/>
            <a:ext cx="5440680" cy="1197864"/>
          </a:xfrm>
        </p:spPr>
        <p:txBody>
          <a:bodyPr anchor="b"/>
          <a:lstStyle/>
          <a:p>
            <a:r>
              <a:rPr lang="en-US" dirty="0"/>
              <a:t>Click to edit Master title style</a:t>
            </a:r>
          </a:p>
        </p:txBody>
      </p:sp>
      <p:sp>
        <p:nvSpPr>
          <p:cNvPr id="16" name="Footer Placeholder 15">
            <a:extLst>
              <a:ext uri="{FF2B5EF4-FFF2-40B4-BE49-F238E27FC236}">
                <a16:creationId xmlns:a16="http://schemas.microsoft.com/office/drawing/2014/main" id="{4567FAE1-288E-FD4A-3F64-DC3B7101D933}"/>
              </a:ext>
            </a:extLst>
          </p:cNvPr>
          <p:cNvSpPr>
            <a:spLocks noGrp="1"/>
          </p:cNvSpPr>
          <p:nvPr>
            <p:ph type="ftr" sz="quarter" idx="17"/>
          </p:nvPr>
        </p:nvSpPr>
        <p:spPr/>
        <p:txBody>
          <a:bodyPr/>
          <a:lstStyle/>
          <a:p>
            <a:r>
              <a:rPr lang="en-US"/>
              <a:t>Sample Footer Text</a:t>
            </a:r>
          </a:p>
        </p:txBody>
      </p:sp>
      <p:sp>
        <p:nvSpPr>
          <p:cNvPr id="11" name="Picture Placeholder 10">
            <a:extLst>
              <a:ext uri="{FF2B5EF4-FFF2-40B4-BE49-F238E27FC236}">
                <a16:creationId xmlns:a16="http://schemas.microsoft.com/office/drawing/2014/main" id="{C7A5FBC8-9F7C-5DDE-5C2A-6D231CC88D55}"/>
              </a:ext>
            </a:extLst>
          </p:cNvPr>
          <p:cNvSpPr>
            <a:spLocks noGrp="1"/>
          </p:cNvSpPr>
          <p:nvPr>
            <p:ph type="pic" sz="quarter" idx="15" hasCustomPrompt="1"/>
          </p:nvPr>
        </p:nvSpPr>
        <p:spPr>
          <a:xfrm>
            <a:off x="603504" y="603504"/>
            <a:ext cx="4643816" cy="520293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153912" y="1856232"/>
            <a:ext cx="5440680" cy="40050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Date Placeholder 14">
            <a:extLst>
              <a:ext uri="{FF2B5EF4-FFF2-40B4-BE49-F238E27FC236}">
                <a16:creationId xmlns:a16="http://schemas.microsoft.com/office/drawing/2014/main" id="{35913992-B8EA-FD20-FD4D-5B72B7A440D1}"/>
              </a:ext>
            </a:extLst>
          </p:cNvPr>
          <p:cNvSpPr>
            <a:spLocks noGrp="1"/>
          </p:cNvSpPr>
          <p:nvPr>
            <p:ph type="dt" sz="half" idx="16"/>
          </p:nvPr>
        </p:nvSpPr>
        <p:spPr/>
        <p:txBody>
          <a:bodyPr/>
          <a:lstStyle/>
          <a:p>
            <a:fld id="{CD5DF956-88B4-4B11-B70D-3316C48FAF0D}" type="datetime2">
              <a:rPr lang="en-US" smtClean="0"/>
              <a:t>Thursday, June 18, 2026</a:t>
            </a:fld>
            <a:endParaRPr lang="en-US"/>
          </a:p>
        </p:txBody>
      </p:sp>
      <p:sp>
        <p:nvSpPr>
          <p:cNvPr id="17" name="Slide Number Placeholder 16">
            <a:extLst>
              <a:ext uri="{FF2B5EF4-FFF2-40B4-BE49-F238E27FC236}">
                <a16:creationId xmlns:a16="http://schemas.microsoft.com/office/drawing/2014/main" id="{D5201357-21DD-EA1C-08A2-FA2DAB225074}"/>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4818173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8205052-C3B6-6D2C-A5A8-3EFDF993E71B}"/>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81E3123-7D9E-2A08-F196-CDF340945D9D}"/>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FF22AD7-5E04-F73B-69E6-5FA92F998C90}"/>
              </a:ext>
            </a:extLst>
          </p:cNvPr>
          <p:cNvSpPr/>
          <p:nvPr/>
        </p:nvSpPr>
        <p:spPr>
          <a:xfrm flipH="1">
            <a:off x="7284615" y="6400799"/>
            <a:ext cx="4907382"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4736" y="475488"/>
            <a:ext cx="3401568" cy="1197864"/>
          </a:xfrm>
        </p:spPr>
        <p:txBody>
          <a:bodyPr anchor="b"/>
          <a:lstStyle/>
          <a:p>
            <a:r>
              <a:rPr lang="en-US" dirty="0"/>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603504" y="603504"/>
            <a:ext cx="6681111" cy="520293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4736" y="1856232"/>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9AB004D8-8BA8-480E-9129-E735C18CC49D}" type="datetime2">
              <a:rPr lang="en-US" smtClean="0"/>
              <a:t>Thursday, June 18, 2026</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0966375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EF18C7C-1969-9C01-D038-301F240DE5F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B92EA85-E779-E444-F045-AF74D3205F2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BB930F6-9FDA-0841-96E2-360254453D93}"/>
              </a:ext>
            </a:extLst>
          </p:cNvPr>
          <p:cNvSpPr/>
          <p:nvPr/>
        </p:nvSpPr>
        <p:spPr>
          <a:xfrm flipH="1">
            <a:off x="7562434" y="6406116"/>
            <a:ext cx="4629564"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704087"/>
            <a:ext cx="2907792" cy="2377440"/>
          </a:xfrm>
        </p:spPr>
        <p:txBody>
          <a:bodyPr anchor="t"/>
          <a:lstStyle/>
          <a:p>
            <a:r>
              <a:rPr lang="en-US" dirty="0"/>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023360" y="704088"/>
            <a:ext cx="2843784" cy="511149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7562436" y="0"/>
            <a:ext cx="4629564" cy="6409944"/>
          </a:xfrm>
          <a:blipFill>
            <a:blip r:embed="rId2">
              <a:alphaModFix amt="70000"/>
            </a:blip>
            <a:stretch>
              <a:fillRect/>
            </a:stretch>
          </a:blipFill>
        </p:spPr>
        <p:txBody>
          <a:bodyPr/>
          <a:lstStyle>
            <a:lvl1pPr marL="0" indent="0">
              <a:buNone/>
              <a:defRPr/>
            </a:lvl1pPr>
          </a:lstStyle>
          <a:p>
            <a:r>
              <a:rPr lang="en-US" dirty="0"/>
              <a:t>.</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D4A58DCA-69A1-40C7-8F11-9BD47CD4C934}" type="datetime2">
              <a:rPr lang="en-US" smtClean="0"/>
              <a:t>Thursday, June 18, 2026</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411132106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EF18C7C-1969-9C01-D038-301F240DE5F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B92EA85-E779-E444-F045-AF74D3205F2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BB930F6-9FDA-0841-96E2-360254453D93}"/>
              </a:ext>
            </a:extLst>
          </p:cNvPr>
          <p:cNvSpPr/>
          <p:nvPr/>
        </p:nvSpPr>
        <p:spPr>
          <a:xfrm flipH="1">
            <a:off x="8305800" y="6406116"/>
            <a:ext cx="3886200"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704088"/>
            <a:ext cx="2907792" cy="2377440"/>
          </a:xfrm>
        </p:spPr>
        <p:txBody>
          <a:bodyPr anchor="t"/>
          <a:lstStyle/>
          <a:p>
            <a:r>
              <a:rPr lang="en-US" dirty="0"/>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023360" y="704088"/>
            <a:ext cx="3776472" cy="534770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8305800" y="0"/>
            <a:ext cx="3886200" cy="6406116"/>
          </a:xfrm>
          <a:blipFill>
            <a:blip r:embed="rId2">
              <a:alphaModFix amt="70000"/>
            </a:blip>
            <a:stretch>
              <a:fillRect/>
            </a:stretch>
          </a:blipFill>
        </p:spPr>
        <p:txBody>
          <a:bodyPr/>
          <a:lstStyle>
            <a:lvl1pPr marL="0" indent="0">
              <a:buNone/>
              <a:defRPr/>
            </a:lvl1pPr>
          </a:lstStyle>
          <a:p>
            <a:r>
              <a:rPr lang="en-US" dirty="0"/>
              <a:t>.</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33DFD5A6-3F5B-4C93-83C0-9BE650DA7164}" type="datetime2">
              <a:rPr lang="en-US" smtClean="0"/>
              <a:t>Thursday, June 18, 2026</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2822726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E270C72-937F-4EEB-59FB-6FC29DF45701}"/>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DBABC61-0C94-EB2C-729D-13A2A74C04A2}"/>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F3E17B-3D55-4567-37F8-1842ADBFD144}"/>
              </a:ext>
            </a:extLst>
          </p:cNvPr>
          <p:cNvSpPr/>
          <p:nvPr/>
        </p:nvSpPr>
        <p:spPr>
          <a:xfrm flipH="1">
            <a:off x="5029200" y="6406116"/>
            <a:ext cx="7162798"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923544"/>
            <a:ext cx="3840480" cy="2505456"/>
          </a:xfrm>
        </p:spPr>
        <p:txBody>
          <a:bodyPr anchor="b"/>
          <a:lstStyle>
            <a:lvl1pPr algn="r">
              <a:defRPr/>
            </a:lvl1pPr>
          </a:lstStyle>
          <a:p>
            <a:r>
              <a:rPr lang="en-US" dirty="0"/>
              <a:t>Click to edit Master title style</a:t>
            </a:r>
          </a:p>
        </p:txBody>
      </p:sp>
      <p:sp>
        <p:nvSpPr>
          <p:cNvPr id="9" name="Footer Placeholder 8">
            <a:extLst>
              <a:ext uri="{FF2B5EF4-FFF2-40B4-BE49-F238E27FC236}">
                <a16:creationId xmlns:a16="http://schemas.microsoft.com/office/drawing/2014/main" id="{E44DBEB0-C6B6-5CB8-ABF9-1B2039BB0E59}"/>
              </a:ext>
            </a:extLst>
          </p:cNvPr>
          <p:cNvSpPr>
            <a:spLocks noGrp="1"/>
          </p:cNvSpPr>
          <p:nvPr>
            <p:ph type="ftr" sz="quarter" idx="16"/>
          </p:nvPr>
        </p:nvSpPr>
        <p:spPr/>
        <p:txBody>
          <a:bodyPr/>
          <a:lstStyle/>
          <a:p>
            <a:r>
              <a:rPr lang="en-US"/>
              <a:t>Sample Footer Text</a:t>
            </a:r>
          </a:p>
        </p:txBody>
      </p:sp>
      <p:sp>
        <p:nvSpPr>
          <p:cNvPr id="12" name="Picture Placeholder 11">
            <a:extLst>
              <a:ext uri="{FF2B5EF4-FFF2-40B4-BE49-F238E27FC236}">
                <a16:creationId xmlns:a16="http://schemas.microsoft.com/office/drawing/2014/main" id="{4FFF810E-C78F-40FB-2AAF-2EF21D0EC3A2}"/>
              </a:ext>
            </a:extLst>
          </p:cNvPr>
          <p:cNvSpPr>
            <a:spLocks noGrp="1"/>
          </p:cNvSpPr>
          <p:nvPr>
            <p:ph type="pic" sz="quarter" idx="18" hasCustomPrompt="1"/>
          </p:nvPr>
        </p:nvSpPr>
        <p:spPr>
          <a:xfrm>
            <a:off x="5065776" y="0"/>
            <a:ext cx="6135624" cy="3291840"/>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029200" y="3511295"/>
            <a:ext cx="6172200" cy="2606283"/>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397A2D71-C1A3-7AD4-8B7D-05B964D2B9E6}"/>
              </a:ext>
            </a:extLst>
          </p:cNvPr>
          <p:cNvSpPr>
            <a:spLocks noGrp="1"/>
          </p:cNvSpPr>
          <p:nvPr>
            <p:ph type="dt" sz="half" idx="15"/>
          </p:nvPr>
        </p:nvSpPr>
        <p:spPr/>
        <p:txBody>
          <a:bodyPr/>
          <a:lstStyle/>
          <a:p>
            <a:fld id="{CDFE0BFE-5A09-4B35-B85E-8253DEA6CAA6}" type="datetime2">
              <a:rPr lang="en-US" smtClean="0"/>
              <a:t>Thursday, June 18, 2026</a:t>
            </a:fld>
            <a:endParaRPr lang="en-US"/>
          </a:p>
        </p:txBody>
      </p:sp>
      <p:sp>
        <p:nvSpPr>
          <p:cNvPr id="10" name="Slide Number Placeholder 9">
            <a:extLst>
              <a:ext uri="{FF2B5EF4-FFF2-40B4-BE49-F238E27FC236}">
                <a16:creationId xmlns:a16="http://schemas.microsoft.com/office/drawing/2014/main" id="{0776449E-1F63-DCB9-E493-5C6901BE3C26}"/>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89175603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2016717-EA73-3C76-64BF-8AA29BC563AE}"/>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0460BC6-378A-8F4F-1D44-FA6677F92D4E}"/>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4AC97FE-4F82-FCF7-08CC-137F322BADB5}"/>
              </a:ext>
            </a:extLst>
          </p:cNvPr>
          <p:cNvSpPr/>
          <p:nvPr/>
        </p:nvSpPr>
        <p:spPr>
          <a:xfrm flipH="1">
            <a:off x="5029200" y="6406116"/>
            <a:ext cx="7162798"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24128" y="932688"/>
            <a:ext cx="3392424" cy="3182112"/>
          </a:xfrm>
        </p:spPr>
        <p:txBody>
          <a:bodyPr anchor="b"/>
          <a:lstStyle>
            <a:lvl1pPr algn="r">
              <a:defRPr/>
            </a:lvl1pPr>
          </a:lstStyle>
          <a:p>
            <a:r>
              <a:rPr lang="en-US" dirty="0"/>
              <a:t>Click to edit Master title style</a:t>
            </a:r>
          </a:p>
        </p:txBody>
      </p:sp>
      <p:sp>
        <p:nvSpPr>
          <p:cNvPr id="9" name="Footer Placeholder 8">
            <a:extLst>
              <a:ext uri="{FF2B5EF4-FFF2-40B4-BE49-F238E27FC236}">
                <a16:creationId xmlns:a16="http://schemas.microsoft.com/office/drawing/2014/main" id="{E44DBEB0-C6B6-5CB8-ABF9-1B2039BB0E59}"/>
              </a:ext>
            </a:extLst>
          </p:cNvPr>
          <p:cNvSpPr>
            <a:spLocks noGrp="1"/>
          </p:cNvSpPr>
          <p:nvPr>
            <p:ph type="ftr" sz="quarter" idx="16"/>
          </p:nvPr>
        </p:nvSpPr>
        <p:spPr/>
        <p:txBody>
          <a:bodyPr/>
          <a:lstStyle/>
          <a:p>
            <a:r>
              <a:rPr lang="en-US"/>
              <a:t>Sample Footer Text</a:t>
            </a:r>
          </a:p>
        </p:txBody>
      </p:sp>
      <p:sp>
        <p:nvSpPr>
          <p:cNvPr id="12" name="Picture Placeholder 11">
            <a:extLst>
              <a:ext uri="{FF2B5EF4-FFF2-40B4-BE49-F238E27FC236}">
                <a16:creationId xmlns:a16="http://schemas.microsoft.com/office/drawing/2014/main" id="{4FFF810E-C78F-40FB-2AAF-2EF21D0EC3A2}"/>
              </a:ext>
            </a:extLst>
          </p:cNvPr>
          <p:cNvSpPr>
            <a:spLocks noGrp="1"/>
          </p:cNvSpPr>
          <p:nvPr>
            <p:ph type="pic" sz="quarter" idx="18" hasCustomPrompt="1"/>
          </p:nvPr>
        </p:nvSpPr>
        <p:spPr>
          <a:xfrm>
            <a:off x="5065776" y="0"/>
            <a:ext cx="6135624" cy="3959352"/>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029200" y="4206240"/>
            <a:ext cx="6172200" cy="164592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397A2D71-C1A3-7AD4-8B7D-05B964D2B9E6}"/>
              </a:ext>
            </a:extLst>
          </p:cNvPr>
          <p:cNvSpPr>
            <a:spLocks noGrp="1"/>
          </p:cNvSpPr>
          <p:nvPr>
            <p:ph type="dt" sz="half" idx="15"/>
          </p:nvPr>
        </p:nvSpPr>
        <p:spPr/>
        <p:txBody>
          <a:bodyPr/>
          <a:lstStyle/>
          <a:p>
            <a:fld id="{E451324D-67C5-4E93-BC3F-7AE321E5F6D8}" type="datetime2">
              <a:rPr lang="en-US" smtClean="0"/>
              <a:t>Thursday, June 18, 2026</a:t>
            </a:fld>
            <a:endParaRPr lang="en-US"/>
          </a:p>
        </p:txBody>
      </p:sp>
      <p:sp>
        <p:nvSpPr>
          <p:cNvPr id="10" name="Slide Number Placeholder 9">
            <a:extLst>
              <a:ext uri="{FF2B5EF4-FFF2-40B4-BE49-F238E27FC236}">
                <a16:creationId xmlns:a16="http://schemas.microsoft.com/office/drawing/2014/main" id="{0776449E-1F63-DCB9-E493-5C6901BE3C26}"/>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00525115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E51A20-2748-7167-D322-21FEFCFAA88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CBB6C2A-5CA9-E68C-069E-E0E25559DCC0}"/>
              </a:ext>
            </a:extLst>
          </p:cNvPr>
          <p:cNvSpPr/>
          <p:nvPr/>
        </p:nvSpPr>
        <p:spPr>
          <a:xfrm flipH="1">
            <a:off x="-1" y="6408741"/>
            <a:ext cx="12191998" cy="449259"/>
          </a:xfrm>
          <a:prstGeom prst="rect">
            <a:avLst/>
          </a:prstGeom>
          <a:gradFill>
            <a:gsLst>
              <a:gs pos="34000">
                <a:srgbClr val="FE4A00">
                  <a:alpha val="72941"/>
                </a:srgbClr>
              </a:gs>
              <a:gs pos="100000">
                <a:srgbClr val="DA002F">
                  <a:alpha val="88627"/>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80550C-DE5E-1065-0630-D03C188FDDD1}"/>
              </a:ext>
            </a:extLst>
          </p:cNvPr>
          <p:cNvSpPr/>
          <p:nvPr/>
        </p:nvSpPr>
        <p:spPr>
          <a:xfrm flipH="1">
            <a:off x="-1" y="6408314"/>
            <a:ext cx="7783998" cy="449686"/>
          </a:xfrm>
          <a:prstGeom prst="rect">
            <a:avLst/>
          </a:prstGeom>
          <a:gradFill>
            <a:gsLst>
              <a:gs pos="0">
                <a:srgbClr val="FD5353">
                  <a:alpha val="54902"/>
                </a:srgbClr>
              </a:gs>
              <a:gs pos="99000">
                <a:srgbClr val="972D8F">
                  <a:alpha val="73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832104"/>
            <a:ext cx="3273552" cy="1947672"/>
          </a:xfrm>
        </p:spPr>
        <p:txBody>
          <a:bodyPr anchor="b"/>
          <a:lstStyle/>
          <a:p>
            <a:r>
              <a:rPr lang="en-US" dirty="0"/>
              <a:t>Click to edit Master title style</a:t>
            </a:r>
          </a:p>
        </p:txBody>
      </p:sp>
      <p:sp>
        <p:nvSpPr>
          <p:cNvPr id="14" name="Picture Placeholder 13">
            <a:extLst>
              <a:ext uri="{FF2B5EF4-FFF2-40B4-BE49-F238E27FC236}">
                <a16:creationId xmlns:a16="http://schemas.microsoft.com/office/drawing/2014/main" id="{446617FE-5546-1330-38DE-729B1DB01C4F}"/>
              </a:ext>
            </a:extLst>
          </p:cNvPr>
          <p:cNvSpPr>
            <a:spLocks noGrp="1"/>
          </p:cNvSpPr>
          <p:nvPr>
            <p:ph type="pic" sz="quarter" idx="18" hasCustomPrompt="1"/>
          </p:nvPr>
        </p:nvSpPr>
        <p:spPr>
          <a:xfrm>
            <a:off x="0" y="-1"/>
            <a:ext cx="7783999" cy="6411311"/>
          </a:xfrm>
          <a:blipFill>
            <a:blip r:embed="rId2">
              <a:alphaModFix amt="70000"/>
            </a:blip>
            <a:stretch>
              <a:fillRect/>
            </a:stretch>
          </a:blipFill>
        </p:spPr>
        <p:txBody>
          <a:bodyPr/>
          <a:lstStyle>
            <a:lvl1pPr marL="0" indent="0">
              <a:buNone/>
              <a:defRPr/>
            </a:lvl1pPr>
          </a:lstStyle>
          <a:p>
            <a:r>
              <a:rPr lang="en-US" dirty="0"/>
              <a:t>.</a:t>
            </a:r>
          </a:p>
        </p:txBody>
      </p:sp>
      <p:sp>
        <p:nvSpPr>
          <p:cNvPr id="11" name="Footer Placeholder 10">
            <a:extLst>
              <a:ext uri="{FF2B5EF4-FFF2-40B4-BE49-F238E27FC236}">
                <a16:creationId xmlns:a16="http://schemas.microsoft.com/office/drawing/2014/main" id="{A9C33D4E-E2BE-E898-8127-4DC0FEE7EF69}"/>
              </a:ext>
            </a:extLst>
          </p:cNvPr>
          <p:cNvSpPr>
            <a:spLocks noGrp="1"/>
          </p:cNvSpPr>
          <p:nvPr>
            <p:ph type="ftr" sz="quarter" idx="16"/>
          </p:nvPr>
        </p:nvSpPr>
        <p:spPr>
          <a:xfrm>
            <a:off x="67056" y="6455664"/>
            <a:ext cx="3557016" cy="365760"/>
          </a:xfrm>
        </p:spPr>
        <p:txBody>
          <a:bodyPr/>
          <a:lstStyle>
            <a:lvl1pPr>
              <a:defRPr>
                <a:solidFill>
                  <a:schemeClr val="bg1"/>
                </a:solidFill>
              </a:defRPr>
            </a:lvl1p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2852928"/>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9">
            <a:extLst>
              <a:ext uri="{FF2B5EF4-FFF2-40B4-BE49-F238E27FC236}">
                <a16:creationId xmlns:a16="http://schemas.microsoft.com/office/drawing/2014/main" id="{9153B13C-4F7F-491E-137A-C175D2F34347}"/>
              </a:ext>
            </a:extLst>
          </p:cNvPr>
          <p:cNvSpPr>
            <a:spLocks noGrp="1"/>
          </p:cNvSpPr>
          <p:nvPr>
            <p:ph type="dt" sz="half" idx="15"/>
          </p:nvPr>
        </p:nvSpPr>
        <p:spPr/>
        <p:txBody>
          <a:bodyPr/>
          <a:lstStyle/>
          <a:p>
            <a:fld id="{59639FB1-C416-4550-8B7F-818DCA7584C4}" type="datetime2">
              <a:rPr lang="en-US" smtClean="0"/>
              <a:t>Thursday, June 18, 2026</a:t>
            </a:fld>
            <a:endParaRPr lang="en-US"/>
          </a:p>
        </p:txBody>
      </p:sp>
      <p:sp>
        <p:nvSpPr>
          <p:cNvPr id="12" name="Slide Number Placeholder 11">
            <a:extLst>
              <a:ext uri="{FF2B5EF4-FFF2-40B4-BE49-F238E27FC236}">
                <a16:creationId xmlns:a16="http://schemas.microsoft.com/office/drawing/2014/main" id="{465A4B81-1CBB-716F-B325-C1ECB6BA2529}"/>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7259728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471F3A-3E6D-0DF1-74AB-CC9D04CFAEEB}"/>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CBED10C-5619-54D2-5D2D-E5D0A3E26E93}"/>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F596777-297F-86C7-883A-2CA5E5F7CD86}"/>
              </a:ext>
            </a:extLst>
          </p:cNvPr>
          <p:cNvSpPr/>
          <p:nvPr/>
        </p:nvSpPr>
        <p:spPr>
          <a:xfrm flipH="1">
            <a:off x="6158536" y="6400799"/>
            <a:ext cx="6033460"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12064"/>
            <a:ext cx="10844784" cy="1170432"/>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BC6A79F2-1363-2482-D116-A2760202AE87}"/>
              </a:ext>
            </a:extLst>
          </p:cNvPr>
          <p:cNvSpPr>
            <a:spLocks noGrp="1"/>
          </p:cNvSpPr>
          <p:nvPr>
            <p:ph type="pic" sz="quarter" idx="15" hasCustomPrompt="1"/>
          </p:nvPr>
        </p:nvSpPr>
        <p:spPr>
          <a:xfrm>
            <a:off x="731520" y="1984247"/>
            <a:ext cx="6214110" cy="3879839"/>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699959" y="1984248"/>
            <a:ext cx="3876346" cy="3879839"/>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3DAA390-4D48-496D-9CF9-AA47EC8054B6}" type="datetime2">
              <a:rPr lang="en-US" smtClean="0"/>
              <a:t>Thursday, June 18,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04490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EE99FD1-4C4F-942E-5C24-C7F30C3E1065}"/>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093A5D-CF9E-656F-6E4D-BBE26617BBEC}"/>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7D037C8-31EA-E42D-7880-3FC907A897D8}"/>
              </a:ext>
            </a:extLst>
          </p:cNvPr>
          <p:cNvSpPr/>
          <p:nvPr/>
        </p:nvSpPr>
        <p:spPr>
          <a:xfrm flipH="1">
            <a:off x="4380987" y="6400799"/>
            <a:ext cx="7811009"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886200"/>
            <a:ext cx="3649468" cy="2048256"/>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DC72D447-6660-458A-13D3-C4FF07038659}"/>
              </a:ext>
            </a:extLst>
          </p:cNvPr>
          <p:cNvSpPr>
            <a:spLocks noGrp="1"/>
          </p:cNvSpPr>
          <p:nvPr>
            <p:ph type="pic" sz="quarter" idx="15" hasCustomPrompt="1"/>
          </p:nvPr>
        </p:nvSpPr>
        <p:spPr>
          <a:xfrm>
            <a:off x="731518" y="0"/>
            <a:ext cx="3520440" cy="364845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148072" y="704088"/>
            <a:ext cx="6428232" cy="5230368"/>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63F89BF-AB4A-41EB-BD3C-EE6397432347}" type="datetime2">
              <a:rPr lang="en-US" smtClean="0"/>
              <a:t>Thursday, June 18,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4151419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E75F419-3BE9-4269-E538-DB069E0C3295}"/>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FEA2F20-DFC9-8EAE-10DC-BC89113C2D4F}"/>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B4C5968-63F8-AF79-49F2-4D9E9C22DD6B}"/>
              </a:ext>
            </a:extLst>
          </p:cNvPr>
          <p:cNvSpPr/>
          <p:nvPr/>
        </p:nvSpPr>
        <p:spPr>
          <a:xfrm flipH="1">
            <a:off x="3626812" y="6400799"/>
            <a:ext cx="8565184"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704088"/>
            <a:ext cx="2895292" cy="1581912"/>
          </a:xfrm>
        </p:spPr>
        <p:txBody>
          <a:bodyPr anchor="t">
            <a:normAutofit/>
          </a:bodyPr>
          <a:lstStyle>
            <a:lvl1pPr>
              <a:defRPr sz="32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4A3F22A9-E31A-48F3-DD64-8A1764532472}"/>
              </a:ext>
            </a:extLst>
          </p:cNvPr>
          <p:cNvSpPr>
            <a:spLocks noGrp="1"/>
          </p:cNvSpPr>
          <p:nvPr>
            <p:ph type="pic" sz="quarter" idx="15" hasCustomPrompt="1"/>
          </p:nvPr>
        </p:nvSpPr>
        <p:spPr>
          <a:xfrm>
            <a:off x="731520" y="2368296"/>
            <a:ext cx="2788920" cy="3429000"/>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53128" y="704088"/>
            <a:ext cx="7123176" cy="51755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31C1CA1-E6E1-4903-A39F-729F30B73A81}" type="datetime2">
              <a:rPr lang="en-US" smtClean="0"/>
              <a:t>Thursday, June 18,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681605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Big Numb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034161-664F-95F7-2318-8455D39DC535}"/>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grpSp>
        <p:nvGrpSpPr>
          <p:cNvPr id="9" name="Group 8">
            <a:extLst>
              <a:ext uri="{FF2B5EF4-FFF2-40B4-BE49-F238E27FC236}">
                <a16:creationId xmlns:a16="http://schemas.microsoft.com/office/drawing/2014/main" id="{02F5F8B4-8FF0-1254-0A5B-CC22084F6C2D}"/>
              </a:ext>
            </a:extLst>
          </p:cNvPr>
          <p:cNvGrpSpPr/>
          <p:nvPr/>
        </p:nvGrpSpPr>
        <p:grpSpPr>
          <a:xfrm flipH="1" flipV="1">
            <a:off x="-12756" y="2522"/>
            <a:ext cx="12217513" cy="6863044"/>
            <a:chOff x="585170" y="-169430"/>
            <a:chExt cx="12217513" cy="6863044"/>
          </a:xfrm>
        </p:grpSpPr>
        <p:sp>
          <p:nvSpPr>
            <p:cNvPr id="10" name="Rectangle 9">
              <a:extLst>
                <a:ext uri="{FF2B5EF4-FFF2-40B4-BE49-F238E27FC236}">
                  <a16:creationId xmlns:a16="http://schemas.microsoft.com/office/drawing/2014/main" id="{5B4E1ECA-F93C-A483-C4F1-29C42597B7D2}"/>
                </a:ext>
              </a:extLst>
            </p:cNvPr>
            <p:cNvSpPr/>
            <p:nvPr/>
          </p:nvSpPr>
          <p:spPr>
            <a:xfrm>
              <a:off x="585170" y="-169430"/>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7C06865F-89CC-BE15-EAA2-7DE6517391D6}"/>
                </a:ext>
              </a:extLst>
            </p:cNvPr>
            <p:cNvSpPr/>
            <p:nvPr/>
          </p:nvSpPr>
          <p:spPr>
            <a:xfrm rot="10800000" flipH="1">
              <a:off x="585170" y="-169430"/>
              <a:ext cx="12203060"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CEAFE0B0-2261-5CA7-AE61-EDC374B643E3}"/>
                </a:ext>
              </a:extLst>
            </p:cNvPr>
            <p:cNvSpPr/>
            <p:nvPr/>
          </p:nvSpPr>
          <p:spPr>
            <a:xfrm rot="5400000" flipH="1">
              <a:off x="5550927" y="-5130142"/>
              <a:ext cx="2286000" cy="12217513"/>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F7AA7DB0-DE62-3BEE-FB72-481649D63F9F}"/>
                </a:ext>
              </a:extLst>
            </p:cNvPr>
            <p:cNvSpPr/>
            <p:nvPr/>
          </p:nvSpPr>
          <p:spPr>
            <a:xfrm rot="16200000">
              <a:off x="-1313867" y="1732127"/>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4" name="Rectangle 13">
            <a:extLst>
              <a:ext uri="{FF2B5EF4-FFF2-40B4-BE49-F238E27FC236}">
                <a16:creationId xmlns:a16="http://schemas.microsoft.com/office/drawing/2014/main" id="{B3FCEE29-6799-F2C5-729F-491AE62D49D7}"/>
              </a:ext>
            </a:extLst>
          </p:cNvPr>
          <p:cNvSpPr/>
          <p:nvPr/>
        </p:nvSpPr>
        <p:spPr>
          <a:xfrm>
            <a:off x="-18286" y="4719145"/>
            <a:ext cx="12221346" cy="214894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1060704" y="4974336"/>
            <a:ext cx="10433304" cy="1444752"/>
          </a:xfrm>
        </p:spPr>
        <p:txBody>
          <a:bodyPr anchor="ctr">
            <a:normAutofit/>
          </a:bodyPr>
          <a:lstStyle>
            <a:lvl1pPr algn="ctr">
              <a:lnSpc>
                <a:spcPct val="120000"/>
              </a:lnSpc>
              <a:defRPr sz="2800" b="0" cap="all" spc="300" baseline="0">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1060704" y="704088"/>
            <a:ext cx="10661904" cy="3849624"/>
          </a:xfrm>
        </p:spPr>
        <p:txBody>
          <a:bodyPr anchor="b">
            <a:normAutofit/>
          </a:bodyPr>
          <a:lstStyle>
            <a:lvl1pPr marL="0" indent="0" algn="ctr">
              <a:buNone/>
              <a:defRPr sz="27000" b="1">
                <a:solidFill>
                  <a:schemeClr val="bg1"/>
                </a:solidFill>
                <a:latin typeface="+mj-lt"/>
              </a:defRPr>
            </a:lvl1pPr>
          </a:lstStyle>
          <a:p>
            <a:pPr lvl="0"/>
            <a:r>
              <a:rPr lang="en-US" dirty="0"/>
              <a:t>##%</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tx1"/>
                </a:solidFill>
              </a:defRPr>
            </a:lvl1pPr>
          </a:lstStyle>
          <a:p>
            <a:fld id="{09D80555-5AA0-4039-B1D1-43225C709886}" type="datetime2">
              <a:rPr lang="en-US" smtClean="0"/>
              <a:t>Thursday, June 18, 2026</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2354873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Big Number 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0BB2D57-DDE5-A73E-9F8B-DA3ACB699FFB}"/>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15" name="Rectangle 14">
            <a:extLst>
              <a:ext uri="{FF2B5EF4-FFF2-40B4-BE49-F238E27FC236}">
                <a16:creationId xmlns:a16="http://schemas.microsoft.com/office/drawing/2014/main" id="{F366F834-30C7-711B-1DA9-E85C7CC17F11}"/>
              </a:ext>
            </a:extLst>
          </p:cNvPr>
          <p:cNvSpPr/>
          <p:nvPr/>
        </p:nvSpPr>
        <p:spPr>
          <a:xfrm flipH="1">
            <a:off x="18287" y="-2522"/>
            <a:ext cx="12192000" cy="6865568"/>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5766A7B6-C07F-DDF6-2DA7-A25316E3DB49}"/>
              </a:ext>
            </a:extLst>
          </p:cNvPr>
          <p:cNvSpPr/>
          <p:nvPr/>
        </p:nvSpPr>
        <p:spPr>
          <a:xfrm>
            <a:off x="-7227" y="-5045"/>
            <a:ext cx="12217513" cy="6868091"/>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 name="Rectangle 16">
            <a:extLst>
              <a:ext uri="{FF2B5EF4-FFF2-40B4-BE49-F238E27FC236}">
                <a16:creationId xmlns:a16="http://schemas.microsoft.com/office/drawing/2014/main" id="{D61767CC-CF27-DF8F-8449-932B71E7F814}"/>
              </a:ext>
            </a:extLst>
          </p:cNvPr>
          <p:cNvSpPr/>
          <p:nvPr/>
        </p:nvSpPr>
        <p:spPr>
          <a:xfrm rot="10800000" flipH="1">
            <a:off x="429475" y="-5045"/>
            <a:ext cx="11788038"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FCDF59EC-E66B-10C0-FD29-4F5A7C07CC05}"/>
              </a:ext>
            </a:extLst>
          </p:cNvPr>
          <p:cNvSpPr/>
          <p:nvPr/>
        </p:nvSpPr>
        <p:spPr>
          <a:xfrm rot="5400000" flipH="1">
            <a:off x="4958529" y="-4965758"/>
            <a:ext cx="2286000" cy="12217514"/>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9" name="Rectangle 18">
            <a:extLst>
              <a:ext uri="{FF2B5EF4-FFF2-40B4-BE49-F238E27FC236}">
                <a16:creationId xmlns:a16="http://schemas.microsoft.com/office/drawing/2014/main" id="{014A4547-53B1-493D-CE90-DA2AB946D64A}"/>
              </a:ext>
            </a:extLst>
          </p:cNvPr>
          <p:cNvSpPr/>
          <p:nvPr/>
        </p:nvSpPr>
        <p:spPr>
          <a:xfrm rot="16200000">
            <a:off x="-900224" y="892997"/>
            <a:ext cx="6860522" cy="5074531"/>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2057400" y="4809744"/>
            <a:ext cx="8156448" cy="1545336"/>
          </a:xfrm>
        </p:spPr>
        <p:txBody>
          <a:bodyPr anchor="t">
            <a:normAutofit/>
          </a:bodyPr>
          <a:lstStyle>
            <a:lvl1pPr algn="ctr">
              <a:lnSpc>
                <a:spcPct val="120000"/>
              </a:lnSpc>
              <a:defRPr sz="2800" b="0" cap="all" spc="300" baseline="0">
                <a:solidFill>
                  <a:schemeClr val="bg1"/>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822960" y="603504"/>
            <a:ext cx="10543032" cy="4114800"/>
          </a:xfrm>
        </p:spPr>
        <p:txBody>
          <a:bodyPr anchor="b">
            <a:normAutofit/>
          </a:bodyPr>
          <a:lstStyle>
            <a:lvl1pPr marL="0" indent="0" algn="ctr">
              <a:buNone/>
              <a:defRPr sz="25000" b="1">
                <a:solidFill>
                  <a:schemeClr val="bg1"/>
                </a:solidFill>
                <a:latin typeface="+mj-lt"/>
              </a:defRPr>
            </a:lvl1pPr>
          </a:lstStyle>
          <a:p>
            <a:pPr lvl="0"/>
            <a:r>
              <a:rPr lang="en-US" dirty="0"/>
              <a:t>##%</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bg1"/>
                </a:solidFill>
              </a:defRPr>
            </a:lvl1pPr>
          </a:lstStyle>
          <a:p>
            <a:fld id="{A3282FB1-48E5-4F0A-9E9C-35DF3C629227}" type="datetime2">
              <a:rPr lang="en-US" smtClean="0"/>
              <a:t>Thursday, June 18, 2026</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6598197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731520" y="4809744"/>
            <a:ext cx="5897880" cy="1353312"/>
          </a:xfrm>
        </p:spPr>
        <p:txBody>
          <a:bodyPr vert="horz" lIns="91440" tIns="45720" rIns="91440" bIns="45720" rtlCol="0" anchor="t">
            <a:normAutofit/>
          </a:bodyPr>
          <a:lstStyle>
            <a:lvl1pPr>
              <a:lnSpc>
                <a:spcPct val="120000"/>
              </a:lnSpc>
              <a:defRPr lang="en-US" sz="2800" b="0" dirty="0">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731520" y="603504"/>
            <a:ext cx="10863072" cy="4206240"/>
          </a:xfrm>
        </p:spPr>
        <p:txBody>
          <a:bodyPr vert="horz" lIns="91440" tIns="45720" rIns="91440" bIns="45720" rtlCol="0" anchor="b">
            <a:normAutofit/>
          </a:bodyPr>
          <a:lstStyle>
            <a:lvl1pPr marL="0" indent="0">
              <a:buNone/>
              <a:defRPr lang="en-US" sz="27800" b="1" dirty="0">
                <a:latin typeface="+mj-lt"/>
              </a:defRPr>
            </a:lvl1pPr>
          </a:lstStyle>
          <a:p>
            <a:pPr lvl="0"/>
            <a:r>
              <a:rPr lang="en-US" dirty="0"/>
              <a:t>##%</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bg1"/>
                </a:solidFill>
              </a:defRPr>
            </a:lvl1pPr>
          </a:lstStyle>
          <a:p>
            <a:fld id="{E0149A69-19C1-4748-AF82-9FE4A85BF936}" type="datetime2">
              <a:rPr lang="en-US" smtClean="0"/>
              <a:t>Thursday, June 18, 2026</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9495771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AFD00E-68E4-2C52-ADE7-B3CCEEF5D30D}"/>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FA70C64-A82F-539E-FA22-E9EDFA88F0CB}"/>
              </a:ext>
            </a:extLst>
          </p:cNvPr>
          <p:cNvSpPr/>
          <p:nvPr/>
        </p:nvSpPr>
        <p:spPr>
          <a:xfrm flipH="1">
            <a:off x="-1" y="0"/>
            <a:ext cx="3076356" cy="6858000"/>
          </a:xfrm>
          <a:prstGeom prst="rect">
            <a:avLst/>
          </a:prstGeom>
          <a:gradFill>
            <a:gsLst>
              <a:gs pos="0">
                <a:srgbClr val="FF907A"/>
              </a:gs>
              <a:gs pos="100000">
                <a:srgbClr val="DA002F">
                  <a:alpha val="85882"/>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B51035-B1FE-075C-1780-50D3B30B2326}"/>
              </a:ext>
            </a:extLst>
          </p:cNvPr>
          <p:cNvSpPr/>
          <p:nvPr/>
        </p:nvSpPr>
        <p:spPr>
          <a:xfrm flipH="1">
            <a:off x="-6" y="-1"/>
            <a:ext cx="3076355" cy="4572001"/>
          </a:xfrm>
          <a:prstGeom prst="rect">
            <a:avLst/>
          </a:prstGeom>
          <a:gradFill>
            <a:gsLst>
              <a:gs pos="26000">
                <a:srgbClr val="FE4A00">
                  <a:alpha val="0"/>
                </a:srgbClr>
              </a:gs>
              <a:gs pos="100000">
                <a:srgbClr val="DA002F">
                  <a:alpha val="65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B1594AB-F53B-583B-B352-D96F6BEA3EAE}"/>
              </a:ext>
            </a:extLst>
          </p:cNvPr>
          <p:cNvSpPr/>
          <p:nvPr/>
        </p:nvSpPr>
        <p:spPr>
          <a:xfrm rot="5400000" flipH="1">
            <a:off x="-1890835" y="1890822"/>
            <a:ext cx="6858001" cy="3076355"/>
          </a:xfrm>
          <a:prstGeom prst="rect">
            <a:avLst/>
          </a:prstGeom>
          <a:gradFill>
            <a:gsLst>
              <a:gs pos="2000">
                <a:srgbClr val="9B3597"/>
              </a:gs>
              <a:gs pos="60000">
                <a:srgbClr val="D861D4">
                  <a:alpha val="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516DC94B-3BDB-1A55-CF02-E0ACF543DF06}"/>
              </a:ext>
            </a:extLst>
          </p:cNvPr>
          <p:cNvSpPr/>
          <p:nvPr/>
        </p:nvSpPr>
        <p:spPr>
          <a:xfrm rot="10800000">
            <a:off x="-25" y="875999"/>
            <a:ext cx="2609262" cy="4648800"/>
          </a:xfrm>
          <a:custGeom>
            <a:avLst/>
            <a:gdLst>
              <a:gd name="connsiteX0" fmla="*/ 2324400 w 2609262"/>
              <a:gd name="connsiteY0" fmla="*/ 4648800 h 4648800"/>
              <a:gd name="connsiteX1" fmla="*/ 0 w 2609262"/>
              <a:gd name="connsiteY1" fmla="*/ 2324400 h 4648800"/>
              <a:gd name="connsiteX2" fmla="*/ 2324400 w 2609262"/>
              <a:gd name="connsiteY2" fmla="*/ 0 h 4648800"/>
              <a:gd name="connsiteX3" fmla="*/ 2562056 w 2609262"/>
              <a:gd name="connsiteY3" fmla="*/ 12001 h 4648800"/>
              <a:gd name="connsiteX4" fmla="*/ 2609262 w 2609262"/>
              <a:gd name="connsiteY4" fmla="*/ 19205 h 4648800"/>
              <a:gd name="connsiteX5" fmla="*/ 2609262 w 2609262"/>
              <a:gd name="connsiteY5" fmla="*/ 4629595 h 4648800"/>
              <a:gd name="connsiteX6" fmla="*/ 2562056 w 2609262"/>
              <a:gd name="connsiteY6" fmla="*/ 4636799 h 4648800"/>
              <a:gd name="connsiteX7" fmla="*/ 2324400 w 2609262"/>
              <a:gd name="connsiteY7" fmla="*/ 4648800 h 464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9262" h="4648800">
                <a:moveTo>
                  <a:pt x="2324400" y="4648800"/>
                </a:moveTo>
                <a:cubicBezTo>
                  <a:pt x="1040669" y="4648800"/>
                  <a:pt x="0" y="3608131"/>
                  <a:pt x="0" y="2324400"/>
                </a:cubicBezTo>
                <a:cubicBezTo>
                  <a:pt x="0" y="1040669"/>
                  <a:pt x="1040669" y="0"/>
                  <a:pt x="2324400" y="0"/>
                </a:cubicBezTo>
                <a:cubicBezTo>
                  <a:pt x="2404633" y="0"/>
                  <a:pt x="2483917" y="4065"/>
                  <a:pt x="2562056" y="12001"/>
                </a:cubicBezTo>
                <a:lnTo>
                  <a:pt x="2609262" y="19205"/>
                </a:lnTo>
                <a:lnTo>
                  <a:pt x="2609262" y="4629595"/>
                </a:lnTo>
                <a:lnTo>
                  <a:pt x="2562056" y="4636799"/>
                </a:lnTo>
                <a:cubicBezTo>
                  <a:pt x="2483917" y="4644735"/>
                  <a:pt x="2404633" y="4648800"/>
                  <a:pt x="2324400" y="4648800"/>
                </a:cubicBezTo>
                <a:close/>
              </a:path>
            </a:pathLst>
          </a:custGeom>
          <a:gradFill>
            <a:gsLst>
              <a:gs pos="31000">
                <a:srgbClr val="FF907A">
                  <a:alpha val="0"/>
                </a:srgbClr>
              </a:gs>
              <a:gs pos="85000">
                <a:srgbClr val="FFBCAF">
                  <a:alpha val="12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897458" y="731520"/>
            <a:ext cx="6794097" cy="5559552"/>
          </a:xfrm>
        </p:spPr>
        <p:txBody>
          <a:bodyPr anchor="ctr">
            <a:normAutofit/>
          </a:bodyPr>
          <a:lstStyle>
            <a:lvl1pPr marL="0" indent="0">
              <a:lnSpc>
                <a:spcPct val="100000"/>
              </a:lnSpc>
              <a:buNone/>
              <a:defRPr sz="4800" b="1">
                <a:latin typeface="+mj-lt"/>
              </a:defRPr>
            </a:lvl1pPr>
            <a:lvl2pPr marL="228600" indent="0">
              <a:lnSpc>
                <a:spcPct val="100000"/>
              </a:lnSpc>
              <a:buNone/>
              <a:defRPr sz="4400" b="1">
                <a:latin typeface="+mj-lt"/>
              </a:defRPr>
            </a:lvl2pPr>
            <a:lvl3pPr marL="457200" indent="0">
              <a:lnSpc>
                <a:spcPct val="100000"/>
              </a:lnSpc>
              <a:buNone/>
              <a:defRPr sz="4000" b="1">
                <a:latin typeface="+mj-lt"/>
              </a:defRPr>
            </a:lvl3pPr>
            <a:lvl4pPr marL="685800" indent="0">
              <a:lnSpc>
                <a:spcPct val="100000"/>
              </a:lnSpc>
              <a:buNone/>
              <a:defRPr sz="3600" b="1">
                <a:latin typeface="+mj-lt"/>
              </a:defRPr>
            </a:lvl4pPr>
            <a:lvl5pPr marL="914400" indent="0">
              <a:lnSpc>
                <a:spcPct val="100000"/>
              </a:lnSpc>
              <a:buNone/>
              <a:defRPr sz="3200" b="1">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775528E2-81C6-40A8-BAF0-0F7E271EAAEB}" type="datetime2">
              <a:rPr lang="en-US" smtClean="0"/>
              <a:t>Thursday, June 18,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02496828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731520" y="978408"/>
            <a:ext cx="10177272" cy="4837176"/>
          </a:xfrm>
        </p:spPr>
        <p:txBody>
          <a:bodyPr anchor="b">
            <a:normAutofit/>
          </a:bodyPr>
          <a:lstStyle>
            <a:lvl1pPr marL="0" indent="0">
              <a:lnSpc>
                <a:spcPct val="110000"/>
              </a:lnSpc>
              <a:buNone/>
              <a:defRPr sz="4800" b="1" cap="none" spc="100" baseline="0">
                <a:latin typeface="+mj-lt"/>
              </a:defRPr>
            </a:lvl1pPr>
            <a:lvl2pPr marL="228600" indent="0">
              <a:lnSpc>
                <a:spcPct val="110000"/>
              </a:lnSpc>
              <a:buNone/>
              <a:defRPr sz="4000" b="1" cap="none" spc="100" baseline="0">
                <a:latin typeface="+mj-lt"/>
              </a:defRPr>
            </a:lvl2pPr>
            <a:lvl3pPr marL="457200" indent="0">
              <a:lnSpc>
                <a:spcPct val="110000"/>
              </a:lnSpc>
              <a:buNone/>
              <a:defRPr sz="3600" b="1" cap="none" spc="100" baseline="0">
                <a:latin typeface="+mj-lt"/>
              </a:defRPr>
            </a:lvl3pPr>
            <a:lvl4pPr marL="685800" indent="0">
              <a:lnSpc>
                <a:spcPct val="110000"/>
              </a:lnSpc>
              <a:buNone/>
              <a:defRPr sz="3200" b="1" cap="none" spc="100" baseline="0">
                <a:latin typeface="+mj-lt"/>
              </a:defRPr>
            </a:lvl4pPr>
            <a:lvl5pPr marL="914400" indent="0">
              <a:lnSpc>
                <a:spcPct val="110000"/>
              </a:lnSpc>
              <a:buNone/>
              <a:defRPr sz="2800" b="1" cap="none" spc="100" baseline="0">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EFC605F-F3B5-44D1-B7F6-31C6B11C8978}" type="datetime2">
              <a:rPr lang="en-US" smtClean="0"/>
              <a:t>Thursday, June 18,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426134686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909A4D1-63C5-2E23-5C6B-F8AF94782183}"/>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grpSp>
        <p:nvGrpSpPr>
          <p:cNvPr id="8" name="Group 7">
            <a:extLst>
              <a:ext uri="{FF2B5EF4-FFF2-40B4-BE49-F238E27FC236}">
                <a16:creationId xmlns:a16="http://schemas.microsoft.com/office/drawing/2014/main" id="{42070271-1317-4457-72C3-9560AF9D7416}"/>
              </a:ext>
            </a:extLst>
          </p:cNvPr>
          <p:cNvGrpSpPr/>
          <p:nvPr/>
        </p:nvGrpSpPr>
        <p:grpSpPr>
          <a:xfrm flipH="1" flipV="1">
            <a:off x="-12756" y="2522"/>
            <a:ext cx="12217513" cy="6863044"/>
            <a:chOff x="585170" y="-169430"/>
            <a:chExt cx="12217513" cy="6863044"/>
          </a:xfrm>
        </p:grpSpPr>
        <p:sp>
          <p:nvSpPr>
            <p:cNvPr id="9" name="Rectangle 8">
              <a:extLst>
                <a:ext uri="{FF2B5EF4-FFF2-40B4-BE49-F238E27FC236}">
                  <a16:creationId xmlns:a16="http://schemas.microsoft.com/office/drawing/2014/main" id="{A3EA2358-7C35-E7F3-E8C3-3D28909E4016}"/>
                </a:ext>
              </a:extLst>
            </p:cNvPr>
            <p:cNvSpPr/>
            <p:nvPr/>
          </p:nvSpPr>
          <p:spPr>
            <a:xfrm>
              <a:off x="585170" y="-169430"/>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8E347F1A-F45E-1DB5-00F2-8254D6979D46}"/>
                </a:ext>
              </a:extLst>
            </p:cNvPr>
            <p:cNvSpPr/>
            <p:nvPr/>
          </p:nvSpPr>
          <p:spPr>
            <a:xfrm rot="10800000" flipH="1">
              <a:off x="585170" y="-169430"/>
              <a:ext cx="12203060"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4CF8B62-DFD0-EBF8-5BB9-282EB5B6124B}"/>
                </a:ext>
              </a:extLst>
            </p:cNvPr>
            <p:cNvSpPr/>
            <p:nvPr/>
          </p:nvSpPr>
          <p:spPr>
            <a:xfrm rot="5400000" flipH="1">
              <a:off x="5550927" y="-5130142"/>
              <a:ext cx="2286000" cy="12217513"/>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3EBCED88-F67D-F1DB-27DB-72BF0D6DDBFF}"/>
                </a:ext>
              </a:extLst>
            </p:cNvPr>
            <p:cNvSpPr/>
            <p:nvPr/>
          </p:nvSpPr>
          <p:spPr>
            <a:xfrm rot="16200000">
              <a:off x="-1313867" y="1732127"/>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4" name="Freeform: Shape 13">
            <a:extLst>
              <a:ext uri="{FF2B5EF4-FFF2-40B4-BE49-F238E27FC236}">
                <a16:creationId xmlns:a16="http://schemas.microsoft.com/office/drawing/2014/main" id="{D6EBBFD2-5112-E929-5402-0348DC2938AB}"/>
              </a:ext>
            </a:extLst>
          </p:cNvPr>
          <p:cNvSpPr/>
          <p:nvPr/>
        </p:nvSpPr>
        <p:spPr>
          <a:xfrm rot="12508972">
            <a:off x="5465204" y="1877618"/>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41000">
                <a:srgbClr val="FF907A">
                  <a:alpha val="0"/>
                </a:srgbClr>
              </a:gs>
              <a:gs pos="100000">
                <a:srgbClr val="FFBCAF">
                  <a:alpha val="33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7069311F-FD36-C119-8B93-522F477634FB}"/>
              </a:ext>
            </a:extLst>
          </p:cNvPr>
          <p:cNvSpPr/>
          <p:nvPr/>
        </p:nvSpPr>
        <p:spPr>
          <a:xfrm flipV="1">
            <a:off x="-18286" y="-5046"/>
            <a:ext cx="12221346" cy="509493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731519" y="731520"/>
            <a:ext cx="9181224" cy="3806425"/>
          </a:xfrm>
        </p:spPr>
        <p:txBody>
          <a:bodyPr anchor="t">
            <a:normAutofit/>
          </a:bodyPr>
          <a:lstStyle>
            <a:lvl1pPr marL="0" indent="0">
              <a:lnSpc>
                <a:spcPct val="110000"/>
              </a:lnSpc>
              <a:buNone/>
              <a:defRPr sz="4600" b="1" cap="none" spc="100" baseline="0">
                <a:latin typeface="+mj-lt"/>
              </a:defRPr>
            </a:lvl1pPr>
            <a:lvl2pPr marL="228600" indent="0">
              <a:lnSpc>
                <a:spcPct val="110000"/>
              </a:lnSpc>
              <a:buNone/>
              <a:defRPr sz="3600" b="1" cap="none" spc="100" baseline="0">
                <a:latin typeface="+mj-lt"/>
              </a:defRPr>
            </a:lvl2pPr>
            <a:lvl3pPr marL="457200" indent="0">
              <a:lnSpc>
                <a:spcPct val="110000"/>
              </a:lnSpc>
              <a:buNone/>
              <a:defRPr sz="3200" b="1" cap="none" spc="100" baseline="0">
                <a:latin typeface="+mj-lt"/>
              </a:defRPr>
            </a:lvl3pPr>
            <a:lvl4pPr marL="685800" indent="0">
              <a:lnSpc>
                <a:spcPct val="110000"/>
              </a:lnSpc>
              <a:buNone/>
              <a:defRPr sz="2800" b="1" cap="none" spc="100" baseline="0">
                <a:latin typeface="+mj-lt"/>
              </a:defRPr>
            </a:lvl4pPr>
            <a:lvl5pPr marL="914400" indent="0">
              <a:lnSpc>
                <a:spcPct val="110000"/>
              </a:lnSpc>
              <a:buNone/>
              <a:defRPr sz="2400" b="1" cap="none" spc="100" baseline="0">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154D5DB-B0AB-4B30-B4E2-CD0D5A147634}" type="datetime2">
              <a:rPr lang="en-US" smtClean="0"/>
              <a:t>Thursday, June 18,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59899310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C6A6A9-A341-BF9D-FA80-3868D42AC72B}"/>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C59BFB5-5C25-0FCB-27C7-A478767CACAC}"/>
              </a:ext>
            </a:extLst>
          </p:cNvPr>
          <p:cNvSpPr/>
          <p:nvPr/>
        </p:nvSpPr>
        <p:spPr>
          <a:xfrm>
            <a:off x="1009651" y="1028701"/>
            <a:ext cx="10172700" cy="4800598"/>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BB5F22C-2988-B6EC-AA0B-D03BCA1A0B45}"/>
              </a:ext>
            </a:extLst>
          </p:cNvPr>
          <p:cNvSpPr/>
          <p:nvPr/>
        </p:nvSpPr>
        <p:spPr>
          <a:xfrm rot="10800000" flipH="1">
            <a:off x="1009651" y="4853253"/>
            <a:ext cx="10172700" cy="976045"/>
          </a:xfrm>
          <a:prstGeom prst="rect">
            <a:avLst/>
          </a:prstGeom>
          <a:gradFill>
            <a:gsLst>
              <a:gs pos="0">
                <a:srgbClr val="FE4A00">
                  <a:alpha val="66667"/>
                </a:srgbClr>
              </a:gs>
              <a:gs pos="100000">
                <a:srgbClr val="9C2C97"/>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F509EC5E-5DB0-5907-06E8-B18F1AE29144}"/>
              </a:ext>
            </a:extLst>
          </p:cNvPr>
          <p:cNvSpPr/>
          <p:nvPr/>
        </p:nvSpPr>
        <p:spPr>
          <a:xfrm flipH="1">
            <a:off x="1009648" y="4853256"/>
            <a:ext cx="7105652" cy="976043"/>
          </a:xfrm>
          <a:prstGeom prst="rect">
            <a:avLst/>
          </a:prstGeom>
          <a:gradFill>
            <a:gsLst>
              <a:gs pos="0">
                <a:srgbClr val="FF6753">
                  <a:alpha val="0"/>
                </a:srgbClr>
              </a:gs>
              <a:gs pos="99000">
                <a:srgbClr val="D6002E">
                  <a:alpha val="4400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1499616" y="5020056"/>
            <a:ext cx="9198864" cy="649224"/>
          </a:xfrm>
        </p:spPr>
        <p:txBody>
          <a:bodyPr anchor="ctr">
            <a:normAutofit/>
          </a:bodyPr>
          <a:lstStyle>
            <a:lvl1pPr algn="ctr">
              <a:lnSpc>
                <a:spcPct val="120000"/>
              </a:lnSpc>
              <a:defRPr sz="1600" b="1" cap="all" spc="400" baseline="0">
                <a:solidFill>
                  <a:schemeClr val="bg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2020824" y="1737360"/>
            <a:ext cx="8156448" cy="2569464"/>
          </a:xfrm>
        </p:spPr>
        <p:txBody>
          <a:bodyPr anchor="ctr">
            <a:normAutofit/>
          </a:bodyPr>
          <a:lstStyle>
            <a:lvl1pPr marL="0" indent="0" algn="ctr">
              <a:lnSpc>
                <a:spcPct val="110000"/>
              </a:lnSpc>
              <a:buNone/>
              <a:defRPr sz="3500">
                <a:latin typeface="+mj-lt"/>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D579EA1B-07C3-4F43-B7BA-72BA44EE9757}" type="datetime2">
              <a:rPr lang="en-US" smtClean="0"/>
              <a:t>Thursday, June 18, 2026</a:t>
            </a:fld>
            <a:endParaRPr lang="en-US" dirty="0"/>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45913361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BF513F4-C880-287E-B00A-BD9B413CBEEB}"/>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4" name="Rectangle 3">
            <a:extLst>
              <a:ext uri="{FF2B5EF4-FFF2-40B4-BE49-F238E27FC236}">
                <a16:creationId xmlns:a16="http://schemas.microsoft.com/office/drawing/2014/main" id="{9B08A6AB-C3A8-7501-6BC6-83CFA6C0F9A3}"/>
              </a:ext>
            </a:extLst>
          </p:cNvPr>
          <p:cNvSpPr/>
          <p:nvPr/>
        </p:nvSpPr>
        <p:spPr>
          <a:xfrm>
            <a:off x="1009651" y="1028698"/>
            <a:ext cx="10172706" cy="4800601"/>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73F9668-0C20-D45C-536B-66FBB7F30C45}"/>
              </a:ext>
            </a:extLst>
          </p:cNvPr>
          <p:cNvSpPr/>
          <p:nvPr/>
        </p:nvSpPr>
        <p:spPr>
          <a:xfrm flipH="1">
            <a:off x="1009649" y="1028699"/>
            <a:ext cx="10174534" cy="4800598"/>
          </a:xfrm>
          <a:prstGeom prst="rect">
            <a:avLst/>
          </a:prstGeom>
          <a:gradFill>
            <a:gsLst>
              <a:gs pos="9000">
                <a:srgbClr val="FF9265"/>
              </a:gs>
              <a:gs pos="95000">
                <a:srgbClr val="DA002F">
                  <a:alpha val="79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8C2C855-B15C-090B-5493-3D36B8A52654}"/>
              </a:ext>
            </a:extLst>
          </p:cNvPr>
          <p:cNvSpPr/>
          <p:nvPr/>
        </p:nvSpPr>
        <p:spPr>
          <a:xfrm rot="10800000" flipH="1">
            <a:off x="1005991" y="4421079"/>
            <a:ext cx="10176358" cy="1408215"/>
          </a:xfrm>
          <a:prstGeom prst="rect">
            <a:avLst/>
          </a:prstGeom>
          <a:gradFill>
            <a:gsLst>
              <a:gs pos="26000">
                <a:srgbClr val="BA0267">
                  <a:alpha val="0"/>
                </a:srgbClr>
              </a:gs>
              <a:gs pos="95000">
                <a:srgbClr val="9B3597">
                  <a:alpha val="62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981CB20-1010-8C73-0086-CAB904E4B99D}"/>
              </a:ext>
            </a:extLst>
          </p:cNvPr>
          <p:cNvSpPr/>
          <p:nvPr/>
        </p:nvSpPr>
        <p:spPr>
          <a:xfrm rot="5400000" flipH="1">
            <a:off x="3568444" y="-1531928"/>
            <a:ext cx="4800598" cy="9921854"/>
          </a:xfrm>
          <a:prstGeom prst="rect">
            <a:avLst/>
          </a:prstGeom>
          <a:gradFill>
            <a:gsLst>
              <a:gs pos="22000">
                <a:srgbClr val="A60296">
                  <a:alpha val="49000"/>
                </a:srgbClr>
              </a:gs>
              <a:gs pos="99000">
                <a:srgbClr val="DA002F">
                  <a:alpha val="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1792224" y="4736592"/>
            <a:ext cx="8349303" cy="795528"/>
          </a:xfrm>
        </p:spPr>
        <p:txBody>
          <a:bodyPr vert="horz" lIns="91440" tIns="45720" rIns="91440" bIns="45720" rtlCol="0" anchor="ctr">
            <a:normAutofit/>
          </a:bodyPr>
          <a:lstStyle>
            <a:lvl1pPr>
              <a:lnSpc>
                <a:spcPct val="120000"/>
              </a:lnSpc>
              <a:defRPr lang="en-US" sz="2200" cap="all" spc="400" baseline="0" dirty="0">
                <a:solidFill>
                  <a:schemeClr val="bg1"/>
                </a:solidFill>
              </a:defRPr>
            </a:lvl1pPr>
          </a:lstStyle>
          <a:p>
            <a:pPr lvl="0"/>
            <a:r>
              <a:rPr lang="en-US" dirty="0"/>
              <a:t>Quote Author</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1655064" y="1481328"/>
            <a:ext cx="8001000" cy="2752344"/>
          </a:xfrm>
        </p:spPr>
        <p:txBody>
          <a:bodyPr vert="horz" lIns="91440" tIns="45720" rIns="91440" bIns="45720" rtlCol="0" anchor="ctr">
            <a:normAutofit/>
          </a:bodyPr>
          <a:lstStyle>
            <a:lvl1pPr marL="128016" indent="-137160">
              <a:lnSpc>
                <a:spcPct val="110000"/>
              </a:lnSpc>
              <a:buNone/>
              <a:defRPr lang="en-US" sz="3200" dirty="0">
                <a:solidFill>
                  <a:schemeClr val="bg1"/>
                </a:solidFill>
                <a:latin typeface="+mj-lt"/>
              </a:defRPr>
            </a:lvl1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B7C3807E-EE2A-4FC6-9EE1-019AAE762D48}" type="datetime2">
              <a:rPr lang="en-US" smtClean="0"/>
              <a:t>Thursday, June 18, 2026</a:t>
            </a:fld>
            <a:endParaRPr lang="en-US" dirty="0"/>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10464290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9A9201-705F-55B6-3F46-D68411A32E2A}"/>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E4BBA50-2898-3426-D749-CD2833395810}"/>
              </a:ext>
            </a:extLst>
          </p:cNvPr>
          <p:cNvSpPr/>
          <p:nvPr/>
        </p:nvSpPr>
        <p:spPr>
          <a:xfrm>
            <a:off x="1009651" y="1028701"/>
            <a:ext cx="10172700" cy="4800598"/>
          </a:xfrm>
          <a:prstGeom prst="rect">
            <a:avLst/>
          </a:prstGeom>
          <a:solidFill>
            <a:srgbClr val="FFFFFF"/>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6BEDF5-EA71-E3BD-29EA-A8A58B1227EE}"/>
              </a:ext>
            </a:extLst>
          </p:cNvPr>
          <p:cNvSpPr/>
          <p:nvPr/>
        </p:nvSpPr>
        <p:spPr>
          <a:xfrm flipH="1">
            <a:off x="8115303" y="1028698"/>
            <a:ext cx="3086100" cy="4800599"/>
          </a:xfrm>
          <a:prstGeom prst="rect">
            <a:avLst/>
          </a:prstGeom>
          <a:gradFill>
            <a:gsLst>
              <a:gs pos="0">
                <a:srgbClr val="FE4A00">
                  <a:alpha val="81000"/>
                </a:srgbClr>
              </a:gs>
              <a:gs pos="100000">
                <a:srgbClr val="9C2C97"/>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2ABA6F75-CEBF-CDAC-9F4B-3C794F813211}"/>
              </a:ext>
            </a:extLst>
          </p:cNvPr>
          <p:cNvSpPr/>
          <p:nvPr/>
        </p:nvSpPr>
        <p:spPr>
          <a:xfrm rot="10800000" flipH="1">
            <a:off x="8124832" y="1028696"/>
            <a:ext cx="3076572" cy="3584648"/>
          </a:xfrm>
          <a:prstGeom prst="rect">
            <a:avLst/>
          </a:prstGeom>
          <a:gradFill>
            <a:gsLst>
              <a:gs pos="0">
                <a:srgbClr val="FF6753">
                  <a:alpha val="0"/>
                </a:srgbClr>
              </a:gs>
              <a:gs pos="99000">
                <a:srgbClr val="D6002E">
                  <a:alpha val="4400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8531352" y="1792224"/>
            <a:ext cx="2322576" cy="3465576"/>
          </a:xfrm>
        </p:spPr>
        <p:txBody>
          <a:bodyPr anchor="ctr">
            <a:normAutofit/>
          </a:bodyPr>
          <a:lstStyle>
            <a:lvl1pPr algn="ctr">
              <a:lnSpc>
                <a:spcPct val="120000"/>
              </a:lnSpc>
              <a:defRPr sz="1600" b="0" cap="all" spc="400" baseline="0">
                <a:solidFill>
                  <a:schemeClr val="bg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1737360" y="1399032"/>
            <a:ext cx="5751576" cy="4041648"/>
          </a:xfrm>
        </p:spPr>
        <p:txBody>
          <a:bodyPr vert="horz" lIns="91440" tIns="45720" rIns="91440" bIns="45720" rtlCol="0" anchor="ctr">
            <a:normAutofit/>
          </a:bodyPr>
          <a:lstStyle>
            <a:lvl1pPr marL="182880" indent="-182880">
              <a:lnSpc>
                <a:spcPct val="110000"/>
              </a:lnSpc>
              <a:spcBef>
                <a:spcPts val="0"/>
              </a:spcBef>
              <a:buNone/>
              <a:defRPr lang="en-US" sz="3400" b="1" dirty="0">
                <a:latin typeface="+mj-lt"/>
              </a:defRPr>
            </a:lvl1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993F7370-1EC1-45B2-A4ED-6E75D0D33CB2}" type="datetime2">
              <a:rPr lang="en-US" smtClean="0"/>
              <a:t>Thursday, June 18, 2026</a:t>
            </a:fld>
            <a:endParaRPr lang="en-US" dirty="0"/>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19381065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1" y="294248"/>
            <a:ext cx="10844784" cy="958480"/>
          </a:xfrm>
        </p:spPr>
        <p:txBody>
          <a:body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731521" y="1563624"/>
            <a:ext cx="5074920" cy="4572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501384" y="1563624"/>
            <a:ext cx="5074920" cy="4572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4DB88F3-C7E5-4A3A-8622-BE18DF2C9CD0}" type="datetime2">
              <a:rPr lang="en-US" smtClean="0"/>
              <a:t>Thursday, June 18,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7875074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731520" y="292608"/>
            <a:ext cx="10844784" cy="960120"/>
          </a:xfrm>
        </p:spPr>
        <p:txBody>
          <a:bodyPr/>
          <a:lstStyle/>
          <a:p>
            <a:r>
              <a:rPr lang="en-US" dirty="0"/>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074" y="1380744"/>
            <a:ext cx="507492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731520" y="2020888"/>
            <a:ext cx="5074920" cy="411473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4" y="1380744"/>
            <a:ext cx="507492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500622" y="2020888"/>
            <a:ext cx="5074920" cy="411473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E8B58457-C0B1-48D7-AA49-8444851E001C}" type="datetime2">
              <a:rPr lang="en-US" smtClean="0"/>
              <a:t>Thursday, June 18, 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6569536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731520" y="292608"/>
            <a:ext cx="9985248" cy="96012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5E425F8A-070F-4C2E-8BEF-7769438DDE34}" type="datetime2">
              <a:rPr lang="en-US" smtClean="0"/>
              <a:t>Thursday, June 18, 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573365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682FA0DE-C1EF-4C95-BCFB-EDA7D552732F}" type="datetime2">
              <a:rPr lang="en-US" smtClean="0"/>
              <a:t>Thursday, June 18, 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7727679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31520" y="553616"/>
            <a:ext cx="3595634" cy="1757505"/>
          </a:xfrm>
        </p:spPr>
        <p:txBody>
          <a:bodyPr anchor="t">
            <a:normAutofit/>
          </a:bodyPr>
          <a:lstStyle>
            <a:lvl1pPr>
              <a:defRPr sz="2800"/>
            </a:lvl1pPr>
          </a:lstStyle>
          <a:p>
            <a:r>
              <a:rPr lang="en-US" dirty="0"/>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31520"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39309" cy="575256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62CA9131-97A4-4253-BF80-685917177C53}" type="datetime2">
              <a:rPr lang="en-US" smtClean="0"/>
              <a:t>Thursday, June 18, 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951422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731520" y="557784"/>
            <a:ext cx="3713996" cy="2212313"/>
          </a:xfrm>
        </p:spPr>
        <p:txBody>
          <a:bodyPr anchor="t">
            <a:normAutofit/>
          </a:bodyPr>
          <a:lstStyle>
            <a:lvl1pPr>
              <a:defRPr sz="3200"/>
            </a:lvl1pPr>
          </a:lstStyle>
          <a:p>
            <a:r>
              <a:rPr lang="en-US" dirty="0"/>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731520" y="2826137"/>
            <a:ext cx="3310128" cy="3153877"/>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9" name="Picture Placeholder 8">
            <a:extLst>
              <a:ext uri="{FF2B5EF4-FFF2-40B4-BE49-F238E27FC236}">
                <a16:creationId xmlns:a16="http://schemas.microsoft.com/office/drawing/2014/main" id="{6E5A5D34-8853-9D0F-8F1B-90E5CC5A7D5F}"/>
              </a:ext>
            </a:extLst>
          </p:cNvPr>
          <p:cNvSpPr>
            <a:spLocks noGrp="1"/>
          </p:cNvSpPr>
          <p:nvPr>
            <p:ph type="pic" sz="quarter" idx="13" hasCustomPrompt="1"/>
          </p:nvPr>
        </p:nvSpPr>
        <p:spPr>
          <a:xfrm>
            <a:off x="5421313" y="603504"/>
            <a:ext cx="6154737" cy="5376510"/>
          </a:xfrm>
          <a:blipFill>
            <a:blip r:embed="rId2">
              <a:alphaModFix amt="70000"/>
            </a:blip>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A2EAB38C-EAAD-4752-A6B6-9F33A31C7FA1}" type="datetime2">
              <a:rPr lang="en-US" smtClean="0"/>
              <a:t>Thursday, June 18, 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4819732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80E46A2F-19F0-DFCD-9CE3-04C79F793D8F}"/>
              </a:ext>
            </a:extLst>
          </p:cNvPr>
          <p:cNvSpPr/>
          <p:nvPr/>
        </p:nvSpPr>
        <p:spPr>
          <a:xfrm>
            <a:off x="0" y="0"/>
            <a:ext cx="12192000" cy="6858000"/>
          </a:xfrm>
          <a:prstGeom prst="rect">
            <a:avLst/>
          </a:prstGeom>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7" name="Rectangle 6">
            <a:extLst>
              <a:ext uri="{FF2B5EF4-FFF2-40B4-BE49-F238E27FC236}">
                <a16:creationId xmlns:a16="http://schemas.microsoft.com/office/drawing/2014/main" id="{C51DC8D0-ECB3-9C81-4ADA-D2C30B00B146}"/>
              </a:ext>
            </a:extLst>
          </p:cNvPr>
          <p:cNvSpPr/>
          <p:nvPr/>
        </p:nvSpPr>
        <p:spPr>
          <a:xfrm>
            <a:off x="-6" y="1"/>
            <a:ext cx="12192006" cy="3200400"/>
          </a:xfrm>
          <a:prstGeom prst="rect">
            <a:avLst/>
          </a:prstGeom>
          <a:gradFill>
            <a:gsLst>
              <a:gs pos="8000">
                <a:srgbClr val="D861D4"/>
              </a:gs>
              <a:gs pos="100000">
                <a:srgbClr val="DA002F">
                  <a:alpha val="7764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A9673D-65B2-D6C4-C53F-8652E7E8A8A2}"/>
              </a:ext>
            </a:extLst>
          </p:cNvPr>
          <p:cNvSpPr/>
          <p:nvPr/>
        </p:nvSpPr>
        <p:spPr>
          <a:xfrm rot="16200000">
            <a:off x="4495799" y="-4495803"/>
            <a:ext cx="3200402" cy="12192003"/>
          </a:xfrm>
          <a:prstGeom prst="rect">
            <a:avLst/>
          </a:prstGeom>
          <a:gradFill>
            <a:gsLst>
              <a:gs pos="0">
                <a:srgbClr val="FE4A00">
                  <a:alpha val="49804"/>
                </a:srgbClr>
              </a:gs>
              <a:gs pos="99000">
                <a:srgbClr val="92248E">
                  <a:alpha val="62353"/>
                </a:srgb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32E07E3-56CC-285D-C461-695C95F6ECD4}"/>
              </a:ext>
            </a:extLst>
          </p:cNvPr>
          <p:cNvSpPr/>
          <p:nvPr/>
        </p:nvSpPr>
        <p:spPr>
          <a:xfrm rot="10800000">
            <a:off x="8115300" y="-1"/>
            <a:ext cx="4076700" cy="3200400"/>
          </a:xfrm>
          <a:prstGeom prst="rect">
            <a:avLst/>
          </a:prstGeom>
          <a:gradFill>
            <a:gsLst>
              <a:gs pos="0">
                <a:srgbClr val="DA002F">
                  <a:alpha val="12941"/>
                </a:srgbClr>
              </a:gs>
              <a:gs pos="84000">
                <a:srgbClr val="FF907A">
                  <a:alpha val="20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013C450-5422-C684-DC49-499D1A1B957B}"/>
              </a:ext>
            </a:extLst>
          </p:cNvPr>
          <p:cNvSpPr/>
          <p:nvPr/>
        </p:nvSpPr>
        <p:spPr>
          <a:xfrm rot="12508972">
            <a:off x="5601200" y="-1241452"/>
            <a:ext cx="4600694" cy="3518859"/>
          </a:xfrm>
          <a:custGeom>
            <a:avLst/>
            <a:gdLst>
              <a:gd name="connsiteX0" fmla="*/ 4600694 w 4600694"/>
              <a:gd name="connsiteY0" fmla="*/ 1140993 h 3518859"/>
              <a:gd name="connsiteX1" fmla="*/ 218087 w 4600694"/>
              <a:gd name="connsiteY1" fmla="*/ 3518859 h 3518859"/>
              <a:gd name="connsiteX2" fmla="*/ 141518 w 4600694"/>
              <a:gd name="connsiteY2" fmla="*/ 3334617 h 3518859"/>
              <a:gd name="connsiteX3" fmla="*/ 0 w 4600694"/>
              <a:gd name="connsiteY3" fmla="*/ 2502877 h 3518859"/>
              <a:gd name="connsiteX4" fmla="*/ 2502877 w 4600694"/>
              <a:gd name="connsiteY4" fmla="*/ 0 h 3518859"/>
              <a:gd name="connsiteX5" fmla="*/ 4526396 w 4600694"/>
              <a:gd name="connsiteY5" fmla="*/ 1029569 h 3518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0694" h="3518859">
                <a:moveTo>
                  <a:pt x="4600694" y="1140993"/>
                </a:moveTo>
                <a:lnTo>
                  <a:pt x="218087" y="3518859"/>
                </a:lnTo>
                <a:lnTo>
                  <a:pt x="141518" y="3334617"/>
                </a:lnTo>
                <a:cubicBezTo>
                  <a:pt x="49860" y="3074390"/>
                  <a:pt x="0" y="2794456"/>
                  <a:pt x="0" y="2502877"/>
                </a:cubicBezTo>
                <a:cubicBezTo>
                  <a:pt x="0" y="1120576"/>
                  <a:pt x="1120576" y="0"/>
                  <a:pt x="2502877" y="0"/>
                </a:cubicBezTo>
                <a:cubicBezTo>
                  <a:pt x="3334417" y="0"/>
                  <a:pt x="4071245" y="405511"/>
                  <a:pt x="4526396" y="1029569"/>
                </a:cubicBezTo>
                <a:close/>
              </a:path>
            </a:pathLst>
          </a:custGeom>
          <a:gradFill>
            <a:gsLst>
              <a:gs pos="31000">
                <a:srgbClr val="FF907A">
                  <a:alpha val="0"/>
                </a:srgbClr>
              </a:gs>
              <a:gs pos="85000">
                <a:srgbClr val="FFBCAF">
                  <a:alpha val="23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179576"/>
            <a:ext cx="10881360" cy="1728216"/>
          </a:xfrm>
        </p:spPr>
        <p:txBody>
          <a:bodyPr anchor="b">
            <a:normAutofit/>
          </a:bodyPr>
          <a:lstStyle>
            <a:lvl1pPr>
              <a:defRPr sz="600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731520" y="3657600"/>
            <a:ext cx="10881360" cy="27432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770D6DD4-D4A4-4FD2-90EE-29743B49734D}" type="datetime2">
              <a:rPr lang="en-US" smtClean="0"/>
              <a:t>Thursday, June 18,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15499927"/>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3875154-47EA-9315-F160-02DA5541D65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8" name="Rectangle 7">
            <a:extLst>
              <a:ext uri="{FF2B5EF4-FFF2-40B4-BE49-F238E27FC236}">
                <a16:creationId xmlns:a16="http://schemas.microsoft.com/office/drawing/2014/main" id="{9617130E-6216-789E-BE08-6D1E3E75622B}"/>
              </a:ext>
            </a:extLst>
          </p:cNvPr>
          <p:cNvSpPr/>
          <p:nvPr/>
        </p:nvSpPr>
        <p:spPr>
          <a:xfrm>
            <a:off x="-6" y="1"/>
            <a:ext cx="12192006" cy="3200400"/>
          </a:xfrm>
          <a:prstGeom prst="rect">
            <a:avLst/>
          </a:prstGeom>
          <a:gradFill>
            <a:gsLst>
              <a:gs pos="8000">
                <a:srgbClr val="D861D4"/>
              </a:gs>
              <a:gs pos="100000">
                <a:srgbClr val="DA002F">
                  <a:alpha val="7764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7499983-7B9C-7C3D-25C2-1715A4226DE4}"/>
              </a:ext>
            </a:extLst>
          </p:cNvPr>
          <p:cNvSpPr/>
          <p:nvPr/>
        </p:nvSpPr>
        <p:spPr>
          <a:xfrm rot="16200000">
            <a:off x="4495799" y="-4495803"/>
            <a:ext cx="3200402" cy="12192003"/>
          </a:xfrm>
          <a:prstGeom prst="rect">
            <a:avLst/>
          </a:prstGeom>
          <a:gradFill>
            <a:gsLst>
              <a:gs pos="0">
                <a:srgbClr val="FE4A00">
                  <a:alpha val="49804"/>
                </a:srgbClr>
              </a:gs>
              <a:gs pos="99000">
                <a:srgbClr val="92248E">
                  <a:alpha val="62353"/>
                </a:srgb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0492B90-6109-F01B-1ABB-6BED7A1F1389}"/>
              </a:ext>
            </a:extLst>
          </p:cNvPr>
          <p:cNvSpPr/>
          <p:nvPr/>
        </p:nvSpPr>
        <p:spPr>
          <a:xfrm rot="10800000">
            <a:off x="8115300" y="-5"/>
            <a:ext cx="4076700" cy="3200404"/>
          </a:xfrm>
          <a:prstGeom prst="rect">
            <a:avLst/>
          </a:prstGeom>
          <a:gradFill>
            <a:gsLst>
              <a:gs pos="0">
                <a:srgbClr val="DA002F">
                  <a:alpha val="12941"/>
                </a:srgbClr>
              </a:gs>
              <a:gs pos="84000">
                <a:srgbClr val="FF907A">
                  <a:alpha val="20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8F1BDFB-261A-F796-17BC-584DAB2E77B1}"/>
              </a:ext>
            </a:extLst>
          </p:cNvPr>
          <p:cNvSpPr/>
          <p:nvPr/>
        </p:nvSpPr>
        <p:spPr>
          <a:xfrm rot="12508972">
            <a:off x="5601200" y="-1241452"/>
            <a:ext cx="4600694" cy="3518859"/>
          </a:xfrm>
          <a:custGeom>
            <a:avLst/>
            <a:gdLst>
              <a:gd name="connsiteX0" fmla="*/ 4600694 w 4600694"/>
              <a:gd name="connsiteY0" fmla="*/ 1140993 h 3518859"/>
              <a:gd name="connsiteX1" fmla="*/ 218087 w 4600694"/>
              <a:gd name="connsiteY1" fmla="*/ 3518859 h 3518859"/>
              <a:gd name="connsiteX2" fmla="*/ 141518 w 4600694"/>
              <a:gd name="connsiteY2" fmla="*/ 3334617 h 3518859"/>
              <a:gd name="connsiteX3" fmla="*/ 0 w 4600694"/>
              <a:gd name="connsiteY3" fmla="*/ 2502877 h 3518859"/>
              <a:gd name="connsiteX4" fmla="*/ 2502877 w 4600694"/>
              <a:gd name="connsiteY4" fmla="*/ 0 h 3518859"/>
              <a:gd name="connsiteX5" fmla="*/ 4526396 w 4600694"/>
              <a:gd name="connsiteY5" fmla="*/ 1029569 h 3518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0694" h="3518859">
                <a:moveTo>
                  <a:pt x="4600694" y="1140993"/>
                </a:moveTo>
                <a:lnTo>
                  <a:pt x="218087" y="3518859"/>
                </a:lnTo>
                <a:lnTo>
                  <a:pt x="141518" y="3334617"/>
                </a:lnTo>
                <a:cubicBezTo>
                  <a:pt x="49860" y="3074390"/>
                  <a:pt x="0" y="2794456"/>
                  <a:pt x="0" y="2502877"/>
                </a:cubicBezTo>
                <a:cubicBezTo>
                  <a:pt x="0" y="1120576"/>
                  <a:pt x="1120576" y="0"/>
                  <a:pt x="2502877" y="0"/>
                </a:cubicBezTo>
                <a:cubicBezTo>
                  <a:pt x="3334417" y="0"/>
                  <a:pt x="4071245" y="405511"/>
                  <a:pt x="4526396" y="1029569"/>
                </a:cubicBezTo>
                <a:close/>
              </a:path>
            </a:pathLst>
          </a:custGeom>
          <a:gradFill>
            <a:gsLst>
              <a:gs pos="31000">
                <a:srgbClr val="FF907A">
                  <a:alpha val="0"/>
                </a:srgbClr>
              </a:gs>
              <a:gs pos="85000">
                <a:srgbClr val="FFBCAF">
                  <a:alpha val="23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179576"/>
            <a:ext cx="9994392" cy="1728216"/>
          </a:xfrm>
        </p:spPr>
        <p:txBody>
          <a:bodyPr anchor="b">
            <a:normAutofit/>
          </a:bodyPr>
          <a:lstStyle>
            <a:lvl1pPr>
              <a:defRPr sz="600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731520" y="3931920"/>
            <a:ext cx="9994392" cy="1806728"/>
          </a:xfrm>
        </p:spPr>
        <p:txBody>
          <a:bodyPr vert="horz" lIns="91440" tIns="45720" rIns="91440" bIns="45720" rtlCol="0">
            <a:normAutofit/>
          </a:bodyPr>
          <a:lstStyle>
            <a:lvl1pPr marL="0" indent="0">
              <a:buNone/>
              <a:defRPr lang="en-US" sz="2400" dirty="0"/>
            </a:lvl1pPr>
            <a:lvl2pPr marL="228600" indent="0">
              <a:buNone/>
              <a:defRPr lang="en-US" sz="2000" dirty="0"/>
            </a:lvl2pPr>
            <a:lvl3pPr marL="457200" indent="0">
              <a:buNone/>
              <a:defRPr lang="en-US" sz="1800" dirty="0"/>
            </a:lvl3pPr>
            <a:lvl4pPr marL="685800" indent="0">
              <a:buNone/>
              <a:defRPr lang="en-US" sz="16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D7812B7D-2375-41E3-8CF6-637C0157FD6F}" type="datetime2">
              <a:rPr lang="en-US" smtClean="0"/>
              <a:t>Thursday, June 18,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7147237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E3211F5-0F92-9768-CA9E-42BD20D242AD}"/>
              </a:ext>
            </a:extLst>
          </p:cNvPr>
          <p:cNvSpPr/>
          <p:nvPr/>
        </p:nvSpPr>
        <p:spPr>
          <a:xfrm rot="10800000" flipH="1">
            <a:off x="0" y="6410026"/>
            <a:ext cx="12192000" cy="448056"/>
          </a:xfrm>
          <a:prstGeom prst="rect">
            <a:avLst/>
          </a:prstGeom>
          <a:gradFill>
            <a:gsLst>
              <a:gs pos="62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965722-DE3B-A05F-AE94-E31AF26EBF9D}"/>
              </a:ext>
            </a:extLst>
          </p:cNvPr>
          <p:cNvSpPr/>
          <p:nvPr/>
        </p:nvSpPr>
        <p:spPr>
          <a:xfrm flipH="1">
            <a:off x="4076700" y="6409937"/>
            <a:ext cx="8115298" cy="448063"/>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033272" y="347472"/>
            <a:ext cx="9985248" cy="132588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033272" y="1837944"/>
            <a:ext cx="9985248" cy="435254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5400000">
            <a:off x="-1581912" y="1682496"/>
            <a:ext cx="3557016" cy="36576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922008" y="6455664"/>
            <a:ext cx="4672584" cy="365760"/>
          </a:xfrm>
          <a:prstGeom prst="rect">
            <a:avLst/>
          </a:prstGeom>
        </p:spPr>
        <p:txBody>
          <a:bodyPr vert="horz" lIns="91440" tIns="45720" rIns="91440" bIns="45720" rtlCol="0" anchor="ctr"/>
          <a:lstStyle>
            <a:lvl1pPr algn="r">
              <a:defRPr sz="800" cap="all" spc="300" baseline="0">
                <a:solidFill>
                  <a:schemeClr val="bg1"/>
                </a:solidFill>
              </a:defRPr>
            </a:lvl1pPr>
          </a:lstStyle>
          <a:p>
            <a:fld id="{7FA31CB7-48AA-4691-B614-160E906C518A}" type="datetime2">
              <a:rPr lang="en-US" smtClean="0"/>
              <a:t>Thursday, June 18, 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76304" y="6455664"/>
            <a:ext cx="548640" cy="365760"/>
          </a:xfrm>
          <a:prstGeom prst="rect">
            <a:avLst/>
          </a:prstGeom>
        </p:spPr>
        <p:txBody>
          <a:bodyPr vert="horz" lIns="91440" tIns="45720" rIns="91440" bIns="45720" rtlCol="0" anchor="ctr"/>
          <a:lstStyle>
            <a:lvl1pPr algn="r">
              <a:defRPr sz="800" spc="200" baseline="0">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1833223"/>
      </p:ext>
    </p:extLst>
  </p:cSld>
  <p:clrMap bg1="lt1" tx1="dk1" bg2="lt2" tx2="dk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 id="2147483875" r:id="rId12"/>
    <p:sldLayoutId id="2147483876" r:id="rId13"/>
    <p:sldLayoutId id="2147483877" r:id="rId14"/>
    <p:sldLayoutId id="2147483878" r:id="rId15"/>
    <p:sldLayoutId id="2147483879" r:id="rId16"/>
    <p:sldLayoutId id="2147483880" r:id="rId17"/>
    <p:sldLayoutId id="2147483881" r:id="rId18"/>
    <p:sldLayoutId id="2147483882" r:id="rId19"/>
    <p:sldLayoutId id="2147483883" r:id="rId20"/>
    <p:sldLayoutId id="2147483884" r:id="rId21"/>
    <p:sldLayoutId id="2147483885" r:id="rId22"/>
    <p:sldLayoutId id="2147483886" r:id="rId23"/>
    <p:sldLayoutId id="2147483887" r:id="rId24"/>
    <p:sldLayoutId id="2147483888" r:id="rId25"/>
    <p:sldLayoutId id="2147483889" r:id="rId26"/>
    <p:sldLayoutId id="2147483890" r:id="rId27"/>
    <p:sldLayoutId id="2147483891" r:id="rId28"/>
    <p:sldLayoutId id="2147483892" r:id="rId29"/>
    <p:sldLayoutId id="2147483893" r:id="rId30"/>
    <p:sldLayoutId id="2147483894" r:id="rId31"/>
    <p:sldLayoutId id="2147483863" r:id="rId32"/>
    <p:sldLayoutId id="2147483895" r:id="rId33"/>
    <p:sldLayoutId id="2147483896" r:id="rId34"/>
    <p:sldLayoutId id="2147483897" r:id="rId35"/>
    <p:sldLayoutId id="2147483898" r:id="rId36"/>
    <p:sldLayoutId id="2147483899" r:id="rId37"/>
    <p:sldLayoutId id="2147483900" r:id="rId38"/>
    <p:sldLayoutId id="2147483901" r:id="rId39"/>
    <p:sldLayoutId id="2147483902" r:id="rId40"/>
    <p:sldLayoutId id="2147483907" r:id="rId41"/>
    <p:sldLayoutId id="2147483903" r:id="rId42"/>
    <p:sldLayoutId id="2147483904" r:id="rId43"/>
    <p:sldLayoutId id="2147483905" r:id="rId44"/>
    <p:sldLayoutId id="2147483906" r:id="rId45"/>
    <p:sldLayoutId id="2147483860" r:id="rId46"/>
    <p:sldLayoutId id="2147483861" r:id="rId47"/>
    <p:sldLayoutId id="2147483862" r:id="rId48"/>
  </p:sldLayoutIdLst>
  <p:hf sldNum="0" hdr="0" ftr="0" dt="0"/>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0.png"/><Relationship Id="rId1" Type="http://schemas.openxmlformats.org/officeDocument/2006/relationships/slideLayout" Target="../slideLayouts/slideLayout2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1.png"/><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hyperlink" Target="https://www.skillsforcare.org.uk/" TargetMode="External"/><Relationship Id="rId2" Type="http://schemas.openxmlformats.org/officeDocument/2006/relationships/hyperlink" Target="https://www.ihi.org/" TargetMode="External"/><Relationship Id="rId1" Type="http://schemas.openxmlformats.org/officeDocument/2006/relationships/slideLayout" Target="../slideLayouts/slideLayout4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90AB3-E214-DB60-6C08-6AC39342CD4F}"/>
              </a:ext>
            </a:extLst>
          </p:cNvPr>
          <p:cNvSpPr>
            <a:spLocks noGrp="1"/>
          </p:cNvSpPr>
          <p:nvPr>
            <p:ph type="title"/>
          </p:nvPr>
        </p:nvSpPr>
        <p:spPr>
          <a:xfrm>
            <a:off x="1024128" y="932688"/>
            <a:ext cx="3392424" cy="3182112"/>
          </a:xfrm>
        </p:spPr>
        <p:txBody>
          <a:bodyPr anchor="b">
            <a:normAutofit/>
          </a:bodyPr>
          <a:lstStyle/>
          <a:p>
            <a:r>
              <a:rPr lang="en-GB"/>
              <a:t>Professional Development within Health and Social Care </a:t>
            </a:r>
            <a:r>
              <a:rPr lang="en-US"/>
              <a:t>Communication in Health &amp; Social Care</a:t>
            </a:r>
            <a:endParaRPr lang="en-US" dirty="0"/>
          </a:p>
        </p:txBody>
      </p:sp>
      <p:pic>
        <p:nvPicPr>
          <p:cNvPr id="5" name="Picture Placeholder 4">
            <a:extLst>
              <a:ext uri="{FF2B5EF4-FFF2-40B4-BE49-F238E27FC236}">
                <a16:creationId xmlns:a16="http://schemas.microsoft.com/office/drawing/2014/main" id="{4CC718E5-EF24-9C96-DDDC-3E5AC6E3574D}"/>
              </a:ext>
            </a:extLst>
          </p:cNvPr>
          <p:cNvPicPr>
            <a:picLocks noGrp="1" noChangeAspect="1"/>
          </p:cNvPicPr>
          <p:nvPr>
            <p:ph type="pic" sz="quarter" idx="18"/>
          </p:nvPr>
        </p:nvPicPr>
        <p:blipFill>
          <a:blip r:embed="rId2"/>
          <a:srcRect t="17736" b="17736"/>
          <a:stretch>
            <a:fillRect/>
          </a:stretch>
        </p:blipFill>
        <p:spPr>
          <a:prstGeom prst="rect">
            <a:avLst/>
          </a:prstGeom>
          <a:blipFill>
            <a:blip r:embed="rId3">
              <a:alphaModFix amt="70000"/>
            </a:blip>
            <a:stretch>
              <a:fillRect/>
            </a:stretch>
          </a:blipFill>
        </p:spPr>
      </p:pic>
      <p:sp>
        <p:nvSpPr>
          <p:cNvPr id="3" name="Subtitle 2">
            <a:extLst>
              <a:ext uri="{FF2B5EF4-FFF2-40B4-BE49-F238E27FC236}">
                <a16:creationId xmlns:a16="http://schemas.microsoft.com/office/drawing/2014/main" id="{E7E95B32-9B31-A01A-85E1-4C14E8353814}"/>
              </a:ext>
            </a:extLst>
          </p:cNvPr>
          <p:cNvSpPr>
            <a:spLocks noGrp="1"/>
          </p:cNvSpPr>
          <p:nvPr>
            <p:ph sz="quarter" idx="14"/>
          </p:nvPr>
        </p:nvSpPr>
        <p:spPr>
          <a:xfrm>
            <a:off x="5029200" y="4206240"/>
            <a:ext cx="6172200" cy="1645920"/>
          </a:xfrm>
        </p:spPr>
        <p:txBody>
          <a:bodyPr>
            <a:normAutofit/>
          </a:bodyPr>
          <a:lstStyle/>
          <a:p>
            <a:r>
              <a:rPr lang="en-US" dirty="0"/>
              <a:t>Samira-Florentina Serbana</a:t>
            </a:r>
          </a:p>
          <a:p>
            <a:r>
              <a:rPr lang="en-US" b="1" i="1" dirty="0"/>
              <a:t>2514813</a:t>
            </a:r>
            <a:endParaRPr lang="en-US" b="1" i="1"/>
          </a:p>
          <a:p>
            <a:r>
              <a:rPr lang="en-US" b="1" i="1" dirty="0"/>
              <a:t>LCHS4009</a:t>
            </a:r>
            <a:endParaRPr lang="en-US" b="1" i="1"/>
          </a:p>
          <a:p>
            <a:endParaRPr lang="en-US" dirty="0"/>
          </a:p>
        </p:txBody>
      </p:sp>
    </p:spTree>
    <p:extLst>
      <p:ext uri="{BB962C8B-B14F-4D97-AF65-F5344CB8AC3E}">
        <p14:creationId xmlns:p14="http://schemas.microsoft.com/office/powerpoint/2010/main" val="33536570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A8EAD-6D8F-8EE1-2D40-6702BB550114}"/>
              </a:ext>
            </a:extLst>
          </p:cNvPr>
          <p:cNvSpPr>
            <a:spLocks noGrp="1"/>
          </p:cNvSpPr>
          <p:nvPr>
            <p:ph type="title"/>
          </p:nvPr>
        </p:nvSpPr>
        <p:spPr/>
        <p:txBody>
          <a:bodyPr>
            <a:normAutofit/>
          </a:bodyPr>
          <a:lstStyle/>
          <a:p>
            <a:pPr algn="ctr"/>
            <a:r>
              <a:rPr lang="en-US" sz="4000" u="sng" dirty="0"/>
              <a:t>What is communication?</a:t>
            </a:r>
          </a:p>
        </p:txBody>
      </p:sp>
      <p:sp>
        <p:nvSpPr>
          <p:cNvPr id="3" name="Content Placeholder 2">
            <a:extLst>
              <a:ext uri="{FF2B5EF4-FFF2-40B4-BE49-F238E27FC236}">
                <a16:creationId xmlns:a16="http://schemas.microsoft.com/office/drawing/2014/main" id="{95630A19-D622-7F15-54B3-D6DFABBC7078}"/>
              </a:ext>
            </a:extLst>
          </p:cNvPr>
          <p:cNvSpPr>
            <a:spLocks noGrp="1"/>
          </p:cNvSpPr>
          <p:nvPr>
            <p:ph idx="1"/>
          </p:nvPr>
        </p:nvSpPr>
        <p:spPr>
          <a:xfrm>
            <a:off x="493295" y="1563624"/>
            <a:ext cx="10525225" cy="4163408"/>
          </a:xfrm>
        </p:spPr>
        <p:txBody>
          <a:bodyPr>
            <a:normAutofit/>
          </a:bodyPr>
          <a:lstStyle/>
          <a:p>
            <a:pPr marL="0" indent="0">
              <a:buNone/>
            </a:pPr>
            <a:r>
              <a:rPr lang="en-GB" sz="1400" b="1" dirty="0">
                <a:latin typeface="Arial" panose="020B0604020202020204" pitchFamily="34" charset="0"/>
                <a:cs typeface="Arial" panose="020B0604020202020204" pitchFamily="34" charset="0"/>
              </a:rPr>
              <a:t>Definition of Communication</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Communication is the process of transferring information, ideas, feelings, and instructions from one person to another through verbal, non-verbal, written, and digital communication (Bach and Grant, 2015).</a:t>
            </a:r>
          </a:p>
          <a:p>
            <a:pPr marL="0" indent="0">
              <a:buNone/>
            </a:pPr>
            <a:r>
              <a:rPr lang="en-GB" sz="1400" b="1" dirty="0">
                <a:latin typeface="Arial" panose="020B0604020202020204" pitchFamily="34" charset="0"/>
                <a:cs typeface="Arial" panose="020B0604020202020204" pitchFamily="34" charset="0"/>
              </a:rPr>
              <a:t>Types of communication to consider:</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Speaking and Listening (Verbal Communication)</a:t>
            </a:r>
          </a:p>
          <a:p>
            <a:pPr marL="0" indent="0">
              <a:buNone/>
            </a:pPr>
            <a:r>
              <a:rPr lang="en-GB" sz="1400" dirty="0">
                <a:latin typeface="Arial" panose="020B0604020202020204" pitchFamily="34" charset="0"/>
                <a:cs typeface="Arial" panose="020B0604020202020204" pitchFamily="34" charset="0"/>
              </a:rPr>
              <a:t>Body language (Non-verbal communication, facial expressions)</a:t>
            </a:r>
          </a:p>
          <a:p>
            <a:pPr marL="0" indent="0">
              <a:buNone/>
            </a:pPr>
            <a:r>
              <a:rPr lang="en-GB" sz="1400" dirty="0">
                <a:latin typeface="Arial" panose="020B0604020202020204" pitchFamily="34" charset="0"/>
                <a:cs typeface="Arial" panose="020B0604020202020204" pitchFamily="34" charset="0"/>
              </a:rPr>
              <a:t>Written communication (emails, reports, care plans)</a:t>
            </a:r>
          </a:p>
          <a:p>
            <a:pPr marL="0" indent="0">
              <a:buNone/>
            </a:pPr>
            <a:r>
              <a:rPr lang="en-GB" sz="1400" dirty="0">
                <a:latin typeface="Arial" panose="020B0604020202020204" pitchFamily="34" charset="0"/>
                <a:cs typeface="Arial" panose="020B0604020202020204" pitchFamily="34" charset="0"/>
              </a:rPr>
              <a:t>Electronic communication (electronic health records)</a:t>
            </a:r>
          </a:p>
          <a:p>
            <a:pPr marL="0" indent="0">
              <a:buNone/>
            </a:pPr>
            <a:r>
              <a:rPr lang="en-GB" sz="1400" b="1" dirty="0">
                <a:latin typeface="Arial" panose="020B0604020202020204" pitchFamily="34" charset="0"/>
                <a:cs typeface="Arial" panose="020B0604020202020204" pitchFamily="34" charset="0"/>
              </a:rPr>
              <a:t>Speaker Notes: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Communication is one of the most important skills in health and social care as professionals communicate with patients, families, colleagues, and other healthcare providers on a daily basis. Good communication helps to make sure that information is understood correctly and that care is delivered safely (Bach and Grant, 2015).</a:t>
            </a:r>
          </a:p>
        </p:txBody>
      </p:sp>
    </p:spTree>
    <p:extLst>
      <p:ext uri="{BB962C8B-B14F-4D97-AF65-F5344CB8AC3E}">
        <p14:creationId xmlns:p14="http://schemas.microsoft.com/office/powerpoint/2010/main" val="8208838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82A8B-CC92-DFA2-E090-47ADE551654E}"/>
              </a:ext>
            </a:extLst>
          </p:cNvPr>
          <p:cNvSpPr>
            <a:spLocks noGrp="1"/>
          </p:cNvSpPr>
          <p:nvPr>
            <p:ph type="title"/>
          </p:nvPr>
        </p:nvSpPr>
        <p:spPr>
          <a:xfrm>
            <a:off x="1033272" y="347472"/>
            <a:ext cx="9875520" cy="1033272"/>
          </a:xfrm>
        </p:spPr>
        <p:txBody>
          <a:bodyPr anchor="ctr">
            <a:normAutofit/>
          </a:bodyPr>
          <a:lstStyle/>
          <a:p>
            <a:r>
              <a:rPr lang="en-US" i="1"/>
              <a:t>Communication </a:t>
            </a:r>
          </a:p>
        </p:txBody>
      </p:sp>
      <p:graphicFrame>
        <p:nvGraphicFramePr>
          <p:cNvPr id="5" name="Content Placeholder 2">
            <a:extLst>
              <a:ext uri="{FF2B5EF4-FFF2-40B4-BE49-F238E27FC236}">
                <a16:creationId xmlns:a16="http://schemas.microsoft.com/office/drawing/2014/main" id="{84E77E36-528A-FC65-8D51-5E383922D03D}"/>
              </a:ext>
            </a:extLst>
          </p:cNvPr>
          <p:cNvGraphicFramePr>
            <a:graphicFrameLocks noGrp="1"/>
          </p:cNvGraphicFramePr>
          <p:nvPr>
            <p:ph idx="1"/>
            <p:extLst>
              <p:ext uri="{D42A27DB-BD31-4B8C-83A1-F6EECF244321}">
                <p14:modId xmlns:p14="http://schemas.microsoft.com/office/powerpoint/2010/main" val="2353598437"/>
              </p:ext>
            </p:extLst>
          </p:nvPr>
        </p:nvGraphicFramePr>
        <p:xfrm>
          <a:off x="1033272" y="2203703"/>
          <a:ext cx="9875520" cy="40676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9570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86B0C-DCE1-1170-3620-A617DEF166D7}"/>
              </a:ext>
            </a:extLst>
          </p:cNvPr>
          <p:cNvSpPr>
            <a:spLocks noGrp="1"/>
          </p:cNvSpPr>
          <p:nvPr>
            <p:ph type="title"/>
          </p:nvPr>
        </p:nvSpPr>
        <p:spPr>
          <a:xfrm>
            <a:off x="731520" y="553616"/>
            <a:ext cx="3595634" cy="1757505"/>
          </a:xfrm>
        </p:spPr>
        <p:txBody>
          <a:bodyPr vert="horz" lIns="91440" tIns="45720" rIns="91440" bIns="45720" rtlCol="0" anchor="t">
            <a:normAutofit/>
          </a:bodyPr>
          <a:lstStyle/>
          <a:p>
            <a:r>
              <a:rPr lang="en-US" sz="2400" b="1" kern="1200">
                <a:latin typeface="+mj-lt"/>
                <a:ea typeface="+mj-ea"/>
                <a:cs typeface="+mj-cs"/>
              </a:rPr>
              <a:t>Why is communication important and relevant in H&amp;D</a:t>
            </a:r>
            <a:br>
              <a:rPr lang="en-US" sz="2400" b="1" kern="1200">
                <a:latin typeface="+mj-lt"/>
                <a:ea typeface="+mj-ea"/>
                <a:cs typeface="+mj-cs"/>
              </a:rPr>
            </a:br>
            <a:r>
              <a:rPr lang="en-US" sz="2400" b="1" kern="1200">
                <a:latin typeface="+mj-lt"/>
                <a:ea typeface="+mj-ea"/>
                <a:cs typeface="+mj-cs"/>
              </a:rPr>
              <a:t>SC</a:t>
            </a:r>
          </a:p>
        </p:txBody>
      </p:sp>
      <p:sp>
        <p:nvSpPr>
          <p:cNvPr id="4" name="TextBox 3">
            <a:extLst>
              <a:ext uri="{FF2B5EF4-FFF2-40B4-BE49-F238E27FC236}">
                <a16:creationId xmlns:a16="http://schemas.microsoft.com/office/drawing/2014/main" id="{DADC1065-4530-E865-0456-D0EC51733A88}"/>
              </a:ext>
            </a:extLst>
          </p:cNvPr>
          <p:cNvSpPr txBox="1"/>
          <p:nvPr/>
        </p:nvSpPr>
        <p:spPr>
          <a:xfrm>
            <a:off x="731520" y="2311121"/>
            <a:ext cx="3309608" cy="3993263"/>
          </a:xfrm>
          <a:prstGeom prst="rect">
            <a:avLst/>
          </a:prstGeom>
        </p:spPr>
        <p:txBody>
          <a:bodyPr vert="horz" lIns="91440" tIns="45720" rIns="91440" bIns="45720" rtlCol="0" anchor="t">
            <a:normAutofit/>
          </a:bodyPr>
          <a:lstStyle/>
          <a:p>
            <a:pPr>
              <a:lnSpc>
                <a:spcPct val="120000"/>
              </a:lnSpc>
              <a:spcBef>
                <a:spcPts val="1000"/>
              </a:spcBef>
            </a:pPr>
            <a:r>
              <a:rPr lang="en-US" sz="1600" kern="1200" dirty="0">
                <a:latin typeface="Arial" panose="020B0604020202020204" pitchFamily="34" charset="0"/>
                <a:cs typeface="Arial" panose="020B0604020202020204" pitchFamily="34" charset="0"/>
              </a:rPr>
              <a:t>Communication is one of the important skills in health &amp; social care because it enables professionals to provide safe, effective and person-</a:t>
            </a:r>
            <a:r>
              <a:rPr lang="en-US" sz="1600" kern="1200" dirty="0" err="1">
                <a:latin typeface="Arial" panose="020B0604020202020204" pitchFamily="34" charset="0"/>
                <a:cs typeface="Arial" panose="020B0604020202020204" pitchFamily="34" charset="0"/>
              </a:rPr>
              <a:t>centred</a:t>
            </a:r>
            <a:r>
              <a:rPr lang="en-US" sz="1600" kern="1200" dirty="0">
                <a:latin typeface="Arial" panose="020B0604020202020204" pitchFamily="34" charset="0"/>
                <a:cs typeface="Arial" panose="020B0604020202020204" pitchFamily="34" charset="0"/>
              </a:rPr>
              <a:t> care. Communication is relevant to every aspect of professional practice, from building relationships with servers’ users to working with collogues and other agencies.  </a:t>
            </a:r>
          </a:p>
        </p:txBody>
      </p:sp>
      <p:sp>
        <p:nvSpPr>
          <p:cNvPr id="3" name="Rectangle 1">
            <a:extLst>
              <a:ext uri="{FF2B5EF4-FFF2-40B4-BE49-F238E27FC236}">
                <a16:creationId xmlns:a16="http://schemas.microsoft.com/office/drawing/2014/main" id="{C40C6D35-8A2C-BD0B-6AD0-AEA417914EC4}"/>
              </a:ext>
            </a:extLst>
          </p:cNvPr>
          <p:cNvSpPr>
            <a:spLocks noChangeArrowheads="1"/>
          </p:cNvSpPr>
          <p:nvPr/>
        </p:nvSpPr>
        <p:spPr bwMode="auto">
          <a:xfrm>
            <a:off x="5136995" y="553616"/>
            <a:ext cx="6439309" cy="575256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28600" marR="0" lvl="0" indent="-228600" eaLnBrk="1" fontAlgn="base" hangingPunct="1">
              <a:lnSpc>
                <a:spcPct val="120000"/>
              </a:lnSpc>
              <a:spcBef>
                <a:spcPts val="1000"/>
              </a:spcBef>
              <a:spcAft>
                <a:spcPct val="0"/>
              </a:spcAft>
              <a:buClrTx/>
              <a:buSzTx/>
              <a:buFont typeface="Arial" panose="020B0604020202020204" pitchFamily="34" charset="0"/>
              <a:buChar char="•"/>
              <a:tabLst/>
            </a:pPr>
            <a:r>
              <a:rPr kumimoji="0" lang="en-US" altLang="en-US" b="0" i="0" u="none" strike="noStrike" cap="none" normalizeH="0" baseline="0" dirty="0">
                <a:ln>
                  <a:noFill/>
                </a:ln>
                <a:effectLst/>
                <a:cs typeface="Arial" panose="020B0604020202020204" pitchFamily="34" charset="0"/>
              </a:rPr>
              <a:t>Advantages of Effective Communication</a:t>
            </a:r>
            <a:br>
              <a:rPr kumimoji="0" lang="en-US" altLang="en-US" b="0" i="0" u="none" strike="noStrike" cap="none" normalizeH="0" baseline="0" dirty="0">
                <a:ln>
                  <a:noFill/>
                </a:ln>
                <a:effectLst/>
                <a:cs typeface="Arial" panose="020B0604020202020204" pitchFamily="34" charset="0"/>
              </a:rPr>
            </a:br>
            <a:r>
              <a:rPr kumimoji="0" lang="en-US" altLang="en-US" b="0" i="0" u="none" strike="noStrike" cap="none" normalizeH="0" baseline="0" dirty="0">
                <a:ln>
                  <a:noFill/>
                </a:ln>
                <a:effectLst/>
                <a:cs typeface="Arial" panose="020B0604020202020204" pitchFamily="34" charset="0"/>
              </a:rPr>
              <a:t>Enhances patient safety</a:t>
            </a:r>
            <a:br>
              <a:rPr kumimoji="0" lang="en-US" altLang="en-US" b="0" i="0" u="none" strike="noStrike" cap="none" normalizeH="0" baseline="0" dirty="0">
                <a:ln>
                  <a:noFill/>
                </a:ln>
                <a:effectLst/>
                <a:cs typeface="Arial" panose="020B0604020202020204" pitchFamily="34" charset="0"/>
              </a:rPr>
            </a:br>
            <a:r>
              <a:rPr kumimoji="0" lang="en-US" altLang="en-US" b="0" i="0" u="none" strike="noStrike" cap="none" normalizeH="0" baseline="0" dirty="0">
                <a:ln>
                  <a:noFill/>
                </a:ln>
                <a:effectLst/>
                <a:cs typeface="Arial" panose="020B0604020202020204" pitchFamily="34" charset="0"/>
              </a:rPr>
              <a:t>Forges professional relationships and trust</a:t>
            </a:r>
            <a:br>
              <a:rPr kumimoji="0" lang="en-US" altLang="en-US" b="0" i="0" u="none" strike="noStrike" cap="none" normalizeH="0" baseline="0" dirty="0">
                <a:ln>
                  <a:noFill/>
                </a:ln>
                <a:effectLst/>
                <a:cs typeface="Arial" panose="020B0604020202020204" pitchFamily="34" charset="0"/>
              </a:rPr>
            </a:br>
            <a:r>
              <a:rPr kumimoji="0" lang="en-US" altLang="en-US" b="0" i="0" u="none" strike="noStrike" cap="none" normalizeH="0" baseline="0" dirty="0">
                <a:ln>
                  <a:noFill/>
                </a:ln>
                <a:effectLst/>
                <a:cs typeface="Arial" panose="020B0604020202020204" pitchFamily="34" charset="0"/>
              </a:rPr>
              <a:t>Reduces misunderstandings and mistakes</a:t>
            </a:r>
            <a:br>
              <a:rPr kumimoji="0" lang="en-US" altLang="en-US" b="0" i="0" u="none" strike="noStrike" cap="none" normalizeH="0" baseline="0" dirty="0">
                <a:ln>
                  <a:noFill/>
                </a:ln>
                <a:effectLst/>
                <a:cs typeface="Arial" panose="020B0604020202020204" pitchFamily="34" charset="0"/>
              </a:rPr>
            </a:br>
            <a:r>
              <a:rPr kumimoji="0" lang="en-US" altLang="en-US" b="0" i="0" u="none" strike="noStrike" cap="none" normalizeH="0" baseline="0" dirty="0">
                <a:ln>
                  <a:noFill/>
                </a:ln>
                <a:effectLst/>
                <a:cs typeface="Arial" panose="020B0604020202020204" pitchFamily="34" charset="0"/>
              </a:rPr>
              <a:t>Encourages teamwork among health care professionals</a:t>
            </a:r>
            <a:br>
              <a:rPr kumimoji="0" lang="en-US" altLang="en-US" b="0" i="0" u="none" strike="noStrike" cap="none" normalizeH="0" baseline="0" dirty="0">
                <a:ln>
                  <a:noFill/>
                </a:ln>
                <a:effectLst/>
                <a:cs typeface="Arial" panose="020B0604020202020204" pitchFamily="34" charset="0"/>
              </a:rPr>
            </a:br>
            <a:r>
              <a:rPr kumimoji="0" lang="en-US" altLang="en-US" b="0" i="0" u="none" strike="noStrike" cap="none" normalizeH="0" baseline="0" dirty="0">
                <a:ln>
                  <a:noFill/>
                </a:ln>
                <a:effectLst/>
                <a:cs typeface="Arial" panose="020B0604020202020204" pitchFamily="34" charset="0"/>
              </a:rPr>
              <a:t>Improves patient satisfaction and wellbeing</a:t>
            </a:r>
            <a:br>
              <a:rPr kumimoji="0" lang="en-US" altLang="en-US" b="0" i="0" u="none" strike="noStrike" cap="none" normalizeH="0" baseline="0" dirty="0">
                <a:ln>
                  <a:noFill/>
                </a:ln>
                <a:effectLst/>
                <a:cs typeface="Arial" panose="020B0604020202020204" pitchFamily="34" charset="0"/>
              </a:rPr>
            </a:br>
            <a:r>
              <a:rPr kumimoji="0" lang="en-US" altLang="en-US" b="0" i="0" u="none" strike="noStrike" cap="none" normalizeH="0" baseline="0" dirty="0">
                <a:ln>
                  <a:noFill/>
                </a:ln>
                <a:effectLst/>
                <a:cs typeface="Arial" panose="020B0604020202020204" pitchFamily="34" charset="0"/>
              </a:rPr>
              <a:t>Speaker Notes: </a:t>
            </a:r>
            <a:br>
              <a:rPr kumimoji="0" lang="en-US" altLang="en-US" b="0" i="0" u="none" strike="noStrike" cap="none" normalizeH="0" baseline="0" dirty="0">
                <a:ln>
                  <a:noFill/>
                </a:ln>
                <a:effectLst/>
                <a:cs typeface="Arial" panose="020B0604020202020204" pitchFamily="34" charset="0"/>
              </a:rPr>
            </a:br>
            <a:r>
              <a:rPr kumimoji="0" lang="en-US" altLang="en-US" b="0" i="0" u="none" strike="noStrike" cap="none" normalizeH="0" baseline="0" dirty="0">
                <a:ln>
                  <a:noFill/>
                </a:ln>
                <a:effectLst/>
                <a:cs typeface="Arial" panose="020B0604020202020204" pitchFamily="34" charset="0"/>
              </a:rPr>
              <a:t>Good communication enables health care professionals to understand patients’ needs and concerns. </a:t>
            </a:r>
          </a:p>
          <a:p>
            <a:pPr marL="228600" marR="0" lvl="0" indent="-228600" eaLnBrk="1" fontAlgn="base" hangingPunct="1">
              <a:lnSpc>
                <a:spcPct val="120000"/>
              </a:lnSpc>
              <a:spcBef>
                <a:spcPts val="1000"/>
              </a:spcBef>
              <a:spcAft>
                <a:spcPct val="0"/>
              </a:spcAft>
              <a:buClrTx/>
              <a:buSzTx/>
              <a:buFont typeface="Arial" panose="020B0604020202020204" pitchFamily="34" charset="0"/>
              <a:buChar char="•"/>
              <a:tabLst/>
            </a:pPr>
            <a:r>
              <a:rPr kumimoji="0" lang="en-US" altLang="en-US" b="0" i="0" u="none" strike="noStrike" cap="none" normalizeH="0" baseline="0" dirty="0">
                <a:ln>
                  <a:noFill/>
                </a:ln>
                <a:effectLst/>
                <a:cs typeface="Arial" panose="020B0604020202020204" pitchFamily="34" charset="0"/>
              </a:rPr>
              <a:t>It also makes patients feel respected and involved in their health care decisions. </a:t>
            </a:r>
          </a:p>
          <a:p>
            <a:pPr marL="228600" marR="0" lvl="0" indent="-228600" eaLnBrk="1" fontAlgn="base" hangingPunct="1">
              <a:lnSpc>
                <a:spcPct val="120000"/>
              </a:lnSpc>
              <a:spcBef>
                <a:spcPts val="1000"/>
              </a:spcBef>
              <a:spcAft>
                <a:spcPct val="0"/>
              </a:spcAft>
              <a:buClrTx/>
              <a:buSzTx/>
              <a:buFont typeface="Arial" panose="020B0604020202020204" pitchFamily="34" charset="0"/>
              <a:buChar char="•"/>
              <a:tabLst/>
            </a:pPr>
            <a:r>
              <a:rPr kumimoji="0" lang="en-US" altLang="en-US" b="0" i="0" u="none" strike="noStrike" cap="none" normalizeH="0" baseline="0" dirty="0">
                <a:ln>
                  <a:noFill/>
                </a:ln>
                <a:effectLst/>
                <a:cs typeface="Arial" panose="020B0604020202020204" pitchFamily="34" charset="0"/>
              </a:rPr>
              <a:t>Mistakes, delays in treatment and poor quality of care may result from poor communication (O’Daniel &amp; Rosenstein, 2008; Medical Protection Society, 2025)</a:t>
            </a:r>
          </a:p>
        </p:txBody>
      </p:sp>
    </p:spTree>
    <p:extLst>
      <p:ext uri="{BB962C8B-B14F-4D97-AF65-F5344CB8AC3E}">
        <p14:creationId xmlns:p14="http://schemas.microsoft.com/office/powerpoint/2010/main" val="2141490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
            <a:extLst>
              <a:ext uri="{FF2B5EF4-FFF2-40B4-BE49-F238E27FC236}">
                <a16:creationId xmlns:a16="http://schemas.microsoft.com/office/drawing/2014/main" id="{3F2C0389-2A9F-F70B-D563-7CE66ACFF215}"/>
              </a:ext>
            </a:extLst>
          </p:cNvPr>
          <p:cNvSpPr>
            <a:spLocks noGrp="1" noChangeArrowheads="1"/>
          </p:cNvSpPr>
          <p:nvPr>
            <p:ph type="title"/>
          </p:nvPr>
        </p:nvSpPr>
        <p:spPr bwMode="auto">
          <a:xfrm>
            <a:off x="0" y="394627"/>
            <a:ext cx="4302177"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4000" i="0" u="none" strike="noStrike" cap="none" normalizeH="0" baseline="0" dirty="0">
                <a:ln>
                  <a:noFill/>
                </a:ln>
                <a:effectLst/>
              </a:rPr>
              <a:t>Communication Model – The SBAR Model</a:t>
            </a:r>
          </a:p>
        </p:txBody>
      </p:sp>
      <p:pic>
        <p:nvPicPr>
          <p:cNvPr id="13" name="Picture Placeholder 12">
            <a:extLst>
              <a:ext uri="{FF2B5EF4-FFF2-40B4-BE49-F238E27FC236}">
                <a16:creationId xmlns:a16="http://schemas.microsoft.com/office/drawing/2014/main" id="{A2CD9F50-35CB-A3C3-CEF4-B6BC496D6C11}"/>
              </a:ext>
            </a:extLst>
          </p:cNvPr>
          <p:cNvPicPr>
            <a:picLocks noGrp="1" noChangeAspect="1"/>
          </p:cNvPicPr>
          <p:nvPr>
            <p:ph type="pic" sz="quarter" idx="18"/>
          </p:nvPr>
        </p:nvPicPr>
        <p:blipFill>
          <a:blip r:embed="rId2"/>
          <a:srcRect l="6537" r="6537"/>
          <a:stretch>
            <a:fillRect/>
          </a:stretch>
        </p:blipFill>
        <p:spPr>
          <a:xfrm>
            <a:off x="5065713" y="354013"/>
            <a:ext cx="6135687" cy="3959225"/>
          </a:xfrm>
          <a:prstGeom prst="rect">
            <a:avLst/>
          </a:prstGeom>
          <a:blipFill>
            <a:blip r:embed="rId3">
              <a:alphaModFix amt="70000"/>
            </a:blip>
            <a:stretch>
              <a:fillRect/>
            </a:stretch>
          </a:blipFill>
        </p:spPr>
      </p:pic>
      <p:sp>
        <p:nvSpPr>
          <p:cNvPr id="15" name="Rectangle 4">
            <a:extLst>
              <a:ext uri="{FF2B5EF4-FFF2-40B4-BE49-F238E27FC236}">
                <a16:creationId xmlns:a16="http://schemas.microsoft.com/office/drawing/2014/main" id="{A27AFACB-0FCA-50D2-5AEB-45E6B6716B12}"/>
              </a:ext>
            </a:extLst>
          </p:cNvPr>
          <p:cNvSpPr>
            <a:spLocks noChangeArrowheads="1"/>
          </p:cNvSpPr>
          <p:nvPr/>
        </p:nvSpPr>
        <p:spPr bwMode="auto">
          <a:xfrm rot="10800000" flipV="1">
            <a:off x="240631" y="3647219"/>
            <a:ext cx="11710737"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cs typeface="Arial" panose="020B0604020202020204" pitchFamily="34" charset="0"/>
              </a:rPr>
              <a:t>Advantages of SBAR:</a:t>
            </a:r>
            <a:br>
              <a:rPr kumimoji="0" lang="en-US" altLang="en-US" sz="1800" b="0" i="0" u="none" strike="noStrike" cap="none" normalizeH="0" baseline="0" dirty="0">
                <a:ln>
                  <a:noFill/>
                </a:ln>
                <a:solidFill>
                  <a:schemeClr val="tx1"/>
                </a:solidFill>
                <a:effectLst/>
                <a:cs typeface="Arial" panose="020B0604020202020204" pitchFamily="34" charset="0"/>
              </a:rPr>
            </a:br>
            <a:r>
              <a:rPr kumimoji="0" lang="en-US" altLang="en-US" sz="1800" b="0" i="0" u="none" strike="noStrike" cap="none" normalizeH="0" baseline="0" dirty="0">
                <a:ln>
                  <a:noFill/>
                </a:ln>
                <a:solidFill>
                  <a:srgbClr val="000000"/>
                </a:solidFill>
                <a:effectLst/>
                <a:cs typeface="Arial" panose="020B0604020202020204" pitchFamily="34" charset="0"/>
              </a:rPr>
              <a:t>Offers a clear framework </a:t>
            </a:r>
            <a:br>
              <a:rPr kumimoji="0" lang="en-US" altLang="en-US" sz="1800" b="0" i="0" u="none" strike="noStrike" cap="none" normalizeH="0" baseline="0" dirty="0">
                <a:ln>
                  <a:noFill/>
                </a:ln>
                <a:solidFill>
                  <a:schemeClr val="tx1"/>
                </a:solidFill>
                <a:effectLst/>
                <a:cs typeface="Arial" panose="020B0604020202020204" pitchFamily="34" charset="0"/>
              </a:rPr>
            </a:br>
            <a:r>
              <a:rPr kumimoji="0" lang="en-US" altLang="en-US" sz="1800" b="0" i="0" u="none" strike="noStrike" cap="none" normalizeH="0" baseline="0" dirty="0">
                <a:ln>
                  <a:noFill/>
                </a:ln>
                <a:solidFill>
                  <a:srgbClr val="000000"/>
                </a:solidFill>
                <a:effectLst/>
                <a:cs typeface="Arial" panose="020B0604020202020204" pitchFamily="34" charset="0"/>
              </a:rPr>
              <a:t>Enhances patient safety </a:t>
            </a:r>
            <a:br>
              <a:rPr kumimoji="0" lang="en-US" altLang="en-US" sz="1800" b="0" i="0" u="none" strike="noStrike" cap="none" normalizeH="0" baseline="0" dirty="0">
                <a:ln>
                  <a:noFill/>
                </a:ln>
                <a:solidFill>
                  <a:schemeClr val="tx1"/>
                </a:solidFill>
                <a:effectLst/>
                <a:cs typeface="Arial" panose="020B0604020202020204" pitchFamily="34" charset="0"/>
              </a:rPr>
            </a:br>
            <a:r>
              <a:rPr kumimoji="0" lang="en-US" altLang="en-US" sz="1800" b="0" i="0" u="none" strike="noStrike" cap="none" normalizeH="0" baseline="0" dirty="0">
                <a:ln>
                  <a:noFill/>
                </a:ln>
                <a:solidFill>
                  <a:srgbClr val="000000"/>
                </a:solidFill>
                <a:effectLst/>
                <a:cs typeface="Arial" panose="020B0604020202020204" pitchFamily="34" charset="0"/>
              </a:rPr>
              <a:t>reduces errors in communication </a:t>
            </a:r>
            <a:br>
              <a:rPr kumimoji="0" lang="en-US" altLang="en-US" sz="1800" b="0" i="0" u="none" strike="noStrike" cap="none" normalizeH="0" baseline="0" dirty="0">
                <a:ln>
                  <a:noFill/>
                </a:ln>
                <a:solidFill>
                  <a:schemeClr val="tx1"/>
                </a:solidFill>
                <a:effectLst/>
                <a:cs typeface="Arial" panose="020B0604020202020204" pitchFamily="34" charset="0"/>
              </a:rPr>
            </a:br>
            <a:r>
              <a:rPr kumimoji="0" lang="en-US" altLang="en-US" sz="1800" b="0" i="0" u="none" strike="noStrike" cap="none" normalizeH="0" baseline="0" dirty="0">
                <a:ln>
                  <a:noFill/>
                </a:ln>
                <a:solidFill>
                  <a:srgbClr val="000000"/>
                </a:solidFill>
                <a:effectLst/>
                <a:cs typeface="Arial" panose="020B0604020202020204" pitchFamily="34" charset="0"/>
              </a:rPr>
              <a:t>Advocates for short messages </a:t>
            </a:r>
            <a:br>
              <a:rPr kumimoji="0" lang="en-US" altLang="en-US" sz="1800" b="0" i="0" u="none" strike="noStrike" cap="none" normalizeH="0" baseline="0" dirty="0">
                <a:ln>
                  <a:noFill/>
                </a:ln>
                <a:solidFill>
                  <a:schemeClr val="tx1"/>
                </a:solidFill>
                <a:effectLst/>
                <a:cs typeface="Arial" panose="020B0604020202020204" pitchFamily="34" charset="0"/>
              </a:rPr>
            </a:br>
            <a:r>
              <a:rPr kumimoji="0" lang="en-US" altLang="en-US" sz="1800" b="0" i="0" u="none" strike="noStrike" cap="none" normalizeH="0" baseline="0" dirty="0">
                <a:ln>
                  <a:noFill/>
                </a:ln>
                <a:solidFill>
                  <a:srgbClr val="000000"/>
                </a:solidFill>
                <a:effectLst/>
                <a:cs typeface="Arial" panose="020B0604020202020204" pitchFamily="34" charset="0"/>
              </a:rPr>
              <a:t>Speaker notes: The SBAR is very common in handover of patients and escalation of concerns to senior staff.</a:t>
            </a:r>
            <a:endParaRPr kumimoji="0" lang="en-US" altLang="en-US" sz="1800" b="0" i="0" u="none" strike="noStrike" cap="none" normalizeH="0" baseline="0" dirty="0">
              <a:ln>
                <a:noFill/>
              </a:ln>
              <a:solidFill>
                <a:schemeClr val="tx1"/>
              </a:solidFill>
              <a:effectLst/>
              <a:cs typeface="Arial" panose="020B0604020202020204" pitchFamily="34" charset="0"/>
            </a:endParaRPr>
          </a:p>
        </p:txBody>
      </p:sp>
    </p:spTree>
    <p:extLst>
      <p:ext uri="{BB962C8B-B14F-4D97-AF65-F5344CB8AC3E}">
        <p14:creationId xmlns:p14="http://schemas.microsoft.com/office/powerpoint/2010/main" val="2268937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F0365-81CD-1725-326E-4B70EA0C09EB}"/>
              </a:ext>
            </a:extLst>
          </p:cNvPr>
          <p:cNvSpPr>
            <a:spLocks noGrp="1"/>
          </p:cNvSpPr>
          <p:nvPr>
            <p:ph type="title"/>
          </p:nvPr>
        </p:nvSpPr>
        <p:spPr>
          <a:xfrm>
            <a:off x="1103376" y="0"/>
            <a:ext cx="9985248" cy="960120"/>
          </a:xfrm>
        </p:spPr>
        <p:txBody>
          <a:bodyPr/>
          <a:lstStyle/>
          <a:p>
            <a:pPr algn="ctr"/>
            <a:r>
              <a:rPr lang="en-GB" i="1" dirty="0"/>
              <a:t>Practical Example in Health and Social Care</a:t>
            </a:r>
            <a:endParaRPr lang="en-US" i="1" dirty="0"/>
          </a:p>
        </p:txBody>
      </p:sp>
      <p:sp>
        <p:nvSpPr>
          <p:cNvPr id="4" name="TextBox 3">
            <a:extLst>
              <a:ext uri="{FF2B5EF4-FFF2-40B4-BE49-F238E27FC236}">
                <a16:creationId xmlns:a16="http://schemas.microsoft.com/office/drawing/2014/main" id="{44CE158A-DB18-9E3C-BAA9-702A50E8A629}"/>
              </a:ext>
            </a:extLst>
          </p:cNvPr>
          <p:cNvSpPr txBox="1"/>
          <p:nvPr/>
        </p:nvSpPr>
        <p:spPr>
          <a:xfrm>
            <a:off x="0" y="1582340"/>
            <a:ext cx="11839074" cy="3693319"/>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Scenario</a:t>
            </a:r>
          </a:p>
          <a:p>
            <a:r>
              <a:rPr lang="en-GB" dirty="0">
                <a:latin typeface="Arial" panose="020B0604020202020204" pitchFamily="34" charset="0"/>
                <a:cs typeface="Arial" panose="020B0604020202020204" pitchFamily="34" charset="0"/>
              </a:rPr>
              <a:t>A healthcare assistant notices that an elderly patient is becoming increasingly breathless.</a:t>
            </a:r>
          </a:p>
          <a:p>
            <a:r>
              <a:rPr lang="en-GB" b="1" dirty="0">
                <a:latin typeface="Arial" panose="020B0604020202020204" pitchFamily="34" charset="0"/>
                <a:cs typeface="Arial" panose="020B0604020202020204" pitchFamily="34" charset="0"/>
              </a:rPr>
              <a:t>Situation:</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"Mr Smith is experiencing shortness of breath."</a:t>
            </a:r>
          </a:p>
          <a:p>
            <a:r>
              <a:rPr lang="en-GB" b="1" dirty="0">
                <a:latin typeface="Arial" panose="020B0604020202020204" pitchFamily="34" charset="0"/>
                <a:cs typeface="Arial" panose="020B0604020202020204" pitchFamily="34" charset="0"/>
              </a:rPr>
              <a:t>Background:</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"He was admitted yesterday with pneumonia."</a:t>
            </a:r>
          </a:p>
          <a:p>
            <a:r>
              <a:rPr lang="en-GB" b="1" dirty="0">
                <a:latin typeface="Arial" panose="020B0604020202020204" pitchFamily="34" charset="0"/>
                <a:cs typeface="Arial" panose="020B0604020202020204" pitchFamily="34" charset="0"/>
              </a:rPr>
              <a:t>Assessment: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"His breathing rate has increased, and oxygen saturation has fallen."</a:t>
            </a:r>
          </a:p>
          <a:p>
            <a:r>
              <a:rPr lang="en-GB" b="1" dirty="0">
                <a:latin typeface="Arial" panose="020B0604020202020204" pitchFamily="34" charset="0"/>
                <a:cs typeface="Arial" panose="020B0604020202020204" pitchFamily="34" charset="0"/>
              </a:rPr>
              <a:t>Recommendation:</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"I recommend that a nurse or doctor reviews him immediately."</a:t>
            </a:r>
          </a:p>
          <a:p>
            <a:r>
              <a:rPr lang="en-GB" b="1" dirty="0">
                <a:latin typeface="Arial" panose="020B0604020202020204" pitchFamily="34" charset="0"/>
                <a:cs typeface="Arial" panose="020B0604020202020204" pitchFamily="34" charset="0"/>
              </a:rPr>
              <a:t>Speaker notes: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This example shows how SBAR helps staff communicate critical information quickly and accurately, reducing the risk of patient deterioration.</a:t>
            </a:r>
          </a:p>
        </p:txBody>
      </p:sp>
    </p:spTree>
    <p:extLst>
      <p:ext uri="{BB962C8B-B14F-4D97-AF65-F5344CB8AC3E}">
        <p14:creationId xmlns:p14="http://schemas.microsoft.com/office/powerpoint/2010/main" val="3927334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9D799-FCA5-5AC9-C4BF-E29FE06A6C50}"/>
              </a:ext>
            </a:extLst>
          </p:cNvPr>
          <p:cNvSpPr>
            <a:spLocks noGrp="1"/>
          </p:cNvSpPr>
          <p:nvPr>
            <p:ph type="title"/>
          </p:nvPr>
        </p:nvSpPr>
        <p:spPr>
          <a:xfrm>
            <a:off x="1033272" y="347472"/>
            <a:ext cx="9875520" cy="1033272"/>
          </a:xfrm>
        </p:spPr>
        <p:txBody>
          <a:bodyPr vert="horz" lIns="91440" tIns="45720" rIns="91440" bIns="45720" rtlCol="0" anchor="ctr">
            <a:normAutofit/>
          </a:bodyPr>
          <a:lstStyle/>
          <a:p>
            <a:r>
              <a:rPr lang="en-US" b="1" i="1" kern="1200">
                <a:latin typeface="+mj-lt"/>
                <a:ea typeface="+mj-ea"/>
                <a:cs typeface="+mj-cs"/>
              </a:rPr>
              <a:t>Conclusion</a:t>
            </a:r>
          </a:p>
        </p:txBody>
      </p:sp>
      <p:sp>
        <p:nvSpPr>
          <p:cNvPr id="4" name="TextBox 3">
            <a:extLst>
              <a:ext uri="{FF2B5EF4-FFF2-40B4-BE49-F238E27FC236}">
                <a16:creationId xmlns:a16="http://schemas.microsoft.com/office/drawing/2014/main" id="{FDA7CF2F-2968-001D-6D47-A0EE963F9303}"/>
              </a:ext>
            </a:extLst>
          </p:cNvPr>
          <p:cNvSpPr txBox="1"/>
          <p:nvPr/>
        </p:nvSpPr>
        <p:spPr>
          <a:xfrm>
            <a:off x="120316" y="2203703"/>
            <a:ext cx="12071684" cy="4067623"/>
          </a:xfrm>
          <a:prstGeom prst="rect">
            <a:avLst/>
          </a:prstGeom>
        </p:spPr>
        <p:txBody>
          <a:bodyPr vert="horz" lIns="91440" tIns="45720" rIns="91440" bIns="45720" rtlCol="0" anchor="ctr">
            <a:noAutofit/>
          </a:bodyPr>
          <a:lstStyle/>
          <a:p>
            <a:r>
              <a:rPr lang="en-GB" dirty="0"/>
              <a:t>Communication plays a vital role in health and social care because it supports patient safety, strengthens teamwork among professionals, and improves the overall quality of care delivered. Using structured approaches such as SBAR helps ensure that information is shared clearly and consistently, which reduces the risk of misunderstandings and medical errors while supporting better clinical decisions. As a result, strong communication skills are essential for all health and social care professionals to achieve safe and effective patient outcomes.</a:t>
            </a:r>
          </a:p>
        </p:txBody>
      </p:sp>
    </p:spTree>
    <p:extLst>
      <p:ext uri="{BB962C8B-B14F-4D97-AF65-F5344CB8AC3E}">
        <p14:creationId xmlns:p14="http://schemas.microsoft.com/office/powerpoint/2010/main" val="382387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4">
            <a:extLst>
              <a:ext uri="{FF2B5EF4-FFF2-40B4-BE49-F238E27FC236}">
                <a16:creationId xmlns:a16="http://schemas.microsoft.com/office/drawing/2014/main" id="{93BFC3A9-966C-285C-8A67-B40D09D1DC88}"/>
              </a:ext>
            </a:extLst>
          </p:cNvPr>
          <p:cNvSpPr>
            <a:spLocks noGrp="1" noChangeArrowheads="1"/>
          </p:cNvSpPr>
          <p:nvPr>
            <p:ph type="title"/>
          </p:nvPr>
        </p:nvSpPr>
        <p:spPr bwMode="auto">
          <a:xfrm>
            <a:off x="731520" y="1179576"/>
            <a:ext cx="10881360" cy="1728216"/>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a:bodyPr>
          <a:lstStyle/>
          <a:p>
            <a:pPr marL="0" marR="0" lvl="0" indent="0" fontAlgn="base">
              <a:spcAft>
                <a:spcPct val="0"/>
              </a:spcAft>
              <a:buClrTx/>
              <a:buSzTx/>
              <a:tabLst/>
            </a:pPr>
            <a:r>
              <a:rPr kumimoji="0" lang="en-US" altLang="en-US" b="1" i="1" u="none" strike="noStrike" kern="1200" cap="none" normalizeH="0" baseline="0">
                <a:ln>
                  <a:noFill/>
                </a:ln>
                <a:effectLst/>
                <a:latin typeface="+mj-lt"/>
                <a:ea typeface="+mj-ea"/>
                <a:cs typeface="+mj-cs"/>
              </a:rPr>
              <a:t>References</a:t>
            </a:r>
            <a:r>
              <a:rPr kumimoji="0" lang="en-US" altLang="en-US" b="1" i="0" u="none" strike="noStrike" kern="1200" cap="none" normalizeH="0" baseline="0">
                <a:ln>
                  <a:noFill/>
                </a:ln>
                <a:effectLst/>
                <a:latin typeface="+mj-lt"/>
                <a:ea typeface="+mj-ea"/>
                <a:cs typeface="+mj-cs"/>
              </a:rPr>
              <a:t> </a:t>
            </a:r>
          </a:p>
        </p:txBody>
      </p:sp>
      <p:sp>
        <p:nvSpPr>
          <p:cNvPr id="9" name="Rectangle 7">
            <a:extLst>
              <a:ext uri="{FF2B5EF4-FFF2-40B4-BE49-F238E27FC236}">
                <a16:creationId xmlns:a16="http://schemas.microsoft.com/office/drawing/2014/main" id="{37478266-DCD4-649A-4F39-BF5B2542445B}"/>
              </a:ext>
            </a:extLst>
          </p:cNvPr>
          <p:cNvSpPr>
            <a:spLocks noChangeArrowheads="1"/>
          </p:cNvSpPr>
          <p:nvPr/>
        </p:nvSpPr>
        <p:spPr bwMode="auto">
          <a:xfrm>
            <a:off x="-12031" y="3608385"/>
            <a:ext cx="12204031" cy="22159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Institute for Healthcare Improvement (2024) </a:t>
            </a:r>
            <a:r>
              <a:rPr kumimoji="0" lang="en-US" altLang="en-US" sz="2400" b="0" i="1" u="none" strike="noStrike" cap="none" normalizeH="0" baseline="0" dirty="0">
                <a:ln>
                  <a:noFill/>
                </a:ln>
                <a:solidFill>
                  <a:schemeClr val="tx1"/>
                </a:solidFill>
                <a:effectLst/>
                <a:latin typeface="Arial" panose="020B0604020202020204" pitchFamily="34" charset="0"/>
              </a:rPr>
              <a:t>SBAR Tool: Situation-Background-Assessment-Recommendation</a:t>
            </a:r>
            <a:r>
              <a:rPr kumimoji="0" lang="en-US" altLang="en-US" sz="2400" b="0" i="0" u="none" strike="noStrike" cap="none" normalizeH="0" baseline="0" dirty="0">
                <a:ln>
                  <a:noFill/>
                </a:ln>
                <a:solidFill>
                  <a:schemeClr val="tx1"/>
                </a:solidFill>
                <a:effectLst/>
                <a:latin typeface="Arial" panose="020B0604020202020204" pitchFamily="34" charset="0"/>
              </a:rPr>
              <a:t>. Available at: </a:t>
            </a:r>
            <a:r>
              <a:rPr kumimoji="0" lang="en-US" altLang="en-US" sz="2400" b="0" i="0" u="none" strike="noStrike" cap="none" normalizeH="0" baseline="0" dirty="0">
                <a:ln>
                  <a:noFill/>
                </a:ln>
                <a:solidFill>
                  <a:schemeClr val="tx1"/>
                </a:solidFill>
                <a:effectLst/>
                <a:latin typeface="Arial" panose="020B0604020202020204" pitchFamily="34" charset="0"/>
                <a:hlinkClick r:id="rId2"/>
              </a:rPr>
              <a:t>https://www.ihi.org</a:t>
            </a:r>
            <a:r>
              <a:rPr kumimoji="0" lang="en-US" altLang="en-US" sz="2400" b="0" i="0" u="none" strike="noStrike" cap="none" normalizeH="0" baseline="0" dirty="0">
                <a:ln>
                  <a:noFill/>
                </a:ln>
                <a:solidFill>
                  <a:schemeClr val="tx1"/>
                </a:solidFill>
                <a:effectLst/>
                <a:latin typeface="Arial" panose="020B0604020202020204" pitchFamily="34" charset="0"/>
              </a:rPr>
              <a:t> (Accessed: 13 June 2026).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Skills for Care (2024) </a:t>
            </a:r>
            <a:r>
              <a:rPr kumimoji="0" lang="en-US" altLang="en-US" sz="2400" b="0" i="1" u="none" strike="noStrike" cap="none" normalizeH="0" baseline="0" dirty="0">
                <a:ln>
                  <a:noFill/>
                </a:ln>
                <a:solidFill>
                  <a:schemeClr val="tx1"/>
                </a:solidFill>
                <a:effectLst/>
                <a:latin typeface="Arial" panose="020B0604020202020204" pitchFamily="34" charset="0"/>
              </a:rPr>
              <a:t>Communication Skills in Health and Social Care</a:t>
            </a:r>
            <a:r>
              <a:rPr kumimoji="0" lang="en-US" altLang="en-US" sz="2400" b="0" i="0" u="none" strike="noStrike" cap="none" normalizeH="0" baseline="0" dirty="0">
                <a:ln>
                  <a:noFill/>
                </a:ln>
                <a:solidFill>
                  <a:schemeClr val="tx1"/>
                </a:solidFill>
                <a:effectLst/>
                <a:latin typeface="Arial" panose="020B0604020202020204" pitchFamily="34" charset="0"/>
              </a:rPr>
              <a:t>. Available at: </a:t>
            </a:r>
            <a:r>
              <a:rPr kumimoji="0" lang="en-US" altLang="en-US" sz="2400" b="0" i="0" u="none" strike="noStrike" cap="none" normalizeH="0" baseline="0" dirty="0">
                <a:ln>
                  <a:noFill/>
                </a:ln>
                <a:solidFill>
                  <a:schemeClr val="tx1"/>
                </a:solidFill>
                <a:effectLst/>
                <a:latin typeface="Arial" panose="020B0604020202020204" pitchFamily="34" charset="0"/>
                <a:hlinkClick r:id="rId3"/>
              </a:rPr>
              <a:t>https://www.skillsforcare.org.uk</a:t>
            </a:r>
            <a:r>
              <a:rPr kumimoji="0" lang="en-US" altLang="en-US" sz="2400" b="0" i="0" u="none" strike="noStrike" cap="none" normalizeH="0" baseline="0" dirty="0">
                <a:ln>
                  <a:noFill/>
                </a:ln>
                <a:solidFill>
                  <a:schemeClr val="tx1"/>
                </a:solidFill>
                <a:effectLst/>
                <a:latin typeface="Arial" panose="020B0604020202020204" pitchFamily="34" charset="0"/>
              </a:rPr>
              <a:t> (Accessed: 13 June 2026).</a:t>
            </a:r>
          </a:p>
        </p:txBody>
      </p:sp>
    </p:spTree>
    <p:extLst>
      <p:ext uri="{BB962C8B-B14F-4D97-AF65-F5344CB8AC3E}">
        <p14:creationId xmlns:p14="http://schemas.microsoft.com/office/powerpoint/2010/main" val="168491519"/>
      </p:ext>
    </p:extLst>
  </p:cSld>
  <p:clrMapOvr>
    <a:masterClrMapping/>
  </p:clrMapOvr>
</p:sld>
</file>

<file path=ppt/theme/theme1.xml><?xml version="1.0" encoding="utf-8"?>
<a:theme xmlns:a="http://schemas.openxmlformats.org/drawingml/2006/main" name="GradientRise">
  <a:themeElements>
    <a:clrScheme name="GradientRise">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Custom 3">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 id="{FF74CFCA-15A8-4A19-8791-A4B07AC19AED}" vid="{4F1DA30D-FBF7-47F9-8AB5-ACED5332D3E0}"/>
    </a:ext>
  </a:extLst>
</a:theme>
</file>

<file path=docProps/app.xml><?xml version="1.0" encoding="utf-8"?>
<Properties xmlns="http://schemas.openxmlformats.org/officeDocument/2006/extended-properties" xmlns:vt="http://schemas.openxmlformats.org/officeDocument/2006/docPropsVTypes">
  <TotalTime>187</TotalTime>
  <Words>697</Words>
  <Application>Microsoft Macintosh PowerPoint</Application>
  <PresentationFormat>Widescreen</PresentationFormat>
  <Paragraphs>37</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Avenir Next LT Pro</vt:lpstr>
      <vt:lpstr>Avenir Next LT Pro Light</vt:lpstr>
      <vt:lpstr>Neue Haas Grotesk Text Pro</vt:lpstr>
      <vt:lpstr>GradientRise</vt:lpstr>
      <vt:lpstr>Professional Development within Health and Social Care Communication in Health &amp; Social Care</vt:lpstr>
      <vt:lpstr>What is communication?</vt:lpstr>
      <vt:lpstr>Communication </vt:lpstr>
      <vt:lpstr>Why is communication important and relevant in H&amp;D SC</vt:lpstr>
      <vt:lpstr>Communication Model – The SBAR Model</vt:lpstr>
      <vt:lpstr>Practical Example in Health and Social Care</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samiraserbana1389@outlook.com</dc:creator>
  <cp:lastModifiedBy>samiraserbana1389@outlook.com</cp:lastModifiedBy>
  <cp:revision>4</cp:revision>
  <dcterms:created xsi:type="dcterms:W3CDTF">2026-06-11T08:35:30Z</dcterms:created>
  <dcterms:modified xsi:type="dcterms:W3CDTF">2026-06-18T09:06:12Z</dcterms:modified>
</cp:coreProperties>
</file>