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5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6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</p:sldMasterIdLst>
  <p:sldIdLst>
    <p:sldId id="256" r:id="rId10"/>
    <p:sldId id="258" r:id="rId11"/>
    <p:sldId id="257" r:id="rId12"/>
    <p:sldId id="260" r:id="rId13"/>
    <p:sldId id="261" r:id="rId14"/>
    <p:sldId id="259" r:id="rId15"/>
    <p:sldId id="262" r:id="rId16"/>
    <p:sldId id="263" r:id="rId17"/>
    <p:sldId id="264" r:id="rId18"/>
    <p:sldId id="265" r:id="rId19"/>
    <p:sldId id="266" r:id="rId20"/>
    <p:sldId id="267" r:id="rId21"/>
    <p:sldId id="268" r:id="rId22"/>
    <p:sldId id="269" r:id="rId23"/>
    <p:sldId id="270" r:id="rId24"/>
    <p:sldId id="271" r:id="rId25"/>
    <p:sldId id="272" r:id="rId26"/>
    <p:sldId id="273" r:id="rId27"/>
    <p:sldId id="274" r:id="rId28"/>
    <p:sldId id="275" r:id="rId29"/>
    <p:sldId id="276" r:id="rId30"/>
    <p:sldId id="277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202"/>
    <p:restoredTop sz="96327"/>
  </p:normalViewPr>
  <p:slideViewPr>
    <p:cSldViewPr snapToGrid="0" snapToObjects="1">
      <p:cViewPr varScale="1">
        <p:scale>
          <a:sx n="111" d="100"/>
          <a:sy n="111" d="100"/>
        </p:scale>
        <p:origin x="34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2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slideLayout" Target="../slideLayouts/slideLayout19.xml"/><Relationship Id="rId1" Type="http://schemas.openxmlformats.org/officeDocument/2006/relationships/video" Target="https://www.youtube.com/embed/QXY5TyCUTlo?feature=oembed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slideLayout" Target="../slideLayouts/slideLayout20.xml"/><Relationship Id="rId1" Type="http://schemas.openxmlformats.org/officeDocument/2006/relationships/video" Target="https://www.youtube.com/embed/1I3wJ7pJUjg?feature=oembed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slideLayout" Target="../slideLayouts/slideLayout20.xml"/><Relationship Id="rId1" Type="http://schemas.openxmlformats.org/officeDocument/2006/relationships/video" Target="https://www.youtube.com/embed/q2aDXPNVEMQ?feature=oembed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1136589-76EE-189A-F914-A71C62285B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ECAY4004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Agency, Empowerment and Anti-oppressive Practice 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Module Overview and Assessment Introduction </a:t>
            </a:r>
          </a:p>
        </p:txBody>
      </p:sp>
    </p:spTree>
    <p:extLst>
      <p:ext uri="{BB962C8B-B14F-4D97-AF65-F5344CB8AC3E}">
        <p14:creationId xmlns:p14="http://schemas.microsoft.com/office/powerpoint/2010/main" val="31523812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B85B389-69AF-9799-2414-F2F001C94C27}"/>
              </a:ext>
            </a:extLst>
          </p:cNvPr>
          <p:cNvSpPr txBox="1"/>
          <p:nvPr/>
        </p:nvSpPr>
        <p:spPr>
          <a:xfrm>
            <a:off x="474453" y="1535502"/>
            <a:ext cx="509821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</a:rPr>
              <a:t>Aims: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To ensure that learners develop an awareness of strategies of empowerment from a legislative, theoretical and practice perspectives.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u="sng" dirty="0">
                <a:solidFill>
                  <a:schemeClr val="bg1"/>
                </a:solidFill>
              </a:rPr>
              <a:t>Learning Outcomes:</a:t>
            </a:r>
          </a:p>
          <a:p>
            <a:r>
              <a:rPr lang="en-GB" dirty="0">
                <a:solidFill>
                  <a:schemeClr val="bg1"/>
                </a:solidFill>
              </a:rPr>
              <a:t>Upon the successful completion of this module, the student should be able to: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describe what constitutes agency, voice, empowerment and anti-oppressive practice and the implications for those at risk of exclusion through the exploration of current theory;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describe potential barriers and challenges to agency and empowerment;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develop an understanding of how value systems affect the voice of individuals, groups and families. </a:t>
            </a:r>
          </a:p>
        </p:txBody>
      </p:sp>
    </p:spTree>
    <p:extLst>
      <p:ext uri="{BB962C8B-B14F-4D97-AF65-F5344CB8AC3E}">
        <p14:creationId xmlns:p14="http://schemas.microsoft.com/office/powerpoint/2010/main" val="22966459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F07F22-D54B-4121-26E5-59989C22F1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E0B35A3-9462-964D-5B55-49D58758EA40}"/>
              </a:ext>
            </a:extLst>
          </p:cNvPr>
          <p:cNvSpPr txBox="1"/>
          <p:nvPr/>
        </p:nvSpPr>
        <p:spPr>
          <a:xfrm>
            <a:off x="474453" y="1535502"/>
            <a:ext cx="509821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</a:rPr>
              <a:t>Indicative Content: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Explore a range of theories which define and contextualise agency, voice, empowerment and anti-oppressive practice this may include reference to sociology, social psychology, social policy and philosophy.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Explore how and where barriers and challenges to developing agency and empowerment within society; with consideration given to solutions and future change.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Reflect upon individual value systems and describe how ‘Giving Voice to Values’ (Gentile, 2009) is influential in developing agency and empowerment. </a:t>
            </a:r>
          </a:p>
        </p:txBody>
      </p:sp>
    </p:spTree>
    <p:extLst>
      <p:ext uri="{BB962C8B-B14F-4D97-AF65-F5344CB8AC3E}">
        <p14:creationId xmlns:p14="http://schemas.microsoft.com/office/powerpoint/2010/main" val="3175186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03C3BF5-30D8-44CF-C1D4-DE7BAFB008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21092"/>
          <a:stretch/>
        </p:blipFill>
        <p:spPr>
          <a:xfrm>
            <a:off x="690167" y="2337706"/>
            <a:ext cx="10811666" cy="1932453"/>
          </a:xfrm>
        </p:spPr>
      </p:pic>
    </p:spTree>
    <p:extLst>
      <p:ext uri="{BB962C8B-B14F-4D97-AF65-F5344CB8AC3E}">
        <p14:creationId xmlns:p14="http://schemas.microsoft.com/office/powerpoint/2010/main" val="25794214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18577-4608-0C6E-B195-9796A84DC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091D454-C80E-8CAC-EF23-FE942748DB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1174" b="6475"/>
          <a:stretch/>
        </p:blipFill>
        <p:spPr>
          <a:xfrm>
            <a:off x="3780148" y="1529983"/>
            <a:ext cx="7814089" cy="1639346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CD5475A-4E1C-E410-BCDC-9ECA85C433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542" y="3994752"/>
            <a:ext cx="7849695" cy="187668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DB0D154-8AC4-1A64-F0CA-A72557889A0B}"/>
              </a:ext>
            </a:extLst>
          </p:cNvPr>
          <p:cNvSpPr txBox="1"/>
          <p:nvPr/>
        </p:nvSpPr>
        <p:spPr>
          <a:xfrm>
            <a:off x="3780148" y="3169329"/>
            <a:ext cx="2079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70% Weighting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5B4FB1-3877-4C7F-6F85-99CEA82C3F2F}"/>
              </a:ext>
            </a:extLst>
          </p:cNvPr>
          <p:cNvSpPr txBox="1"/>
          <p:nvPr/>
        </p:nvSpPr>
        <p:spPr>
          <a:xfrm>
            <a:off x="3780148" y="5906412"/>
            <a:ext cx="2079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30% Weighting</a:t>
            </a:r>
          </a:p>
        </p:txBody>
      </p:sp>
    </p:spTree>
    <p:extLst>
      <p:ext uri="{BB962C8B-B14F-4D97-AF65-F5344CB8AC3E}">
        <p14:creationId xmlns:p14="http://schemas.microsoft.com/office/powerpoint/2010/main" val="3683946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F068C-6FAD-2F19-8A86-A0C409D58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BFFF5-61B7-B9FE-9847-E081446B5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Written Assignment – </a:t>
            </a:r>
            <a:r>
              <a:rPr lang="en-GB" b="1" dirty="0"/>
              <a:t>2100 words </a:t>
            </a:r>
            <a:r>
              <a:rPr lang="en-GB" dirty="0"/>
              <a:t>+/- 10%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b="1" i="1" dirty="0"/>
              <a:t>Describe What constitutes a Voice and Agency </a:t>
            </a:r>
          </a:p>
          <a:p>
            <a:pPr marL="0" indent="0" algn="ctr">
              <a:buNone/>
            </a:pPr>
            <a:endParaRPr lang="en-GB" b="1" i="1" dirty="0"/>
          </a:p>
          <a:p>
            <a:r>
              <a:rPr lang="en-GB" dirty="0"/>
              <a:t>Due: </a:t>
            </a:r>
            <a:r>
              <a:rPr lang="en-GB" u="sng" dirty="0"/>
              <a:t>25th April 2024</a:t>
            </a:r>
          </a:p>
          <a:p>
            <a:r>
              <a:rPr lang="en-GB" dirty="0"/>
              <a:t>Marks Back: </a:t>
            </a:r>
            <a:r>
              <a:rPr lang="en-GB" u="sng" dirty="0"/>
              <a:t>23</a:t>
            </a:r>
            <a:r>
              <a:rPr lang="en-GB" u="sng" baseline="30000" dirty="0"/>
              <a:t>rd</a:t>
            </a:r>
            <a:r>
              <a:rPr lang="en-GB" u="sng" dirty="0"/>
              <a:t> May 2024</a:t>
            </a:r>
          </a:p>
          <a:p>
            <a:r>
              <a:rPr lang="en-GB" dirty="0"/>
              <a:t>Weighting: 70%</a:t>
            </a:r>
          </a:p>
        </p:txBody>
      </p:sp>
    </p:spTree>
    <p:extLst>
      <p:ext uri="{BB962C8B-B14F-4D97-AF65-F5344CB8AC3E}">
        <p14:creationId xmlns:p14="http://schemas.microsoft.com/office/powerpoint/2010/main" val="11564138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FDC26-CF22-42E0-D95E-30D91B3A9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0E9AC-7D75-C42F-DD69-0C9CADAE8C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Describe What constitutes a Voice and Agency </a:t>
            </a:r>
          </a:p>
          <a:p>
            <a:endParaRPr lang="en-GB" b="1" i="1" dirty="0"/>
          </a:p>
          <a:p>
            <a:r>
              <a:rPr lang="en-GB" dirty="0"/>
              <a:t>Consider a group within society, for example:</a:t>
            </a:r>
          </a:p>
          <a:p>
            <a:pPr lvl="1"/>
            <a:r>
              <a:rPr lang="en-GB" dirty="0"/>
              <a:t>Young People in care</a:t>
            </a:r>
          </a:p>
          <a:p>
            <a:pPr lvl="1"/>
            <a:r>
              <a:rPr lang="en-GB" dirty="0"/>
              <a:t>Low-income households/Poverty</a:t>
            </a:r>
          </a:p>
          <a:p>
            <a:pPr lvl="1"/>
            <a:r>
              <a:rPr lang="en-GB" dirty="0"/>
              <a:t>BAME/ LGBTQ+</a:t>
            </a:r>
          </a:p>
          <a:p>
            <a:pPr lvl="1"/>
            <a:r>
              <a:rPr lang="en-GB" dirty="0"/>
              <a:t>Homeless</a:t>
            </a:r>
          </a:p>
          <a:p>
            <a:pPr lvl="1"/>
            <a:r>
              <a:rPr lang="en-GB" dirty="0"/>
              <a:t>Victims of Domestic Abuse</a:t>
            </a:r>
          </a:p>
          <a:p>
            <a:pPr lvl="1"/>
            <a:r>
              <a:rPr lang="en-GB" dirty="0"/>
              <a:t>Disability</a:t>
            </a:r>
          </a:p>
          <a:p>
            <a:pPr lvl="1"/>
            <a:r>
              <a:rPr lang="en-GB" dirty="0"/>
              <a:t>Women/Men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2284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072DF2-FF51-3E14-347D-4163BBA528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8A450-7722-0DB7-40AE-691F75911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91796-8885-3703-D364-4B15055B8A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Describe What constitutes a Voice and Agency </a:t>
            </a:r>
          </a:p>
          <a:p>
            <a:endParaRPr lang="en-GB" b="1" i="1" dirty="0"/>
          </a:p>
          <a:p>
            <a:r>
              <a:rPr lang="en-GB" dirty="0"/>
              <a:t>Describe the group</a:t>
            </a:r>
          </a:p>
          <a:p>
            <a:pPr lvl="1"/>
            <a:r>
              <a:rPr lang="en-GB" dirty="0"/>
              <a:t>What about this groups means they may not have a voice within society?</a:t>
            </a:r>
          </a:p>
          <a:p>
            <a:pPr lvl="1"/>
            <a:r>
              <a:rPr lang="en-GB" dirty="0"/>
              <a:t>Who are they?</a:t>
            </a:r>
          </a:p>
          <a:p>
            <a:pPr lvl="1"/>
            <a:r>
              <a:rPr lang="en-GB" dirty="0"/>
              <a:t>Why are they important?</a:t>
            </a:r>
          </a:p>
          <a:p>
            <a:r>
              <a:rPr lang="en-GB" dirty="0"/>
              <a:t>Describe voice and agency</a:t>
            </a:r>
          </a:p>
          <a:p>
            <a:pPr lvl="1"/>
            <a:r>
              <a:rPr lang="en-GB" dirty="0"/>
              <a:t>What do we mean by these terms in sociology?</a:t>
            </a:r>
          </a:p>
          <a:p>
            <a:pPr lvl="1"/>
            <a:r>
              <a:rPr lang="en-GB" dirty="0"/>
              <a:t>Why are they important?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8244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507A20-5A02-E315-7D49-2D66F20C56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48A5A-3CB8-FEB2-65D8-DB3D90DB6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65775-82EE-64EF-EB51-78187F0D02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i="1" dirty="0"/>
              <a:t>Describe What constitutes a Voice and Agency </a:t>
            </a:r>
          </a:p>
          <a:p>
            <a:endParaRPr lang="en-GB" b="1" i="1" dirty="0"/>
          </a:p>
          <a:p>
            <a:r>
              <a:rPr lang="en-GB" dirty="0"/>
              <a:t>Consider theory </a:t>
            </a:r>
          </a:p>
          <a:p>
            <a:pPr lvl="1"/>
            <a:r>
              <a:rPr lang="en-GB" dirty="0"/>
              <a:t>Feminism</a:t>
            </a:r>
          </a:p>
          <a:p>
            <a:pPr lvl="1"/>
            <a:r>
              <a:rPr lang="en-GB" dirty="0"/>
              <a:t>Marxism </a:t>
            </a:r>
          </a:p>
          <a:p>
            <a:pPr lvl="1"/>
            <a:r>
              <a:rPr lang="en-GB" dirty="0"/>
              <a:t>Postmodernism</a:t>
            </a:r>
          </a:p>
          <a:p>
            <a:pPr lvl="1"/>
            <a:r>
              <a:rPr lang="en-GB" dirty="0"/>
              <a:t>Structural Functionalism </a:t>
            </a:r>
          </a:p>
          <a:p>
            <a:pPr lvl="1"/>
            <a:r>
              <a:rPr lang="en-GB" dirty="0"/>
              <a:t>Social Constructionism </a:t>
            </a:r>
          </a:p>
          <a:p>
            <a:pPr lvl="1"/>
            <a:endParaRPr lang="en-GB" dirty="0"/>
          </a:p>
          <a:p>
            <a:r>
              <a:rPr lang="en-GB" dirty="0"/>
              <a:t>Remember theory does not always have to be one of the big 5!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397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015544-B8CF-9D93-3505-EB3E49F0E7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1C802-BE28-8F49-F340-0A9F70567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AC4E3A-C092-8921-E7C9-81D78AD489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i="1" dirty="0"/>
              <a:t>Describe What constitutes a Voice and Agency </a:t>
            </a:r>
          </a:p>
          <a:p>
            <a:endParaRPr lang="en-GB" b="1" i="1" dirty="0"/>
          </a:p>
          <a:p>
            <a:r>
              <a:rPr lang="en-GB" dirty="0"/>
              <a:t>Consider Policy</a:t>
            </a:r>
          </a:p>
          <a:p>
            <a:pPr lvl="1"/>
            <a:r>
              <a:rPr lang="en-GB" dirty="0"/>
              <a:t>What does the legislation say? </a:t>
            </a:r>
          </a:p>
          <a:p>
            <a:pPr lvl="1"/>
            <a:r>
              <a:rPr lang="en-GB" dirty="0"/>
              <a:t>Consider the policies that are in place to protect the group you have chosen</a:t>
            </a:r>
          </a:p>
          <a:p>
            <a:pPr lvl="1"/>
            <a:r>
              <a:rPr lang="en-GB" dirty="0"/>
              <a:t>Why is that important?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5307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442135-6B63-EB6A-B60D-76346E0FA7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6FF34-6FCF-BF6D-ED10-39D6841C5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F5788-4BEB-6F2B-0D2F-197FA18E5A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i="1" dirty="0"/>
              <a:t>Describe What constitutes a Voice and Agency </a:t>
            </a:r>
          </a:p>
          <a:p>
            <a:endParaRPr lang="en-GB" b="1" i="1" dirty="0"/>
          </a:p>
          <a:p>
            <a:r>
              <a:rPr lang="en-GB" dirty="0"/>
              <a:t>Consider Practice</a:t>
            </a:r>
          </a:p>
          <a:p>
            <a:pPr lvl="1"/>
            <a:r>
              <a:rPr lang="en-GB" dirty="0"/>
              <a:t>What examples in practice can you find to demonstrate the group that you have chosen to focus on?</a:t>
            </a:r>
          </a:p>
          <a:p>
            <a:pPr lvl="1"/>
            <a:r>
              <a:rPr lang="en-GB" dirty="0"/>
              <a:t>Include research in the field </a:t>
            </a:r>
          </a:p>
          <a:p>
            <a:pPr lvl="1"/>
            <a:r>
              <a:rPr lang="en-GB" dirty="0"/>
              <a:t>Can you provide statistical examples as evidence?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3189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EF6D63-F129-7954-C721-343E347BC7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BB1D5-8D6A-F6F8-0A10-085BB5FE9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D244E-4F94-D348-8298-BA26C45085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i="1" dirty="0"/>
              <a:t>Describe What constitutes a Voice and Agency </a:t>
            </a:r>
          </a:p>
          <a:p>
            <a:endParaRPr lang="en-GB" b="1" i="1" dirty="0"/>
          </a:p>
          <a:p>
            <a:r>
              <a:rPr lang="en-GB" dirty="0"/>
              <a:t>Remember your study skills</a:t>
            </a:r>
          </a:p>
          <a:p>
            <a:pPr lvl="1"/>
            <a:r>
              <a:rPr lang="en-GB" dirty="0"/>
              <a:t>Create a focus for your assignment </a:t>
            </a:r>
          </a:p>
          <a:p>
            <a:pPr lvl="1"/>
            <a:r>
              <a:rPr lang="en-GB" dirty="0"/>
              <a:t>Make sure that you answer the question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9550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C548C4-EDDA-E068-B14D-B5B2683B79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C3D9B-CA12-F448-280C-44AA87E42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64E26-1C30-36CE-3932-6706C26A7E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Seminar Presentation – 8 Minutes</a:t>
            </a:r>
          </a:p>
          <a:p>
            <a:pPr lvl="1"/>
            <a:r>
              <a:rPr lang="en-GB" dirty="0"/>
              <a:t>Live on Teams </a:t>
            </a:r>
          </a:p>
          <a:p>
            <a:pPr marL="0" indent="0" algn="ctr">
              <a:buNone/>
            </a:pPr>
            <a:endParaRPr lang="en-GB" b="1" i="1" dirty="0"/>
          </a:p>
          <a:p>
            <a:pPr marL="0" indent="0" algn="ctr">
              <a:buNone/>
            </a:pPr>
            <a:r>
              <a:rPr lang="en-GB" b="1" i="1" dirty="0"/>
              <a:t>Explore Barriers to empowerment with a group of your choice </a:t>
            </a:r>
          </a:p>
          <a:p>
            <a:endParaRPr lang="en-GB" b="1" i="1" dirty="0"/>
          </a:p>
          <a:p>
            <a:r>
              <a:rPr lang="en-GB" dirty="0"/>
              <a:t>Due: 17</a:t>
            </a:r>
            <a:r>
              <a:rPr lang="en-GB" baseline="30000" dirty="0"/>
              <a:t>th</a:t>
            </a:r>
            <a:r>
              <a:rPr lang="en-GB" dirty="0"/>
              <a:t> April 2024</a:t>
            </a:r>
          </a:p>
          <a:p>
            <a:r>
              <a:rPr lang="en-GB" dirty="0"/>
              <a:t>Marks Back: 15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r>
              <a:rPr lang="en-GB" dirty="0"/>
              <a:t>Weighting: 30%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71315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7B1B2F-BC39-88F8-4FCC-9F4BF82BAD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A570A-4161-4C89-0729-B7D3818279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93B71-1E5E-E27F-1AB5-C3D28E13F7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i="1" dirty="0"/>
              <a:t>Explore Barriers to empowerment with a group of your choice </a:t>
            </a:r>
          </a:p>
          <a:p>
            <a:endParaRPr lang="en-GB" b="1" i="1" dirty="0"/>
          </a:p>
          <a:p>
            <a:r>
              <a:rPr lang="en-GB" dirty="0"/>
              <a:t>Consider a group within society</a:t>
            </a:r>
          </a:p>
          <a:p>
            <a:pPr lvl="1"/>
            <a:r>
              <a:rPr lang="en-GB" dirty="0"/>
              <a:t>This could be the same group, or a different one, however, </a:t>
            </a:r>
          </a:p>
          <a:p>
            <a:pPr lvl="2"/>
            <a:r>
              <a:rPr lang="en-GB" dirty="0"/>
              <a:t>Ensure that you do not self-plagiarise with the information that you use.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85227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960DF6-6AAD-6E53-12AB-82A9EB495A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28D3C-0BC3-937C-0CFF-9DDA24821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2F76F-8A0F-2DFB-F4C4-242481D601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i="1" dirty="0"/>
              <a:t>Explore Barriers to empowerment with a group of your choice </a:t>
            </a:r>
          </a:p>
          <a:p>
            <a:endParaRPr lang="en-GB" b="1" i="1" dirty="0"/>
          </a:p>
          <a:p>
            <a:r>
              <a:rPr lang="en-GB" dirty="0"/>
              <a:t>Describe the group</a:t>
            </a:r>
          </a:p>
          <a:p>
            <a:pPr lvl="1"/>
            <a:r>
              <a:rPr lang="en-GB" dirty="0"/>
              <a:t>What about this groups means they may not have a voice within society?</a:t>
            </a:r>
          </a:p>
          <a:p>
            <a:pPr lvl="1"/>
            <a:r>
              <a:rPr lang="en-GB" dirty="0"/>
              <a:t>Who are they?</a:t>
            </a:r>
          </a:p>
          <a:p>
            <a:pPr lvl="1"/>
            <a:r>
              <a:rPr lang="en-GB" dirty="0"/>
              <a:t>Why are they important?</a:t>
            </a:r>
          </a:p>
          <a:p>
            <a:r>
              <a:rPr lang="en-GB" dirty="0"/>
              <a:t>Describe Empowerment </a:t>
            </a:r>
          </a:p>
          <a:p>
            <a:pPr lvl="1"/>
            <a:r>
              <a:rPr lang="en-GB" dirty="0"/>
              <a:t>What do we mean by empowerment?</a:t>
            </a:r>
          </a:p>
          <a:p>
            <a:pPr lvl="1"/>
            <a:r>
              <a:rPr lang="en-GB" dirty="0"/>
              <a:t>Why is it important?</a:t>
            </a:r>
          </a:p>
          <a:p>
            <a:pPr lvl="1"/>
            <a:r>
              <a:rPr lang="en-GB" dirty="0"/>
              <a:t>How do we empower someone?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7969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27451D-A34B-FA6B-495A-A03690FEA0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A5DBF-E097-283E-DD01-FE0AE277B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85F8F-DB4B-994D-2024-268297607A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i="1" dirty="0"/>
              <a:t>Explore Barriers to empowerment with a group of your choice </a:t>
            </a:r>
          </a:p>
          <a:p>
            <a:endParaRPr lang="en-GB" b="1" i="1" dirty="0"/>
          </a:p>
          <a:p>
            <a:r>
              <a:rPr lang="en-GB" dirty="0"/>
              <a:t>Describe the Barriers to empowerment that your group of choice face within society</a:t>
            </a:r>
          </a:p>
          <a:p>
            <a:pPr lvl="1"/>
            <a:r>
              <a:rPr lang="en-GB" dirty="0"/>
              <a:t>Why do they face those barriers?</a:t>
            </a:r>
          </a:p>
          <a:p>
            <a:pPr lvl="1"/>
            <a:r>
              <a:rPr lang="en-GB" dirty="0"/>
              <a:t>What creates those barriers within society?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4781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8BE8DD-EA66-0D96-CAD8-1CF66BF619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D7465-A683-355E-E9CB-2B0A33B37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D5EC2-C306-D737-17AF-12FD3F6DF3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i="1" dirty="0"/>
              <a:t>Explore Barriers to empowerment with a group of your choice </a:t>
            </a:r>
          </a:p>
          <a:p>
            <a:endParaRPr lang="en-GB" b="1" i="1" dirty="0"/>
          </a:p>
          <a:p>
            <a:r>
              <a:rPr lang="en-GB" dirty="0"/>
              <a:t>Consider theory</a:t>
            </a:r>
          </a:p>
          <a:p>
            <a:r>
              <a:rPr lang="en-GB" dirty="0"/>
              <a:t>Consider Policy </a:t>
            </a:r>
          </a:p>
          <a:p>
            <a:r>
              <a:rPr lang="en-GB" dirty="0"/>
              <a:t>Consider Practice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5205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6639313-A965-9051-62F9-4EE07F269C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Inclusion Makes the World More Vibrant">
            <a:hlinkClick r:id="" action="ppaction://media"/>
            <a:extLst>
              <a:ext uri="{FF2B5EF4-FFF2-40B4-BE49-F238E27FC236}">
                <a16:creationId xmlns:a16="http://schemas.microsoft.com/office/drawing/2014/main" id="{96349ABD-CEB0-73B3-79BF-8C372B8732D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90445" y="524999"/>
            <a:ext cx="10285653" cy="580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1507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AB008-8624-4F5C-B9F7-67E1DC800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Heartbreaking Moment When Kids Learn About White Privilege | The School That Tried to End Racism">
            <a:hlinkClick r:id="" action="ppaction://media"/>
            <a:extLst>
              <a:ext uri="{FF2B5EF4-FFF2-40B4-BE49-F238E27FC236}">
                <a16:creationId xmlns:a16="http://schemas.microsoft.com/office/drawing/2014/main" id="{9F919F7B-04C7-D23F-F8A0-BF23376DA58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38687" y="421626"/>
            <a:ext cx="10597701" cy="5983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472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2B957-C230-2F48-0AB9-C9229AEAF8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These are the best speeches on gender inequality">
            <a:hlinkClick r:id="" action="ppaction://media"/>
            <a:extLst>
              <a:ext uri="{FF2B5EF4-FFF2-40B4-BE49-F238E27FC236}">
                <a16:creationId xmlns:a16="http://schemas.microsoft.com/office/drawing/2014/main" id="{FEEB11B2-C8C2-BD05-2DF4-005DD535B1B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69675" y="382658"/>
            <a:ext cx="10666713" cy="6022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701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E44727E-4B1B-482B-70B9-11E0BC28E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B4CD4A2-E0BA-1CAE-C748-8B3F9F1489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things that you have experienced within society that oppress you. </a:t>
            </a:r>
          </a:p>
          <a:p>
            <a:endParaRPr lang="en-GB" dirty="0"/>
          </a:p>
          <a:p>
            <a:r>
              <a:rPr lang="en-GB" dirty="0"/>
              <a:t>How does it impact you?</a:t>
            </a:r>
          </a:p>
          <a:p>
            <a:endParaRPr lang="en-GB" dirty="0"/>
          </a:p>
          <a:p>
            <a:r>
              <a:rPr lang="en-GB" dirty="0"/>
              <a:t>Why do you feel that way?</a:t>
            </a:r>
          </a:p>
        </p:txBody>
      </p:sp>
    </p:spTree>
    <p:extLst>
      <p:ext uri="{BB962C8B-B14F-4D97-AF65-F5344CB8AC3E}">
        <p14:creationId xmlns:p14="http://schemas.microsoft.com/office/powerpoint/2010/main" val="370597658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489</TotalTime>
  <Words>681</Words>
  <Application>Microsoft Office PowerPoint</Application>
  <PresentationFormat>Widescreen</PresentationFormat>
  <Paragraphs>155</Paragraphs>
  <Slides>22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22</vt:i4>
      </vt:variant>
    </vt:vector>
  </HeadingPairs>
  <TitlesOfParts>
    <vt:vector size="32" baseType="lpstr"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Assessments</vt:lpstr>
      <vt:lpstr>Assessment 1 </vt:lpstr>
      <vt:lpstr>Assessment 1 </vt:lpstr>
      <vt:lpstr>Assessment 1 </vt:lpstr>
      <vt:lpstr>Assessment 1 </vt:lpstr>
      <vt:lpstr>Assessment 1 </vt:lpstr>
      <vt:lpstr>Assessment 1 </vt:lpstr>
      <vt:lpstr>Assessment 1 </vt:lpstr>
      <vt:lpstr>Assessment 2</vt:lpstr>
      <vt:lpstr>Assessment 2 </vt:lpstr>
      <vt:lpstr>Assessment 2 </vt:lpstr>
      <vt:lpstr>Assessment 2 </vt:lpstr>
      <vt:lpstr>Assessment 2 </vt:lpstr>
      <vt:lpstr>PowerPoint Presentation</vt:lpstr>
      <vt:lpstr>PowerPoint Presentation</vt:lpstr>
      <vt:lpstr>PowerPoint Presentation</vt:lpstr>
      <vt:lpstr>Discussion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Laura Jenkins (IEH)</cp:lastModifiedBy>
  <cp:revision>18</cp:revision>
  <dcterms:created xsi:type="dcterms:W3CDTF">2021-03-09T15:35:42Z</dcterms:created>
  <dcterms:modified xsi:type="dcterms:W3CDTF">2024-02-27T20:45:38Z</dcterms:modified>
</cp:coreProperties>
</file>