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sldIdLst>
    <p:sldId id="256" r:id="rId2"/>
    <p:sldId id="341" r:id="rId3"/>
    <p:sldId id="257" r:id="rId4"/>
    <p:sldId id="259" r:id="rId5"/>
    <p:sldId id="260" r:id="rId6"/>
    <p:sldId id="285" r:id="rId7"/>
    <p:sldId id="273" r:id="rId8"/>
    <p:sldId id="282" r:id="rId9"/>
    <p:sldId id="343" r:id="rId10"/>
    <p:sldId id="349" r:id="rId11"/>
    <p:sldId id="289" r:id="rId12"/>
    <p:sldId id="297" r:id="rId13"/>
    <p:sldId id="296" r:id="rId14"/>
    <p:sldId id="304" r:id="rId15"/>
    <p:sldId id="277" r:id="rId16"/>
    <p:sldId id="325" r:id="rId17"/>
    <p:sldId id="326" r:id="rId18"/>
    <p:sldId id="327" r:id="rId19"/>
    <p:sldId id="345" r:id="rId20"/>
    <p:sldId id="347" r:id="rId21"/>
    <p:sldId id="348" r:id="rId22"/>
    <p:sldId id="29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108DAA-1324-45D9-A987-F5CC93E4177A}" v="60" dt="2026-07-15T18:22:36.9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85195" autoAdjust="0"/>
  </p:normalViewPr>
  <p:slideViewPr>
    <p:cSldViewPr snapToGrid="0">
      <p:cViewPr varScale="1">
        <p:scale>
          <a:sx n="55" d="100"/>
          <a:sy n="55" d="100"/>
        </p:scale>
        <p:origin x="4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ata9.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5" Type="http://schemas.openxmlformats.org/officeDocument/2006/relationships/image" Target="../media/image29.svg"/><Relationship Id="rId4" Type="http://schemas.openxmlformats.org/officeDocument/2006/relationships/image" Target="../media/image28.svg"/></Relationships>
</file>

<file path=ppt/diagrams/_rels/data10.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 Id="rId4" Type="http://schemas.openxmlformats.org/officeDocument/2006/relationships/image" Target="../media/image13.svg"/></Relationships>
</file>

<file path=ppt/diagrams/_rels/data11.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4.svg"/><Relationship Id="rId4" Type="http://schemas.openxmlformats.org/officeDocument/2006/relationships/image" Target="../media/image37.svg"/></Relationships>
</file>

<file path=ppt/diagrams/_rels/data12.xml.rels><?xml version="1.0" encoding="UTF-8" standalone="yes"?>
<Relationships xmlns="http://schemas.openxmlformats.org/package/2006/relationships"><Relationship Id="rId2" Type="http://schemas.openxmlformats.org/officeDocument/2006/relationships/hyperlink" Target="https://www.kcl.ac.uk/policy-institute/assets/student-mental-health-in-2023.pdf" TargetMode="External"/><Relationship Id="rId1" Type="http://schemas.openxmlformats.org/officeDocument/2006/relationships/hyperlink" Target="https://cks.nice.org.uk/topics/mental-health-in-students/background-information/prevalence/" TargetMode="External"/></Relationships>
</file>

<file path=ppt/diagrams/_rels/drawing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5" Type="http://schemas.openxmlformats.org/officeDocument/2006/relationships/image" Target="../media/image29.svg"/><Relationship Id="rId4" Type="http://schemas.openxmlformats.org/officeDocument/2006/relationships/image" Target="../media/image28.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 Id="rId4" Type="http://schemas.openxmlformats.org/officeDocument/2006/relationships/image" Target="../media/image13.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4.svg"/><Relationship Id="rId4" Type="http://schemas.openxmlformats.org/officeDocument/2006/relationships/image" Target="../media/image37.svg"/></Relationships>
</file>

<file path=ppt/diagrams/_rels/drawing12.xml.rels><?xml version="1.0" encoding="UTF-8" standalone="yes"?>
<Relationships xmlns="http://schemas.openxmlformats.org/package/2006/relationships"><Relationship Id="rId2" Type="http://schemas.openxmlformats.org/officeDocument/2006/relationships/hyperlink" Target="https://www.kcl.ac.uk/policy-institute/assets/student-mental-health-in-2023.pdf" TargetMode="External"/><Relationship Id="rId1" Type="http://schemas.openxmlformats.org/officeDocument/2006/relationships/hyperlink" Target="https://cks.nice.org.uk/topics/mental-health-in-students/background-information/prevalence/" TargetMode="Externa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5DBFF1-AC91-40C9-B272-58D022706815}" type="doc">
      <dgm:prSet loTypeId="urn:microsoft.com/office/officeart/2008/layout/LinedList" loCatId="list" qsTypeId="urn:microsoft.com/office/officeart/2005/8/quickstyle/simple4" qsCatId="simple" csTypeId="urn:microsoft.com/office/officeart/2005/8/colors/accent3_2" csCatId="accent3" phldr="1"/>
      <dgm:spPr/>
      <dgm:t>
        <a:bodyPr/>
        <a:lstStyle/>
        <a:p>
          <a:endParaRPr lang="en-US"/>
        </a:p>
      </dgm:t>
    </dgm:pt>
    <dgm:pt modelId="{64E8F27E-1650-49D5-A350-83F5461EC1B0}">
      <dgm:prSet/>
      <dgm:spPr/>
      <dgm:t>
        <a:bodyPr/>
        <a:lstStyle/>
        <a:p>
          <a:r>
            <a:rPr lang="en-US" dirty="0"/>
            <a:t>Welcome to higher education</a:t>
          </a:r>
        </a:p>
      </dgm:t>
    </dgm:pt>
    <dgm:pt modelId="{E02D09D5-65DD-4770-96D1-624A5D9A4C83}" type="parTrans" cxnId="{0AED54F2-6C49-438B-9316-94D4BA5F967B}">
      <dgm:prSet/>
      <dgm:spPr/>
      <dgm:t>
        <a:bodyPr/>
        <a:lstStyle/>
        <a:p>
          <a:endParaRPr lang="en-US"/>
        </a:p>
      </dgm:t>
    </dgm:pt>
    <dgm:pt modelId="{46B381B9-FFCF-4EB0-AC59-F72CD862868A}" type="sibTrans" cxnId="{0AED54F2-6C49-438B-9316-94D4BA5F967B}">
      <dgm:prSet/>
      <dgm:spPr/>
      <dgm:t>
        <a:bodyPr/>
        <a:lstStyle/>
        <a:p>
          <a:endParaRPr lang="en-US"/>
        </a:p>
      </dgm:t>
    </dgm:pt>
    <dgm:pt modelId="{C7335D83-0467-43DD-B714-F951525C22C3}">
      <dgm:prSet/>
      <dgm:spPr/>
      <dgm:t>
        <a:bodyPr/>
        <a:lstStyle/>
        <a:p>
          <a:r>
            <a:rPr lang="en-GB" dirty="0"/>
            <a:t>Learning community and expectations </a:t>
          </a:r>
          <a:endParaRPr lang="en-US" dirty="0"/>
        </a:p>
      </dgm:t>
    </dgm:pt>
    <dgm:pt modelId="{8364BBAE-8AA2-4D6B-822E-8DBF2275CD7C}" type="parTrans" cxnId="{893DAACA-8029-4DE4-B970-BF39C704AE16}">
      <dgm:prSet/>
      <dgm:spPr/>
      <dgm:t>
        <a:bodyPr/>
        <a:lstStyle/>
        <a:p>
          <a:endParaRPr lang="en-US"/>
        </a:p>
      </dgm:t>
    </dgm:pt>
    <dgm:pt modelId="{63675976-5CEB-4779-956A-157BC314BE9C}" type="sibTrans" cxnId="{893DAACA-8029-4DE4-B970-BF39C704AE16}">
      <dgm:prSet/>
      <dgm:spPr/>
      <dgm:t>
        <a:bodyPr/>
        <a:lstStyle/>
        <a:p>
          <a:endParaRPr lang="en-US"/>
        </a:p>
      </dgm:t>
    </dgm:pt>
    <dgm:pt modelId="{C30C98C9-255B-4120-A0D6-247F29E7EFC1}">
      <dgm:prSet/>
      <dgm:spPr/>
      <dgm:t>
        <a:bodyPr/>
        <a:lstStyle/>
        <a:p>
          <a:r>
            <a:rPr lang="en-GB"/>
            <a:t>Wellbeing and learning</a:t>
          </a:r>
          <a:endParaRPr lang="en-US"/>
        </a:p>
      </dgm:t>
    </dgm:pt>
    <dgm:pt modelId="{BAFAAA7E-0945-4976-BF1B-3FB05E47A50E}" type="parTrans" cxnId="{9684670F-8E2F-4736-87BB-504BA6B5FF57}">
      <dgm:prSet/>
      <dgm:spPr/>
      <dgm:t>
        <a:bodyPr/>
        <a:lstStyle/>
        <a:p>
          <a:endParaRPr lang="en-US"/>
        </a:p>
      </dgm:t>
    </dgm:pt>
    <dgm:pt modelId="{5B350018-ACD5-4F10-A779-E40875ECEEF9}" type="sibTrans" cxnId="{9684670F-8E2F-4736-87BB-504BA6B5FF57}">
      <dgm:prSet/>
      <dgm:spPr/>
      <dgm:t>
        <a:bodyPr/>
        <a:lstStyle/>
        <a:p>
          <a:endParaRPr lang="en-US"/>
        </a:p>
      </dgm:t>
    </dgm:pt>
    <dgm:pt modelId="{DE5BC401-F421-4914-9AFA-8634BB8E9A32}">
      <dgm:prSet/>
      <dgm:spPr/>
      <dgm:t>
        <a:bodyPr/>
        <a:lstStyle/>
        <a:p>
          <a:r>
            <a:rPr lang="en-GB"/>
            <a:t>Accountability and learning </a:t>
          </a:r>
          <a:endParaRPr lang="en-US"/>
        </a:p>
      </dgm:t>
    </dgm:pt>
    <dgm:pt modelId="{91399A28-FF54-430C-89CD-B236B9E44D2C}" type="parTrans" cxnId="{4A52DC06-EDCC-4834-B2A8-6F5C23E07290}">
      <dgm:prSet/>
      <dgm:spPr/>
      <dgm:t>
        <a:bodyPr/>
        <a:lstStyle/>
        <a:p>
          <a:endParaRPr lang="en-US"/>
        </a:p>
      </dgm:t>
    </dgm:pt>
    <dgm:pt modelId="{CA30B2ED-5953-4C01-9D6E-A48231B364B3}" type="sibTrans" cxnId="{4A52DC06-EDCC-4834-B2A8-6F5C23E07290}">
      <dgm:prSet/>
      <dgm:spPr/>
      <dgm:t>
        <a:bodyPr/>
        <a:lstStyle/>
        <a:p>
          <a:endParaRPr lang="en-US"/>
        </a:p>
      </dgm:t>
    </dgm:pt>
    <dgm:pt modelId="{FE1C6EEC-5D80-47DF-8657-AF597F8F5ABA}">
      <dgm:prSet/>
      <dgm:spPr/>
      <dgm:t>
        <a:bodyPr/>
        <a:lstStyle/>
        <a:p>
          <a:r>
            <a:rPr lang="en-GB"/>
            <a:t>Time Management </a:t>
          </a:r>
          <a:endParaRPr lang="en-US"/>
        </a:p>
      </dgm:t>
    </dgm:pt>
    <dgm:pt modelId="{3AC7CE88-B872-4ADA-BCC9-87C11B694625}" type="parTrans" cxnId="{B4FF5E88-7444-4658-918C-A149FEDB450A}">
      <dgm:prSet/>
      <dgm:spPr/>
      <dgm:t>
        <a:bodyPr/>
        <a:lstStyle/>
        <a:p>
          <a:endParaRPr lang="en-US"/>
        </a:p>
      </dgm:t>
    </dgm:pt>
    <dgm:pt modelId="{C4BF7152-4A0E-4FEF-A2A4-1C48A156EFC9}" type="sibTrans" cxnId="{B4FF5E88-7444-4658-918C-A149FEDB450A}">
      <dgm:prSet/>
      <dgm:spPr/>
      <dgm:t>
        <a:bodyPr/>
        <a:lstStyle/>
        <a:p>
          <a:endParaRPr lang="en-US"/>
        </a:p>
      </dgm:t>
    </dgm:pt>
    <dgm:pt modelId="{FA2535B2-F1EE-49C8-8ACD-71A2E977F6A3}">
      <dgm:prSet/>
      <dgm:spPr/>
      <dgm:t>
        <a:bodyPr/>
        <a:lstStyle/>
        <a:p>
          <a:r>
            <a:rPr lang="en-GB"/>
            <a:t>Info Skills </a:t>
          </a:r>
          <a:endParaRPr lang="en-US"/>
        </a:p>
      </dgm:t>
    </dgm:pt>
    <dgm:pt modelId="{39DA4A6E-5FE6-43F4-81DC-9043E257E1CA}" type="parTrans" cxnId="{2A7EBEAA-F529-421D-B55A-A4252ED3A2CA}">
      <dgm:prSet/>
      <dgm:spPr/>
      <dgm:t>
        <a:bodyPr/>
        <a:lstStyle/>
        <a:p>
          <a:endParaRPr lang="en-US"/>
        </a:p>
      </dgm:t>
    </dgm:pt>
    <dgm:pt modelId="{4415A9C1-22E2-4CE9-A5B7-AC9CD38B73B8}" type="sibTrans" cxnId="{2A7EBEAA-F529-421D-B55A-A4252ED3A2CA}">
      <dgm:prSet/>
      <dgm:spPr/>
      <dgm:t>
        <a:bodyPr/>
        <a:lstStyle/>
        <a:p>
          <a:endParaRPr lang="en-US"/>
        </a:p>
      </dgm:t>
    </dgm:pt>
    <dgm:pt modelId="{679A6E09-D519-4A26-8046-8817D512B4AE}">
      <dgm:prSet/>
      <dgm:spPr/>
      <dgm:t>
        <a:bodyPr/>
        <a:lstStyle/>
        <a:p>
          <a:r>
            <a:rPr lang="en-GB"/>
            <a:t>Course Rep </a:t>
          </a:r>
          <a:endParaRPr lang="en-US"/>
        </a:p>
      </dgm:t>
    </dgm:pt>
    <dgm:pt modelId="{417D6F5E-012A-4C0A-A251-E8489A5EBE62}" type="parTrans" cxnId="{59001667-855A-455B-B8A3-364B8D173A69}">
      <dgm:prSet/>
      <dgm:spPr/>
      <dgm:t>
        <a:bodyPr/>
        <a:lstStyle/>
        <a:p>
          <a:endParaRPr lang="en-US"/>
        </a:p>
      </dgm:t>
    </dgm:pt>
    <dgm:pt modelId="{3C5055C2-CC47-476B-AA7A-E5285410FBA7}" type="sibTrans" cxnId="{59001667-855A-455B-B8A3-364B8D173A69}">
      <dgm:prSet/>
      <dgm:spPr/>
      <dgm:t>
        <a:bodyPr/>
        <a:lstStyle/>
        <a:p>
          <a:endParaRPr lang="en-US"/>
        </a:p>
      </dgm:t>
    </dgm:pt>
    <dgm:pt modelId="{0702683C-7A85-4220-B86D-14A191247081}">
      <dgm:prSet/>
      <dgm:spPr/>
      <dgm:t>
        <a:bodyPr/>
        <a:lstStyle/>
        <a:p>
          <a:r>
            <a:rPr lang="en-GB"/>
            <a:t>Peer mentoring</a:t>
          </a:r>
          <a:endParaRPr lang="en-US"/>
        </a:p>
      </dgm:t>
    </dgm:pt>
    <dgm:pt modelId="{501A6127-2BB8-460F-A4CD-9384B6300A34}" type="parTrans" cxnId="{9EF60FAA-7DF5-4DDB-8C2A-479CCF2CD50D}">
      <dgm:prSet/>
      <dgm:spPr/>
      <dgm:t>
        <a:bodyPr/>
        <a:lstStyle/>
        <a:p>
          <a:endParaRPr lang="en-US"/>
        </a:p>
      </dgm:t>
    </dgm:pt>
    <dgm:pt modelId="{84AA5B28-777C-496A-BFDD-5F6892CD70DA}" type="sibTrans" cxnId="{9EF60FAA-7DF5-4DDB-8C2A-479CCF2CD50D}">
      <dgm:prSet/>
      <dgm:spPr/>
      <dgm:t>
        <a:bodyPr/>
        <a:lstStyle/>
        <a:p>
          <a:endParaRPr lang="en-US"/>
        </a:p>
      </dgm:t>
    </dgm:pt>
    <dgm:pt modelId="{3D5556D9-3975-4768-BA90-9844FCFC4BFD}" type="pres">
      <dgm:prSet presAssocID="{D55DBFF1-AC91-40C9-B272-58D022706815}" presName="vert0" presStyleCnt="0">
        <dgm:presLayoutVars>
          <dgm:dir/>
          <dgm:animOne val="branch"/>
          <dgm:animLvl val="lvl"/>
        </dgm:presLayoutVars>
      </dgm:prSet>
      <dgm:spPr/>
    </dgm:pt>
    <dgm:pt modelId="{6E194322-702E-476A-B8F6-20219A6C0580}" type="pres">
      <dgm:prSet presAssocID="{64E8F27E-1650-49D5-A350-83F5461EC1B0}" presName="thickLine" presStyleLbl="alignNode1" presStyleIdx="0" presStyleCnt="8"/>
      <dgm:spPr/>
    </dgm:pt>
    <dgm:pt modelId="{A7584CCE-C6E7-4DCD-91E7-D813F7C8A2EC}" type="pres">
      <dgm:prSet presAssocID="{64E8F27E-1650-49D5-A350-83F5461EC1B0}" presName="horz1" presStyleCnt="0"/>
      <dgm:spPr/>
    </dgm:pt>
    <dgm:pt modelId="{637DDB19-A133-42CA-8A3A-1941056B0587}" type="pres">
      <dgm:prSet presAssocID="{64E8F27E-1650-49D5-A350-83F5461EC1B0}" presName="tx1" presStyleLbl="revTx" presStyleIdx="0" presStyleCnt="8"/>
      <dgm:spPr/>
    </dgm:pt>
    <dgm:pt modelId="{79425708-713A-46DB-95B2-3E91D89D0E3D}" type="pres">
      <dgm:prSet presAssocID="{64E8F27E-1650-49D5-A350-83F5461EC1B0}" presName="vert1" presStyleCnt="0"/>
      <dgm:spPr/>
    </dgm:pt>
    <dgm:pt modelId="{3FB92BDE-C5D3-413E-9052-E899B4ED586C}" type="pres">
      <dgm:prSet presAssocID="{C7335D83-0467-43DD-B714-F951525C22C3}" presName="thickLine" presStyleLbl="alignNode1" presStyleIdx="1" presStyleCnt="8"/>
      <dgm:spPr/>
    </dgm:pt>
    <dgm:pt modelId="{F99F7E5F-DBE3-4DA6-BC6B-3C9DAFFBCDCB}" type="pres">
      <dgm:prSet presAssocID="{C7335D83-0467-43DD-B714-F951525C22C3}" presName="horz1" presStyleCnt="0"/>
      <dgm:spPr/>
    </dgm:pt>
    <dgm:pt modelId="{E8BBFF1D-95C6-4F99-8173-C23FE0F84FA6}" type="pres">
      <dgm:prSet presAssocID="{C7335D83-0467-43DD-B714-F951525C22C3}" presName="tx1" presStyleLbl="revTx" presStyleIdx="1" presStyleCnt="8"/>
      <dgm:spPr/>
    </dgm:pt>
    <dgm:pt modelId="{EB5220B3-B7CD-4D45-BC7A-BA0EE55E7CD6}" type="pres">
      <dgm:prSet presAssocID="{C7335D83-0467-43DD-B714-F951525C22C3}" presName="vert1" presStyleCnt="0"/>
      <dgm:spPr/>
    </dgm:pt>
    <dgm:pt modelId="{D31265C3-A5CE-49C1-B7E9-412269CD524A}" type="pres">
      <dgm:prSet presAssocID="{C30C98C9-255B-4120-A0D6-247F29E7EFC1}" presName="thickLine" presStyleLbl="alignNode1" presStyleIdx="2" presStyleCnt="8"/>
      <dgm:spPr/>
    </dgm:pt>
    <dgm:pt modelId="{B09FCC9C-7DD1-4404-9244-14563B82DF6D}" type="pres">
      <dgm:prSet presAssocID="{C30C98C9-255B-4120-A0D6-247F29E7EFC1}" presName="horz1" presStyleCnt="0"/>
      <dgm:spPr/>
    </dgm:pt>
    <dgm:pt modelId="{FD2A87A3-0486-4AB4-AAF8-61600A9EFD7E}" type="pres">
      <dgm:prSet presAssocID="{C30C98C9-255B-4120-A0D6-247F29E7EFC1}" presName="tx1" presStyleLbl="revTx" presStyleIdx="2" presStyleCnt="8"/>
      <dgm:spPr/>
    </dgm:pt>
    <dgm:pt modelId="{32A7839B-5727-4FAD-A42D-27088F379848}" type="pres">
      <dgm:prSet presAssocID="{C30C98C9-255B-4120-A0D6-247F29E7EFC1}" presName="vert1" presStyleCnt="0"/>
      <dgm:spPr/>
    </dgm:pt>
    <dgm:pt modelId="{B420490E-57D1-4768-ACE7-41B7549103C9}" type="pres">
      <dgm:prSet presAssocID="{DE5BC401-F421-4914-9AFA-8634BB8E9A32}" presName="thickLine" presStyleLbl="alignNode1" presStyleIdx="3" presStyleCnt="8"/>
      <dgm:spPr/>
    </dgm:pt>
    <dgm:pt modelId="{57561A8E-F202-4488-B6B8-C9422EA6BAEA}" type="pres">
      <dgm:prSet presAssocID="{DE5BC401-F421-4914-9AFA-8634BB8E9A32}" presName="horz1" presStyleCnt="0"/>
      <dgm:spPr/>
    </dgm:pt>
    <dgm:pt modelId="{08A313BD-7FEE-4176-B0D7-4D393F7A892C}" type="pres">
      <dgm:prSet presAssocID="{DE5BC401-F421-4914-9AFA-8634BB8E9A32}" presName="tx1" presStyleLbl="revTx" presStyleIdx="3" presStyleCnt="8"/>
      <dgm:spPr/>
    </dgm:pt>
    <dgm:pt modelId="{72087178-AB60-4DBE-AEB7-29C981225390}" type="pres">
      <dgm:prSet presAssocID="{DE5BC401-F421-4914-9AFA-8634BB8E9A32}" presName="vert1" presStyleCnt="0"/>
      <dgm:spPr/>
    </dgm:pt>
    <dgm:pt modelId="{2369B71D-2962-47FF-9D29-38DFD0D61037}" type="pres">
      <dgm:prSet presAssocID="{FE1C6EEC-5D80-47DF-8657-AF597F8F5ABA}" presName="thickLine" presStyleLbl="alignNode1" presStyleIdx="4" presStyleCnt="8"/>
      <dgm:spPr/>
    </dgm:pt>
    <dgm:pt modelId="{83357804-892A-4E93-9D2F-EAEACFD7C6A0}" type="pres">
      <dgm:prSet presAssocID="{FE1C6EEC-5D80-47DF-8657-AF597F8F5ABA}" presName="horz1" presStyleCnt="0"/>
      <dgm:spPr/>
    </dgm:pt>
    <dgm:pt modelId="{7D4AD483-A246-48EA-BDF2-AF9E47F170DA}" type="pres">
      <dgm:prSet presAssocID="{FE1C6EEC-5D80-47DF-8657-AF597F8F5ABA}" presName="tx1" presStyleLbl="revTx" presStyleIdx="4" presStyleCnt="8"/>
      <dgm:spPr/>
    </dgm:pt>
    <dgm:pt modelId="{C1CF34B0-E534-4C42-9716-74DE31B63FCE}" type="pres">
      <dgm:prSet presAssocID="{FE1C6EEC-5D80-47DF-8657-AF597F8F5ABA}" presName="vert1" presStyleCnt="0"/>
      <dgm:spPr/>
    </dgm:pt>
    <dgm:pt modelId="{AE476C31-AB6B-422D-95DA-BEBDA819C654}" type="pres">
      <dgm:prSet presAssocID="{FA2535B2-F1EE-49C8-8ACD-71A2E977F6A3}" presName="thickLine" presStyleLbl="alignNode1" presStyleIdx="5" presStyleCnt="8"/>
      <dgm:spPr/>
    </dgm:pt>
    <dgm:pt modelId="{2A39E0AC-F738-4243-848D-B94857BD49A3}" type="pres">
      <dgm:prSet presAssocID="{FA2535B2-F1EE-49C8-8ACD-71A2E977F6A3}" presName="horz1" presStyleCnt="0"/>
      <dgm:spPr/>
    </dgm:pt>
    <dgm:pt modelId="{873174DB-F4CF-433E-BFB8-003F9D0E71CA}" type="pres">
      <dgm:prSet presAssocID="{FA2535B2-F1EE-49C8-8ACD-71A2E977F6A3}" presName="tx1" presStyleLbl="revTx" presStyleIdx="5" presStyleCnt="8"/>
      <dgm:spPr/>
    </dgm:pt>
    <dgm:pt modelId="{7EEF5EED-1E46-469A-B63D-C4B823300171}" type="pres">
      <dgm:prSet presAssocID="{FA2535B2-F1EE-49C8-8ACD-71A2E977F6A3}" presName="vert1" presStyleCnt="0"/>
      <dgm:spPr/>
    </dgm:pt>
    <dgm:pt modelId="{A19297E0-D8F4-4434-9CFB-B328F4D3107F}" type="pres">
      <dgm:prSet presAssocID="{679A6E09-D519-4A26-8046-8817D512B4AE}" presName="thickLine" presStyleLbl="alignNode1" presStyleIdx="6" presStyleCnt="8"/>
      <dgm:spPr/>
    </dgm:pt>
    <dgm:pt modelId="{A3E8213C-F1DF-4349-BDE2-0CC78719D84E}" type="pres">
      <dgm:prSet presAssocID="{679A6E09-D519-4A26-8046-8817D512B4AE}" presName="horz1" presStyleCnt="0"/>
      <dgm:spPr/>
    </dgm:pt>
    <dgm:pt modelId="{9BB82FE7-9C30-4836-89CB-B9741DBF7604}" type="pres">
      <dgm:prSet presAssocID="{679A6E09-D519-4A26-8046-8817D512B4AE}" presName="tx1" presStyleLbl="revTx" presStyleIdx="6" presStyleCnt="8"/>
      <dgm:spPr/>
    </dgm:pt>
    <dgm:pt modelId="{1F0DB7B8-DD10-498B-A353-640150BC6AAD}" type="pres">
      <dgm:prSet presAssocID="{679A6E09-D519-4A26-8046-8817D512B4AE}" presName="vert1" presStyleCnt="0"/>
      <dgm:spPr/>
    </dgm:pt>
    <dgm:pt modelId="{1B4F1934-6966-48E6-AB6D-72D7B6080E4C}" type="pres">
      <dgm:prSet presAssocID="{0702683C-7A85-4220-B86D-14A191247081}" presName="thickLine" presStyleLbl="alignNode1" presStyleIdx="7" presStyleCnt="8"/>
      <dgm:spPr/>
    </dgm:pt>
    <dgm:pt modelId="{41812898-5111-4405-BCC8-0F3714D15B5D}" type="pres">
      <dgm:prSet presAssocID="{0702683C-7A85-4220-B86D-14A191247081}" presName="horz1" presStyleCnt="0"/>
      <dgm:spPr/>
    </dgm:pt>
    <dgm:pt modelId="{E2D8A864-E806-4BA6-B264-097D604C7083}" type="pres">
      <dgm:prSet presAssocID="{0702683C-7A85-4220-B86D-14A191247081}" presName="tx1" presStyleLbl="revTx" presStyleIdx="7" presStyleCnt="8"/>
      <dgm:spPr/>
    </dgm:pt>
    <dgm:pt modelId="{41E873F5-4F60-4633-9D83-1D8E809E6F16}" type="pres">
      <dgm:prSet presAssocID="{0702683C-7A85-4220-B86D-14A191247081}" presName="vert1" presStyleCnt="0"/>
      <dgm:spPr/>
    </dgm:pt>
  </dgm:ptLst>
  <dgm:cxnLst>
    <dgm:cxn modelId="{4A52DC06-EDCC-4834-B2A8-6F5C23E07290}" srcId="{D55DBFF1-AC91-40C9-B272-58D022706815}" destId="{DE5BC401-F421-4914-9AFA-8634BB8E9A32}" srcOrd="3" destOrd="0" parTransId="{91399A28-FF54-430C-89CD-B236B9E44D2C}" sibTransId="{CA30B2ED-5953-4C01-9D6E-A48231B364B3}"/>
    <dgm:cxn modelId="{9684670F-8E2F-4736-87BB-504BA6B5FF57}" srcId="{D55DBFF1-AC91-40C9-B272-58D022706815}" destId="{C30C98C9-255B-4120-A0D6-247F29E7EFC1}" srcOrd="2" destOrd="0" parTransId="{BAFAAA7E-0945-4976-BF1B-3FB05E47A50E}" sibTransId="{5B350018-ACD5-4F10-A779-E40875ECEEF9}"/>
    <dgm:cxn modelId="{A34ECF36-5AE6-4A02-BC46-995DD75B7D01}" type="presOf" srcId="{679A6E09-D519-4A26-8046-8817D512B4AE}" destId="{9BB82FE7-9C30-4836-89CB-B9741DBF7604}" srcOrd="0" destOrd="0" presId="urn:microsoft.com/office/officeart/2008/layout/LinedList"/>
    <dgm:cxn modelId="{A922395B-7814-48C2-B1E0-0F0818B334B0}" type="presOf" srcId="{0702683C-7A85-4220-B86D-14A191247081}" destId="{E2D8A864-E806-4BA6-B264-097D604C7083}" srcOrd="0" destOrd="0" presId="urn:microsoft.com/office/officeart/2008/layout/LinedList"/>
    <dgm:cxn modelId="{59001667-855A-455B-B8A3-364B8D173A69}" srcId="{D55DBFF1-AC91-40C9-B272-58D022706815}" destId="{679A6E09-D519-4A26-8046-8817D512B4AE}" srcOrd="6" destOrd="0" parTransId="{417D6F5E-012A-4C0A-A251-E8489A5EBE62}" sibTransId="{3C5055C2-CC47-476B-AA7A-E5285410FBA7}"/>
    <dgm:cxn modelId="{59ADD84E-06B3-4539-BA3B-C78C07ECCB6C}" type="presOf" srcId="{FE1C6EEC-5D80-47DF-8657-AF597F8F5ABA}" destId="{7D4AD483-A246-48EA-BDF2-AF9E47F170DA}" srcOrd="0" destOrd="0" presId="urn:microsoft.com/office/officeart/2008/layout/LinedList"/>
    <dgm:cxn modelId="{657BEC55-35FF-4A38-927F-062FD89D8A83}" type="presOf" srcId="{DE5BC401-F421-4914-9AFA-8634BB8E9A32}" destId="{08A313BD-7FEE-4176-B0D7-4D393F7A892C}" srcOrd="0" destOrd="0" presId="urn:microsoft.com/office/officeart/2008/layout/LinedList"/>
    <dgm:cxn modelId="{B4FF5E88-7444-4658-918C-A149FEDB450A}" srcId="{D55DBFF1-AC91-40C9-B272-58D022706815}" destId="{FE1C6EEC-5D80-47DF-8657-AF597F8F5ABA}" srcOrd="4" destOrd="0" parTransId="{3AC7CE88-B872-4ADA-BCC9-87C11B694625}" sibTransId="{C4BF7152-4A0E-4FEF-A2A4-1C48A156EFC9}"/>
    <dgm:cxn modelId="{9EF60FAA-7DF5-4DDB-8C2A-479CCF2CD50D}" srcId="{D55DBFF1-AC91-40C9-B272-58D022706815}" destId="{0702683C-7A85-4220-B86D-14A191247081}" srcOrd="7" destOrd="0" parTransId="{501A6127-2BB8-460F-A4CD-9384B6300A34}" sibTransId="{84AA5B28-777C-496A-BFDD-5F6892CD70DA}"/>
    <dgm:cxn modelId="{2A7EBEAA-F529-421D-B55A-A4252ED3A2CA}" srcId="{D55DBFF1-AC91-40C9-B272-58D022706815}" destId="{FA2535B2-F1EE-49C8-8ACD-71A2E977F6A3}" srcOrd="5" destOrd="0" parTransId="{39DA4A6E-5FE6-43F4-81DC-9043E257E1CA}" sibTransId="{4415A9C1-22E2-4CE9-A5B7-AC9CD38B73B8}"/>
    <dgm:cxn modelId="{46354AAD-2054-45CE-A78F-4486C164CBE5}" type="presOf" srcId="{FA2535B2-F1EE-49C8-8ACD-71A2E977F6A3}" destId="{873174DB-F4CF-433E-BFB8-003F9D0E71CA}" srcOrd="0" destOrd="0" presId="urn:microsoft.com/office/officeart/2008/layout/LinedList"/>
    <dgm:cxn modelId="{720626B2-807E-48CA-824C-9EBEAACCE1E5}" type="presOf" srcId="{C7335D83-0467-43DD-B714-F951525C22C3}" destId="{E8BBFF1D-95C6-4F99-8173-C23FE0F84FA6}" srcOrd="0" destOrd="0" presId="urn:microsoft.com/office/officeart/2008/layout/LinedList"/>
    <dgm:cxn modelId="{D35855C3-85A9-4DA2-B262-837FFF59A4C5}" type="presOf" srcId="{64E8F27E-1650-49D5-A350-83F5461EC1B0}" destId="{637DDB19-A133-42CA-8A3A-1941056B0587}" srcOrd="0" destOrd="0" presId="urn:microsoft.com/office/officeart/2008/layout/LinedList"/>
    <dgm:cxn modelId="{893DAACA-8029-4DE4-B970-BF39C704AE16}" srcId="{D55DBFF1-AC91-40C9-B272-58D022706815}" destId="{C7335D83-0467-43DD-B714-F951525C22C3}" srcOrd="1" destOrd="0" parTransId="{8364BBAE-8AA2-4D6B-822E-8DBF2275CD7C}" sibTransId="{63675976-5CEB-4779-956A-157BC314BE9C}"/>
    <dgm:cxn modelId="{BF32BED8-F2CE-4A81-A0F0-C860454EBDF5}" type="presOf" srcId="{D55DBFF1-AC91-40C9-B272-58D022706815}" destId="{3D5556D9-3975-4768-BA90-9844FCFC4BFD}" srcOrd="0" destOrd="0" presId="urn:microsoft.com/office/officeart/2008/layout/LinedList"/>
    <dgm:cxn modelId="{04CFDBEB-AE7E-4BC3-8E82-F8CEBF62FB7B}" type="presOf" srcId="{C30C98C9-255B-4120-A0D6-247F29E7EFC1}" destId="{FD2A87A3-0486-4AB4-AAF8-61600A9EFD7E}" srcOrd="0" destOrd="0" presId="urn:microsoft.com/office/officeart/2008/layout/LinedList"/>
    <dgm:cxn modelId="{0AED54F2-6C49-438B-9316-94D4BA5F967B}" srcId="{D55DBFF1-AC91-40C9-B272-58D022706815}" destId="{64E8F27E-1650-49D5-A350-83F5461EC1B0}" srcOrd="0" destOrd="0" parTransId="{E02D09D5-65DD-4770-96D1-624A5D9A4C83}" sibTransId="{46B381B9-FFCF-4EB0-AC59-F72CD862868A}"/>
    <dgm:cxn modelId="{522B7AF1-80D8-4C94-928B-E2C9054FA915}" type="presParOf" srcId="{3D5556D9-3975-4768-BA90-9844FCFC4BFD}" destId="{6E194322-702E-476A-B8F6-20219A6C0580}" srcOrd="0" destOrd="0" presId="urn:microsoft.com/office/officeart/2008/layout/LinedList"/>
    <dgm:cxn modelId="{C75B4B2D-7B6F-42F8-816E-9A7B8BD0BB19}" type="presParOf" srcId="{3D5556D9-3975-4768-BA90-9844FCFC4BFD}" destId="{A7584CCE-C6E7-4DCD-91E7-D813F7C8A2EC}" srcOrd="1" destOrd="0" presId="urn:microsoft.com/office/officeart/2008/layout/LinedList"/>
    <dgm:cxn modelId="{308939B4-BB10-43B9-9731-7DC8FDFC6B67}" type="presParOf" srcId="{A7584CCE-C6E7-4DCD-91E7-D813F7C8A2EC}" destId="{637DDB19-A133-42CA-8A3A-1941056B0587}" srcOrd="0" destOrd="0" presId="urn:microsoft.com/office/officeart/2008/layout/LinedList"/>
    <dgm:cxn modelId="{A1125160-A0D2-408E-AECB-A4F71326F8B9}" type="presParOf" srcId="{A7584CCE-C6E7-4DCD-91E7-D813F7C8A2EC}" destId="{79425708-713A-46DB-95B2-3E91D89D0E3D}" srcOrd="1" destOrd="0" presId="urn:microsoft.com/office/officeart/2008/layout/LinedList"/>
    <dgm:cxn modelId="{16C17BBD-264F-47F6-B7A2-451E5A4C8CAC}" type="presParOf" srcId="{3D5556D9-3975-4768-BA90-9844FCFC4BFD}" destId="{3FB92BDE-C5D3-413E-9052-E899B4ED586C}" srcOrd="2" destOrd="0" presId="urn:microsoft.com/office/officeart/2008/layout/LinedList"/>
    <dgm:cxn modelId="{09A6A9EA-BC88-45BD-8D4A-9AA79C28A970}" type="presParOf" srcId="{3D5556D9-3975-4768-BA90-9844FCFC4BFD}" destId="{F99F7E5F-DBE3-4DA6-BC6B-3C9DAFFBCDCB}" srcOrd="3" destOrd="0" presId="urn:microsoft.com/office/officeart/2008/layout/LinedList"/>
    <dgm:cxn modelId="{180B3EC7-2123-425F-9960-B74753F52A83}" type="presParOf" srcId="{F99F7E5F-DBE3-4DA6-BC6B-3C9DAFFBCDCB}" destId="{E8BBFF1D-95C6-4F99-8173-C23FE0F84FA6}" srcOrd="0" destOrd="0" presId="urn:microsoft.com/office/officeart/2008/layout/LinedList"/>
    <dgm:cxn modelId="{88CBAC6F-F626-425E-9BC6-6FC8F0B49627}" type="presParOf" srcId="{F99F7E5F-DBE3-4DA6-BC6B-3C9DAFFBCDCB}" destId="{EB5220B3-B7CD-4D45-BC7A-BA0EE55E7CD6}" srcOrd="1" destOrd="0" presId="urn:microsoft.com/office/officeart/2008/layout/LinedList"/>
    <dgm:cxn modelId="{F98AE3A1-0291-4365-8D5A-3491F404B892}" type="presParOf" srcId="{3D5556D9-3975-4768-BA90-9844FCFC4BFD}" destId="{D31265C3-A5CE-49C1-B7E9-412269CD524A}" srcOrd="4" destOrd="0" presId="urn:microsoft.com/office/officeart/2008/layout/LinedList"/>
    <dgm:cxn modelId="{1A94215E-043A-44DE-8ED8-8C0A92921923}" type="presParOf" srcId="{3D5556D9-3975-4768-BA90-9844FCFC4BFD}" destId="{B09FCC9C-7DD1-4404-9244-14563B82DF6D}" srcOrd="5" destOrd="0" presId="urn:microsoft.com/office/officeart/2008/layout/LinedList"/>
    <dgm:cxn modelId="{D364DB81-0AA1-4A00-9646-185D5E0DDF5B}" type="presParOf" srcId="{B09FCC9C-7DD1-4404-9244-14563B82DF6D}" destId="{FD2A87A3-0486-4AB4-AAF8-61600A9EFD7E}" srcOrd="0" destOrd="0" presId="urn:microsoft.com/office/officeart/2008/layout/LinedList"/>
    <dgm:cxn modelId="{8B9DF617-03C1-491A-8B44-BAE647715131}" type="presParOf" srcId="{B09FCC9C-7DD1-4404-9244-14563B82DF6D}" destId="{32A7839B-5727-4FAD-A42D-27088F379848}" srcOrd="1" destOrd="0" presId="urn:microsoft.com/office/officeart/2008/layout/LinedList"/>
    <dgm:cxn modelId="{6C0BC86B-47C8-48DB-AB71-F0CC9B146F24}" type="presParOf" srcId="{3D5556D9-3975-4768-BA90-9844FCFC4BFD}" destId="{B420490E-57D1-4768-ACE7-41B7549103C9}" srcOrd="6" destOrd="0" presId="urn:microsoft.com/office/officeart/2008/layout/LinedList"/>
    <dgm:cxn modelId="{8CF4C92D-C7DE-47F5-86A4-BDF00502F65B}" type="presParOf" srcId="{3D5556D9-3975-4768-BA90-9844FCFC4BFD}" destId="{57561A8E-F202-4488-B6B8-C9422EA6BAEA}" srcOrd="7" destOrd="0" presId="urn:microsoft.com/office/officeart/2008/layout/LinedList"/>
    <dgm:cxn modelId="{4113C2F4-CE6D-4143-96E7-B77A3236005B}" type="presParOf" srcId="{57561A8E-F202-4488-B6B8-C9422EA6BAEA}" destId="{08A313BD-7FEE-4176-B0D7-4D393F7A892C}" srcOrd="0" destOrd="0" presId="urn:microsoft.com/office/officeart/2008/layout/LinedList"/>
    <dgm:cxn modelId="{FA3A4815-6228-41C4-AE75-9FF18A688AFA}" type="presParOf" srcId="{57561A8E-F202-4488-B6B8-C9422EA6BAEA}" destId="{72087178-AB60-4DBE-AEB7-29C981225390}" srcOrd="1" destOrd="0" presId="urn:microsoft.com/office/officeart/2008/layout/LinedList"/>
    <dgm:cxn modelId="{FCFFBF54-1BF8-44F0-BA13-4EB26630B47D}" type="presParOf" srcId="{3D5556D9-3975-4768-BA90-9844FCFC4BFD}" destId="{2369B71D-2962-47FF-9D29-38DFD0D61037}" srcOrd="8" destOrd="0" presId="urn:microsoft.com/office/officeart/2008/layout/LinedList"/>
    <dgm:cxn modelId="{5DB856A1-A44E-4DF6-BEF9-145299ABDFC4}" type="presParOf" srcId="{3D5556D9-3975-4768-BA90-9844FCFC4BFD}" destId="{83357804-892A-4E93-9D2F-EAEACFD7C6A0}" srcOrd="9" destOrd="0" presId="urn:microsoft.com/office/officeart/2008/layout/LinedList"/>
    <dgm:cxn modelId="{D1C02A76-FE6E-47E1-B66B-E533C0F2C55D}" type="presParOf" srcId="{83357804-892A-4E93-9D2F-EAEACFD7C6A0}" destId="{7D4AD483-A246-48EA-BDF2-AF9E47F170DA}" srcOrd="0" destOrd="0" presId="urn:microsoft.com/office/officeart/2008/layout/LinedList"/>
    <dgm:cxn modelId="{01DE590B-ECB1-4522-982D-7BEB142A8C8A}" type="presParOf" srcId="{83357804-892A-4E93-9D2F-EAEACFD7C6A0}" destId="{C1CF34B0-E534-4C42-9716-74DE31B63FCE}" srcOrd="1" destOrd="0" presId="urn:microsoft.com/office/officeart/2008/layout/LinedList"/>
    <dgm:cxn modelId="{BDDA450B-B7B2-409D-BDCA-B9B766C41D70}" type="presParOf" srcId="{3D5556D9-3975-4768-BA90-9844FCFC4BFD}" destId="{AE476C31-AB6B-422D-95DA-BEBDA819C654}" srcOrd="10" destOrd="0" presId="urn:microsoft.com/office/officeart/2008/layout/LinedList"/>
    <dgm:cxn modelId="{61F49A16-CAB8-4936-9742-0FBCC0C7DFC9}" type="presParOf" srcId="{3D5556D9-3975-4768-BA90-9844FCFC4BFD}" destId="{2A39E0AC-F738-4243-848D-B94857BD49A3}" srcOrd="11" destOrd="0" presId="urn:microsoft.com/office/officeart/2008/layout/LinedList"/>
    <dgm:cxn modelId="{FFD2AB45-D4CD-4BB7-9AB9-741D63DA0C40}" type="presParOf" srcId="{2A39E0AC-F738-4243-848D-B94857BD49A3}" destId="{873174DB-F4CF-433E-BFB8-003F9D0E71CA}" srcOrd="0" destOrd="0" presId="urn:microsoft.com/office/officeart/2008/layout/LinedList"/>
    <dgm:cxn modelId="{EA40FF61-B698-4949-90DB-B7FFBB4988A4}" type="presParOf" srcId="{2A39E0AC-F738-4243-848D-B94857BD49A3}" destId="{7EEF5EED-1E46-469A-B63D-C4B823300171}" srcOrd="1" destOrd="0" presId="urn:microsoft.com/office/officeart/2008/layout/LinedList"/>
    <dgm:cxn modelId="{24EA9180-B35A-400A-B2A0-6384516C1D76}" type="presParOf" srcId="{3D5556D9-3975-4768-BA90-9844FCFC4BFD}" destId="{A19297E0-D8F4-4434-9CFB-B328F4D3107F}" srcOrd="12" destOrd="0" presId="urn:microsoft.com/office/officeart/2008/layout/LinedList"/>
    <dgm:cxn modelId="{8B72918F-D48C-4B79-9A57-3212592C0E98}" type="presParOf" srcId="{3D5556D9-3975-4768-BA90-9844FCFC4BFD}" destId="{A3E8213C-F1DF-4349-BDE2-0CC78719D84E}" srcOrd="13" destOrd="0" presId="urn:microsoft.com/office/officeart/2008/layout/LinedList"/>
    <dgm:cxn modelId="{FC5BB8AD-5394-4026-ADE7-17421A4935A8}" type="presParOf" srcId="{A3E8213C-F1DF-4349-BDE2-0CC78719D84E}" destId="{9BB82FE7-9C30-4836-89CB-B9741DBF7604}" srcOrd="0" destOrd="0" presId="urn:microsoft.com/office/officeart/2008/layout/LinedList"/>
    <dgm:cxn modelId="{7E3551F0-BA43-4624-B234-12F5A2018A06}" type="presParOf" srcId="{A3E8213C-F1DF-4349-BDE2-0CC78719D84E}" destId="{1F0DB7B8-DD10-498B-A353-640150BC6AAD}" srcOrd="1" destOrd="0" presId="urn:microsoft.com/office/officeart/2008/layout/LinedList"/>
    <dgm:cxn modelId="{6CE4EE5F-FB96-4565-8242-BF47B322A608}" type="presParOf" srcId="{3D5556D9-3975-4768-BA90-9844FCFC4BFD}" destId="{1B4F1934-6966-48E6-AB6D-72D7B6080E4C}" srcOrd="14" destOrd="0" presId="urn:microsoft.com/office/officeart/2008/layout/LinedList"/>
    <dgm:cxn modelId="{374D3055-DD41-48DD-A269-1BCC2A8C735E}" type="presParOf" srcId="{3D5556D9-3975-4768-BA90-9844FCFC4BFD}" destId="{41812898-5111-4405-BCC8-0F3714D15B5D}" srcOrd="15" destOrd="0" presId="urn:microsoft.com/office/officeart/2008/layout/LinedList"/>
    <dgm:cxn modelId="{3C80BFD7-F524-4B6F-B536-38BB45384001}" type="presParOf" srcId="{41812898-5111-4405-BCC8-0F3714D15B5D}" destId="{E2D8A864-E806-4BA6-B264-097D604C7083}" srcOrd="0" destOrd="0" presId="urn:microsoft.com/office/officeart/2008/layout/LinedList"/>
    <dgm:cxn modelId="{BD533393-AB99-4A9D-A181-8B6060DCBE7D}" type="presParOf" srcId="{41812898-5111-4405-BCC8-0F3714D15B5D}" destId="{41E873F5-4F60-4633-9D83-1D8E809E6F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EB0255-DA51-4EE3-8E78-C4A669B2912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A4E24D6-39C0-4C8E-9025-6BCE67AECA2B}">
      <dgm:prSet/>
      <dgm:spPr/>
      <dgm:t>
        <a:bodyPr/>
        <a:lstStyle/>
        <a:p>
          <a:r>
            <a:rPr lang="en-GB"/>
            <a:t>Relationships are the foundations of success, and getting to know your fellow peers is an important first step for your learning journey!</a:t>
          </a:r>
          <a:endParaRPr lang="en-US"/>
        </a:p>
      </dgm:t>
    </dgm:pt>
    <dgm:pt modelId="{F154B5C3-A4D6-44B0-A4C6-162D70137CAD}" type="parTrans" cxnId="{E1FCBB8E-2C50-44E6-8E05-2EFB22344739}">
      <dgm:prSet/>
      <dgm:spPr/>
      <dgm:t>
        <a:bodyPr/>
        <a:lstStyle/>
        <a:p>
          <a:endParaRPr lang="en-US"/>
        </a:p>
      </dgm:t>
    </dgm:pt>
    <dgm:pt modelId="{2E44404C-F873-465B-9DD2-B1FE2164863F}" type="sibTrans" cxnId="{E1FCBB8E-2C50-44E6-8E05-2EFB22344739}">
      <dgm:prSet/>
      <dgm:spPr/>
      <dgm:t>
        <a:bodyPr/>
        <a:lstStyle/>
        <a:p>
          <a:endParaRPr lang="en-US"/>
        </a:p>
      </dgm:t>
    </dgm:pt>
    <dgm:pt modelId="{C92F2790-5AFD-47C5-A46A-D18B2D90B116}">
      <dgm:prSet/>
      <dgm:spPr/>
      <dgm:t>
        <a:bodyPr/>
        <a:lstStyle/>
        <a:p>
          <a:r>
            <a:rPr lang="en-GB"/>
            <a:t>Please take a moment to write down: </a:t>
          </a:r>
          <a:endParaRPr lang="en-US"/>
        </a:p>
      </dgm:t>
    </dgm:pt>
    <dgm:pt modelId="{BDC837A2-3F16-49F7-9416-C236F12B4EB3}" type="parTrans" cxnId="{0B433873-6701-421F-910C-2CB45DC6F312}">
      <dgm:prSet/>
      <dgm:spPr/>
      <dgm:t>
        <a:bodyPr/>
        <a:lstStyle/>
        <a:p>
          <a:endParaRPr lang="en-US"/>
        </a:p>
      </dgm:t>
    </dgm:pt>
    <dgm:pt modelId="{05B03ED3-500A-4A90-804E-B65F459C0768}" type="sibTrans" cxnId="{0B433873-6701-421F-910C-2CB45DC6F312}">
      <dgm:prSet/>
      <dgm:spPr/>
      <dgm:t>
        <a:bodyPr/>
        <a:lstStyle/>
        <a:p>
          <a:endParaRPr lang="en-US"/>
        </a:p>
      </dgm:t>
    </dgm:pt>
    <dgm:pt modelId="{C08541F9-0993-47A0-9833-71C5C2A21E06}">
      <dgm:prSet/>
      <dgm:spPr/>
      <dgm:t>
        <a:bodyPr/>
        <a:lstStyle/>
        <a:p>
          <a:r>
            <a:rPr lang="en-GB" b="1"/>
            <a:t>Your name </a:t>
          </a:r>
          <a:endParaRPr lang="en-US" b="1"/>
        </a:p>
      </dgm:t>
    </dgm:pt>
    <dgm:pt modelId="{B2C595CC-12D0-41BC-82E2-2336E3AF482E}" type="parTrans" cxnId="{A054A929-B2C8-4FBF-82B4-1F53E538BB42}">
      <dgm:prSet/>
      <dgm:spPr/>
      <dgm:t>
        <a:bodyPr/>
        <a:lstStyle/>
        <a:p>
          <a:endParaRPr lang="en-US"/>
        </a:p>
      </dgm:t>
    </dgm:pt>
    <dgm:pt modelId="{6DBB9DBF-E322-43F3-9776-56B3CA0CCDE2}" type="sibTrans" cxnId="{A054A929-B2C8-4FBF-82B4-1F53E538BB42}">
      <dgm:prSet/>
      <dgm:spPr/>
      <dgm:t>
        <a:bodyPr/>
        <a:lstStyle/>
        <a:p>
          <a:endParaRPr lang="en-US"/>
        </a:p>
      </dgm:t>
    </dgm:pt>
    <dgm:pt modelId="{0EB3CCEC-EB0C-42BF-A73F-2ACF39509A3B}">
      <dgm:prSet/>
      <dgm:spPr/>
      <dgm:t>
        <a:bodyPr/>
        <a:lstStyle/>
        <a:p>
          <a:r>
            <a:rPr lang="en-US" b="1"/>
            <a:t>One strength you may have </a:t>
          </a:r>
        </a:p>
      </dgm:t>
    </dgm:pt>
    <dgm:pt modelId="{FECB7DCF-D3A6-4B08-A445-D4CEDFD93E07}" type="parTrans" cxnId="{73CE4D1F-F769-4A0A-B618-AB27938FA25F}">
      <dgm:prSet/>
      <dgm:spPr/>
      <dgm:t>
        <a:bodyPr/>
        <a:lstStyle/>
        <a:p>
          <a:endParaRPr lang="en-US"/>
        </a:p>
      </dgm:t>
    </dgm:pt>
    <dgm:pt modelId="{9C1037A2-144E-4271-B797-A4012C705C7B}" type="sibTrans" cxnId="{73CE4D1F-F769-4A0A-B618-AB27938FA25F}">
      <dgm:prSet/>
      <dgm:spPr/>
      <dgm:t>
        <a:bodyPr/>
        <a:lstStyle/>
        <a:p>
          <a:endParaRPr lang="en-US"/>
        </a:p>
      </dgm:t>
    </dgm:pt>
    <dgm:pt modelId="{606F7969-5BB0-49D2-A468-75AEA3BDB87B}">
      <dgm:prSet/>
      <dgm:spPr/>
      <dgm:t>
        <a:bodyPr/>
        <a:lstStyle/>
        <a:p>
          <a:r>
            <a:rPr lang="en-US" b="1"/>
            <a:t>One area that you wish to improve one. </a:t>
          </a:r>
        </a:p>
      </dgm:t>
    </dgm:pt>
    <dgm:pt modelId="{00DAA0A0-5186-45B4-A59C-EA04CFD76698}" type="parTrans" cxnId="{B52F0009-6605-49BE-A064-F6F986BA7B59}">
      <dgm:prSet/>
      <dgm:spPr/>
      <dgm:t>
        <a:bodyPr/>
        <a:lstStyle/>
        <a:p>
          <a:endParaRPr lang="en-US"/>
        </a:p>
      </dgm:t>
    </dgm:pt>
    <dgm:pt modelId="{933DA588-53E9-427D-BFE5-940CE407F182}" type="sibTrans" cxnId="{B52F0009-6605-49BE-A064-F6F986BA7B59}">
      <dgm:prSet/>
      <dgm:spPr/>
      <dgm:t>
        <a:bodyPr/>
        <a:lstStyle/>
        <a:p>
          <a:endParaRPr lang="en-US"/>
        </a:p>
      </dgm:t>
    </dgm:pt>
    <dgm:pt modelId="{F40C322C-6EBB-4BB5-8154-5139A82EE16D}">
      <dgm:prSet/>
      <dgm:spPr/>
      <dgm:t>
        <a:bodyPr/>
        <a:lstStyle/>
        <a:p>
          <a:r>
            <a:rPr lang="en-GB" b="1"/>
            <a:t>One thing you are worried about studying at university. </a:t>
          </a:r>
          <a:endParaRPr lang="en-US" b="1"/>
        </a:p>
      </dgm:t>
    </dgm:pt>
    <dgm:pt modelId="{DE6DBC18-DA8C-458E-92E5-B9C340BE904E}" type="parTrans" cxnId="{89B19260-D8D8-4C31-A322-6C882F3C1E5F}">
      <dgm:prSet/>
      <dgm:spPr/>
      <dgm:t>
        <a:bodyPr/>
        <a:lstStyle/>
        <a:p>
          <a:endParaRPr lang="en-US"/>
        </a:p>
      </dgm:t>
    </dgm:pt>
    <dgm:pt modelId="{0C745FBB-E0B5-4BC0-9226-A900583EFA8A}" type="sibTrans" cxnId="{89B19260-D8D8-4C31-A322-6C882F3C1E5F}">
      <dgm:prSet/>
      <dgm:spPr/>
      <dgm:t>
        <a:bodyPr/>
        <a:lstStyle/>
        <a:p>
          <a:endParaRPr lang="en-US"/>
        </a:p>
      </dgm:t>
    </dgm:pt>
    <dgm:pt modelId="{597EFF89-8A5B-4A25-A1FF-AC7FDAEDEF5C}">
      <dgm:prSet/>
      <dgm:spPr/>
      <dgm:t>
        <a:bodyPr/>
        <a:lstStyle/>
        <a:p>
          <a:r>
            <a:rPr lang="en-GB" b="1"/>
            <a:t>One thing you are excited about starting at uni. </a:t>
          </a:r>
          <a:endParaRPr lang="en-US" b="1"/>
        </a:p>
      </dgm:t>
    </dgm:pt>
    <dgm:pt modelId="{E2C9D422-7F40-45AF-89A8-9489218F5571}" type="parTrans" cxnId="{255924D9-5B93-4AB7-B470-95FA79FAB64C}">
      <dgm:prSet/>
      <dgm:spPr/>
      <dgm:t>
        <a:bodyPr/>
        <a:lstStyle/>
        <a:p>
          <a:endParaRPr lang="en-US"/>
        </a:p>
      </dgm:t>
    </dgm:pt>
    <dgm:pt modelId="{3A515730-BAE1-42B1-B6BB-2D2DC1662CEC}" type="sibTrans" cxnId="{255924D9-5B93-4AB7-B470-95FA79FAB64C}">
      <dgm:prSet/>
      <dgm:spPr/>
      <dgm:t>
        <a:bodyPr/>
        <a:lstStyle/>
        <a:p>
          <a:endParaRPr lang="en-US"/>
        </a:p>
      </dgm:t>
    </dgm:pt>
    <dgm:pt modelId="{8BA73DCE-A97A-4594-9C6A-766562004C7F}" type="pres">
      <dgm:prSet presAssocID="{1DEB0255-DA51-4EE3-8E78-C4A669B2912E}" presName="diagram" presStyleCnt="0">
        <dgm:presLayoutVars>
          <dgm:dir/>
          <dgm:resizeHandles val="exact"/>
        </dgm:presLayoutVars>
      </dgm:prSet>
      <dgm:spPr/>
    </dgm:pt>
    <dgm:pt modelId="{E3293C7A-DAB0-433E-9355-A52A89A5731C}" type="pres">
      <dgm:prSet presAssocID="{BA4E24D6-39C0-4C8E-9025-6BCE67AECA2B}" presName="node" presStyleLbl="node1" presStyleIdx="0" presStyleCnt="7">
        <dgm:presLayoutVars>
          <dgm:bulletEnabled val="1"/>
        </dgm:presLayoutVars>
      </dgm:prSet>
      <dgm:spPr/>
    </dgm:pt>
    <dgm:pt modelId="{9EDE805E-762C-478E-877B-D34C3A3733F6}" type="pres">
      <dgm:prSet presAssocID="{2E44404C-F873-465B-9DD2-B1FE2164863F}" presName="sibTrans" presStyleCnt="0"/>
      <dgm:spPr/>
    </dgm:pt>
    <dgm:pt modelId="{1CAC5276-E8F3-4539-AA16-C989601F713E}" type="pres">
      <dgm:prSet presAssocID="{C92F2790-5AFD-47C5-A46A-D18B2D90B116}" presName="node" presStyleLbl="node1" presStyleIdx="1" presStyleCnt="7">
        <dgm:presLayoutVars>
          <dgm:bulletEnabled val="1"/>
        </dgm:presLayoutVars>
      </dgm:prSet>
      <dgm:spPr/>
    </dgm:pt>
    <dgm:pt modelId="{C4C3B3DF-2885-440D-8B3C-3B2289607F0D}" type="pres">
      <dgm:prSet presAssocID="{05B03ED3-500A-4A90-804E-B65F459C0768}" presName="sibTrans" presStyleCnt="0"/>
      <dgm:spPr/>
    </dgm:pt>
    <dgm:pt modelId="{D8235648-2F86-4CD1-9C2C-6D72F4FA1895}" type="pres">
      <dgm:prSet presAssocID="{C08541F9-0993-47A0-9833-71C5C2A21E06}" presName="node" presStyleLbl="node1" presStyleIdx="2" presStyleCnt="7">
        <dgm:presLayoutVars>
          <dgm:bulletEnabled val="1"/>
        </dgm:presLayoutVars>
      </dgm:prSet>
      <dgm:spPr/>
    </dgm:pt>
    <dgm:pt modelId="{44DFF086-19FC-40C9-A167-920631E70144}" type="pres">
      <dgm:prSet presAssocID="{6DBB9DBF-E322-43F3-9776-56B3CA0CCDE2}" presName="sibTrans" presStyleCnt="0"/>
      <dgm:spPr/>
    </dgm:pt>
    <dgm:pt modelId="{5B9F7CF7-985A-4C79-A018-D09A504DB27A}" type="pres">
      <dgm:prSet presAssocID="{0EB3CCEC-EB0C-42BF-A73F-2ACF39509A3B}" presName="node" presStyleLbl="node1" presStyleIdx="3" presStyleCnt="7">
        <dgm:presLayoutVars>
          <dgm:bulletEnabled val="1"/>
        </dgm:presLayoutVars>
      </dgm:prSet>
      <dgm:spPr/>
    </dgm:pt>
    <dgm:pt modelId="{77B14A1B-5F3D-4B7A-8A8D-4920A5822B6D}" type="pres">
      <dgm:prSet presAssocID="{9C1037A2-144E-4271-B797-A4012C705C7B}" presName="sibTrans" presStyleCnt="0"/>
      <dgm:spPr/>
    </dgm:pt>
    <dgm:pt modelId="{B6ED74D6-3C31-49E9-8AC7-4555F9AA3C95}" type="pres">
      <dgm:prSet presAssocID="{606F7969-5BB0-49D2-A468-75AEA3BDB87B}" presName="node" presStyleLbl="node1" presStyleIdx="4" presStyleCnt="7">
        <dgm:presLayoutVars>
          <dgm:bulletEnabled val="1"/>
        </dgm:presLayoutVars>
      </dgm:prSet>
      <dgm:spPr/>
    </dgm:pt>
    <dgm:pt modelId="{4BFA58D4-72AA-4291-899D-1BD34D89DE81}" type="pres">
      <dgm:prSet presAssocID="{933DA588-53E9-427D-BFE5-940CE407F182}" presName="sibTrans" presStyleCnt="0"/>
      <dgm:spPr/>
    </dgm:pt>
    <dgm:pt modelId="{EE3365F8-ABA9-4DF1-BD31-7C7D99C84DB6}" type="pres">
      <dgm:prSet presAssocID="{F40C322C-6EBB-4BB5-8154-5139A82EE16D}" presName="node" presStyleLbl="node1" presStyleIdx="5" presStyleCnt="7">
        <dgm:presLayoutVars>
          <dgm:bulletEnabled val="1"/>
        </dgm:presLayoutVars>
      </dgm:prSet>
      <dgm:spPr/>
    </dgm:pt>
    <dgm:pt modelId="{9FA6EC56-24BC-40E5-8739-4E916724EEE0}" type="pres">
      <dgm:prSet presAssocID="{0C745FBB-E0B5-4BC0-9226-A900583EFA8A}" presName="sibTrans" presStyleCnt="0"/>
      <dgm:spPr/>
    </dgm:pt>
    <dgm:pt modelId="{CB1C52E3-C70E-4139-B891-E9B2F0655E34}" type="pres">
      <dgm:prSet presAssocID="{597EFF89-8A5B-4A25-A1FF-AC7FDAEDEF5C}" presName="node" presStyleLbl="node1" presStyleIdx="6" presStyleCnt="7">
        <dgm:presLayoutVars>
          <dgm:bulletEnabled val="1"/>
        </dgm:presLayoutVars>
      </dgm:prSet>
      <dgm:spPr/>
    </dgm:pt>
  </dgm:ptLst>
  <dgm:cxnLst>
    <dgm:cxn modelId="{CD298906-E36A-4FDE-AFAC-ADCD7F01950D}" type="presOf" srcId="{1DEB0255-DA51-4EE3-8E78-C4A669B2912E}" destId="{8BA73DCE-A97A-4594-9C6A-766562004C7F}" srcOrd="0" destOrd="0" presId="urn:microsoft.com/office/officeart/2005/8/layout/default"/>
    <dgm:cxn modelId="{94152A07-DB33-4074-91E6-9600AA396611}" type="presOf" srcId="{BA4E24D6-39C0-4C8E-9025-6BCE67AECA2B}" destId="{E3293C7A-DAB0-433E-9355-A52A89A5731C}" srcOrd="0" destOrd="0" presId="urn:microsoft.com/office/officeart/2005/8/layout/default"/>
    <dgm:cxn modelId="{B52F0009-6605-49BE-A064-F6F986BA7B59}" srcId="{1DEB0255-DA51-4EE3-8E78-C4A669B2912E}" destId="{606F7969-5BB0-49D2-A468-75AEA3BDB87B}" srcOrd="4" destOrd="0" parTransId="{00DAA0A0-5186-45B4-A59C-EA04CFD76698}" sibTransId="{933DA588-53E9-427D-BFE5-940CE407F182}"/>
    <dgm:cxn modelId="{6D91190D-2A75-43ED-AB6A-36102763F4B1}" type="presOf" srcId="{C92F2790-5AFD-47C5-A46A-D18B2D90B116}" destId="{1CAC5276-E8F3-4539-AA16-C989601F713E}" srcOrd="0" destOrd="0" presId="urn:microsoft.com/office/officeart/2005/8/layout/default"/>
    <dgm:cxn modelId="{73CE4D1F-F769-4A0A-B618-AB27938FA25F}" srcId="{1DEB0255-DA51-4EE3-8E78-C4A669B2912E}" destId="{0EB3CCEC-EB0C-42BF-A73F-2ACF39509A3B}" srcOrd="3" destOrd="0" parTransId="{FECB7DCF-D3A6-4B08-A445-D4CEDFD93E07}" sibTransId="{9C1037A2-144E-4271-B797-A4012C705C7B}"/>
    <dgm:cxn modelId="{A054A929-B2C8-4FBF-82B4-1F53E538BB42}" srcId="{1DEB0255-DA51-4EE3-8E78-C4A669B2912E}" destId="{C08541F9-0993-47A0-9833-71C5C2A21E06}" srcOrd="2" destOrd="0" parTransId="{B2C595CC-12D0-41BC-82E2-2336E3AF482E}" sibTransId="{6DBB9DBF-E322-43F3-9776-56B3CA0CCDE2}"/>
    <dgm:cxn modelId="{6733282D-BD0B-4D8E-BCD4-956BC9667BB2}" type="presOf" srcId="{597EFF89-8A5B-4A25-A1FF-AC7FDAEDEF5C}" destId="{CB1C52E3-C70E-4139-B891-E9B2F0655E34}" srcOrd="0" destOrd="0" presId="urn:microsoft.com/office/officeart/2005/8/layout/default"/>
    <dgm:cxn modelId="{89B19260-D8D8-4C31-A322-6C882F3C1E5F}" srcId="{1DEB0255-DA51-4EE3-8E78-C4A669B2912E}" destId="{F40C322C-6EBB-4BB5-8154-5139A82EE16D}" srcOrd="5" destOrd="0" parTransId="{DE6DBC18-DA8C-458E-92E5-B9C340BE904E}" sibTransId="{0C745FBB-E0B5-4BC0-9226-A900583EFA8A}"/>
    <dgm:cxn modelId="{08B43766-8620-49C5-8CF1-83D7E9453EE8}" type="presOf" srcId="{606F7969-5BB0-49D2-A468-75AEA3BDB87B}" destId="{B6ED74D6-3C31-49E9-8AC7-4555F9AA3C95}" srcOrd="0" destOrd="0" presId="urn:microsoft.com/office/officeart/2005/8/layout/default"/>
    <dgm:cxn modelId="{4B440D49-70C4-47F6-9919-B88826829583}" type="presOf" srcId="{0EB3CCEC-EB0C-42BF-A73F-2ACF39509A3B}" destId="{5B9F7CF7-985A-4C79-A018-D09A504DB27A}" srcOrd="0" destOrd="0" presId="urn:microsoft.com/office/officeart/2005/8/layout/default"/>
    <dgm:cxn modelId="{F9A67B4B-BD97-4A1D-AE4F-ED7AD7643501}" type="presOf" srcId="{C08541F9-0993-47A0-9833-71C5C2A21E06}" destId="{D8235648-2F86-4CD1-9C2C-6D72F4FA1895}" srcOrd="0" destOrd="0" presId="urn:microsoft.com/office/officeart/2005/8/layout/default"/>
    <dgm:cxn modelId="{0B433873-6701-421F-910C-2CB45DC6F312}" srcId="{1DEB0255-DA51-4EE3-8E78-C4A669B2912E}" destId="{C92F2790-5AFD-47C5-A46A-D18B2D90B116}" srcOrd="1" destOrd="0" parTransId="{BDC837A2-3F16-49F7-9416-C236F12B4EB3}" sibTransId="{05B03ED3-500A-4A90-804E-B65F459C0768}"/>
    <dgm:cxn modelId="{E1FCBB8E-2C50-44E6-8E05-2EFB22344739}" srcId="{1DEB0255-DA51-4EE3-8E78-C4A669B2912E}" destId="{BA4E24D6-39C0-4C8E-9025-6BCE67AECA2B}" srcOrd="0" destOrd="0" parTransId="{F154B5C3-A4D6-44B0-A4C6-162D70137CAD}" sibTransId="{2E44404C-F873-465B-9DD2-B1FE2164863F}"/>
    <dgm:cxn modelId="{F7D14D9C-D77D-4FC7-A1D7-11887944B67F}" type="presOf" srcId="{F40C322C-6EBB-4BB5-8154-5139A82EE16D}" destId="{EE3365F8-ABA9-4DF1-BD31-7C7D99C84DB6}" srcOrd="0" destOrd="0" presId="urn:microsoft.com/office/officeart/2005/8/layout/default"/>
    <dgm:cxn modelId="{255924D9-5B93-4AB7-B470-95FA79FAB64C}" srcId="{1DEB0255-DA51-4EE3-8E78-C4A669B2912E}" destId="{597EFF89-8A5B-4A25-A1FF-AC7FDAEDEF5C}" srcOrd="6" destOrd="0" parTransId="{E2C9D422-7F40-45AF-89A8-9489218F5571}" sibTransId="{3A515730-BAE1-42B1-B6BB-2D2DC1662CEC}"/>
    <dgm:cxn modelId="{47068046-0D4E-4FD5-9F4F-8BECE1652C24}" type="presParOf" srcId="{8BA73DCE-A97A-4594-9C6A-766562004C7F}" destId="{E3293C7A-DAB0-433E-9355-A52A89A5731C}" srcOrd="0" destOrd="0" presId="urn:microsoft.com/office/officeart/2005/8/layout/default"/>
    <dgm:cxn modelId="{238FE9DB-B875-492F-9D82-7B14ED2A4305}" type="presParOf" srcId="{8BA73DCE-A97A-4594-9C6A-766562004C7F}" destId="{9EDE805E-762C-478E-877B-D34C3A3733F6}" srcOrd="1" destOrd="0" presId="urn:microsoft.com/office/officeart/2005/8/layout/default"/>
    <dgm:cxn modelId="{7FED2679-33F7-46F8-B8D1-CF2A835745CC}" type="presParOf" srcId="{8BA73DCE-A97A-4594-9C6A-766562004C7F}" destId="{1CAC5276-E8F3-4539-AA16-C989601F713E}" srcOrd="2" destOrd="0" presId="urn:microsoft.com/office/officeart/2005/8/layout/default"/>
    <dgm:cxn modelId="{E6339167-882B-41B6-8D7C-6B5B3D1577F9}" type="presParOf" srcId="{8BA73DCE-A97A-4594-9C6A-766562004C7F}" destId="{C4C3B3DF-2885-440D-8B3C-3B2289607F0D}" srcOrd="3" destOrd="0" presId="urn:microsoft.com/office/officeart/2005/8/layout/default"/>
    <dgm:cxn modelId="{5F6AF708-6975-4C3F-8FC4-268BB99F1E60}" type="presParOf" srcId="{8BA73DCE-A97A-4594-9C6A-766562004C7F}" destId="{D8235648-2F86-4CD1-9C2C-6D72F4FA1895}" srcOrd="4" destOrd="0" presId="urn:microsoft.com/office/officeart/2005/8/layout/default"/>
    <dgm:cxn modelId="{8842ED6D-1B6C-492E-95A5-F511D7B4AC0E}" type="presParOf" srcId="{8BA73DCE-A97A-4594-9C6A-766562004C7F}" destId="{44DFF086-19FC-40C9-A167-920631E70144}" srcOrd="5" destOrd="0" presId="urn:microsoft.com/office/officeart/2005/8/layout/default"/>
    <dgm:cxn modelId="{7C9478E1-50DC-45EE-96FF-BE0016B58C02}" type="presParOf" srcId="{8BA73DCE-A97A-4594-9C6A-766562004C7F}" destId="{5B9F7CF7-985A-4C79-A018-D09A504DB27A}" srcOrd="6" destOrd="0" presId="urn:microsoft.com/office/officeart/2005/8/layout/default"/>
    <dgm:cxn modelId="{E220E08A-87AE-4F05-915F-04147473BB63}" type="presParOf" srcId="{8BA73DCE-A97A-4594-9C6A-766562004C7F}" destId="{77B14A1B-5F3D-4B7A-8A8D-4920A5822B6D}" srcOrd="7" destOrd="0" presId="urn:microsoft.com/office/officeart/2005/8/layout/default"/>
    <dgm:cxn modelId="{9C9AE203-E058-4232-853A-8E2C4B79FCAF}" type="presParOf" srcId="{8BA73DCE-A97A-4594-9C6A-766562004C7F}" destId="{B6ED74D6-3C31-49E9-8AC7-4555F9AA3C95}" srcOrd="8" destOrd="0" presId="urn:microsoft.com/office/officeart/2005/8/layout/default"/>
    <dgm:cxn modelId="{5DD9A90A-D640-4818-8AB9-1ED8F53306CF}" type="presParOf" srcId="{8BA73DCE-A97A-4594-9C6A-766562004C7F}" destId="{4BFA58D4-72AA-4291-899D-1BD34D89DE81}" srcOrd="9" destOrd="0" presId="urn:microsoft.com/office/officeart/2005/8/layout/default"/>
    <dgm:cxn modelId="{EC75F4C8-0AE4-40DF-BF8B-3AA30DAEDD94}" type="presParOf" srcId="{8BA73DCE-A97A-4594-9C6A-766562004C7F}" destId="{EE3365F8-ABA9-4DF1-BD31-7C7D99C84DB6}" srcOrd="10" destOrd="0" presId="urn:microsoft.com/office/officeart/2005/8/layout/default"/>
    <dgm:cxn modelId="{8705FCDC-0885-474C-B426-C5DF73513DC6}" type="presParOf" srcId="{8BA73DCE-A97A-4594-9C6A-766562004C7F}" destId="{9FA6EC56-24BC-40E5-8739-4E916724EEE0}" srcOrd="11" destOrd="0" presId="urn:microsoft.com/office/officeart/2005/8/layout/default"/>
    <dgm:cxn modelId="{175E575B-9753-4043-8955-3AB09E23E9BF}" type="presParOf" srcId="{8BA73DCE-A97A-4594-9C6A-766562004C7F}" destId="{CB1C52E3-C70E-4139-B891-E9B2F0655E34}"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932830-6111-4A78-9626-E4D491DB9657}" type="doc">
      <dgm:prSet loTypeId="urn:microsoft.com/office/officeart/2005/8/layout/process5" loCatId="process" qsTypeId="urn:microsoft.com/office/officeart/2005/8/quickstyle/simple2" qsCatId="simple" csTypeId="urn:microsoft.com/office/officeart/2005/8/colors/accent0_3" csCatId="mainScheme" phldr="1"/>
      <dgm:spPr/>
      <dgm:t>
        <a:bodyPr/>
        <a:lstStyle/>
        <a:p>
          <a:endParaRPr lang="en-US"/>
        </a:p>
      </dgm:t>
    </dgm:pt>
    <dgm:pt modelId="{3672ED9E-8F25-4041-9CE6-83C349E555B6}">
      <dgm:prSet/>
      <dgm:spPr>
        <a:xfrm>
          <a:off x="446483" y="3350"/>
          <a:ext cx="2172886" cy="1303732"/>
        </a:xfrm>
        <a:prstGeom prst="roundRect">
          <a:avLst>
            <a:gd name="adj" fmla="val 10000"/>
          </a:avLst>
        </a:prstGeom>
      </dgm:spPr>
      <dgm:t>
        <a:bodyPr/>
        <a:lstStyle/>
        <a:p>
          <a:pPr>
            <a:buNone/>
          </a:pPr>
          <a:r>
            <a:rPr lang="en-GB" dirty="0">
              <a:latin typeface="Aptos" panose="02110004020202020204"/>
              <a:ea typeface="+mn-ea"/>
              <a:cs typeface="+mn-cs"/>
            </a:rPr>
            <a:t>Arrive on time for all classes. If you are running late, or unable to attend, please inform your lecturers before sessions. </a:t>
          </a:r>
          <a:endParaRPr lang="en-US" dirty="0">
            <a:latin typeface="Aptos" panose="02110004020202020204"/>
            <a:ea typeface="+mn-ea"/>
            <a:cs typeface="+mn-cs"/>
          </a:endParaRPr>
        </a:p>
      </dgm:t>
    </dgm:pt>
    <dgm:pt modelId="{B2FBE24C-7DA4-42C6-8069-CFA4ADE72917}" type="parTrans" cxnId="{E0A21B6B-4660-4488-949D-714FCEB8F559}">
      <dgm:prSet/>
      <dgm:spPr/>
      <dgm:t>
        <a:bodyPr/>
        <a:lstStyle/>
        <a:p>
          <a:endParaRPr lang="en-US"/>
        </a:p>
      </dgm:t>
    </dgm:pt>
    <dgm:pt modelId="{69BDF371-B0C5-4BE2-BE0A-4AAE0D67B529}" type="sibTrans" cxnId="{E0A21B6B-4660-4488-949D-714FCEB8F559}">
      <dgm:prSet/>
      <dgm:spPr>
        <a:xfrm>
          <a:off x="2810584" y="385778"/>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9375DE20-0DF4-4052-ACF8-2ADA99F27424}">
      <dgm:prSet/>
      <dgm:spPr>
        <a:xfrm>
          <a:off x="3488525" y="3350"/>
          <a:ext cx="2172886" cy="1303732"/>
        </a:xfrm>
        <a:prstGeom prst="roundRect">
          <a:avLst>
            <a:gd name="adj" fmla="val 10000"/>
          </a:avLst>
        </a:prstGeom>
      </dgm:spPr>
      <dgm:t>
        <a:bodyPr/>
        <a:lstStyle/>
        <a:p>
          <a:pPr>
            <a:buNone/>
          </a:pPr>
          <a:r>
            <a:rPr lang="en-GB">
              <a:latin typeface="Aptos" panose="02110004020202020204"/>
              <a:ea typeface="+mn-ea"/>
              <a:cs typeface="+mn-cs"/>
            </a:rPr>
            <a:t>If arriving late, please do not disrupt the session, please take your seats quietly. </a:t>
          </a:r>
          <a:endParaRPr lang="en-US">
            <a:latin typeface="Aptos" panose="02110004020202020204"/>
            <a:ea typeface="+mn-ea"/>
            <a:cs typeface="+mn-cs"/>
          </a:endParaRPr>
        </a:p>
      </dgm:t>
    </dgm:pt>
    <dgm:pt modelId="{7F1821C0-B52F-4ABD-A645-7C087B64A725}" type="parTrans" cxnId="{CD27EA14-0A66-46A6-8561-5468D4F75A7F}">
      <dgm:prSet/>
      <dgm:spPr/>
      <dgm:t>
        <a:bodyPr/>
        <a:lstStyle/>
        <a:p>
          <a:endParaRPr lang="en-US"/>
        </a:p>
      </dgm:t>
    </dgm:pt>
    <dgm:pt modelId="{7B506BFC-2892-421F-99EB-3369FDFC2002}" type="sibTrans" cxnId="{CD27EA14-0A66-46A6-8561-5468D4F75A7F}">
      <dgm:prSet/>
      <dgm:spPr>
        <a:xfrm>
          <a:off x="5852626" y="385778"/>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5F18241B-B74E-495A-9B8B-8DC49D63691D}">
      <dgm:prSet/>
      <dgm:spPr>
        <a:xfrm>
          <a:off x="6530566" y="3350"/>
          <a:ext cx="2172886" cy="1303732"/>
        </a:xfrm>
        <a:prstGeom prst="roundRect">
          <a:avLst>
            <a:gd name="adj" fmla="val 10000"/>
          </a:avLst>
        </a:prstGeom>
      </dgm:spPr>
      <dgm:t>
        <a:bodyPr/>
        <a:lstStyle/>
        <a:p>
          <a:pPr>
            <a:buNone/>
          </a:pPr>
          <a:r>
            <a:rPr lang="en-GB">
              <a:latin typeface="Aptos" panose="02110004020202020204"/>
              <a:ea typeface="+mn-ea"/>
              <a:cs typeface="+mn-cs"/>
            </a:rPr>
            <a:t>Please arrive each session ready to learn (attitude and resources)</a:t>
          </a:r>
          <a:endParaRPr lang="en-US">
            <a:latin typeface="Aptos" panose="02110004020202020204"/>
            <a:ea typeface="+mn-ea"/>
            <a:cs typeface="+mn-cs"/>
          </a:endParaRPr>
        </a:p>
      </dgm:t>
    </dgm:pt>
    <dgm:pt modelId="{A585FB82-3CF9-4892-871F-3EEFF9ABE99C}" type="parTrans" cxnId="{B3B0DF8B-3384-449E-8A1E-C7FE448F0A6C}">
      <dgm:prSet/>
      <dgm:spPr/>
      <dgm:t>
        <a:bodyPr/>
        <a:lstStyle/>
        <a:p>
          <a:endParaRPr lang="en-US"/>
        </a:p>
      </dgm:t>
    </dgm:pt>
    <dgm:pt modelId="{237AFB5D-E8D9-473F-8936-B8C369042A0D}" type="sibTrans" cxnId="{B3B0DF8B-3384-449E-8A1E-C7FE448F0A6C}">
      <dgm:prSet/>
      <dgm:spPr>
        <a:xfrm>
          <a:off x="8894667" y="385778"/>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8097ED56-144C-410D-B4BC-C70D77BA1DD6}">
      <dgm:prSet/>
      <dgm:spPr>
        <a:xfrm>
          <a:off x="9572608" y="3350"/>
          <a:ext cx="2172886" cy="1303732"/>
        </a:xfrm>
        <a:prstGeom prst="roundRect">
          <a:avLst>
            <a:gd name="adj" fmla="val 10000"/>
          </a:avLst>
        </a:prstGeom>
      </dgm:spPr>
      <dgm:t>
        <a:bodyPr/>
        <a:lstStyle/>
        <a:p>
          <a:pPr>
            <a:buNone/>
          </a:pPr>
          <a:r>
            <a:rPr lang="en-GB">
              <a:latin typeface="Aptos" panose="02110004020202020204"/>
              <a:ea typeface="+mn-ea"/>
              <a:cs typeface="+mn-cs"/>
            </a:rPr>
            <a:t>Please keep phones on silent and use devices for learning purposes, unless otherwise agreed </a:t>
          </a:r>
          <a:endParaRPr lang="en-US">
            <a:latin typeface="Aptos" panose="02110004020202020204"/>
            <a:ea typeface="+mn-ea"/>
            <a:cs typeface="+mn-cs"/>
          </a:endParaRPr>
        </a:p>
      </dgm:t>
    </dgm:pt>
    <dgm:pt modelId="{BEBDD5DF-1A62-4DC4-B2B6-8A4337576971}" type="parTrans" cxnId="{46E85632-6BDB-4F12-90EA-7C73D6BB0104}">
      <dgm:prSet/>
      <dgm:spPr/>
      <dgm:t>
        <a:bodyPr/>
        <a:lstStyle/>
        <a:p>
          <a:endParaRPr lang="en-US"/>
        </a:p>
      </dgm:t>
    </dgm:pt>
    <dgm:pt modelId="{6FA9518E-E406-470D-859F-C372AFD54C11}" type="sibTrans" cxnId="{46E85632-6BDB-4F12-90EA-7C73D6BB0104}">
      <dgm:prSet/>
      <dgm:spPr>
        <a:xfrm rot="5400000">
          <a:off x="10428725" y="1459184"/>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F41A998F-16AB-4142-A074-74C3ADC2D5F9}">
      <dgm:prSet/>
      <dgm:spPr>
        <a:xfrm>
          <a:off x="9572608" y="2176237"/>
          <a:ext cx="2172886" cy="1303732"/>
        </a:xfrm>
        <a:prstGeom prst="roundRect">
          <a:avLst>
            <a:gd name="adj" fmla="val 10000"/>
          </a:avLst>
        </a:prstGeom>
      </dgm:spPr>
      <dgm:t>
        <a:bodyPr/>
        <a:lstStyle/>
        <a:p>
          <a:pPr>
            <a:buNone/>
          </a:pPr>
          <a:r>
            <a:rPr lang="en-GB">
              <a:latin typeface="Aptos" panose="02110004020202020204"/>
              <a:ea typeface="+mn-ea"/>
              <a:cs typeface="+mn-cs"/>
            </a:rPr>
            <a:t>Please complete any materials and tasks provided before each session. </a:t>
          </a:r>
          <a:endParaRPr lang="en-US">
            <a:latin typeface="Aptos" panose="02110004020202020204"/>
            <a:ea typeface="+mn-ea"/>
            <a:cs typeface="+mn-cs"/>
          </a:endParaRPr>
        </a:p>
      </dgm:t>
    </dgm:pt>
    <dgm:pt modelId="{17506605-69F1-4DBE-951C-F33A3E01CE2C}" type="parTrans" cxnId="{B2C2D9F4-9E24-4D61-ABC8-D7E01CA09A37}">
      <dgm:prSet/>
      <dgm:spPr/>
      <dgm:t>
        <a:bodyPr/>
        <a:lstStyle/>
        <a:p>
          <a:endParaRPr lang="en-US"/>
        </a:p>
      </dgm:t>
    </dgm:pt>
    <dgm:pt modelId="{0AF8DB8D-0C08-4AF0-B2CE-84238D208598}" type="sibTrans" cxnId="{B2C2D9F4-9E24-4D61-ABC8-D7E01CA09A37}">
      <dgm:prSet/>
      <dgm:spPr>
        <a:xfrm rot="10800000">
          <a:off x="8920742" y="2558665"/>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F58D339D-FE11-4D97-A844-F4A521881FFC}">
      <dgm:prSet/>
      <dgm:spPr>
        <a:xfrm>
          <a:off x="6530566" y="2176237"/>
          <a:ext cx="2172886" cy="1303732"/>
        </a:xfrm>
        <a:prstGeom prst="roundRect">
          <a:avLst>
            <a:gd name="adj" fmla="val 10000"/>
          </a:avLst>
        </a:prstGeom>
      </dgm:spPr>
      <dgm:t>
        <a:bodyPr/>
        <a:lstStyle/>
        <a:p>
          <a:pPr>
            <a:buNone/>
          </a:pPr>
          <a:r>
            <a:rPr lang="en-GB">
              <a:latin typeface="Aptos" panose="02110004020202020204"/>
              <a:ea typeface="+mn-ea"/>
              <a:cs typeface="+mn-cs"/>
            </a:rPr>
            <a:t>Be respectful when others are speaking. Allow people to share their views and be open to different opinions. </a:t>
          </a:r>
          <a:endParaRPr lang="en-US">
            <a:latin typeface="Aptos" panose="02110004020202020204"/>
            <a:ea typeface="+mn-ea"/>
            <a:cs typeface="+mn-cs"/>
          </a:endParaRPr>
        </a:p>
      </dgm:t>
    </dgm:pt>
    <dgm:pt modelId="{B67C882E-5ADD-4FDA-B458-29BCF467B310}" type="parTrans" cxnId="{B182FA55-B70E-4B8F-A6EF-94169CCD94F0}">
      <dgm:prSet/>
      <dgm:spPr/>
      <dgm:t>
        <a:bodyPr/>
        <a:lstStyle/>
        <a:p>
          <a:endParaRPr lang="en-US"/>
        </a:p>
      </dgm:t>
    </dgm:pt>
    <dgm:pt modelId="{D9A542E8-7EC9-4C3B-A7DB-75BB831BA6B2}" type="sibTrans" cxnId="{B182FA55-B70E-4B8F-A6EF-94169CCD94F0}">
      <dgm:prSet/>
      <dgm:spPr>
        <a:xfrm rot="10800000">
          <a:off x="5878700" y="2558665"/>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72D419D8-E2C9-4BD2-BF2D-0FA7682FC0EA}">
      <dgm:prSet/>
      <dgm:spPr>
        <a:xfrm>
          <a:off x="3488525" y="2176237"/>
          <a:ext cx="2172886" cy="1303732"/>
        </a:xfrm>
        <a:prstGeom prst="roundRect">
          <a:avLst>
            <a:gd name="adj" fmla="val 10000"/>
          </a:avLst>
        </a:prstGeom>
      </dgm:spPr>
      <dgm:t>
        <a:bodyPr/>
        <a:lstStyle/>
        <a:p>
          <a:pPr>
            <a:buNone/>
          </a:pPr>
          <a:r>
            <a:rPr lang="en-GB">
              <a:latin typeface="Aptos" panose="02110004020202020204"/>
              <a:ea typeface="+mn-ea"/>
              <a:cs typeface="+mn-cs"/>
            </a:rPr>
            <a:t>Work cooperatively with others, listen actively and share responsibilities for group work and the classroom environment .</a:t>
          </a:r>
          <a:endParaRPr lang="en-US">
            <a:latin typeface="Aptos" panose="02110004020202020204"/>
            <a:ea typeface="+mn-ea"/>
            <a:cs typeface="+mn-cs"/>
          </a:endParaRPr>
        </a:p>
      </dgm:t>
    </dgm:pt>
    <dgm:pt modelId="{697DBE34-7924-43A5-9722-26BBC15B7F4F}" type="parTrans" cxnId="{0B4373D2-7AE5-403B-A629-3E5673C28EC2}">
      <dgm:prSet/>
      <dgm:spPr/>
      <dgm:t>
        <a:bodyPr/>
        <a:lstStyle/>
        <a:p>
          <a:endParaRPr lang="en-US"/>
        </a:p>
      </dgm:t>
    </dgm:pt>
    <dgm:pt modelId="{DB235C72-EF85-4963-8923-BD1508C2E13D}" type="sibTrans" cxnId="{0B4373D2-7AE5-403B-A629-3E5673C28EC2}">
      <dgm:prSet/>
      <dgm:spPr>
        <a:xfrm rot="10800000">
          <a:off x="2836659" y="2558665"/>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455CDEA1-8E4C-4404-B893-2E71D6C54624}">
      <dgm:prSet/>
      <dgm:spPr>
        <a:xfrm>
          <a:off x="446483" y="2176237"/>
          <a:ext cx="2172886" cy="1303732"/>
        </a:xfrm>
        <a:prstGeom prst="roundRect">
          <a:avLst>
            <a:gd name="adj" fmla="val 10000"/>
          </a:avLst>
        </a:prstGeom>
      </dgm:spPr>
      <dgm:t>
        <a:bodyPr/>
        <a:lstStyle/>
        <a:p>
          <a:pPr>
            <a:buNone/>
          </a:pPr>
          <a:r>
            <a:rPr lang="en-GB">
              <a:latin typeface="Aptos" panose="02110004020202020204"/>
              <a:ea typeface="+mn-ea"/>
              <a:cs typeface="+mn-cs"/>
            </a:rPr>
            <a:t>Be open and honest, especially if you are facing challenges. It is important that we create a supportive and trusting environment.</a:t>
          </a:r>
          <a:endParaRPr lang="en-US">
            <a:latin typeface="Aptos" panose="02110004020202020204"/>
            <a:ea typeface="+mn-ea"/>
            <a:cs typeface="+mn-cs"/>
          </a:endParaRPr>
        </a:p>
      </dgm:t>
    </dgm:pt>
    <dgm:pt modelId="{4ABE315B-B69B-4407-BBC8-D57ED84CE86F}" type="parTrans" cxnId="{BC0ADFEE-C33C-412A-88AA-6775B2C42FB9}">
      <dgm:prSet/>
      <dgm:spPr/>
      <dgm:t>
        <a:bodyPr/>
        <a:lstStyle/>
        <a:p>
          <a:endParaRPr lang="en-US"/>
        </a:p>
      </dgm:t>
    </dgm:pt>
    <dgm:pt modelId="{EB721718-1552-49BD-98EF-A260F43DA126}" type="sibTrans" cxnId="{BC0ADFEE-C33C-412A-88AA-6775B2C42FB9}">
      <dgm:prSet/>
      <dgm:spPr>
        <a:xfrm rot="5400000">
          <a:off x="1302601" y="3632071"/>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760F3D90-8F40-4137-9AC6-8CC1D2D80D7D}">
      <dgm:prSet/>
      <dgm:spPr>
        <a:xfrm>
          <a:off x="446483" y="4349124"/>
          <a:ext cx="2172886" cy="1303732"/>
        </a:xfrm>
        <a:prstGeom prst="roundRect">
          <a:avLst>
            <a:gd name="adj" fmla="val 10000"/>
          </a:avLst>
        </a:prstGeom>
      </dgm:spPr>
      <dgm:t>
        <a:bodyPr/>
        <a:lstStyle/>
        <a:p>
          <a:pPr>
            <a:buNone/>
          </a:pPr>
          <a:r>
            <a:rPr lang="en-GB">
              <a:latin typeface="Aptos" panose="02110004020202020204"/>
              <a:ea typeface="+mn-ea"/>
              <a:cs typeface="+mn-cs"/>
            </a:rPr>
            <a:t>Contribute towards all class discussions and activities; your input is valuable and enriches learning! </a:t>
          </a:r>
          <a:endParaRPr lang="en-US" dirty="0">
            <a:latin typeface="Aptos" panose="02110004020202020204"/>
            <a:ea typeface="+mn-ea"/>
            <a:cs typeface="+mn-cs"/>
          </a:endParaRPr>
        </a:p>
      </dgm:t>
    </dgm:pt>
    <dgm:pt modelId="{4BCCAF9E-B5FC-4E40-8791-A81E1F75D621}" type="parTrans" cxnId="{DE9BB5EF-4922-47AD-8E8C-CCE17016A0D1}">
      <dgm:prSet/>
      <dgm:spPr/>
      <dgm:t>
        <a:bodyPr/>
        <a:lstStyle/>
        <a:p>
          <a:endParaRPr lang="en-US"/>
        </a:p>
      </dgm:t>
    </dgm:pt>
    <dgm:pt modelId="{9FC91018-BBAE-4F15-AB15-24DC55DA0838}" type="sibTrans" cxnId="{DE9BB5EF-4922-47AD-8E8C-CCE17016A0D1}">
      <dgm:prSet/>
      <dgm:spPr>
        <a:xfrm>
          <a:off x="2810584" y="4731552"/>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51AC69B8-9E39-48D0-A78F-C50353CBEC5A}">
      <dgm:prSet/>
      <dgm:spPr>
        <a:xfrm>
          <a:off x="3488525" y="4349124"/>
          <a:ext cx="2172886" cy="1303732"/>
        </a:xfrm>
        <a:prstGeom prst="roundRect">
          <a:avLst>
            <a:gd name="adj" fmla="val 10000"/>
          </a:avLst>
        </a:prstGeom>
      </dgm:spPr>
      <dgm:t>
        <a:bodyPr/>
        <a:lstStyle/>
        <a:p>
          <a:pPr>
            <a:buNone/>
          </a:pPr>
          <a:r>
            <a:rPr lang="en-GB">
              <a:latin typeface="Aptos" panose="02110004020202020204"/>
              <a:ea typeface="+mn-ea"/>
              <a:cs typeface="+mn-cs"/>
            </a:rPr>
            <a:t>You are welcome to eat and drink, but please be mindful of keeping the learning environment clean. </a:t>
          </a:r>
          <a:endParaRPr lang="en-US">
            <a:latin typeface="Aptos" panose="02110004020202020204"/>
            <a:ea typeface="+mn-ea"/>
            <a:cs typeface="+mn-cs"/>
          </a:endParaRPr>
        </a:p>
      </dgm:t>
    </dgm:pt>
    <dgm:pt modelId="{F8F3A98D-7692-4498-80D6-5976C0F65A91}" type="parTrans" cxnId="{FAFB55DF-ECF4-4FD5-AF34-EB5E7A68ECE3}">
      <dgm:prSet/>
      <dgm:spPr/>
      <dgm:t>
        <a:bodyPr/>
        <a:lstStyle/>
        <a:p>
          <a:endParaRPr lang="en-US"/>
        </a:p>
      </dgm:t>
    </dgm:pt>
    <dgm:pt modelId="{5F787E0B-945E-40C2-BE9A-97694957FF9B}" type="sibTrans" cxnId="{FAFB55DF-ECF4-4FD5-AF34-EB5E7A68ECE3}">
      <dgm:prSet/>
      <dgm:spPr>
        <a:xfrm>
          <a:off x="5852626" y="4731552"/>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0374498E-38F9-4DB3-9FA7-AE903551497E}">
      <dgm:prSet/>
      <dgm:spPr>
        <a:xfrm>
          <a:off x="6530566" y="4349124"/>
          <a:ext cx="2172886" cy="1303732"/>
        </a:xfrm>
        <a:prstGeom prst="roundRect">
          <a:avLst>
            <a:gd name="adj" fmla="val 10000"/>
          </a:avLst>
        </a:prstGeom>
      </dgm:spPr>
      <dgm:t>
        <a:bodyPr/>
        <a:lstStyle/>
        <a:p>
          <a:pPr>
            <a:buNone/>
          </a:pPr>
          <a:r>
            <a:rPr lang="en-GB">
              <a:latin typeface="Aptos" panose="02110004020202020204"/>
              <a:ea typeface="+mn-ea"/>
              <a:cs typeface="+mn-cs"/>
            </a:rPr>
            <a:t>NO smoking or vaping in campus building; please step outside. </a:t>
          </a:r>
          <a:endParaRPr lang="en-US">
            <a:latin typeface="Aptos" panose="02110004020202020204"/>
            <a:ea typeface="+mn-ea"/>
            <a:cs typeface="+mn-cs"/>
          </a:endParaRPr>
        </a:p>
      </dgm:t>
    </dgm:pt>
    <dgm:pt modelId="{40A5071A-F28F-4CCF-B9E5-31A3B3A3827C}" type="parTrans" cxnId="{FFB9011F-CD3D-4D6D-B1C0-C0E7BF560FB3}">
      <dgm:prSet/>
      <dgm:spPr/>
      <dgm:t>
        <a:bodyPr/>
        <a:lstStyle/>
        <a:p>
          <a:endParaRPr lang="en-US"/>
        </a:p>
      </dgm:t>
    </dgm:pt>
    <dgm:pt modelId="{C48DDB71-3FD5-4FBA-8A60-AD034BBA7B50}" type="sibTrans" cxnId="{FFB9011F-CD3D-4D6D-B1C0-C0E7BF560FB3}">
      <dgm:prSet/>
      <dgm:spPr/>
      <dgm:t>
        <a:bodyPr/>
        <a:lstStyle/>
        <a:p>
          <a:endParaRPr lang="en-US"/>
        </a:p>
      </dgm:t>
    </dgm:pt>
    <dgm:pt modelId="{01EFAAC6-F369-4CB5-85F0-96D9B0D02157}" type="pres">
      <dgm:prSet presAssocID="{59932830-6111-4A78-9626-E4D491DB9657}" presName="diagram" presStyleCnt="0">
        <dgm:presLayoutVars>
          <dgm:dir/>
          <dgm:resizeHandles val="exact"/>
        </dgm:presLayoutVars>
      </dgm:prSet>
      <dgm:spPr/>
    </dgm:pt>
    <dgm:pt modelId="{C46A4846-159B-4DFF-ACDD-A71902470A15}" type="pres">
      <dgm:prSet presAssocID="{3672ED9E-8F25-4041-9CE6-83C349E555B6}" presName="node" presStyleLbl="node1" presStyleIdx="0" presStyleCnt="11">
        <dgm:presLayoutVars>
          <dgm:bulletEnabled val="1"/>
        </dgm:presLayoutVars>
      </dgm:prSet>
      <dgm:spPr/>
    </dgm:pt>
    <dgm:pt modelId="{48E6F238-2552-4D45-8E0F-BA15B0156A42}" type="pres">
      <dgm:prSet presAssocID="{69BDF371-B0C5-4BE2-BE0A-4AAE0D67B529}" presName="sibTrans" presStyleLbl="sibTrans2D1" presStyleIdx="0" presStyleCnt="10"/>
      <dgm:spPr/>
    </dgm:pt>
    <dgm:pt modelId="{5BB2D75D-5333-4BC2-AE4B-4705218D5ABC}" type="pres">
      <dgm:prSet presAssocID="{69BDF371-B0C5-4BE2-BE0A-4AAE0D67B529}" presName="connectorText" presStyleLbl="sibTrans2D1" presStyleIdx="0" presStyleCnt="10"/>
      <dgm:spPr/>
    </dgm:pt>
    <dgm:pt modelId="{8422AA43-3847-4591-981F-630F048A7D7A}" type="pres">
      <dgm:prSet presAssocID="{9375DE20-0DF4-4052-ACF8-2ADA99F27424}" presName="node" presStyleLbl="node1" presStyleIdx="1" presStyleCnt="11">
        <dgm:presLayoutVars>
          <dgm:bulletEnabled val="1"/>
        </dgm:presLayoutVars>
      </dgm:prSet>
      <dgm:spPr/>
    </dgm:pt>
    <dgm:pt modelId="{B9D94955-160D-4A8A-8276-7293FFA8A1CF}" type="pres">
      <dgm:prSet presAssocID="{7B506BFC-2892-421F-99EB-3369FDFC2002}" presName="sibTrans" presStyleLbl="sibTrans2D1" presStyleIdx="1" presStyleCnt="10"/>
      <dgm:spPr/>
    </dgm:pt>
    <dgm:pt modelId="{6476359D-5E0A-4F81-AAD7-0FA10C2B0C28}" type="pres">
      <dgm:prSet presAssocID="{7B506BFC-2892-421F-99EB-3369FDFC2002}" presName="connectorText" presStyleLbl="sibTrans2D1" presStyleIdx="1" presStyleCnt="10"/>
      <dgm:spPr/>
    </dgm:pt>
    <dgm:pt modelId="{7B2D42F2-78AF-4945-92C1-4896CCCB910D}" type="pres">
      <dgm:prSet presAssocID="{5F18241B-B74E-495A-9B8B-8DC49D63691D}" presName="node" presStyleLbl="node1" presStyleIdx="2" presStyleCnt="11">
        <dgm:presLayoutVars>
          <dgm:bulletEnabled val="1"/>
        </dgm:presLayoutVars>
      </dgm:prSet>
      <dgm:spPr/>
    </dgm:pt>
    <dgm:pt modelId="{017E5A9D-4624-464D-97F1-943E7798C40D}" type="pres">
      <dgm:prSet presAssocID="{237AFB5D-E8D9-473F-8936-B8C369042A0D}" presName="sibTrans" presStyleLbl="sibTrans2D1" presStyleIdx="2" presStyleCnt="10"/>
      <dgm:spPr/>
    </dgm:pt>
    <dgm:pt modelId="{00CAD0B8-2FC2-4EB6-AEC5-877903EF6924}" type="pres">
      <dgm:prSet presAssocID="{237AFB5D-E8D9-473F-8936-B8C369042A0D}" presName="connectorText" presStyleLbl="sibTrans2D1" presStyleIdx="2" presStyleCnt="10"/>
      <dgm:spPr/>
    </dgm:pt>
    <dgm:pt modelId="{50025223-762E-462D-9901-F989E1C3D2E3}" type="pres">
      <dgm:prSet presAssocID="{8097ED56-144C-410D-B4BC-C70D77BA1DD6}" presName="node" presStyleLbl="node1" presStyleIdx="3" presStyleCnt="11">
        <dgm:presLayoutVars>
          <dgm:bulletEnabled val="1"/>
        </dgm:presLayoutVars>
      </dgm:prSet>
      <dgm:spPr/>
    </dgm:pt>
    <dgm:pt modelId="{11C5D9A4-6FBB-4CB3-A079-A667ADEB9107}" type="pres">
      <dgm:prSet presAssocID="{6FA9518E-E406-470D-859F-C372AFD54C11}" presName="sibTrans" presStyleLbl="sibTrans2D1" presStyleIdx="3" presStyleCnt="10"/>
      <dgm:spPr/>
    </dgm:pt>
    <dgm:pt modelId="{E3B2551A-173A-4920-AB71-22DF708ABEDF}" type="pres">
      <dgm:prSet presAssocID="{6FA9518E-E406-470D-859F-C372AFD54C11}" presName="connectorText" presStyleLbl="sibTrans2D1" presStyleIdx="3" presStyleCnt="10"/>
      <dgm:spPr/>
    </dgm:pt>
    <dgm:pt modelId="{15FBEF22-2D64-4EAC-91FF-4761BE39A8AE}" type="pres">
      <dgm:prSet presAssocID="{F41A998F-16AB-4142-A074-74C3ADC2D5F9}" presName="node" presStyleLbl="node1" presStyleIdx="4" presStyleCnt="11">
        <dgm:presLayoutVars>
          <dgm:bulletEnabled val="1"/>
        </dgm:presLayoutVars>
      </dgm:prSet>
      <dgm:spPr/>
    </dgm:pt>
    <dgm:pt modelId="{E5137AAB-84E3-4336-88CE-A0CA1E56009E}" type="pres">
      <dgm:prSet presAssocID="{0AF8DB8D-0C08-4AF0-B2CE-84238D208598}" presName="sibTrans" presStyleLbl="sibTrans2D1" presStyleIdx="4" presStyleCnt="10"/>
      <dgm:spPr/>
    </dgm:pt>
    <dgm:pt modelId="{D1F66BFC-1C76-4CBB-9F45-820AB46BFB88}" type="pres">
      <dgm:prSet presAssocID="{0AF8DB8D-0C08-4AF0-B2CE-84238D208598}" presName="connectorText" presStyleLbl="sibTrans2D1" presStyleIdx="4" presStyleCnt="10"/>
      <dgm:spPr/>
    </dgm:pt>
    <dgm:pt modelId="{A0F4360A-CC95-4644-8416-1CA09881EFE6}" type="pres">
      <dgm:prSet presAssocID="{F58D339D-FE11-4D97-A844-F4A521881FFC}" presName="node" presStyleLbl="node1" presStyleIdx="5" presStyleCnt="11">
        <dgm:presLayoutVars>
          <dgm:bulletEnabled val="1"/>
        </dgm:presLayoutVars>
      </dgm:prSet>
      <dgm:spPr/>
    </dgm:pt>
    <dgm:pt modelId="{502015FA-4B2A-42A3-9816-29F2C71A3485}" type="pres">
      <dgm:prSet presAssocID="{D9A542E8-7EC9-4C3B-A7DB-75BB831BA6B2}" presName="sibTrans" presStyleLbl="sibTrans2D1" presStyleIdx="5" presStyleCnt="10"/>
      <dgm:spPr/>
    </dgm:pt>
    <dgm:pt modelId="{6A50A175-5670-4BFE-89C1-AE30D13989CE}" type="pres">
      <dgm:prSet presAssocID="{D9A542E8-7EC9-4C3B-A7DB-75BB831BA6B2}" presName="connectorText" presStyleLbl="sibTrans2D1" presStyleIdx="5" presStyleCnt="10"/>
      <dgm:spPr/>
    </dgm:pt>
    <dgm:pt modelId="{6E16AB04-3E67-4E16-A596-24806EAE847D}" type="pres">
      <dgm:prSet presAssocID="{72D419D8-E2C9-4BD2-BF2D-0FA7682FC0EA}" presName="node" presStyleLbl="node1" presStyleIdx="6" presStyleCnt="11">
        <dgm:presLayoutVars>
          <dgm:bulletEnabled val="1"/>
        </dgm:presLayoutVars>
      </dgm:prSet>
      <dgm:spPr/>
    </dgm:pt>
    <dgm:pt modelId="{A72A7F98-FA59-48FF-BD9B-4CF6B86F37A8}" type="pres">
      <dgm:prSet presAssocID="{DB235C72-EF85-4963-8923-BD1508C2E13D}" presName="sibTrans" presStyleLbl="sibTrans2D1" presStyleIdx="6" presStyleCnt="10"/>
      <dgm:spPr/>
    </dgm:pt>
    <dgm:pt modelId="{8749A962-3F38-4F2D-88A8-1ABAFDD1F1E7}" type="pres">
      <dgm:prSet presAssocID="{DB235C72-EF85-4963-8923-BD1508C2E13D}" presName="connectorText" presStyleLbl="sibTrans2D1" presStyleIdx="6" presStyleCnt="10"/>
      <dgm:spPr/>
    </dgm:pt>
    <dgm:pt modelId="{62ABECE2-D715-4F8A-9543-3470A50FB99A}" type="pres">
      <dgm:prSet presAssocID="{455CDEA1-8E4C-4404-B893-2E71D6C54624}" presName="node" presStyleLbl="node1" presStyleIdx="7" presStyleCnt="11">
        <dgm:presLayoutVars>
          <dgm:bulletEnabled val="1"/>
        </dgm:presLayoutVars>
      </dgm:prSet>
      <dgm:spPr/>
    </dgm:pt>
    <dgm:pt modelId="{BBE2F0F4-58BC-45D8-A667-C2411B1B04E8}" type="pres">
      <dgm:prSet presAssocID="{EB721718-1552-49BD-98EF-A260F43DA126}" presName="sibTrans" presStyleLbl="sibTrans2D1" presStyleIdx="7" presStyleCnt="10"/>
      <dgm:spPr/>
    </dgm:pt>
    <dgm:pt modelId="{287A41B9-4117-486A-9F02-1B6F59F6380A}" type="pres">
      <dgm:prSet presAssocID="{EB721718-1552-49BD-98EF-A260F43DA126}" presName="connectorText" presStyleLbl="sibTrans2D1" presStyleIdx="7" presStyleCnt="10"/>
      <dgm:spPr/>
    </dgm:pt>
    <dgm:pt modelId="{FD64DEA3-BF75-40C2-90D5-6DEDFE60B2CD}" type="pres">
      <dgm:prSet presAssocID="{760F3D90-8F40-4137-9AC6-8CC1D2D80D7D}" presName="node" presStyleLbl="node1" presStyleIdx="8" presStyleCnt="11">
        <dgm:presLayoutVars>
          <dgm:bulletEnabled val="1"/>
        </dgm:presLayoutVars>
      </dgm:prSet>
      <dgm:spPr/>
    </dgm:pt>
    <dgm:pt modelId="{2A1A2CB7-8000-4EAF-B0B1-81BE19833125}" type="pres">
      <dgm:prSet presAssocID="{9FC91018-BBAE-4F15-AB15-24DC55DA0838}" presName="sibTrans" presStyleLbl="sibTrans2D1" presStyleIdx="8" presStyleCnt="10"/>
      <dgm:spPr/>
    </dgm:pt>
    <dgm:pt modelId="{2DB893DE-9DC7-4179-9A7C-8C168953C185}" type="pres">
      <dgm:prSet presAssocID="{9FC91018-BBAE-4F15-AB15-24DC55DA0838}" presName="connectorText" presStyleLbl="sibTrans2D1" presStyleIdx="8" presStyleCnt="10"/>
      <dgm:spPr/>
    </dgm:pt>
    <dgm:pt modelId="{753D184E-49CA-4B6E-B191-D6912CA9DA52}" type="pres">
      <dgm:prSet presAssocID="{51AC69B8-9E39-48D0-A78F-C50353CBEC5A}" presName="node" presStyleLbl="node1" presStyleIdx="9" presStyleCnt="11">
        <dgm:presLayoutVars>
          <dgm:bulletEnabled val="1"/>
        </dgm:presLayoutVars>
      </dgm:prSet>
      <dgm:spPr/>
    </dgm:pt>
    <dgm:pt modelId="{9FD4260D-2228-4AF5-BAD2-BED78ED3DC27}" type="pres">
      <dgm:prSet presAssocID="{5F787E0B-945E-40C2-BE9A-97694957FF9B}" presName="sibTrans" presStyleLbl="sibTrans2D1" presStyleIdx="9" presStyleCnt="10"/>
      <dgm:spPr/>
    </dgm:pt>
    <dgm:pt modelId="{8E3532EA-DFED-4582-8335-349A5120726C}" type="pres">
      <dgm:prSet presAssocID="{5F787E0B-945E-40C2-BE9A-97694957FF9B}" presName="connectorText" presStyleLbl="sibTrans2D1" presStyleIdx="9" presStyleCnt="10"/>
      <dgm:spPr/>
    </dgm:pt>
    <dgm:pt modelId="{21232C49-91F4-4531-9ED6-7CDFF6A76E06}" type="pres">
      <dgm:prSet presAssocID="{0374498E-38F9-4DB3-9FA7-AE903551497E}" presName="node" presStyleLbl="node1" presStyleIdx="10" presStyleCnt="11">
        <dgm:presLayoutVars>
          <dgm:bulletEnabled val="1"/>
        </dgm:presLayoutVars>
      </dgm:prSet>
      <dgm:spPr/>
    </dgm:pt>
  </dgm:ptLst>
  <dgm:cxnLst>
    <dgm:cxn modelId="{EC8BE507-AC6D-4DCA-AB1E-39C8EA70302A}" type="presOf" srcId="{DB235C72-EF85-4963-8923-BD1508C2E13D}" destId="{8749A962-3F38-4F2D-88A8-1ABAFDD1F1E7}" srcOrd="1" destOrd="0" presId="urn:microsoft.com/office/officeart/2005/8/layout/process5"/>
    <dgm:cxn modelId="{82904B08-C723-4215-BAA1-5ECF814E0DB2}" type="presOf" srcId="{6FA9518E-E406-470D-859F-C372AFD54C11}" destId="{11C5D9A4-6FBB-4CB3-A079-A667ADEB9107}" srcOrd="0" destOrd="0" presId="urn:microsoft.com/office/officeart/2005/8/layout/process5"/>
    <dgm:cxn modelId="{A425A608-F21A-4CFB-A92E-3335FE8435B4}" type="presOf" srcId="{69BDF371-B0C5-4BE2-BE0A-4AAE0D67B529}" destId="{5BB2D75D-5333-4BC2-AE4B-4705218D5ABC}" srcOrd="1" destOrd="0" presId="urn:microsoft.com/office/officeart/2005/8/layout/process5"/>
    <dgm:cxn modelId="{CEFA7109-A80A-4C57-A6EB-71ABA5B626DA}" type="presOf" srcId="{0AF8DB8D-0C08-4AF0-B2CE-84238D208598}" destId="{E5137AAB-84E3-4336-88CE-A0CA1E56009E}" srcOrd="0" destOrd="0" presId="urn:microsoft.com/office/officeart/2005/8/layout/process5"/>
    <dgm:cxn modelId="{3814980E-8AAE-490C-8B34-6D98C82145B2}" type="presOf" srcId="{5F787E0B-945E-40C2-BE9A-97694957FF9B}" destId="{9FD4260D-2228-4AF5-BAD2-BED78ED3DC27}" srcOrd="0" destOrd="0" presId="urn:microsoft.com/office/officeart/2005/8/layout/process5"/>
    <dgm:cxn modelId="{CD27EA14-0A66-46A6-8561-5468D4F75A7F}" srcId="{59932830-6111-4A78-9626-E4D491DB9657}" destId="{9375DE20-0DF4-4052-ACF8-2ADA99F27424}" srcOrd="1" destOrd="0" parTransId="{7F1821C0-B52F-4ABD-A645-7C087B64A725}" sibTransId="{7B506BFC-2892-421F-99EB-3369FDFC2002}"/>
    <dgm:cxn modelId="{1A19F71A-9225-428D-B3AE-BC76DF06672E}" type="presOf" srcId="{5F18241B-B74E-495A-9B8B-8DC49D63691D}" destId="{7B2D42F2-78AF-4945-92C1-4896CCCB910D}" srcOrd="0" destOrd="0" presId="urn:microsoft.com/office/officeart/2005/8/layout/process5"/>
    <dgm:cxn modelId="{025F6C1B-251D-4C75-A326-8E16BAC00F8F}" type="presOf" srcId="{DB235C72-EF85-4963-8923-BD1508C2E13D}" destId="{A72A7F98-FA59-48FF-BD9B-4CF6B86F37A8}" srcOrd="0" destOrd="0" presId="urn:microsoft.com/office/officeart/2005/8/layout/process5"/>
    <dgm:cxn modelId="{FFB9011F-CD3D-4D6D-B1C0-C0E7BF560FB3}" srcId="{59932830-6111-4A78-9626-E4D491DB9657}" destId="{0374498E-38F9-4DB3-9FA7-AE903551497E}" srcOrd="10" destOrd="0" parTransId="{40A5071A-F28F-4CCF-B9E5-31A3B3A3827C}" sibTransId="{C48DDB71-3FD5-4FBA-8A60-AD034BBA7B50}"/>
    <dgm:cxn modelId="{0476DF2F-1908-490E-AD19-E54AD5B0D86B}" type="presOf" srcId="{F58D339D-FE11-4D97-A844-F4A521881FFC}" destId="{A0F4360A-CC95-4644-8416-1CA09881EFE6}" srcOrd="0" destOrd="0" presId="urn:microsoft.com/office/officeart/2005/8/layout/process5"/>
    <dgm:cxn modelId="{46E85632-6BDB-4F12-90EA-7C73D6BB0104}" srcId="{59932830-6111-4A78-9626-E4D491DB9657}" destId="{8097ED56-144C-410D-B4BC-C70D77BA1DD6}" srcOrd="3" destOrd="0" parTransId="{BEBDD5DF-1A62-4DC4-B2B6-8A4337576971}" sibTransId="{6FA9518E-E406-470D-859F-C372AFD54C11}"/>
    <dgm:cxn modelId="{EE9F9C3F-2AC3-47EA-8090-63E3D8E70D92}" type="presOf" srcId="{237AFB5D-E8D9-473F-8936-B8C369042A0D}" destId="{00CAD0B8-2FC2-4EB6-AEC5-877903EF6924}" srcOrd="1" destOrd="0" presId="urn:microsoft.com/office/officeart/2005/8/layout/process5"/>
    <dgm:cxn modelId="{3D7EDA68-30D8-4816-A13D-BA6FF2BAB579}" type="presOf" srcId="{D9A542E8-7EC9-4C3B-A7DB-75BB831BA6B2}" destId="{6A50A175-5670-4BFE-89C1-AE30D13989CE}" srcOrd="1" destOrd="0" presId="urn:microsoft.com/office/officeart/2005/8/layout/process5"/>
    <dgm:cxn modelId="{E0A21B6B-4660-4488-949D-714FCEB8F559}" srcId="{59932830-6111-4A78-9626-E4D491DB9657}" destId="{3672ED9E-8F25-4041-9CE6-83C349E555B6}" srcOrd="0" destOrd="0" parTransId="{B2FBE24C-7DA4-42C6-8069-CFA4ADE72917}" sibTransId="{69BDF371-B0C5-4BE2-BE0A-4AAE0D67B529}"/>
    <dgm:cxn modelId="{3507566D-31C2-45AF-BCF9-83FC25BFF023}" type="presOf" srcId="{8097ED56-144C-410D-B4BC-C70D77BA1DD6}" destId="{50025223-762E-462D-9901-F989E1C3D2E3}" srcOrd="0" destOrd="0" presId="urn:microsoft.com/office/officeart/2005/8/layout/process5"/>
    <dgm:cxn modelId="{0780A46E-5852-42FA-BE90-400F4D7A4B27}" type="presOf" srcId="{760F3D90-8F40-4137-9AC6-8CC1D2D80D7D}" destId="{FD64DEA3-BF75-40C2-90D5-6DEDFE60B2CD}" srcOrd="0" destOrd="0" presId="urn:microsoft.com/office/officeart/2005/8/layout/process5"/>
    <dgm:cxn modelId="{48E1CA6E-D4A0-4095-8A8D-40FACC546C5E}" type="presOf" srcId="{D9A542E8-7EC9-4C3B-A7DB-75BB831BA6B2}" destId="{502015FA-4B2A-42A3-9816-29F2C71A3485}" srcOrd="0" destOrd="0" presId="urn:microsoft.com/office/officeart/2005/8/layout/process5"/>
    <dgm:cxn modelId="{83B37870-BC51-49E3-956C-B5837806075F}" type="presOf" srcId="{EB721718-1552-49BD-98EF-A260F43DA126}" destId="{BBE2F0F4-58BC-45D8-A667-C2411B1B04E8}" srcOrd="0" destOrd="0" presId="urn:microsoft.com/office/officeart/2005/8/layout/process5"/>
    <dgm:cxn modelId="{72F2A152-778B-457D-BCC3-307982601F4E}" type="presOf" srcId="{F41A998F-16AB-4142-A074-74C3ADC2D5F9}" destId="{15FBEF22-2D64-4EAC-91FF-4761BE39A8AE}" srcOrd="0" destOrd="0" presId="urn:microsoft.com/office/officeart/2005/8/layout/process5"/>
    <dgm:cxn modelId="{B182FA55-B70E-4B8F-A6EF-94169CCD94F0}" srcId="{59932830-6111-4A78-9626-E4D491DB9657}" destId="{F58D339D-FE11-4D97-A844-F4A521881FFC}" srcOrd="5" destOrd="0" parTransId="{B67C882E-5ADD-4FDA-B458-29BCF467B310}" sibTransId="{D9A542E8-7EC9-4C3B-A7DB-75BB831BA6B2}"/>
    <dgm:cxn modelId="{5B293F8B-A10E-42F9-86B1-F97700818F15}" type="presOf" srcId="{EB721718-1552-49BD-98EF-A260F43DA126}" destId="{287A41B9-4117-486A-9F02-1B6F59F6380A}" srcOrd="1" destOrd="0" presId="urn:microsoft.com/office/officeart/2005/8/layout/process5"/>
    <dgm:cxn modelId="{B3B0DF8B-3384-449E-8A1E-C7FE448F0A6C}" srcId="{59932830-6111-4A78-9626-E4D491DB9657}" destId="{5F18241B-B74E-495A-9B8B-8DC49D63691D}" srcOrd="2" destOrd="0" parTransId="{A585FB82-3CF9-4892-871F-3EEFF9ABE99C}" sibTransId="{237AFB5D-E8D9-473F-8936-B8C369042A0D}"/>
    <dgm:cxn modelId="{4DEE048F-C713-4525-8DDE-3CAA6725E515}" type="presOf" srcId="{72D419D8-E2C9-4BD2-BF2D-0FA7682FC0EA}" destId="{6E16AB04-3E67-4E16-A596-24806EAE847D}" srcOrd="0" destOrd="0" presId="urn:microsoft.com/office/officeart/2005/8/layout/process5"/>
    <dgm:cxn modelId="{D0AA148F-BE86-412A-8509-87EA414DD2DA}" type="presOf" srcId="{7B506BFC-2892-421F-99EB-3369FDFC2002}" destId="{6476359D-5E0A-4F81-AAD7-0FA10C2B0C28}" srcOrd="1" destOrd="0" presId="urn:microsoft.com/office/officeart/2005/8/layout/process5"/>
    <dgm:cxn modelId="{EF1A0BA0-0480-4CF3-8BA1-D2C5AAB80D3E}" type="presOf" srcId="{0AF8DB8D-0C08-4AF0-B2CE-84238D208598}" destId="{D1F66BFC-1C76-4CBB-9F45-820AB46BFB88}" srcOrd="1" destOrd="0" presId="urn:microsoft.com/office/officeart/2005/8/layout/process5"/>
    <dgm:cxn modelId="{AF5FEBB1-C081-4334-A124-3D1DB52F0676}" type="presOf" srcId="{455CDEA1-8E4C-4404-B893-2E71D6C54624}" destId="{62ABECE2-D715-4F8A-9543-3470A50FB99A}" srcOrd="0" destOrd="0" presId="urn:microsoft.com/office/officeart/2005/8/layout/process5"/>
    <dgm:cxn modelId="{7E73FFB7-7462-425C-A4A0-25AA27CA1F05}" type="presOf" srcId="{51AC69B8-9E39-48D0-A78F-C50353CBEC5A}" destId="{753D184E-49CA-4B6E-B191-D6912CA9DA52}" srcOrd="0" destOrd="0" presId="urn:microsoft.com/office/officeart/2005/8/layout/process5"/>
    <dgm:cxn modelId="{278B35BC-3788-4C47-A7CD-39C046B27510}" type="presOf" srcId="{237AFB5D-E8D9-473F-8936-B8C369042A0D}" destId="{017E5A9D-4624-464D-97F1-943E7798C40D}" srcOrd="0" destOrd="0" presId="urn:microsoft.com/office/officeart/2005/8/layout/process5"/>
    <dgm:cxn modelId="{97503DCB-24D9-4501-BCB5-6E3135C1169E}" type="presOf" srcId="{6FA9518E-E406-470D-859F-C372AFD54C11}" destId="{E3B2551A-173A-4920-AB71-22DF708ABEDF}" srcOrd="1" destOrd="0" presId="urn:microsoft.com/office/officeart/2005/8/layout/process5"/>
    <dgm:cxn modelId="{38D211CE-47C8-4FC8-B4FD-BC91465257F0}" type="presOf" srcId="{3672ED9E-8F25-4041-9CE6-83C349E555B6}" destId="{C46A4846-159B-4DFF-ACDD-A71902470A15}" srcOrd="0" destOrd="0" presId="urn:microsoft.com/office/officeart/2005/8/layout/process5"/>
    <dgm:cxn modelId="{0B4373D2-7AE5-403B-A629-3E5673C28EC2}" srcId="{59932830-6111-4A78-9626-E4D491DB9657}" destId="{72D419D8-E2C9-4BD2-BF2D-0FA7682FC0EA}" srcOrd="6" destOrd="0" parTransId="{697DBE34-7924-43A5-9722-26BBC15B7F4F}" sibTransId="{DB235C72-EF85-4963-8923-BD1508C2E13D}"/>
    <dgm:cxn modelId="{FAFB55DF-ECF4-4FD5-AF34-EB5E7A68ECE3}" srcId="{59932830-6111-4A78-9626-E4D491DB9657}" destId="{51AC69B8-9E39-48D0-A78F-C50353CBEC5A}" srcOrd="9" destOrd="0" parTransId="{F8F3A98D-7692-4498-80D6-5976C0F65A91}" sibTransId="{5F787E0B-945E-40C2-BE9A-97694957FF9B}"/>
    <dgm:cxn modelId="{42BCC0EC-ACB1-41E6-B107-EDEE260E6747}" type="presOf" srcId="{9FC91018-BBAE-4F15-AB15-24DC55DA0838}" destId="{2A1A2CB7-8000-4EAF-B0B1-81BE19833125}" srcOrd="0" destOrd="0" presId="urn:microsoft.com/office/officeart/2005/8/layout/process5"/>
    <dgm:cxn modelId="{BC0ADFEE-C33C-412A-88AA-6775B2C42FB9}" srcId="{59932830-6111-4A78-9626-E4D491DB9657}" destId="{455CDEA1-8E4C-4404-B893-2E71D6C54624}" srcOrd="7" destOrd="0" parTransId="{4ABE315B-B69B-4407-BBC8-D57ED84CE86F}" sibTransId="{EB721718-1552-49BD-98EF-A260F43DA126}"/>
    <dgm:cxn modelId="{DE9BB5EF-4922-47AD-8E8C-CCE17016A0D1}" srcId="{59932830-6111-4A78-9626-E4D491DB9657}" destId="{760F3D90-8F40-4137-9AC6-8CC1D2D80D7D}" srcOrd="8" destOrd="0" parTransId="{4BCCAF9E-B5FC-4E40-8791-A81E1F75D621}" sibTransId="{9FC91018-BBAE-4F15-AB15-24DC55DA0838}"/>
    <dgm:cxn modelId="{95FDB4F0-553A-450C-9A55-AACC8CF56F4E}" type="presOf" srcId="{5F787E0B-945E-40C2-BE9A-97694957FF9B}" destId="{8E3532EA-DFED-4582-8335-349A5120726C}" srcOrd="1" destOrd="0" presId="urn:microsoft.com/office/officeart/2005/8/layout/process5"/>
    <dgm:cxn modelId="{06A627F1-B487-440A-B0C9-8C4392B7B46E}" type="presOf" srcId="{9FC91018-BBAE-4F15-AB15-24DC55DA0838}" destId="{2DB893DE-9DC7-4179-9A7C-8C168953C185}" srcOrd="1" destOrd="0" presId="urn:microsoft.com/office/officeart/2005/8/layout/process5"/>
    <dgm:cxn modelId="{BEABE3F1-22C9-4689-82E3-F810DCC0EDE3}" type="presOf" srcId="{0374498E-38F9-4DB3-9FA7-AE903551497E}" destId="{21232C49-91F4-4531-9ED6-7CDFF6A76E06}" srcOrd="0" destOrd="0" presId="urn:microsoft.com/office/officeart/2005/8/layout/process5"/>
    <dgm:cxn modelId="{004D12F3-D796-4A17-B214-AD8A2DA0E97D}" type="presOf" srcId="{69BDF371-B0C5-4BE2-BE0A-4AAE0D67B529}" destId="{48E6F238-2552-4D45-8E0F-BA15B0156A42}" srcOrd="0" destOrd="0" presId="urn:microsoft.com/office/officeart/2005/8/layout/process5"/>
    <dgm:cxn modelId="{AB9AB0F3-AC99-498F-B834-EAD8688AD6F1}" type="presOf" srcId="{59932830-6111-4A78-9626-E4D491DB9657}" destId="{01EFAAC6-F369-4CB5-85F0-96D9B0D02157}" srcOrd="0" destOrd="0" presId="urn:microsoft.com/office/officeart/2005/8/layout/process5"/>
    <dgm:cxn modelId="{B2C2D9F4-9E24-4D61-ABC8-D7E01CA09A37}" srcId="{59932830-6111-4A78-9626-E4D491DB9657}" destId="{F41A998F-16AB-4142-A074-74C3ADC2D5F9}" srcOrd="4" destOrd="0" parTransId="{17506605-69F1-4DBE-951C-F33A3E01CE2C}" sibTransId="{0AF8DB8D-0C08-4AF0-B2CE-84238D208598}"/>
    <dgm:cxn modelId="{710E4BF6-5EB4-4F2D-BBF2-964678B44D04}" type="presOf" srcId="{9375DE20-0DF4-4052-ACF8-2ADA99F27424}" destId="{8422AA43-3847-4591-981F-630F048A7D7A}" srcOrd="0" destOrd="0" presId="urn:microsoft.com/office/officeart/2005/8/layout/process5"/>
    <dgm:cxn modelId="{BD18A5F8-5077-4E07-A977-70CD4E939F5A}" type="presOf" srcId="{7B506BFC-2892-421F-99EB-3369FDFC2002}" destId="{B9D94955-160D-4A8A-8276-7293FFA8A1CF}" srcOrd="0" destOrd="0" presId="urn:microsoft.com/office/officeart/2005/8/layout/process5"/>
    <dgm:cxn modelId="{A72BF363-CBE8-4CDD-91F4-CC18365A3BF6}" type="presParOf" srcId="{01EFAAC6-F369-4CB5-85F0-96D9B0D02157}" destId="{C46A4846-159B-4DFF-ACDD-A71902470A15}" srcOrd="0" destOrd="0" presId="urn:microsoft.com/office/officeart/2005/8/layout/process5"/>
    <dgm:cxn modelId="{301A130A-6D48-4B68-9169-C37884DD9A6E}" type="presParOf" srcId="{01EFAAC6-F369-4CB5-85F0-96D9B0D02157}" destId="{48E6F238-2552-4D45-8E0F-BA15B0156A42}" srcOrd="1" destOrd="0" presId="urn:microsoft.com/office/officeart/2005/8/layout/process5"/>
    <dgm:cxn modelId="{D56A9D64-A356-4337-9A10-21E3F0A0FD9C}" type="presParOf" srcId="{48E6F238-2552-4D45-8E0F-BA15B0156A42}" destId="{5BB2D75D-5333-4BC2-AE4B-4705218D5ABC}" srcOrd="0" destOrd="0" presId="urn:microsoft.com/office/officeart/2005/8/layout/process5"/>
    <dgm:cxn modelId="{56EAFE62-2E15-4070-AC52-EEF1239FB7F4}" type="presParOf" srcId="{01EFAAC6-F369-4CB5-85F0-96D9B0D02157}" destId="{8422AA43-3847-4591-981F-630F048A7D7A}" srcOrd="2" destOrd="0" presId="urn:microsoft.com/office/officeart/2005/8/layout/process5"/>
    <dgm:cxn modelId="{D95A70FA-2AA3-45E7-B80D-75B503F085D5}" type="presParOf" srcId="{01EFAAC6-F369-4CB5-85F0-96D9B0D02157}" destId="{B9D94955-160D-4A8A-8276-7293FFA8A1CF}" srcOrd="3" destOrd="0" presId="urn:microsoft.com/office/officeart/2005/8/layout/process5"/>
    <dgm:cxn modelId="{F1A1E7EA-030E-4597-B24E-B6E762FB853F}" type="presParOf" srcId="{B9D94955-160D-4A8A-8276-7293FFA8A1CF}" destId="{6476359D-5E0A-4F81-AAD7-0FA10C2B0C28}" srcOrd="0" destOrd="0" presId="urn:microsoft.com/office/officeart/2005/8/layout/process5"/>
    <dgm:cxn modelId="{FD837465-EF36-4BBB-8782-4342E141BA79}" type="presParOf" srcId="{01EFAAC6-F369-4CB5-85F0-96D9B0D02157}" destId="{7B2D42F2-78AF-4945-92C1-4896CCCB910D}" srcOrd="4" destOrd="0" presId="urn:microsoft.com/office/officeart/2005/8/layout/process5"/>
    <dgm:cxn modelId="{029A3C4B-06C0-4A62-916B-78D497B3638B}" type="presParOf" srcId="{01EFAAC6-F369-4CB5-85F0-96D9B0D02157}" destId="{017E5A9D-4624-464D-97F1-943E7798C40D}" srcOrd="5" destOrd="0" presId="urn:microsoft.com/office/officeart/2005/8/layout/process5"/>
    <dgm:cxn modelId="{E81023E9-E402-4A0B-A155-1956D0706DE9}" type="presParOf" srcId="{017E5A9D-4624-464D-97F1-943E7798C40D}" destId="{00CAD0B8-2FC2-4EB6-AEC5-877903EF6924}" srcOrd="0" destOrd="0" presId="urn:microsoft.com/office/officeart/2005/8/layout/process5"/>
    <dgm:cxn modelId="{1E68617E-282B-4C5C-A0B7-6E589EA0B255}" type="presParOf" srcId="{01EFAAC6-F369-4CB5-85F0-96D9B0D02157}" destId="{50025223-762E-462D-9901-F989E1C3D2E3}" srcOrd="6" destOrd="0" presId="urn:microsoft.com/office/officeart/2005/8/layout/process5"/>
    <dgm:cxn modelId="{200398CC-3FA4-46CA-A8BC-1321AF2D762D}" type="presParOf" srcId="{01EFAAC6-F369-4CB5-85F0-96D9B0D02157}" destId="{11C5D9A4-6FBB-4CB3-A079-A667ADEB9107}" srcOrd="7" destOrd="0" presId="urn:microsoft.com/office/officeart/2005/8/layout/process5"/>
    <dgm:cxn modelId="{84F123A1-D317-48F7-813E-599A2941EEAE}" type="presParOf" srcId="{11C5D9A4-6FBB-4CB3-A079-A667ADEB9107}" destId="{E3B2551A-173A-4920-AB71-22DF708ABEDF}" srcOrd="0" destOrd="0" presId="urn:microsoft.com/office/officeart/2005/8/layout/process5"/>
    <dgm:cxn modelId="{1AC5D24F-90EF-4E12-8FC8-60ECBE022E3C}" type="presParOf" srcId="{01EFAAC6-F369-4CB5-85F0-96D9B0D02157}" destId="{15FBEF22-2D64-4EAC-91FF-4761BE39A8AE}" srcOrd="8" destOrd="0" presId="urn:microsoft.com/office/officeart/2005/8/layout/process5"/>
    <dgm:cxn modelId="{B02149D2-D092-4030-BB1A-A70313E4A3FA}" type="presParOf" srcId="{01EFAAC6-F369-4CB5-85F0-96D9B0D02157}" destId="{E5137AAB-84E3-4336-88CE-A0CA1E56009E}" srcOrd="9" destOrd="0" presId="urn:microsoft.com/office/officeart/2005/8/layout/process5"/>
    <dgm:cxn modelId="{8D31D1A9-708D-4701-A90C-030D13F24D6F}" type="presParOf" srcId="{E5137AAB-84E3-4336-88CE-A0CA1E56009E}" destId="{D1F66BFC-1C76-4CBB-9F45-820AB46BFB88}" srcOrd="0" destOrd="0" presId="urn:microsoft.com/office/officeart/2005/8/layout/process5"/>
    <dgm:cxn modelId="{E9F7B066-72E4-4496-87B5-8AF426BAC290}" type="presParOf" srcId="{01EFAAC6-F369-4CB5-85F0-96D9B0D02157}" destId="{A0F4360A-CC95-4644-8416-1CA09881EFE6}" srcOrd="10" destOrd="0" presId="urn:microsoft.com/office/officeart/2005/8/layout/process5"/>
    <dgm:cxn modelId="{24547ABB-32D2-403A-90E9-A20F1C61045B}" type="presParOf" srcId="{01EFAAC6-F369-4CB5-85F0-96D9B0D02157}" destId="{502015FA-4B2A-42A3-9816-29F2C71A3485}" srcOrd="11" destOrd="0" presId="urn:microsoft.com/office/officeart/2005/8/layout/process5"/>
    <dgm:cxn modelId="{CBBF81ED-BDDC-4EBA-9392-BB394C02750C}" type="presParOf" srcId="{502015FA-4B2A-42A3-9816-29F2C71A3485}" destId="{6A50A175-5670-4BFE-89C1-AE30D13989CE}" srcOrd="0" destOrd="0" presId="urn:microsoft.com/office/officeart/2005/8/layout/process5"/>
    <dgm:cxn modelId="{B23CF7F5-B269-4FE5-AE78-4C46BA0394FA}" type="presParOf" srcId="{01EFAAC6-F369-4CB5-85F0-96D9B0D02157}" destId="{6E16AB04-3E67-4E16-A596-24806EAE847D}" srcOrd="12" destOrd="0" presId="urn:microsoft.com/office/officeart/2005/8/layout/process5"/>
    <dgm:cxn modelId="{EBCC1479-3153-4FB5-A7CB-7ADC0F5CA901}" type="presParOf" srcId="{01EFAAC6-F369-4CB5-85F0-96D9B0D02157}" destId="{A72A7F98-FA59-48FF-BD9B-4CF6B86F37A8}" srcOrd="13" destOrd="0" presId="urn:microsoft.com/office/officeart/2005/8/layout/process5"/>
    <dgm:cxn modelId="{3FAEB8A4-D03A-4A8D-9CA8-9044D565B199}" type="presParOf" srcId="{A72A7F98-FA59-48FF-BD9B-4CF6B86F37A8}" destId="{8749A962-3F38-4F2D-88A8-1ABAFDD1F1E7}" srcOrd="0" destOrd="0" presId="urn:microsoft.com/office/officeart/2005/8/layout/process5"/>
    <dgm:cxn modelId="{7D7D9B7F-F8A0-4F70-BC4C-B5D1D754FAAA}" type="presParOf" srcId="{01EFAAC6-F369-4CB5-85F0-96D9B0D02157}" destId="{62ABECE2-D715-4F8A-9543-3470A50FB99A}" srcOrd="14" destOrd="0" presId="urn:microsoft.com/office/officeart/2005/8/layout/process5"/>
    <dgm:cxn modelId="{3BEC3A17-1B71-4C6E-A49D-E150E1638D53}" type="presParOf" srcId="{01EFAAC6-F369-4CB5-85F0-96D9B0D02157}" destId="{BBE2F0F4-58BC-45D8-A667-C2411B1B04E8}" srcOrd="15" destOrd="0" presId="urn:microsoft.com/office/officeart/2005/8/layout/process5"/>
    <dgm:cxn modelId="{79ECAFCF-0E86-406C-8D90-73731AFD7E1F}" type="presParOf" srcId="{BBE2F0F4-58BC-45D8-A667-C2411B1B04E8}" destId="{287A41B9-4117-486A-9F02-1B6F59F6380A}" srcOrd="0" destOrd="0" presId="urn:microsoft.com/office/officeart/2005/8/layout/process5"/>
    <dgm:cxn modelId="{7DBA892B-2870-46C4-87FE-9C12518DDA08}" type="presParOf" srcId="{01EFAAC6-F369-4CB5-85F0-96D9B0D02157}" destId="{FD64DEA3-BF75-40C2-90D5-6DEDFE60B2CD}" srcOrd="16" destOrd="0" presId="urn:microsoft.com/office/officeart/2005/8/layout/process5"/>
    <dgm:cxn modelId="{61E64906-791E-432C-A22D-E6DC4CEE2010}" type="presParOf" srcId="{01EFAAC6-F369-4CB5-85F0-96D9B0D02157}" destId="{2A1A2CB7-8000-4EAF-B0B1-81BE19833125}" srcOrd="17" destOrd="0" presId="urn:microsoft.com/office/officeart/2005/8/layout/process5"/>
    <dgm:cxn modelId="{122D233F-C05C-4FA1-B4A6-2182B0075590}" type="presParOf" srcId="{2A1A2CB7-8000-4EAF-B0B1-81BE19833125}" destId="{2DB893DE-9DC7-4179-9A7C-8C168953C185}" srcOrd="0" destOrd="0" presId="urn:microsoft.com/office/officeart/2005/8/layout/process5"/>
    <dgm:cxn modelId="{9AF4D58D-7D6B-4478-ADA6-E0ED60664061}" type="presParOf" srcId="{01EFAAC6-F369-4CB5-85F0-96D9B0D02157}" destId="{753D184E-49CA-4B6E-B191-D6912CA9DA52}" srcOrd="18" destOrd="0" presId="urn:microsoft.com/office/officeart/2005/8/layout/process5"/>
    <dgm:cxn modelId="{A37BB169-9A3F-4B6D-866C-0E9E0F97942E}" type="presParOf" srcId="{01EFAAC6-F369-4CB5-85F0-96D9B0D02157}" destId="{9FD4260D-2228-4AF5-BAD2-BED78ED3DC27}" srcOrd="19" destOrd="0" presId="urn:microsoft.com/office/officeart/2005/8/layout/process5"/>
    <dgm:cxn modelId="{C90BC51D-3236-4469-A1CD-F87535CBCD54}" type="presParOf" srcId="{9FD4260D-2228-4AF5-BAD2-BED78ED3DC27}" destId="{8E3532EA-DFED-4582-8335-349A5120726C}" srcOrd="0" destOrd="0" presId="urn:microsoft.com/office/officeart/2005/8/layout/process5"/>
    <dgm:cxn modelId="{C5271FF4-6521-4025-8211-CC8FBB841C9D}" type="presParOf" srcId="{01EFAAC6-F369-4CB5-85F0-96D9B0D02157}" destId="{21232C49-91F4-4531-9ED6-7CDFF6A76E06}" srcOrd="20" destOrd="0" presId="urn:microsoft.com/office/officeart/2005/8/layout/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71C3B5-09A7-4690-BF60-92794067E74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CBF0D8A-04BE-40A8-9B45-845D9CA82367}">
      <dgm:prSet/>
      <dgm:spPr/>
      <dgm:t>
        <a:bodyPr/>
        <a:lstStyle/>
        <a:p>
          <a:r>
            <a:rPr lang="en-GB"/>
            <a:t>Students often assume studying is just about effort, but research shows that </a:t>
          </a:r>
          <a:r>
            <a:rPr lang="en-GB" b="1"/>
            <a:t>self‑management</a:t>
          </a:r>
          <a:r>
            <a:rPr lang="en-GB"/>
            <a:t>, </a:t>
          </a:r>
          <a:r>
            <a:rPr lang="en-GB" b="1"/>
            <a:t>self‑regulation</a:t>
          </a:r>
          <a:r>
            <a:rPr lang="en-GB"/>
            <a:t>, and </a:t>
          </a:r>
          <a:r>
            <a:rPr lang="en-GB" b="1"/>
            <a:t>control. </a:t>
          </a:r>
          <a:endParaRPr lang="en-US"/>
        </a:p>
      </dgm:t>
    </dgm:pt>
    <dgm:pt modelId="{A414B8F8-74CD-46A9-B5B2-9CCBB41FFB80}" type="parTrans" cxnId="{1AF88E16-A08B-49D6-8BA7-87F78E32207C}">
      <dgm:prSet/>
      <dgm:spPr/>
      <dgm:t>
        <a:bodyPr/>
        <a:lstStyle/>
        <a:p>
          <a:endParaRPr lang="en-US"/>
        </a:p>
      </dgm:t>
    </dgm:pt>
    <dgm:pt modelId="{4701EBAD-E564-47DA-A0B7-738B7BA3800B}" type="sibTrans" cxnId="{1AF88E16-A08B-49D6-8BA7-87F78E32207C}">
      <dgm:prSet/>
      <dgm:spPr/>
      <dgm:t>
        <a:bodyPr/>
        <a:lstStyle/>
        <a:p>
          <a:endParaRPr lang="en-US"/>
        </a:p>
      </dgm:t>
    </dgm:pt>
    <dgm:pt modelId="{525F8BF4-1A7E-41C5-889D-4716580D1BE4}">
      <dgm:prSet/>
      <dgm:spPr/>
      <dgm:t>
        <a:bodyPr/>
        <a:lstStyle/>
        <a:p>
          <a:r>
            <a:rPr lang="en-GB"/>
            <a:t>Taking responsibility for your learning choices (studying independently, attending lectures, communicating, seeking support) </a:t>
          </a:r>
          <a:endParaRPr lang="en-US"/>
        </a:p>
      </dgm:t>
    </dgm:pt>
    <dgm:pt modelId="{226972D2-C495-4924-BBE8-7EFE55D77D98}" type="parTrans" cxnId="{6CE92682-7523-4B13-B44F-F3D512B1026F}">
      <dgm:prSet/>
      <dgm:spPr/>
      <dgm:t>
        <a:bodyPr/>
        <a:lstStyle/>
        <a:p>
          <a:endParaRPr lang="en-US"/>
        </a:p>
      </dgm:t>
    </dgm:pt>
    <dgm:pt modelId="{9CF0A651-6C1B-4C6D-A730-B3500979BCE2}" type="sibTrans" cxnId="{6CE92682-7523-4B13-B44F-F3D512B1026F}">
      <dgm:prSet/>
      <dgm:spPr/>
      <dgm:t>
        <a:bodyPr/>
        <a:lstStyle/>
        <a:p>
          <a:endParaRPr lang="en-US"/>
        </a:p>
      </dgm:t>
    </dgm:pt>
    <dgm:pt modelId="{830BFC34-8F64-410D-9C74-DCC7C6F2506D}">
      <dgm:prSet/>
      <dgm:spPr/>
      <dgm:t>
        <a:bodyPr/>
        <a:lstStyle/>
        <a:p>
          <a:r>
            <a:rPr lang="en-GB"/>
            <a:t>Being honest with yourself about effort and progress</a:t>
          </a:r>
          <a:endParaRPr lang="en-US"/>
        </a:p>
      </dgm:t>
    </dgm:pt>
    <dgm:pt modelId="{3934771C-524D-493B-A3F0-31FDB52DA0BA}" type="parTrans" cxnId="{AE6F3192-4A5C-4FD0-B946-C014AFF61806}">
      <dgm:prSet/>
      <dgm:spPr/>
      <dgm:t>
        <a:bodyPr/>
        <a:lstStyle/>
        <a:p>
          <a:endParaRPr lang="en-US"/>
        </a:p>
      </dgm:t>
    </dgm:pt>
    <dgm:pt modelId="{42DD3C10-93E8-4304-BE14-66D3523BDED1}" type="sibTrans" cxnId="{AE6F3192-4A5C-4FD0-B946-C014AFF61806}">
      <dgm:prSet/>
      <dgm:spPr/>
      <dgm:t>
        <a:bodyPr/>
        <a:lstStyle/>
        <a:p>
          <a:endParaRPr lang="en-US"/>
        </a:p>
      </dgm:t>
    </dgm:pt>
    <dgm:pt modelId="{8BE8383C-7DD3-4811-AC9A-7C1A2B6BA878}">
      <dgm:prSet/>
      <dgm:spPr/>
      <dgm:t>
        <a:bodyPr/>
        <a:lstStyle/>
        <a:p>
          <a:r>
            <a:rPr lang="en-GB"/>
            <a:t>Recognising that your actions—not  luck, not the lecturer—drive outcomes</a:t>
          </a:r>
          <a:endParaRPr lang="en-US"/>
        </a:p>
      </dgm:t>
    </dgm:pt>
    <dgm:pt modelId="{A95A4B57-8A87-46F4-A92E-1D2EC19A8E59}" type="parTrans" cxnId="{CC015091-77A7-45C5-AC6F-3E4503A1BC75}">
      <dgm:prSet/>
      <dgm:spPr/>
      <dgm:t>
        <a:bodyPr/>
        <a:lstStyle/>
        <a:p>
          <a:endParaRPr lang="en-US"/>
        </a:p>
      </dgm:t>
    </dgm:pt>
    <dgm:pt modelId="{8D268FF4-AE7F-4FB5-BE10-74FC16A35F3E}" type="sibTrans" cxnId="{CC015091-77A7-45C5-AC6F-3E4503A1BC75}">
      <dgm:prSet/>
      <dgm:spPr/>
      <dgm:t>
        <a:bodyPr/>
        <a:lstStyle/>
        <a:p>
          <a:endParaRPr lang="en-US"/>
        </a:p>
      </dgm:t>
    </dgm:pt>
    <dgm:pt modelId="{C93CF3A2-FD71-4E51-A901-1460D50125EE}" type="pres">
      <dgm:prSet presAssocID="{2C71C3B5-09A7-4690-BF60-92794067E746}" presName="root" presStyleCnt="0">
        <dgm:presLayoutVars>
          <dgm:dir/>
          <dgm:resizeHandles val="exact"/>
        </dgm:presLayoutVars>
      </dgm:prSet>
      <dgm:spPr/>
    </dgm:pt>
    <dgm:pt modelId="{3E9AF18C-3928-448F-8183-A1AEF9EB82A0}" type="pres">
      <dgm:prSet presAssocID="{BCBF0D8A-04BE-40A8-9B45-845D9CA82367}" presName="compNode" presStyleCnt="0"/>
      <dgm:spPr/>
    </dgm:pt>
    <dgm:pt modelId="{AD725E22-729B-4202-9A1C-DF2083C2D8BD}" type="pres">
      <dgm:prSet presAssocID="{BCBF0D8A-04BE-40A8-9B45-845D9CA82367}" presName="bgRect" presStyleLbl="bgShp" presStyleIdx="0" presStyleCnt="4"/>
      <dgm:spPr/>
    </dgm:pt>
    <dgm:pt modelId="{E74FD09C-10B4-4F74-B706-71DAD015874C}" type="pres">
      <dgm:prSet presAssocID="{BCBF0D8A-04BE-40A8-9B45-845D9CA8236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4BC93790-9DE5-45C7-B6D8-46A5571FBAC3}" type="pres">
      <dgm:prSet presAssocID="{BCBF0D8A-04BE-40A8-9B45-845D9CA82367}" presName="spaceRect" presStyleCnt="0"/>
      <dgm:spPr/>
    </dgm:pt>
    <dgm:pt modelId="{C58E9D88-0364-4E85-8554-75E10B1822EA}" type="pres">
      <dgm:prSet presAssocID="{BCBF0D8A-04BE-40A8-9B45-845D9CA82367}" presName="parTx" presStyleLbl="revTx" presStyleIdx="0" presStyleCnt="4">
        <dgm:presLayoutVars>
          <dgm:chMax val="0"/>
          <dgm:chPref val="0"/>
        </dgm:presLayoutVars>
      </dgm:prSet>
      <dgm:spPr/>
    </dgm:pt>
    <dgm:pt modelId="{E8D8AEDB-BCF2-4219-947B-EDD0C162478F}" type="pres">
      <dgm:prSet presAssocID="{4701EBAD-E564-47DA-A0B7-738B7BA3800B}" presName="sibTrans" presStyleCnt="0"/>
      <dgm:spPr/>
    </dgm:pt>
    <dgm:pt modelId="{2B13A2DF-4CBF-4D86-A05F-1B013CFC0D03}" type="pres">
      <dgm:prSet presAssocID="{525F8BF4-1A7E-41C5-889D-4716580D1BE4}" presName="compNode" presStyleCnt="0"/>
      <dgm:spPr/>
    </dgm:pt>
    <dgm:pt modelId="{D587D286-08AF-4E65-8CA4-445B383645E2}" type="pres">
      <dgm:prSet presAssocID="{525F8BF4-1A7E-41C5-889D-4716580D1BE4}" presName="bgRect" presStyleLbl="bgShp" presStyleIdx="1" presStyleCnt="4"/>
      <dgm:spPr/>
    </dgm:pt>
    <dgm:pt modelId="{41A24A70-A34B-4BD8-B112-157B42A7F757}" type="pres">
      <dgm:prSet presAssocID="{525F8BF4-1A7E-41C5-889D-4716580D1BE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E7B66D04-CB41-4B94-A731-D29382C79505}" type="pres">
      <dgm:prSet presAssocID="{525F8BF4-1A7E-41C5-889D-4716580D1BE4}" presName="spaceRect" presStyleCnt="0"/>
      <dgm:spPr/>
    </dgm:pt>
    <dgm:pt modelId="{FAEC3F69-C1DC-40FA-A154-F657E0BA15DB}" type="pres">
      <dgm:prSet presAssocID="{525F8BF4-1A7E-41C5-889D-4716580D1BE4}" presName="parTx" presStyleLbl="revTx" presStyleIdx="1" presStyleCnt="4">
        <dgm:presLayoutVars>
          <dgm:chMax val="0"/>
          <dgm:chPref val="0"/>
        </dgm:presLayoutVars>
      </dgm:prSet>
      <dgm:spPr/>
    </dgm:pt>
    <dgm:pt modelId="{C863CD2C-6E57-46AD-A8D1-4FAC62E566E5}" type="pres">
      <dgm:prSet presAssocID="{9CF0A651-6C1B-4C6D-A730-B3500979BCE2}" presName="sibTrans" presStyleCnt="0"/>
      <dgm:spPr/>
    </dgm:pt>
    <dgm:pt modelId="{17A93854-48C9-4CDE-8565-54CEFF817DEA}" type="pres">
      <dgm:prSet presAssocID="{830BFC34-8F64-410D-9C74-DCC7C6F2506D}" presName="compNode" presStyleCnt="0"/>
      <dgm:spPr/>
    </dgm:pt>
    <dgm:pt modelId="{EB95D376-356A-4F93-B4DE-07946746C578}" type="pres">
      <dgm:prSet presAssocID="{830BFC34-8F64-410D-9C74-DCC7C6F2506D}" presName="bgRect" presStyleLbl="bgShp" presStyleIdx="2" presStyleCnt="4"/>
      <dgm:spPr/>
    </dgm:pt>
    <dgm:pt modelId="{113FFC2F-C9C6-487F-B8E2-AABE857F3C73}" type="pres">
      <dgm:prSet presAssocID="{830BFC34-8F64-410D-9C74-DCC7C6F2506D}"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79D18DC3-5941-495C-A6D6-5A42BEA1D186}" type="pres">
      <dgm:prSet presAssocID="{830BFC34-8F64-410D-9C74-DCC7C6F2506D}" presName="spaceRect" presStyleCnt="0"/>
      <dgm:spPr/>
    </dgm:pt>
    <dgm:pt modelId="{7E170F8F-4B1F-4B4B-BFA8-4F0651BF4469}" type="pres">
      <dgm:prSet presAssocID="{830BFC34-8F64-410D-9C74-DCC7C6F2506D}" presName="parTx" presStyleLbl="revTx" presStyleIdx="2" presStyleCnt="4">
        <dgm:presLayoutVars>
          <dgm:chMax val="0"/>
          <dgm:chPref val="0"/>
        </dgm:presLayoutVars>
      </dgm:prSet>
      <dgm:spPr/>
    </dgm:pt>
    <dgm:pt modelId="{8D7E30C3-DE40-49E4-9FD3-FCA102D58DB6}" type="pres">
      <dgm:prSet presAssocID="{42DD3C10-93E8-4304-BE14-66D3523BDED1}" presName="sibTrans" presStyleCnt="0"/>
      <dgm:spPr/>
    </dgm:pt>
    <dgm:pt modelId="{FE1D400A-18C6-4F38-ADE6-7842AA8C4EB2}" type="pres">
      <dgm:prSet presAssocID="{8BE8383C-7DD3-4811-AC9A-7C1A2B6BA878}" presName="compNode" presStyleCnt="0"/>
      <dgm:spPr/>
    </dgm:pt>
    <dgm:pt modelId="{0DB36028-0DCF-455F-9EA3-F15B42E12C68}" type="pres">
      <dgm:prSet presAssocID="{8BE8383C-7DD3-4811-AC9A-7C1A2B6BA878}" presName="bgRect" presStyleLbl="bgShp" presStyleIdx="3" presStyleCnt="4"/>
      <dgm:spPr/>
    </dgm:pt>
    <dgm:pt modelId="{CEEB8A04-EC4A-4088-A7A7-A6AAAC258A73}" type="pres">
      <dgm:prSet presAssocID="{8BE8383C-7DD3-4811-AC9A-7C1A2B6BA87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E4CB73F3-CCB9-4EBC-968D-8CF24474D435}" type="pres">
      <dgm:prSet presAssocID="{8BE8383C-7DD3-4811-AC9A-7C1A2B6BA878}" presName="spaceRect" presStyleCnt="0"/>
      <dgm:spPr/>
    </dgm:pt>
    <dgm:pt modelId="{1B7116F8-588B-48FC-9ADA-D043BF235878}" type="pres">
      <dgm:prSet presAssocID="{8BE8383C-7DD3-4811-AC9A-7C1A2B6BA878}" presName="parTx" presStyleLbl="revTx" presStyleIdx="3" presStyleCnt="4">
        <dgm:presLayoutVars>
          <dgm:chMax val="0"/>
          <dgm:chPref val="0"/>
        </dgm:presLayoutVars>
      </dgm:prSet>
      <dgm:spPr/>
    </dgm:pt>
  </dgm:ptLst>
  <dgm:cxnLst>
    <dgm:cxn modelId="{1AF88E16-A08B-49D6-8BA7-87F78E32207C}" srcId="{2C71C3B5-09A7-4690-BF60-92794067E746}" destId="{BCBF0D8A-04BE-40A8-9B45-845D9CA82367}" srcOrd="0" destOrd="0" parTransId="{A414B8F8-74CD-46A9-B5B2-9CCBB41FFB80}" sibTransId="{4701EBAD-E564-47DA-A0B7-738B7BA3800B}"/>
    <dgm:cxn modelId="{D1408548-B22E-413D-82D0-5DD3A829F1FD}" type="presOf" srcId="{525F8BF4-1A7E-41C5-889D-4716580D1BE4}" destId="{FAEC3F69-C1DC-40FA-A154-F657E0BA15DB}" srcOrd="0" destOrd="0" presId="urn:microsoft.com/office/officeart/2018/2/layout/IconVerticalSolidList"/>
    <dgm:cxn modelId="{6CE92682-7523-4B13-B44F-F3D512B1026F}" srcId="{2C71C3B5-09A7-4690-BF60-92794067E746}" destId="{525F8BF4-1A7E-41C5-889D-4716580D1BE4}" srcOrd="1" destOrd="0" parTransId="{226972D2-C495-4924-BBE8-7EFE55D77D98}" sibTransId="{9CF0A651-6C1B-4C6D-A730-B3500979BCE2}"/>
    <dgm:cxn modelId="{CC015091-77A7-45C5-AC6F-3E4503A1BC75}" srcId="{2C71C3B5-09A7-4690-BF60-92794067E746}" destId="{8BE8383C-7DD3-4811-AC9A-7C1A2B6BA878}" srcOrd="3" destOrd="0" parTransId="{A95A4B57-8A87-46F4-A92E-1D2EC19A8E59}" sibTransId="{8D268FF4-AE7F-4FB5-BE10-74FC16A35F3E}"/>
    <dgm:cxn modelId="{AE6F3192-4A5C-4FD0-B946-C014AFF61806}" srcId="{2C71C3B5-09A7-4690-BF60-92794067E746}" destId="{830BFC34-8F64-410D-9C74-DCC7C6F2506D}" srcOrd="2" destOrd="0" parTransId="{3934771C-524D-493B-A3F0-31FDB52DA0BA}" sibTransId="{42DD3C10-93E8-4304-BE14-66D3523BDED1}"/>
    <dgm:cxn modelId="{838EB497-A950-473B-AA2E-262FBF601303}" type="presOf" srcId="{830BFC34-8F64-410D-9C74-DCC7C6F2506D}" destId="{7E170F8F-4B1F-4B4B-BFA8-4F0651BF4469}" srcOrd="0" destOrd="0" presId="urn:microsoft.com/office/officeart/2018/2/layout/IconVerticalSolidList"/>
    <dgm:cxn modelId="{A45914AE-F563-46DF-BB00-BD591485ABC9}" type="presOf" srcId="{2C71C3B5-09A7-4690-BF60-92794067E746}" destId="{C93CF3A2-FD71-4E51-A901-1460D50125EE}" srcOrd="0" destOrd="0" presId="urn:microsoft.com/office/officeart/2018/2/layout/IconVerticalSolidList"/>
    <dgm:cxn modelId="{673827E5-F7B9-40E1-9FE2-4738A73EC55F}" type="presOf" srcId="{8BE8383C-7DD3-4811-AC9A-7C1A2B6BA878}" destId="{1B7116F8-588B-48FC-9ADA-D043BF235878}" srcOrd="0" destOrd="0" presId="urn:microsoft.com/office/officeart/2018/2/layout/IconVerticalSolidList"/>
    <dgm:cxn modelId="{06C508F6-AFDC-4D48-9696-6BC7B43F5931}" type="presOf" srcId="{BCBF0D8A-04BE-40A8-9B45-845D9CA82367}" destId="{C58E9D88-0364-4E85-8554-75E10B1822EA}" srcOrd="0" destOrd="0" presId="urn:microsoft.com/office/officeart/2018/2/layout/IconVerticalSolidList"/>
    <dgm:cxn modelId="{8209CA1A-80D6-464A-9855-142839F1C96E}" type="presParOf" srcId="{C93CF3A2-FD71-4E51-A901-1460D50125EE}" destId="{3E9AF18C-3928-448F-8183-A1AEF9EB82A0}" srcOrd="0" destOrd="0" presId="urn:microsoft.com/office/officeart/2018/2/layout/IconVerticalSolidList"/>
    <dgm:cxn modelId="{5952899E-817E-457B-913C-AD96570268A1}" type="presParOf" srcId="{3E9AF18C-3928-448F-8183-A1AEF9EB82A0}" destId="{AD725E22-729B-4202-9A1C-DF2083C2D8BD}" srcOrd="0" destOrd="0" presId="urn:microsoft.com/office/officeart/2018/2/layout/IconVerticalSolidList"/>
    <dgm:cxn modelId="{D589261F-0AA0-4B1B-A60D-DCC1FDA7D6E6}" type="presParOf" srcId="{3E9AF18C-3928-448F-8183-A1AEF9EB82A0}" destId="{E74FD09C-10B4-4F74-B706-71DAD015874C}" srcOrd="1" destOrd="0" presId="urn:microsoft.com/office/officeart/2018/2/layout/IconVerticalSolidList"/>
    <dgm:cxn modelId="{7E4B781B-0394-4F51-ADF1-7A245C9D0C7D}" type="presParOf" srcId="{3E9AF18C-3928-448F-8183-A1AEF9EB82A0}" destId="{4BC93790-9DE5-45C7-B6D8-46A5571FBAC3}" srcOrd="2" destOrd="0" presId="urn:microsoft.com/office/officeart/2018/2/layout/IconVerticalSolidList"/>
    <dgm:cxn modelId="{7280E845-C0EF-4E50-8A50-1D66445D50DD}" type="presParOf" srcId="{3E9AF18C-3928-448F-8183-A1AEF9EB82A0}" destId="{C58E9D88-0364-4E85-8554-75E10B1822EA}" srcOrd="3" destOrd="0" presId="urn:microsoft.com/office/officeart/2018/2/layout/IconVerticalSolidList"/>
    <dgm:cxn modelId="{4071206B-828F-4E6A-A885-76A5E1C3B34F}" type="presParOf" srcId="{C93CF3A2-FD71-4E51-A901-1460D50125EE}" destId="{E8D8AEDB-BCF2-4219-947B-EDD0C162478F}" srcOrd="1" destOrd="0" presId="urn:microsoft.com/office/officeart/2018/2/layout/IconVerticalSolidList"/>
    <dgm:cxn modelId="{05013144-7132-4BDF-8AC1-061C4D2DA974}" type="presParOf" srcId="{C93CF3A2-FD71-4E51-A901-1460D50125EE}" destId="{2B13A2DF-4CBF-4D86-A05F-1B013CFC0D03}" srcOrd="2" destOrd="0" presId="urn:microsoft.com/office/officeart/2018/2/layout/IconVerticalSolidList"/>
    <dgm:cxn modelId="{AC1B5499-9764-4014-AD04-03F3FE91082D}" type="presParOf" srcId="{2B13A2DF-4CBF-4D86-A05F-1B013CFC0D03}" destId="{D587D286-08AF-4E65-8CA4-445B383645E2}" srcOrd="0" destOrd="0" presId="urn:microsoft.com/office/officeart/2018/2/layout/IconVerticalSolidList"/>
    <dgm:cxn modelId="{0A158151-B976-4A86-B7AC-0B89016D8600}" type="presParOf" srcId="{2B13A2DF-4CBF-4D86-A05F-1B013CFC0D03}" destId="{41A24A70-A34B-4BD8-B112-157B42A7F757}" srcOrd="1" destOrd="0" presId="urn:microsoft.com/office/officeart/2018/2/layout/IconVerticalSolidList"/>
    <dgm:cxn modelId="{A8A15BF8-7A8C-4D9D-9D2B-E8018B7AB8B4}" type="presParOf" srcId="{2B13A2DF-4CBF-4D86-A05F-1B013CFC0D03}" destId="{E7B66D04-CB41-4B94-A731-D29382C79505}" srcOrd="2" destOrd="0" presId="urn:microsoft.com/office/officeart/2018/2/layout/IconVerticalSolidList"/>
    <dgm:cxn modelId="{C44C833F-6457-410D-980D-3F1749265F69}" type="presParOf" srcId="{2B13A2DF-4CBF-4D86-A05F-1B013CFC0D03}" destId="{FAEC3F69-C1DC-40FA-A154-F657E0BA15DB}" srcOrd="3" destOrd="0" presId="urn:microsoft.com/office/officeart/2018/2/layout/IconVerticalSolidList"/>
    <dgm:cxn modelId="{A6B58D6F-46C8-4145-957A-3678191872B2}" type="presParOf" srcId="{C93CF3A2-FD71-4E51-A901-1460D50125EE}" destId="{C863CD2C-6E57-46AD-A8D1-4FAC62E566E5}" srcOrd="3" destOrd="0" presId="urn:microsoft.com/office/officeart/2018/2/layout/IconVerticalSolidList"/>
    <dgm:cxn modelId="{8CB652AB-F212-4556-BEFA-0C53C1C2196E}" type="presParOf" srcId="{C93CF3A2-FD71-4E51-A901-1460D50125EE}" destId="{17A93854-48C9-4CDE-8565-54CEFF817DEA}" srcOrd="4" destOrd="0" presId="urn:microsoft.com/office/officeart/2018/2/layout/IconVerticalSolidList"/>
    <dgm:cxn modelId="{BC3CA259-B117-464F-BAEC-BDE6FFB2F8D1}" type="presParOf" srcId="{17A93854-48C9-4CDE-8565-54CEFF817DEA}" destId="{EB95D376-356A-4F93-B4DE-07946746C578}" srcOrd="0" destOrd="0" presId="urn:microsoft.com/office/officeart/2018/2/layout/IconVerticalSolidList"/>
    <dgm:cxn modelId="{EB6E8391-828D-42CD-A7CC-E9AFE7C9E13E}" type="presParOf" srcId="{17A93854-48C9-4CDE-8565-54CEFF817DEA}" destId="{113FFC2F-C9C6-487F-B8E2-AABE857F3C73}" srcOrd="1" destOrd="0" presId="urn:microsoft.com/office/officeart/2018/2/layout/IconVerticalSolidList"/>
    <dgm:cxn modelId="{97A50A95-9AB9-486E-B331-C89AC7FB9686}" type="presParOf" srcId="{17A93854-48C9-4CDE-8565-54CEFF817DEA}" destId="{79D18DC3-5941-495C-A6D6-5A42BEA1D186}" srcOrd="2" destOrd="0" presId="urn:microsoft.com/office/officeart/2018/2/layout/IconVerticalSolidList"/>
    <dgm:cxn modelId="{56FBDEAE-0F52-466B-8B27-2084122D1F67}" type="presParOf" srcId="{17A93854-48C9-4CDE-8565-54CEFF817DEA}" destId="{7E170F8F-4B1F-4B4B-BFA8-4F0651BF4469}" srcOrd="3" destOrd="0" presId="urn:microsoft.com/office/officeart/2018/2/layout/IconVerticalSolidList"/>
    <dgm:cxn modelId="{1CFCD524-2C6D-47E3-B30A-4E678EE653C0}" type="presParOf" srcId="{C93CF3A2-FD71-4E51-A901-1460D50125EE}" destId="{8D7E30C3-DE40-49E4-9FD3-FCA102D58DB6}" srcOrd="5" destOrd="0" presId="urn:microsoft.com/office/officeart/2018/2/layout/IconVerticalSolidList"/>
    <dgm:cxn modelId="{0D0204BB-93C3-4739-8EFA-6A120B1DF8C3}" type="presParOf" srcId="{C93CF3A2-FD71-4E51-A901-1460D50125EE}" destId="{FE1D400A-18C6-4F38-ADE6-7842AA8C4EB2}" srcOrd="6" destOrd="0" presId="urn:microsoft.com/office/officeart/2018/2/layout/IconVerticalSolidList"/>
    <dgm:cxn modelId="{7B747DE5-3624-4407-851A-EC0CAADC6E74}" type="presParOf" srcId="{FE1D400A-18C6-4F38-ADE6-7842AA8C4EB2}" destId="{0DB36028-0DCF-455F-9EA3-F15B42E12C68}" srcOrd="0" destOrd="0" presId="urn:microsoft.com/office/officeart/2018/2/layout/IconVerticalSolidList"/>
    <dgm:cxn modelId="{C82B6596-9729-4E7B-AE82-C7A46D27910C}" type="presParOf" srcId="{FE1D400A-18C6-4F38-ADE6-7842AA8C4EB2}" destId="{CEEB8A04-EC4A-4088-A7A7-A6AAAC258A73}" srcOrd="1" destOrd="0" presId="urn:microsoft.com/office/officeart/2018/2/layout/IconVerticalSolidList"/>
    <dgm:cxn modelId="{BC9543D3-9C46-44E1-8DF8-375D33EDEA4D}" type="presParOf" srcId="{FE1D400A-18C6-4F38-ADE6-7842AA8C4EB2}" destId="{E4CB73F3-CCB9-4EBC-968D-8CF24474D435}" srcOrd="2" destOrd="0" presId="urn:microsoft.com/office/officeart/2018/2/layout/IconVerticalSolidList"/>
    <dgm:cxn modelId="{8E968330-1CAB-4C8D-93DD-4410D740C044}" type="presParOf" srcId="{FE1D400A-18C6-4F38-ADE6-7842AA8C4EB2}" destId="{1B7116F8-588B-48FC-9ADA-D043BF23587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66DE41F-4E01-4E03-A118-08FA38CD834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5B5400A-EB75-4390-B63B-9EE0B6137EB9}">
      <dgm:prSet/>
      <dgm:spPr/>
      <dgm:t>
        <a:bodyPr/>
        <a:lstStyle/>
        <a:p>
          <a:pPr>
            <a:lnSpc>
              <a:spcPct val="100000"/>
            </a:lnSpc>
          </a:pPr>
          <a:r>
            <a:rPr lang="en-GB"/>
            <a:t>Students who demonstrate strong self-regulation, self-management commitment often: </a:t>
          </a:r>
          <a:endParaRPr lang="en-US"/>
        </a:p>
      </dgm:t>
    </dgm:pt>
    <dgm:pt modelId="{B8CD45F8-CC65-4748-8AE6-F9C20308002D}" type="parTrans" cxnId="{01D52201-DE6D-41FE-A19C-42CC4C999853}">
      <dgm:prSet/>
      <dgm:spPr/>
      <dgm:t>
        <a:bodyPr/>
        <a:lstStyle/>
        <a:p>
          <a:endParaRPr lang="en-US"/>
        </a:p>
      </dgm:t>
    </dgm:pt>
    <dgm:pt modelId="{702D4D1F-A4B3-4061-BFF5-74ED0750EC99}" type="sibTrans" cxnId="{01D52201-DE6D-41FE-A19C-42CC4C999853}">
      <dgm:prSet/>
      <dgm:spPr/>
      <dgm:t>
        <a:bodyPr/>
        <a:lstStyle/>
        <a:p>
          <a:pPr>
            <a:lnSpc>
              <a:spcPct val="100000"/>
            </a:lnSpc>
          </a:pPr>
          <a:endParaRPr lang="en-US"/>
        </a:p>
      </dgm:t>
    </dgm:pt>
    <dgm:pt modelId="{BA4F8DE2-2A63-42E1-A780-AC6FD3BAC8E0}">
      <dgm:prSet/>
      <dgm:spPr/>
      <dgm:t>
        <a:bodyPr/>
        <a:lstStyle/>
        <a:p>
          <a:pPr>
            <a:lnSpc>
              <a:spcPct val="100000"/>
            </a:lnSpc>
          </a:pPr>
          <a:r>
            <a:rPr lang="en-GB"/>
            <a:t>Achieve higher grades </a:t>
          </a:r>
          <a:endParaRPr lang="en-US"/>
        </a:p>
      </dgm:t>
    </dgm:pt>
    <dgm:pt modelId="{0737C6DD-675E-4130-A21B-7157D852203E}" type="parTrans" cxnId="{A9B46169-0F63-4D73-8CFD-D8143E5EE802}">
      <dgm:prSet/>
      <dgm:spPr/>
      <dgm:t>
        <a:bodyPr/>
        <a:lstStyle/>
        <a:p>
          <a:endParaRPr lang="en-US"/>
        </a:p>
      </dgm:t>
    </dgm:pt>
    <dgm:pt modelId="{030E5D92-69E9-4E8D-AAAE-37E4FD3B6AC5}" type="sibTrans" cxnId="{A9B46169-0F63-4D73-8CFD-D8143E5EE802}">
      <dgm:prSet/>
      <dgm:spPr/>
      <dgm:t>
        <a:bodyPr/>
        <a:lstStyle/>
        <a:p>
          <a:pPr>
            <a:lnSpc>
              <a:spcPct val="100000"/>
            </a:lnSpc>
          </a:pPr>
          <a:endParaRPr lang="en-US"/>
        </a:p>
      </dgm:t>
    </dgm:pt>
    <dgm:pt modelId="{261DE3DD-9907-4314-8B8C-D7B9A2C58816}">
      <dgm:prSet/>
      <dgm:spPr/>
      <dgm:t>
        <a:bodyPr/>
        <a:lstStyle/>
        <a:p>
          <a:pPr>
            <a:lnSpc>
              <a:spcPct val="100000"/>
            </a:lnSpc>
          </a:pPr>
          <a:r>
            <a:rPr lang="en-GB"/>
            <a:t>Have lower levels of stress, and higher levels of positive wellbeing </a:t>
          </a:r>
          <a:endParaRPr lang="en-US"/>
        </a:p>
      </dgm:t>
    </dgm:pt>
    <dgm:pt modelId="{6C42F438-347C-4F20-A121-322B26302BAC}" type="parTrans" cxnId="{D6A609A7-C0D3-4659-BFBC-91D8EC06652C}">
      <dgm:prSet/>
      <dgm:spPr/>
      <dgm:t>
        <a:bodyPr/>
        <a:lstStyle/>
        <a:p>
          <a:endParaRPr lang="en-US"/>
        </a:p>
      </dgm:t>
    </dgm:pt>
    <dgm:pt modelId="{1B626ABE-F73B-49AC-B443-61C52058449D}" type="sibTrans" cxnId="{D6A609A7-C0D3-4659-BFBC-91D8EC06652C}">
      <dgm:prSet/>
      <dgm:spPr/>
      <dgm:t>
        <a:bodyPr/>
        <a:lstStyle/>
        <a:p>
          <a:pPr>
            <a:lnSpc>
              <a:spcPct val="100000"/>
            </a:lnSpc>
          </a:pPr>
          <a:endParaRPr lang="en-US"/>
        </a:p>
      </dgm:t>
    </dgm:pt>
    <dgm:pt modelId="{833764CF-DD76-4646-AF79-B1DD4E8FC69A}">
      <dgm:prSet/>
      <dgm:spPr/>
      <dgm:t>
        <a:bodyPr/>
        <a:lstStyle/>
        <a:p>
          <a:pPr>
            <a:lnSpc>
              <a:spcPct val="100000"/>
            </a:lnSpc>
          </a:pPr>
          <a:r>
            <a:rPr lang="en-GB"/>
            <a:t>Enjoy their learner far more </a:t>
          </a:r>
          <a:endParaRPr lang="en-US"/>
        </a:p>
      </dgm:t>
    </dgm:pt>
    <dgm:pt modelId="{0B565CBC-3F39-444C-8321-629C4AE8269E}" type="parTrans" cxnId="{1AFB57D9-8D3B-4634-A6AF-AB3961EE5E5E}">
      <dgm:prSet/>
      <dgm:spPr/>
      <dgm:t>
        <a:bodyPr/>
        <a:lstStyle/>
        <a:p>
          <a:endParaRPr lang="en-US"/>
        </a:p>
      </dgm:t>
    </dgm:pt>
    <dgm:pt modelId="{65DF50E7-1817-4C53-8844-1D5DE633FB35}" type="sibTrans" cxnId="{1AFB57D9-8D3B-4634-A6AF-AB3961EE5E5E}">
      <dgm:prSet/>
      <dgm:spPr/>
      <dgm:t>
        <a:bodyPr/>
        <a:lstStyle/>
        <a:p>
          <a:endParaRPr lang="en-US"/>
        </a:p>
      </dgm:t>
    </dgm:pt>
    <dgm:pt modelId="{706325D7-32BF-498B-AC68-35479BB6DEB7}" type="pres">
      <dgm:prSet presAssocID="{166DE41F-4E01-4E03-A118-08FA38CD834B}" presName="root" presStyleCnt="0">
        <dgm:presLayoutVars>
          <dgm:dir/>
          <dgm:resizeHandles val="exact"/>
        </dgm:presLayoutVars>
      </dgm:prSet>
      <dgm:spPr/>
    </dgm:pt>
    <dgm:pt modelId="{A9DF2698-EE13-4A4F-876A-8204ADBE54FB}" type="pres">
      <dgm:prSet presAssocID="{166DE41F-4E01-4E03-A118-08FA38CD834B}" presName="container" presStyleCnt="0">
        <dgm:presLayoutVars>
          <dgm:dir/>
          <dgm:resizeHandles val="exact"/>
        </dgm:presLayoutVars>
      </dgm:prSet>
      <dgm:spPr/>
    </dgm:pt>
    <dgm:pt modelId="{6D7F55AE-7C73-44B7-863E-51CFEDFA6579}" type="pres">
      <dgm:prSet presAssocID="{75B5400A-EB75-4390-B63B-9EE0B6137EB9}" presName="compNode" presStyleCnt="0"/>
      <dgm:spPr/>
    </dgm:pt>
    <dgm:pt modelId="{6DB8BD7C-771F-4D7F-8ABC-F74D666A3AEE}" type="pres">
      <dgm:prSet presAssocID="{75B5400A-EB75-4390-B63B-9EE0B6137EB9}" presName="iconBgRect" presStyleLbl="bgShp" presStyleIdx="0" presStyleCnt="4"/>
      <dgm:spPr/>
    </dgm:pt>
    <dgm:pt modelId="{18E06B44-9B2B-4657-9597-B058991E0033}" type="pres">
      <dgm:prSet presAssocID="{75B5400A-EB75-4390-B63B-9EE0B6137EB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27FA7CF2-0C49-4575-B5F7-E895D14B81DC}" type="pres">
      <dgm:prSet presAssocID="{75B5400A-EB75-4390-B63B-9EE0B6137EB9}" presName="spaceRect" presStyleCnt="0"/>
      <dgm:spPr/>
    </dgm:pt>
    <dgm:pt modelId="{40827DEA-3D0C-4426-9485-E4B950BCA291}" type="pres">
      <dgm:prSet presAssocID="{75B5400A-EB75-4390-B63B-9EE0B6137EB9}" presName="textRect" presStyleLbl="revTx" presStyleIdx="0" presStyleCnt="4">
        <dgm:presLayoutVars>
          <dgm:chMax val="1"/>
          <dgm:chPref val="1"/>
        </dgm:presLayoutVars>
      </dgm:prSet>
      <dgm:spPr/>
    </dgm:pt>
    <dgm:pt modelId="{A2020364-9217-46E4-B9A7-ABC006776CA5}" type="pres">
      <dgm:prSet presAssocID="{702D4D1F-A4B3-4061-BFF5-74ED0750EC99}" presName="sibTrans" presStyleLbl="sibTrans2D1" presStyleIdx="0" presStyleCnt="0"/>
      <dgm:spPr/>
    </dgm:pt>
    <dgm:pt modelId="{B22AC29C-18BB-4B8E-94B7-6E590980D298}" type="pres">
      <dgm:prSet presAssocID="{BA4F8DE2-2A63-42E1-A780-AC6FD3BAC8E0}" presName="compNode" presStyleCnt="0"/>
      <dgm:spPr/>
    </dgm:pt>
    <dgm:pt modelId="{0A99460F-A2D4-4E4E-8221-37A093F0BB06}" type="pres">
      <dgm:prSet presAssocID="{BA4F8DE2-2A63-42E1-A780-AC6FD3BAC8E0}" presName="iconBgRect" presStyleLbl="bgShp" presStyleIdx="1" presStyleCnt="4"/>
      <dgm:spPr/>
    </dgm:pt>
    <dgm:pt modelId="{55D15346-1C14-46E2-BEF4-B771AD34762B}" type="pres">
      <dgm:prSet presAssocID="{BA4F8DE2-2A63-42E1-A780-AC6FD3BAC8E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78C5803-EB39-4051-B133-6E8F540A0A2C}" type="pres">
      <dgm:prSet presAssocID="{BA4F8DE2-2A63-42E1-A780-AC6FD3BAC8E0}" presName="spaceRect" presStyleCnt="0"/>
      <dgm:spPr/>
    </dgm:pt>
    <dgm:pt modelId="{1CF35E4F-407A-48A1-92FE-4D0EDECF3B3E}" type="pres">
      <dgm:prSet presAssocID="{BA4F8DE2-2A63-42E1-A780-AC6FD3BAC8E0}" presName="textRect" presStyleLbl="revTx" presStyleIdx="1" presStyleCnt="4">
        <dgm:presLayoutVars>
          <dgm:chMax val="1"/>
          <dgm:chPref val="1"/>
        </dgm:presLayoutVars>
      </dgm:prSet>
      <dgm:spPr/>
    </dgm:pt>
    <dgm:pt modelId="{D6555E1C-97E5-43B6-AF74-C5BB45A292EB}" type="pres">
      <dgm:prSet presAssocID="{030E5D92-69E9-4E8D-AAAE-37E4FD3B6AC5}" presName="sibTrans" presStyleLbl="sibTrans2D1" presStyleIdx="0" presStyleCnt="0"/>
      <dgm:spPr/>
    </dgm:pt>
    <dgm:pt modelId="{00C5B31B-220D-4406-8E30-C0C371C1AC39}" type="pres">
      <dgm:prSet presAssocID="{261DE3DD-9907-4314-8B8C-D7B9A2C58816}" presName="compNode" presStyleCnt="0"/>
      <dgm:spPr/>
    </dgm:pt>
    <dgm:pt modelId="{E9B8B614-0887-4BFD-83AB-9AB84D3C9FB3}" type="pres">
      <dgm:prSet presAssocID="{261DE3DD-9907-4314-8B8C-D7B9A2C58816}" presName="iconBgRect" presStyleLbl="bgShp" presStyleIdx="2" presStyleCnt="4"/>
      <dgm:spPr/>
    </dgm:pt>
    <dgm:pt modelId="{CAA6FEA8-05D0-4831-9324-62E710F3D4A9}" type="pres">
      <dgm:prSet presAssocID="{261DE3DD-9907-4314-8B8C-D7B9A2C5881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CBABDCBB-5B4D-4713-B8DF-09962A914218}" type="pres">
      <dgm:prSet presAssocID="{261DE3DD-9907-4314-8B8C-D7B9A2C58816}" presName="spaceRect" presStyleCnt="0"/>
      <dgm:spPr/>
    </dgm:pt>
    <dgm:pt modelId="{FDC65102-C1E3-431A-8BE3-70CCC81ED078}" type="pres">
      <dgm:prSet presAssocID="{261DE3DD-9907-4314-8B8C-D7B9A2C58816}" presName="textRect" presStyleLbl="revTx" presStyleIdx="2" presStyleCnt="4">
        <dgm:presLayoutVars>
          <dgm:chMax val="1"/>
          <dgm:chPref val="1"/>
        </dgm:presLayoutVars>
      </dgm:prSet>
      <dgm:spPr/>
    </dgm:pt>
    <dgm:pt modelId="{CB2D210F-6D34-4EDA-B0EA-3F64CDE75DA4}" type="pres">
      <dgm:prSet presAssocID="{1B626ABE-F73B-49AC-B443-61C52058449D}" presName="sibTrans" presStyleLbl="sibTrans2D1" presStyleIdx="0" presStyleCnt="0"/>
      <dgm:spPr/>
    </dgm:pt>
    <dgm:pt modelId="{EA086EE8-7EC6-409B-BDB0-55405561B33C}" type="pres">
      <dgm:prSet presAssocID="{833764CF-DD76-4646-AF79-B1DD4E8FC69A}" presName="compNode" presStyleCnt="0"/>
      <dgm:spPr/>
    </dgm:pt>
    <dgm:pt modelId="{2CF2C7A3-CC33-4D85-A170-2FCDC8B2F289}" type="pres">
      <dgm:prSet presAssocID="{833764CF-DD76-4646-AF79-B1DD4E8FC69A}" presName="iconBgRect" presStyleLbl="bgShp" presStyleIdx="3" presStyleCnt="4"/>
      <dgm:spPr/>
    </dgm:pt>
    <dgm:pt modelId="{6A2A0C45-7BD2-45B4-A7F2-91E39E6C83AB}" type="pres">
      <dgm:prSet presAssocID="{833764CF-DD76-4646-AF79-B1DD4E8FC69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D6226241-51CD-449A-BE6E-9B2F33D7D48E}" type="pres">
      <dgm:prSet presAssocID="{833764CF-DD76-4646-AF79-B1DD4E8FC69A}" presName="spaceRect" presStyleCnt="0"/>
      <dgm:spPr/>
    </dgm:pt>
    <dgm:pt modelId="{D2DF6A92-EE2A-4436-998F-E3272172E13A}" type="pres">
      <dgm:prSet presAssocID="{833764CF-DD76-4646-AF79-B1DD4E8FC69A}" presName="textRect" presStyleLbl="revTx" presStyleIdx="3" presStyleCnt="4">
        <dgm:presLayoutVars>
          <dgm:chMax val="1"/>
          <dgm:chPref val="1"/>
        </dgm:presLayoutVars>
      </dgm:prSet>
      <dgm:spPr/>
    </dgm:pt>
  </dgm:ptLst>
  <dgm:cxnLst>
    <dgm:cxn modelId="{01D52201-DE6D-41FE-A19C-42CC4C999853}" srcId="{166DE41F-4E01-4E03-A118-08FA38CD834B}" destId="{75B5400A-EB75-4390-B63B-9EE0B6137EB9}" srcOrd="0" destOrd="0" parTransId="{B8CD45F8-CC65-4748-8AE6-F9C20308002D}" sibTransId="{702D4D1F-A4B3-4061-BFF5-74ED0750EC99}"/>
    <dgm:cxn modelId="{5002FE15-D166-429F-9CF2-D5F21C272805}" type="presOf" srcId="{166DE41F-4E01-4E03-A118-08FA38CD834B}" destId="{706325D7-32BF-498B-AC68-35479BB6DEB7}" srcOrd="0" destOrd="0" presId="urn:microsoft.com/office/officeart/2018/2/layout/IconCircleList"/>
    <dgm:cxn modelId="{521AA561-A608-44DB-B09B-7AB2AADA5AA6}" type="presOf" srcId="{BA4F8DE2-2A63-42E1-A780-AC6FD3BAC8E0}" destId="{1CF35E4F-407A-48A1-92FE-4D0EDECF3B3E}" srcOrd="0" destOrd="0" presId="urn:microsoft.com/office/officeart/2018/2/layout/IconCircleList"/>
    <dgm:cxn modelId="{A9B46169-0F63-4D73-8CFD-D8143E5EE802}" srcId="{166DE41F-4E01-4E03-A118-08FA38CD834B}" destId="{BA4F8DE2-2A63-42E1-A780-AC6FD3BAC8E0}" srcOrd="1" destOrd="0" parTransId="{0737C6DD-675E-4130-A21B-7157D852203E}" sibTransId="{030E5D92-69E9-4E8D-AAAE-37E4FD3B6AC5}"/>
    <dgm:cxn modelId="{8400FF8B-DDDB-4A65-B3BE-1CB8433816F9}" type="presOf" srcId="{702D4D1F-A4B3-4061-BFF5-74ED0750EC99}" destId="{A2020364-9217-46E4-B9A7-ABC006776CA5}" srcOrd="0" destOrd="0" presId="urn:microsoft.com/office/officeart/2018/2/layout/IconCircleList"/>
    <dgm:cxn modelId="{10967C9C-D58F-440E-BEA2-243EF256304B}" type="presOf" srcId="{75B5400A-EB75-4390-B63B-9EE0B6137EB9}" destId="{40827DEA-3D0C-4426-9485-E4B950BCA291}" srcOrd="0" destOrd="0" presId="urn:microsoft.com/office/officeart/2018/2/layout/IconCircleList"/>
    <dgm:cxn modelId="{D6A609A7-C0D3-4659-BFBC-91D8EC06652C}" srcId="{166DE41F-4E01-4E03-A118-08FA38CD834B}" destId="{261DE3DD-9907-4314-8B8C-D7B9A2C58816}" srcOrd="2" destOrd="0" parTransId="{6C42F438-347C-4F20-A121-322B26302BAC}" sibTransId="{1B626ABE-F73B-49AC-B443-61C52058449D}"/>
    <dgm:cxn modelId="{D60801C5-E62E-464B-8FC4-1666D5B253FE}" type="presOf" srcId="{030E5D92-69E9-4E8D-AAAE-37E4FD3B6AC5}" destId="{D6555E1C-97E5-43B6-AF74-C5BB45A292EB}" srcOrd="0" destOrd="0" presId="urn:microsoft.com/office/officeart/2018/2/layout/IconCircleList"/>
    <dgm:cxn modelId="{189E65C6-CE77-4B61-B073-2534B6279404}" type="presOf" srcId="{1B626ABE-F73B-49AC-B443-61C52058449D}" destId="{CB2D210F-6D34-4EDA-B0EA-3F64CDE75DA4}" srcOrd="0" destOrd="0" presId="urn:microsoft.com/office/officeart/2018/2/layout/IconCircleList"/>
    <dgm:cxn modelId="{2D3DBFCD-DF0C-45C5-A494-357DA2A7FD58}" type="presOf" srcId="{261DE3DD-9907-4314-8B8C-D7B9A2C58816}" destId="{FDC65102-C1E3-431A-8BE3-70CCC81ED078}" srcOrd="0" destOrd="0" presId="urn:microsoft.com/office/officeart/2018/2/layout/IconCircleList"/>
    <dgm:cxn modelId="{1AFB57D9-8D3B-4634-A6AF-AB3961EE5E5E}" srcId="{166DE41F-4E01-4E03-A118-08FA38CD834B}" destId="{833764CF-DD76-4646-AF79-B1DD4E8FC69A}" srcOrd="3" destOrd="0" parTransId="{0B565CBC-3F39-444C-8321-629C4AE8269E}" sibTransId="{65DF50E7-1817-4C53-8844-1D5DE633FB35}"/>
    <dgm:cxn modelId="{005BB2DA-2C54-4B62-A2E2-4DC1C37648A0}" type="presOf" srcId="{833764CF-DD76-4646-AF79-B1DD4E8FC69A}" destId="{D2DF6A92-EE2A-4436-998F-E3272172E13A}" srcOrd="0" destOrd="0" presId="urn:microsoft.com/office/officeart/2018/2/layout/IconCircleList"/>
    <dgm:cxn modelId="{7F5095E6-DAA8-4AC8-B54A-5F17DAD131A5}" type="presParOf" srcId="{706325D7-32BF-498B-AC68-35479BB6DEB7}" destId="{A9DF2698-EE13-4A4F-876A-8204ADBE54FB}" srcOrd="0" destOrd="0" presId="urn:microsoft.com/office/officeart/2018/2/layout/IconCircleList"/>
    <dgm:cxn modelId="{8F9FE8CD-ABF5-4538-A98D-730B6776CEDA}" type="presParOf" srcId="{A9DF2698-EE13-4A4F-876A-8204ADBE54FB}" destId="{6D7F55AE-7C73-44B7-863E-51CFEDFA6579}" srcOrd="0" destOrd="0" presId="urn:microsoft.com/office/officeart/2018/2/layout/IconCircleList"/>
    <dgm:cxn modelId="{5B4DA1F1-EE18-4316-9EBD-367E80FF7A4B}" type="presParOf" srcId="{6D7F55AE-7C73-44B7-863E-51CFEDFA6579}" destId="{6DB8BD7C-771F-4D7F-8ABC-F74D666A3AEE}" srcOrd="0" destOrd="0" presId="urn:microsoft.com/office/officeart/2018/2/layout/IconCircleList"/>
    <dgm:cxn modelId="{02FD8145-E38D-4DB8-BF4F-5B50669152EA}" type="presParOf" srcId="{6D7F55AE-7C73-44B7-863E-51CFEDFA6579}" destId="{18E06B44-9B2B-4657-9597-B058991E0033}" srcOrd="1" destOrd="0" presId="urn:microsoft.com/office/officeart/2018/2/layout/IconCircleList"/>
    <dgm:cxn modelId="{58451343-D22A-46C4-9BA7-FD060F60708D}" type="presParOf" srcId="{6D7F55AE-7C73-44B7-863E-51CFEDFA6579}" destId="{27FA7CF2-0C49-4575-B5F7-E895D14B81DC}" srcOrd="2" destOrd="0" presId="urn:microsoft.com/office/officeart/2018/2/layout/IconCircleList"/>
    <dgm:cxn modelId="{9D670E68-FF20-4B67-A2CE-1C0D93CCE492}" type="presParOf" srcId="{6D7F55AE-7C73-44B7-863E-51CFEDFA6579}" destId="{40827DEA-3D0C-4426-9485-E4B950BCA291}" srcOrd="3" destOrd="0" presId="urn:microsoft.com/office/officeart/2018/2/layout/IconCircleList"/>
    <dgm:cxn modelId="{8A8FC748-76A5-4942-B432-548D7D893ECB}" type="presParOf" srcId="{A9DF2698-EE13-4A4F-876A-8204ADBE54FB}" destId="{A2020364-9217-46E4-B9A7-ABC006776CA5}" srcOrd="1" destOrd="0" presId="urn:microsoft.com/office/officeart/2018/2/layout/IconCircleList"/>
    <dgm:cxn modelId="{E3915CD2-59D7-40C5-BE54-DF94BF70CE51}" type="presParOf" srcId="{A9DF2698-EE13-4A4F-876A-8204ADBE54FB}" destId="{B22AC29C-18BB-4B8E-94B7-6E590980D298}" srcOrd="2" destOrd="0" presId="urn:microsoft.com/office/officeart/2018/2/layout/IconCircleList"/>
    <dgm:cxn modelId="{98612259-46B4-4C4B-81A4-82213DD6DD9D}" type="presParOf" srcId="{B22AC29C-18BB-4B8E-94B7-6E590980D298}" destId="{0A99460F-A2D4-4E4E-8221-37A093F0BB06}" srcOrd="0" destOrd="0" presId="urn:microsoft.com/office/officeart/2018/2/layout/IconCircleList"/>
    <dgm:cxn modelId="{7B11C64B-78B1-4385-BC6E-6A0C62CC5745}" type="presParOf" srcId="{B22AC29C-18BB-4B8E-94B7-6E590980D298}" destId="{55D15346-1C14-46E2-BEF4-B771AD34762B}" srcOrd="1" destOrd="0" presId="urn:microsoft.com/office/officeart/2018/2/layout/IconCircleList"/>
    <dgm:cxn modelId="{19FF0B89-C4D0-4B10-9F55-CE2DCB55F9BD}" type="presParOf" srcId="{B22AC29C-18BB-4B8E-94B7-6E590980D298}" destId="{878C5803-EB39-4051-B133-6E8F540A0A2C}" srcOrd="2" destOrd="0" presId="urn:microsoft.com/office/officeart/2018/2/layout/IconCircleList"/>
    <dgm:cxn modelId="{BE21D8AF-624B-4D22-BE3B-06B804937CD4}" type="presParOf" srcId="{B22AC29C-18BB-4B8E-94B7-6E590980D298}" destId="{1CF35E4F-407A-48A1-92FE-4D0EDECF3B3E}" srcOrd="3" destOrd="0" presId="urn:microsoft.com/office/officeart/2018/2/layout/IconCircleList"/>
    <dgm:cxn modelId="{7B81A08B-C429-499F-8279-A6685D6943FF}" type="presParOf" srcId="{A9DF2698-EE13-4A4F-876A-8204ADBE54FB}" destId="{D6555E1C-97E5-43B6-AF74-C5BB45A292EB}" srcOrd="3" destOrd="0" presId="urn:microsoft.com/office/officeart/2018/2/layout/IconCircleList"/>
    <dgm:cxn modelId="{BE8BC501-C946-4642-887B-2DE41C204478}" type="presParOf" srcId="{A9DF2698-EE13-4A4F-876A-8204ADBE54FB}" destId="{00C5B31B-220D-4406-8E30-C0C371C1AC39}" srcOrd="4" destOrd="0" presId="urn:microsoft.com/office/officeart/2018/2/layout/IconCircleList"/>
    <dgm:cxn modelId="{55FBB2C3-6FE9-424C-BE69-3E5FAE549D72}" type="presParOf" srcId="{00C5B31B-220D-4406-8E30-C0C371C1AC39}" destId="{E9B8B614-0887-4BFD-83AB-9AB84D3C9FB3}" srcOrd="0" destOrd="0" presId="urn:microsoft.com/office/officeart/2018/2/layout/IconCircleList"/>
    <dgm:cxn modelId="{C02E3CAB-1341-4500-932D-3D72ABD982C7}" type="presParOf" srcId="{00C5B31B-220D-4406-8E30-C0C371C1AC39}" destId="{CAA6FEA8-05D0-4831-9324-62E710F3D4A9}" srcOrd="1" destOrd="0" presId="urn:microsoft.com/office/officeart/2018/2/layout/IconCircleList"/>
    <dgm:cxn modelId="{88AE6915-E8F5-49EF-898F-590EC693B9A7}" type="presParOf" srcId="{00C5B31B-220D-4406-8E30-C0C371C1AC39}" destId="{CBABDCBB-5B4D-4713-B8DF-09962A914218}" srcOrd="2" destOrd="0" presId="urn:microsoft.com/office/officeart/2018/2/layout/IconCircleList"/>
    <dgm:cxn modelId="{9FE88BDC-A94A-4B88-8F04-1728B5BA3E78}" type="presParOf" srcId="{00C5B31B-220D-4406-8E30-C0C371C1AC39}" destId="{FDC65102-C1E3-431A-8BE3-70CCC81ED078}" srcOrd="3" destOrd="0" presId="urn:microsoft.com/office/officeart/2018/2/layout/IconCircleList"/>
    <dgm:cxn modelId="{C985B10D-69EA-4F8D-9EEE-2909F4A920AB}" type="presParOf" srcId="{A9DF2698-EE13-4A4F-876A-8204ADBE54FB}" destId="{CB2D210F-6D34-4EDA-B0EA-3F64CDE75DA4}" srcOrd="5" destOrd="0" presId="urn:microsoft.com/office/officeart/2018/2/layout/IconCircleList"/>
    <dgm:cxn modelId="{E94F3EA1-9097-4D95-BE8E-9977B6F1924B}" type="presParOf" srcId="{A9DF2698-EE13-4A4F-876A-8204ADBE54FB}" destId="{EA086EE8-7EC6-409B-BDB0-55405561B33C}" srcOrd="6" destOrd="0" presId="urn:microsoft.com/office/officeart/2018/2/layout/IconCircleList"/>
    <dgm:cxn modelId="{C0C8B76C-D2AE-41E3-90CF-1E359CC5B58F}" type="presParOf" srcId="{EA086EE8-7EC6-409B-BDB0-55405561B33C}" destId="{2CF2C7A3-CC33-4D85-A170-2FCDC8B2F289}" srcOrd="0" destOrd="0" presId="urn:microsoft.com/office/officeart/2018/2/layout/IconCircleList"/>
    <dgm:cxn modelId="{AE3C83EC-AAEC-4E7E-8DA7-181AA1366B03}" type="presParOf" srcId="{EA086EE8-7EC6-409B-BDB0-55405561B33C}" destId="{6A2A0C45-7BD2-45B4-A7F2-91E39E6C83AB}" srcOrd="1" destOrd="0" presId="urn:microsoft.com/office/officeart/2018/2/layout/IconCircleList"/>
    <dgm:cxn modelId="{A63549FE-D3DC-48B4-AAE6-FDCC21B1925D}" type="presParOf" srcId="{EA086EE8-7EC6-409B-BDB0-55405561B33C}" destId="{D6226241-51CD-449A-BE6E-9B2F33D7D48E}" srcOrd="2" destOrd="0" presId="urn:microsoft.com/office/officeart/2018/2/layout/IconCircleList"/>
    <dgm:cxn modelId="{63AEDD5F-EE45-44F6-88CF-31C39E8D3F03}" type="presParOf" srcId="{EA086EE8-7EC6-409B-BDB0-55405561B33C}" destId="{D2DF6A92-EE2A-4436-998F-E3272172E13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6231ED2-E300-49C4-B589-F8EF5222B09B}"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4B82F517-2C12-4A14-A22C-3CACD02EEAE0}">
      <dgm:prSet/>
      <dgm:spPr/>
      <dgm:t>
        <a:bodyPr/>
        <a:lstStyle/>
        <a:p>
          <a:r>
            <a:rPr lang="en-GB"/>
            <a:t>Well-being is a positive state experienced by individuals and societies. Similar to health, it is a resource for daily life and is determined by social, economic and environmental conditions (World Health Organization, [WHO], 2021) </a:t>
          </a:r>
          <a:endParaRPr lang="en-US"/>
        </a:p>
      </dgm:t>
    </dgm:pt>
    <dgm:pt modelId="{CC56C249-E75B-4842-8608-3ACD9B3A9E44}" type="parTrans" cxnId="{A8875A1F-58DB-47AB-A596-00AAD61E9885}">
      <dgm:prSet/>
      <dgm:spPr/>
      <dgm:t>
        <a:bodyPr/>
        <a:lstStyle/>
        <a:p>
          <a:endParaRPr lang="en-US"/>
        </a:p>
      </dgm:t>
    </dgm:pt>
    <dgm:pt modelId="{AE5647D4-AD74-4B50-9A5A-6D9FAD80B117}" type="sibTrans" cxnId="{A8875A1F-58DB-47AB-A596-00AAD61E9885}">
      <dgm:prSet/>
      <dgm:spPr/>
      <dgm:t>
        <a:bodyPr/>
        <a:lstStyle/>
        <a:p>
          <a:endParaRPr lang="en-US"/>
        </a:p>
      </dgm:t>
    </dgm:pt>
    <dgm:pt modelId="{21553A8D-31AD-4BEA-B59E-B2D018162E6C}">
      <dgm:prSet/>
      <dgm:spPr/>
      <dgm:t>
        <a:bodyPr/>
        <a:lstStyle/>
        <a:p>
          <a:r>
            <a:rPr lang="en-GB"/>
            <a:t>Wellbeing comprises an individual’s experience of their life; and a comparison of life circumstances with social norms and values (Department of Health, 2023)</a:t>
          </a:r>
          <a:endParaRPr lang="en-US"/>
        </a:p>
      </dgm:t>
    </dgm:pt>
    <dgm:pt modelId="{388FA3D8-2E2F-4498-A4C2-4E4AC64F76D1}" type="parTrans" cxnId="{51436D53-01B5-4CFD-8C5E-2969AABFE182}">
      <dgm:prSet/>
      <dgm:spPr/>
      <dgm:t>
        <a:bodyPr/>
        <a:lstStyle/>
        <a:p>
          <a:endParaRPr lang="en-US"/>
        </a:p>
      </dgm:t>
    </dgm:pt>
    <dgm:pt modelId="{975465F7-618D-4E98-84DC-3F9A59EEFEE9}" type="sibTrans" cxnId="{51436D53-01B5-4CFD-8C5E-2969AABFE182}">
      <dgm:prSet/>
      <dgm:spPr/>
      <dgm:t>
        <a:bodyPr/>
        <a:lstStyle/>
        <a:p>
          <a:endParaRPr lang="en-US"/>
        </a:p>
      </dgm:t>
    </dgm:pt>
    <dgm:pt modelId="{636F5544-F39E-4C8D-9242-0C83F02253A1}">
      <dgm:prSet/>
      <dgm:spPr/>
      <dgm:t>
        <a:bodyPr/>
        <a:lstStyle/>
        <a:p>
          <a:r>
            <a:rPr lang="en-GB"/>
            <a:t>Well-being  is the combination of feeling good and functioning well (Ruggeri, 2020)</a:t>
          </a:r>
          <a:endParaRPr lang="en-US"/>
        </a:p>
      </dgm:t>
    </dgm:pt>
    <dgm:pt modelId="{8A4DA847-AE62-4A2E-92A6-D4558E266D66}" type="parTrans" cxnId="{732F7378-2D0A-4D46-9F18-017A37A3E2BD}">
      <dgm:prSet/>
      <dgm:spPr/>
      <dgm:t>
        <a:bodyPr/>
        <a:lstStyle/>
        <a:p>
          <a:endParaRPr lang="en-US"/>
        </a:p>
      </dgm:t>
    </dgm:pt>
    <dgm:pt modelId="{F1AF83FD-422A-43BA-9027-7FAAD42DB23C}" type="sibTrans" cxnId="{732F7378-2D0A-4D46-9F18-017A37A3E2BD}">
      <dgm:prSet/>
      <dgm:spPr/>
      <dgm:t>
        <a:bodyPr/>
        <a:lstStyle/>
        <a:p>
          <a:endParaRPr lang="en-US"/>
        </a:p>
      </dgm:t>
    </dgm:pt>
    <dgm:pt modelId="{D4F31DA2-0712-4525-8769-E69D7F5B3CD0}" type="pres">
      <dgm:prSet presAssocID="{96231ED2-E300-49C4-B589-F8EF5222B09B}" presName="outerComposite" presStyleCnt="0">
        <dgm:presLayoutVars>
          <dgm:chMax val="5"/>
          <dgm:dir/>
          <dgm:resizeHandles val="exact"/>
        </dgm:presLayoutVars>
      </dgm:prSet>
      <dgm:spPr/>
    </dgm:pt>
    <dgm:pt modelId="{4A76BE06-A13B-4265-B880-02E40A752303}" type="pres">
      <dgm:prSet presAssocID="{96231ED2-E300-49C4-B589-F8EF5222B09B}" presName="dummyMaxCanvas" presStyleCnt="0">
        <dgm:presLayoutVars/>
      </dgm:prSet>
      <dgm:spPr/>
    </dgm:pt>
    <dgm:pt modelId="{953F86F1-911C-496A-A3CD-D5ED7C9F6AEB}" type="pres">
      <dgm:prSet presAssocID="{96231ED2-E300-49C4-B589-F8EF5222B09B}" presName="ThreeNodes_1" presStyleLbl="node1" presStyleIdx="0" presStyleCnt="3">
        <dgm:presLayoutVars>
          <dgm:bulletEnabled val="1"/>
        </dgm:presLayoutVars>
      </dgm:prSet>
      <dgm:spPr/>
    </dgm:pt>
    <dgm:pt modelId="{3E1A5BF3-DBE2-4FB2-BB83-09967CA685C6}" type="pres">
      <dgm:prSet presAssocID="{96231ED2-E300-49C4-B589-F8EF5222B09B}" presName="ThreeNodes_2" presStyleLbl="node1" presStyleIdx="1" presStyleCnt="3">
        <dgm:presLayoutVars>
          <dgm:bulletEnabled val="1"/>
        </dgm:presLayoutVars>
      </dgm:prSet>
      <dgm:spPr/>
    </dgm:pt>
    <dgm:pt modelId="{8EED850F-2662-49A9-B9B2-EA5C0CE82EEF}" type="pres">
      <dgm:prSet presAssocID="{96231ED2-E300-49C4-B589-F8EF5222B09B}" presName="ThreeNodes_3" presStyleLbl="node1" presStyleIdx="2" presStyleCnt="3">
        <dgm:presLayoutVars>
          <dgm:bulletEnabled val="1"/>
        </dgm:presLayoutVars>
      </dgm:prSet>
      <dgm:spPr/>
    </dgm:pt>
    <dgm:pt modelId="{528ADB6A-34C7-432C-9127-4D315D7D8C39}" type="pres">
      <dgm:prSet presAssocID="{96231ED2-E300-49C4-B589-F8EF5222B09B}" presName="ThreeConn_1-2" presStyleLbl="fgAccFollowNode1" presStyleIdx="0" presStyleCnt="2">
        <dgm:presLayoutVars>
          <dgm:bulletEnabled val="1"/>
        </dgm:presLayoutVars>
      </dgm:prSet>
      <dgm:spPr/>
    </dgm:pt>
    <dgm:pt modelId="{A3BC87D1-A203-43E8-9E4F-1FCC586199D1}" type="pres">
      <dgm:prSet presAssocID="{96231ED2-E300-49C4-B589-F8EF5222B09B}" presName="ThreeConn_2-3" presStyleLbl="fgAccFollowNode1" presStyleIdx="1" presStyleCnt="2">
        <dgm:presLayoutVars>
          <dgm:bulletEnabled val="1"/>
        </dgm:presLayoutVars>
      </dgm:prSet>
      <dgm:spPr/>
    </dgm:pt>
    <dgm:pt modelId="{E3F82476-3156-4B5B-8A43-60668D6FB178}" type="pres">
      <dgm:prSet presAssocID="{96231ED2-E300-49C4-B589-F8EF5222B09B}" presName="ThreeNodes_1_text" presStyleLbl="node1" presStyleIdx="2" presStyleCnt="3">
        <dgm:presLayoutVars>
          <dgm:bulletEnabled val="1"/>
        </dgm:presLayoutVars>
      </dgm:prSet>
      <dgm:spPr/>
    </dgm:pt>
    <dgm:pt modelId="{96D4C88B-8FC1-4CDC-A8FA-06D2CF85076D}" type="pres">
      <dgm:prSet presAssocID="{96231ED2-E300-49C4-B589-F8EF5222B09B}" presName="ThreeNodes_2_text" presStyleLbl="node1" presStyleIdx="2" presStyleCnt="3">
        <dgm:presLayoutVars>
          <dgm:bulletEnabled val="1"/>
        </dgm:presLayoutVars>
      </dgm:prSet>
      <dgm:spPr/>
    </dgm:pt>
    <dgm:pt modelId="{648B95F9-71FF-4F63-94F4-370E160AD8A5}" type="pres">
      <dgm:prSet presAssocID="{96231ED2-E300-49C4-B589-F8EF5222B09B}" presName="ThreeNodes_3_text" presStyleLbl="node1" presStyleIdx="2" presStyleCnt="3">
        <dgm:presLayoutVars>
          <dgm:bulletEnabled val="1"/>
        </dgm:presLayoutVars>
      </dgm:prSet>
      <dgm:spPr/>
    </dgm:pt>
  </dgm:ptLst>
  <dgm:cxnLst>
    <dgm:cxn modelId="{3D4A211A-E1EA-4F07-A692-AE217D19E290}" type="presOf" srcId="{96231ED2-E300-49C4-B589-F8EF5222B09B}" destId="{D4F31DA2-0712-4525-8769-E69D7F5B3CD0}" srcOrd="0" destOrd="0" presId="urn:microsoft.com/office/officeart/2005/8/layout/vProcess5"/>
    <dgm:cxn modelId="{A8875A1F-58DB-47AB-A596-00AAD61E9885}" srcId="{96231ED2-E300-49C4-B589-F8EF5222B09B}" destId="{4B82F517-2C12-4A14-A22C-3CACD02EEAE0}" srcOrd="0" destOrd="0" parTransId="{CC56C249-E75B-4842-8608-3ACD9B3A9E44}" sibTransId="{AE5647D4-AD74-4B50-9A5A-6D9FAD80B117}"/>
    <dgm:cxn modelId="{DD31A930-E12A-44BB-86EB-A76FBB1E9BAE}" type="presOf" srcId="{21553A8D-31AD-4BEA-B59E-B2D018162E6C}" destId="{96D4C88B-8FC1-4CDC-A8FA-06D2CF85076D}" srcOrd="1" destOrd="0" presId="urn:microsoft.com/office/officeart/2005/8/layout/vProcess5"/>
    <dgm:cxn modelId="{65963A6C-F8F0-4CA0-B429-DEE2894D40F2}" type="presOf" srcId="{636F5544-F39E-4C8D-9242-0C83F02253A1}" destId="{8EED850F-2662-49A9-B9B2-EA5C0CE82EEF}" srcOrd="0" destOrd="0" presId="urn:microsoft.com/office/officeart/2005/8/layout/vProcess5"/>
    <dgm:cxn modelId="{51436D53-01B5-4CFD-8C5E-2969AABFE182}" srcId="{96231ED2-E300-49C4-B589-F8EF5222B09B}" destId="{21553A8D-31AD-4BEA-B59E-B2D018162E6C}" srcOrd="1" destOrd="0" parTransId="{388FA3D8-2E2F-4498-A4C2-4E4AC64F76D1}" sibTransId="{975465F7-618D-4E98-84DC-3F9A59EEFEE9}"/>
    <dgm:cxn modelId="{2E71B355-B776-4FE7-8016-3C196A4478A5}" type="presOf" srcId="{636F5544-F39E-4C8D-9242-0C83F02253A1}" destId="{648B95F9-71FF-4F63-94F4-370E160AD8A5}" srcOrd="1" destOrd="0" presId="urn:microsoft.com/office/officeart/2005/8/layout/vProcess5"/>
    <dgm:cxn modelId="{732F7378-2D0A-4D46-9F18-017A37A3E2BD}" srcId="{96231ED2-E300-49C4-B589-F8EF5222B09B}" destId="{636F5544-F39E-4C8D-9242-0C83F02253A1}" srcOrd="2" destOrd="0" parTransId="{8A4DA847-AE62-4A2E-92A6-D4558E266D66}" sibTransId="{F1AF83FD-422A-43BA-9027-7FAAD42DB23C}"/>
    <dgm:cxn modelId="{AFB69592-B8D4-42ED-AF64-F0D3405A20D9}" type="presOf" srcId="{4B82F517-2C12-4A14-A22C-3CACD02EEAE0}" destId="{953F86F1-911C-496A-A3CD-D5ED7C9F6AEB}" srcOrd="0" destOrd="0" presId="urn:microsoft.com/office/officeart/2005/8/layout/vProcess5"/>
    <dgm:cxn modelId="{C2885C9A-407A-491E-94FE-80B0DECEE8AC}" type="presOf" srcId="{4B82F517-2C12-4A14-A22C-3CACD02EEAE0}" destId="{E3F82476-3156-4B5B-8A43-60668D6FB178}" srcOrd="1" destOrd="0" presId="urn:microsoft.com/office/officeart/2005/8/layout/vProcess5"/>
    <dgm:cxn modelId="{E268B9BF-0574-43B0-AC99-7EB272BD0177}" type="presOf" srcId="{21553A8D-31AD-4BEA-B59E-B2D018162E6C}" destId="{3E1A5BF3-DBE2-4FB2-BB83-09967CA685C6}" srcOrd="0" destOrd="0" presId="urn:microsoft.com/office/officeart/2005/8/layout/vProcess5"/>
    <dgm:cxn modelId="{13CBEBF3-5240-40FF-A0AE-4FD0495D6322}" type="presOf" srcId="{AE5647D4-AD74-4B50-9A5A-6D9FAD80B117}" destId="{528ADB6A-34C7-432C-9127-4D315D7D8C39}" srcOrd="0" destOrd="0" presId="urn:microsoft.com/office/officeart/2005/8/layout/vProcess5"/>
    <dgm:cxn modelId="{37BFE0F5-F41F-435E-989B-42ADEAD7EFB9}" type="presOf" srcId="{975465F7-618D-4E98-84DC-3F9A59EEFEE9}" destId="{A3BC87D1-A203-43E8-9E4F-1FCC586199D1}" srcOrd="0" destOrd="0" presId="urn:microsoft.com/office/officeart/2005/8/layout/vProcess5"/>
    <dgm:cxn modelId="{3CD5FC53-6CAF-4BDF-AEDB-6607C658907E}" type="presParOf" srcId="{D4F31DA2-0712-4525-8769-E69D7F5B3CD0}" destId="{4A76BE06-A13B-4265-B880-02E40A752303}" srcOrd="0" destOrd="0" presId="urn:microsoft.com/office/officeart/2005/8/layout/vProcess5"/>
    <dgm:cxn modelId="{541AAC04-D4AF-40C3-A54C-F2F63F5901C0}" type="presParOf" srcId="{D4F31DA2-0712-4525-8769-E69D7F5B3CD0}" destId="{953F86F1-911C-496A-A3CD-D5ED7C9F6AEB}" srcOrd="1" destOrd="0" presId="urn:microsoft.com/office/officeart/2005/8/layout/vProcess5"/>
    <dgm:cxn modelId="{8E18FF28-2954-4851-90EF-8EA12BF1F390}" type="presParOf" srcId="{D4F31DA2-0712-4525-8769-E69D7F5B3CD0}" destId="{3E1A5BF3-DBE2-4FB2-BB83-09967CA685C6}" srcOrd="2" destOrd="0" presId="urn:microsoft.com/office/officeart/2005/8/layout/vProcess5"/>
    <dgm:cxn modelId="{C9262C4E-5485-4B75-8AF8-9049C5FCDABF}" type="presParOf" srcId="{D4F31DA2-0712-4525-8769-E69D7F5B3CD0}" destId="{8EED850F-2662-49A9-B9B2-EA5C0CE82EEF}" srcOrd="3" destOrd="0" presId="urn:microsoft.com/office/officeart/2005/8/layout/vProcess5"/>
    <dgm:cxn modelId="{4E0BE796-1F5D-4783-8F44-81A35E39C971}" type="presParOf" srcId="{D4F31DA2-0712-4525-8769-E69D7F5B3CD0}" destId="{528ADB6A-34C7-432C-9127-4D315D7D8C39}" srcOrd="4" destOrd="0" presId="urn:microsoft.com/office/officeart/2005/8/layout/vProcess5"/>
    <dgm:cxn modelId="{036AB0D2-A26F-4445-82FA-7EE9227F6AC4}" type="presParOf" srcId="{D4F31DA2-0712-4525-8769-E69D7F5B3CD0}" destId="{A3BC87D1-A203-43E8-9E4F-1FCC586199D1}" srcOrd="5" destOrd="0" presId="urn:microsoft.com/office/officeart/2005/8/layout/vProcess5"/>
    <dgm:cxn modelId="{4A5F772B-1DFB-4F58-A80A-56BAFA7816AE}" type="presParOf" srcId="{D4F31DA2-0712-4525-8769-E69D7F5B3CD0}" destId="{E3F82476-3156-4B5B-8A43-60668D6FB178}" srcOrd="6" destOrd="0" presId="urn:microsoft.com/office/officeart/2005/8/layout/vProcess5"/>
    <dgm:cxn modelId="{5F356A7D-CFC2-4E5B-98B3-2B8DE13150BC}" type="presParOf" srcId="{D4F31DA2-0712-4525-8769-E69D7F5B3CD0}" destId="{96D4C88B-8FC1-4CDC-A8FA-06D2CF85076D}" srcOrd="7" destOrd="0" presId="urn:microsoft.com/office/officeart/2005/8/layout/vProcess5"/>
    <dgm:cxn modelId="{C9DDD743-12B9-45B2-AAA6-553F381BCC54}" type="presParOf" srcId="{D4F31DA2-0712-4525-8769-E69D7F5B3CD0}" destId="{648B95F9-71FF-4F63-94F4-370E160AD8A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869A581-E50B-4F72-942D-E794B909DA42}"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73FF7A28-22D3-4AFE-89AA-9EC56FABC43E}">
      <dgm:prSet/>
      <dgm:spPr/>
      <dgm:t>
        <a:bodyPr/>
        <a:lstStyle/>
        <a:p>
          <a:r>
            <a:rPr lang="en-US" b="0" i="0"/>
            <a:t>Nutritious diet </a:t>
          </a:r>
          <a:endParaRPr lang="en-US"/>
        </a:p>
      </dgm:t>
    </dgm:pt>
    <dgm:pt modelId="{66376947-6561-4769-A380-1C024DAEF86F}" type="parTrans" cxnId="{B78F0778-0731-474B-8D34-C7B20A168AD5}">
      <dgm:prSet/>
      <dgm:spPr/>
      <dgm:t>
        <a:bodyPr/>
        <a:lstStyle/>
        <a:p>
          <a:endParaRPr lang="en-US"/>
        </a:p>
      </dgm:t>
    </dgm:pt>
    <dgm:pt modelId="{CCC0218B-52E9-4FD7-881A-B4E6E1712160}" type="sibTrans" cxnId="{B78F0778-0731-474B-8D34-C7B20A168AD5}">
      <dgm:prSet/>
      <dgm:spPr/>
      <dgm:t>
        <a:bodyPr/>
        <a:lstStyle/>
        <a:p>
          <a:endParaRPr lang="en-US"/>
        </a:p>
      </dgm:t>
    </dgm:pt>
    <dgm:pt modelId="{46450631-8D98-4B21-82A3-B2F5BA44BDC2}">
      <dgm:prSet/>
      <dgm:spPr/>
      <dgm:t>
        <a:bodyPr/>
        <a:lstStyle/>
        <a:p>
          <a:r>
            <a:rPr lang="en-US" b="0" i="0"/>
            <a:t>Sleep</a:t>
          </a:r>
          <a:endParaRPr lang="en-US"/>
        </a:p>
      </dgm:t>
    </dgm:pt>
    <dgm:pt modelId="{E669043D-D92D-4365-B419-811A4E8B604D}" type="parTrans" cxnId="{986F12A4-3848-45C0-B8EC-A28891C826ED}">
      <dgm:prSet/>
      <dgm:spPr/>
      <dgm:t>
        <a:bodyPr/>
        <a:lstStyle/>
        <a:p>
          <a:endParaRPr lang="en-US"/>
        </a:p>
      </dgm:t>
    </dgm:pt>
    <dgm:pt modelId="{FEE4871A-8A5A-484B-A0F2-BBE8F4E21AC3}" type="sibTrans" cxnId="{986F12A4-3848-45C0-B8EC-A28891C826ED}">
      <dgm:prSet/>
      <dgm:spPr/>
      <dgm:t>
        <a:bodyPr/>
        <a:lstStyle/>
        <a:p>
          <a:endParaRPr lang="en-US"/>
        </a:p>
      </dgm:t>
    </dgm:pt>
    <dgm:pt modelId="{98296746-A62B-4340-82CB-D07A77F9514D}">
      <dgm:prSet/>
      <dgm:spPr/>
      <dgm:t>
        <a:bodyPr/>
        <a:lstStyle/>
        <a:p>
          <a:r>
            <a:rPr lang="en-US" dirty="0"/>
            <a:t>Establishing meaningful connections (friendships, love) </a:t>
          </a:r>
        </a:p>
      </dgm:t>
    </dgm:pt>
    <dgm:pt modelId="{F02CDA63-26E9-45EE-9280-B6D0193049FA}" type="parTrans" cxnId="{FCD2E673-C398-42BC-B660-54279008679D}">
      <dgm:prSet/>
      <dgm:spPr/>
      <dgm:t>
        <a:bodyPr/>
        <a:lstStyle/>
        <a:p>
          <a:endParaRPr lang="en-US"/>
        </a:p>
      </dgm:t>
    </dgm:pt>
    <dgm:pt modelId="{5D599372-1318-42DB-B662-290764BBF621}" type="sibTrans" cxnId="{FCD2E673-C398-42BC-B660-54279008679D}">
      <dgm:prSet/>
      <dgm:spPr/>
      <dgm:t>
        <a:bodyPr/>
        <a:lstStyle/>
        <a:p>
          <a:endParaRPr lang="en-US"/>
        </a:p>
      </dgm:t>
    </dgm:pt>
    <dgm:pt modelId="{254C095D-9A8B-4DAA-AA84-616C4DF16AB7}">
      <dgm:prSet/>
      <dgm:spPr/>
      <dgm:t>
        <a:bodyPr/>
        <a:lstStyle/>
        <a:p>
          <a:r>
            <a:rPr lang="en-US" dirty="0"/>
            <a:t>Seeking support and resources  </a:t>
          </a:r>
        </a:p>
      </dgm:t>
    </dgm:pt>
    <dgm:pt modelId="{B81A4D99-998B-415E-8C5F-3CD3A53B0BAF}" type="parTrans" cxnId="{76CBCD01-11F5-4D4D-8EFE-8C75FACA0A62}">
      <dgm:prSet/>
      <dgm:spPr/>
      <dgm:t>
        <a:bodyPr/>
        <a:lstStyle/>
        <a:p>
          <a:endParaRPr lang="en-US"/>
        </a:p>
      </dgm:t>
    </dgm:pt>
    <dgm:pt modelId="{F84C560A-2D54-458B-AA7C-7803A1FD2D40}" type="sibTrans" cxnId="{76CBCD01-11F5-4D4D-8EFE-8C75FACA0A62}">
      <dgm:prSet/>
      <dgm:spPr/>
      <dgm:t>
        <a:bodyPr/>
        <a:lstStyle/>
        <a:p>
          <a:endParaRPr lang="en-US"/>
        </a:p>
      </dgm:t>
    </dgm:pt>
    <dgm:pt modelId="{8C59E232-EB4D-4BAB-87E2-648D1CC324E0}">
      <dgm:prSet/>
      <dgm:spPr/>
      <dgm:t>
        <a:bodyPr/>
        <a:lstStyle/>
        <a:p>
          <a:r>
            <a:rPr lang="en-US" b="0" i="0"/>
            <a:t>Treating yourself </a:t>
          </a:r>
          <a:endParaRPr lang="en-US"/>
        </a:p>
      </dgm:t>
    </dgm:pt>
    <dgm:pt modelId="{483C4159-E352-45E7-B038-038DD3AF94A4}" type="parTrans" cxnId="{4920178B-478B-4B30-97BB-7404538C7851}">
      <dgm:prSet/>
      <dgm:spPr/>
      <dgm:t>
        <a:bodyPr/>
        <a:lstStyle/>
        <a:p>
          <a:endParaRPr lang="en-US"/>
        </a:p>
      </dgm:t>
    </dgm:pt>
    <dgm:pt modelId="{8FC25AFA-F189-4431-8570-95CEAC84E619}" type="sibTrans" cxnId="{4920178B-478B-4B30-97BB-7404538C7851}">
      <dgm:prSet/>
      <dgm:spPr/>
      <dgm:t>
        <a:bodyPr/>
        <a:lstStyle/>
        <a:p>
          <a:endParaRPr lang="en-US"/>
        </a:p>
      </dgm:t>
    </dgm:pt>
    <dgm:pt modelId="{B5F2EB1A-D433-4727-BA59-70FD3EEFF1FC}">
      <dgm:prSet/>
      <dgm:spPr/>
      <dgm:t>
        <a:bodyPr/>
        <a:lstStyle/>
        <a:p>
          <a:r>
            <a:rPr lang="en-US" dirty="0"/>
            <a:t>Pursuing your passions</a:t>
          </a:r>
        </a:p>
      </dgm:t>
    </dgm:pt>
    <dgm:pt modelId="{3CEFEDE4-315E-4B5A-BD60-18655E37ACA5}" type="parTrans" cxnId="{00657D5C-74E3-4EFC-9376-C88D798F32CE}">
      <dgm:prSet/>
      <dgm:spPr/>
      <dgm:t>
        <a:bodyPr/>
        <a:lstStyle/>
        <a:p>
          <a:endParaRPr lang="en-US"/>
        </a:p>
      </dgm:t>
    </dgm:pt>
    <dgm:pt modelId="{F51A7F01-A11A-4B0D-B47B-6F411E8D2DFD}" type="sibTrans" cxnId="{00657D5C-74E3-4EFC-9376-C88D798F32CE}">
      <dgm:prSet/>
      <dgm:spPr/>
      <dgm:t>
        <a:bodyPr/>
        <a:lstStyle/>
        <a:p>
          <a:endParaRPr lang="en-US"/>
        </a:p>
      </dgm:t>
    </dgm:pt>
    <dgm:pt modelId="{B5774AD2-2A2F-4348-BD4A-BF12017EC629}" type="pres">
      <dgm:prSet presAssocID="{1869A581-E50B-4F72-942D-E794B909DA42}" presName="linear" presStyleCnt="0">
        <dgm:presLayoutVars>
          <dgm:animLvl val="lvl"/>
          <dgm:resizeHandles val="exact"/>
        </dgm:presLayoutVars>
      </dgm:prSet>
      <dgm:spPr/>
    </dgm:pt>
    <dgm:pt modelId="{419B572C-36C5-474B-A96B-50488BF832E4}" type="pres">
      <dgm:prSet presAssocID="{73FF7A28-22D3-4AFE-89AA-9EC56FABC43E}" presName="parentText" presStyleLbl="node1" presStyleIdx="0" presStyleCnt="6">
        <dgm:presLayoutVars>
          <dgm:chMax val="0"/>
          <dgm:bulletEnabled val="1"/>
        </dgm:presLayoutVars>
      </dgm:prSet>
      <dgm:spPr/>
    </dgm:pt>
    <dgm:pt modelId="{67B637E6-12B4-4610-AF56-41B71C8E3C4F}" type="pres">
      <dgm:prSet presAssocID="{CCC0218B-52E9-4FD7-881A-B4E6E1712160}" presName="spacer" presStyleCnt="0"/>
      <dgm:spPr/>
    </dgm:pt>
    <dgm:pt modelId="{59AB9526-48E6-4D2B-BA7B-CFCDC1DEE9A7}" type="pres">
      <dgm:prSet presAssocID="{46450631-8D98-4B21-82A3-B2F5BA44BDC2}" presName="parentText" presStyleLbl="node1" presStyleIdx="1" presStyleCnt="6">
        <dgm:presLayoutVars>
          <dgm:chMax val="0"/>
          <dgm:bulletEnabled val="1"/>
        </dgm:presLayoutVars>
      </dgm:prSet>
      <dgm:spPr/>
    </dgm:pt>
    <dgm:pt modelId="{5F294C9C-4023-44B6-A6E7-FADCB82346C2}" type="pres">
      <dgm:prSet presAssocID="{FEE4871A-8A5A-484B-A0F2-BBE8F4E21AC3}" presName="spacer" presStyleCnt="0"/>
      <dgm:spPr/>
    </dgm:pt>
    <dgm:pt modelId="{E0CC1009-B139-4AFC-BF89-D77E249B9DCD}" type="pres">
      <dgm:prSet presAssocID="{98296746-A62B-4340-82CB-D07A77F9514D}" presName="parentText" presStyleLbl="node1" presStyleIdx="2" presStyleCnt="6">
        <dgm:presLayoutVars>
          <dgm:chMax val="0"/>
          <dgm:bulletEnabled val="1"/>
        </dgm:presLayoutVars>
      </dgm:prSet>
      <dgm:spPr/>
    </dgm:pt>
    <dgm:pt modelId="{82A976F0-041C-47E7-A0F8-4446230053C0}" type="pres">
      <dgm:prSet presAssocID="{5D599372-1318-42DB-B662-290764BBF621}" presName="spacer" presStyleCnt="0"/>
      <dgm:spPr/>
    </dgm:pt>
    <dgm:pt modelId="{A98350F4-5CCD-4BCD-B716-4491190EB31D}" type="pres">
      <dgm:prSet presAssocID="{254C095D-9A8B-4DAA-AA84-616C4DF16AB7}" presName="parentText" presStyleLbl="node1" presStyleIdx="3" presStyleCnt="6">
        <dgm:presLayoutVars>
          <dgm:chMax val="0"/>
          <dgm:bulletEnabled val="1"/>
        </dgm:presLayoutVars>
      </dgm:prSet>
      <dgm:spPr/>
    </dgm:pt>
    <dgm:pt modelId="{DAD85040-A1C4-41A6-A6B2-D7588282AD5F}" type="pres">
      <dgm:prSet presAssocID="{F84C560A-2D54-458B-AA7C-7803A1FD2D40}" presName="spacer" presStyleCnt="0"/>
      <dgm:spPr/>
    </dgm:pt>
    <dgm:pt modelId="{F5EFC77A-B96D-4671-A719-3E373EDDF141}" type="pres">
      <dgm:prSet presAssocID="{8C59E232-EB4D-4BAB-87E2-648D1CC324E0}" presName="parentText" presStyleLbl="node1" presStyleIdx="4" presStyleCnt="6">
        <dgm:presLayoutVars>
          <dgm:chMax val="0"/>
          <dgm:bulletEnabled val="1"/>
        </dgm:presLayoutVars>
      </dgm:prSet>
      <dgm:spPr/>
    </dgm:pt>
    <dgm:pt modelId="{DC3C482C-DFA8-4E6B-BBCB-FFD13B410F80}" type="pres">
      <dgm:prSet presAssocID="{8FC25AFA-F189-4431-8570-95CEAC84E619}" presName="spacer" presStyleCnt="0"/>
      <dgm:spPr/>
    </dgm:pt>
    <dgm:pt modelId="{BF6C2552-D7FC-4B99-9BEE-8EEE9D6F0E7F}" type="pres">
      <dgm:prSet presAssocID="{B5F2EB1A-D433-4727-BA59-70FD3EEFF1FC}" presName="parentText" presStyleLbl="node1" presStyleIdx="5" presStyleCnt="6">
        <dgm:presLayoutVars>
          <dgm:chMax val="0"/>
          <dgm:bulletEnabled val="1"/>
        </dgm:presLayoutVars>
      </dgm:prSet>
      <dgm:spPr/>
    </dgm:pt>
  </dgm:ptLst>
  <dgm:cxnLst>
    <dgm:cxn modelId="{76CBCD01-11F5-4D4D-8EFE-8C75FACA0A62}" srcId="{1869A581-E50B-4F72-942D-E794B909DA42}" destId="{254C095D-9A8B-4DAA-AA84-616C4DF16AB7}" srcOrd="3" destOrd="0" parTransId="{B81A4D99-998B-415E-8C5F-3CD3A53B0BAF}" sibTransId="{F84C560A-2D54-458B-AA7C-7803A1FD2D40}"/>
    <dgm:cxn modelId="{A4240E08-C3D0-4F6D-9649-2EAC3C080AB6}" type="presOf" srcId="{46450631-8D98-4B21-82A3-B2F5BA44BDC2}" destId="{59AB9526-48E6-4D2B-BA7B-CFCDC1DEE9A7}" srcOrd="0" destOrd="0" presId="urn:microsoft.com/office/officeart/2005/8/layout/vList2"/>
    <dgm:cxn modelId="{00657D5C-74E3-4EFC-9376-C88D798F32CE}" srcId="{1869A581-E50B-4F72-942D-E794B909DA42}" destId="{B5F2EB1A-D433-4727-BA59-70FD3EEFF1FC}" srcOrd="5" destOrd="0" parTransId="{3CEFEDE4-315E-4B5A-BD60-18655E37ACA5}" sibTransId="{F51A7F01-A11A-4B0D-B47B-6F411E8D2DFD}"/>
    <dgm:cxn modelId="{21164A68-48FE-40FF-AD27-B0B1E2A2E3FB}" type="presOf" srcId="{1869A581-E50B-4F72-942D-E794B909DA42}" destId="{B5774AD2-2A2F-4348-BD4A-BF12017EC629}" srcOrd="0" destOrd="0" presId="urn:microsoft.com/office/officeart/2005/8/layout/vList2"/>
    <dgm:cxn modelId="{643D1D71-96E8-4FC1-A599-91CAA7A136E1}" type="presOf" srcId="{73FF7A28-22D3-4AFE-89AA-9EC56FABC43E}" destId="{419B572C-36C5-474B-A96B-50488BF832E4}" srcOrd="0" destOrd="0" presId="urn:microsoft.com/office/officeart/2005/8/layout/vList2"/>
    <dgm:cxn modelId="{FCD2E673-C398-42BC-B660-54279008679D}" srcId="{1869A581-E50B-4F72-942D-E794B909DA42}" destId="{98296746-A62B-4340-82CB-D07A77F9514D}" srcOrd="2" destOrd="0" parTransId="{F02CDA63-26E9-45EE-9280-B6D0193049FA}" sibTransId="{5D599372-1318-42DB-B662-290764BBF621}"/>
    <dgm:cxn modelId="{B78F0778-0731-474B-8D34-C7B20A168AD5}" srcId="{1869A581-E50B-4F72-942D-E794B909DA42}" destId="{73FF7A28-22D3-4AFE-89AA-9EC56FABC43E}" srcOrd="0" destOrd="0" parTransId="{66376947-6561-4769-A380-1C024DAEF86F}" sibTransId="{CCC0218B-52E9-4FD7-881A-B4E6E1712160}"/>
    <dgm:cxn modelId="{F7608485-F763-4DD2-8692-77E021BB22B4}" type="presOf" srcId="{8C59E232-EB4D-4BAB-87E2-648D1CC324E0}" destId="{F5EFC77A-B96D-4671-A719-3E373EDDF141}" srcOrd="0" destOrd="0" presId="urn:microsoft.com/office/officeart/2005/8/layout/vList2"/>
    <dgm:cxn modelId="{4920178B-478B-4B30-97BB-7404538C7851}" srcId="{1869A581-E50B-4F72-942D-E794B909DA42}" destId="{8C59E232-EB4D-4BAB-87E2-648D1CC324E0}" srcOrd="4" destOrd="0" parTransId="{483C4159-E352-45E7-B038-038DD3AF94A4}" sibTransId="{8FC25AFA-F189-4431-8570-95CEAC84E619}"/>
    <dgm:cxn modelId="{6AE8FB8C-84E1-4974-BF0F-61AC7CF68797}" type="presOf" srcId="{B5F2EB1A-D433-4727-BA59-70FD3EEFF1FC}" destId="{BF6C2552-D7FC-4B99-9BEE-8EEE9D6F0E7F}" srcOrd="0" destOrd="0" presId="urn:microsoft.com/office/officeart/2005/8/layout/vList2"/>
    <dgm:cxn modelId="{C7AE3199-B5DB-459A-9351-9842F7EAC1D3}" type="presOf" srcId="{254C095D-9A8B-4DAA-AA84-616C4DF16AB7}" destId="{A98350F4-5CCD-4BCD-B716-4491190EB31D}" srcOrd="0" destOrd="0" presId="urn:microsoft.com/office/officeart/2005/8/layout/vList2"/>
    <dgm:cxn modelId="{986F12A4-3848-45C0-B8EC-A28891C826ED}" srcId="{1869A581-E50B-4F72-942D-E794B909DA42}" destId="{46450631-8D98-4B21-82A3-B2F5BA44BDC2}" srcOrd="1" destOrd="0" parTransId="{E669043D-D92D-4365-B419-811A4E8B604D}" sibTransId="{FEE4871A-8A5A-484B-A0F2-BBE8F4E21AC3}"/>
    <dgm:cxn modelId="{26D6EEF7-B885-46DF-A9A7-1214BC4049CA}" type="presOf" srcId="{98296746-A62B-4340-82CB-D07A77F9514D}" destId="{E0CC1009-B139-4AFC-BF89-D77E249B9DCD}" srcOrd="0" destOrd="0" presId="urn:microsoft.com/office/officeart/2005/8/layout/vList2"/>
    <dgm:cxn modelId="{E007CADC-889C-42F0-857C-52DF05F35482}" type="presParOf" srcId="{B5774AD2-2A2F-4348-BD4A-BF12017EC629}" destId="{419B572C-36C5-474B-A96B-50488BF832E4}" srcOrd="0" destOrd="0" presId="urn:microsoft.com/office/officeart/2005/8/layout/vList2"/>
    <dgm:cxn modelId="{F76CDD3A-C90B-4416-AA6D-05D8AD4FEDE0}" type="presParOf" srcId="{B5774AD2-2A2F-4348-BD4A-BF12017EC629}" destId="{67B637E6-12B4-4610-AF56-41B71C8E3C4F}" srcOrd="1" destOrd="0" presId="urn:microsoft.com/office/officeart/2005/8/layout/vList2"/>
    <dgm:cxn modelId="{DF0699C0-6172-4B4C-AC46-1E63DAF14ADE}" type="presParOf" srcId="{B5774AD2-2A2F-4348-BD4A-BF12017EC629}" destId="{59AB9526-48E6-4D2B-BA7B-CFCDC1DEE9A7}" srcOrd="2" destOrd="0" presId="urn:microsoft.com/office/officeart/2005/8/layout/vList2"/>
    <dgm:cxn modelId="{F22EB6A6-C147-4E44-B13D-06ECC8D4F52B}" type="presParOf" srcId="{B5774AD2-2A2F-4348-BD4A-BF12017EC629}" destId="{5F294C9C-4023-44B6-A6E7-FADCB82346C2}" srcOrd="3" destOrd="0" presId="urn:microsoft.com/office/officeart/2005/8/layout/vList2"/>
    <dgm:cxn modelId="{62049761-67C6-4E27-A0D9-C9BBD1C41943}" type="presParOf" srcId="{B5774AD2-2A2F-4348-BD4A-BF12017EC629}" destId="{E0CC1009-B139-4AFC-BF89-D77E249B9DCD}" srcOrd="4" destOrd="0" presId="urn:microsoft.com/office/officeart/2005/8/layout/vList2"/>
    <dgm:cxn modelId="{A9503BA1-A4B6-4183-BEDD-E452A55AF8CF}" type="presParOf" srcId="{B5774AD2-2A2F-4348-BD4A-BF12017EC629}" destId="{82A976F0-041C-47E7-A0F8-4446230053C0}" srcOrd="5" destOrd="0" presId="urn:microsoft.com/office/officeart/2005/8/layout/vList2"/>
    <dgm:cxn modelId="{6BADA1E7-7392-4FC9-A915-613486FEE545}" type="presParOf" srcId="{B5774AD2-2A2F-4348-BD4A-BF12017EC629}" destId="{A98350F4-5CCD-4BCD-B716-4491190EB31D}" srcOrd="6" destOrd="0" presId="urn:microsoft.com/office/officeart/2005/8/layout/vList2"/>
    <dgm:cxn modelId="{A45F27DA-1B0D-4D9B-9513-633F63183619}" type="presParOf" srcId="{B5774AD2-2A2F-4348-BD4A-BF12017EC629}" destId="{DAD85040-A1C4-41A6-A6B2-D7588282AD5F}" srcOrd="7" destOrd="0" presId="urn:microsoft.com/office/officeart/2005/8/layout/vList2"/>
    <dgm:cxn modelId="{2040B1FF-1FB1-4B12-A51B-3A38FE7015A4}" type="presParOf" srcId="{B5774AD2-2A2F-4348-BD4A-BF12017EC629}" destId="{F5EFC77A-B96D-4671-A719-3E373EDDF141}" srcOrd="8" destOrd="0" presId="urn:microsoft.com/office/officeart/2005/8/layout/vList2"/>
    <dgm:cxn modelId="{5803E19D-8638-4D4C-B2DB-630588321F93}" type="presParOf" srcId="{B5774AD2-2A2F-4348-BD4A-BF12017EC629}" destId="{DC3C482C-DFA8-4E6B-BBCB-FFD13B410F80}" srcOrd="9" destOrd="0" presId="urn:microsoft.com/office/officeart/2005/8/layout/vList2"/>
    <dgm:cxn modelId="{7324CB1B-355A-474A-BA50-CE098004E27A}" type="presParOf" srcId="{B5774AD2-2A2F-4348-BD4A-BF12017EC629}" destId="{BF6C2552-D7FC-4B99-9BEE-8EEE9D6F0E7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7C762BC-279E-490E-8AB2-4D9624349FA3}" type="doc">
      <dgm:prSet loTypeId="urn:microsoft.com/office/officeart/2005/8/layout/process4" loCatId="process" qsTypeId="urn:microsoft.com/office/officeart/2005/8/quickstyle/simple1" qsCatId="simple" csTypeId="urn:microsoft.com/office/officeart/2005/8/colors/accent3_2" csCatId="accent3" phldr="1"/>
      <dgm:spPr/>
      <dgm:t>
        <a:bodyPr/>
        <a:lstStyle/>
        <a:p>
          <a:endParaRPr lang="en-US"/>
        </a:p>
      </dgm:t>
    </dgm:pt>
    <dgm:pt modelId="{29DDF05E-AF75-41B5-ADFD-F26D203E3101}">
      <dgm:prSet/>
      <dgm:spPr>
        <a:xfrm rot="10800000">
          <a:off x="0" y="1238"/>
          <a:ext cx="7886700" cy="1672899"/>
        </a:xfrm>
      </dgm:spPr>
      <dgm:t>
        <a:bodyPr/>
        <a:lstStyle/>
        <a:p>
          <a:pPr>
            <a:buNone/>
          </a:pPr>
          <a:r>
            <a:rPr lang="en-US">
              <a:latin typeface="Avenir Next LT Pro"/>
              <a:ea typeface="+mn-ea"/>
              <a:cs typeface="+mn-cs"/>
            </a:rPr>
            <a:t>To effectively manage your time, you will need to allocate and arrange your time wisely to maximize your chances of success.</a:t>
          </a:r>
        </a:p>
      </dgm:t>
    </dgm:pt>
    <dgm:pt modelId="{3102A1F8-C883-40EE-8949-F736E1A95437}" type="parTrans" cxnId="{481A6DFD-1831-4235-9E23-3CB8FDFFF727}">
      <dgm:prSet/>
      <dgm:spPr/>
      <dgm:t>
        <a:bodyPr/>
        <a:lstStyle/>
        <a:p>
          <a:endParaRPr lang="en-US"/>
        </a:p>
      </dgm:t>
    </dgm:pt>
    <dgm:pt modelId="{380D9ABB-0248-471D-931A-043C18BE966A}" type="sibTrans" cxnId="{481A6DFD-1831-4235-9E23-3CB8FDFFF727}">
      <dgm:prSet/>
      <dgm:spPr/>
      <dgm:t>
        <a:bodyPr/>
        <a:lstStyle/>
        <a:p>
          <a:endParaRPr lang="en-US"/>
        </a:p>
      </dgm:t>
    </dgm:pt>
    <dgm:pt modelId="{94AB87F8-DC0B-46D9-BAC4-EC79CB12DA35}">
      <dgm:prSet/>
      <dgm:spPr>
        <a:xfrm>
          <a:off x="0" y="1657822"/>
          <a:ext cx="7886700" cy="1087710"/>
        </a:xfrm>
      </dgm:spPr>
      <dgm:t>
        <a:bodyPr/>
        <a:lstStyle/>
        <a:p>
          <a:pPr>
            <a:buNone/>
          </a:pPr>
          <a:r>
            <a:rPr lang="en-US">
              <a:latin typeface="Avenir Next LT Pro"/>
              <a:ea typeface="+mn-ea"/>
              <a:cs typeface="+mn-cs"/>
            </a:rPr>
            <a:t>Higher education demands a lot of time! </a:t>
          </a:r>
        </a:p>
      </dgm:t>
    </dgm:pt>
    <dgm:pt modelId="{9BE6F576-1594-4479-8E48-926F89C5392D}" type="parTrans" cxnId="{0EC055A2-327F-4FD9-A43F-E2830BC1CB06}">
      <dgm:prSet/>
      <dgm:spPr/>
      <dgm:t>
        <a:bodyPr/>
        <a:lstStyle/>
        <a:p>
          <a:endParaRPr lang="en-US"/>
        </a:p>
      </dgm:t>
    </dgm:pt>
    <dgm:pt modelId="{D0430F11-85C5-4BB5-8F86-D8A19119C01E}" type="sibTrans" cxnId="{0EC055A2-327F-4FD9-A43F-E2830BC1CB06}">
      <dgm:prSet/>
      <dgm:spPr/>
      <dgm:t>
        <a:bodyPr/>
        <a:lstStyle/>
        <a:p>
          <a:endParaRPr lang="en-US"/>
        </a:p>
      </dgm:t>
    </dgm:pt>
    <dgm:pt modelId="{3CB60576-A087-4D49-A579-CB9CF35FC41F}" type="pres">
      <dgm:prSet presAssocID="{17C762BC-279E-490E-8AB2-4D9624349FA3}" presName="Name0" presStyleCnt="0">
        <dgm:presLayoutVars>
          <dgm:dir/>
          <dgm:animLvl val="lvl"/>
          <dgm:resizeHandles val="exact"/>
        </dgm:presLayoutVars>
      </dgm:prSet>
      <dgm:spPr/>
    </dgm:pt>
    <dgm:pt modelId="{B3350478-9DE9-4000-8CEB-ACEFE706AE15}" type="pres">
      <dgm:prSet presAssocID="{94AB87F8-DC0B-46D9-BAC4-EC79CB12DA35}" presName="boxAndChildren" presStyleCnt="0"/>
      <dgm:spPr/>
    </dgm:pt>
    <dgm:pt modelId="{D57492C7-331C-4652-80C9-96E90EA7790C}" type="pres">
      <dgm:prSet presAssocID="{94AB87F8-DC0B-46D9-BAC4-EC79CB12DA35}" presName="parentTextBox" presStyleLbl="node1" presStyleIdx="0" presStyleCnt="2"/>
      <dgm:spPr>
        <a:prstGeom prst="rect">
          <a:avLst/>
        </a:prstGeom>
      </dgm:spPr>
    </dgm:pt>
    <dgm:pt modelId="{E6D2936D-3B87-4F50-AAFB-CB27447B4738}" type="pres">
      <dgm:prSet presAssocID="{380D9ABB-0248-471D-931A-043C18BE966A}" presName="sp" presStyleCnt="0"/>
      <dgm:spPr/>
    </dgm:pt>
    <dgm:pt modelId="{52DBE6E2-65B3-4D32-A1B3-DBF39AD86EB9}" type="pres">
      <dgm:prSet presAssocID="{29DDF05E-AF75-41B5-ADFD-F26D203E3101}" presName="arrowAndChildren" presStyleCnt="0"/>
      <dgm:spPr/>
    </dgm:pt>
    <dgm:pt modelId="{47FC24A8-CBA8-4EA8-BE8B-E86A6C67880E}" type="pres">
      <dgm:prSet presAssocID="{29DDF05E-AF75-41B5-ADFD-F26D203E3101}" presName="parentTextArrow" presStyleLbl="node1" presStyleIdx="1" presStyleCnt="2"/>
      <dgm:spPr>
        <a:prstGeom prst="upArrowCallout">
          <a:avLst/>
        </a:prstGeom>
      </dgm:spPr>
    </dgm:pt>
  </dgm:ptLst>
  <dgm:cxnLst>
    <dgm:cxn modelId="{5D75556C-AF7D-43E4-B689-2DA1537A8A99}" type="presOf" srcId="{17C762BC-279E-490E-8AB2-4D9624349FA3}" destId="{3CB60576-A087-4D49-A579-CB9CF35FC41F}" srcOrd="0" destOrd="0" presId="urn:microsoft.com/office/officeart/2005/8/layout/process4"/>
    <dgm:cxn modelId="{DC6D6D6F-B297-41F1-887C-090C9EE487C6}" type="presOf" srcId="{29DDF05E-AF75-41B5-ADFD-F26D203E3101}" destId="{47FC24A8-CBA8-4EA8-BE8B-E86A6C67880E}" srcOrd="0" destOrd="0" presId="urn:microsoft.com/office/officeart/2005/8/layout/process4"/>
    <dgm:cxn modelId="{466D6695-798C-48EC-AE80-1C955EBE5E04}" type="presOf" srcId="{94AB87F8-DC0B-46D9-BAC4-EC79CB12DA35}" destId="{D57492C7-331C-4652-80C9-96E90EA7790C}" srcOrd="0" destOrd="0" presId="urn:microsoft.com/office/officeart/2005/8/layout/process4"/>
    <dgm:cxn modelId="{0EC055A2-327F-4FD9-A43F-E2830BC1CB06}" srcId="{17C762BC-279E-490E-8AB2-4D9624349FA3}" destId="{94AB87F8-DC0B-46D9-BAC4-EC79CB12DA35}" srcOrd="1" destOrd="0" parTransId="{9BE6F576-1594-4479-8E48-926F89C5392D}" sibTransId="{D0430F11-85C5-4BB5-8F86-D8A19119C01E}"/>
    <dgm:cxn modelId="{481A6DFD-1831-4235-9E23-3CB8FDFFF727}" srcId="{17C762BC-279E-490E-8AB2-4D9624349FA3}" destId="{29DDF05E-AF75-41B5-ADFD-F26D203E3101}" srcOrd="0" destOrd="0" parTransId="{3102A1F8-C883-40EE-8949-F736E1A95437}" sibTransId="{380D9ABB-0248-471D-931A-043C18BE966A}"/>
    <dgm:cxn modelId="{7F763C59-C576-44C5-820C-D837664A701A}" type="presParOf" srcId="{3CB60576-A087-4D49-A579-CB9CF35FC41F}" destId="{B3350478-9DE9-4000-8CEB-ACEFE706AE15}" srcOrd="0" destOrd="0" presId="urn:microsoft.com/office/officeart/2005/8/layout/process4"/>
    <dgm:cxn modelId="{9BA4D690-74BA-421C-91F4-B7F3D1914F3D}" type="presParOf" srcId="{B3350478-9DE9-4000-8CEB-ACEFE706AE15}" destId="{D57492C7-331C-4652-80C9-96E90EA7790C}" srcOrd="0" destOrd="0" presId="urn:microsoft.com/office/officeart/2005/8/layout/process4"/>
    <dgm:cxn modelId="{E6A8BEE5-1831-4E53-A428-F334E801F954}" type="presParOf" srcId="{3CB60576-A087-4D49-A579-CB9CF35FC41F}" destId="{E6D2936D-3B87-4F50-AAFB-CB27447B4738}" srcOrd="1" destOrd="0" presId="urn:microsoft.com/office/officeart/2005/8/layout/process4"/>
    <dgm:cxn modelId="{05109273-2E03-4756-9AAB-BA533A8CA859}" type="presParOf" srcId="{3CB60576-A087-4D49-A579-CB9CF35FC41F}" destId="{52DBE6E2-65B3-4D32-A1B3-DBF39AD86EB9}" srcOrd="2" destOrd="0" presId="urn:microsoft.com/office/officeart/2005/8/layout/process4"/>
    <dgm:cxn modelId="{D77CE005-4703-4219-B3D3-F00774FAE3CA}" type="presParOf" srcId="{52DBE6E2-65B3-4D32-A1B3-DBF39AD86EB9}" destId="{47FC24A8-CBA8-4EA8-BE8B-E86A6C67880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B2A8CC4-D51C-4AF7-8AA6-A7F3C96F135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F69EF4C-C800-4199-8B29-C8248BB05ED0}">
      <dgm:prSet/>
      <dgm:spPr/>
      <dgm:t>
        <a:bodyPr/>
        <a:lstStyle/>
        <a:p>
          <a:pPr>
            <a:defRPr cap="all"/>
          </a:pPr>
          <a:r>
            <a:rPr lang="en-US"/>
            <a:t>Timetables</a:t>
          </a:r>
        </a:p>
      </dgm:t>
    </dgm:pt>
    <dgm:pt modelId="{60269438-984D-4FFA-9154-573BA1577016}" type="parTrans" cxnId="{71F733AB-DF2A-4F67-9737-93C879662D62}">
      <dgm:prSet/>
      <dgm:spPr/>
      <dgm:t>
        <a:bodyPr/>
        <a:lstStyle/>
        <a:p>
          <a:endParaRPr lang="en-US"/>
        </a:p>
      </dgm:t>
    </dgm:pt>
    <dgm:pt modelId="{F670ACE1-3DD3-4BA1-9AEB-267AA2B0D623}" type="sibTrans" cxnId="{71F733AB-DF2A-4F67-9737-93C879662D62}">
      <dgm:prSet/>
      <dgm:spPr/>
      <dgm:t>
        <a:bodyPr/>
        <a:lstStyle/>
        <a:p>
          <a:endParaRPr lang="en-US"/>
        </a:p>
      </dgm:t>
    </dgm:pt>
    <dgm:pt modelId="{2704089E-FFCC-49A2-89F2-4BF535E80479}">
      <dgm:prSet/>
      <dgm:spPr/>
      <dgm:t>
        <a:bodyPr/>
        <a:lstStyle/>
        <a:p>
          <a:pPr>
            <a:defRPr cap="all"/>
          </a:pPr>
          <a:r>
            <a:rPr lang="en-US"/>
            <a:t>To-do lists</a:t>
          </a:r>
        </a:p>
      </dgm:t>
    </dgm:pt>
    <dgm:pt modelId="{530EB522-5F0D-4618-9AE6-011ADA2AA587}" type="parTrans" cxnId="{2083FB70-81EC-4A8D-B4DE-D71E5C43DF2E}">
      <dgm:prSet/>
      <dgm:spPr/>
      <dgm:t>
        <a:bodyPr/>
        <a:lstStyle/>
        <a:p>
          <a:endParaRPr lang="en-US"/>
        </a:p>
      </dgm:t>
    </dgm:pt>
    <dgm:pt modelId="{88A5F213-E4DB-4A7E-8B58-255E19B44F25}" type="sibTrans" cxnId="{2083FB70-81EC-4A8D-B4DE-D71E5C43DF2E}">
      <dgm:prSet/>
      <dgm:spPr/>
      <dgm:t>
        <a:bodyPr/>
        <a:lstStyle/>
        <a:p>
          <a:endParaRPr lang="en-US"/>
        </a:p>
      </dgm:t>
    </dgm:pt>
    <dgm:pt modelId="{0284869A-6F60-454B-A89C-CE9E8E59B42F}">
      <dgm:prSet/>
      <dgm:spPr/>
      <dgm:t>
        <a:bodyPr/>
        <a:lstStyle/>
        <a:p>
          <a:pPr>
            <a:defRPr cap="all"/>
          </a:pPr>
          <a:r>
            <a:rPr lang="en-US"/>
            <a:t>Charts</a:t>
          </a:r>
        </a:p>
      </dgm:t>
    </dgm:pt>
    <dgm:pt modelId="{ECA22A01-4D79-44A2-8429-61388D037343}" type="parTrans" cxnId="{866EEBE2-B9DE-411A-B3B1-E93E5A05E0C0}">
      <dgm:prSet/>
      <dgm:spPr/>
      <dgm:t>
        <a:bodyPr/>
        <a:lstStyle/>
        <a:p>
          <a:endParaRPr lang="en-US"/>
        </a:p>
      </dgm:t>
    </dgm:pt>
    <dgm:pt modelId="{3B840A21-4C9F-4EEA-9D0A-EC11D5B8CE6E}" type="sibTrans" cxnId="{866EEBE2-B9DE-411A-B3B1-E93E5A05E0C0}">
      <dgm:prSet/>
      <dgm:spPr/>
      <dgm:t>
        <a:bodyPr/>
        <a:lstStyle/>
        <a:p>
          <a:endParaRPr lang="en-US"/>
        </a:p>
      </dgm:t>
    </dgm:pt>
    <dgm:pt modelId="{F065AC20-2999-4EE4-9B15-283495DFC7CF}">
      <dgm:prSet/>
      <dgm:spPr/>
      <dgm:t>
        <a:bodyPr/>
        <a:lstStyle/>
        <a:p>
          <a:pPr>
            <a:defRPr cap="all"/>
          </a:pPr>
          <a:r>
            <a:rPr lang="en-US"/>
            <a:t>Study days</a:t>
          </a:r>
        </a:p>
      </dgm:t>
    </dgm:pt>
    <dgm:pt modelId="{3B6AA8DF-46BC-4F8D-9F1E-B36390468F20}" type="parTrans" cxnId="{D518ACC3-FE5A-40BE-99D5-C5AAE23F01F5}">
      <dgm:prSet/>
      <dgm:spPr/>
      <dgm:t>
        <a:bodyPr/>
        <a:lstStyle/>
        <a:p>
          <a:endParaRPr lang="en-US"/>
        </a:p>
      </dgm:t>
    </dgm:pt>
    <dgm:pt modelId="{9F927AA9-B46A-47A2-849A-0994603888CD}" type="sibTrans" cxnId="{D518ACC3-FE5A-40BE-99D5-C5AAE23F01F5}">
      <dgm:prSet/>
      <dgm:spPr/>
      <dgm:t>
        <a:bodyPr/>
        <a:lstStyle/>
        <a:p>
          <a:endParaRPr lang="en-US"/>
        </a:p>
      </dgm:t>
    </dgm:pt>
    <dgm:pt modelId="{A5081BAC-3E41-4C19-8971-9980DF604DD1}">
      <dgm:prSet/>
      <dgm:spPr/>
      <dgm:t>
        <a:bodyPr/>
        <a:lstStyle/>
        <a:p>
          <a:pPr>
            <a:defRPr cap="all"/>
          </a:pPr>
          <a:r>
            <a:rPr lang="en-US"/>
            <a:t>Setting aside time</a:t>
          </a:r>
        </a:p>
      </dgm:t>
    </dgm:pt>
    <dgm:pt modelId="{B8883DCA-4EBC-439E-9A20-8E530D06DF39}" type="parTrans" cxnId="{42AED1E6-4DD5-4190-9EAE-88EBFF57F492}">
      <dgm:prSet/>
      <dgm:spPr/>
      <dgm:t>
        <a:bodyPr/>
        <a:lstStyle/>
        <a:p>
          <a:endParaRPr lang="en-US"/>
        </a:p>
      </dgm:t>
    </dgm:pt>
    <dgm:pt modelId="{12C4C219-A64A-475A-AAA3-96CAB78AF2CD}" type="sibTrans" cxnId="{42AED1E6-4DD5-4190-9EAE-88EBFF57F492}">
      <dgm:prSet/>
      <dgm:spPr/>
      <dgm:t>
        <a:bodyPr/>
        <a:lstStyle/>
        <a:p>
          <a:endParaRPr lang="en-US"/>
        </a:p>
      </dgm:t>
    </dgm:pt>
    <dgm:pt modelId="{4CD98C33-1A1A-4533-966C-6E29F11E115F}" type="pres">
      <dgm:prSet presAssocID="{FB2A8CC4-D51C-4AF7-8AA6-A7F3C96F135B}" presName="root" presStyleCnt="0">
        <dgm:presLayoutVars>
          <dgm:dir/>
          <dgm:resizeHandles val="exact"/>
        </dgm:presLayoutVars>
      </dgm:prSet>
      <dgm:spPr/>
    </dgm:pt>
    <dgm:pt modelId="{C3036606-A0AE-4286-91DD-3DB07D0CDC9A}" type="pres">
      <dgm:prSet presAssocID="{1F69EF4C-C800-4199-8B29-C8248BB05ED0}" presName="compNode" presStyleCnt="0"/>
      <dgm:spPr/>
    </dgm:pt>
    <dgm:pt modelId="{7F4EEB20-13FF-4AD6-8FB1-0235EA3E0BAC}" type="pres">
      <dgm:prSet presAssocID="{1F69EF4C-C800-4199-8B29-C8248BB05ED0}" presName="iconBgRect" presStyleLbl="bgShp" presStyleIdx="0" presStyleCnt="5"/>
      <dgm:spPr>
        <a:prstGeom prst="round2DiagRect">
          <a:avLst>
            <a:gd name="adj1" fmla="val 29727"/>
            <a:gd name="adj2" fmla="val 0"/>
          </a:avLst>
        </a:prstGeom>
      </dgm:spPr>
    </dgm:pt>
    <dgm:pt modelId="{7D56E31B-556A-4ACD-9A0F-82D9D7BF66D2}" type="pres">
      <dgm:prSet presAssocID="{1F69EF4C-C800-4199-8B29-C8248BB05ED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D24540A0-1AA4-47D2-A7FA-FEA5E7BABF0C}" type="pres">
      <dgm:prSet presAssocID="{1F69EF4C-C800-4199-8B29-C8248BB05ED0}" presName="spaceRect" presStyleCnt="0"/>
      <dgm:spPr/>
    </dgm:pt>
    <dgm:pt modelId="{291B742F-4E86-4BAB-A3A5-8CC71DBC28F2}" type="pres">
      <dgm:prSet presAssocID="{1F69EF4C-C800-4199-8B29-C8248BB05ED0}" presName="textRect" presStyleLbl="revTx" presStyleIdx="0" presStyleCnt="5">
        <dgm:presLayoutVars>
          <dgm:chMax val="1"/>
          <dgm:chPref val="1"/>
        </dgm:presLayoutVars>
      </dgm:prSet>
      <dgm:spPr/>
    </dgm:pt>
    <dgm:pt modelId="{0BE1DD7C-B6E6-4102-AE11-F0455FD1E34C}" type="pres">
      <dgm:prSet presAssocID="{F670ACE1-3DD3-4BA1-9AEB-267AA2B0D623}" presName="sibTrans" presStyleCnt="0"/>
      <dgm:spPr/>
    </dgm:pt>
    <dgm:pt modelId="{55B5CD96-B996-4D81-B093-9E30140E8689}" type="pres">
      <dgm:prSet presAssocID="{2704089E-FFCC-49A2-89F2-4BF535E80479}" presName="compNode" presStyleCnt="0"/>
      <dgm:spPr/>
    </dgm:pt>
    <dgm:pt modelId="{B9812AB3-AA39-49D7-AABF-82C098EB207C}" type="pres">
      <dgm:prSet presAssocID="{2704089E-FFCC-49A2-89F2-4BF535E80479}" presName="iconBgRect" presStyleLbl="bgShp" presStyleIdx="1" presStyleCnt="5"/>
      <dgm:spPr>
        <a:prstGeom prst="round2DiagRect">
          <a:avLst>
            <a:gd name="adj1" fmla="val 29727"/>
            <a:gd name="adj2" fmla="val 0"/>
          </a:avLst>
        </a:prstGeom>
      </dgm:spPr>
    </dgm:pt>
    <dgm:pt modelId="{61932DD3-5E7A-413D-B50D-814B8463CF4A}" type="pres">
      <dgm:prSet presAssocID="{2704089E-FFCC-49A2-89F2-4BF535E8047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21CD0648-B124-45EE-8DFA-8CE7EE6AD2BB}" type="pres">
      <dgm:prSet presAssocID="{2704089E-FFCC-49A2-89F2-4BF535E80479}" presName="spaceRect" presStyleCnt="0"/>
      <dgm:spPr/>
    </dgm:pt>
    <dgm:pt modelId="{060DD232-6FDF-4F70-BEDE-48D97EB18874}" type="pres">
      <dgm:prSet presAssocID="{2704089E-FFCC-49A2-89F2-4BF535E80479}" presName="textRect" presStyleLbl="revTx" presStyleIdx="1" presStyleCnt="5">
        <dgm:presLayoutVars>
          <dgm:chMax val="1"/>
          <dgm:chPref val="1"/>
        </dgm:presLayoutVars>
      </dgm:prSet>
      <dgm:spPr/>
    </dgm:pt>
    <dgm:pt modelId="{E04A47B4-C086-43D3-9DDB-F13F93F88E67}" type="pres">
      <dgm:prSet presAssocID="{88A5F213-E4DB-4A7E-8B58-255E19B44F25}" presName="sibTrans" presStyleCnt="0"/>
      <dgm:spPr/>
    </dgm:pt>
    <dgm:pt modelId="{0BE07524-3C74-4D33-AD40-6EB6F6F54CC5}" type="pres">
      <dgm:prSet presAssocID="{0284869A-6F60-454B-A89C-CE9E8E59B42F}" presName="compNode" presStyleCnt="0"/>
      <dgm:spPr/>
    </dgm:pt>
    <dgm:pt modelId="{E85D16ED-91E4-44CC-B3D3-CD919C1A6C00}" type="pres">
      <dgm:prSet presAssocID="{0284869A-6F60-454B-A89C-CE9E8E59B42F}" presName="iconBgRect" presStyleLbl="bgShp" presStyleIdx="2" presStyleCnt="5"/>
      <dgm:spPr>
        <a:prstGeom prst="round2DiagRect">
          <a:avLst>
            <a:gd name="adj1" fmla="val 29727"/>
            <a:gd name="adj2" fmla="val 0"/>
          </a:avLst>
        </a:prstGeom>
      </dgm:spPr>
    </dgm:pt>
    <dgm:pt modelId="{6EEC173F-C565-4079-A0D3-3FD5666021D6}" type="pres">
      <dgm:prSet presAssocID="{0284869A-6F60-454B-A89C-CE9E8E59B42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ie chart"/>
        </a:ext>
      </dgm:extLst>
    </dgm:pt>
    <dgm:pt modelId="{13049EBD-6395-4DB5-9785-316C5D3D335A}" type="pres">
      <dgm:prSet presAssocID="{0284869A-6F60-454B-A89C-CE9E8E59B42F}" presName="spaceRect" presStyleCnt="0"/>
      <dgm:spPr/>
    </dgm:pt>
    <dgm:pt modelId="{DDEB03AE-E876-40C6-8E72-63B975EB5389}" type="pres">
      <dgm:prSet presAssocID="{0284869A-6F60-454B-A89C-CE9E8E59B42F}" presName="textRect" presStyleLbl="revTx" presStyleIdx="2" presStyleCnt="5">
        <dgm:presLayoutVars>
          <dgm:chMax val="1"/>
          <dgm:chPref val="1"/>
        </dgm:presLayoutVars>
      </dgm:prSet>
      <dgm:spPr/>
    </dgm:pt>
    <dgm:pt modelId="{BB268CAF-29F7-432F-B1EB-4F093A2BB78E}" type="pres">
      <dgm:prSet presAssocID="{3B840A21-4C9F-4EEA-9D0A-EC11D5B8CE6E}" presName="sibTrans" presStyleCnt="0"/>
      <dgm:spPr/>
    </dgm:pt>
    <dgm:pt modelId="{470612D8-B3AB-40E8-A2A5-49BE8956C71F}" type="pres">
      <dgm:prSet presAssocID="{F065AC20-2999-4EE4-9B15-283495DFC7CF}" presName="compNode" presStyleCnt="0"/>
      <dgm:spPr/>
    </dgm:pt>
    <dgm:pt modelId="{B26F0D8D-190E-4BF5-9B8B-FC69DBFC8C87}" type="pres">
      <dgm:prSet presAssocID="{F065AC20-2999-4EE4-9B15-283495DFC7CF}" presName="iconBgRect" presStyleLbl="bgShp" presStyleIdx="3" presStyleCnt="5"/>
      <dgm:spPr>
        <a:prstGeom prst="round2DiagRect">
          <a:avLst>
            <a:gd name="adj1" fmla="val 29727"/>
            <a:gd name="adj2" fmla="val 0"/>
          </a:avLst>
        </a:prstGeom>
      </dgm:spPr>
    </dgm:pt>
    <dgm:pt modelId="{877BA787-0378-4FCF-BF87-2D8938EB06B3}" type="pres">
      <dgm:prSet presAssocID="{F065AC20-2999-4EE4-9B15-283495DFC7C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CD43762C-4EF7-4F12-80A5-5DCFBF0B15B8}" type="pres">
      <dgm:prSet presAssocID="{F065AC20-2999-4EE4-9B15-283495DFC7CF}" presName="spaceRect" presStyleCnt="0"/>
      <dgm:spPr/>
    </dgm:pt>
    <dgm:pt modelId="{9856B6ED-2C93-4DEA-8968-5BB68706888D}" type="pres">
      <dgm:prSet presAssocID="{F065AC20-2999-4EE4-9B15-283495DFC7CF}" presName="textRect" presStyleLbl="revTx" presStyleIdx="3" presStyleCnt="5">
        <dgm:presLayoutVars>
          <dgm:chMax val="1"/>
          <dgm:chPref val="1"/>
        </dgm:presLayoutVars>
      </dgm:prSet>
      <dgm:spPr/>
    </dgm:pt>
    <dgm:pt modelId="{990CF9A1-7FA7-4E66-9FCA-7A4793881EAA}" type="pres">
      <dgm:prSet presAssocID="{9F927AA9-B46A-47A2-849A-0994603888CD}" presName="sibTrans" presStyleCnt="0"/>
      <dgm:spPr/>
    </dgm:pt>
    <dgm:pt modelId="{E34DCA79-E195-40D8-8F40-B785E7274274}" type="pres">
      <dgm:prSet presAssocID="{A5081BAC-3E41-4C19-8971-9980DF604DD1}" presName="compNode" presStyleCnt="0"/>
      <dgm:spPr/>
    </dgm:pt>
    <dgm:pt modelId="{78D6515E-E6DA-4104-B559-CE0AC246AD9B}" type="pres">
      <dgm:prSet presAssocID="{A5081BAC-3E41-4C19-8971-9980DF604DD1}" presName="iconBgRect" presStyleLbl="bgShp" presStyleIdx="4" presStyleCnt="5"/>
      <dgm:spPr>
        <a:prstGeom prst="round2DiagRect">
          <a:avLst>
            <a:gd name="adj1" fmla="val 29727"/>
            <a:gd name="adj2" fmla="val 0"/>
          </a:avLst>
        </a:prstGeom>
      </dgm:spPr>
    </dgm:pt>
    <dgm:pt modelId="{A6DDA266-E0E4-4B4A-B59E-6357C116A1F6}" type="pres">
      <dgm:prSet presAssocID="{A5081BAC-3E41-4C19-8971-9980DF604DD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7E41D9F-81A9-4BE1-B5D8-C627B56A9737}" type="pres">
      <dgm:prSet presAssocID="{A5081BAC-3E41-4C19-8971-9980DF604DD1}" presName="spaceRect" presStyleCnt="0"/>
      <dgm:spPr/>
    </dgm:pt>
    <dgm:pt modelId="{84CDB773-B20B-4A46-9B8F-1BC75F25A298}" type="pres">
      <dgm:prSet presAssocID="{A5081BAC-3E41-4C19-8971-9980DF604DD1}" presName="textRect" presStyleLbl="revTx" presStyleIdx="4" presStyleCnt="5">
        <dgm:presLayoutVars>
          <dgm:chMax val="1"/>
          <dgm:chPref val="1"/>
        </dgm:presLayoutVars>
      </dgm:prSet>
      <dgm:spPr/>
    </dgm:pt>
  </dgm:ptLst>
  <dgm:cxnLst>
    <dgm:cxn modelId="{0F3D0010-B6A1-48CB-8B11-2CC31B6390A0}" type="presOf" srcId="{2704089E-FFCC-49A2-89F2-4BF535E80479}" destId="{060DD232-6FDF-4F70-BEDE-48D97EB18874}" srcOrd="0" destOrd="0" presId="urn:microsoft.com/office/officeart/2018/5/layout/IconLeafLabelList"/>
    <dgm:cxn modelId="{545BBE5F-4B05-4E84-A8A7-37E3BD62C6B7}" type="presOf" srcId="{FB2A8CC4-D51C-4AF7-8AA6-A7F3C96F135B}" destId="{4CD98C33-1A1A-4533-966C-6E29F11E115F}" srcOrd="0" destOrd="0" presId="urn:microsoft.com/office/officeart/2018/5/layout/IconLeafLabelList"/>
    <dgm:cxn modelId="{2083FB70-81EC-4A8D-B4DE-D71E5C43DF2E}" srcId="{FB2A8CC4-D51C-4AF7-8AA6-A7F3C96F135B}" destId="{2704089E-FFCC-49A2-89F2-4BF535E80479}" srcOrd="1" destOrd="0" parTransId="{530EB522-5F0D-4618-9AE6-011ADA2AA587}" sibTransId="{88A5F213-E4DB-4A7E-8B58-255E19B44F25}"/>
    <dgm:cxn modelId="{D7262757-1197-47A7-807C-1EA09351E3CB}" type="presOf" srcId="{1F69EF4C-C800-4199-8B29-C8248BB05ED0}" destId="{291B742F-4E86-4BAB-A3A5-8CC71DBC28F2}" srcOrd="0" destOrd="0" presId="urn:microsoft.com/office/officeart/2018/5/layout/IconLeafLabelList"/>
    <dgm:cxn modelId="{B8244684-2F67-445F-916C-F7DD06F4A3C8}" type="presOf" srcId="{A5081BAC-3E41-4C19-8971-9980DF604DD1}" destId="{84CDB773-B20B-4A46-9B8F-1BC75F25A298}" srcOrd="0" destOrd="0" presId="urn:microsoft.com/office/officeart/2018/5/layout/IconLeafLabelList"/>
    <dgm:cxn modelId="{71F733AB-DF2A-4F67-9737-93C879662D62}" srcId="{FB2A8CC4-D51C-4AF7-8AA6-A7F3C96F135B}" destId="{1F69EF4C-C800-4199-8B29-C8248BB05ED0}" srcOrd="0" destOrd="0" parTransId="{60269438-984D-4FFA-9154-573BA1577016}" sibTransId="{F670ACE1-3DD3-4BA1-9AEB-267AA2B0D623}"/>
    <dgm:cxn modelId="{D518ACC3-FE5A-40BE-99D5-C5AAE23F01F5}" srcId="{FB2A8CC4-D51C-4AF7-8AA6-A7F3C96F135B}" destId="{F065AC20-2999-4EE4-9B15-283495DFC7CF}" srcOrd="3" destOrd="0" parTransId="{3B6AA8DF-46BC-4F8D-9F1E-B36390468F20}" sibTransId="{9F927AA9-B46A-47A2-849A-0994603888CD}"/>
    <dgm:cxn modelId="{A8725ACC-7E66-4687-98E3-5F5330FAB584}" type="presOf" srcId="{0284869A-6F60-454B-A89C-CE9E8E59B42F}" destId="{DDEB03AE-E876-40C6-8E72-63B975EB5389}" srcOrd="0" destOrd="0" presId="urn:microsoft.com/office/officeart/2018/5/layout/IconLeafLabelList"/>
    <dgm:cxn modelId="{866EEBE2-B9DE-411A-B3B1-E93E5A05E0C0}" srcId="{FB2A8CC4-D51C-4AF7-8AA6-A7F3C96F135B}" destId="{0284869A-6F60-454B-A89C-CE9E8E59B42F}" srcOrd="2" destOrd="0" parTransId="{ECA22A01-4D79-44A2-8429-61388D037343}" sibTransId="{3B840A21-4C9F-4EEA-9D0A-EC11D5B8CE6E}"/>
    <dgm:cxn modelId="{42AED1E6-4DD5-4190-9EAE-88EBFF57F492}" srcId="{FB2A8CC4-D51C-4AF7-8AA6-A7F3C96F135B}" destId="{A5081BAC-3E41-4C19-8971-9980DF604DD1}" srcOrd="4" destOrd="0" parTransId="{B8883DCA-4EBC-439E-9A20-8E530D06DF39}" sibTransId="{12C4C219-A64A-475A-AAA3-96CAB78AF2CD}"/>
    <dgm:cxn modelId="{5891C2FC-19AF-4724-A5BC-D025551D1A38}" type="presOf" srcId="{F065AC20-2999-4EE4-9B15-283495DFC7CF}" destId="{9856B6ED-2C93-4DEA-8968-5BB68706888D}" srcOrd="0" destOrd="0" presId="urn:microsoft.com/office/officeart/2018/5/layout/IconLeafLabelList"/>
    <dgm:cxn modelId="{78F6D775-5715-4779-BF2F-A73546B13616}" type="presParOf" srcId="{4CD98C33-1A1A-4533-966C-6E29F11E115F}" destId="{C3036606-A0AE-4286-91DD-3DB07D0CDC9A}" srcOrd="0" destOrd="0" presId="urn:microsoft.com/office/officeart/2018/5/layout/IconLeafLabelList"/>
    <dgm:cxn modelId="{F180D041-1FEB-45FE-AABC-7299CE4B4170}" type="presParOf" srcId="{C3036606-A0AE-4286-91DD-3DB07D0CDC9A}" destId="{7F4EEB20-13FF-4AD6-8FB1-0235EA3E0BAC}" srcOrd="0" destOrd="0" presId="urn:microsoft.com/office/officeart/2018/5/layout/IconLeafLabelList"/>
    <dgm:cxn modelId="{7CD806C0-BD5B-4B13-A0A8-6446BE01BACD}" type="presParOf" srcId="{C3036606-A0AE-4286-91DD-3DB07D0CDC9A}" destId="{7D56E31B-556A-4ACD-9A0F-82D9D7BF66D2}" srcOrd="1" destOrd="0" presId="urn:microsoft.com/office/officeart/2018/5/layout/IconLeafLabelList"/>
    <dgm:cxn modelId="{8D20EE32-EE91-4078-8FDF-67BBF1B2E111}" type="presParOf" srcId="{C3036606-A0AE-4286-91DD-3DB07D0CDC9A}" destId="{D24540A0-1AA4-47D2-A7FA-FEA5E7BABF0C}" srcOrd="2" destOrd="0" presId="urn:microsoft.com/office/officeart/2018/5/layout/IconLeafLabelList"/>
    <dgm:cxn modelId="{019ED527-D43A-467D-9DC5-04C1673449CE}" type="presParOf" srcId="{C3036606-A0AE-4286-91DD-3DB07D0CDC9A}" destId="{291B742F-4E86-4BAB-A3A5-8CC71DBC28F2}" srcOrd="3" destOrd="0" presId="urn:microsoft.com/office/officeart/2018/5/layout/IconLeafLabelList"/>
    <dgm:cxn modelId="{C4F55844-2D62-4CF2-8204-3ED7B164215D}" type="presParOf" srcId="{4CD98C33-1A1A-4533-966C-6E29F11E115F}" destId="{0BE1DD7C-B6E6-4102-AE11-F0455FD1E34C}" srcOrd="1" destOrd="0" presId="urn:microsoft.com/office/officeart/2018/5/layout/IconLeafLabelList"/>
    <dgm:cxn modelId="{C62894C1-50C5-4336-855B-1E224D3DB15A}" type="presParOf" srcId="{4CD98C33-1A1A-4533-966C-6E29F11E115F}" destId="{55B5CD96-B996-4D81-B093-9E30140E8689}" srcOrd="2" destOrd="0" presId="urn:microsoft.com/office/officeart/2018/5/layout/IconLeafLabelList"/>
    <dgm:cxn modelId="{259ABB70-F060-468E-8976-0A9F4E6F7BE7}" type="presParOf" srcId="{55B5CD96-B996-4D81-B093-9E30140E8689}" destId="{B9812AB3-AA39-49D7-AABF-82C098EB207C}" srcOrd="0" destOrd="0" presId="urn:microsoft.com/office/officeart/2018/5/layout/IconLeafLabelList"/>
    <dgm:cxn modelId="{19980989-270C-432B-992F-1CA818F00D4A}" type="presParOf" srcId="{55B5CD96-B996-4D81-B093-9E30140E8689}" destId="{61932DD3-5E7A-413D-B50D-814B8463CF4A}" srcOrd="1" destOrd="0" presId="urn:microsoft.com/office/officeart/2018/5/layout/IconLeafLabelList"/>
    <dgm:cxn modelId="{784A1DCB-FEC0-438B-84D5-FB5621953020}" type="presParOf" srcId="{55B5CD96-B996-4D81-B093-9E30140E8689}" destId="{21CD0648-B124-45EE-8DFA-8CE7EE6AD2BB}" srcOrd="2" destOrd="0" presId="urn:microsoft.com/office/officeart/2018/5/layout/IconLeafLabelList"/>
    <dgm:cxn modelId="{D484FB5B-33D8-4378-AF3F-74B1AEC3701F}" type="presParOf" srcId="{55B5CD96-B996-4D81-B093-9E30140E8689}" destId="{060DD232-6FDF-4F70-BEDE-48D97EB18874}" srcOrd="3" destOrd="0" presId="urn:microsoft.com/office/officeart/2018/5/layout/IconLeafLabelList"/>
    <dgm:cxn modelId="{DBA8CAF2-CA22-48C5-95AF-91CB32502069}" type="presParOf" srcId="{4CD98C33-1A1A-4533-966C-6E29F11E115F}" destId="{E04A47B4-C086-43D3-9DDB-F13F93F88E67}" srcOrd="3" destOrd="0" presId="urn:microsoft.com/office/officeart/2018/5/layout/IconLeafLabelList"/>
    <dgm:cxn modelId="{CFFB99B8-2D88-48AE-80DF-E0BD969CB7D7}" type="presParOf" srcId="{4CD98C33-1A1A-4533-966C-6E29F11E115F}" destId="{0BE07524-3C74-4D33-AD40-6EB6F6F54CC5}" srcOrd="4" destOrd="0" presId="urn:microsoft.com/office/officeart/2018/5/layout/IconLeafLabelList"/>
    <dgm:cxn modelId="{CFBBC838-443B-4AE9-8F95-63C8137E6697}" type="presParOf" srcId="{0BE07524-3C74-4D33-AD40-6EB6F6F54CC5}" destId="{E85D16ED-91E4-44CC-B3D3-CD919C1A6C00}" srcOrd="0" destOrd="0" presId="urn:microsoft.com/office/officeart/2018/5/layout/IconLeafLabelList"/>
    <dgm:cxn modelId="{5C1E54A4-07D0-4179-B087-61F925EAA414}" type="presParOf" srcId="{0BE07524-3C74-4D33-AD40-6EB6F6F54CC5}" destId="{6EEC173F-C565-4079-A0D3-3FD5666021D6}" srcOrd="1" destOrd="0" presId="urn:microsoft.com/office/officeart/2018/5/layout/IconLeafLabelList"/>
    <dgm:cxn modelId="{6C7F19BE-DF4F-4A74-90FD-EFF9A5D3C5B1}" type="presParOf" srcId="{0BE07524-3C74-4D33-AD40-6EB6F6F54CC5}" destId="{13049EBD-6395-4DB5-9785-316C5D3D335A}" srcOrd="2" destOrd="0" presId="urn:microsoft.com/office/officeart/2018/5/layout/IconLeafLabelList"/>
    <dgm:cxn modelId="{72140B74-5BCC-4F57-B0DE-D778AAD758C9}" type="presParOf" srcId="{0BE07524-3C74-4D33-AD40-6EB6F6F54CC5}" destId="{DDEB03AE-E876-40C6-8E72-63B975EB5389}" srcOrd="3" destOrd="0" presId="urn:microsoft.com/office/officeart/2018/5/layout/IconLeafLabelList"/>
    <dgm:cxn modelId="{1E047CCC-500A-45A4-B42F-17FA53A1BFBF}" type="presParOf" srcId="{4CD98C33-1A1A-4533-966C-6E29F11E115F}" destId="{BB268CAF-29F7-432F-B1EB-4F093A2BB78E}" srcOrd="5" destOrd="0" presId="urn:microsoft.com/office/officeart/2018/5/layout/IconLeafLabelList"/>
    <dgm:cxn modelId="{399400FA-457C-48DF-A6EF-982C253C2DC9}" type="presParOf" srcId="{4CD98C33-1A1A-4533-966C-6E29F11E115F}" destId="{470612D8-B3AB-40E8-A2A5-49BE8956C71F}" srcOrd="6" destOrd="0" presId="urn:microsoft.com/office/officeart/2018/5/layout/IconLeafLabelList"/>
    <dgm:cxn modelId="{308A2D26-6391-4259-920B-AF161618C1EE}" type="presParOf" srcId="{470612D8-B3AB-40E8-A2A5-49BE8956C71F}" destId="{B26F0D8D-190E-4BF5-9B8B-FC69DBFC8C87}" srcOrd="0" destOrd="0" presId="urn:microsoft.com/office/officeart/2018/5/layout/IconLeafLabelList"/>
    <dgm:cxn modelId="{FEF9A3AA-E81A-44BC-9386-D9C3B940CACC}" type="presParOf" srcId="{470612D8-B3AB-40E8-A2A5-49BE8956C71F}" destId="{877BA787-0378-4FCF-BF87-2D8938EB06B3}" srcOrd="1" destOrd="0" presId="urn:microsoft.com/office/officeart/2018/5/layout/IconLeafLabelList"/>
    <dgm:cxn modelId="{0969C7AA-CD70-4EEC-925F-891CC5060057}" type="presParOf" srcId="{470612D8-B3AB-40E8-A2A5-49BE8956C71F}" destId="{CD43762C-4EF7-4F12-80A5-5DCFBF0B15B8}" srcOrd="2" destOrd="0" presId="urn:microsoft.com/office/officeart/2018/5/layout/IconLeafLabelList"/>
    <dgm:cxn modelId="{7520D015-11BD-4FFC-AF42-82DD9B626EA3}" type="presParOf" srcId="{470612D8-B3AB-40E8-A2A5-49BE8956C71F}" destId="{9856B6ED-2C93-4DEA-8968-5BB68706888D}" srcOrd="3" destOrd="0" presId="urn:microsoft.com/office/officeart/2018/5/layout/IconLeafLabelList"/>
    <dgm:cxn modelId="{62EB62ED-CF80-4892-9AFA-53E1CE5AC8A1}" type="presParOf" srcId="{4CD98C33-1A1A-4533-966C-6E29F11E115F}" destId="{990CF9A1-7FA7-4E66-9FCA-7A4793881EAA}" srcOrd="7" destOrd="0" presId="urn:microsoft.com/office/officeart/2018/5/layout/IconLeafLabelList"/>
    <dgm:cxn modelId="{F6F8E4B8-B278-4893-AB5C-F2EA016F04A0}" type="presParOf" srcId="{4CD98C33-1A1A-4533-966C-6E29F11E115F}" destId="{E34DCA79-E195-40D8-8F40-B785E7274274}" srcOrd="8" destOrd="0" presId="urn:microsoft.com/office/officeart/2018/5/layout/IconLeafLabelList"/>
    <dgm:cxn modelId="{B82767A2-2DEE-476E-ADE9-E4BCEEC9344F}" type="presParOf" srcId="{E34DCA79-E195-40D8-8F40-B785E7274274}" destId="{78D6515E-E6DA-4104-B559-CE0AC246AD9B}" srcOrd="0" destOrd="0" presId="urn:microsoft.com/office/officeart/2018/5/layout/IconLeafLabelList"/>
    <dgm:cxn modelId="{6D64F546-2EFA-4444-8BD6-12605C1801E6}" type="presParOf" srcId="{E34DCA79-E195-40D8-8F40-B785E7274274}" destId="{A6DDA266-E0E4-4B4A-B59E-6357C116A1F6}" srcOrd="1" destOrd="0" presId="urn:microsoft.com/office/officeart/2018/5/layout/IconLeafLabelList"/>
    <dgm:cxn modelId="{DE9955DD-55F4-4B7A-BAE9-E76ABEAA0B64}" type="presParOf" srcId="{E34DCA79-E195-40D8-8F40-B785E7274274}" destId="{47E41D9F-81A9-4BE1-B5D8-C627B56A9737}" srcOrd="2" destOrd="0" presId="urn:microsoft.com/office/officeart/2018/5/layout/IconLeafLabelList"/>
    <dgm:cxn modelId="{2A1C6017-4C9C-4CC2-9FF5-78D233E59036}" type="presParOf" srcId="{E34DCA79-E195-40D8-8F40-B785E7274274}" destId="{84CDB773-B20B-4A46-9B8F-1BC75F25A29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32A3AA9-C9C1-47D9-93AA-A5447AE0181C}"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9030C20-A5FD-4105-AC2A-B2EC8272793C}">
      <dgm:prSet/>
      <dgm:spPr/>
      <dgm:t>
        <a:bodyPr/>
        <a:lstStyle/>
        <a:p>
          <a:pPr>
            <a:defRPr cap="all"/>
          </a:pPr>
          <a:r>
            <a:rPr lang="en-GB"/>
            <a:t>Gather feedback from peers about teaching, assessments, workload, resources, and wellbeing</a:t>
          </a:r>
          <a:endParaRPr lang="en-US"/>
        </a:p>
      </dgm:t>
    </dgm:pt>
    <dgm:pt modelId="{37CFEF8C-DF82-40CB-AD64-5DAEE1F53C0F}" type="parTrans" cxnId="{23EE6E91-F6D3-466F-8740-E10AA6B84E2A}">
      <dgm:prSet/>
      <dgm:spPr/>
      <dgm:t>
        <a:bodyPr/>
        <a:lstStyle/>
        <a:p>
          <a:endParaRPr lang="en-US"/>
        </a:p>
      </dgm:t>
    </dgm:pt>
    <dgm:pt modelId="{7938EEA2-98E2-46C0-856F-40020CEEC535}" type="sibTrans" cxnId="{23EE6E91-F6D3-466F-8740-E10AA6B84E2A}">
      <dgm:prSet/>
      <dgm:spPr/>
      <dgm:t>
        <a:bodyPr/>
        <a:lstStyle/>
        <a:p>
          <a:endParaRPr lang="en-US"/>
        </a:p>
      </dgm:t>
    </dgm:pt>
    <dgm:pt modelId="{428B8431-E6C3-45AF-8A3F-659E12DB9FB1}">
      <dgm:prSet/>
      <dgm:spPr/>
      <dgm:t>
        <a:bodyPr/>
        <a:lstStyle/>
        <a:p>
          <a:pPr>
            <a:defRPr cap="all"/>
          </a:pPr>
          <a:r>
            <a:rPr lang="en-GB"/>
            <a:t>Notice patterns rather than isolated complaints</a:t>
          </a:r>
          <a:endParaRPr lang="en-US"/>
        </a:p>
      </dgm:t>
    </dgm:pt>
    <dgm:pt modelId="{80618709-B7A3-45A6-BF78-0ACE47344B87}" type="parTrans" cxnId="{51043448-2641-4F15-A653-2E19EB96CADE}">
      <dgm:prSet/>
      <dgm:spPr/>
      <dgm:t>
        <a:bodyPr/>
        <a:lstStyle/>
        <a:p>
          <a:endParaRPr lang="en-US"/>
        </a:p>
      </dgm:t>
    </dgm:pt>
    <dgm:pt modelId="{6A553068-5393-4034-A9D4-91AC273DAE66}" type="sibTrans" cxnId="{51043448-2641-4F15-A653-2E19EB96CADE}">
      <dgm:prSet/>
      <dgm:spPr/>
      <dgm:t>
        <a:bodyPr/>
        <a:lstStyle/>
        <a:p>
          <a:endParaRPr lang="en-US"/>
        </a:p>
      </dgm:t>
    </dgm:pt>
    <dgm:pt modelId="{3477AF6B-1CF1-45B5-B6D8-1A9100249C67}">
      <dgm:prSet/>
      <dgm:spPr/>
      <dgm:t>
        <a:bodyPr/>
        <a:lstStyle/>
        <a:p>
          <a:pPr>
            <a:defRPr cap="all"/>
          </a:pPr>
          <a:r>
            <a:rPr lang="en-GB"/>
            <a:t>Bring student perspectives to staff meetings</a:t>
          </a:r>
          <a:endParaRPr lang="en-US"/>
        </a:p>
      </dgm:t>
    </dgm:pt>
    <dgm:pt modelId="{51EADC85-CF8F-497F-9234-C721F21EBA59}" type="parTrans" cxnId="{335A1AD1-AC8D-477A-89B1-FA6FBBCA711C}">
      <dgm:prSet/>
      <dgm:spPr/>
      <dgm:t>
        <a:bodyPr/>
        <a:lstStyle/>
        <a:p>
          <a:endParaRPr lang="en-US"/>
        </a:p>
      </dgm:t>
    </dgm:pt>
    <dgm:pt modelId="{43CB4AA8-E45F-4682-B090-AED407D40E6E}" type="sibTrans" cxnId="{335A1AD1-AC8D-477A-89B1-FA6FBBCA711C}">
      <dgm:prSet/>
      <dgm:spPr/>
      <dgm:t>
        <a:bodyPr/>
        <a:lstStyle/>
        <a:p>
          <a:endParaRPr lang="en-US"/>
        </a:p>
      </dgm:t>
    </dgm:pt>
    <dgm:pt modelId="{634AE67E-D95D-4023-8F81-D272D32D5099}">
      <dgm:prSet/>
      <dgm:spPr/>
      <dgm:t>
        <a:bodyPr/>
        <a:lstStyle/>
        <a:p>
          <a:pPr>
            <a:defRPr cap="all"/>
          </a:pPr>
          <a:r>
            <a:rPr lang="en-GB"/>
            <a:t>An opportunity to develop key employability skills </a:t>
          </a:r>
          <a:endParaRPr lang="en-US"/>
        </a:p>
      </dgm:t>
    </dgm:pt>
    <dgm:pt modelId="{B11615C6-A787-4BB5-8EB9-A62BBC9B2186}" type="parTrans" cxnId="{F83EB3DE-6305-4A23-93E2-7BE78C6A643F}">
      <dgm:prSet/>
      <dgm:spPr/>
      <dgm:t>
        <a:bodyPr/>
        <a:lstStyle/>
        <a:p>
          <a:endParaRPr lang="en-US"/>
        </a:p>
      </dgm:t>
    </dgm:pt>
    <dgm:pt modelId="{CDD780BE-5AB4-4175-98AA-F109D83EB684}" type="sibTrans" cxnId="{F83EB3DE-6305-4A23-93E2-7BE78C6A643F}">
      <dgm:prSet/>
      <dgm:spPr/>
      <dgm:t>
        <a:bodyPr/>
        <a:lstStyle/>
        <a:p>
          <a:endParaRPr lang="en-US"/>
        </a:p>
      </dgm:t>
    </dgm:pt>
    <dgm:pt modelId="{C2276AE3-F463-48A7-A9D3-34ABF1EDEE76}" type="pres">
      <dgm:prSet presAssocID="{032A3AA9-C9C1-47D9-93AA-A5447AE0181C}" presName="root" presStyleCnt="0">
        <dgm:presLayoutVars>
          <dgm:dir/>
          <dgm:resizeHandles val="exact"/>
        </dgm:presLayoutVars>
      </dgm:prSet>
      <dgm:spPr/>
    </dgm:pt>
    <dgm:pt modelId="{F894E203-EB43-4A1A-8F90-83AECEA55719}" type="pres">
      <dgm:prSet presAssocID="{39030C20-A5FD-4105-AC2A-B2EC8272793C}" presName="compNode" presStyleCnt="0"/>
      <dgm:spPr/>
    </dgm:pt>
    <dgm:pt modelId="{29B06322-5C6B-4883-847E-07E2B5AA421D}" type="pres">
      <dgm:prSet presAssocID="{39030C20-A5FD-4105-AC2A-B2EC8272793C}" presName="iconBgRect" presStyleLbl="bgShp" presStyleIdx="0" presStyleCnt="4"/>
      <dgm:spPr>
        <a:prstGeom prst="round2DiagRect">
          <a:avLst>
            <a:gd name="adj1" fmla="val 29727"/>
            <a:gd name="adj2" fmla="val 0"/>
          </a:avLst>
        </a:prstGeom>
      </dgm:spPr>
    </dgm:pt>
    <dgm:pt modelId="{6F1264B8-33CD-4B97-A3CF-3C03DB20F7E7}" type="pres">
      <dgm:prSet presAssocID="{39030C20-A5FD-4105-AC2A-B2EC8272793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ard Room"/>
        </a:ext>
      </dgm:extLst>
    </dgm:pt>
    <dgm:pt modelId="{0B1DF11E-FA03-4436-8F55-3482309C458C}" type="pres">
      <dgm:prSet presAssocID="{39030C20-A5FD-4105-AC2A-B2EC8272793C}" presName="spaceRect" presStyleCnt="0"/>
      <dgm:spPr/>
    </dgm:pt>
    <dgm:pt modelId="{66D6222D-D332-4C56-8EA4-DDD8DF16EA0B}" type="pres">
      <dgm:prSet presAssocID="{39030C20-A5FD-4105-AC2A-B2EC8272793C}" presName="textRect" presStyleLbl="revTx" presStyleIdx="0" presStyleCnt="4">
        <dgm:presLayoutVars>
          <dgm:chMax val="1"/>
          <dgm:chPref val="1"/>
        </dgm:presLayoutVars>
      </dgm:prSet>
      <dgm:spPr/>
    </dgm:pt>
    <dgm:pt modelId="{8B845256-6974-4608-90BF-B8DA9D16BDBC}" type="pres">
      <dgm:prSet presAssocID="{7938EEA2-98E2-46C0-856F-40020CEEC535}" presName="sibTrans" presStyleCnt="0"/>
      <dgm:spPr/>
    </dgm:pt>
    <dgm:pt modelId="{BF9C0D45-9B8D-45AB-90E3-F1D8A115AE8C}" type="pres">
      <dgm:prSet presAssocID="{428B8431-E6C3-45AF-8A3F-659E12DB9FB1}" presName="compNode" presStyleCnt="0"/>
      <dgm:spPr/>
    </dgm:pt>
    <dgm:pt modelId="{10FFC38C-CE80-4991-BB3E-1B80F58AF5B3}" type="pres">
      <dgm:prSet presAssocID="{428B8431-E6C3-45AF-8A3F-659E12DB9FB1}" presName="iconBgRect" presStyleLbl="bgShp" presStyleIdx="1" presStyleCnt="4"/>
      <dgm:spPr>
        <a:prstGeom prst="round2DiagRect">
          <a:avLst>
            <a:gd name="adj1" fmla="val 29727"/>
            <a:gd name="adj2" fmla="val 0"/>
          </a:avLst>
        </a:prstGeom>
      </dgm:spPr>
    </dgm:pt>
    <dgm:pt modelId="{A2085E2F-D324-48A0-A1C5-98F3E6D55071}" type="pres">
      <dgm:prSet presAssocID="{428B8431-E6C3-45AF-8A3F-659E12DB9FB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D18951B7-60C9-4C4B-8D6D-CAE94811001D}" type="pres">
      <dgm:prSet presAssocID="{428B8431-E6C3-45AF-8A3F-659E12DB9FB1}" presName="spaceRect" presStyleCnt="0"/>
      <dgm:spPr/>
    </dgm:pt>
    <dgm:pt modelId="{B2D5F2E5-7C94-4B8D-B07F-9F92E4E40C63}" type="pres">
      <dgm:prSet presAssocID="{428B8431-E6C3-45AF-8A3F-659E12DB9FB1}" presName="textRect" presStyleLbl="revTx" presStyleIdx="1" presStyleCnt="4">
        <dgm:presLayoutVars>
          <dgm:chMax val="1"/>
          <dgm:chPref val="1"/>
        </dgm:presLayoutVars>
      </dgm:prSet>
      <dgm:spPr/>
    </dgm:pt>
    <dgm:pt modelId="{2AFE5045-1A0B-4CB8-9E79-EE227F7D0358}" type="pres">
      <dgm:prSet presAssocID="{6A553068-5393-4034-A9D4-91AC273DAE66}" presName="sibTrans" presStyleCnt="0"/>
      <dgm:spPr/>
    </dgm:pt>
    <dgm:pt modelId="{4552820A-24AF-4C19-A3D6-DFB19619EA8E}" type="pres">
      <dgm:prSet presAssocID="{3477AF6B-1CF1-45B5-B6D8-1A9100249C67}" presName="compNode" presStyleCnt="0"/>
      <dgm:spPr/>
    </dgm:pt>
    <dgm:pt modelId="{3AE043B1-F3B8-4A46-B6C2-7B02265CED72}" type="pres">
      <dgm:prSet presAssocID="{3477AF6B-1CF1-45B5-B6D8-1A9100249C67}" presName="iconBgRect" presStyleLbl="bgShp" presStyleIdx="2" presStyleCnt="4"/>
      <dgm:spPr>
        <a:prstGeom prst="round2DiagRect">
          <a:avLst>
            <a:gd name="adj1" fmla="val 29727"/>
            <a:gd name="adj2" fmla="val 0"/>
          </a:avLst>
        </a:prstGeom>
      </dgm:spPr>
    </dgm:pt>
    <dgm:pt modelId="{EB2AC8E3-2665-45B5-BE6A-3B21B509F3B4}" type="pres">
      <dgm:prSet presAssocID="{3477AF6B-1CF1-45B5-B6D8-1A9100249C6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946F1341-5CCD-471A-AD5A-651906151747}" type="pres">
      <dgm:prSet presAssocID="{3477AF6B-1CF1-45B5-B6D8-1A9100249C67}" presName="spaceRect" presStyleCnt="0"/>
      <dgm:spPr/>
    </dgm:pt>
    <dgm:pt modelId="{F9F818A9-06D1-44D8-A700-2B45ABD37CDA}" type="pres">
      <dgm:prSet presAssocID="{3477AF6B-1CF1-45B5-B6D8-1A9100249C67}" presName="textRect" presStyleLbl="revTx" presStyleIdx="2" presStyleCnt="4">
        <dgm:presLayoutVars>
          <dgm:chMax val="1"/>
          <dgm:chPref val="1"/>
        </dgm:presLayoutVars>
      </dgm:prSet>
      <dgm:spPr/>
    </dgm:pt>
    <dgm:pt modelId="{CC4A4811-B3B3-4F79-900C-D2ABDBF4AF47}" type="pres">
      <dgm:prSet presAssocID="{43CB4AA8-E45F-4682-B090-AED407D40E6E}" presName="sibTrans" presStyleCnt="0"/>
      <dgm:spPr/>
    </dgm:pt>
    <dgm:pt modelId="{D80CEE70-802E-48D1-9464-0B832344B852}" type="pres">
      <dgm:prSet presAssocID="{634AE67E-D95D-4023-8F81-D272D32D5099}" presName="compNode" presStyleCnt="0"/>
      <dgm:spPr/>
    </dgm:pt>
    <dgm:pt modelId="{7D57A77F-D6B0-4661-B2CC-FFCAF305D2D9}" type="pres">
      <dgm:prSet presAssocID="{634AE67E-D95D-4023-8F81-D272D32D5099}" presName="iconBgRect" presStyleLbl="bgShp" presStyleIdx="3" presStyleCnt="4"/>
      <dgm:spPr>
        <a:prstGeom prst="round2DiagRect">
          <a:avLst>
            <a:gd name="adj1" fmla="val 29727"/>
            <a:gd name="adj2" fmla="val 0"/>
          </a:avLst>
        </a:prstGeom>
      </dgm:spPr>
    </dgm:pt>
    <dgm:pt modelId="{EAD01656-C08E-45A0-821F-CBA48E38F9FE}" type="pres">
      <dgm:prSet presAssocID="{634AE67E-D95D-4023-8F81-D272D32D509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87D48A5-2793-495D-9983-8CDAB2A30820}" type="pres">
      <dgm:prSet presAssocID="{634AE67E-D95D-4023-8F81-D272D32D5099}" presName="spaceRect" presStyleCnt="0"/>
      <dgm:spPr/>
    </dgm:pt>
    <dgm:pt modelId="{7BE951A3-5061-4899-BA8D-528E9FBAFC22}" type="pres">
      <dgm:prSet presAssocID="{634AE67E-D95D-4023-8F81-D272D32D5099}" presName="textRect" presStyleLbl="revTx" presStyleIdx="3" presStyleCnt="4">
        <dgm:presLayoutVars>
          <dgm:chMax val="1"/>
          <dgm:chPref val="1"/>
        </dgm:presLayoutVars>
      </dgm:prSet>
      <dgm:spPr/>
    </dgm:pt>
  </dgm:ptLst>
  <dgm:cxnLst>
    <dgm:cxn modelId="{37864414-0C0B-49E4-993E-2EF40D8279C7}" type="presOf" srcId="{39030C20-A5FD-4105-AC2A-B2EC8272793C}" destId="{66D6222D-D332-4C56-8EA4-DDD8DF16EA0B}" srcOrd="0" destOrd="0" presId="urn:microsoft.com/office/officeart/2018/5/layout/IconLeafLabelList"/>
    <dgm:cxn modelId="{C81C2A23-01C6-4CEF-AAC1-8985E9EF08C1}" type="presOf" srcId="{634AE67E-D95D-4023-8F81-D272D32D5099}" destId="{7BE951A3-5061-4899-BA8D-528E9FBAFC22}" srcOrd="0" destOrd="0" presId="urn:microsoft.com/office/officeart/2018/5/layout/IconLeafLabelList"/>
    <dgm:cxn modelId="{6BE78344-D507-4A3C-9007-A64D08D175E1}" type="presOf" srcId="{3477AF6B-1CF1-45B5-B6D8-1A9100249C67}" destId="{F9F818A9-06D1-44D8-A700-2B45ABD37CDA}" srcOrd="0" destOrd="0" presId="urn:microsoft.com/office/officeart/2018/5/layout/IconLeafLabelList"/>
    <dgm:cxn modelId="{51043448-2641-4F15-A653-2E19EB96CADE}" srcId="{032A3AA9-C9C1-47D9-93AA-A5447AE0181C}" destId="{428B8431-E6C3-45AF-8A3F-659E12DB9FB1}" srcOrd="1" destOrd="0" parTransId="{80618709-B7A3-45A6-BF78-0ACE47344B87}" sibTransId="{6A553068-5393-4034-A9D4-91AC273DAE66}"/>
    <dgm:cxn modelId="{2C879671-7ADA-441E-9121-DED842EAF2F4}" type="presOf" srcId="{032A3AA9-C9C1-47D9-93AA-A5447AE0181C}" destId="{C2276AE3-F463-48A7-A9D3-34ABF1EDEE76}" srcOrd="0" destOrd="0" presId="urn:microsoft.com/office/officeart/2018/5/layout/IconLeafLabelList"/>
    <dgm:cxn modelId="{23EE6E91-F6D3-466F-8740-E10AA6B84E2A}" srcId="{032A3AA9-C9C1-47D9-93AA-A5447AE0181C}" destId="{39030C20-A5FD-4105-AC2A-B2EC8272793C}" srcOrd="0" destOrd="0" parTransId="{37CFEF8C-DF82-40CB-AD64-5DAEE1F53C0F}" sibTransId="{7938EEA2-98E2-46C0-856F-40020CEEC535}"/>
    <dgm:cxn modelId="{BB9F3ABF-F0C1-4665-8F9C-FCEA9CE09837}" type="presOf" srcId="{428B8431-E6C3-45AF-8A3F-659E12DB9FB1}" destId="{B2D5F2E5-7C94-4B8D-B07F-9F92E4E40C63}" srcOrd="0" destOrd="0" presId="urn:microsoft.com/office/officeart/2018/5/layout/IconLeafLabelList"/>
    <dgm:cxn modelId="{335A1AD1-AC8D-477A-89B1-FA6FBBCA711C}" srcId="{032A3AA9-C9C1-47D9-93AA-A5447AE0181C}" destId="{3477AF6B-1CF1-45B5-B6D8-1A9100249C67}" srcOrd="2" destOrd="0" parTransId="{51EADC85-CF8F-497F-9234-C721F21EBA59}" sibTransId="{43CB4AA8-E45F-4682-B090-AED407D40E6E}"/>
    <dgm:cxn modelId="{F83EB3DE-6305-4A23-93E2-7BE78C6A643F}" srcId="{032A3AA9-C9C1-47D9-93AA-A5447AE0181C}" destId="{634AE67E-D95D-4023-8F81-D272D32D5099}" srcOrd="3" destOrd="0" parTransId="{B11615C6-A787-4BB5-8EB9-A62BBC9B2186}" sibTransId="{CDD780BE-5AB4-4175-98AA-F109D83EB684}"/>
    <dgm:cxn modelId="{CBE86D5D-A952-4976-8D08-0AA82C02B30C}" type="presParOf" srcId="{C2276AE3-F463-48A7-A9D3-34ABF1EDEE76}" destId="{F894E203-EB43-4A1A-8F90-83AECEA55719}" srcOrd="0" destOrd="0" presId="urn:microsoft.com/office/officeart/2018/5/layout/IconLeafLabelList"/>
    <dgm:cxn modelId="{7E401035-D09D-495E-ACB8-7FB5530357B5}" type="presParOf" srcId="{F894E203-EB43-4A1A-8F90-83AECEA55719}" destId="{29B06322-5C6B-4883-847E-07E2B5AA421D}" srcOrd="0" destOrd="0" presId="urn:microsoft.com/office/officeart/2018/5/layout/IconLeafLabelList"/>
    <dgm:cxn modelId="{D3E09848-90B7-49D7-8947-5D076B308E97}" type="presParOf" srcId="{F894E203-EB43-4A1A-8F90-83AECEA55719}" destId="{6F1264B8-33CD-4B97-A3CF-3C03DB20F7E7}" srcOrd="1" destOrd="0" presId="urn:microsoft.com/office/officeart/2018/5/layout/IconLeafLabelList"/>
    <dgm:cxn modelId="{C4FB6A07-8BEB-4631-82DC-7AD795129A4D}" type="presParOf" srcId="{F894E203-EB43-4A1A-8F90-83AECEA55719}" destId="{0B1DF11E-FA03-4436-8F55-3482309C458C}" srcOrd="2" destOrd="0" presId="urn:microsoft.com/office/officeart/2018/5/layout/IconLeafLabelList"/>
    <dgm:cxn modelId="{624BEBCA-C0D5-4ECE-98C8-32636F2A5AE2}" type="presParOf" srcId="{F894E203-EB43-4A1A-8F90-83AECEA55719}" destId="{66D6222D-D332-4C56-8EA4-DDD8DF16EA0B}" srcOrd="3" destOrd="0" presId="urn:microsoft.com/office/officeart/2018/5/layout/IconLeafLabelList"/>
    <dgm:cxn modelId="{88B2DF01-D895-4B03-A107-EE59C0869896}" type="presParOf" srcId="{C2276AE3-F463-48A7-A9D3-34ABF1EDEE76}" destId="{8B845256-6974-4608-90BF-B8DA9D16BDBC}" srcOrd="1" destOrd="0" presId="urn:microsoft.com/office/officeart/2018/5/layout/IconLeafLabelList"/>
    <dgm:cxn modelId="{3119BA2E-9616-49E9-80AA-CFE1357D300D}" type="presParOf" srcId="{C2276AE3-F463-48A7-A9D3-34ABF1EDEE76}" destId="{BF9C0D45-9B8D-45AB-90E3-F1D8A115AE8C}" srcOrd="2" destOrd="0" presId="urn:microsoft.com/office/officeart/2018/5/layout/IconLeafLabelList"/>
    <dgm:cxn modelId="{99E05AE8-76E5-4A9E-8C1E-A946324B2570}" type="presParOf" srcId="{BF9C0D45-9B8D-45AB-90E3-F1D8A115AE8C}" destId="{10FFC38C-CE80-4991-BB3E-1B80F58AF5B3}" srcOrd="0" destOrd="0" presId="urn:microsoft.com/office/officeart/2018/5/layout/IconLeafLabelList"/>
    <dgm:cxn modelId="{2A2442C2-936A-4282-80FC-5073E04500B4}" type="presParOf" srcId="{BF9C0D45-9B8D-45AB-90E3-F1D8A115AE8C}" destId="{A2085E2F-D324-48A0-A1C5-98F3E6D55071}" srcOrd="1" destOrd="0" presId="urn:microsoft.com/office/officeart/2018/5/layout/IconLeafLabelList"/>
    <dgm:cxn modelId="{FC551BA2-B51A-40B8-A5E4-09C9AD2098EC}" type="presParOf" srcId="{BF9C0D45-9B8D-45AB-90E3-F1D8A115AE8C}" destId="{D18951B7-60C9-4C4B-8D6D-CAE94811001D}" srcOrd="2" destOrd="0" presId="urn:microsoft.com/office/officeart/2018/5/layout/IconLeafLabelList"/>
    <dgm:cxn modelId="{81B0339D-B5E9-4B57-9B60-F8371A2E699F}" type="presParOf" srcId="{BF9C0D45-9B8D-45AB-90E3-F1D8A115AE8C}" destId="{B2D5F2E5-7C94-4B8D-B07F-9F92E4E40C63}" srcOrd="3" destOrd="0" presId="urn:microsoft.com/office/officeart/2018/5/layout/IconLeafLabelList"/>
    <dgm:cxn modelId="{9D768320-18CE-4A38-8261-AD2912D797CB}" type="presParOf" srcId="{C2276AE3-F463-48A7-A9D3-34ABF1EDEE76}" destId="{2AFE5045-1A0B-4CB8-9E79-EE227F7D0358}" srcOrd="3" destOrd="0" presId="urn:microsoft.com/office/officeart/2018/5/layout/IconLeafLabelList"/>
    <dgm:cxn modelId="{E67F1879-CE4E-448B-8292-76E6A0DBFCD3}" type="presParOf" srcId="{C2276AE3-F463-48A7-A9D3-34ABF1EDEE76}" destId="{4552820A-24AF-4C19-A3D6-DFB19619EA8E}" srcOrd="4" destOrd="0" presId="urn:microsoft.com/office/officeart/2018/5/layout/IconLeafLabelList"/>
    <dgm:cxn modelId="{904EFAD8-9918-43FE-9436-BDBB742C048D}" type="presParOf" srcId="{4552820A-24AF-4C19-A3D6-DFB19619EA8E}" destId="{3AE043B1-F3B8-4A46-B6C2-7B02265CED72}" srcOrd="0" destOrd="0" presId="urn:microsoft.com/office/officeart/2018/5/layout/IconLeafLabelList"/>
    <dgm:cxn modelId="{F431DD8C-D895-4FB3-80DE-83B3A27020DB}" type="presParOf" srcId="{4552820A-24AF-4C19-A3D6-DFB19619EA8E}" destId="{EB2AC8E3-2665-45B5-BE6A-3B21B509F3B4}" srcOrd="1" destOrd="0" presId="urn:microsoft.com/office/officeart/2018/5/layout/IconLeafLabelList"/>
    <dgm:cxn modelId="{FD8B0CC4-D7E3-42C0-9986-0E8FBC2C2D38}" type="presParOf" srcId="{4552820A-24AF-4C19-A3D6-DFB19619EA8E}" destId="{946F1341-5CCD-471A-AD5A-651906151747}" srcOrd="2" destOrd="0" presId="urn:microsoft.com/office/officeart/2018/5/layout/IconLeafLabelList"/>
    <dgm:cxn modelId="{72662A35-C6DB-44CA-9B65-EF0F18071130}" type="presParOf" srcId="{4552820A-24AF-4C19-A3D6-DFB19619EA8E}" destId="{F9F818A9-06D1-44D8-A700-2B45ABD37CDA}" srcOrd="3" destOrd="0" presId="urn:microsoft.com/office/officeart/2018/5/layout/IconLeafLabelList"/>
    <dgm:cxn modelId="{812947EB-5056-47A4-913E-E54899541A87}" type="presParOf" srcId="{C2276AE3-F463-48A7-A9D3-34ABF1EDEE76}" destId="{CC4A4811-B3B3-4F79-900C-D2ABDBF4AF47}" srcOrd="5" destOrd="0" presId="urn:microsoft.com/office/officeart/2018/5/layout/IconLeafLabelList"/>
    <dgm:cxn modelId="{43D4629D-91BA-46CF-9BC4-B47EA0629334}" type="presParOf" srcId="{C2276AE3-F463-48A7-A9D3-34ABF1EDEE76}" destId="{D80CEE70-802E-48D1-9464-0B832344B852}" srcOrd="6" destOrd="0" presId="urn:microsoft.com/office/officeart/2018/5/layout/IconLeafLabelList"/>
    <dgm:cxn modelId="{A86B54F7-3712-4D38-8339-8282804FBF3E}" type="presParOf" srcId="{D80CEE70-802E-48D1-9464-0B832344B852}" destId="{7D57A77F-D6B0-4661-B2CC-FFCAF305D2D9}" srcOrd="0" destOrd="0" presId="urn:microsoft.com/office/officeart/2018/5/layout/IconLeafLabelList"/>
    <dgm:cxn modelId="{48F1F39D-2F8A-4466-AC67-3E6572A5A3BE}" type="presParOf" srcId="{D80CEE70-802E-48D1-9464-0B832344B852}" destId="{EAD01656-C08E-45A0-821F-CBA48E38F9FE}" srcOrd="1" destOrd="0" presId="urn:microsoft.com/office/officeart/2018/5/layout/IconLeafLabelList"/>
    <dgm:cxn modelId="{58BF3B68-F2C4-45E9-9C34-D8A542FD2E20}" type="presParOf" srcId="{D80CEE70-802E-48D1-9464-0B832344B852}" destId="{187D48A5-2793-495D-9983-8CDAB2A30820}" srcOrd="2" destOrd="0" presId="urn:microsoft.com/office/officeart/2018/5/layout/IconLeafLabelList"/>
    <dgm:cxn modelId="{C9674E92-08B4-49D9-9FF7-6ACA706BCC55}" type="presParOf" srcId="{D80CEE70-802E-48D1-9464-0B832344B852}" destId="{7BE951A3-5061-4899-BA8D-528E9FBAFC2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F2441FF-EC30-4D9A-A65F-ED170E8E6EB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F75BB5-CE7C-4597-8994-9D29F03E0F7C}">
      <dgm:prSet/>
      <dgm:spPr/>
      <dgm:t>
        <a:bodyPr/>
        <a:lstStyle/>
        <a:p>
          <a:pPr>
            <a:lnSpc>
              <a:spcPct val="100000"/>
            </a:lnSpc>
          </a:pPr>
          <a:r>
            <a:rPr lang="en-GB"/>
            <a:t>As part of the Swansea Business School, we are introducing student mentor programs to help support you during the transition of your first term at university </a:t>
          </a:r>
          <a:endParaRPr lang="en-US"/>
        </a:p>
      </dgm:t>
    </dgm:pt>
    <dgm:pt modelId="{FCEBFF09-20A9-4465-A872-047CC4A43736}" type="parTrans" cxnId="{EA78848F-F3C1-48F0-B90B-1112DAEDC234}">
      <dgm:prSet/>
      <dgm:spPr/>
      <dgm:t>
        <a:bodyPr/>
        <a:lstStyle/>
        <a:p>
          <a:endParaRPr lang="en-US"/>
        </a:p>
      </dgm:t>
    </dgm:pt>
    <dgm:pt modelId="{E58A47C6-89F3-464F-8C3D-8CB2F8BF7F3F}" type="sibTrans" cxnId="{EA78848F-F3C1-48F0-B90B-1112DAEDC234}">
      <dgm:prSet/>
      <dgm:spPr/>
      <dgm:t>
        <a:bodyPr/>
        <a:lstStyle/>
        <a:p>
          <a:endParaRPr lang="en-US"/>
        </a:p>
      </dgm:t>
    </dgm:pt>
    <dgm:pt modelId="{EABCA6F6-D294-4EA3-80DC-3920B597DFC3}">
      <dgm:prSet/>
      <dgm:spPr/>
      <dgm:t>
        <a:bodyPr/>
        <a:lstStyle/>
        <a:p>
          <a:pPr>
            <a:lnSpc>
              <a:spcPct val="100000"/>
            </a:lnSpc>
          </a:pPr>
          <a:r>
            <a:rPr lang="en-GB"/>
            <a:t>These will be experienced students who have studied your course/ Teaching training</a:t>
          </a:r>
          <a:endParaRPr lang="en-US"/>
        </a:p>
      </dgm:t>
    </dgm:pt>
    <dgm:pt modelId="{2F548525-30CE-4D24-BA34-79C8D18342B8}" type="parTrans" cxnId="{F4933D5C-E7F3-4CFA-AF31-8F83F3663AD7}">
      <dgm:prSet/>
      <dgm:spPr/>
      <dgm:t>
        <a:bodyPr/>
        <a:lstStyle/>
        <a:p>
          <a:endParaRPr lang="en-US"/>
        </a:p>
      </dgm:t>
    </dgm:pt>
    <dgm:pt modelId="{416CE455-38E5-4081-B9DA-39D40848BEBD}" type="sibTrans" cxnId="{F4933D5C-E7F3-4CFA-AF31-8F83F3663AD7}">
      <dgm:prSet/>
      <dgm:spPr/>
      <dgm:t>
        <a:bodyPr/>
        <a:lstStyle/>
        <a:p>
          <a:endParaRPr lang="en-US"/>
        </a:p>
      </dgm:t>
    </dgm:pt>
    <dgm:pt modelId="{515E72F6-6FCB-4C27-945C-B16905D177DE}">
      <dgm:prSet/>
      <dgm:spPr/>
      <dgm:t>
        <a:bodyPr/>
        <a:lstStyle/>
        <a:p>
          <a:pPr>
            <a:lnSpc>
              <a:spcPct val="100000"/>
            </a:lnSpc>
          </a:pPr>
          <a:r>
            <a:rPr lang="en-GB"/>
            <a:t>Their role is to support you with academic skills, digital skills and even navigating things like submitting work to turn-it-in, how to apply for extenuating circumstances, and provide guidance from their own perspectives</a:t>
          </a:r>
          <a:endParaRPr lang="en-US"/>
        </a:p>
      </dgm:t>
    </dgm:pt>
    <dgm:pt modelId="{2FF6C8EE-17C0-48B4-A664-B9DE623DA678}" type="parTrans" cxnId="{D42AE8F2-7127-4A20-8EB9-098CD7C66371}">
      <dgm:prSet/>
      <dgm:spPr/>
      <dgm:t>
        <a:bodyPr/>
        <a:lstStyle/>
        <a:p>
          <a:endParaRPr lang="en-US"/>
        </a:p>
      </dgm:t>
    </dgm:pt>
    <dgm:pt modelId="{E07E65CE-38E1-449D-A4CD-D201F020A60F}" type="sibTrans" cxnId="{D42AE8F2-7127-4A20-8EB9-098CD7C66371}">
      <dgm:prSet/>
      <dgm:spPr/>
      <dgm:t>
        <a:bodyPr/>
        <a:lstStyle/>
        <a:p>
          <a:endParaRPr lang="en-US"/>
        </a:p>
      </dgm:t>
    </dgm:pt>
    <dgm:pt modelId="{42E3066F-D7E7-4C5D-B746-C93DA53E9AA8}">
      <dgm:prSet/>
      <dgm:spPr/>
      <dgm:t>
        <a:bodyPr/>
        <a:lstStyle/>
        <a:p>
          <a:pPr>
            <a:lnSpc>
              <a:spcPct val="100000"/>
            </a:lnSpc>
          </a:pPr>
          <a:r>
            <a:rPr lang="en-GB"/>
            <a:t>Student’s are often less successful than those who engage with student mentors. </a:t>
          </a:r>
          <a:endParaRPr lang="en-US"/>
        </a:p>
      </dgm:t>
    </dgm:pt>
    <dgm:pt modelId="{875ABC70-38FF-4E43-8F97-FE566E03AA32}" type="parTrans" cxnId="{69E28A5D-2F2D-4B90-9056-8889BB4D3576}">
      <dgm:prSet/>
      <dgm:spPr/>
      <dgm:t>
        <a:bodyPr/>
        <a:lstStyle/>
        <a:p>
          <a:endParaRPr lang="en-US"/>
        </a:p>
      </dgm:t>
    </dgm:pt>
    <dgm:pt modelId="{F9C483DE-EB95-48F0-B33E-DFCD8D85D018}" type="sibTrans" cxnId="{69E28A5D-2F2D-4B90-9056-8889BB4D3576}">
      <dgm:prSet/>
      <dgm:spPr/>
      <dgm:t>
        <a:bodyPr/>
        <a:lstStyle/>
        <a:p>
          <a:endParaRPr lang="en-US"/>
        </a:p>
      </dgm:t>
    </dgm:pt>
    <dgm:pt modelId="{EE1CA0A9-37F0-4104-829F-7FA2AFD81221}" type="pres">
      <dgm:prSet presAssocID="{FF2441FF-EC30-4D9A-A65F-ED170E8E6EB6}" presName="root" presStyleCnt="0">
        <dgm:presLayoutVars>
          <dgm:dir/>
          <dgm:resizeHandles val="exact"/>
        </dgm:presLayoutVars>
      </dgm:prSet>
      <dgm:spPr/>
    </dgm:pt>
    <dgm:pt modelId="{9760B817-735D-434B-A950-1209D75C0F31}" type="pres">
      <dgm:prSet presAssocID="{03F75BB5-CE7C-4597-8994-9D29F03E0F7C}" presName="compNode" presStyleCnt="0"/>
      <dgm:spPr/>
    </dgm:pt>
    <dgm:pt modelId="{011F6E13-897A-44B0-B5FE-F36C2561DFC4}" type="pres">
      <dgm:prSet presAssocID="{03F75BB5-CE7C-4597-8994-9D29F03E0F7C}" presName="bgRect" presStyleLbl="bgShp" presStyleIdx="0" presStyleCnt="4"/>
      <dgm:spPr/>
    </dgm:pt>
    <dgm:pt modelId="{2AE0D48E-A39C-43A5-8A65-328746A9D1D7}" type="pres">
      <dgm:prSet presAssocID="{03F75BB5-CE7C-4597-8994-9D29F03E0F7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A5920353-6C26-4F5F-B6EA-A673B59F6FBD}" type="pres">
      <dgm:prSet presAssocID="{03F75BB5-CE7C-4597-8994-9D29F03E0F7C}" presName="spaceRect" presStyleCnt="0"/>
      <dgm:spPr/>
    </dgm:pt>
    <dgm:pt modelId="{A18AE9FF-9AD4-4C00-ACB5-955B514F12E0}" type="pres">
      <dgm:prSet presAssocID="{03F75BB5-CE7C-4597-8994-9D29F03E0F7C}" presName="parTx" presStyleLbl="revTx" presStyleIdx="0" presStyleCnt="4">
        <dgm:presLayoutVars>
          <dgm:chMax val="0"/>
          <dgm:chPref val="0"/>
        </dgm:presLayoutVars>
      </dgm:prSet>
      <dgm:spPr/>
    </dgm:pt>
    <dgm:pt modelId="{19AEFA17-5698-4515-AFA0-6CDB83A87838}" type="pres">
      <dgm:prSet presAssocID="{E58A47C6-89F3-464F-8C3D-8CB2F8BF7F3F}" presName="sibTrans" presStyleCnt="0"/>
      <dgm:spPr/>
    </dgm:pt>
    <dgm:pt modelId="{F82B3F19-0027-41DD-8C0C-FB34AAC6BA64}" type="pres">
      <dgm:prSet presAssocID="{EABCA6F6-D294-4EA3-80DC-3920B597DFC3}" presName="compNode" presStyleCnt="0"/>
      <dgm:spPr/>
    </dgm:pt>
    <dgm:pt modelId="{7CCD0BC3-0E4E-46EE-ADF9-3B83939661AC}" type="pres">
      <dgm:prSet presAssocID="{EABCA6F6-D294-4EA3-80DC-3920B597DFC3}" presName="bgRect" presStyleLbl="bgShp" presStyleIdx="1" presStyleCnt="4"/>
      <dgm:spPr/>
    </dgm:pt>
    <dgm:pt modelId="{D8C3E4E8-6892-4609-810E-87E56AAC2EA9}" type="pres">
      <dgm:prSet presAssocID="{EABCA6F6-D294-4EA3-80DC-3920B597DFC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3483AD9-C2C6-49B3-9455-B111EF74CD95}" type="pres">
      <dgm:prSet presAssocID="{EABCA6F6-D294-4EA3-80DC-3920B597DFC3}" presName="spaceRect" presStyleCnt="0"/>
      <dgm:spPr/>
    </dgm:pt>
    <dgm:pt modelId="{0D389216-3E06-4124-8FD8-1D8AD105D466}" type="pres">
      <dgm:prSet presAssocID="{EABCA6F6-D294-4EA3-80DC-3920B597DFC3}" presName="parTx" presStyleLbl="revTx" presStyleIdx="1" presStyleCnt="4">
        <dgm:presLayoutVars>
          <dgm:chMax val="0"/>
          <dgm:chPref val="0"/>
        </dgm:presLayoutVars>
      </dgm:prSet>
      <dgm:spPr/>
    </dgm:pt>
    <dgm:pt modelId="{47355D12-A668-4EBD-A0AA-C1B25A723934}" type="pres">
      <dgm:prSet presAssocID="{416CE455-38E5-4081-B9DA-39D40848BEBD}" presName="sibTrans" presStyleCnt="0"/>
      <dgm:spPr/>
    </dgm:pt>
    <dgm:pt modelId="{88AC9A6A-7F13-4412-854E-69D9D6E35C73}" type="pres">
      <dgm:prSet presAssocID="{515E72F6-6FCB-4C27-945C-B16905D177DE}" presName="compNode" presStyleCnt="0"/>
      <dgm:spPr/>
    </dgm:pt>
    <dgm:pt modelId="{A8A552D1-6684-42AB-8E47-8BE43F550F62}" type="pres">
      <dgm:prSet presAssocID="{515E72F6-6FCB-4C27-945C-B16905D177DE}" presName="bgRect" presStyleLbl="bgShp" presStyleIdx="2" presStyleCnt="4"/>
      <dgm:spPr/>
    </dgm:pt>
    <dgm:pt modelId="{A2F9E97C-3111-463A-BA0F-E2156FCE7BA9}" type="pres">
      <dgm:prSet presAssocID="{515E72F6-6FCB-4C27-945C-B16905D177D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EFE13F0A-F0D5-497C-B2A8-204ED2C377EA}" type="pres">
      <dgm:prSet presAssocID="{515E72F6-6FCB-4C27-945C-B16905D177DE}" presName="spaceRect" presStyleCnt="0"/>
      <dgm:spPr/>
    </dgm:pt>
    <dgm:pt modelId="{2DE7EB81-0F1A-4E53-9A39-1CA55D335312}" type="pres">
      <dgm:prSet presAssocID="{515E72F6-6FCB-4C27-945C-B16905D177DE}" presName="parTx" presStyleLbl="revTx" presStyleIdx="2" presStyleCnt="4">
        <dgm:presLayoutVars>
          <dgm:chMax val="0"/>
          <dgm:chPref val="0"/>
        </dgm:presLayoutVars>
      </dgm:prSet>
      <dgm:spPr/>
    </dgm:pt>
    <dgm:pt modelId="{F8958A0C-59EE-49DB-9D57-16DB3E51F918}" type="pres">
      <dgm:prSet presAssocID="{E07E65CE-38E1-449D-A4CD-D201F020A60F}" presName="sibTrans" presStyleCnt="0"/>
      <dgm:spPr/>
    </dgm:pt>
    <dgm:pt modelId="{343056C7-4BE1-4F9D-8F46-B57F46FB39AD}" type="pres">
      <dgm:prSet presAssocID="{42E3066F-D7E7-4C5D-B746-C93DA53E9AA8}" presName="compNode" presStyleCnt="0"/>
      <dgm:spPr/>
    </dgm:pt>
    <dgm:pt modelId="{A1E2C5A6-C18D-4C01-B00F-F445132D1900}" type="pres">
      <dgm:prSet presAssocID="{42E3066F-D7E7-4C5D-B746-C93DA53E9AA8}" presName="bgRect" presStyleLbl="bgShp" presStyleIdx="3" presStyleCnt="4"/>
      <dgm:spPr/>
    </dgm:pt>
    <dgm:pt modelId="{945D7991-035C-4223-99B1-6A75757AAFCD}" type="pres">
      <dgm:prSet presAssocID="{42E3066F-D7E7-4C5D-B746-C93DA53E9AA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4249492A-BE07-4571-80AC-4BBF21BDE4B6}" type="pres">
      <dgm:prSet presAssocID="{42E3066F-D7E7-4C5D-B746-C93DA53E9AA8}" presName="spaceRect" presStyleCnt="0"/>
      <dgm:spPr/>
    </dgm:pt>
    <dgm:pt modelId="{AE28A8BC-1D66-42CB-8E4C-516D17C6D941}" type="pres">
      <dgm:prSet presAssocID="{42E3066F-D7E7-4C5D-B746-C93DA53E9AA8}" presName="parTx" presStyleLbl="revTx" presStyleIdx="3" presStyleCnt="4">
        <dgm:presLayoutVars>
          <dgm:chMax val="0"/>
          <dgm:chPref val="0"/>
        </dgm:presLayoutVars>
      </dgm:prSet>
      <dgm:spPr/>
    </dgm:pt>
  </dgm:ptLst>
  <dgm:cxnLst>
    <dgm:cxn modelId="{3DB91622-393A-4CC4-9C23-B41709BE5637}" type="presOf" srcId="{03F75BB5-CE7C-4597-8994-9D29F03E0F7C}" destId="{A18AE9FF-9AD4-4C00-ACB5-955B514F12E0}" srcOrd="0" destOrd="0" presId="urn:microsoft.com/office/officeart/2018/2/layout/IconVerticalSolidList"/>
    <dgm:cxn modelId="{F4933D5C-E7F3-4CFA-AF31-8F83F3663AD7}" srcId="{FF2441FF-EC30-4D9A-A65F-ED170E8E6EB6}" destId="{EABCA6F6-D294-4EA3-80DC-3920B597DFC3}" srcOrd="1" destOrd="0" parTransId="{2F548525-30CE-4D24-BA34-79C8D18342B8}" sibTransId="{416CE455-38E5-4081-B9DA-39D40848BEBD}"/>
    <dgm:cxn modelId="{69E28A5D-2F2D-4B90-9056-8889BB4D3576}" srcId="{FF2441FF-EC30-4D9A-A65F-ED170E8E6EB6}" destId="{42E3066F-D7E7-4C5D-B746-C93DA53E9AA8}" srcOrd="3" destOrd="0" parTransId="{875ABC70-38FF-4E43-8F97-FE566E03AA32}" sibTransId="{F9C483DE-EB95-48F0-B33E-DFCD8D85D018}"/>
    <dgm:cxn modelId="{FE17FA6B-FF24-40F7-B3EE-BF8C44DFF44A}" type="presOf" srcId="{EABCA6F6-D294-4EA3-80DC-3920B597DFC3}" destId="{0D389216-3E06-4124-8FD8-1D8AD105D466}" srcOrd="0" destOrd="0" presId="urn:microsoft.com/office/officeart/2018/2/layout/IconVerticalSolidList"/>
    <dgm:cxn modelId="{DADEF080-9B4B-4164-A19C-7735B7999746}" type="presOf" srcId="{515E72F6-6FCB-4C27-945C-B16905D177DE}" destId="{2DE7EB81-0F1A-4E53-9A39-1CA55D335312}" srcOrd="0" destOrd="0" presId="urn:microsoft.com/office/officeart/2018/2/layout/IconVerticalSolidList"/>
    <dgm:cxn modelId="{EA78848F-F3C1-48F0-B90B-1112DAEDC234}" srcId="{FF2441FF-EC30-4D9A-A65F-ED170E8E6EB6}" destId="{03F75BB5-CE7C-4597-8994-9D29F03E0F7C}" srcOrd="0" destOrd="0" parTransId="{FCEBFF09-20A9-4465-A872-047CC4A43736}" sibTransId="{E58A47C6-89F3-464F-8C3D-8CB2F8BF7F3F}"/>
    <dgm:cxn modelId="{29C955A5-04D1-4FE2-8CBF-6509C815196F}" type="presOf" srcId="{42E3066F-D7E7-4C5D-B746-C93DA53E9AA8}" destId="{AE28A8BC-1D66-42CB-8E4C-516D17C6D941}" srcOrd="0" destOrd="0" presId="urn:microsoft.com/office/officeart/2018/2/layout/IconVerticalSolidList"/>
    <dgm:cxn modelId="{D42AE8F2-7127-4A20-8EB9-098CD7C66371}" srcId="{FF2441FF-EC30-4D9A-A65F-ED170E8E6EB6}" destId="{515E72F6-6FCB-4C27-945C-B16905D177DE}" srcOrd="2" destOrd="0" parTransId="{2FF6C8EE-17C0-48B4-A664-B9DE623DA678}" sibTransId="{E07E65CE-38E1-449D-A4CD-D201F020A60F}"/>
    <dgm:cxn modelId="{458A6FFF-A5F2-439B-8D2B-82D67BF0DE9E}" type="presOf" srcId="{FF2441FF-EC30-4D9A-A65F-ED170E8E6EB6}" destId="{EE1CA0A9-37F0-4104-829F-7FA2AFD81221}" srcOrd="0" destOrd="0" presId="urn:microsoft.com/office/officeart/2018/2/layout/IconVerticalSolidList"/>
    <dgm:cxn modelId="{53C5E054-1CB1-4ADF-954C-F82FA16DCA40}" type="presParOf" srcId="{EE1CA0A9-37F0-4104-829F-7FA2AFD81221}" destId="{9760B817-735D-434B-A950-1209D75C0F31}" srcOrd="0" destOrd="0" presId="urn:microsoft.com/office/officeart/2018/2/layout/IconVerticalSolidList"/>
    <dgm:cxn modelId="{39677AEA-2097-4BF4-AE4A-7FA243938749}" type="presParOf" srcId="{9760B817-735D-434B-A950-1209D75C0F31}" destId="{011F6E13-897A-44B0-B5FE-F36C2561DFC4}" srcOrd="0" destOrd="0" presId="urn:microsoft.com/office/officeart/2018/2/layout/IconVerticalSolidList"/>
    <dgm:cxn modelId="{B2F4A629-9876-4017-B60A-0F7C5E320710}" type="presParOf" srcId="{9760B817-735D-434B-A950-1209D75C0F31}" destId="{2AE0D48E-A39C-43A5-8A65-328746A9D1D7}" srcOrd="1" destOrd="0" presId="urn:microsoft.com/office/officeart/2018/2/layout/IconVerticalSolidList"/>
    <dgm:cxn modelId="{84215EAB-9FCC-4231-B684-8E21C4EC802D}" type="presParOf" srcId="{9760B817-735D-434B-A950-1209D75C0F31}" destId="{A5920353-6C26-4F5F-B6EA-A673B59F6FBD}" srcOrd="2" destOrd="0" presId="urn:microsoft.com/office/officeart/2018/2/layout/IconVerticalSolidList"/>
    <dgm:cxn modelId="{16A2C829-34BF-40E4-BF57-22E3267C8CBE}" type="presParOf" srcId="{9760B817-735D-434B-A950-1209D75C0F31}" destId="{A18AE9FF-9AD4-4C00-ACB5-955B514F12E0}" srcOrd="3" destOrd="0" presId="urn:microsoft.com/office/officeart/2018/2/layout/IconVerticalSolidList"/>
    <dgm:cxn modelId="{C6ADF9ED-BF6A-4976-A0B2-5A77C89DE986}" type="presParOf" srcId="{EE1CA0A9-37F0-4104-829F-7FA2AFD81221}" destId="{19AEFA17-5698-4515-AFA0-6CDB83A87838}" srcOrd="1" destOrd="0" presId="urn:microsoft.com/office/officeart/2018/2/layout/IconVerticalSolidList"/>
    <dgm:cxn modelId="{DFC350D3-57F7-40DC-BD6E-22AF032DCE6D}" type="presParOf" srcId="{EE1CA0A9-37F0-4104-829F-7FA2AFD81221}" destId="{F82B3F19-0027-41DD-8C0C-FB34AAC6BA64}" srcOrd="2" destOrd="0" presId="urn:microsoft.com/office/officeart/2018/2/layout/IconVerticalSolidList"/>
    <dgm:cxn modelId="{A9E34C45-E0BA-442B-ADAA-21BA2D661700}" type="presParOf" srcId="{F82B3F19-0027-41DD-8C0C-FB34AAC6BA64}" destId="{7CCD0BC3-0E4E-46EE-ADF9-3B83939661AC}" srcOrd="0" destOrd="0" presId="urn:microsoft.com/office/officeart/2018/2/layout/IconVerticalSolidList"/>
    <dgm:cxn modelId="{803A88FD-B4AB-4266-BBC2-F452B5F5BEE7}" type="presParOf" srcId="{F82B3F19-0027-41DD-8C0C-FB34AAC6BA64}" destId="{D8C3E4E8-6892-4609-810E-87E56AAC2EA9}" srcOrd="1" destOrd="0" presId="urn:microsoft.com/office/officeart/2018/2/layout/IconVerticalSolidList"/>
    <dgm:cxn modelId="{A81C8D33-F295-4859-B431-6841118B67B9}" type="presParOf" srcId="{F82B3F19-0027-41DD-8C0C-FB34AAC6BA64}" destId="{53483AD9-C2C6-49B3-9455-B111EF74CD95}" srcOrd="2" destOrd="0" presId="urn:microsoft.com/office/officeart/2018/2/layout/IconVerticalSolidList"/>
    <dgm:cxn modelId="{668579ED-CEF0-425B-A28E-FB4C713347EF}" type="presParOf" srcId="{F82B3F19-0027-41DD-8C0C-FB34AAC6BA64}" destId="{0D389216-3E06-4124-8FD8-1D8AD105D466}" srcOrd="3" destOrd="0" presId="urn:microsoft.com/office/officeart/2018/2/layout/IconVerticalSolidList"/>
    <dgm:cxn modelId="{10BF2A2C-3B75-4C11-8633-5F9EA062BA1B}" type="presParOf" srcId="{EE1CA0A9-37F0-4104-829F-7FA2AFD81221}" destId="{47355D12-A668-4EBD-A0AA-C1B25A723934}" srcOrd="3" destOrd="0" presId="urn:microsoft.com/office/officeart/2018/2/layout/IconVerticalSolidList"/>
    <dgm:cxn modelId="{C733F7D6-A4EA-44F6-AC46-B59AB5F8A755}" type="presParOf" srcId="{EE1CA0A9-37F0-4104-829F-7FA2AFD81221}" destId="{88AC9A6A-7F13-4412-854E-69D9D6E35C73}" srcOrd="4" destOrd="0" presId="urn:microsoft.com/office/officeart/2018/2/layout/IconVerticalSolidList"/>
    <dgm:cxn modelId="{497D4443-7060-4D59-89B6-CBB503CC7AA6}" type="presParOf" srcId="{88AC9A6A-7F13-4412-854E-69D9D6E35C73}" destId="{A8A552D1-6684-42AB-8E47-8BE43F550F62}" srcOrd="0" destOrd="0" presId="urn:microsoft.com/office/officeart/2018/2/layout/IconVerticalSolidList"/>
    <dgm:cxn modelId="{D7E7D1D8-8331-4B9E-94EC-5792DAFC384B}" type="presParOf" srcId="{88AC9A6A-7F13-4412-854E-69D9D6E35C73}" destId="{A2F9E97C-3111-463A-BA0F-E2156FCE7BA9}" srcOrd="1" destOrd="0" presId="urn:microsoft.com/office/officeart/2018/2/layout/IconVerticalSolidList"/>
    <dgm:cxn modelId="{025B2BF7-F535-44D6-B781-564B36F07895}" type="presParOf" srcId="{88AC9A6A-7F13-4412-854E-69D9D6E35C73}" destId="{EFE13F0A-F0D5-497C-B2A8-204ED2C377EA}" srcOrd="2" destOrd="0" presId="urn:microsoft.com/office/officeart/2018/2/layout/IconVerticalSolidList"/>
    <dgm:cxn modelId="{4E31162F-6332-4BDB-9875-6236A3D4853C}" type="presParOf" srcId="{88AC9A6A-7F13-4412-854E-69D9D6E35C73}" destId="{2DE7EB81-0F1A-4E53-9A39-1CA55D335312}" srcOrd="3" destOrd="0" presId="urn:microsoft.com/office/officeart/2018/2/layout/IconVerticalSolidList"/>
    <dgm:cxn modelId="{964AE17A-BF28-4940-A39F-D4926C359A1C}" type="presParOf" srcId="{EE1CA0A9-37F0-4104-829F-7FA2AFD81221}" destId="{F8958A0C-59EE-49DB-9D57-16DB3E51F918}" srcOrd="5" destOrd="0" presId="urn:microsoft.com/office/officeart/2018/2/layout/IconVerticalSolidList"/>
    <dgm:cxn modelId="{03867753-ED27-4388-BCF2-E7AA40407BD1}" type="presParOf" srcId="{EE1CA0A9-37F0-4104-829F-7FA2AFD81221}" destId="{343056C7-4BE1-4F9D-8F46-B57F46FB39AD}" srcOrd="6" destOrd="0" presId="urn:microsoft.com/office/officeart/2018/2/layout/IconVerticalSolidList"/>
    <dgm:cxn modelId="{847E5238-D26D-46E5-A593-95199B21D2FC}" type="presParOf" srcId="{343056C7-4BE1-4F9D-8F46-B57F46FB39AD}" destId="{A1E2C5A6-C18D-4C01-B00F-F445132D1900}" srcOrd="0" destOrd="0" presId="urn:microsoft.com/office/officeart/2018/2/layout/IconVerticalSolidList"/>
    <dgm:cxn modelId="{CAB65A1F-5495-4BAA-89F8-B0CCCDD220A6}" type="presParOf" srcId="{343056C7-4BE1-4F9D-8F46-B57F46FB39AD}" destId="{945D7991-035C-4223-99B1-6A75757AAFCD}" srcOrd="1" destOrd="0" presId="urn:microsoft.com/office/officeart/2018/2/layout/IconVerticalSolidList"/>
    <dgm:cxn modelId="{F1DF541F-0785-4EB4-B0EF-97438790080A}" type="presParOf" srcId="{343056C7-4BE1-4F9D-8F46-B57F46FB39AD}" destId="{4249492A-BE07-4571-80AC-4BBF21BDE4B6}" srcOrd="2" destOrd="0" presId="urn:microsoft.com/office/officeart/2018/2/layout/IconVerticalSolidList"/>
    <dgm:cxn modelId="{9FA4E0B2-E813-4632-906C-8A50DEED3580}" type="presParOf" srcId="{343056C7-4BE1-4F9D-8F46-B57F46FB39AD}" destId="{AE28A8BC-1D66-42CB-8E4C-516D17C6D94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3A87EBD-58BE-4BDB-A802-78B6EDF37D3B}"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2EE7995F-28CE-486A-901A-7E7FE43810FA}">
      <dgm:prSet/>
      <dgm:spPr/>
      <dgm:t>
        <a:bodyPr/>
        <a:lstStyle/>
        <a:p>
          <a:r>
            <a:rPr lang="en-GB"/>
            <a:t>Burka, J.B. and  Yuen, L.M.  (2008) </a:t>
          </a:r>
          <a:r>
            <a:rPr lang="en-GB" i="1"/>
            <a:t>Procrastination: Why you do it, what  to  do  about  it  now</a:t>
          </a:r>
          <a:r>
            <a:rPr lang="en-GB"/>
            <a:t>.  2nd  edn.  New  York:  Da  Capo  Lifelong Books</a:t>
          </a:r>
          <a:endParaRPr lang="en-US"/>
        </a:p>
      </dgm:t>
    </dgm:pt>
    <dgm:pt modelId="{AE66E8DF-A651-46C8-824D-1983C6DFDBC0}" type="parTrans" cxnId="{658B21F5-6E31-4A16-AE81-DCD5AB1174B7}">
      <dgm:prSet/>
      <dgm:spPr/>
      <dgm:t>
        <a:bodyPr/>
        <a:lstStyle/>
        <a:p>
          <a:endParaRPr lang="en-US"/>
        </a:p>
      </dgm:t>
    </dgm:pt>
    <dgm:pt modelId="{89BB2D82-F65B-4D06-9104-B89AE4900634}" type="sibTrans" cxnId="{658B21F5-6E31-4A16-AE81-DCD5AB1174B7}">
      <dgm:prSet/>
      <dgm:spPr/>
      <dgm:t>
        <a:bodyPr/>
        <a:lstStyle/>
        <a:p>
          <a:endParaRPr lang="en-US"/>
        </a:p>
      </dgm:t>
    </dgm:pt>
    <dgm:pt modelId="{20DC41AD-30FF-46F8-81CC-5BCE4A043F15}">
      <dgm:prSet/>
      <dgm:spPr/>
      <dgm:t>
        <a:bodyPr/>
        <a:lstStyle/>
        <a:p>
          <a:r>
            <a:rPr lang="en-GB"/>
            <a:t>Cirillo,   F.   (2018)   </a:t>
          </a:r>
          <a:r>
            <a:rPr lang="en-GB" i="1"/>
            <a:t>The   Pomodoro   Technique:   The   acclaimed time-management  system  that  has  transformed  how  we  work</a:t>
          </a:r>
          <a:r>
            <a:rPr lang="en-GB"/>
            <a:t>. New York: Currency</a:t>
          </a:r>
          <a:endParaRPr lang="en-US"/>
        </a:p>
      </dgm:t>
    </dgm:pt>
    <dgm:pt modelId="{F175A7B8-A3A4-4D6E-9B53-A275A9FBA8ED}" type="parTrans" cxnId="{EFC019D9-E047-47E1-AD8A-4F5EB2641453}">
      <dgm:prSet/>
      <dgm:spPr/>
      <dgm:t>
        <a:bodyPr/>
        <a:lstStyle/>
        <a:p>
          <a:endParaRPr lang="en-US"/>
        </a:p>
      </dgm:t>
    </dgm:pt>
    <dgm:pt modelId="{0AD6BCEB-A6A2-441B-ACAF-3DA12EDFF77F}" type="sibTrans" cxnId="{EFC019D9-E047-47E1-AD8A-4F5EB2641453}">
      <dgm:prSet/>
      <dgm:spPr/>
      <dgm:t>
        <a:bodyPr/>
        <a:lstStyle/>
        <a:p>
          <a:endParaRPr lang="en-US"/>
        </a:p>
      </dgm:t>
    </dgm:pt>
    <dgm:pt modelId="{A4217D32-F117-42A8-A804-EEC47E5B7E16}">
      <dgm:prSet/>
      <dgm:spPr/>
      <dgm:t>
        <a:bodyPr/>
        <a:lstStyle/>
        <a:p>
          <a:r>
            <a:rPr lang="en-GB"/>
            <a:t>Cottrell, S. (2011) </a:t>
          </a:r>
          <a:r>
            <a:rPr lang="en-GB" i="1"/>
            <a:t>Critical thinking skills: developing effective analysis and argument</a:t>
          </a:r>
          <a:r>
            <a:rPr lang="en-GB"/>
            <a:t>. 2nd edn. Basingstoke: Palgrave Macmillan</a:t>
          </a:r>
          <a:endParaRPr lang="en-US"/>
        </a:p>
      </dgm:t>
    </dgm:pt>
    <dgm:pt modelId="{11F5910F-C6BE-4DDA-8853-94EC68B1303F}" type="parTrans" cxnId="{F52486D3-9B8C-48DA-897C-4E66A74FFABC}">
      <dgm:prSet/>
      <dgm:spPr/>
      <dgm:t>
        <a:bodyPr/>
        <a:lstStyle/>
        <a:p>
          <a:endParaRPr lang="en-US"/>
        </a:p>
      </dgm:t>
    </dgm:pt>
    <dgm:pt modelId="{32D39076-96AC-43FD-BC3C-41FBD8D7F20F}" type="sibTrans" cxnId="{F52486D3-9B8C-48DA-897C-4E66A74FFABC}">
      <dgm:prSet/>
      <dgm:spPr/>
      <dgm:t>
        <a:bodyPr/>
        <a:lstStyle/>
        <a:p>
          <a:endParaRPr lang="en-US"/>
        </a:p>
      </dgm:t>
    </dgm:pt>
    <dgm:pt modelId="{1BF40103-CA3E-48DB-955D-54903DE09E5B}">
      <dgm:prSet/>
      <dgm:spPr/>
      <dgm:t>
        <a:bodyPr/>
        <a:lstStyle/>
        <a:p>
          <a:r>
            <a:rPr lang="en-GB"/>
            <a:t>Cottrell, S. (2019) The study skills handbook. 5th edn. London: Red Globe Press</a:t>
          </a:r>
          <a:endParaRPr lang="en-US"/>
        </a:p>
      </dgm:t>
    </dgm:pt>
    <dgm:pt modelId="{4C9AB509-B903-4D44-858A-BC4D39450827}" type="parTrans" cxnId="{287E4F58-58E7-4210-93AF-7B524CD75D9C}">
      <dgm:prSet/>
      <dgm:spPr/>
      <dgm:t>
        <a:bodyPr/>
        <a:lstStyle/>
        <a:p>
          <a:endParaRPr lang="en-US"/>
        </a:p>
      </dgm:t>
    </dgm:pt>
    <dgm:pt modelId="{4C7FBD5E-D544-4889-9428-781463A6D1BC}" type="sibTrans" cxnId="{287E4F58-58E7-4210-93AF-7B524CD75D9C}">
      <dgm:prSet/>
      <dgm:spPr/>
      <dgm:t>
        <a:bodyPr/>
        <a:lstStyle/>
        <a:p>
          <a:endParaRPr lang="en-US"/>
        </a:p>
      </dgm:t>
    </dgm:pt>
    <dgm:pt modelId="{9CB46FDC-0A97-4824-9127-5BE8985AA7C7}">
      <dgm:prSet/>
      <dgm:spPr/>
      <dgm:t>
        <a:bodyPr/>
        <a:lstStyle/>
        <a:p>
          <a:r>
            <a:rPr lang="en-GB"/>
            <a:t>Covey, S.R., Merrill, A.R. and Merrill, R.R. (1994) </a:t>
          </a:r>
          <a:r>
            <a:rPr lang="en-GB" i="1"/>
            <a:t>First Things First: To Live, to Love, to Learn, to Leave a Legacy</a:t>
          </a:r>
          <a:r>
            <a:rPr lang="en-GB"/>
            <a:t>. New York: Free Press</a:t>
          </a:r>
          <a:endParaRPr lang="en-US"/>
        </a:p>
      </dgm:t>
    </dgm:pt>
    <dgm:pt modelId="{527DA460-0000-4D12-AE42-6479498B00D1}" type="parTrans" cxnId="{91CAF1BC-DA5B-4C03-83F3-1CFDB993BF74}">
      <dgm:prSet/>
      <dgm:spPr/>
      <dgm:t>
        <a:bodyPr/>
        <a:lstStyle/>
        <a:p>
          <a:endParaRPr lang="en-US"/>
        </a:p>
      </dgm:t>
    </dgm:pt>
    <dgm:pt modelId="{330E18B6-9777-41C4-8890-5658CDD5F97D}" type="sibTrans" cxnId="{91CAF1BC-DA5B-4C03-83F3-1CFDB993BF74}">
      <dgm:prSet/>
      <dgm:spPr/>
      <dgm:t>
        <a:bodyPr/>
        <a:lstStyle/>
        <a:p>
          <a:endParaRPr lang="en-US"/>
        </a:p>
      </dgm:t>
    </dgm:pt>
    <dgm:pt modelId="{AA3F4614-CDFF-4B85-8F2E-54358DACB86C}">
      <dgm:prSet/>
      <dgm:spPr/>
      <dgm:t>
        <a:bodyPr/>
        <a:lstStyle/>
        <a:p>
          <a:r>
            <a:rPr lang="en-GB"/>
            <a:t>National Institute for Health and Care Excellence (2025) </a:t>
          </a:r>
          <a:r>
            <a:rPr lang="en-GB" i="1"/>
            <a:t>Mental health in students: How common is it? [Online] Available at: </a:t>
          </a:r>
          <a:r>
            <a:rPr lang="en-GB">
              <a:hlinkClick xmlns:r="http://schemas.openxmlformats.org/officeDocument/2006/relationships" r:id="rId1"/>
            </a:rPr>
            <a:t>Prevalence | Background information | Mental health in students | CKS | NICE</a:t>
          </a:r>
          <a:r>
            <a:rPr lang="en-GB"/>
            <a:t>. Accessed 25</a:t>
          </a:r>
          <a:r>
            <a:rPr lang="en-GB" baseline="30000"/>
            <a:t>th</a:t>
          </a:r>
          <a:r>
            <a:rPr lang="en-GB"/>
            <a:t> February 2025</a:t>
          </a:r>
          <a:endParaRPr lang="en-US"/>
        </a:p>
      </dgm:t>
    </dgm:pt>
    <dgm:pt modelId="{AA7B3EC3-9455-4E67-B469-108F1EB35381}" type="parTrans" cxnId="{3D9EC493-A724-46A6-BB1B-2B906CF8CB8E}">
      <dgm:prSet/>
      <dgm:spPr/>
      <dgm:t>
        <a:bodyPr/>
        <a:lstStyle/>
        <a:p>
          <a:endParaRPr lang="en-US"/>
        </a:p>
      </dgm:t>
    </dgm:pt>
    <dgm:pt modelId="{EDF48EDE-98C0-4000-AAD0-4608356A0753}" type="sibTrans" cxnId="{3D9EC493-A724-46A6-BB1B-2B906CF8CB8E}">
      <dgm:prSet/>
      <dgm:spPr/>
      <dgm:t>
        <a:bodyPr/>
        <a:lstStyle/>
        <a:p>
          <a:endParaRPr lang="en-US"/>
        </a:p>
      </dgm:t>
    </dgm:pt>
    <dgm:pt modelId="{F263A7FB-6635-45CA-9C5B-FFD139319DA8}">
      <dgm:prSet/>
      <dgm:spPr/>
      <dgm:t>
        <a:bodyPr/>
        <a:lstStyle/>
        <a:p>
          <a:r>
            <a:rPr lang="en-GB" i="1"/>
            <a:t>Sanders, M. (2023) Student Mental Health in 2023: Who is Struggling and How is the situation changing? [Online] Available at: </a:t>
          </a:r>
          <a:r>
            <a:rPr lang="en-GB">
              <a:hlinkClick xmlns:r="http://schemas.openxmlformats.org/officeDocument/2006/relationships" r:id="rId2"/>
            </a:rPr>
            <a:t>student-mental-health-in-2023.pdf</a:t>
          </a:r>
          <a:r>
            <a:rPr lang="en-GB"/>
            <a:t>. Accessed 25</a:t>
          </a:r>
          <a:r>
            <a:rPr lang="en-GB" baseline="30000"/>
            <a:t>th</a:t>
          </a:r>
          <a:r>
            <a:rPr lang="en-GB"/>
            <a:t> February 2026. </a:t>
          </a:r>
          <a:endParaRPr lang="en-US"/>
        </a:p>
      </dgm:t>
    </dgm:pt>
    <dgm:pt modelId="{3B852D79-C649-48BC-922A-102CCF719576}" type="parTrans" cxnId="{D5497FEE-A310-4EE8-ADB4-A10ADAB41C57}">
      <dgm:prSet/>
      <dgm:spPr/>
      <dgm:t>
        <a:bodyPr/>
        <a:lstStyle/>
        <a:p>
          <a:endParaRPr lang="en-US"/>
        </a:p>
      </dgm:t>
    </dgm:pt>
    <dgm:pt modelId="{92AB5CA7-1670-4071-B118-64CBF269C3DD}" type="sibTrans" cxnId="{D5497FEE-A310-4EE8-ADB4-A10ADAB41C57}">
      <dgm:prSet/>
      <dgm:spPr/>
      <dgm:t>
        <a:bodyPr/>
        <a:lstStyle/>
        <a:p>
          <a:endParaRPr lang="en-US"/>
        </a:p>
      </dgm:t>
    </dgm:pt>
    <dgm:pt modelId="{4AF06303-C983-4A8E-9FB8-5DD010019687}" type="pres">
      <dgm:prSet presAssocID="{E3A87EBD-58BE-4BDB-A802-78B6EDF37D3B}" presName="vert0" presStyleCnt="0">
        <dgm:presLayoutVars>
          <dgm:dir/>
          <dgm:animOne val="branch"/>
          <dgm:animLvl val="lvl"/>
        </dgm:presLayoutVars>
      </dgm:prSet>
      <dgm:spPr/>
    </dgm:pt>
    <dgm:pt modelId="{B79355CC-18A4-459D-BABD-DD92CF5A2155}" type="pres">
      <dgm:prSet presAssocID="{2EE7995F-28CE-486A-901A-7E7FE43810FA}" presName="thickLine" presStyleLbl="alignNode1" presStyleIdx="0" presStyleCnt="7"/>
      <dgm:spPr/>
    </dgm:pt>
    <dgm:pt modelId="{DFA82E64-3F23-4D74-8A12-A66FEF841C26}" type="pres">
      <dgm:prSet presAssocID="{2EE7995F-28CE-486A-901A-7E7FE43810FA}" presName="horz1" presStyleCnt="0"/>
      <dgm:spPr/>
    </dgm:pt>
    <dgm:pt modelId="{7BF8827F-A420-4A47-936F-CE9557367693}" type="pres">
      <dgm:prSet presAssocID="{2EE7995F-28CE-486A-901A-7E7FE43810FA}" presName="tx1" presStyleLbl="revTx" presStyleIdx="0" presStyleCnt="7"/>
      <dgm:spPr/>
    </dgm:pt>
    <dgm:pt modelId="{5A83AAD1-08B3-48E3-9751-EE51D737A36C}" type="pres">
      <dgm:prSet presAssocID="{2EE7995F-28CE-486A-901A-7E7FE43810FA}" presName="vert1" presStyleCnt="0"/>
      <dgm:spPr/>
    </dgm:pt>
    <dgm:pt modelId="{42BF74B0-4342-43C1-A737-7216A26AFC76}" type="pres">
      <dgm:prSet presAssocID="{20DC41AD-30FF-46F8-81CC-5BCE4A043F15}" presName="thickLine" presStyleLbl="alignNode1" presStyleIdx="1" presStyleCnt="7"/>
      <dgm:spPr/>
    </dgm:pt>
    <dgm:pt modelId="{DBA4D754-C296-49D8-8C80-AB2446A4BA6E}" type="pres">
      <dgm:prSet presAssocID="{20DC41AD-30FF-46F8-81CC-5BCE4A043F15}" presName="horz1" presStyleCnt="0"/>
      <dgm:spPr/>
    </dgm:pt>
    <dgm:pt modelId="{03AD62B3-3F4A-4AE4-80BA-3FD80B9B82F9}" type="pres">
      <dgm:prSet presAssocID="{20DC41AD-30FF-46F8-81CC-5BCE4A043F15}" presName="tx1" presStyleLbl="revTx" presStyleIdx="1" presStyleCnt="7"/>
      <dgm:spPr/>
    </dgm:pt>
    <dgm:pt modelId="{0733EABA-0369-4D82-968B-5750EFCBAC03}" type="pres">
      <dgm:prSet presAssocID="{20DC41AD-30FF-46F8-81CC-5BCE4A043F15}" presName="vert1" presStyleCnt="0"/>
      <dgm:spPr/>
    </dgm:pt>
    <dgm:pt modelId="{71340A6D-C180-4CB9-A6FE-E0A5F2E35AD1}" type="pres">
      <dgm:prSet presAssocID="{A4217D32-F117-42A8-A804-EEC47E5B7E16}" presName="thickLine" presStyleLbl="alignNode1" presStyleIdx="2" presStyleCnt="7"/>
      <dgm:spPr/>
    </dgm:pt>
    <dgm:pt modelId="{23012DA5-2673-44C0-AA79-823918412189}" type="pres">
      <dgm:prSet presAssocID="{A4217D32-F117-42A8-A804-EEC47E5B7E16}" presName="horz1" presStyleCnt="0"/>
      <dgm:spPr/>
    </dgm:pt>
    <dgm:pt modelId="{DE8D63F8-B2E8-43C7-B6DD-B468DC444884}" type="pres">
      <dgm:prSet presAssocID="{A4217D32-F117-42A8-A804-EEC47E5B7E16}" presName="tx1" presStyleLbl="revTx" presStyleIdx="2" presStyleCnt="7"/>
      <dgm:spPr/>
    </dgm:pt>
    <dgm:pt modelId="{E05E4DDB-944C-4210-A4B4-5F940E58AF0D}" type="pres">
      <dgm:prSet presAssocID="{A4217D32-F117-42A8-A804-EEC47E5B7E16}" presName="vert1" presStyleCnt="0"/>
      <dgm:spPr/>
    </dgm:pt>
    <dgm:pt modelId="{5451D7A7-7A42-4A1F-8693-4C9A14691DEC}" type="pres">
      <dgm:prSet presAssocID="{1BF40103-CA3E-48DB-955D-54903DE09E5B}" presName="thickLine" presStyleLbl="alignNode1" presStyleIdx="3" presStyleCnt="7"/>
      <dgm:spPr/>
    </dgm:pt>
    <dgm:pt modelId="{6A97AE5F-A3A4-4838-826C-7612B481A486}" type="pres">
      <dgm:prSet presAssocID="{1BF40103-CA3E-48DB-955D-54903DE09E5B}" presName="horz1" presStyleCnt="0"/>
      <dgm:spPr/>
    </dgm:pt>
    <dgm:pt modelId="{2F7A7B9D-8759-496F-A697-FA088CE59A49}" type="pres">
      <dgm:prSet presAssocID="{1BF40103-CA3E-48DB-955D-54903DE09E5B}" presName="tx1" presStyleLbl="revTx" presStyleIdx="3" presStyleCnt="7"/>
      <dgm:spPr/>
    </dgm:pt>
    <dgm:pt modelId="{4B21B88D-E066-4DC0-BF10-D7F9B05A09A0}" type="pres">
      <dgm:prSet presAssocID="{1BF40103-CA3E-48DB-955D-54903DE09E5B}" presName="vert1" presStyleCnt="0"/>
      <dgm:spPr/>
    </dgm:pt>
    <dgm:pt modelId="{382A91A3-C599-4857-BAFF-C0FB081B5843}" type="pres">
      <dgm:prSet presAssocID="{9CB46FDC-0A97-4824-9127-5BE8985AA7C7}" presName="thickLine" presStyleLbl="alignNode1" presStyleIdx="4" presStyleCnt="7"/>
      <dgm:spPr/>
    </dgm:pt>
    <dgm:pt modelId="{C185099E-4267-418A-B9E2-0FA21BC18262}" type="pres">
      <dgm:prSet presAssocID="{9CB46FDC-0A97-4824-9127-5BE8985AA7C7}" presName="horz1" presStyleCnt="0"/>
      <dgm:spPr/>
    </dgm:pt>
    <dgm:pt modelId="{BBF26ADF-AFD5-46DF-BC7F-535E18EE95A3}" type="pres">
      <dgm:prSet presAssocID="{9CB46FDC-0A97-4824-9127-5BE8985AA7C7}" presName="tx1" presStyleLbl="revTx" presStyleIdx="4" presStyleCnt="7"/>
      <dgm:spPr/>
    </dgm:pt>
    <dgm:pt modelId="{1FA9D3DD-7730-40E3-8262-8B761FBA8471}" type="pres">
      <dgm:prSet presAssocID="{9CB46FDC-0A97-4824-9127-5BE8985AA7C7}" presName="vert1" presStyleCnt="0"/>
      <dgm:spPr/>
    </dgm:pt>
    <dgm:pt modelId="{D09E6221-8132-4462-8D22-497FA17221F9}" type="pres">
      <dgm:prSet presAssocID="{AA3F4614-CDFF-4B85-8F2E-54358DACB86C}" presName="thickLine" presStyleLbl="alignNode1" presStyleIdx="5" presStyleCnt="7"/>
      <dgm:spPr/>
    </dgm:pt>
    <dgm:pt modelId="{9CBB2885-5BE0-4D08-965E-F05829A04972}" type="pres">
      <dgm:prSet presAssocID="{AA3F4614-CDFF-4B85-8F2E-54358DACB86C}" presName="horz1" presStyleCnt="0"/>
      <dgm:spPr/>
    </dgm:pt>
    <dgm:pt modelId="{9E093BCF-EDCC-4356-940B-D21395EF05EC}" type="pres">
      <dgm:prSet presAssocID="{AA3F4614-CDFF-4B85-8F2E-54358DACB86C}" presName="tx1" presStyleLbl="revTx" presStyleIdx="5" presStyleCnt="7"/>
      <dgm:spPr/>
    </dgm:pt>
    <dgm:pt modelId="{10DA6B26-3F94-42B7-8835-4790ADD0BFF3}" type="pres">
      <dgm:prSet presAssocID="{AA3F4614-CDFF-4B85-8F2E-54358DACB86C}" presName="vert1" presStyleCnt="0"/>
      <dgm:spPr/>
    </dgm:pt>
    <dgm:pt modelId="{37BBBEE0-5028-4B8E-B8EE-96FFC3360260}" type="pres">
      <dgm:prSet presAssocID="{F263A7FB-6635-45CA-9C5B-FFD139319DA8}" presName="thickLine" presStyleLbl="alignNode1" presStyleIdx="6" presStyleCnt="7"/>
      <dgm:spPr/>
    </dgm:pt>
    <dgm:pt modelId="{FABA763D-0E8A-4E5A-A709-A183FBD35DF3}" type="pres">
      <dgm:prSet presAssocID="{F263A7FB-6635-45CA-9C5B-FFD139319DA8}" presName="horz1" presStyleCnt="0"/>
      <dgm:spPr/>
    </dgm:pt>
    <dgm:pt modelId="{11DBC74B-E5F6-42FF-B752-8CB675552A37}" type="pres">
      <dgm:prSet presAssocID="{F263A7FB-6635-45CA-9C5B-FFD139319DA8}" presName="tx1" presStyleLbl="revTx" presStyleIdx="6" presStyleCnt="7"/>
      <dgm:spPr/>
    </dgm:pt>
    <dgm:pt modelId="{8546AE82-8636-4CCD-AF66-65B8CF4993DF}" type="pres">
      <dgm:prSet presAssocID="{F263A7FB-6635-45CA-9C5B-FFD139319DA8}" presName="vert1" presStyleCnt="0"/>
      <dgm:spPr/>
    </dgm:pt>
  </dgm:ptLst>
  <dgm:cxnLst>
    <dgm:cxn modelId="{5B20700A-649C-41D2-B9BB-8C90ADA428CA}" type="presOf" srcId="{E3A87EBD-58BE-4BDB-A802-78B6EDF37D3B}" destId="{4AF06303-C983-4A8E-9FB8-5DD010019687}" srcOrd="0" destOrd="0" presId="urn:microsoft.com/office/officeart/2008/layout/LinedList"/>
    <dgm:cxn modelId="{1DCD601F-9ACA-41FC-9F4C-A7AF65302589}" type="presOf" srcId="{A4217D32-F117-42A8-A804-EEC47E5B7E16}" destId="{DE8D63F8-B2E8-43C7-B6DD-B468DC444884}" srcOrd="0" destOrd="0" presId="urn:microsoft.com/office/officeart/2008/layout/LinedList"/>
    <dgm:cxn modelId="{47A6C234-6A9F-4C2D-8C53-AC29C5F00798}" type="presOf" srcId="{2EE7995F-28CE-486A-901A-7E7FE43810FA}" destId="{7BF8827F-A420-4A47-936F-CE9557367693}" srcOrd="0" destOrd="0" presId="urn:microsoft.com/office/officeart/2008/layout/LinedList"/>
    <dgm:cxn modelId="{83FD7136-18D1-4DB0-9DC2-AAFD44998D81}" type="presOf" srcId="{1BF40103-CA3E-48DB-955D-54903DE09E5B}" destId="{2F7A7B9D-8759-496F-A697-FA088CE59A49}" srcOrd="0" destOrd="0" presId="urn:microsoft.com/office/officeart/2008/layout/LinedList"/>
    <dgm:cxn modelId="{49D2846E-472D-4B1F-919C-7A43FCB933FE}" type="presOf" srcId="{9CB46FDC-0A97-4824-9127-5BE8985AA7C7}" destId="{BBF26ADF-AFD5-46DF-BC7F-535E18EE95A3}" srcOrd="0" destOrd="0" presId="urn:microsoft.com/office/officeart/2008/layout/LinedList"/>
    <dgm:cxn modelId="{287E4F58-58E7-4210-93AF-7B524CD75D9C}" srcId="{E3A87EBD-58BE-4BDB-A802-78B6EDF37D3B}" destId="{1BF40103-CA3E-48DB-955D-54903DE09E5B}" srcOrd="3" destOrd="0" parTransId="{4C9AB509-B903-4D44-858A-BC4D39450827}" sibTransId="{4C7FBD5E-D544-4889-9428-781463A6D1BC}"/>
    <dgm:cxn modelId="{54390C5A-1E58-4D23-9A29-0055D62449E6}" type="presOf" srcId="{20DC41AD-30FF-46F8-81CC-5BCE4A043F15}" destId="{03AD62B3-3F4A-4AE4-80BA-3FD80B9B82F9}" srcOrd="0" destOrd="0" presId="urn:microsoft.com/office/officeart/2008/layout/LinedList"/>
    <dgm:cxn modelId="{3D9EC493-A724-46A6-BB1B-2B906CF8CB8E}" srcId="{E3A87EBD-58BE-4BDB-A802-78B6EDF37D3B}" destId="{AA3F4614-CDFF-4B85-8F2E-54358DACB86C}" srcOrd="5" destOrd="0" parTransId="{AA7B3EC3-9455-4E67-B469-108F1EB35381}" sibTransId="{EDF48EDE-98C0-4000-AAD0-4608356A0753}"/>
    <dgm:cxn modelId="{91CAF1BC-DA5B-4C03-83F3-1CFDB993BF74}" srcId="{E3A87EBD-58BE-4BDB-A802-78B6EDF37D3B}" destId="{9CB46FDC-0A97-4824-9127-5BE8985AA7C7}" srcOrd="4" destOrd="0" parTransId="{527DA460-0000-4D12-AE42-6479498B00D1}" sibTransId="{330E18B6-9777-41C4-8890-5658CDD5F97D}"/>
    <dgm:cxn modelId="{B05449D0-6293-4C8C-AD36-29AE1E53A48D}" type="presOf" srcId="{F263A7FB-6635-45CA-9C5B-FFD139319DA8}" destId="{11DBC74B-E5F6-42FF-B752-8CB675552A37}" srcOrd="0" destOrd="0" presId="urn:microsoft.com/office/officeart/2008/layout/LinedList"/>
    <dgm:cxn modelId="{F52486D3-9B8C-48DA-897C-4E66A74FFABC}" srcId="{E3A87EBD-58BE-4BDB-A802-78B6EDF37D3B}" destId="{A4217D32-F117-42A8-A804-EEC47E5B7E16}" srcOrd="2" destOrd="0" parTransId="{11F5910F-C6BE-4DDA-8853-94EC68B1303F}" sibTransId="{32D39076-96AC-43FD-BC3C-41FBD8D7F20F}"/>
    <dgm:cxn modelId="{EFC019D9-E047-47E1-AD8A-4F5EB2641453}" srcId="{E3A87EBD-58BE-4BDB-A802-78B6EDF37D3B}" destId="{20DC41AD-30FF-46F8-81CC-5BCE4A043F15}" srcOrd="1" destOrd="0" parTransId="{F175A7B8-A3A4-4D6E-9B53-A275A9FBA8ED}" sibTransId="{0AD6BCEB-A6A2-441B-ACAF-3DA12EDFF77F}"/>
    <dgm:cxn modelId="{D5497FEE-A310-4EE8-ADB4-A10ADAB41C57}" srcId="{E3A87EBD-58BE-4BDB-A802-78B6EDF37D3B}" destId="{F263A7FB-6635-45CA-9C5B-FFD139319DA8}" srcOrd="6" destOrd="0" parTransId="{3B852D79-C649-48BC-922A-102CCF719576}" sibTransId="{92AB5CA7-1670-4071-B118-64CBF269C3DD}"/>
    <dgm:cxn modelId="{658B21F5-6E31-4A16-AE81-DCD5AB1174B7}" srcId="{E3A87EBD-58BE-4BDB-A802-78B6EDF37D3B}" destId="{2EE7995F-28CE-486A-901A-7E7FE43810FA}" srcOrd="0" destOrd="0" parTransId="{AE66E8DF-A651-46C8-824D-1983C6DFDBC0}" sibTransId="{89BB2D82-F65B-4D06-9104-B89AE4900634}"/>
    <dgm:cxn modelId="{E31F23FC-D68B-4D69-8D27-A7F9C1B1BC71}" type="presOf" srcId="{AA3F4614-CDFF-4B85-8F2E-54358DACB86C}" destId="{9E093BCF-EDCC-4356-940B-D21395EF05EC}" srcOrd="0" destOrd="0" presId="urn:microsoft.com/office/officeart/2008/layout/LinedList"/>
    <dgm:cxn modelId="{0DD62F16-DA8C-4272-9FE6-F81ABA31CC8A}" type="presParOf" srcId="{4AF06303-C983-4A8E-9FB8-5DD010019687}" destId="{B79355CC-18A4-459D-BABD-DD92CF5A2155}" srcOrd="0" destOrd="0" presId="urn:microsoft.com/office/officeart/2008/layout/LinedList"/>
    <dgm:cxn modelId="{B328423B-BB34-422E-B271-37CCCEE32E94}" type="presParOf" srcId="{4AF06303-C983-4A8E-9FB8-5DD010019687}" destId="{DFA82E64-3F23-4D74-8A12-A66FEF841C26}" srcOrd="1" destOrd="0" presId="urn:microsoft.com/office/officeart/2008/layout/LinedList"/>
    <dgm:cxn modelId="{1A2235F4-AA60-4A78-BE18-4D8B4532C09C}" type="presParOf" srcId="{DFA82E64-3F23-4D74-8A12-A66FEF841C26}" destId="{7BF8827F-A420-4A47-936F-CE9557367693}" srcOrd="0" destOrd="0" presId="urn:microsoft.com/office/officeart/2008/layout/LinedList"/>
    <dgm:cxn modelId="{972563B3-72C0-4631-843A-F2528EA10165}" type="presParOf" srcId="{DFA82E64-3F23-4D74-8A12-A66FEF841C26}" destId="{5A83AAD1-08B3-48E3-9751-EE51D737A36C}" srcOrd="1" destOrd="0" presId="urn:microsoft.com/office/officeart/2008/layout/LinedList"/>
    <dgm:cxn modelId="{27A4E6F7-A6F7-4DC4-9115-F54AE3D8E73B}" type="presParOf" srcId="{4AF06303-C983-4A8E-9FB8-5DD010019687}" destId="{42BF74B0-4342-43C1-A737-7216A26AFC76}" srcOrd="2" destOrd="0" presId="urn:microsoft.com/office/officeart/2008/layout/LinedList"/>
    <dgm:cxn modelId="{A6A3D717-7CA9-42BE-9AB6-BDC55005A755}" type="presParOf" srcId="{4AF06303-C983-4A8E-9FB8-5DD010019687}" destId="{DBA4D754-C296-49D8-8C80-AB2446A4BA6E}" srcOrd="3" destOrd="0" presId="urn:microsoft.com/office/officeart/2008/layout/LinedList"/>
    <dgm:cxn modelId="{0E671668-C926-4D9D-B7CC-436EE289ADAA}" type="presParOf" srcId="{DBA4D754-C296-49D8-8C80-AB2446A4BA6E}" destId="{03AD62B3-3F4A-4AE4-80BA-3FD80B9B82F9}" srcOrd="0" destOrd="0" presId="urn:microsoft.com/office/officeart/2008/layout/LinedList"/>
    <dgm:cxn modelId="{5F4B3EE2-F3F8-4C9A-B8EC-F3EDBC182876}" type="presParOf" srcId="{DBA4D754-C296-49D8-8C80-AB2446A4BA6E}" destId="{0733EABA-0369-4D82-968B-5750EFCBAC03}" srcOrd="1" destOrd="0" presId="urn:microsoft.com/office/officeart/2008/layout/LinedList"/>
    <dgm:cxn modelId="{3762F14B-5DEE-4889-8700-E397F59552B5}" type="presParOf" srcId="{4AF06303-C983-4A8E-9FB8-5DD010019687}" destId="{71340A6D-C180-4CB9-A6FE-E0A5F2E35AD1}" srcOrd="4" destOrd="0" presId="urn:microsoft.com/office/officeart/2008/layout/LinedList"/>
    <dgm:cxn modelId="{D240866D-EF41-407E-A815-32D627C619C0}" type="presParOf" srcId="{4AF06303-C983-4A8E-9FB8-5DD010019687}" destId="{23012DA5-2673-44C0-AA79-823918412189}" srcOrd="5" destOrd="0" presId="urn:microsoft.com/office/officeart/2008/layout/LinedList"/>
    <dgm:cxn modelId="{FDFA07B0-3F94-4040-909F-3DB7A90DABF7}" type="presParOf" srcId="{23012DA5-2673-44C0-AA79-823918412189}" destId="{DE8D63F8-B2E8-43C7-B6DD-B468DC444884}" srcOrd="0" destOrd="0" presId="urn:microsoft.com/office/officeart/2008/layout/LinedList"/>
    <dgm:cxn modelId="{95B378EA-C99D-4890-9CD7-933E83BC2E26}" type="presParOf" srcId="{23012DA5-2673-44C0-AA79-823918412189}" destId="{E05E4DDB-944C-4210-A4B4-5F940E58AF0D}" srcOrd="1" destOrd="0" presId="urn:microsoft.com/office/officeart/2008/layout/LinedList"/>
    <dgm:cxn modelId="{CBE73CD1-23D9-465C-A0C6-09EF720079C1}" type="presParOf" srcId="{4AF06303-C983-4A8E-9FB8-5DD010019687}" destId="{5451D7A7-7A42-4A1F-8693-4C9A14691DEC}" srcOrd="6" destOrd="0" presId="urn:microsoft.com/office/officeart/2008/layout/LinedList"/>
    <dgm:cxn modelId="{FE2864EA-4D88-4A08-8493-AEF7ABBF9155}" type="presParOf" srcId="{4AF06303-C983-4A8E-9FB8-5DD010019687}" destId="{6A97AE5F-A3A4-4838-826C-7612B481A486}" srcOrd="7" destOrd="0" presId="urn:microsoft.com/office/officeart/2008/layout/LinedList"/>
    <dgm:cxn modelId="{E509CECF-EC1E-45C9-8E4F-367A1E4E241D}" type="presParOf" srcId="{6A97AE5F-A3A4-4838-826C-7612B481A486}" destId="{2F7A7B9D-8759-496F-A697-FA088CE59A49}" srcOrd="0" destOrd="0" presId="urn:microsoft.com/office/officeart/2008/layout/LinedList"/>
    <dgm:cxn modelId="{47F7DAB6-F0EA-4C4B-ADDA-A4E1A3A8FD06}" type="presParOf" srcId="{6A97AE5F-A3A4-4838-826C-7612B481A486}" destId="{4B21B88D-E066-4DC0-BF10-D7F9B05A09A0}" srcOrd="1" destOrd="0" presId="urn:microsoft.com/office/officeart/2008/layout/LinedList"/>
    <dgm:cxn modelId="{97FB75BB-DE7D-468E-A39A-C1396AB37C36}" type="presParOf" srcId="{4AF06303-C983-4A8E-9FB8-5DD010019687}" destId="{382A91A3-C599-4857-BAFF-C0FB081B5843}" srcOrd="8" destOrd="0" presId="urn:microsoft.com/office/officeart/2008/layout/LinedList"/>
    <dgm:cxn modelId="{A9F448C7-7458-4175-BFB4-C926989064B7}" type="presParOf" srcId="{4AF06303-C983-4A8E-9FB8-5DD010019687}" destId="{C185099E-4267-418A-B9E2-0FA21BC18262}" srcOrd="9" destOrd="0" presId="urn:microsoft.com/office/officeart/2008/layout/LinedList"/>
    <dgm:cxn modelId="{6643919A-FE81-4EE6-9264-765EBF52656E}" type="presParOf" srcId="{C185099E-4267-418A-B9E2-0FA21BC18262}" destId="{BBF26ADF-AFD5-46DF-BC7F-535E18EE95A3}" srcOrd="0" destOrd="0" presId="urn:microsoft.com/office/officeart/2008/layout/LinedList"/>
    <dgm:cxn modelId="{2746A37A-7415-4BAF-BA8D-80128462E799}" type="presParOf" srcId="{C185099E-4267-418A-B9E2-0FA21BC18262}" destId="{1FA9D3DD-7730-40E3-8262-8B761FBA8471}" srcOrd="1" destOrd="0" presId="urn:microsoft.com/office/officeart/2008/layout/LinedList"/>
    <dgm:cxn modelId="{FC35D092-B979-4126-B138-0EED1CA1AAE1}" type="presParOf" srcId="{4AF06303-C983-4A8E-9FB8-5DD010019687}" destId="{D09E6221-8132-4462-8D22-497FA17221F9}" srcOrd="10" destOrd="0" presId="urn:microsoft.com/office/officeart/2008/layout/LinedList"/>
    <dgm:cxn modelId="{79303A8B-237B-49F6-B88B-9BB795A79F97}" type="presParOf" srcId="{4AF06303-C983-4A8E-9FB8-5DD010019687}" destId="{9CBB2885-5BE0-4D08-965E-F05829A04972}" srcOrd="11" destOrd="0" presId="urn:microsoft.com/office/officeart/2008/layout/LinedList"/>
    <dgm:cxn modelId="{9AB728A2-974C-4551-B88A-E0910A407D29}" type="presParOf" srcId="{9CBB2885-5BE0-4D08-965E-F05829A04972}" destId="{9E093BCF-EDCC-4356-940B-D21395EF05EC}" srcOrd="0" destOrd="0" presId="urn:microsoft.com/office/officeart/2008/layout/LinedList"/>
    <dgm:cxn modelId="{AF33CD90-6814-4B57-968E-E8358F09DC4A}" type="presParOf" srcId="{9CBB2885-5BE0-4D08-965E-F05829A04972}" destId="{10DA6B26-3F94-42B7-8835-4790ADD0BFF3}" srcOrd="1" destOrd="0" presId="urn:microsoft.com/office/officeart/2008/layout/LinedList"/>
    <dgm:cxn modelId="{A7BEE893-9817-4EA0-B669-98F38AF21AEF}" type="presParOf" srcId="{4AF06303-C983-4A8E-9FB8-5DD010019687}" destId="{37BBBEE0-5028-4B8E-B8EE-96FFC3360260}" srcOrd="12" destOrd="0" presId="urn:microsoft.com/office/officeart/2008/layout/LinedList"/>
    <dgm:cxn modelId="{30FFDE5E-0B53-496C-87C6-6F94E11AD3DA}" type="presParOf" srcId="{4AF06303-C983-4A8E-9FB8-5DD010019687}" destId="{FABA763D-0E8A-4E5A-A709-A183FBD35DF3}" srcOrd="13" destOrd="0" presId="urn:microsoft.com/office/officeart/2008/layout/LinedList"/>
    <dgm:cxn modelId="{0DD965C7-E020-46EF-A73A-0F5CBA488C31}" type="presParOf" srcId="{FABA763D-0E8A-4E5A-A709-A183FBD35DF3}" destId="{11DBC74B-E5F6-42FF-B752-8CB675552A37}" srcOrd="0" destOrd="0" presId="urn:microsoft.com/office/officeart/2008/layout/LinedList"/>
    <dgm:cxn modelId="{85A3E377-FD93-4393-AE02-8065FACA9590}" type="presParOf" srcId="{FABA763D-0E8A-4E5A-A709-A183FBD35DF3}" destId="{8546AE82-8636-4CCD-AF66-65B8CF4993D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94322-702E-476A-B8F6-20219A6C0580}">
      <dsp:nvSpPr>
        <dsp:cNvPr id="0" name=""/>
        <dsp:cNvSpPr/>
      </dsp:nvSpPr>
      <dsp:spPr>
        <a:xfrm>
          <a:off x="0" y="0"/>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637DDB19-A133-42CA-8A3A-1941056B0587}">
      <dsp:nvSpPr>
        <dsp:cNvPr id="0" name=""/>
        <dsp:cNvSpPr/>
      </dsp:nvSpPr>
      <dsp:spPr>
        <a:xfrm>
          <a:off x="0" y="0"/>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Welcome to higher education</a:t>
          </a:r>
        </a:p>
      </dsp:txBody>
      <dsp:txXfrm>
        <a:off x="0" y="0"/>
        <a:ext cx="7012370" cy="588641"/>
      </dsp:txXfrm>
    </dsp:sp>
    <dsp:sp modelId="{3FB92BDE-C5D3-413E-9052-E899B4ED586C}">
      <dsp:nvSpPr>
        <dsp:cNvPr id="0" name=""/>
        <dsp:cNvSpPr/>
      </dsp:nvSpPr>
      <dsp:spPr>
        <a:xfrm>
          <a:off x="0" y="588641"/>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8BBFF1D-95C6-4F99-8173-C23FE0F84FA6}">
      <dsp:nvSpPr>
        <dsp:cNvPr id="0" name=""/>
        <dsp:cNvSpPr/>
      </dsp:nvSpPr>
      <dsp:spPr>
        <a:xfrm>
          <a:off x="0" y="588641"/>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Learning community and expectations </a:t>
          </a:r>
          <a:endParaRPr lang="en-US" sz="2800" kern="1200" dirty="0"/>
        </a:p>
      </dsp:txBody>
      <dsp:txXfrm>
        <a:off x="0" y="588641"/>
        <a:ext cx="7012370" cy="588641"/>
      </dsp:txXfrm>
    </dsp:sp>
    <dsp:sp modelId="{D31265C3-A5CE-49C1-B7E9-412269CD524A}">
      <dsp:nvSpPr>
        <dsp:cNvPr id="0" name=""/>
        <dsp:cNvSpPr/>
      </dsp:nvSpPr>
      <dsp:spPr>
        <a:xfrm>
          <a:off x="0" y="1177282"/>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FD2A87A3-0486-4AB4-AAF8-61600A9EFD7E}">
      <dsp:nvSpPr>
        <dsp:cNvPr id="0" name=""/>
        <dsp:cNvSpPr/>
      </dsp:nvSpPr>
      <dsp:spPr>
        <a:xfrm>
          <a:off x="0" y="1177282"/>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Wellbeing and learning</a:t>
          </a:r>
          <a:endParaRPr lang="en-US" sz="2800" kern="1200"/>
        </a:p>
      </dsp:txBody>
      <dsp:txXfrm>
        <a:off x="0" y="1177282"/>
        <a:ext cx="7012370" cy="588641"/>
      </dsp:txXfrm>
    </dsp:sp>
    <dsp:sp modelId="{B420490E-57D1-4768-ACE7-41B7549103C9}">
      <dsp:nvSpPr>
        <dsp:cNvPr id="0" name=""/>
        <dsp:cNvSpPr/>
      </dsp:nvSpPr>
      <dsp:spPr>
        <a:xfrm>
          <a:off x="0" y="1765924"/>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08A313BD-7FEE-4176-B0D7-4D393F7A892C}">
      <dsp:nvSpPr>
        <dsp:cNvPr id="0" name=""/>
        <dsp:cNvSpPr/>
      </dsp:nvSpPr>
      <dsp:spPr>
        <a:xfrm>
          <a:off x="0" y="1765924"/>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Accountability and learning </a:t>
          </a:r>
          <a:endParaRPr lang="en-US" sz="2800" kern="1200"/>
        </a:p>
      </dsp:txBody>
      <dsp:txXfrm>
        <a:off x="0" y="1765924"/>
        <a:ext cx="7012370" cy="588641"/>
      </dsp:txXfrm>
    </dsp:sp>
    <dsp:sp modelId="{2369B71D-2962-47FF-9D29-38DFD0D61037}">
      <dsp:nvSpPr>
        <dsp:cNvPr id="0" name=""/>
        <dsp:cNvSpPr/>
      </dsp:nvSpPr>
      <dsp:spPr>
        <a:xfrm>
          <a:off x="0" y="2354565"/>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7D4AD483-A246-48EA-BDF2-AF9E47F170DA}">
      <dsp:nvSpPr>
        <dsp:cNvPr id="0" name=""/>
        <dsp:cNvSpPr/>
      </dsp:nvSpPr>
      <dsp:spPr>
        <a:xfrm>
          <a:off x="0" y="2354565"/>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Time Management </a:t>
          </a:r>
          <a:endParaRPr lang="en-US" sz="2800" kern="1200"/>
        </a:p>
      </dsp:txBody>
      <dsp:txXfrm>
        <a:off x="0" y="2354565"/>
        <a:ext cx="7012370" cy="588641"/>
      </dsp:txXfrm>
    </dsp:sp>
    <dsp:sp modelId="{AE476C31-AB6B-422D-95DA-BEBDA819C654}">
      <dsp:nvSpPr>
        <dsp:cNvPr id="0" name=""/>
        <dsp:cNvSpPr/>
      </dsp:nvSpPr>
      <dsp:spPr>
        <a:xfrm>
          <a:off x="0" y="2943206"/>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873174DB-F4CF-433E-BFB8-003F9D0E71CA}">
      <dsp:nvSpPr>
        <dsp:cNvPr id="0" name=""/>
        <dsp:cNvSpPr/>
      </dsp:nvSpPr>
      <dsp:spPr>
        <a:xfrm>
          <a:off x="0" y="2943206"/>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Info Skills </a:t>
          </a:r>
          <a:endParaRPr lang="en-US" sz="2800" kern="1200"/>
        </a:p>
      </dsp:txBody>
      <dsp:txXfrm>
        <a:off x="0" y="2943206"/>
        <a:ext cx="7012370" cy="588641"/>
      </dsp:txXfrm>
    </dsp:sp>
    <dsp:sp modelId="{A19297E0-D8F4-4434-9CFB-B328F4D3107F}">
      <dsp:nvSpPr>
        <dsp:cNvPr id="0" name=""/>
        <dsp:cNvSpPr/>
      </dsp:nvSpPr>
      <dsp:spPr>
        <a:xfrm>
          <a:off x="0" y="3531848"/>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9BB82FE7-9C30-4836-89CB-B9741DBF7604}">
      <dsp:nvSpPr>
        <dsp:cNvPr id="0" name=""/>
        <dsp:cNvSpPr/>
      </dsp:nvSpPr>
      <dsp:spPr>
        <a:xfrm>
          <a:off x="0" y="3531848"/>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Course Rep </a:t>
          </a:r>
          <a:endParaRPr lang="en-US" sz="2800" kern="1200"/>
        </a:p>
      </dsp:txBody>
      <dsp:txXfrm>
        <a:off x="0" y="3531848"/>
        <a:ext cx="7012370" cy="588641"/>
      </dsp:txXfrm>
    </dsp:sp>
    <dsp:sp modelId="{1B4F1934-6966-48E6-AB6D-72D7B6080E4C}">
      <dsp:nvSpPr>
        <dsp:cNvPr id="0" name=""/>
        <dsp:cNvSpPr/>
      </dsp:nvSpPr>
      <dsp:spPr>
        <a:xfrm>
          <a:off x="0" y="4120489"/>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E2D8A864-E806-4BA6-B264-097D604C7083}">
      <dsp:nvSpPr>
        <dsp:cNvPr id="0" name=""/>
        <dsp:cNvSpPr/>
      </dsp:nvSpPr>
      <dsp:spPr>
        <a:xfrm>
          <a:off x="0" y="4120489"/>
          <a:ext cx="7012370" cy="588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Peer mentoring</a:t>
          </a:r>
          <a:endParaRPr lang="en-US" sz="2800" kern="1200"/>
        </a:p>
      </dsp:txBody>
      <dsp:txXfrm>
        <a:off x="0" y="4120489"/>
        <a:ext cx="7012370" cy="5886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293C7A-DAB0-433E-9355-A52A89A5731C}">
      <dsp:nvSpPr>
        <dsp:cNvPr id="0" name=""/>
        <dsp:cNvSpPr/>
      </dsp:nvSpPr>
      <dsp:spPr>
        <a:xfrm>
          <a:off x="218938" y="1293"/>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Relationships are the foundations of success, and getting to know your fellow peers is an important first step for your learning journey!</a:t>
          </a:r>
          <a:endParaRPr lang="en-US" sz="900" kern="1200"/>
        </a:p>
      </dsp:txBody>
      <dsp:txXfrm>
        <a:off x="218938" y="1293"/>
        <a:ext cx="1415192" cy="849115"/>
      </dsp:txXfrm>
    </dsp:sp>
    <dsp:sp modelId="{1CAC5276-E8F3-4539-AA16-C989601F713E}">
      <dsp:nvSpPr>
        <dsp:cNvPr id="0" name=""/>
        <dsp:cNvSpPr/>
      </dsp:nvSpPr>
      <dsp:spPr>
        <a:xfrm>
          <a:off x="1775650" y="1293"/>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Please take a moment to write down: </a:t>
          </a:r>
          <a:endParaRPr lang="en-US" sz="900" kern="1200"/>
        </a:p>
      </dsp:txBody>
      <dsp:txXfrm>
        <a:off x="1775650" y="1293"/>
        <a:ext cx="1415192" cy="849115"/>
      </dsp:txXfrm>
    </dsp:sp>
    <dsp:sp modelId="{D8235648-2F86-4CD1-9C2C-6D72F4FA1895}">
      <dsp:nvSpPr>
        <dsp:cNvPr id="0" name=""/>
        <dsp:cNvSpPr/>
      </dsp:nvSpPr>
      <dsp:spPr>
        <a:xfrm>
          <a:off x="218938" y="991928"/>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Your name </a:t>
          </a:r>
          <a:endParaRPr lang="en-US" sz="900" b="1" kern="1200"/>
        </a:p>
      </dsp:txBody>
      <dsp:txXfrm>
        <a:off x="218938" y="991928"/>
        <a:ext cx="1415192" cy="849115"/>
      </dsp:txXfrm>
    </dsp:sp>
    <dsp:sp modelId="{5B9F7CF7-985A-4C79-A018-D09A504DB27A}">
      <dsp:nvSpPr>
        <dsp:cNvPr id="0" name=""/>
        <dsp:cNvSpPr/>
      </dsp:nvSpPr>
      <dsp:spPr>
        <a:xfrm>
          <a:off x="1775650" y="991928"/>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a:t>One strength you may have </a:t>
          </a:r>
        </a:p>
      </dsp:txBody>
      <dsp:txXfrm>
        <a:off x="1775650" y="991928"/>
        <a:ext cx="1415192" cy="849115"/>
      </dsp:txXfrm>
    </dsp:sp>
    <dsp:sp modelId="{B6ED74D6-3C31-49E9-8AC7-4555F9AA3C95}">
      <dsp:nvSpPr>
        <dsp:cNvPr id="0" name=""/>
        <dsp:cNvSpPr/>
      </dsp:nvSpPr>
      <dsp:spPr>
        <a:xfrm>
          <a:off x="218938" y="1982563"/>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a:t>One area that you wish to improve one. </a:t>
          </a:r>
        </a:p>
      </dsp:txBody>
      <dsp:txXfrm>
        <a:off x="218938" y="1982563"/>
        <a:ext cx="1415192" cy="849115"/>
      </dsp:txXfrm>
    </dsp:sp>
    <dsp:sp modelId="{EE3365F8-ABA9-4DF1-BD31-7C7D99C84DB6}">
      <dsp:nvSpPr>
        <dsp:cNvPr id="0" name=""/>
        <dsp:cNvSpPr/>
      </dsp:nvSpPr>
      <dsp:spPr>
        <a:xfrm>
          <a:off x="1775650" y="1982563"/>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One thing you are worried about studying at university. </a:t>
          </a:r>
          <a:endParaRPr lang="en-US" sz="900" b="1" kern="1200"/>
        </a:p>
      </dsp:txBody>
      <dsp:txXfrm>
        <a:off x="1775650" y="1982563"/>
        <a:ext cx="1415192" cy="849115"/>
      </dsp:txXfrm>
    </dsp:sp>
    <dsp:sp modelId="{CB1C52E3-C70E-4139-B891-E9B2F0655E34}">
      <dsp:nvSpPr>
        <dsp:cNvPr id="0" name=""/>
        <dsp:cNvSpPr/>
      </dsp:nvSpPr>
      <dsp:spPr>
        <a:xfrm>
          <a:off x="997294" y="2973198"/>
          <a:ext cx="1415192" cy="84911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One thing you are excited about starting at uni. </a:t>
          </a:r>
          <a:endParaRPr lang="en-US" sz="900" b="1" kern="1200"/>
        </a:p>
      </dsp:txBody>
      <dsp:txXfrm>
        <a:off x="997294" y="2973198"/>
        <a:ext cx="1415192" cy="8491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A4846-159B-4DFF-ACDD-A71902470A15}">
      <dsp:nvSpPr>
        <dsp:cNvPr id="0" name=""/>
        <dsp:cNvSpPr/>
      </dsp:nvSpPr>
      <dsp:spPr>
        <a:xfrm>
          <a:off x="833904" y="1208"/>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110004020202020204"/>
              <a:ea typeface="+mn-ea"/>
              <a:cs typeface="+mn-cs"/>
            </a:rPr>
            <a:t>Arrive on time for all classes. If you are running late, or unable to attend, please inform your lecturers before sessions. </a:t>
          </a:r>
          <a:endParaRPr lang="en-US" sz="1100" kern="1200" dirty="0">
            <a:latin typeface="Aptos" panose="02110004020202020204"/>
            <a:ea typeface="+mn-ea"/>
            <a:cs typeface="+mn-cs"/>
          </a:endParaRPr>
        </a:p>
      </dsp:txBody>
      <dsp:txXfrm>
        <a:off x="867370" y="34674"/>
        <a:ext cx="1837396" cy="1075665"/>
      </dsp:txXfrm>
    </dsp:sp>
    <dsp:sp modelId="{48E6F238-2552-4D45-8E0F-BA15B0156A42}">
      <dsp:nvSpPr>
        <dsp:cNvPr id="0" name=""/>
        <dsp:cNvSpPr/>
      </dsp:nvSpPr>
      <dsp:spPr>
        <a:xfrm>
          <a:off x="2905814" y="336370"/>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a:off x="2905814" y="430825"/>
        <a:ext cx="282602" cy="283363"/>
      </dsp:txXfrm>
    </dsp:sp>
    <dsp:sp modelId="{8422AA43-3847-4591-981F-630F048A7D7A}">
      <dsp:nvSpPr>
        <dsp:cNvPr id="0" name=""/>
        <dsp:cNvSpPr/>
      </dsp:nvSpPr>
      <dsp:spPr>
        <a:xfrm>
          <a:off x="3499964" y="1208"/>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If arriving late, please do not disrupt the session, please take your seats quietly. </a:t>
          </a:r>
          <a:endParaRPr lang="en-US" sz="1100" kern="1200">
            <a:latin typeface="Aptos" panose="02110004020202020204"/>
            <a:ea typeface="+mn-ea"/>
            <a:cs typeface="+mn-cs"/>
          </a:endParaRPr>
        </a:p>
      </dsp:txBody>
      <dsp:txXfrm>
        <a:off x="3533430" y="34674"/>
        <a:ext cx="1837396" cy="1075665"/>
      </dsp:txXfrm>
    </dsp:sp>
    <dsp:sp modelId="{B9D94955-160D-4A8A-8276-7293FFA8A1CF}">
      <dsp:nvSpPr>
        <dsp:cNvPr id="0" name=""/>
        <dsp:cNvSpPr/>
      </dsp:nvSpPr>
      <dsp:spPr>
        <a:xfrm>
          <a:off x="5571874" y="336370"/>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a:off x="5571874" y="430825"/>
        <a:ext cx="282602" cy="283363"/>
      </dsp:txXfrm>
    </dsp:sp>
    <dsp:sp modelId="{7B2D42F2-78AF-4945-92C1-4896CCCB910D}">
      <dsp:nvSpPr>
        <dsp:cNvPr id="0" name=""/>
        <dsp:cNvSpPr/>
      </dsp:nvSpPr>
      <dsp:spPr>
        <a:xfrm>
          <a:off x="6166024" y="1208"/>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Please arrive each session ready to learn (attitude and resources)</a:t>
          </a:r>
          <a:endParaRPr lang="en-US" sz="1100" kern="1200">
            <a:latin typeface="Aptos" panose="02110004020202020204"/>
            <a:ea typeface="+mn-ea"/>
            <a:cs typeface="+mn-cs"/>
          </a:endParaRPr>
        </a:p>
      </dsp:txBody>
      <dsp:txXfrm>
        <a:off x="6199490" y="34674"/>
        <a:ext cx="1837396" cy="1075665"/>
      </dsp:txXfrm>
    </dsp:sp>
    <dsp:sp modelId="{017E5A9D-4624-464D-97F1-943E7798C40D}">
      <dsp:nvSpPr>
        <dsp:cNvPr id="0" name=""/>
        <dsp:cNvSpPr/>
      </dsp:nvSpPr>
      <dsp:spPr>
        <a:xfrm rot="5400000">
          <a:off x="6916330" y="1277108"/>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5400000">
        <a:off x="6976508" y="1311386"/>
        <a:ext cx="283363" cy="282602"/>
      </dsp:txXfrm>
    </dsp:sp>
    <dsp:sp modelId="{50025223-762E-462D-9901-F989E1C3D2E3}">
      <dsp:nvSpPr>
        <dsp:cNvPr id="0" name=""/>
        <dsp:cNvSpPr/>
      </dsp:nvSpPr>
      <dsp:spPr>
        <a:xfrm>
          <a:off x="6166024" y="1905537"/>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Please keep phones on silent and use devices for learning purposes, unless otherwise agreed </a:t>
          </a:r>
          <a:endParaRPr lang="en-US" sz="1100" kern="1200">
            <a:latin typeface="Aptos" panose="02110004020202020204"/>
            <a:ea typeface="+mn-ea"/>
            <a:cs typeface="+mn-cs"/>
          </a:endParaRPr>
        </a:p>
      </dsp:txBody>
      <dsp:txXfrm>
        <a:off x="6199490" y="1939003"/>
        <a:ext cx="1837396" cy="1075665"/>
      </dsp:txXfrm>
    </dsp:sp>
    <dsp:sp modelId="{11C5D9A4-6FBB-4CB3-A079-A667ADEB9107}">
      <dsp:nvSpPr>
        <dsp:cNvPr id="0" name=""/>
        <dsp:cNvSpPr/>
      </dsp:nvSpPr>
      <dsp:spPr>
        <a:xfrm rot="10800000">
          <a:off x="5594726" y="2240698"/>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10800000">
        <a:off x="5715841" y="2335153"/>
        <a:ext cx="282602" cy="283363"/>
      </dsp:txXfrm>
    </dsp:sp>
    <dsp:sp modelId="{15FBEF22-2D64-4EAC-91FF-4761BE39A8AE}">
      <dsp:nvSpPr>
        <dsp:cNvPr id="0" name=""/>
        <dsp:cNvSpPr/>
      </dsp:nvSpPr>
      <dsp:spPr>
        <a:xfrm>
          <a:off x="3499964" y="1905537"/>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Please complete any materials and tasks provided before each session. </a:t>
          </a:r>
          <a:endParaRPr lang="en-US" sz="1100" kern="1200">
            <a:latin typeface="Aptos" panose="02110004020202020204"/>
            <a:ea typeface="+mn-ea"/>
            <a:cs typeface="+mn-cs"/>
          </a:endParaRPr>
        </a:p>
      </dsp:txBody>
      <dsp:txXfrm>
        <a:off x="3533430" y="1939003"/>
        <a:ext cx="1837396" cy="1075665"/>
      </dsp:txXfrm>
    </dsp:sp>
    <dsp:sp modelId="{E5137AAB-84E3-4336-88CE-A0CA1E56009E}">
      <dsp:nvSpPr>
        <dsp:cNvPr id="0" name=""/>
        <dsp:cNvSpPr/>
      </dsp:nvSpPr>
      <dsp:spPr>
        <a:xfrm rot="10800000">
          <a:off x="2928666" y="2240698"/>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10800000">
        <a:off x="3049781" y="2335153"/>
        <a:ext cx="282602" cy="283363"/>
      </dsp:txXfrm>
    </dsp:sp>
    <dsp:sp modelId="{A0F4360A-CC95-4644-8416-1CA09881EFE6}">
      <dsp:nvSpPr>
        <dsp:cNvPr id="0" name=""/>
        <dsp:cNvSpPr/>
      </dsp:nvSpPr>
      <dsp:spPr>
        <a:xfrm>
          <a:off x="833904" y="1905537"/>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Be respectful when others are speaking. Allow people to share their views and be open to different opinions. </a:t>
          </a:r>
          <a:endParaRPr lang="en-US" sz="1100" kern="1200">
            <a:latin typeface="Aptos" panose="02110004020202020204"/>
            <a:ea typeface="+mn-ea"/>
            <a:cs typeface="+mn-cs"/>
          </a:endParaRPr>
        </a:p>
      </dsp:txBody>
      <dsp:txXfrm>
        <a:off x="867370" y="1939003"/>
        <a:ext cx="1837396" cy="1075665"/>
      </dsp:txXfrm>
    </dsp:sp>
    <dsp:sp modelId="{502015FA-4B2A-42A3-9816-29F2C71A3485}">
      <dsp:nvSpPr>
        <dsp:cNvPr id="0" name=""/>
        <dsp:cNvSpPr/>
      </dsp:nvSpPr>
      <dsp:spPr>
        <a:xfrm rot="5400000">
          <a:off x="1584210" y="3181437"/>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5400000">
        <a:off x="1644388" y="3215715"/>
        <a:ext cx="283363" cy="282602"/>
      </dsp:txXfrm>
    </dsp:sp>
    <dsp:sp modelId="{6E16AB04-3E67-4E16-A596-24806EAE847D}">
      <dsp:nvSpPr>
        <dsp:cNvPr id="0" name=""/>
        <dsp:cNvSpPr/>
      </dsp:nvSpPr>
      <dsp:spPr>
        <a:xfrm>
          <a:off x="833904" y="3809865"/>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Work cooperatively with others, listen actively and share responsibilities for group work and the classroom environment .</a:t>
          </a:r>
          <a:endParaRPr lang="en-US" sz="1100" kern="1200">
            <a:latin typeface="Aptos" panose="02110004020202020204"/>
            <a:ea typeface="+mn-ea"/>
            <a:cs typeface="+mn-cs"/>
          </a:endParaRPr>
        </a:p>
      </dsp:txBody>
      <dsp:txXfrm>
        <a:off x="867370" y="3843331"/>
        <a:ext cx="1837396" cy="1075665"/>
      </dsp:txXfrm>
    </dsp:sp>
    <dsp:sp modelId="{A72A7F98-FA59-48FF-BD9B-4CF6B86F37A8}">
      <dsp:nvSpPr>
        <dsp:cNvPr id="0" name=""/>
        <dsp:cNvSpPr/>
      </dsp:nvSpPr>
      <dsp:spPr>
        <a:xfrm>
          <a:off x="2905814" y="4145027"/>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a:off x="2905814" y="4239482"/>
        <a:ext cx="282602" cy="283363"/>
      </dsp:txXfrm>
    </dsp:sp>
    <dsp:sp modelId="{62ABECE2-D715-4F8A-9543-3470A50FB99A}">
      <dsp:nvSpPr>
        <dsp:cNvPr id="0" name=""/>
        <dsp:cNvSpPr/>
      </dsp:nvSpPr>
      <dsp:spPr>
        <a:xfrm>
          <a:off x="3499964" y="3809865"/>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Be open and honest, especially if you are facing challenges. It is important that we create a supportive and trusting environment.</a:t>
          </a:r>
          <a:endParaRPr lang="en-US" sz="1100" kern="1200">
            <a:latin typeface="Aptos" panose="02110004020202020204"/>
            <a:ea typeface="+mn-ea"/>
            <a:cs typeface="+mn-cs"/>
          </a:endParaRPr>
        </a:p>
      </dsp:txBody>
      <dsp:txXfrm>
        <a:off x="3533430" y="3843331"/>
        <a:ext cx="1837396" cy="1075665"/>
      </dsp:txXfrm>
    </dsp:sp>
    <dsp:sp modelId="{BBE2F0F4-58BC-45D8-A667-C2411B1B04E8}">
      <dsp:nvSpPr>
        <dsp:cNvPr id="0" name=""/>
        <dsp:cNvSpPr/>
      </dsp:nvSpPr>
      <dsp:spPr>
        <a:xfrm>
          <a:off x="5571874" y="4145027"/>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a:off x="5571874" y="4239482"/>
        <a:ext cx="282602" cy="283363"/>
      </dsp:txXfrm>
    </dsp:sp>
    <dsp:sp modelId="{FD64DEA3-BF75-40C2-90D5-6DEDFE60B2CD}">
      <dsp:nvSpPr>
        <dsp:cNvPr id="0" name=""/>
        <dsp:cNvSpPr/>
      </dsp:nvSpPr>
      <dsp:spPr>
        <a:xfrm>
          <a:off x="6166024" y="3809865"/>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Contribute towards all class discussions and activities; your input is valuable and enriches learning! </a:t>
          </a:r>
          <a:endParaRPr lang="en-US" sz="1100" kern="1200" dirty="0">
            <a:latin typeface="Aptos" panose="02110004020202020204"/>
            <a:ea typeface="+mn-ea"/>
            <a:cs typeface="+mn-cs"/>
          </a:endParaRPr>
        </a:p>
      </dsp:txBody>
      <dsp:txXfrm>
        <a:off x="6199490" y="3843331"/>
        <a:ext cx="1837396" cy="1075665"/>
      </dsp:txXfrm>
    </dsp:sp>
    <dsp:sp modelId="{2A1A2CB7-8000-4EAF-B0B1-81BE19833125}">
      <dsp:nvSpPr>
        <dsp:cNvPr id="0" name=""/>
        <dsp:cNvSpPr/>
      </dsp:nvSpPr>
      <dsp:spPr>
        <a:xfrm rot="5400000">
          <a:off x="6916330" y="5085765"/>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5400000">
        <a:off x="6976508" y="5120043"/>
        <a:ext cx="283363" cy="282602"/>
      </dsp:txXfrm>
    </dsp:sp>
    <dsp:sp modelId="{753D184E-49CA-4B6E-B191-D6912CA9DA52}">
      <dsp:nvSpPr>
        <dsp:cNvPr id="0" name=""/>
        <dsp:cNvSpPr/>
      </dsp:nvSpPr>
      <dsp:spPr>
        <a:xfrm>
          <a:off x="6166024" y="5714194"/>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You are welcome to eat and drink, but please be mindful of keeping the learning environment clean. </a:t>
          </a:r>
          <a:endParaRPr lang="en-US" sz="1100" kern="1200">
            <a:latin typeface="Aptos" panose="02110004020202020204"/>
            <a:ea typeface="+mn-ea"/>
            <a:cs typeface="+mn-cs"/>
          </a:endParaRPr>
        </a:p>
      </dsp:txBody>
      <dsp:txXfrm>
        <a:off x="6199490" y="5747660"/>
        <a:ext cx="1837396" cy="1075665"/>
      </dsp:txXfrm>
    </dsp:sp>
    <dsp:sp modelId="{9FD4260D-2228-4AF5-BAD2-BED78ED3DC27}">
      <dsp:nvSpPr>
        <dsp:cNvPr id="0" name=""/>
        <dsp:cNvSpPr/>
      </dsp:nvSpPr>
      <dsp:spPr>
        <a:xfrm rot="10800000">
          <a:off x="5594726" y="6049356"/>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10800000">
        <a:off x="5715841" y="6143811"/>
        <a:ext cx="282602" cy="283363"/>
      </dsp:txXfrm>
    </dsp:sp>
    <dsp:sp modelId="{21232C49-91F4-4531-9ED6-7CDFF6A76E06}">
      <dsp:nvSpPr>
        <dsp:cNvPr id="0" name=""/>
        <dsp:cNvSpPr/>
      </dsp:nvSpPr>
      <dsp:spPr>
        <a:xfrm>
          <a:off x="3499964" y="5714194"/>
          <a:ext cx="1904328" cy="1142597"/>
        </a:xfrm>
        <a:prstGeom prst="roundRect">
          <a:avLst>
            <a:gd name="adj" fmla="val 1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NO smoking or vaping in campus building; please step outside. </a:t>
          </a:r>
          <a:endParaRPr lang="en-US" sz="1100" kern="1200">
            <a:latin typeface="Aptos" panose="02110004020202020204"/>
            <a:ea typeface="+mn-ea"/>
            <a:cs typeface="+mn-cs"/>
          </a:endParaRPr>
        </a:p>
      </dsp:txBody>
      <dsp:txXfrm>
        <a:off x="3533430" y="5747660"/>
        <a:ext cx="1837396" cy="10756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725E22-729B-4202-9A1C-DF2083C2D8BD}">
      <dsp:nvSpPr>
        <dsp:cNvPr id="0" name=""/>
        <dsp:cNvSpPr/>
      </dsp:nvSpPr>
      <dsp:spPr>
        <a:xfrm>
          <a:off x="0" y="2288"/>
          <a:ext cx="6364224" cy="115984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4FD09C-10B4-4F74-B706-71DAD015874C}">
      <dsp:nvSpPr>
        <dsp:cNvPr id="0" name=""/>
        <dsp:cNvSpPr/>
      </dsp:nvSpPr>
      <dsp:spPr>
        <a:xfrm>
          <a:off x="350852" y="263253"/>
          <a:ext cx="637913" cy="6379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8E9D88-0364-4E85-8554-75E10B1822EA}">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44550">
            <a:lnSpc>
              <a:spcPct val="90000"/>
            </a:lnSpc>
            <a:spcBef>
              <a:spcPct val="0"/>
            </a:spcBef>
            <a:spcAft>
              <a:spcPct val="35000"/>
            </a:spcAft>
            <a:buNone/>
          </a:pPr>
          <a:r>
            <a:rPr lang="en-GB" sz="1900" kern="1200"/>
            <a:t>Students often assume studying is just about effort, but research shows that </a:t>
          </a:r>
          <a:r>
            <a:rPr lang="en-GB" sz="1900" b="1" kern="1200"/>
            <a:t>self‑management</a:t>
          </a:r>
          <a:r>
            <a:rPr lang="en-GB" sz="1900" kern="1200"/>
            <a:t>, </a:t>
          </a:r>
          <a:r>
            <a:rPr lang="en-GB" sz="1900" b="1" kern="1200"/>
            <a:t>self‑regulation</a:t>
          </a:r>
          <a:r>
            <a:rPr lang="en-GB" sz="1900" kern="1200"/>
            <a:t>, and </a:t>
          </a:r>
          <a:r>
            <a:rPr lang="en-GB" sz="1900" b="1" kern="1200"/>
            <a:t>control. </a:t>
          </a:r>
          <a:endParaRPr lang="en-US" sz="1900" kern="1200"/>
        </a:p>
      </dsp:txBody>
      <dsp:txXfrm>
        <a:off x="1339618" y="2288"/>
        <a:ext cx="5024605" cy="1159843"/>
      </dsp:txXfrm>
    </dsp:sp>
    <dsp:sp modelId="{D587D286-08AF-4E65-8CA4-445B383645E2}">
      <dsp:nvSpPr>
        <dsp:cNvPr id="0" name=""/>
        <dsp:cNvSpPr/>
      </dsp:nvSpPr>
      <dsp:spPr>
        <a:xfrm>
          <a:off x="0" y="1452092"/>
          <a:ext cx="6364224" cy="115984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A24A70-A34B-4BD8-B112-157B42A7F757}">
      <dsp:nvSpPr>
        <dsp:cNvPr id="0" name=""/>
        <dsp:cNvSpPr/>
      </dsp:nvSpPr>
      <dsp:spPr>
        <a:xfrm>
          <a:off x="350852" y="1713057"/>
          <a:ext cx="637913" cy="6379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AEC3F69-C1DC-40FA-A154-F657E0BA15DB}">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44550">
            <a:lnSpc>
              <a:spcPct val="90000"/>
            </a:lnSpc>
            <a:spcBef>
              <a:spcPct val="0"/>
            </a:spcBef>
            <a:spcAft>
              <a:spcPct val="35000"/>
            </a:spcAft>
            <a:buNone/>
          </a:pPr>
          <a:r>
            <a:rPr lang="en-GB" sz="1900" kern="1200"/>
            <a:t>Taking responsibility for your learning choices (studying independently, attending lectures, communicating, seeking support) </a:t>
          </a:r>
          <a:endParaRPr lang="en-US" sz="1900" kern="1200"/>
        </a:p>
      </dsp:txBody>
      <dsp:txXfrm>
        <a:off x="1339618" y="1452092"/>
        <a:ext cx="5024605" cy="1159843"/>
      </dsp:txXfrm>
    </dsp:sp>
    <dsp:sp modelId="{EB95D376-356A-4F93-B4DE-07946746C578}">
      <dsp:nvSpPr>
        <dsp:cNvPr id="0" name=""/>
        <dsp:cNvSpPr/>
      </dsp:nvSpPr>
      <dsp:spPr>
        <a:xfrm>
          <a:off x="0" y="2901896"/>
          <a:ext cx="6364224" cy="115984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3FFC2F-C9C6-487F-B8E2-AABE857F3C73}">
      <dsp:nvSpPr>
        <dsp:cNvPr id="0" name=""/>
        <dsp:cNvSpPr/>
      </dsp:nvSpPr>
      <dsp:spPr>
        <a:xfrm>
          <a:off x="350852" y="3162861"/>
          <a:ext cx="637913" cy="6379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170F8F-4B1F-4B4B-BFA8-4F0651BF4469}">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44550">
            <a:lnSpc>
              <a:spcPct val="90000"/>
            </a:lnSpc>
            <a:spcBef>
              <a:spcPct val="0"/>
            </a:spcBef>
            <a:spcAft>
              <a:spcPct val="35000"/>
            </a:spcAft>
            <a:buNone/>
          </a:pPr>
          <a:r>
            <a:rPr lang="en-GB" sz="1900" kern="1200"/>
            <a:t>Being honest with yourself about effort and progress</a:t>
          </a:r>
          <a:endParaRPr lang="en-US" sz="1900" kern="1200"/>
        </a:p>
      </dsp:txBody>
      <dsp:txXfrm>
        <a:off x="1339618" y="2901896"/>
        <a:ext cx="5024605" cy="1159843"/>
      </dsp:txXfrm>
    </dsp:sp>
    <dsp:sp modelId="{0DB36028-0DCF-455F-9EA3-F15B42E12C68}">
      <dsp:nvSpPr>
        <dsp:cNvPr id="0" name=""/>
        <dsp:cNvSpPr/>
      </dsp:nvSpPr>
      <dsp:spPr>
        <a:xfrm>
          <a:off x="0" y="4351700"/>
          <a:ext cx="6364224" cy="115984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EB8A04-EC4A-4088-A7A7-A6AAAC258A73}">
      <dsp:nvSpPr>
        <dsp:cNvPr id="0" name=""/>
        <dsp:cNvSpPr/>
      </dsp:nvSpPr>
      <dsp:spPr>
        <a:xfrm>
          <a:off x="350852" y="4612665"/>
          <a:ext cx="637913" cy="6379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7116F8-588B-48FC-9ADA-D043BF235878}">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44550">
            <a:lnSpc>
              <a:spcPct val="90000"/>
            </a:lnSpc>
            <a:spcBef>
              <a:spcPct val="0"/>
            </a:spcBef>
            <a:spcAft>
              <a:spcPct val="35000"/>
            </a:spcAft>
            <a:buNone/>
          </a:pPr>
          <a:r>
            <a:rPr lang="en-GB" sz="1900" kern="1200"/>
            <a:t>Recognising that your actions—not  luck, not the lecturer—drive outcomes</a:t>
          </a:r>
          <a:endParaRPr lang="en-US" sz="1900" kern="1200"/>
        </a:p>
      </dsp:txBody>
      <dsp:txXfrm>
        <a:off x="1339618" y="4351700"/>
        <a:ext cx="5024605" cy="11598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8BD7C-771F-4D7F-8ABC-F74D666A3AEE}">
      <dsp:nvSpPr>
        <dsp:cNvPr id="0" name=""/>
        <dsp:cNvSpPr/>
      </dsp:nvSpPr>
      <dsp:spPr>
        <a:xfrm>
          <a:off x="6409" y="124393"/>
          <a:ext cx="1458532" cy="145853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E06B44-9B2B-4657-9597-B058991E0033}">
      <dsp:nvSpPr>
        <dsp:cNvPr id="0" name=""/>
        <dsp:cNvSpPr/>
      </dsp:nvSpPr>
      <dsp:spPr>
        <a:xfrm>
          <a:off x="312701" y="430685"/>
          <a:ext cx="845948" cy="8459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827DEA-3D0C-4426-9485-E4B950BCA291}">
      <dsp:nvSpPr>
        <dsp:cNvPr id="0" name=""/>
        <dsp:cNvSpPr/>
      </dsp:nvSpPr>
      <dsp:spPr>
        <a:xfrm>
          <a:off x="1777484" y="124393"/>
          <a:ext cx="3437969" cy="1458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Students who demonstrate strong self-regulation, self-management commitment often: </a:t>
          </a:r>
          <a:endParaRPr lang="en-US" sz="2300" kern="1200"/>
        </a:p>
      </dsp:txBody>
      <dsp:txXfrm>
        <a:off x="1777484" y="124393"/>
        <a:ext cx="3437969" cy="1458532"/>
      </dsp:txXfrm>
    </dsp:sp>
    <dsp:sp modelId="{0A99460F-A2D4-4E4E-8221-37A093F0BB06}">
      <dsp:nvSpPr>
        <dsp:cNvPr id="0" name=""/>
        <dsp:cNvSpPr/>
      </dsp:nvSpPr>
      <dsp:spPr>
        <a:xfrm>
          <a:off x="5814495" y="124393"/>
          <a:ext cx="1458532" cy="145853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D15346-1C14-46E2-BEF4-B771AD34762B}">
      <dsp:nvSpPr>
        <dsp:cNvPr id="0" name=""/>
        <dsp:cNvSpPr/>
      </dsp:nvSpPr>
      <dsp:spPr>
        <a:xfrm>
          <a:off x="6120786" y="430685"/>
          <a:ext cx="845948" cy="8459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CF35E4F-407A-48A1-92FE-4D0EDECF3B3E}">
      <dsp:nvSpPr>
        <dsp:cNvPr id="0" name=""/>
        <dsp:cNvSpPr/>
      </dsp:nvSpPr>
      <dsp:spPr>
        <a:xfrm>
          <a:off x="7585570" y="124393"/>
          <a:ext cx="3437969" cy="1458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Achieve higher grades </a:t>
          </a:r>
          <a:endParaRPr lang="en-US" sz="2300" kern="1200"/>
        </a:p>
      </dsp:txBody>
      <dsp:txXfrm>
        <a:off x="7585570" y="124393"/>
        <a:ext cx="3437969" cy="1458532"/>
      </dsp:txXfrm>
    </dsp:sp>
    <dsp:sp modelId="{E9B8B614-0887-4BFD-83AB-9AB84D3C9FB3}">
      <dsp:nvSpPr>
        <dsp:cNvPr id="0" name=""/>
        <dsp:cNvSpPr/>
      </dsp:nvSpPr>
      <dsp:spPr>
        <a:xfrm>
          <a:off x="6409" y="2231354"/>
          <a:ext cx="1458532" cy="145853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A6FEA8-05D0-4831-9324-62E710F3D4A9}">
      <dsp:nvSpPr>
        <dsp:cNvPr id="0" name=""/>
        <dsp:cNvSpPr/>
      </dsp:nvSpPr>
      <dsp:spPr>
        <a:xfrm>
          <a:off x="312701" y="2537646"/>
          <a:ext cx="845948" cy="8459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C65102-C1E3-431A-8BE3-70CCC81ED078}">
      <dsp:nvSpPr>
        <dsp:cNvPr id="0" name=""/>
        <dsp:cNvSpPr/>
      </dsp:nvSpPr>
      <dsp:spPr>
        <a:xfrm>
          <a:off x="1777484" y="2231354"/>
          <a:ext cx="3437969" cy="1458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Have lower levels of stress, and higher levels of positive wellbeing </a:t>
          </a:r>
          <a:endParaRPr lang="en-US" sz="2300" kern="1200"/>
        </a:p>
      </dsp:txBody>
      <dsp:txXfrm>
        <a:off x="1777484" y="2231354"/>
        <a:ext cx="3437969" cy="1458532"/>
      </dsp:txXfrm>
    </dsp:sp>
    <dsp:sp modelId="{2CF2C7A3-CC33-4D85-A170-2FCDC8B2F289}">
      <dsp:nvSpPr>
        <dsp:cNvPr id="0" name=""/>
        <dsp:cNvSpPr/>
      </dsp:nvSpPr>
      <dsp:spPr>
        <a:xfrm>
          <a:off x="5814495" y="2231354"/>
          <a:ext cx="1458532" cy="145853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2A0C45-7BD2-45B4-A7F2-91E39E6C83AB}">
      <dsp:nvSpPr>
        <dsp:cNvPr id="0" name=""/>
        <dsp:cNvSpPr/>
      </dsp:nvSpPr>
      <dsp:spPr>
        <a:xfrm>
          <a:off x="6120786" y="2537646"/>
          <a:ext cx="845948" cy="8459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DF6A92-EE2A-4436-998F-E3272172E13A}">
      <dsp:nvSpPr>
        <dsp:cNvPr id="0" name=""/>
        <dsp:cNvSpPr/>
      </dsp:nvSpPr>
      <dsp:spPr>
        <a:xfrm>
          <a:off x="7585570" y="2231354"/>
          <a:ext cx="3437969" cy="1458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Enjoy their learner far more </a:t>
          </a:r>
          <a:endParaRPr lang="en-US" sz="2300" kern="1200"/>
        </a:p>
      </dsp:txBody>
      <dsp:txXfrm>
        <a:off x="7585570" y="2231354"/>
        <a:ext cx="3437969" cy="14585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F86F1-911C-496A-A3CD-D5ED7C9F6AEB}">
      <dsp:nvSpPr>
        <dsp:cNvPr id="0" name=""/>
        <dsp:cNvSpPr/>
      </dsp:nvSpPr>
      <dsp:spPr>
        <a:xfrm>
          <a:off x="0" y="0"/>
          <a:ext cx="9375457" cy="1144284"/>
        </a:xfrm>
        <a:prstGeom prst="roundRect">
          <a:avLst>
            <a:gd name="adj" fmla="val 10000"/>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Well-being is a positive state experienced by individuals and societies. Similar to health, it is a resource for daily life and is determined by social, economic and environmental conditions (World Health Organization, [WHO], 2021) </a:t>
          </a:r>
          <a:endParaRPr lang="en-US" sz="1900" kern="1200"/>
        </a:p>
      </dsp:txBody>
      <dsp:txXfrm>
        <a:off x="33515" y="33515"/>
        <a:ext cx="8140685" cy="1077254"/>
      </dsp:txXfrm>
    </dsp:sp>
    <dsp:sp modelId="{3E1A5BF3-DBE2-4FB2-BB83-09967CA685C6}">
      <dsp:nvSpPr>
        <dsp:cNvPr id="0" name=""/>
        <dsp:cNvSpPr/>
      </dsp:nvSpPr>
      <dsp:spPr>
        <a:xfrm>
          <a:off x="827246" y="1334998"/>
          <a:ext cx="9375457" cy="1144284"/>
        </a:xfrm>
        <a:prstGeom prst="roundRect">
          <a:avLst>
            <a:gd name="adj" fmla="val 10000"/>
          </a:avLst>
        </a:prstGeom>
        <a:solidFill>
          <a:schemeClr val="accent5">
            <a:hueOff val="-760225"/>
            <a:satOff val="2586"/>
            <a:lumOff val="-68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Wellbeing comprises an individual’s experience of their life; and a comparison of life circumstances with social norms and values (Department of Health, 2023)</a:t>
          </a:r>
          <a:endParaRPr lang="en-US" sz="1900" kern="1200"/>
        </a:p>
      </dsp:txBody>
      <dsp:txXfrm>
        <a:off x="860761" y="1368513"/>
        <a:ext cx="7737396" cy="1077254"/>
      </dsp:txXfrm>
    </dsp:sp>
    <dsp:sp modelId="{8EED850F-2662-49A9-B9B2-EA5C0CE82EEF}">
      <dsp:nvSpPr>
        <dsp:cNvPr id="0" name=""/>
        <dsp:cNvSpPr/>
      </dsp:nvSpPr>
      <dsp:spPr>
        <a:xfrm>
          <a:off x="1654492" y="2669996"/>
          <a:ext cx="9375457" cy="1144284"/>
        </a:xfrm>
        <a:prstGeom prst="roundRect">
          <a:avLst>
            <a:gd name="adj" fmla="val 10000"/>
          </a:avLst>
        </a:prstGeom>
        <a:solidFill>
          <a:schemeClr val="accent5">
            <a:hueOff val="-1520451"/>
            <a:satOff val="5172"/>
            <a:lumOff val="-137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Well-being  is the combination of feeling good and functioning well (Ruggeri, 2020)</a:t>
          </a:r>
          <a:endParaRPr lang="en-US" sz="1900" kern="1200"/>
        </a:p>
      </dsp:txBody>
      <dsp:txXfrm>
        <a:off x="1688007" y="2703511"/>
        <a:ext cx="7737396" cy="1077254"/>
      </dsp:txXfrm>
    </dsp:sp>
    <dsp:sp modelId="{528ADB6A-34C7-432C-9127-4D315D7D8C39}">
      <dsp:nvSpPr>
        <dsp:cNvPr id="0" name=""/>
        <dsp:cNvSpPr/>
      </dsp:nvSpPr>
      <dsp:spPr>
        <a:xfrm>
          <a:off x="8631672" y="867748"/>
          <a:ext cx="743784" cy="743784"/>
        </a:xfrm>
        <a:prstGeom prst="downArrow">
          <a:avLst>
            <a:gd name="adj1" fmla="val 55000"/>
            <a:gd name="adj2" fmla="val 45000"/>
          </a:avLst>
        </a:prstGeom>
        <a:solidFill>
          <a:schemeClr val="accent5">
            <a:tint val="40000"/>
            <a:alpha val="90000"/>
            <a:hueOff val="0"/>
            <a:satOff val="0"/>
            <a:lumOff val="0"/>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99023" y="867748"/>
        <a:ext cx="409082" cy="559697"/>
      </dsp:txXfrm>
    </dsp:sp>
    <dsp:sp modelId="{A3BC87D1-A203-43E8-9E4F-1FCC586199D1}">
      <dsp:nvSpPr>
        <dsp:cNvPr id="0" name=""/>
        <dsp:cNvSpPr/>
      </dsp:nvSpPr>
      <dsp:spPr>
        <a:xfrm>
          <a:off x="9458918" y="2195118"/>
          <a:ext cx="743784" cy="743784"/>
        </a:xfrm>
        <a:prstGeom prst="downArrow">
          <a:avLst>
            <a:gd name="adj1" fmla="val 55000"/>
            <a:gd name="adj2" fmla="val 45000"/>
          </a:avLst>
        </a:prstGeom>
        <a:solidFill>
          <a:schemeClr val="accent5">
            <a:tint val="40000"/>
            <a:alpha val="90000"/>
            <a:hueOff val="-1714866"/>
            <a:satOff val="3619"/>
            <a:lumOff val="-212"/>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626269" y="2195118"/>
        <a:ext cx="409082" cy="5596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9B572C-36C5-474B-A96B-50488BF832E4}">
      <dsp:nvSpPr>
        <dsp:cNvPr id="0" name=""/>
        <dsp:cNvSpPr/>
      </dsp:nvSpPr>
      <dsp:spPr>
        <a:xfrm>
          <a:off x="0" y="27537"/>
          <a:ext cx="3123783" cy="566810"/>
        </a:xfrm>
        <a:prstGeom prst="round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Nutritious diet </a:t>
          </a:r>
          <a:endParaRPr lang="en-US" sz="1500" kern="1200"/>
        </a:p>
      </dsp:txBody>
      <dsp:txXfrm>
        <a:off x="27669" y="55206"/>
        <a:ext cx="3068445" cy="511472"/>
      </dsp:txXfrm>
    </dsp:sp>
    <dsp:sp modelId="{59AB9526-48E6-4D2B-BA7B-CFCDC1DEE9A7}">
      <dsp:nvSpPr>
        <dsp:cNvPr id="0" name=""/>
        <dsp:cNvSpPr/>
      </dsp:nvSpPr>
      <dsp:spPr>
        <a:xfrm>
          <a:off x="0" y="637547"/>
          <a:ext cx="3123783" cy="566810"/>
        </a:xfrm>
        <a:prstGeom prst="round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Sleep</a:t>
          </a:r>
          <a:endParaRPr lang="en-US" sz="1500" kern="1200"/>
        </a:p>
      </dsp:txBody>
      <dsp:txXfrm>
        <a:off x="27669" y="665216"/>
        <a:ext cx="3068445" cy="511472"/>
      </dsp:txXfrm>
    </dsp:sp>
    <dsp:sp modelId="{E0CC1009-B139-4AFC-BF89-D77E249B9DCD}">
      <dsp:nvSpPr>
        <dsp:cNvPr id="0" name=""/>
        <dsp:cNvSpPr/>
      </dsp:nvSpPr>
      <dsp:spPr>
        <a:xfrm>
          <a:off x="0" y="1247557"/>
          <a:ext cx="3123783" cy="566810"/>
        </a:xfrm>
        <a:prstGeom prst="round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Establishing meaningful connections (friendships, love) </a:t>
          </a:r>
        </a:p>
      </dsp:txBody>
      <dsp:txXfrm>
        <a:off x="27669" y="1275226"/>
        <a:ext cx="3068445" cy="511472"/>
      </dsp:txXfrm>
    </dsp:sp>
    <dsp:sp modelId="{A98350F4-5CCD-4BCD-B716-4491190EB31D}">
      <dsp:nvSpPr>
        <dsp:cNvPr id="0" name=""/>
        <dsp:cNvSpPr/>
      </dsp:nvSpPr>
      <dsp:spPr>
        <a:xfrm>
          <a:off x="0" y="1857568"/>
          <a:ext cx="3123783" cy="566810"/>
        </a:xfrm>
        <a:prstGeom prst="round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Seeking support and resources  </a:t>
          </a:r>
        </a:p>
      </dsp:txBody>
      <dsp:txXfrm>
        <a:off x="27669" y="1885237"/>
        <a:ext cx="3068445" cy="511472"/>
      </dsp:txXfrm>
    </dsp:sp>
    <dsp:sp modelId="{F5EFC77A-B96D-4671-A719-3E373EDDF141}">
      <dsp:nvSpPr>
        <dsp:cNvPr id="0" name=""/>
        <dsp:cNvSpPr/>
      </dsp:nvSpPr>
      <dsp:spPr>
        <a:xfrm>
          <a:off x="0" y="2467578"/>
          <a:ext cx="3123783" cy="566810"/>
        </a:xfrm>
        <a:prstGeom prst="round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Treating yourself </a:t>
          </a:r>
          <a:endParaRPr lang="en-US" sz="1500" kern="1200"/>
        </a:p>
      </dsp:txBody>
      <dsp:txXfrm>
        <a:off x="27669" y="2495247"/>
        <a:ext cx="3068445" cy="511472"/>
      </dsp:txXfrm>
    </dsp:sp>
    <dsp:sp modelId="{BF6C2552-D7FC-4B99-9BEE-8EEE9D6F0E7F}">
      <dsp:nvSpPr>
        <dsp:cNvPr id="0" name=""/>
        <dsp:cNvSpPr/>
      </dsp:nvSpPr>
      <dsp:spPr>
        <a:xfrm>
          <a:off x="0" y="3077588"/>
          <a:ext cx="3123783" cy="566810"/>
        </a:xfrm>
        <a:prstGeom prst="round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Pursuing your passions</a:t>
          </a:r>
        </a:p>
      </dsp:txBody>
      <dsp:txXfrm>
        <a:off x="27669" y="3105257"/>
        <a:ext cx="3068445" cy="51147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492C7-331C-4652-80C9-96E90EA7790C}">
      <dsp:nvSpPr>
        <dsp:cNvPr id="0" name=""/>
        <dsp:cNvSpPr/>
      </dsp:nvSpPr>
      <dsp:spPr>
        <a:xfrm>
          <a:off x="0" y="2302120"/>
          <a:ext cx="11029950" cy="1510440"/>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US" sz="2900" kern="1200">
              <a:latin typeface="Avenir Next LT Pro"/>
              <a:ea typeface="+mn-ea"/>
              <a:cs typeface="+mn-cs"/>
            </a:rPr>
            <a:t>Higher education demands a lot of time! </a:t>
          </a:r>
        </a:p>
      </dsp:txBody>
      <dsp:txXfrm>
        <a:off x="0" y="2302120"/>
        <a:ext cx="11029950" cy="1510440"/>
      </dsp:txXfrm>
    </dsp:sp>
    <dsp:sp modelId="{47FC24A8-CBA8-4EA8-BE8B-E86A6C67880E}">
      <dsp:nvSpPr>
        <dsp:cNvPr id="0" name=""/>
        <dsp:cNvSpPr/>
      </dsp:nvSpPr>
      <dsp:spPr>
        <a:xfrm rot="10800000">
          <a:off x="0" y="1719"/>
          <a:ext cx="11029950" cy="2323057"/>
        </a:xfrm>
        <a:prstGeom prst="upArrowCallou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US" sz="2900" kern="1200">
              <a:latin typeface="Avenir Next LT Pro"/>
              <a:ea typeface="+mn-ea"/>
              <a:cs typeface="+mn-cs"/>
            </a:rPr>
            <a:t>To effectively manage your time, you will need to allocate and arrange your time wisely to maximize your chances of success.</a:t>
          </a:r>
        </a:p>
      </dsp:txBody>
      <dsp:txXfrm rot="10800000">
        <a:off x="0" y="1719"/>
        <a:ext cx="11029950" cy="15094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EEB20-13FF-4AD6-8FB1-0235EA3E0BAC}">
      <dsp:nvSpPr>
        <dsp:cNvPr id="0" name=""/>
        <dsp:cNvSpPr/>
      </dsp:nvSpPr>
      <dsp:spPr>
        <a:xfrm>
          <a:off x="735974" y="736893"/>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6E31B-556A-4ACD-9A0F-82D9D7BF66D2}">
      <dsp:nvSpPr>
        <dsp:cNvPr id="0" name=""/>
        <dsp:cNvSpPr/>
      </dsp:nvSpPr>
      <dsp:spPr>
        <a:xfrm>
          <a:off x="969974" y="970893"/>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1B742F-4E86-4BAB-A3A5-8CC71DBC28F2}">
      <dsp:nvSpPr>
        <dsp:cNvPr id="0" name=""/>
        <dsp:cNvSpPr/>
      </dsp:nvSpPr>
      <dsp:spPr>
        <a:xfrm>
          <a:off x="384974" y="21768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Timetables</a:t>
          </a:r>
        </a:p>
      </dsp:txBody>
      <dsp:txXfrm>
        <a:off x="384974" y="2176893"/>
        <a:ext cx="1800000" cy="720000"/>
      </dsp:txXfrm>
    </dsp:sp>
    <dsp:sp modelId="{B9812AB3-AA39-49D7-AABF-82C098EB207C}">
      <dsp:nvSpPr>
        <dsp:cNvPr id="0" name=""/>
        <dsp:cNvSpPr/>
      </dsp:nvSpPr>
      <dsp:spPr>
        <a:xfrm>
          <a:off x="2850974" y="736893"/>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32DD3-5E7A-413D-B50D-814B8463CF4A}">
      <dsp:nvSpPr>
        <dsp:cNvPr id="0" name=""/>
        <dsp:cNvSpPr/>
      </dsp:nvSpPr>
      <dsp:spPr>
        <a:xfrm>
          <a:off x="3084974" y="970893"/>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0DD232-6FDF-4F70-BEDE-48D97EB18874}">
      <dsp:nvSpPr>
        <dsp:cNvPr id="0" name=""/>
        <dsp:cNvSpPr/>
      </dsp:nvSpPr>
      <dsp:spPr>
        <a:xfrm>
          <a:off x="2499974" y="21768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To-do lists</a:t>
          </a:r>
        </a:p>
      </dsp:txBody>
      <dsp:txXfrm>
        <a:off x="2499974" y="2176893"/>
        <a:ext cx="1800000" cy="720000"/>
      </dsp:txXfrm>
    </dsp:sp>
    <dsp:sp modelId="{E85D16ED-91E4-44CC-B3D3-CD919C1A6C00}">
      <dsp:nvSpPr>
        <dsp:cNvPr id="0" name=""/>
        <dsp:cNvSpPr/>
      </dsp:nvSpPr>
      <dsp:spPr>
        <a:xfrm>
          <a:off x="4965975" y="736893"/>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EC173F-C565-4079-A0D3-3FD5666021D6}">
      <dsp:nvSpPr>
        <dsp:cNvPr id="0" name=""/>
        <dsp:cNvSpPr/>
      </dsp:nvSpPr>
      <dsp:spPr>
        <a:xfrm>
          <a:off x="5199975" y="970893"/>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EB03AE-E876-40C6-8E72-63B975EB5389}">
      <dsp:nvSpPr>
        <dsp:cNvPr id="0" name=""/>
        <dsp:cNvSpPr/>
      </dsp:nvSpPr>
      <dsp:spPr>
        <a:xfrm>
          <a:off x="4614975" y="21768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Charts</a:t>
          </a:r>
        </a:p>
      </dsp:txBody>
      <dsp:txXfrm>
        <a:off x="4614975" y="2176893"/>
        <a:ext cx="1800000" cy="720000"/>
      </dsp:txXfrm>
    </dsp:sp>
    <dsp:sp modelId="{B26F0D8D-190E-4BF5-9B8B-FC69DBFC8C87}">
      <dsp:nvSpPr>
        <dsp:cNvPr id="0" name=""/>
        <dsp:cNvSpPr/>
      </dsp:nvSpPr>
      <dsp:spPr>
        <a:xfrm>
          <a:off x="7080975" y="736893"/>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7BA787-0378-4FCF-BF87-2D8938EB06B3}">
      <dsp:nvSpPr>
        <dsp:cNvPr id="0" name=""/>
        <dsp:cNvSpPr/>
      </dsp:nvSpPr>
      <dsp:spPr>
        <a:xfrm>
          <a:off x="7314975" y="970893"/>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56B6ED-2C93-4DEA-8968-5BB68706888D}">
      <dsp:nvSpPr>
        <dsp:cNvPr id="0" name=""/>
        <dsp:cNvSpPr/>
      </dsp:nvSpPr>
      <dsp:spPr>
        <a:xfrm>
          <a:off x="6729975" y="21768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Study days</a:t>
          </a:r>
        </a:p>
      </dsp:txBody>
      <dsp:txXfrm>
        <a:off x="6729975" y="2176893"/>
        <a:ext cx="1800000" cy="720000"/>
      </dsp:txXfrm>
    </dsp:sp>
    <dsp:sp modelId="{78D6515E-E6DA-4104-B559-CE0AC246AD9B}">
      <dsp:nvSpPr>
        <dsp:cNvPr id="0" name=""/>
        <dsp:cNvSpPr/>
      </dsp:nvSpPr>
      <dsp:spPr>
        <a:xfrm>
          <a:off x="9195975" y="736893"/>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DA266-E0E4-4B4A-B59E-6357C116A1F6}">
      <dsp:nvSpPr>
        <dsp:cNvPr id="0" name=""/>
        <dsp:cNvSpPr/>
      </dsp:nvSpPr>
      <dsp:spPr>
        <a:xfrm>
          <a:off x="9429975" y="970893"/>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CDB773-B20B-4A46-9B8F-1BC75F25A298}">
      <dsp:nvSpPr>
        <dsp:cNvPr id="0" name=""/>
        <dsp:cNvSpPr/>
      </dsp:nvSpPr>
      <dsp:spPr>
        <a:xfrm>
          <a:off x="8844975" y="21768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Setting aside time</a:t>
          </a:r>
        </a:p>
      </dsp:txBody>
      <dsp:txXfrm>
        <a:off x="8844975" y="2176893"/>
        <a:ext cx="180000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B06322-5C6B-4883-847E-07E2B5AA421D}">
      <dsp:nvSpPr>
        <dsp:cNvPr id="0" name=""/>
        <dsp:cNvSpPr/>
      </dsp:nvSpPr>
      <dsp:spPr>
        <a:xfrm>
          <a:off x="562927" y="7882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1264B8-33CD-4B97-A3CF-3C03DB20F7E7}">
      <dsp:nvSpPr>
        <dsp:cNvPr id="0" name=""/>
        <dsp:cNvSpPr/>
      </dsp:nvSpPr>
      <dsp:spPr>
        <a:xfrm>
          <a:off x="871091"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D6222D-D332-4C56-8EA4-DDD8DF16EA0B}">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Gather feedback from peers about teaching, assessments, workload, resources, and wellbeing</a:t>
          </a:r>
          <a:endParaRPr lang="en-US" sz="1300" kern="1200"/>
        </a:p>
      </dsp:txBody>
      <dsp:txXfrm>
        <a:off x="100682" y="2684598"/>
        <a:ext cx="2370489" cy="720000"/>
      </dsp:txXfrm>
    </dsp:sp>
    <dsp:sp modelId="{10FFC38C-CE80-4991-BB3E-1B80F58AF5B3}">
      <dsp:nvSpPr>
        <dsp:cNvPr id="0" name=""/>
        <dsp:cNvSpPr/>
      </dsp:nvSpPr>
      <dsp:spPr>
        <a:xfrm>
          <a:off x="3348252" y="7882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085E2F-D324-48A0-A1C5-98F3E6D55071}">
      <dsp:nvSpPr>
        <dsp:cNvPr id="0" name=""/>
        <dsp:cNvSpPr/>
      </dsp:nvSpPr>
      <dsp:spPr>
        <a:xfrm>
          <a:off x="3656416"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D5F2E5-7C94-4B8D-B07F-9F92E4E40C63}">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Notice patterns rather than isolated complaints</a:t>
          </a:r>
          <a:endParaRPr lang="en-US" sz="1300" kern="1200"/>
        </a:p>
      </dsp:txBody>
      <dsp:txXfrm>
        <a:off x="2886007" y="2684598"/>
        <a:ext cx="2370489" cy="720000"/>
      </dsp:txXfrm>
    </dsp:sp>
    <dsp:sp modelId="{3AE043B1-F3B8-4A46-B6C2-7B02265CED72}">
      <dsp:nvSpPr>
        <dsp:cNvPr id="0" name=""/>
        <dsp:cNvSpPr/>
      </dsp:nvSpPr>
      <dsp:spPr>
        <a:xfrm>
          <a:off x="6133577" y="7882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2AC8E3-2665-45B5-BE6A-3B21B509F3B4}">
      <dsp:nvSpPr>
        <dsp:cNvPr id="0" name=""/>
        <dsp:cNvSpPr/>
      </dsp:nvSpPr>
      <dsp:spPr>
        <a:xfrm>
          <a:off x="6441741"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F818A9-06D1-44D8-A700-2B45ABD37CDA}">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Bring student perspectives to staff meetings</a:t>
          </a:r>
          <a:endParaRPr lang="en-US" sz="1300" kern="1200"/>
        </a:p>
      </dsp:txBody>
      <dsp:txXfrm>
        <a:off x="5671332" y="2684598"/>
        <a:ext cx="2370489" cy="720000"/>
      </dsp:txXfrm>
    </dsp:sp>
    <dsp:sp modelId="{7D57A77F-D6B0-4661-B2CC-FFCAF305D2D9}">
      <dsp:nvSpPr>
        <dsp:cNvPr id="0" name=""/>
        <dsp:cNvSpPr/>
      </dsp:nvSpPr>
      <dsp:spPr>
        <a:xfrm>
          <a:off x="8918902" y="7882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D01656-C08E-45A0-821F-CBA48E38F9FE}">
      <dsp:nvSpPr>
        <dsp:cNvPr id="0" name=""/>
        <dsp:cNvSpPr/>
      </dsp:nvSpPr>
      <dsp:spPr>
        <a:xfrm>
          <a:off x="9227066"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E951A3-5061-4899-BA8D-528E9FBAFC22}">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An opportunity to develop key employability skills </a:t>
          </a:r>
          <a:endParaRPr lang="en-US" sz="1300" kern="1200"/>
        </a:p>
      </dsp:txBody>
      <dsp:txXfrm>
        <a:off x="8456657" y="2684598"/>
        <a:ext cx="2370489"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1F6E13-897A-44B0-B5FE-F36C2561DFC4}">
      <dsp:nvSpPr>
        <dsp:cNvPr id="0" name=""/>
        <dsp:cNvSpPr/>
      </dsp:nvSpPr>
      <dsp:spPr>
        <a:xfrm>
          <a:off x="0" y="4251"/>
          <a:ext cx="7012370" cy="9313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E0D48E-A39C-43A5-8A65-328746A9D1D7}">
      <dsp:nvSpPr>
        <dsp:cNvPr id="0" name=""/>
        <dsp:cNvSpPr/>
      </dsp:nvSpPr>
      <dsp:spPr>
        <a:xfrm>
          <a:off x="281746" y="213815"/>
          <a:ext cx="512767" cy="5122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8AE9FF-9AD4-4C00-ACB5-955B514F12E0}">
      <dsp:nvSpPr>
        <dsp:cNvPr id="0" name=""/>
        <dsp:cNvSpPr/>
      </dsp:nvSpPr>
      <dsp:spPr>
        <a:xfrm>
          <a:off x="1076260" y="4251"/>
          <a:ext cx="5903510" cy="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33" tIns="104733" rIns="104733" bIns="104733" numCol="1" spcCol="1270" anchor="ctr" anchorCtr="0">
          <a:noAutofit/>
        </a:bodyPr>
        <a:lstStyle/>
        <a:p>
          <a:pPr marL="0" lvl="0" indent="0" algn="l" defTabSz="622300">
            <a:lnSpc>
              <a:spcPct val="100000"/>
            </a:lnSpc>
            <a:spcBef>
              <a:spcPct val="0"/>
            </a:spcBef>
            <a:spcAft>
              <a:spcPct val="35000"/>
            </a:spcAft>
            <a:buNone/>
          </a:pPr>
          <a:r>
            <a:rPr lang="en-GB" sz="1400" kern="1200"/>
            <a:t>As part of the Swansea Business School, we are introducing student mentor programs to help support you during the transition of your first term at university </a:t>
          </a:r>
          <a:endParaRPr lang="en-US" sz="1400" kern="1200"/>
        </a:p>
      </dsp:txBody>
      <dsp:txXfrm>
        <a:off x="1076260" y="4251"/>
        <a:ext cx="5903510" cy="989605"/>
      </dsp:txXfrm>
    </dsp:sp>
    <dsp:sp modelId="{7CCD0BC3-0E4E-46EE-ADF9-3B83939661AC}">
      <dsp:nvSpPr>
        <dsp:cNvPr id="0" name=""/>
        <dsp:cNvSpPr/>
      </dsp:nvSpPr>
      <dsp:spPr>
        <a:xfrm>
          <a:off x="0" y="1241259"/>
          <a:ext cx="7012370" cy="9313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C3E4E8-6892-4609-810E-87E56AAC2EA9}">
      <dsp:nvSpPr>
        <dsp:cNvPr id="0" name=""/>
        <dsp:cNvSpPr/>
      </dsp:nvSpPr>
      <dsp:spPr>
        <a:xfrm>
          <a:off x="281746" y="1450822"/>
          <a:ext cx="512767" cy="5122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389216-3E06-4124-8FD8-1D8AD105D466}">
      <dsp:nvSpPr>
        <dsp:cNvPr id="0" name=""/>
        <dsp:cNvSpPr/>
      </dsp:nvSpPr>
      <dsp:spPr>
        <a:xfrm>
          <a:off x="1076260" y="1241259"/>
          <a:ext cx="5903510" cy="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33" tIns="104733" rIns="104733" bIns="104733" numCol="1" spcCol="1270" anchor="ctr" anchorCtr="0">
          <a:noAutofit/>
        </a:bodyPr>
        <a:lstStyle/>
        <a:p>
          <a:pPr marL="0" lvl="0" indent="0" algn="l" defTabSz="622300">
            <a:lnSpc>
              <a:spcPct val="100000"/>
            </a:lnSpc>
            <a:spcBef>
              <a:spcPct val="0"/>
            </a:spcBef>
            <a:spcAft>
              <a:spcPct val="35000"/>
            </a:spcAft>
            <a:buNone/>
          </a:pPr>
          <a:r>
            <a:rPr lang="en-GB" sz="1400" kern="1200"/>
            <a:t>These will be experienced students who have studied your course/ Teaching training</a:t>
          </a:r>
          <a:endParaRPr lang="en-US" sz="1400" kern="1200"/>
        </a:p>
      </dsp:txBody>
      <dsp:txXfrm>
        <a:off x="1076260" y="1241259"/>
        <a:ext cx="5903510" cy="989605"/>
      </dsp:txXfrm>
    </dsp:sp>
    <dsp:sp modelId="{A8A552D1-6684-42AB-8E47-8BE43F550F62}">
      <dsp:nvSpPr>
        <dsp:cNvPr id="0" name=""/>
        <dsp:cNvSpPr/>
      </dsp:nvSpPr>
      <dsp:spPr>
        <a:xfrm>
          <a:off x="0" y="2478266"/>
          <a:ext cx="7012370" cy="9313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F9E97C-3111-463A-BA0F-E2156FCE7BA9}">
      <dsp:nvSpPr>
        <dsp:cNvPr id="0" name=""/>
        <dsp:cNvSpPr/>
      </dsp:nvSpPr>
      <dsp:spPr>
        <a:xfrm>
          <a:off x="281746" y="2687829"/>
          <a:ext cx="512767" cy="5122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E7EB81-0F1A-4E53-9A39-1CA55D335312}">
      <dsp:nvSpPr>
        <dsp:cNvPr id="0" name=""/>
        <dsp:cNvSpPr/>
      </dsp:nvSpPr>
      <dsp:spPr>
        <a:xfrm>
          <a:off x="1076260" y="2478266"/>
          <a:ext cx="5903510" cy="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33" tIns="104733" rIns="104733" bIns="104733" numCol="1" spcCol="1270" anchor="ctr" anchorCtr="0">
          <a:noAutofit/>
        </a:bodyPr>
        <a:lstStyle/>
        <a:p>
          <a:pPr marL="0" lvl="0" indent="0" algn="l" defTabSz="622300">
            <a:lnSpc>
              <a:spcPct val="100000"/>
            </a:lnSpc>
            <a:spcBef>
              <a:spcPct val="0"/>
            </a:spcBef>
            <a:spcAft>
              <a:spcPct val="35000"/>
            </a:spcAft>
            <a:buNone/>
          </a:pPr>
          <a:r>
            <a:rPr lang="en-GB" sz="1400" kern="1200"/>
            <a:t>Their role is to support you with academic skills, digital skills and even navigating things like submitting work to turn-it-in, how to apply for extenuating circumstances, and provide guidance from their own perspectives</a:t>
          </a:r>
          <a:endParaRPr lang="en-US" sz="1400" kern="1200"/>
        </a:p>
      </dsp:txBody>
      <dsp:txXfrm>
        <a:off x="1076260" y="2478266"/>
        <a:ext cx="5903510" cy="989605"/>
      </dsp:txXfrm>
    </dsp:sp>
    <dsp:sp modelId="{A1E2C5A6-C18D-4C01-B00F-F445132D1900}">
      <dsp:nvSpPr>
        <dsp:cNvPr id="0" name=""/>
        <dsp:cNvSpPr/>
      </dsp:nvSpPr>
      <dsp:spPr>
        <a:xfrm>
          <a:off x="0" y="3715273"/>
          <a:ext cx="7012370" cy="9313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5D7991-035C-4223-99B1-6A75757AAFCD}">
      <dsp:nvSpPr>
        <dsp:cNvPr id="0" name=""/>
        <dsp:cNvSpPr/>
      </dsp:nvSpPr>
      <dsp:spPr>
        <a:xfrm>
          <a:off x="281746" y="3924836"/>
          <a:ext cx="512767" cy="5122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28A8BC-1D66-42CB-8E4C-516D17C6D941}">
      <dsp:nvSpPr>
        <dsp:cNvPr id="0" name=""/>
        <dsp:cNvSpPr/>
      </dsp:nvSpPr>
      <dsp:spPr>
        <a:xfrm>
          <a:off x="1076260" y="3715273"/>
          <a:ext cx="5903510" cy="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33" tIns="104733" rIns="104733" bIns="104733" numCol="1" spcCol="1270" anchor="ctr" anchorCtr="0">
          <a:noAutofit/>
        </a:bodyPr>
        <a:lstStyle/>
        <a:p>
          <a:pPr marL="0" lvl="0" indent="0" algn="l" defTabSz="622300">
            <a:lnSpc>
              <a:spcPct val="100000"/>
            </a:lnSpc>
            <a:spcBef>
              <a:spcPct val="0"/>
            </a:spcBef>
            <a:spcAft>
              <a:spcPct val="35000"/>
            </a:spcAft>
            <a:buNone/>
          </a:pPr>
          <a:r>
            <a:rPr lang="en-GB" sz="1400" kern="1200"/>
            <a:t>Student’s are often less successful than those who engage with student mentors. </a:t>
          </a:r>
          <a:endParaRPr lang="en-US" sz="1400" kern="1200"/>
        </a:p>
      </dsp:txBody>
      <dsp:txXfrm>
        <a:off x="1076260" y="3715273"/>
        <a:ext cx="5903510" cy="9896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355CC-18A4-459D-BABD-DD92CF5A2155}">
      <dsp:nvSpPr>
        <dsp:cNvPr id="0" name=""/>
        <dsp:cNvSpPr/>
      </dsp:nvSpPr>
      <dsp:spPr>
        <a:xfrm>
          <a:off x="0" y="574"/>
          <a:ext cx="7012370"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7BF8827F-A420-4A47-936F-CE9557367693}">
      <dsp:nvSpPr>
        <dsp:cNvPr id="0" name=""/>
        <dsp:cNvSpPr/>
      </dsp:nvSpPr>
      <dsp:spPr>
        <a:xfrm>
          <a:off x="0" y="574"/>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Burka, J.B. and  Yuen, L.M.  (2008) </a:t>
          </a:r>
          <a:r>
            <a:rPr lang="en-GB" sz="1400" i="1" kern="1200"/>
            <a:t>Procrastination: Why you do it, what  to  do  about  it  now</a:t>
          </a:r>
          <a:r>
            <a:rPr lang="en-GB" sz="1400" kern="1200"/>
            <a:t>.  2nd  edn.  New  York:  Da  Capo  Lifelong Books</a:t>
          </a:r>
          <a:endParaRPr lang="en-US" sz="1400" kern="1200"/>
        </a:p>
      </dsp:txBody>
      <dsp:txXfrm>
        <a:off x="0" y="574"/>
        <a:ext cx="7012370" cy="672568"/>
      </dsp:txXfrm>
    </dsp:sp>
    <dsp:sp modelId="{42BF74B0-4342-43C1-A737-7216A26AFC76}">
      <dsp:nvSpPr>
        <dsp:cNvPr id="0" name=""/>
        <dsp:cNvSpPr/>
      </dsp:nvSpPr>
      <dsp:spPr>
        <a:xfrm>
          <a:off x="0" y="673143"/>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03AD62B3-3F4A-4AE4-80BA-3FD80B9B82F9}">
      <dsp:nvSpPr>
        <dsp:cNvPr id="0" name=""/>
        <dsp:cNvSpPr/>
      </dsp:nvSpPr>
      <dsp:spPr>
        <a:xfrm>
          <a:off x="0" y="673143"/>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Cirillo,   F.   (2018)   </a:t>
          </a:r>
          <a:r>
            <a:rPr lang="en-GB" sz="1400" i="1" kern="1200"/>
            <a:t>The   Pomodoro   Technique:   The   acclaimed time-management  system  that  has  transformed  how  we  work</a:t>
          </a:r>
          <a:r>
            <a:rPr lang="en-GB" sz="1400" kern="1200"/>
            <a:t>. New York: Currency</a:t>
          </a:r>
          <a:endParaRPr lang="en-US" sz="1400" kern="1200"/>
        </a:p>
      </dsp:txBody>
      <dsp:txXfrm>
        <a:off x="0" y="673143"/>
        <a:ext cx="7012370" cy="672568"/>
      </dsp:txXfrm>
    </dsp:sp>
    <dsp:sp modelId="{71340A6D-C180-4CB9-A6FE-E0A5F2E35AD1}">
      <dsp:nvSpPr>
        <dsp:cNvPr id="0" name=""/>
        <dsp:cNvSpPr/>
      </dsp:nvSpPr>
      <dsp:spPr>
        <a:xfrm>
          <a:off x="0" y="1345712"/>
          <a:ext cx="7012370" cy="0"/>
        </a:xfrm>
        <a:prstGeom prst="line">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DE8D63F8-B2E8-43C7-B6DD-B468DC444884}">
      <dsp:nvSpPr>
        <dsp:cNvPr id="0" name=""/>
        <dsp:cNvSpPr/>
      </dsp:nvSpPr>
      <dsp:spPr>
        <a:xfrm>
          <a:off x="0" y="1345712"/>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Cottrell, S. (2011) </a:t>
          </a:r>
          <a:r>
            <a:rPr lang="en-GB" sz="1400" i="1" kern="1200"/>
            <a:t>Critical thinking skills: developing effective analysis and argument</a:t>
          </a:r>
          <a:r>
            <a:rPr lang="en-GB" sz="1400" kern="1200"/>
            <a:t>. 2nd edn. Basingstoke: Palgrave Macmillan</a:t>
          </a:r>
          <a:endParaRPr lang="en-US" sz="1400" kern="1200"/>
        </a:p>
      </dsp:txBody>
      <dsp:txXfrm>
        <a:off x="0" y="1345712"/>
        <a:ext cx="7012370" cy="672568"/>
      </dsp:txXfrm>
    </dsp:sp>
    <dsp:sp modelId="{5451D7A7-7A42-4A1F-8693-4C9A14691DEC}">
      <dsp:nvSpPr>
        <dsp:cNvPr id="0" name=""/>
        <dsp:cNvSpPr/>
      </dsp:nvSpPr>
      <dsp:spPr>
        <a:xfrm>
          <a:off x="0" y="2018281"/>
          <a:ext cx="7012370" cy="0"/>
        </a:xfrm>
        <a:prstGeom prst="line">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2F7A7B9D-8759-496F-A697-FA088CE59A49}">
      <dsp:nvSpPr>
        <dsp:cNvPr id="0" name=""/>
        <dsp:cNvSpPr/>
      </dsp:nvSpPr>
      <dsp:spPr>
        <a:xfrm>
          <a:off x="0" y="2018281"/>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Cottrell, S. (2019) The study skills handbook. 5th edn. London: Red Globe Press</a:t>
          </a:r>
          <a:endParaRPr lang="en-US" sz="1400" kern="1200"/>
        </a:p>
      </dsp:txBody>
      <dsp:txXfrm>
        <a:off x="0" y="2018281"/>
        <a:ext cx="7012370" cy="672568"/>
      </dsp:txXfrm>
    </dsp:sp>
    <dsp:sp modelId="{382A91A3-C599-4857-BAFF-C0FB081B5843}">
      <dsp:nvSpPr>
        <dsp:cNvPr id="0" name=""/>
        <dsp:cNvSpPr/>
      </dsp:nvSpPr>
      <dsp:spPr>
        <a:xfrm>
          <a:off x="0" y="2690849"/>
          <a:ext cx="7012370" cy="0"/>
        </a:xfrm>
        <a:prstGeom prst="line">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w="12700" cap="rnd" cmpd="sng" algn="ctr">
          <a:solidFill>
            <a:schemeClr val="accent6">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BBF26ADF-AFD5-46DF-BC7F-535E18EE95A3}">
      <dsp:nvSpPr>
        <dsp:cNvPr id="0" name=""/>
        <dsp:cNvSpPr/>
      </dsp:nvSpPr>
      <dsp:spPr>
        <a:xfrm>
          <a:off x="0" y="2690849"/>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Covey, S.R., Merrill, A.R. and Merrill, R.R. (1994) </a:t>
          </a:r>
          <a:r>
            <a:rPr lang="en-GB" sz="1400" i="1" kern="1200"/>
            <a:t>First Things First: To Live, to Love, to Learn, to Leave a Legacy</a:t>
          </a:r>
          <a:r>
            <a:rPr lang="en-GB" sz="1400" kern="1200"/>
            <a:t>. New York: Free Press</a:t>
          </a:r>
          <a:endParaRPr lang="en-US" sz="1400" kern="1200"/>
        </a:p>
      </dsp:txBody>
      <dsp:txXfrm>
        <a:off x="0" y="2690849"/>
        <a:ext cx="7012370" cy="672568"/>
      </dsp:txXfrm>
    </dsp:sp>
    <dsp:sp modelId="{D09E6221-8132-4462-8D22-497FA17221F9}">
      <dsp:nvSpPr>
        <dsp:cNvPr id="0" name=""/>
        <dsp:cNvSpPr/>
      </dsp:nvSpPr>
      <dsp:spPr>
        <a:xfrm>
          <a:off x="0" y="3363418"/>
          <a:ext cx="7012370"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9E093BCF-EDCC-4356-940B-D21395EF05EC}">
      <dsp:nvSpPr>
        <dsp:cNvPr id="0" name=""/>
        <dsp:cNvSpPr/>
      </dsp:nvSpPr>
      <dsp:spPr>
        <a:xfrm>
          <a:off x="0" y="3363418"/>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National Institute for Health and Care Excellence (2025) </a:t>
          </a:r>
          <a:r>
            <a:rPr lang="en-GB" sz="1400" i="1" kern="1200"/>
            <a:t>Mental health in students: How common is it? [Online] Available at: </a:t>
          </a:r>
          <a:r>
            <a:rPr lang="en-GB" sz="1400" kern="1200">
              <a:hlinkClick xmlns:r="http://schemas.openxmlformats.org/officeDocument/2006/relationships" r:id="rId1"/>
            </a:rPr>
            <a:t>Prevalence | Background information | Mental health in students | CKS | NICE</a:t>
          </a:r>
          <a:r>
            <a:rPr lang="en-GB" sz="1400" kern="1200"/>
            <a:t>. Accessed 25</a:t>
          </a:r>
          <a:r>
            <a:rPr lang="en-GB" sz="1400" kern="1200" baseline="30000"/>
            <a:t>th</a:t>
          </a:r>
          <a:r>
            <a:rPr lang="en-GB" sz="1400" kern="1200"/>
            <a:t> February 2025</a:t>
          </a:r>
          <a:endParaRPr lang="en-US" sz="1400" kern="1200"/>
        </a:p>
      </dsp:txBody>
      <dsp:txXfrm>
        <a:off x="0" y="3363418"/>
        <a:ext cx="7012370" cy="672568"/>
      </dsp:txXfrm>
    </dsp:sp>
    <dsp:sp modelId="{37BBBEE0-5028-4B8E-B8EE-96FFC3360260}">
      <dsp:nvSpPr>
        <dsp:cNvPr id="0" name=""/>
        <dsp:cNvSpPr/>
      </dsp:nvSpPr>
      <dsp:spPr>
        <a:xfrm>
          <a:off x="0" y="4035987"/>
          <a:ext cx="7012370" cy="0"/>
        </a:xfrm>
        <a:prstGeom prst="lin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11DBC74B-E5F6-42FF-B752-8CB675552A37}">
      <dsp:nvSpPr>
        <dsp:cNvPr id="0" name=""/>
        <dsp:cNvSpPr/>
      </dsp:nvSpPr>
      <dsp:spPr>
        <a:xfrm>
          <a:off x="0" y="4035987"/>
          <a:ext cx="7012370" cy="67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i="1" kern="1200"/>
            <a:t>Sanders, M. (2023) Student Mental Health in 2023: Who is Struggling and How is the situation changing? [Online] Available at: </a:t>
          </a:r>
          <a:r>
            <a:rPr lang="en-GB" sz="1400" kern="1200">
              <a:hlinkClick xmlns:r="http://schemas.openxmlformats.org/officeDocument/2006/relationships" r:id="rId2"/>
            </a:rPr>
            <a:t>student-mental-health-in-2023.pdf</a:t>
          </a:r>
          <a:r>
            <a:rPr lang="en-GB" sz="1400" kern="1200"/>
            <a:t>. Accessed 25</a:t>
          </a:r>
          <a:r>
            <a:rPr lang="en-GB" sz="1400" kern="1200" baseline="30000"/>
            <a:t>th</a:t>
          </a:r>
          <a:r>
            <a:rPr lang="en-GB" sz="1400" kern="1200"/>
            <a:t> February 2026. </a:t>
          </a:r>
          <a:endParaRPr lang="en-US" sz="1400" kern="1200"/>
        </a:p>
      </dsp:txBody>
      <dsp:txXfrm>
        <a:off x="0" y="4035987"/>
        <a:ext cx="7012370" cy="67256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B7D02B-4893-49F0-AABF-F3D5319FC835}" type="datetimeFigureOut">
              <a:rPr lang="en-GB" smtClean="0"/>
              <a:t>20/08/2026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44A32A-2B22-4D78-BAEE-ECCF7442155E}" type="slidenum">
              <a:rPr lang="en-GB" smtClean="0"/>
              <a:t>‹#›</a:t>
            </a:fld>
            <a:endParaRPr lang="en-GB"/>
          </a:p>
        </p:txBody>
      </p:sp>
    </p:spTree>
    <p:extLst>
      <p:ext uri="{BB962C8B-B14F-4D97-AF65-F5344CB8AC3E}">
        <p14:creationId xmlns:p14="http://schemas.microsoft.com/office/powerpoint/2010/main" val="3119036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Attending university or any learning environment can be challenging for many reasons, but it is an opportunity to discover yourself, make new friends,  develop skills to help you achieve your career goals. </a:t>
            </a:r>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3</a:t>
            </a:fld>
            <a:endParaRPr lang="en-GB"/>
          </a:p>
        </p:txBody>
      </p:sp>
    </p:spTree>
    <p:extLst>
      <p:ext uri="{BB962C8B-B14F-4D97-AF65-F5344CB8AC3E}">
        <p14:creationId xmlns:p14="http://schemas.microsoft.com/office/powerpoint/2010/main" val="555202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4</a:t>
            </a:fld>
            <a:endParaRPr lang="en-GB"/>
          </a:p>
        </p:txBody>
      </p:sp>
    </p:spTree>
    <p:extLst>
      <p:ext uri="{BB962C8B-B14F-4D97-AF65-F5344CB8AC3E}">
        <p14:creationId xmlns:p14="http://schemas.microsoft.com/office/powerpoint/2010/main" val="11696955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 Code of Conduct sets out the expectations for how all students engage with the university community. It outlines the standards of behaviour, respect, integrity, and responsibility that allow everyone to learn, work, and thrive together. Rather than being a list of rules, it acts as a shared agreement about how we treat one another and how we uphold the values of the institution.</a:t>
            </a:r>
          </a:p>
          <a:p>
            <a:endParaRPr lang="en-GB" dirty="0"/>
          </a:p>
          <a:p>
            <a:r>
              <a:rPr lang="en-GB" b="1" dirty="0">
                <a:solidFill>
                  <a:srgbClr val="00B050"/>
                </a:solidFill>
              </a:rPr>
              <a:t>Why it’s necessary to have a Code of Conduct: </a:t>
            </a:r>
          </a:p>
          <a:p>
            <a:pPr marL="228600" indent="-228600">
              <a:buAutoNum type="arabicParenR"/>
            </a:pPr>
            <a:r>
              <a:rPr lang="en-GB" b="0" i="1" dirty="0"/>
              <a:t>Creates a safe and respectful environment </a:t>
            </a:r>
          </a:p>
          <a:p>
            <a:pPr marL="228600" indent="-228600">
              <a:buAutoNum type="arabicParenR"/>
            </a:pPr>
            <a:r>
              <a:rPr lang="en-GB" b="0" i="1" dirty="0">
                <a:effectLst/>
              </a:rPr>
              <a:t>Provides clarity and consistency</a:t>
            </a:r>
            <a:r>
              <a:rPr lang="en-GB" b="0" i="1" dirty="0"/>
              <a:t> </a:t>
            </a:r>
          </a:p>
          <a:p>
            <a:pPr marL="228600" indent="-228600">
              <a:buAutoNum type="arabicParenR"/>
            </a:pPr>
            <a:r>
              <a:rPr lang="en-GB" b="0" i="1" dirty="0">
                <a:effectLst/>
              </a:rPr>
              <a:t>Protects the integrity of learning</a:t>
            </a:r>
            <a:r>
              <a:rPr lang="en-GB" b="0" i="1" dirty="0"/>
              <a:t> </a:t>
            </a:r>
          </a:p>
          <a:p>
            <a:pPr marL="228600" indent="-228600">
              <a:buAutoNum type="arabicParenR"/>
            </a:pPr>
            <a:r>
              <a:rPr lang="en-GB" b="0" i="1" dirty="0">
                <a:effectLst/>
              </a:rPr>
              <a:t>Supports wellbeing and inclusion</a:t>
            </a:r>
            <a:r>
              <a:rPr lang="en-GB" b="0" i="1" dirty="0"/>
              <a:t> </a:t>
            </a:r>
          </a:p>
          <a:p>
            <a:endParaRPr lang="en-GB" dirty="0"/>
          </a:p>
          <a:p>
            <a:r>
              <a:rPr lang="en-GB" b="1" dirty="0"/>
              <a:t>Why it’s important to follow it: </a:t>
            </a:r>
          </a:p>
          <a:p>
            <a:pPr marL="228600" indent="-228600">
              <a:buAutoNum type="arabicParenR"/>
            </a:pPr>
            <a:r>
              <a:rPr lang="en-GB" b="0" i="1" dirty="0">
                <a:effectLst/>
              </a:rPr>
              <a:t>You contribute to the community you’re part of</a:t>
            </a:r>
            <a:r>
              <a:rPr lang="en-GB" b="0" i="1" dirty="0"/>
              <a:t> </a:t>
            </a:r>
          </a:p>
          <a:p>
            <a:pPr marL="228600" indent="-228600">
              <a:buAutoNum type="arabicParenR"/>
            </a:pPr>
            <a:r>
              <a:rPr lang="en-GB" b="0" i="1" dirty="0">
                <a:effectLst/>
              </a:rPr>
              <a:t>It prepares you for professional life</a:t>
            </a:r>
            <a:r>
              <a:rPr lang="en-GB" b="0" i="1" dirty="0"/>
              <a:t> </a:t>
            </a:r>
          </a:p>
          <a:p>
            <a:pPr marL="228600" indent="-228600">
              <a:buAutoNum type="arabicParenR"/>
            </a:pPr>
            <a:r>
              <a:rPr lang="en-GB" b="0" i="1" dirty="0">
                <a:effectLst/>
              </a:rPr>
              <a:t>It protects your rights as well as your responsibilities</a:t>
            </a:r>
            <a:r>
              <a:rPr lang="en-GB" b="0" i="1" dirty="0"/>
              <a:t> </a:t>
            </a:r>
          </a:p>
          <a:p>
            <a:endParaRPr lang="en-GB" dirty="0"/>
          </a:p>
        </p:txBody>
      </p:sp>
      <p:sp>
        <p:nvSpPr>
          <p:cNvPr id="4" name="Slide Number Placeholder 3"/>
          <p:cNvSpPr>
            <a:spLocks noGrp="1"/>
          </p:cNvSpPr>
          <p:nvPr>
            <p:ph type="sldNum" sz="quarter" idx="5"/>
          </p:nvPr>
        </p:nvSpPr>
        <p:spPr/>
        <p:txBody>
          <a:bodyPr/>
          <a:lstStyle/>
          <a:p>
            <a:fld id="{62DF6859-042C-4B80-873A-544528B0ADA9}" type="slidenum">
              <a:rPr lang="en-US" smtClean="0"/>
              <a:t>6</a:t>
            </a:fld>
            <a:endParaRPr lang="en-US" dirty="0"/>
          </a:p>
        </p:txBody>
      </p:sp>
    </p:spTree>
    <p:extLst>
      <p:ext uri="{BB962C8B-B14F-4D97-AF65-F5344CB8AC3E}">
        <p14:creationId xmlns:p14="http://schemas.microsoft.com/office/powerpoint/2010/main" val="2084567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professional standards align directly with the Student Code of Conduct and must be upheld at all times. They are non‑negotiable expectations for every member of the university community. This means you cannot choose which standards to follow and which to ignore based on personal preference or perceived importance. Consistently meeting these expectations ensures a safe, respectful, and fair environment for everyone.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DF6859-042C-4B80-873A-544528B0ADA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90480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This analogy helps illustrate an important point: although students are paying for their education, the responsibility for learning ultimately rests with them. They are the one’s who has to engage, practise, question, explore, and put in the work. In this sense, you are in the driver’s seat.</a:t>
            </a:r>
          </a:p>
          <a:p>
            <a:r>
              <a:rPr lang="en-GB" dirty="0">
                <a:effectLst/>
              </a:rPr>
              <a:t>As lecturers and support services, we act like the instruction manual and the guidance system,  here to explain, support, clarify, and help you navigate challenges. We provide the tools, the structure, and the expertise, but you are the one who must actively use them to move forward.</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DF6859-042C-4B80-873A-544528B0ADA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1789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10</a:t>
            </a:fld>
            <a:endParaRPr lang="en-GB"/>
          </a:p>
        </p:txBody>
      </p:sp>
    </p:spTree>
    <p:extLst>
      <p:ext uri="{BB962C8B-B14F-4D97-AF65-F5344CB8AC3E}">
        <p14:creationId xmlns:p14="http://schemas.microsoft.com/office/powerpoint/2010/main" val="3808779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open question encourages students to think critically about what they think is a must have when it comes to studying. This question will be used as a segway to the importance of their wellbeing. </a:t>
            </a:r>
          </a:p>
        </p:txBody>
      </p:sp>
      <p:sp>
        <p:nvSpPr>
          <p:cNvPr id="4" name="Slide Number Placeholder 3"/>
          <p:cNvSpPr>
            <a:spLocks noGrp="1"/>
          </p:cNvSpPr>
          <p:nvPr>
            <p:ph type="sldNum" sz="quarter" idx="5"/>
          </p:nvPr>
        </p:nvSpPr>
        <p:spPr/>
        <p:txBody>
          <a:bodyPr/>
          <a:lstStyle/>
          <a:p>
            <a:fld id="{9444A32A-2B22-4D78-BAEE-ECCF7442155E}" type="slidenum">
              <a:rPr lang="en-GB" smtClean="0"/>
              <a:t>11</a:t>
            </a:fld>
            <a:endParaRPr lang="en-GB"/>
          </a:p>
        </p:txBody>
      </p:sp>
    </p:spTree>
    <p:extLst>
      <p:ext uri="{BB962C8B-B14F-4D97-AF65-F5344CB8AC3E}">
        <p14:creationId xmlns:p14="http://schemas.microsoft.com/office/powerpoint/2010/main" val="6011591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think of wellbeing, you just simply need to flip the word on its head “ being well”. What does being well look like? This will look different for each individual as everybody’s life is vastly different. </a:t>
            </a:r>
          </a:p>
        </p:txBody>
      </p:sp>
      <p:sp>
        <p:nvSpPr>
          <p:cNvPr id="4" name="Slide Number Placeholder 3"/>
          <p:cNvSpPr>
            <a:spLocks noGrp="1"/>
          </p:cNvSpPr>
          <p:nvPr>
            <p:ph type="sldNum" sz="quarter" idx="5"/>
          </p:nvPr>
        </p:nvSpPr>
        <p:spPr/>
        <p:txBody>
          <a:bodyPr/>
          <a:lstStyle/>
          <a:p>
            <a:fld id="{9444A32A-2B22-4D78-BAEE-ECCF7442155E}" type="slidenum">
              <a:rPr lang="en-GB" smtClean="0"/>
              <a:t>12</a:t>
            </a:fld>
            <a:endParaRPr lang="en-GB"/>
          </a:p>
        </p:txBody>
      </p:sp>
    </p:spTree>
    <p:extLst>
      <p:ext uri="{BB962C8B-B14F-4D97-AF65-F5344CB8AC3E}">
        <p14:creationId xmlns:p14="http://schemas.microsoft.com/office/powerpoint/2010/main" val="27076501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Wellbeing is a multi-dimensional concept that applies to may areas of our lives, but it ultimately refers to a person’s overall quality of life; how they feel, function, and cope day to day. It isn’t just about the absence of illness; it’s about feeling balanced, supported, and able to thrive.</a:t>
            </a:r>
          </a:p>
        </p:txBody>
      </p:sp>
      <p:sp>
        <p:nvSpPr>
          <p:cNvPr id="4" name="Slide Number Placeholder 3"/>
          <p:cNvSpPr>
            <a:spLocks noGrp="1"/>
          </p:cNvSpPr>
          <p:nvPr>
            <p:ph type="sldNum" sz="quarter" idx="5"/>
          </p:nvPr>
        </p:nvSpPr>
        <p:spPr/>
        <p:txBody>
          <a:bodyPr/>
          <a:lstStyle/>
          <a:p>
            <a:fld id="{9444A32A-2B22-4D78-BAEE-ECCF7442155E}" type="slidenum">
              <a:rPr lang="en-GB" smtClean="0"/>
              <a:t>13</a:t>
            </a:fld>
            <a:endParaRPr lang="en-GB"/>
          </a:p>
        </p:txBody>
      </p:sp>
    </p:spTree>
    <p:extLst>
      <p:ext uri="{BB962C8B-B14F-4D97-AF65-F5344CB8AC3E}">
        <p14:creationId xmlns:p14="http://schemas.microsoft.com/office/powerpoint/2010/main" val="7808401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Physiological need</a:t>
            </a:r>
            <a:r>
              <a:rPr lang="en-US" dirty="0"/>
              <a:t>s: Balanced and nutritious diet (water, protein, vegetables, carbohydrates), sleep. </a:t>
            </a:r>
          </a:p>
          <a:p>
            <a:r>
              <a:rPr lang="en-US" b="1" dirty="0"/>
              <a:t>Safety needs</a:t>
            </a:r>
            <a:r>
              <a:rPr lang="en-US" dirty="0"/>
              <a:t>: Personal security such as secured employment can afford individuals to engage in recreational activities, maintain home and food security. </a:t>
            </a:r>
          </a:p>
          <a:p>
            <a:r>
              <a:rPr lang="en-US" b="1" dirty="0"/>
              <a:t>Love and belonging</a:t>
            </a:r>
            <a:r>
              <a:rPr lang="en-US" dirty="0"/>
              <a:t> friendships, family and sense of belonging (pursuing the meaningful)</a:t>
            </a:r>
          </a:p>
          <a:p>
            <a:r>
              <a:rPr lang="en-US" b="1" dirty="0"/>
              <a:t>Esteem</a:t>
            </a:r>
            <a:r>
              <a:rPr lang="en-US" dirty="0"/>
              <a:t>: diet and exercise increases endorphins (feel good experience), belonging and status makes you feel secured and confident</a:t>
            </a:r>
          </a:p>
          <a:p>
            <a:r>
              <a:rPr lang="en-US" b="1" dirty="0"/>
              <a:t>Self-actualization:</a:t>
            </a:r>
            <a:r>
              <a:rPr lang="en-US" dirty="0"/>
              <a:t> provides motivation to be the best you can be. </a:t>
            </a:r>
          </a:p>
          <a:p>
            <a:endParaRPr lang="en-US" dirty="0"/>
          </a:p>
          <a:p>
            <a:r>
              <a:rPr lang="en-US" dirty="0"/>
              <a:t>Whilst all these components are important to wellbeing, wellbeing is not a fixed state.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828E16F-C5F5-D848-9E8C-757690F1382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6059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placed a break here because I find that providing microbreaks between each topic area allows students to process the information they have received. However, this is optional and breaks can be given when you think they would be most effective and appropriate.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79C5B0E-8A9C-4279-B979-F22E961C942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1778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8/20/2026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32984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8/20/2026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4668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8/20/2026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27860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8/20/2026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549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8/20/2026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3004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8/20/2026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1351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8/20/2026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15248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8/20/2026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34463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8/20/2026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22912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8/20/2026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2470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8/20/2026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83840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ft Title and 4 Content Boxe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04486"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2043953"/>
            <a:ext cx="2947482" cy="3681067"/>
          </a:xfrm>
        </p:spPr>
        <p:txBody>
          <a:bodyPr/>
          <a:lstStyle>
            <a:lvl1pPr>
              <a:defRPr>
                <a:solidFill>
                  <a:schemeClr val="tx1"/>
                </a:solidFill>
              </a:defRPr>
            </a:lvl1pPr>
          </a:lstStyle>
          <a:p>
            <a:r>
              <a:rPr lang="en-US" noProof="0"/>
              <a:t>Click to edit Master title style</a:t>
            </a:r>
          </a:p>
        </p:txBody>
      </p:sp>
      <p:sp>
        <p:nvSpPr>
          <p:cNvPr id="3" name="Content Placeholder 2"/>
          <p:cNvSpPr>
            <a:spLocks noGrp="1"/>
          </p:cNvSpPr>
          <p:nvPr>
            <p:ph idx="1" hasCustomPrompt="1"/>
          </p:nvPr>
        </p:nvSpPr>
        <p:spPr>
          <a:xfrm>
            <a:off x="3869268"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12" name="Content Placeholder 2">
            <a:extLst>
              <a:ext uri="{FF2B5EF4-FFF2-40B4-BE49-F238E27FC236}">
                <a16:creationId xmlns:a16="http://schemas.microsoft.com/office/drawing/2014/main" id="{671F6AA6-44A2-4F03-9FFE-66D0E2F0C922}"/>
              </a:ext>
            </a:extLst>
          </p:cNvPr>
          <p:cNvSpPr>
            <a:spLocks noGrp="1"/>
          </p:cNvSpPr>
          <p:nvPr>
            <p:ph idx="13" hasCustomPrompt="1"/>
          </p:nvPr>
        </p:nvSpPr>
        <p:spPr>
          <a:xfrm>
            <a:off x="7740240"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Content Placeholder 2">
            <a:extLst>
              <a:ext uri="{FF2B5EF4-FFF2-40B4-BE49-F238E27FC236}">
                <a16:creationId xmlns:a16="http://schemas.microsoft.com/office/drawing/2014/main" id="{81AAA51A-AC54-4EAF-98E6-2A338021A4D3}"/>
              </a:ext>
            </a:extLst>
          </p:cNvPr>
          <p:cNvSpPr>
            <a:spLocks noGrp="1"/>
          </p:cNvSpPr>
          <p:nvPr>
            <p:ph idx="14" hasCustomPrompt="1"/>
          </p:nvPr>
        </p:nvSpPr>
        <p:spPr>
          <a:xfrm>
            <a:off x="3869268"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2">
            <a:extLst>
              <a:ext uri="{FF2B5EF4-FFF2-40B4-BE49-F238E27FC236}">
                <a16:creationId xmlns:a16="http://schemas.microsoft.com/office/drawing/2014/main" id="{7525DB2A-A40E-4DE5-8DA6-5FB847C0F0D7}"/>
              </a:ext>
            </a:extLst>
          </p:cNvPr>
          <p:cNvSpPr>
            <a:spLocks noGrp="1"/>
          </p:cNvSpPr>
          <p:nvPr>
            <p:ph idx="15" hasCustomPrompt="1"/>
          </p:nvPr>
        </p:nvSpPr>
        <p:spPr>
          <a:xfrm>
            <a:off x="7740240"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269831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Icons_Title ">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25CCA687-AB7D-4035-849A-4D9F7C0401C1}"/>
              </a:ext>
            </a:extLst>
          </p:cNvPr>
          <p:cNvSpPr/>
          <p:nvPr userDrawn="1"/>
        </p:nvSpPr>
        <p:spPr>
          <a:xfrm>
            <a:off x="-1" y="2526525"/>
            <a:ext cx="3068514" cy="3563377"/>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C5B57C12-8635-490F-AC5E-880EE5EFB9F2}"/>
              </a:ext>
            </a:extLst>
          </p:cNvPr>
          <p:cNvSpPr/>
          <p:nvPr userDrawn="1"/>
        </p:nvSpPr>
        <p:spPr>
          <a:xfrm>
            <a:off x="3200401" y="2526525"/>
            <a:ext cx="848164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BF4D011-4812-426A-AF72-052AC843FFB5}"/>
              </a:ext>
            </a:extLst>
          </p:cNvPr>
          <p:cNvSpPr/>
          <p:nvPr userDrawn="1"/>
        </p:nvSpPr>
        <p:spPr>
          <a:xfrm>
            <a:off x="0" y="758952"/>
            <a:ext cx="3068515" cy="1659371"/>
          </a:xfrm>
          <a:prstGeom prst="rect">
            <a:avLst/>
          </a:prstGeom>
          <a:solidFill>
            <a:schemeClr val="accent5">
              <a:alpha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5933F083-BCA0-42F4-BB66-81AD5A4DAF5E}"/>
              </a:ext>
            </a:extLst>
          </p:cNvPr>
          <p:cNvSpPr>
            <a:spLocks noGrp="1"/>
          </p:cNvSpPr>
          <p:nvPr>
            <p:ph type="title"/>
          </p:nvPr>
        </p:nvSpPr>
        <p:spPr>
          <a:xfrm>
            <a:off x="509954" y="2637691"/>
            <a:ext cx="2431210" cy="3347055"/>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A40193E2-84B1-4994-8F97-4A2EBCE6D1A5}"/>
              </a:ext>
            </a:extLst>
          </p:cNvPr>
          <p:cNvSpPr/>
          <p:nvPr userDrawn="1"/>
        </p:nvSpPr>
        <p:spPr>
          <a:xfrm>
            <a:off x="11815866" y="2526524"/>
            <a:ext cx="376134" cy="3567951"/>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Text Placeholder 2">
            <a:extLst>
              <a:ext uri="{FF2B5EF4-FFF2-40B4-BE49-F238E27FC236}">
                <a16:creationId xmlns:a16="http://schemas.microsoft.com/office/drawing/2014/main" id="{A3569071-305C-4C40-87F4-0EE8553B6640}"/>
              </a:ext>
            </a:extLst>
          </p:cNvPr>
          <p:cNvSpPr>
            <a:spLocks noGrp="1"/>
          </p:cNvSpPr>
          <p:nvPr>
            <p:ph type="body" sz="quarter" idx="13" hasCustomPrompt="1"/>
          </p:nvPr>
        </p:nvSpPr>
        <p:spPr>
          <a:xfrm>
            <a:off x="3597275" y="2638425"/>
            <a:ext cx="8091488" cy="3346450"/>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Date Placeholder 3">
            <a:extLst>
              <a:ext uri="{FF2B5EF4-FFF2-40B4-BE49-F238E27FC236}">
                <a16:creationId xmlns:a16="http://schemas.microsoft.com/office/drawing/2014/main" id="{C8501626-512F-4A26-9857-5FC55FC399BE}"/>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2991391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Icons Title Right">
    <p:bg>
      <p:bgPr>
        <a:solidFill>
          <a:schemeClr val="bg1"/>
        </a:solidFill>
        <a:effectLst/>
      </p:bgPr>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10" name="Rectangle 9">
            <a:extLst>
              <a:ext uri="{FF2B5EF4-FFF2-40B4-BE49-F238E27FC236}">
                <a16:creationId xmlns:a16="http://schemas.microsoft.com/office/drawing/2014/main" id="{C5B57C12-8635-490F-AC5E-880EE5EFB9F2}"/>
              </a:ext>
            </a:extLst>
          </p:cNvPr>
          <p:cNvSpPr/>
          <p:nvPr userDrawn="1"/>
        </p:nvSpPr>
        <p:spPr>
          <a:xfrm>
            <a:off x="527125" y="2524913"/>
            <a:ext cx="848164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25CCA687-AB7D-4035-849A-4D9F7C0401C1}"/>
              </a:ext>
            </a:extLst>
          </p:cNvPr>
          <p:cNvSpPr/>
          <p:nvPr userDrawn="1"/>
        </p:nvSpPr>
        <p:spPr>
          <a:xfrm>
            <a:off x="9118064" y="2524912"/>
            <a:ext cx="3068514" cy="3563377"/>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BF4D011-4812-426A-AF72-052AC843FFB5}"/>
              </a:ext>
            </a:extLst>
          </p:cNvPr>
          <p:cNvSpPr/>
          <p:nvPr userDrawn="1"/>
        </p:nvSpPr>
        <p:spPr>
          <a:xfrm>
            <a:off x="9118063" y="765851"/>
            <a:ext cx="3068515" cy="1659371"/>
          </a:xfrm>
          <a:prstGeom prst="rect">
            <a:avLst/>
          </a:prstGeom>
          <a:solidFill>
            <a:schemeClr val="accent5">
              <a:alpha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5933F083-BCA0-42F4-BB66-81AD5A4DAF5E}"/>
              </a:ext>
            </a:extLst>
          </p:cNvPr>
          <p:cNvSpPr>
            <a:spLocks noGrp="1"/>
          </p:cNvSpPr>
          <p:nvPr>
            <p:ph type="title"/>
          </p:nvPr>
        </p:nvSpPr>
        <p:spPr>
          <a:xfrm>
            <a:off x="9425958" y="2641544"/>
            <a:ext cx="2431210" cy="3347055"/>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A40193E2-84B1-4994-8F97-4A2EBCE6D1A5}"/>
              </a:ext>
            </a:extLst>
          </p:cNvPr>
          <p:cNvSpPr/>
          <p:nvPr userDrawn="1"/>
        </p:nvSpPr>
        <p:spPr>
          <a:xfrm>
            <a:off x="15348" y="2531097"/>
            <a:ext cx="376134" cy="3567951"/>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Text Placeholder 2">
            <a:extLst>
              <a:ext uri="{FF2B5EF4-FFF2-40B4-BE49-F238E27FC236}">
                <a16:creationId xmlns:a16="http://schemas.microsoft.com/office/drawing/2014/main" id="{A3569071-305C-4C40-87F4-0EE8553B6640}"/>
              </a:ext>
            </a:extLst>
          </p:cNvPr>
          <p:cNvSpPr>
            <a:spLocks noGrp="1"/>
          </p:cNvSpPr>
          <p:nvPr>
            <p:ph type="body" sz="quarter" idx="13" hasCustomPrompt="1"/>
          </p:nvPr>
        </p:nvSpPr>
        <p:spPr>
          <a:xfrm>
            <a:off x="722203" y="2633375"/>
            <a:ext cx="8091488" cy="3346450"/>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Date Placeholder 3">
            <a:extLst>
              <a:ext uri="{FF2B5EF4-FFF2-40B4-BE49-F238E27FC236}">
                <a16:creationId xmlns:a16="http://schemas.microsoft.com/office/drawing/2014/main" id="{C8501626-512F-4A26-9857-5FC55FC399BE}"/>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13513600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Side_by_S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04FEA5CF-263B-4BE3-8A0F-4F64C91A3EAD}"/>
              </a:ext>
            </a:extLst>
          </p:cNvPr>
          <p:cNvSpPr>
            <a:spLocks noGrp="1"/>
          </p:cNvSpPr>
          <p:nvPr>
            <p:ph type="pic" sz="quarter" idx="13"/>
          </p:nvPr>
        </p:nvSpPr>
        <p:spPr>
          <a:xfrm>
            <a:off x="0" y="0"/>
            <a:ext cx="12192000" cy="6858000"/>
          </a:xfrm>
          <a:noFill/>
        </p:spPr>
        <p:txBody>
          <a:bodyPr/>
          <a:lstStyle/>
          <a:p>
            <a:r>
              <a:rPr lang="en-US" noProof="0"/>
              <a:t>Click icon to add picture</a:t>
            </a:r>
            <a:endParaRPr lang="en-US" noProof="0" dirty="0"/>
          </a:p>
        </p:txBody>
      </p:sp>
      <p:sp>
        <p:nvSpPr>
          <p:cNvPr id="9" name="Rectangle 8">
            <a:extLst>
              <a:ext uri="{FF2B5EF4-FFF2-40B4-BE49-F238E27FC236}">
                <a16:creationId xmlns:a16="http://schemas.microsoft.com/office/drawing/2014/main" id="{DB9B4BDF-0731-43A1-9FA4-B813CCABFFBD}"/>
              </a:ext>
            </a:extLst>
          </p:cNvPr>
          <p:cNvSpPr/>
          <p:nvPr userDrawn="1"/>
        </p:nvSpPr>
        <p:spPr>
          <a:xfrm>
            <a:off x="0" y="2661238"/>
            <a:ext cx="4044464" cy="3131310"/>
          </a:xfrm>
          <a:prstGeom prst="rect">
            <a:avLst/>
          </a:prstGeom>
          <a:ln>
            <a:noFill/>
          </a:ln>
        </p:spPr>
        <p:style>
          <a:lnRef idx="3">
            <a:schemeClr val="lt1"/>
          </a:lnRef>
          <a:fillRef idx="1">
            <a:schemeClr val="accent5"/>
          </a:fillRef>
          <a:effectRef idx="1">
            <a:schemeClr val="accent5"/>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84E936B2-F67D-47E2-B4EF-BFB09DFAE723}"/>
              </a:ext>
            </a:extLst>
          </p:cNvPr>
          <p:cNvSpPr/>
          <p:nvPr userDrawn="1"/>
        </p:nvSpPr>
        <p:spPr>
          <a:xfrm>
            <a:off x="7746025" y="1065452"/>
            <a:ext cx="4445977" cy="472709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49D99AE2-0582-4909-A290-DE0718ED189B}"/>
              </a:ext>
            </a:extLst>
          </p:cNvPr>
          <p:cNvSpPr/>
          <p:nvPr userDrawn="1"/>
        </p:nvSpPr>
        <p:spPr>
          <a:xfrm>
            <a:off x="2" y="1065451"/>
            <a:ext cx="4044465" cy="1478849"/>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A0F68EA6-727E-4DCD-8AC2-A483CE5A60BA}"/>
              </a:ext>
            </a:extLst>
          </p:cNvPr>
          <p:cNvSpPr>
            <a:spLocks noGrp="1"/>
          </p:cNvSpPr>
          <p:nvPr>
            <p:ph type="title"/>
          </p:nvPr>
        </p:nvSpPr>
        <p:spPr>
          <a:xfrm>
            <a:off x="337476" y="2795380"/>
            <a:ext cx="3369512" cy="2880230"/>
          </a:xfrm>
        </p:spPr>
        <p:txBody>
          <a:bodyPr>
            <a:normAutofit/>
          </a:bodyPr>
          <a:lstStyle>
            <a:lvl1pPr>
              <a:defRPr>
                <a:solidFill>
                  <a:schemeClr val="tx1"/>
                </a:solidFill>
              </a:defRPr>
            </a:lvl1pPr>
          </a:lstStyle>
          <a:p>
            <a:r>
              <a:rPr lang="en-US" sz="3000" noProof="0"/>
              <a:t>Click to edit Master title style</a:t>
            </a:r>
          </a:p>
        </p:txBody>
      </p:sp>
      <p:sp>
        <p:nvSpPr>
          <p:cNvPr id="13" name="Content Placeholder 2">
            <a:extLst>
              <a:ext uri="{FF2B5EF4-FFF2-40B4-BE49-F238E27FC236}">
                <a16:creationId xmlns:a16="http://schemas.microsoft.com/office/drawing/2014/main" id="{FC504EF3-1237-4467-9FD5-E0E43C1BABF5}"/>
              </a:ext>
            </a:extLst>
          </p:cNvPr>
          <p:cNvSpPr>
            <a:spLocks noGrp="1"/>
          </p:cNvSpPr>
          <p:nvPr>
            <p:ph idx="1" hasCustomPrompt="1"/>
          </p:nvPr>
        </p:nvSpPr>
        <p:spPr>
          <a:xfrm>
            <a:off x="7929197" y="1206481"/>
            <a:ext cx="4079631" cy="4469129"/>
          </a:xfrm>
        </p:spPr>
        <p:txBody>
          <a:bodyPr/>
          <a:lstStyle>
            <a:lvl1pPr>
              <a:defRPr>
                <a:solidFill>
                  <a:schemeClr val="bg2"/>
                </a:solidFill>
              </a:defRPr>
            </a:lvl1pPr>
          </a:lstStyle>
          <a:p>
            <a:pPr lvl="0"/>
            <a:r>
              <a:rPr lang="en-US" noProof="0"/>
              <a:t>Edit Master text styles</a:t>
            </a:r>
          </a:p>
        </p:txBody>
      </p:sp>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24" name="Date Placeholder 3">
            <a:extLst>
              <a:ext uri="{FF2B5EF4-FFF2-40B4-BE49-F238E27FC236}">
                <a16:creationId xmlns:a16="http://schemas.microsoft.com/office/drawing/2014/main" id="{668056DE-DA3F-41EF-A93F-C50A4A789D7E}"/>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131843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15244"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2043953"/>
            <a:ext cx="2947482" cy="3681067"/>
          </a:xfrm>
        </p:spPr>
        <p:txBody>
          <a:bodyPr/>
          <a:lstStyle>
            <a:lvl1pPr>
              <a:defRPr>
                <a:solidFill>
                  <a:schemeClr val="tx1"/>
                </a:solidFill>
              </a:defRPr>
            </a:lvl1pPr>
          </a:lstStyle>
          <a:p>
            <a:r>
              <a:rPr lang="en-US" noProof="0"/>
              <a:t>Click to edit Master title style</a:t>
            </a:r>
          </a:p>
        </p:txBody>
      </p:sp>
      <p:sp>
        <p:nvSpPr>
          <p:cNvPr id="3" name="Content Placeholder 2"/>
          <p:cNvSpPr>
            <a:spLocks noGrp="1"/>
          </p:cNvSpPr>
          <p:nvPr>
            <p:ph idx="1" hasCustomPrompt="1"/>
          </p:nvPr>
        </p:nvSpPr>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Tree>
    <p:extLst>
      <p:ext uri="{BB962C8B-B14F-4D97-AF65-F5344CB8AC3E}">
        <p14:creationId xmlns:p14="http://schemas.microsoft.com/office/powerpoint/2010/main" val="4696731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Title_Top">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170462"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287810" y="2526525"/>
            <a:ext cx="1090597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Text Placeholder 2">
            <a:extLst>
              <a:ext uri="{FF2B5EF4-FFF2-40B4-BE49-F238E27FC236}">
                <a16:creationId xmlns:a16="http://schemas.microsoft.com/office/drawing/2014/main" id="{F0772FB0-32ED-4DB8-9F56-587A5BEF3F2B}"/>
              </a:ext>
            </a:extLst>
          </p:cNvPr>
          <p:cNvSpPr>
            <a:spLocks noGrp="1"/>
          </p:cNvSpPr>
          <p:nvPr>
            <p:ph type="body" idx="1" hasCustomPrompt="1"/>
          </p:nvPr>
        </p:nvSpPr>
        <p:spPr>
          <a:xfrm>
            <a:off x="1783974" y="2684770"/>
            <a:ext cx="9120216" cy="3304549"/>
          </a:xfrm>
        </p:spPr>
        <p:txBody>
          <a:bodyPr anchor="ctr" anchorCtr="0">
            <a:normAutofit/>
          </a:bodyPr>
          <a:lstStyle>
            <a:lvl1pPr marL="342900" indent="-342900">
              <a:buFont typeface="Arial" panose="020B0604020202020204" pitchFamily="34" charset="0"/>
              <a:buChar char="•"/>
              <a:defRPr sz="2200" cap="none" spc="0" baseline="0">
                <a:solidFill>
                  <a:schemeClr val="bg2"/>
                </a:solidFill>
              </a:defRPr>
            </a:lvl1pPr>
            <a:lvl2pPr marL="742950" indent="-285750">
              <a:buFont typeface="Arial" panose="020B0604020202020204" pitchFamily="34" charset="0"/>
              <a:buChar char="•"/>
              <a:defRPr sz="1800">
                <a:solidFill>
                  <a:schemeClr val="bg2"/>
                </a:solidFill>
              </a:defRPr>
            </a:lvl2pPr>
            <a:lvl3pPr marL="1200150" indent="-285750">
              <a:buFont typeface="Arial" panose="020B0604020202020204" pitchFamily="34" charset="0"/>
              <a:buChar char="•"/>
              <a:defRPr sz="1600">
                <a:solidFill>
                  <a:schemeClr val="bg2"/>
                </a:solidFill>
              </a:defRPr>
            </a:lvl3pPr>
            <a:lvl4pPr marL="1657350" indent="-285750">
              <a:buFont typeface="Arial" panose="020B0604020202020204" pitchFamily="34" charset="0"/>
              <a:buChar char="•"/>
              <a:defRPr sz="1400">
                <a:solidFill>
                  <a:schemeClr val="bg2"/>
                </a:solidFill>
              </a:defRPr>
            </a:lvl4pPr>
            <a:lvl5pPr marL="2114550" indent="-285750">
              <a:buFont typeface="Arial" panose="020B0604020202020204" pitchFamily="34" charset="0"/>
              <a:buChar char="•"/>
              <a:defRPr sz="1400">
                <a:solidFill>
                  <a:schemeClr val="bg2"/>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2696983689"/>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Title and Content Lef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590D47E-B3B8-440E-9F42-8E8BF157EBFB}"/>
              </a:ext>
            </a:extLst>
          </p:cNvPr>
          <p:cNvSpPr/>
          <p:nvPr userDrawn="1"/>
        </p:nvSpPr>
        <p:spPr>
          <a:xfrm>
            <a:off x="8722615" y="761103"/>
            <a:ext cx="3469385" cy="5335793"/>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8983566" y="2345167"/>
            <a:ext cx="2947482" cy="3376355"/>
          </a:xfrm>
        </p:spPr>
        <p:txBody>
          <a:bodyPr/>
          <a:lstStyle>
            <a:lvl1pPr>
              <a:defRPr>
                <a:solidFill>
                  <a:schemeClr val="tx1"/>
                </a:solidFill>
              </a:defRPr>
            </a:lvl1pPr>
          </a:lstStyle>
          <a:p>
            <a:r>
              <a:rPr lang="en-US" noProof="0"/>
              <a:t>Click to edit Master title style</a:t>
            </a:r>
          </a:p>
        </p:txBody>
      </p:sp>
      <p:sp>
        <p:nvSpPr>
          <p:cNvPr id="9" name="Rectangle 8">
            <a:extLst>
              <a:ext uri="{FF2B5EF4-FFF2-40B4-BE49-F238E27FC236}">
                <a16:creationId xmlns:a16="http://schemas.microsoft.com/office/drawing/2014/main" id="{B1F71A73-3F86-47BC-8F23-CF55E86418C3}"/>
              </a:ext>
            </a:extLst>
          </p:cNvPr>
          <p:cNvSpPr/>
          <p:nvPr userDrawn="1"/>
        </p:nvSpPr>
        <p:spPr>
          <a:xfrm>
            <a:off x="573233" y="761103"/>
            <a:ext cx="8065158" cy="5335793"/>
          </a:xfrm>
          <a:prstGeom prst="rect">
            <a:avLst/>
          </a:prstGeom>
          <a:solidFill>
            <a:schemeClr val="tx1">
              <a:alpha val="85098"/>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noProof="0" dirty="0"/>
          </a:p>
        </p:txBody>
      </p:sp>
      <p:sp>
        <p:nvSpPr>
          <p:cNvPr id="3" name="Content Placeholder 2"/>
          <p:cNvSpPr>
            <a:spLocks noGrp="1"/>
          </p:cNvSpPr>
          <p:nvPr>
            <p:ph idx="1" hasCustomPrompt="1"/>
          </p:nvPr>
        </p:nvSpPr>
        <p:spPr>
          <a:xfrm>
            <a:off x="951134" y="860611"/>
            <a:ext cx="7315200" cy="5120640"/>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8" name="Rectangle 7">
            <a:extLst>
              <a:ext uri="{FF2B5EF4-FFF2-40B4-BE49-F238E27FC236}">
                <a16:creationId xmlns:a16="http://schemas.microsoft.com/office/drawing/2014/main" id="{65CA5BF5-DE7F-4460-817D-AE1BAC336C92}"/>
              </a:ext>
            </a:extLst>
          </p:cNvPr>
          <p:cNvSpPr/>
          <p:nvPr userDrawn="1"/>
        </p:nvSpPr>
        <p:spPr>
          <a:xfrm>
            <a:off x="1" y="753035"/>
            <a:ext cx="494852" cy="5335793"/>
          </a:xfrm>
          <a:prstGeom prst="rect">
            <a:avLst/>
          </a:prstGeom>
          <a:solidFill>
            <a:schemeClr val="accent5">
              <a:alpha val="6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82641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Left Title and 4 Content Boxe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04486"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2043953"/>
            <a:ext cx="2947482" cy="3681067"/>
          </a:xfrm>
        </p:spPr>
        <p:txBody>
          <a:bodyPr/>
          <a:lstStyle>
            <a:lvl1pPr>
              <a:defRPr>
                <a:solidFill>
                  <a:schemeClr val="tx1"/>
                </a:solidFill>
              </a:defRPr>
            </a:lvl1pPr>
          </a:lstStyle>
          <a:p>
            <a:r>
              <a:rPr lang="en-US" noProof="0"/>
              <a:t>Click to edit Master title style</a:t>
            </a:r>
          </a:p>
        </p:txBody>
      </p:sp>
      <p:sp>
        <p:nvSpPr>
          <p:cNvPr id="3" name="Content Placeholder 2"/>
          <p:cNvSpPr>
            <a:spLocks noGrp="1"/>
          </p:cNvSpPr>
          <p:nvPr>
            <p:ph idx="1" hasCustomPrompt="1"/>
          </p:nvPr>
        </p:nvSpPr>
        <p:spPr>
          <a:xfrm>
            <a:off x="3869268"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12" name="Content Placeholder 2">
            <a:extLst>
              <a:ext uri="{FF2B5EF4-FFF2-40B4-BE49-F238E27FC236}">
                <a16:creationId xmlns:a16="http://schemas.microsoft.com/office/drawing/2014/main" id="{671F6AA6-44A2-4F03-9FFE-66D0E2F0C922}"/>
              </a:ext>
            </a:extLst>
          </p:cNvPr>
          <p:cNvSpPr>
            <a:spLocks noGrp="1"/>
          </p:cNvSpPr>
          <p:nvPr>
            <p:ph idx="13" hasCustomPrompt="1"/>
          </p:nvPr>
        </p:nvSpPr>
        <p:spPr>
          <a:xfrm>
            <a:off x="7740240"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Content Placeholder 2">
            <a:extLst>
              <a:ext uri="{FF2B5EF4-FFF2-40B4-BE49-F238E27FC236}">
                <a16:creationId xmlns:a16="http://schemas.microsoft.com/office/drawing/2014/main" id="{81AAA51A-AC54-4EAF-98E6-2A338021A4D3}"/>
              </a:ext>
            </a:extLst>
          </p:cNvPr>
          <p:cNvSpPr>
            <a:spLocks noGrp="1"/>
          </p:cNvSpPr>
          <p:nvPr>
            <p:ph idx="14" hasCustomPrompt="1"/>
          </p:nvPr>
        </p:nvSpPr>
        <p:spPr>
          <a:xfrm>
            <a:off x="3869268"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2">
            <a:extLst>
              <a:ext uri="{FF2B5EF4-FFF2-40B4-BE49-F238E27FC236}">
                <a16:creationId xmlns:a16="http://schemas.microsoft.com/office/drawing/2014/main" id="{7525DB2A-A40E-4DE5-8DA6-5FB847C0F0D7}"/>
              </a:ext>
            </a:extLst>
          </p:cNvPr>
          <p:cNvSpPr>
            <a:spLocks noGrp="1"/>
          </p:cNvSpPr>
          <p:nvPr>
            <p:ph idx="15" hasCustomPrompt="1"/>
          </p:nvPr>
        </p:nvSpPr>
        <p:spPr>
          <a:xfrm>
            <a:off x="7740240"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7476091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1_Comparison">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630838"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630837" y="2526525"/>
            <a:ext cx="10574682"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
        <p:nvSpPr>
          <p:cNvPr id="17" name="Text Placeholder 2">
            <a:extLst>
              <a:ext uri="{FF2B5EF4-FFF2-40B4-BE49-F238E27FC236}">
                <a16:creationId xmlns:a16="http://schemas.microsoft.com/office/drawing/2014/main" id="{BD1906FD-7264-467E-8A95-6A1598BBAE13}"/>
              </a:ext>
            </a:extLst>
          </p:cNvPr>
          <p:cNvSpPr>
            <a:spLocks noGrp="1"/>
          </p:cNvSpPr>
          <p:nvPr>
            <p:ph type="body" idx="1" hasCustomPrompt="1"/>
          </p:nvPr>
        </p:nvSpPr>
        <p:spPr>
          <a:xfrm>
            <a:off x="1783974" y="2684769"/>
            <a:ext cx="4213601" cy="521833"/>
          </a:xfrm>
        </p:spPr>
        <p:txBody>
          <a:bodyPr anchor="b">
            <a:norm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9" name="Text Placeholder 4">
            <a:extLst>
              <a:ext uri="{FF2B5EF4-FFF2-40B4-BE49-F238E27FC236}">
                <a16:creationId xmlns:a16="http://schemas.microsoft.com/office/drawing/2014/main" id="{1D9479BE-4889-4C54-8C9E-50648BC02381}"/>
              </a:ext>
            </a:extLst>
          </p:cNvPr>
          <p:cNvSpPr>
            <a:spLocks noGrp="1"/>
          </p:cNvSpPr>
          <p:nvPr>
            <p:ph type="body" sz="quarter" idx="3" hasCustomPrompt="1"/>
          </p:nvPr>
        </p:nvSpPr>
        <p:spPr>
          <a:xfrm>
            <a:off x="6172200" y="2684769"/>
            <a:ext cx="4731990" cy="521833"/>
          </a:xfrm>
        </p:spPr>
        <p:txBody>
          <a:bodyPr anchor="b">
            <a:norm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5">
            <a:extLst>
              <a:ext uri="{FF2B5EF4-FFF2-40B4-BE49-F238E27FC236}">
                <a16:creationId xmlns:a16="http://schemas.microsoft.com/office/drawing/2014/main" id="{8CBEFBB2-2C32-4339-A0D7-FE21D732939B}"/>
              </a:ext>
            </a:extLst>
          </p:cNvPr>
          <p:cNvSpPr>
            <a:spLocks noGrp="1"/>
          </p:cNvSpPr>
          <p:nvPr>
            <p:ph sz="quarter" idx="4" hasCustomPrompt="1"/>
          </p:nvPr>
        </p:nvSpPr>
        <p:spPr>
          <a:xfrm>
            <a:off x="6172200" y="3225243"/>
            <a:ext cx="4731991" cy="2764075"/>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9D350AFD-FA04-40B5-BB0C-750B91312F93}"/>
              </a:ext>
            </a:extLst>
          </p:cNvPr>
          <p:cNvSpPr>
            <a:spLocks noGrp="1"/>
          </p:cNvSpPr>
          <p:nvPr>
            <p:ph sz="half" idx="2" hasCustomPrompt="1"/>
          </p:nvPr>
        </p:nvSpPr>
        <p:spPr>
          <a:xfrm>
            <a:off x="1783974" y="3225243"/>
            <a:ext cx="4213601" cy="2764075"/>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44184947"/>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1_Two Content">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630838"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630837" y="2526525"/>
            <a:ext cx="10574682"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
        <p:nvSpPr>
          <p:cNvPr id="16" name="Content Placeholder 2">
            <a:extLst>
              <a:ext uri="{FF2B5EF4-FFF2-40B4-BE49-F238E27FC236}">
                <a16:creationId xmlns:a16="http://schemas.microsoft.com/office/drawing/2014/main" id="{378439C3-2539-4484-8848-B8140826D7D9}"/>
              </a:ext>
            </a:extLst>
          </p:cNvPr>
          <p:cNvSpPr>
            <a:spLocks noGrp="1"/>
          </p:cNvSpPr>
          <p:nvPr>
            <p:ph sz="half" idx="1" hasCustomPrompt="1"/>
          </p:nvPr>
        </p:nvSpPr>
        <p:spPr>
          <a:xfrm>
            <a:off x="1783974" y="2684769"/>
            <a:ext cx="4235826" cy="3304549"/>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AC8FBFBF-CD25-4076-8A61-06DD30C0489B}"/>
              </a:ext>
            </a:extLst>
          </p:cNvPr>
          <p:cNvSpPr>
            <a:spLocks noGrp="1"/>
          </p:cNvSpPr>
          <p:nvPr>
            <p:ph sz="half" idx="2" hasCustomPrompt="1"/>
          </p:nvPr>
        </p:nvSpPr>
        <p:spPr>
          <a:xfrm>
            <a:off x="6172200" y="2684768"/>
            <a:ext cx="4731991" cy="3304549"/>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589718211"/>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04486"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864110"/>
            <a:ext cx="2947482" cy="1822530"/>
          </a:xfrm>
        </p:spPr>
        <p:txBody>
          <a:bodyPr/>
          <a:lstStyle>
            <a:lvl1pPr>
              <a:defRPr>
                <a:solidFill>
                  <a:schemeClr val="tx1"/>
                </a:solidFill>
              </a:defRPr>
            </a:lvl1pPr>
          </a:lstStyle>
          <a:p>
            <a:r>
              <a:rPr lang="en-US" noProof="0"/>
              <a:t>Click to edit Master title style</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16" name="Text Placeholder 3">
            <a:extLst>
              <a:ext uri="{FF2B5EF4-FFF2-40B4-BE49-F238E27FC236}">
                <a16:creationId xmlns:a16="http://schemas.microsoft.com/office/drawing/2014/main" id="{E54FB1F0-6244-4B59-A42E-7B0515D37C8B}"/>
              </a:ext>
            </a:extLst>
          </p:cNvPr>
          <p:cNvSpPr>
            <a:spLocks noGrp="1"/>
          </p:cNvSpPr>
          <p:nvPr>
            <p:ph type="body" sz="half" idx="2" hasCustomPrompt="1"/>
          </p:nvPr>
        </p:nvSpPr>
        <p:spPr>
          <a:xfrm>
            <a:off x="252920" y="2686640"/>
            <a:ext cx="2947481" cy="324418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7" name="Picture Placeholder 2">
            <a:extLst>
              <a:ext uri="{FF2B5EF4-FFF2-40B4-BE49-F238E27FC236}">
                <a16:creationId xmlns:a16="http://schemas.microsoft.com/office/drawing/2014/main" id="{52A72E56-7D9E-4CDE-9E60-7770E79CF66C}"/>
              </a:ext>
            </a:extLst>
          </p:cNvPr>
          <p:cNvSpPr>
            <a:spLocks noGrp="1"/>
          </p:cNvSpPr>
          <p:nvPr>
            <p:ph type="pic" idx="1"/>
          </p:nvPr>
        </p:nvSpPr>
        <p:spPr>
          <a:xfrm>
            <a:off x="3869268" y="864111"/>
            <a:ext cx="7486120" cy="5066714"/>
          </a:xfrm>
        </p:spPr>
        <p:txBody>
          <a:bodyPr/>
          <a:lstStyle>
            <a:lvl1pPr marL="0" indent="0">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34708087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630838"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630837" y="2526525"/>
            <a:ext cx="10574682"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
        <p:nvSpPr>
          <p:cNvPr id="15" name="Text Placeholder 3">
            <a:extLst>
              <a:ext uri="{FF2B5EF4-FFF2-40B4-BE49-F238E27FC236}">
                <a16:creationId xmlns:a16="http://schemas.microsoft.com/office/drawing/2014/main" id="{465B3165-6F10-4D0F-9BC8-B4C451444D69}"/>
              </a:ext>
            </a:extLst>
          </p:cNvPr>
          <p:cNvSpPr>
            <a:spLocks noGrp="1"/>
          </p:cNvSpPr>
          <p:nvPr>
            <p:ph type="body" sz="half" idx="2" hasCustomPrompt="1"/>
          </p:nvPr>
        </p:nvSpPr>
        <p:spPr>
          <a:xfrm>
            <a:off x="262466" y="2684770"/>
            <a:ext cx="1259814" cy="330454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6" name="Content Placeholder 2">
            <a:extLst>
              <a:ext uri="{FF2B5EF4-FFF2-40B4-BE49-F238E27FC236}">
                <a16:creationId xmlns:a16="http://schemas.microsoft.com/office/drawing/2014/main" id="{C0EC084C-1181-4416-B55B-179995FCEE91}"/>
              </a:ext>
            </a:extLst>
          </p:cNvPr>
          <p:cNvSpPr>
            <a:spLocks noGrp="1"/>
          </p:cNvSpPr>
          <p:nvPr>
            <p:ph idx="1" hasCustomPrompt="1"/>
          </p:nvPr>
        </p:nvSpPr>
        <p:spPr>
          <a:xfrm>
            <a:off x="1783974" y="2684770"/>
            <a:ext cx="9120217" cy="3304548"/>
          </a:xfrm>
        </p:spPr>
        <p:txBody>
          <a:bodyP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4275555137"/>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1_Title Only">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170462"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287810" y="2526525"/>
            <a:ext cx="1090597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89155985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8/20/2026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8173448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60" r:id="rId12"/>
    <p:sldLayoutId id="2147483707" r:id="rId13"/>
    <p:sldLayoutId id="2147483708" r:id="rId14"/>
    <p:sldLayoutId id="2147483709" r:id="rId15"/>
    <p:sldLayoutId id="2147483664" r:id="rId16"/>
    <p:sldLayoutId id="2147483665" r:id="rId17"/>
    <p:sldLayoutId id="2147483666" r:id="rId18"/>
    <p:sldLayoutId id="2147483667" r:id="rId19"/>
    <p:sldLayoutId id="2147483671" r:id="rId20"/>
    <p:sldLayoutId id="2147483672" r:id="rId21"/>
    <p:sldLayoutId id="2147483673" r:id="rId22"/>
    <p:sldLayoutId id="2147483674" r:id="rId23"/>
    <p:sldLayoutId id="2147483675" r:id="rId24"/>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iqsels.com/en/public-domain-photo-zwsia"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gif"/><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7.jpeg"/><Relationship Id="rId7" Type="http://schemas.openxmlformats.org/officeDocument/2006/relationships/diagramLayout" Target="../diagrams/layout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Data" Target="../diagrams/data3.xml"/><Relationship Id="rId5" Type="http://schemas.openxmlformats.org/officeDocument/2006/relationships/image" Target="../media/image9.svg"/><Relationship Id="rId10" Type="http://schemas.microsoft.com/office/2007/relationships/diagramDrawing" Target="../diagrams/drawing3.xml"/><Relationship Id="rId4" Type="http://schemas.openxmlformats.org/officeDocument/2006/relationships/image" Target="../media/image8.svg"/><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510838D-DAD4-57B1-3B69-F5A561637C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038" b="5692"/>
          <a:stretch>
            <a:fillRect/>
          </a:stretch>
        </p:blipFill>
        <p:spPr>
          <a:xfrm>
            <a:off x="3" y="-22"/>
            <a:ext cx="12191997" cy="6858022"/>
          </a:xfrm>
          <a:prstGeom prst="rect">
            <a:avLst/>
          </a:prstGeom>
        </p:spPr>
      </p:pic>
      <p:sp>
        <p:nvSpPr>
          <p:cNvPr id="2" name="Title 1">
            <a:extLst>
              <a:ext uri="{FF2B5EF4-FFF2-40B4-BE49-F238E27FC236}">
                <a16:creationId xmlns:a16="http://schemas.microsoft.com/office/drawing/2014/main" id="{2A1A64A0-F4E3-49DD-96B7-84FB564610E8}"/>
              </a:ext>
            </a:extLst>
          </p:cNvPr>
          <p:cNvSpPr>
            <a:spLocks noGrp="1"/>
          </p:cNvSpPr>
          <p:nvPr>
            <p:ph type="ctrTitle"/>
          </p:nvPr>
        </p:nvSpPr>
        <p:spPr>
          <a:xfrm>
            <a:off x="6096006" y="643467"/>
            <a:ext cx="5452529" cy="3569242"/>
          </a:xfrm>
        </p:spPr>
        <p:txBody>
          <a:bodyPr anchor="t">
            <a:normAutofit/>
          </a:bodyPr>
          <a:lstStyle/>
          <a:p>
            <a:pPr algn="r"/>
            <a:r>
              <a:rPr lang="en-US" sz="4800" dirty="0">
                <a:solidFill>
                  <a:schemeClr val="bg1"/>
                </a:solidFill>
              </a:rPr>
              <a:t>Welcome to higher education.</a:t>
            </a:r>
            <a:endParaRPr lang="en-GB" sz="4800" dirty="0">
              <a:solidFill>
                <a:schemeClr val="bg1"/>
              </a:solidFill>
            </a:endParaRPr>
          </a:p>
        </p:txBody>
      </p:sp>
    </p:spTree>
    <p:extLst>
      <p:ext uri="{BB962C8B-B14F-4D97-AF65-F5344CB8AC3E}">
        <p14:creationId xmlns:p14="http://schemas.microsoft.com/office/powerpoint/2010/main" val="221353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64DE7C-2672-DC60-74A4-2FAFE439BF69}"/>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Agenda</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37B0A60-C67B-1563-29AE-BE470461E40D}"/>
              </a:ext>
            </a:extLst>
          </p:cNvPr>
          <p:cNvGraphicFramePr>
            <a:graphicFrameLocks noGrp="1"/>
          </p:cNvGraphicFramePr>
          <p:nvPr>
            <p:ph idx="1"/>
            <p:extLst>
              <p:ext uri="{D42A27DB-BD31-4B8C-83A1-F6EECF244321}">
                <p14:modId xmlns:p14="http://schemas.microsoft.com/office/powerpoint/2010/main" val="226773199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19178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Rectangle 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4" name="Rectangle 13">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Content Placeholder 2" descr="Who Am I? Where Am I Going? What Am I Doing? - Dory from Nemo (5 second  memory) Meme Generator">
            <a:extLst>
              <a:ext uri="{FF2B5EF4-FFF2-40B4-BE49-F238E27FC236}">
                <a16:creationId xmlns:a16="http://schemas.microsoft.com/office/drawing/2014/main" id="{58ED044E-43C4-D2B9-31E8-0259C7F73BF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r="2" b="588"/>
          <a:stretch>
            <a:fillRect/>
          </a:stretch>
        </p:blipFill>
        <p:spPr bwMode="auto">
          <a:xfrm>
            <a:off x="1127556" y="1208531"/>
            <a:ext cx="6126020" cy="4735069"/>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052C125-E6A2-C81F-5562-571D924BACCA}"/>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dirty="0">
                <a:solidFill>
                  <a:srgbClr val="FFFFFF"/>
                </a:solidFill>
              </a:rPr>
              <a:t>Feeling like Dory be like… </a:t>
            </a:r>
          </a:p>
        </p:txBody>
      </p:sp>
    </p:spTree>
    <p:extLst>
      <p:ext uri="{BB962C8B-B14F-4D97-AF65-F5344CB8AC3E}">
        <p14:creationId xmlns:p14="http://schemas.microsoft.com/office/powerpoint/2010/main" val="3081306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DE1B3-0D2F-3EFC-6D73-1DABBF85D8DD}"/>
              </a:ext>
            </a:extLst>
          </p:cNvPr>
          <p:cNvSpPr>
            <a:spLocks noGrp="1"/>
          </p:cNvSpPr>
          <p:nvPr>
            <p:ph type="title"/>
          </p:nvPr>
        </p:nvSpPr>
        <p:spPr>
          <a:xfrm>
            <a:off x="601255" y="702155"/>
            <a:ext cx="3409783" cy="1300365"/>
          </a:xfrm>
        </p:spPr>
        <p:txBody>
          <a:bodyPr>
            <a:normAutofit/>
          </a:bodyPr>
          <a:lstStyle/>
          <a:p>
            <a:r>
              <a:rPr lang="en-GB">
                <a:solidFill>
                  <a:srgbClr val="FFFFFF"/>
                </a:solidFill>
              </a:rPr>
              <a:t>Wait a minute… </a:t>
            </a:r>
          </a:p>
        </p:txBody>
      </p:sp>
      <p:graphicFrame>
        <p:nvGraphicFramePr>
          <p:cNvPr id="4" name="Content Placeholder 2">
            <a:extLst>
              <a:ext uri="{FF2B5EF4-FFF2-40B4-BE49-F238E27FC236}">
                <a16:creationId xmlns:a16="http://schemas.microsoft.com/office/drawing/2014/main" id="{D6DCB275-10B4-6122-4E2E-BF1C8B5FC6FB}"/>
              </a:ext>
            </a:extLst>
          </p:cNvPr>
          <p:cNvGraphicFramePr>
            <a:graphicFrameLocks noGrp="1"/>
          </p:cNvGraphicFramePr>
          <p:nvPr>
            <p:ph idx="1"/>
            <p:extLst>
              <p:ext uri="{D42A27DB-BD31-4B8C-83A1-F6EECF244321}">
                <p14:modId xmlns:p14="http://schemas.microsoft.com/office/powerpoint/2010/main" val="879805964"/>
              </p:ext>
            </p:extLst>
          </p:nvPr>
        </p:nvGraphicFramePr>
        <p:xfrm>
          <a:off x="601255" y="2177142"/>
          <a:ext cx="3409782" cy="38236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Wait a minute. Who are you? on Make a GIF">
            <a:extLst>
              <a:ext uri="{FF2B5EF4-FFF2-40B4-BE49-F238E27FC236}">
                <a16:creationId xmlns:a16="http://schemas.microsoft.com/office/drawing/2014/main" id="{00807D55-08EF-8C74-D85C-2A28EB494B10}"/>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4592231" y="1498933"/>
            <a:ext cx="6831503" cy="3842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021109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University of Wales Trinity Saint David (@UWTSD) / Posts / X">
            <a:extLst>
              <a:ext uri="{FF2B5EF4-FFF2-40B4-BE49-F238E27FC236}">
                <a16:creationId xmlns:a16="http://schemas.microsoft.com/office/drawing/2014/main" id="{10CD87D8-51A8-C598-E145-7BEFBB0D7C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873" r="7238"/>
          <a:stretch>
            <a:fillRect/>
          </a:stretch>
        </p:blipFill>
        <p:spPr bwMode="auto">
          <a:xfrm>
            <a:off x="1652603" y="541065"/>
            <a:ext cx="3054130" cy="3435892"/>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a:extLst>
              <a:ext uri="{FF2B5EF4-FFF2-40B4-BE49-F238E27FC236}">
                <a16:creationId xmlns:a16="http://schemas.microsoft.com/office/drawing/2014/main" id="{81E578A1-EC2A-7FF4-1316-AB5C51CA89C8}"/>
              </a:ext>
            </a:extLst>
          </p:cNvPr>
          <p:cNvPicPr>
            <a:picLocks noGrp="1" noChangeAspect="1"/>
          </p:cNvPicPr>
          <p:nvPr>
            <p:ph idx="1"/>
          </p:nvPr>
        </p:nvPicPr>
        <p:blipFill>
          <a:blip r:embed="rId3"/>
          <a:srcRect l="6096" r="7800" b="2"/>
          <a:stretch>
            <a:fillRect/>
          </a:stretch>
        </p:blipFill>
        <p:spPr>
          <a:xfrm>
            <a:off x="6940059" y="541064"/>
            <a:ext cx="4109026" cy="3435892"/>
          </a:xfrm>
          <a:prstGeom prst="rect">
            <a:avLst/>
          </a:prstGeom>
        </p:spPr>
      </p:pic>
      <p:sp>
        <p:nvSpPr>
          <p:cNvPr id="20" name="Rectangle 19">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297735"/>
            <a:ext cx="1126540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0D78A4E-1290-8CF6-D5AA-1F1644CD53DF}"/>
              </a:ext>
            </a:extLst>
          </p:cNvPr>
          <p:cNvSpPr>
            <a:spLocks noGrp="1"/>
          </p:cNvSpPr>
          <p:nvPr>
            <p:ph type="title"/>
          </p:nvPr>
        </p:nvSpPr>
        <p:spPr>
          <a:xfrm>
            <a:off x="609599" y="4572000"/>
            <a:ext cx="10965141" cy="895244"/>
          </a:xfrm>
        </p:spPr>
        <p:txBody>
          <a:bodyPr vert="horz" lIns="91440" tIns="45720" rIns="91440" bIns="45720" rtlCol="0" anchor="b">
            <a:normAutofit/>
          </a:bodyPr>
          <a:lstStyle/>
          <a:p>
            <a:r>
              <a:rPr lang="en-US" sz="4000">
                <a:solidFill>
                  <a:srgbClr val="FFFFFF"/>
                </a:solidFill>
              </a:rPr>
              <a:t>The Learning Community</a:t>
            </a:r>
          </a:p>
        </p:txBody>
      </p:sp>
    </p:spTree>
    <p:extLst>
      <p:ext uri="{BB962C8B-B14F-4D97-AF65-F5344CB8AC3E}">
        <p14:creationId xmlns:p14="http://schemas.microsoft.com/office/powerpoint/2010/main" val="2826231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0A9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a:extLst>
              <a:ext uri="{FF2B5EF4-FFF2-40B4-BE49-F238E27FC236}">
                <a16:creationId xmlns:a16="http://schemas.microsoft.com/office/drawing/2014/main" id="{D8CD5D3D-BD4B-C119-320E-F055302A21A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b="18182"/>
          <a:stretch>
            <a:fillRect/>
          </a:stretch>
        </p:blipFill>
        <p:spPr bwMode="auto">
          <a:xfrm>
            <a:off x="1143929" y="643467"/>
            <a:ext cx="9904141" cy="5571066"/>
          </a:xfrm>
          <a:prstGeom prst="rect">
            <a:avLst/>
          </a:prstGeom>
          <a:solidFill>
            <a:srgbClr val="FFFFFF"/>
          </a:solidFill>
        </p:spPr>
      </p:pic>
    </p:spTree>
    <p:extLst>
      <p:ext uri="{BB962C8B-B14F-4D97-AF65-F5344CB8AC3E}">
        <p14:creationId xmlns:p14="http://schemas.microsoft.com/office/powerpoint/2010/main" val="2567553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bwMode="blackGray">
      <p:bgPr>
        <a:solidFill>
          <a:schemeClr val="bg1"/>
        </a:solidFill>
        <a:effectLst/>
      </p:bgPr>
    </p:bg>
    <p:spTree>
      <p:nvGrpSpPr>
        <p:cNvPr id="1" name=""/>
        <p:cNvGrpSpPr/>
        <p:nvPr/>
      </p:nvGrpSpPr>
      <p:grpSpPr>
        <a:xfrm>
          <a:off x="0" y="0"/>
          <a:ext cx="0" cy="0"/>
          <a:chOff x="0" y="0"/>
          <a:chExt cx="0" cy="0"/>
        </a:xfrm>
      </p:grpSpPr>
      <p:pic>
        <p:nvPicPr>
          <p:cNvPr id="22" name="Picture 21" descr="Graduation">
            <a:extLst>
              <a:ext uri="{FF2B5EF4-FFF2-40B4-BE49-F238E27FC236}">
                <a16:creationId xmlns:a16="http://schemas.microsoft.com/office/drawing/2014/main" id="{858504C3-A3CB-44FD-8920-1C9ECE4D214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EACD7D33-424E-4924-8CCA-0ECB2EE6B293}"/>
              </a:ext>
              <a:ext uri="{C183D7F6-B498-43B3-948B-1728B52AA6E4}">
                <adec:decorative xmlns:adec="http://schemas.microsoft.com/office/drawing/2017/decorative" val="1"/>
              </a:ext>
            </a:extLst>
          </p:cNvPr>
          <p:cNvSpPr/>
          <p:nvPr/>
        </p:nvSpPr>
        <p:spPr>
          <a:xfrm>
            <a:off x="1792" y="911352"/>
            <a:ext cx="3068515" cy="1659371"/>
          </a:xfrm>
          <a:prstGeom prst="rect">
            <a:avLst/>
          </a:prstGeom>
          <a:solidFill>
            <a:srgbClr val="595959">
              <a:alpha val="6000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pic>
        <p:nvPicPr>
          <p:cNvPr id="5" name="Graphic 4" descr="Diploma">
            <a:extLst>
              <a:ext uri="{FF2B5EF4-FFF2-40B4-BE49-F238E27FC236}">
                <a16:creationId xmlns:a16="http://schemas.microsoft.com/office/drawing/2014/main" id="{55A32494-ACB2-4866-8A3C-A8A216FFDBC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bwMode="black">
          <a:xfrm>
            <a:off x="515813" y="1254525"/>
            <a:ext cx="828000" cy="828000"/>
          </a:xfrm>
          <a:prstGeom prst="rect">
            <a:avLst/>
          </a:prstGeom>
        </p:spPr>
      </p:pic>
      <p:pic>
        <p:nvPicPr>
          <p:cNvPr id="4" name="Graphic 3" descr="Suitcase">
            <a:extLst>
              <a:ext uri="{FF2B5EF4-FFF2-40B4-BE49-F238E27FC236}">
                <a16:creationId xmlns:a16="http://schemas.microsoft.com/office/drawing/2014/main" id="{BAA3CD59-C1DD-43C2-A11F-60A087AE116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bwMode="black">
          <a:xfrm>
            <a:off x="1690391" y="1208821"/>
            <a:ext cx="828000" cy="828000"/>
          </a:xfrm>
          <a:prstGeom prst="rect">
            <a:avLst/>
          </a:prstGeom>
        </p:spPr>
      </p:pic>
      <p:sp>
        <p:nvSpPr>
          <p:cNvPr id="12" name="Rectangle 11">
            <a:extLst>
              <a:ext uri="{FF2B5EF4-FFF2-40B4-BE49-F238E27FC236}">
                <a16:creationId xmlns:a16="http://schemas.microsoft.com/office/drawing/2014/main" id="{A59A40CD-5408-433E-BDDB-04473D25E20F}"/>
              </a:ext>
              <a:ext uri="{C183D7F6-B498-43B3-948B-1728B52AA6E4}">
                <adec:decorative xmlns:adec="http://schemas.microsoft.com/office/drawing/2017/decorative" val="1"/>
              </a:ext>
            </a:extLst>
          </p:cNvPr>
          <p:cNvSpPr/>
          <p:nvPr/>
        </p:nvSpPr>
        <p:spPr>
          <a:xfrm>
            <a:off x="1791" y="2678925"/>
            <a:ext cx="3068514" cy="3563377"/>
          </a:xfrm>
          <a:prstGeom prst="rect">
            <a:avLst/>
          </a:prstGeom>
          <a:solidFill>
            <a:schemeClr val="bg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DBAC3A72-406E-467C-AD75-3552E95BC0C2}"/>
              </a:ext>
            </a:extLst>
          </p:cNvPr>
          <p:cNvSpPr>
            <a:spLocks noGrp="1"/>
          </p:cNvSpPr>
          <p:nvPr>
            <p:ph type="title"/>
          </p:nvPr>
        </p:nvSpPr>
        <p:spPr>
          <a:xfrm>
            <a:off x="-127351" y="2637691"/>
            <a:ext cx="3068515" cy="3347055"/>
          </a:xfrm>
        </p:spPr>
        <p:txBody>
          <a:bodyPr/>
          <a:lstStyle/>
          <a:p>
            <a:pPr algn="ctr"/>
            <a:r>
              <a:rPr lang="en-US" dirty="0"/>
              <a:t>Professional Standards </a:t>
            </a:r>
          </a:p>
        </p:txBody>
      </p:sp>
      <p:sp>
        <p:nvSpPr>
          <p:cNvPr id="15" name="Rectangle 14">
            <a:extLst>
              <a:ext uri="{FF2B5EF4-FFF2-40B4-BE49-F238E27FC236}">
                <a16:creationId xmlns:a16="http://schemas.microsoft.com/office/drawing/2014/main" id="{E9C450B1-121D-41BA-98B6-8637A61BF010}"/>
              </a:ext>
              <a:ext uri="{C183D7F6-B498-43B3-948B-1728B52AA6E4}">
                <adec:decorative xmlns:adec="http://schemas.microsoft.com/office/drawing/2017/decorative" val="1"/>
              </a:ext>
            </a:extLst>
          </p:cNvPr>
          <p:cNvSpPr/>
          <p:nvPr/>
        </p:nvSpPr>
        <p:spPr>
          <a:xfrm>
            <a:off x="11817658" y="2678924"/>
            <a:ext cx="376134" cy="3567951"/>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graphicFrame>
        <p:nvGraphicFramePr>
          <p:cNvPr id="6" name="Content Placeholder 2">
            <a:extLst>
              <a:ext uri="{FF2B5EF4-FFF2-40B4-BE49-F238E27FC236}">
                <a16:creationId xmlns:a16="http://schemas.microsoft.com/office/drawing/2014/main" id="{F83C700F-257E-25E2-F053-BCEDB3D58086}"/>
              </a:ext>
            </a:extLst>
          </p:cNvPr>
          <p:cNvGraphicFramePr>
            <a:graphicFrameLocks/>
          </p:cNvGraphicFramePr>
          <p:nvPr/>
        </p:nvGraphicFramePr>
        <p:xfrm>
          <a:off x="3287742" y="-13166"/>
          <a:ext cx="8904258" cy="685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962895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089318-7463-4911-97A4-30D30D408A6C}"/>
              </a:ext>
              <a:ext uri="{C183D7F6-B498-43B3-948B-1728B52AA6E4}">
                <adec:decorative xmlns:adec="http://schemas.microsoft.com/office/drawing/2017/decorative" val="1"/>
              </a:ext>
            </a:extLst>
          </p:cNvPr>
          <p:cNvSpPr/>
          <p:nvPr/>
        </p:nvSpPr>
        <p:spPr>
          <a:xfrm>
            <a:off x="-2236" y="2522305"/>
            <a:ext cx="376134" cy="3567951"/>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6" name="Rectangle 5">
            <a:extLst>
              <a:ext uri="{FF2B5EF4-FFF2-40B4-BE49-F238E27FC236}">
                <a16:creationId xmlns:a16="http://schemas.microsoft.com/office/drawing/2014/main" id="{0C4755A4-C6F3-4F77-8594-E673AE6621C7}"/>
              </a:ext>
              <a:ext uri="{C183D7F6-B498-43B3-948B-1728B52AA6E4}">
                <adec:decorative xmlns:adec="http://schemas.microsoft.com/office/drawing/2017/decorative" val="1"/>
              </a:ext>
            </a:extLst>
          </p:cNvPr>
          <p:cNvSpPr/>
          <p:nvPr/>
        </p:nvSpPr>
        <p:spPr>
          <a:xfrm>
            <a:off x="527125" y="2524913"/>
            <a:ext cx="848164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7" name="Rectangle 6">
            <a:extLst>
              <a:ext uri="{FF2B5EF4-FFF2-40B4-BE49-F238E27FC236}">
                <a16:creationId xmlns:a16="http://schemas.microsoft.com/office/drawing/2014/main" id="{4CA9F0E1-FD08-4049-8F4B-43926E8ED6D0}"/>
              </a:ext>
              <a:ext uri="{C183D7F6-B498-43B3-948B-1728B52AA6E4}">
                <adec:decorative xmlns:adec="http://schemas.microsoft.com/office/drawing/2017/decorative" val="1"/>
              </a:ext>
            </a:extLst>
          </p:cNvPr>
          <p:cNvSpPr/>
          <p:nvPr/>
        </p:nvSpPr>
        <p:spPr>
          <a:xfrm>
            <a:off x="9118064" y="2524912"/>
            <a:ext cx="3068514" cy="3563377"/>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pic>
        <p:nvPicPr>
          <p:cNvPr id="4" name="Picture 3">
            <a:extLst>
              <a:ext uri="{FF2B5EF4-FFF2-40B4-BE49-F238E27FC236}">
                <a16:creationId xmlns:a16="http://schemas.microsoft.com/office/drawing/2014/main" id="{74159AFD-C2C6-8C75-7389-308C957A286B}"/>
              </a:ext>
            </a:extLst>
          </p:cNvPr>
          <p:cNvPicPr>
            <a:picLocks noChangeAspect="1"/>
          </p:cNvPicPr>
          <p:nvPr/>
        </p:nvPicPr>
        <p:blipFill>
          <a:blip r:embed="rId3"/>
          <a:srcRect r="118" b="-1"/>
          <a:stretch>
            <a:fillRect/>
          </a:stretch>
        </p:blipFill>
        <p:spPr>
          <a:xfrm>
            <a:off x="-36673" y="0"/>
            <a:ext cx="9079880" cy="6858000"/>
          </a:xfrm>
          <a:prstGeom prst="rect">
            <a:avLst/>
          </a:prstGeom>
          <a:effectLst>
            <a:outerShdw blurRad="127000" dist="50800" dir="10800000" sx="99000" sy="99000" algn="r" rotWithShape="0">
              <a:prstClr val="black">
                <a:alpha val="40000"/>
              </a:prstClr>
            </a:outerShdw>
          </a:effectLst>
        </p:spPr>
      </p:pic>
      <p:sp>
        <p:nvSpPr>
          <p:cNvPr id="2" name="Title 1">
            <a:extLst>
              <a:ext uri="{FF2B5EF4-FFF2-40B4-BE49-F238E27FC236}">
                <a16:creationId xmlns:a16="http://schemas.microsoft.com/office/drawing/2014/main" id="{E834FBDA-66C1-443E-A935-5C3C6B1F025C}"/>
              </a:ext>
            </a:extLst>
          </p:cNvPr>
          <p:cNvSpPr>
            <a:spLocks noGrp="1"/>
          </p:cNvSpPr>
          <p:nvPr>
            <p:ph type="title"/>
          </p:nvPr>
        </p:nvSpPr>
        <p:spPr>
          <a:xfrm>
            <a:off x="9043207" y="769711"/>
            <a:ext cx="3218228" cy="1562672"/>
          </a:xfrm>
        </p:spPr>
        <p:txBody>
          <a:bodyPr/>
          <a:lstStyle/>
          <a:p>
            <a:pPr algn="ctr"/>
            <a:r>
              <a:rPr lang="en-US" b="1" dirty="0">
                <a:solidFill>
                  <a:schemeClr val="tx2"/>
                </a:solidFill>
              </a:rPr>
              <a:t>Education and Consumerism </a:t>
            </a:r>
          </a:p>
        </p:txBody>
      </p:sp>
      <p:sp>
        <p:nvSpPr>
          <p:cNvPr id="3" name="Text Placeholder 2">
            <a:extLst>
              <a:ext uri="{FF2B5EF4-FFF2-40B4-BE49-F238E27FC236}">
                <a16:creationId xmlns:a16="http://schemas.microsoft.com/office/drawing/2014/main" id="{DDC9C604-71A9-4A75-AB45-E44E02F0D985}"/>
              </a:ext>
            </a:extLst>
          </p:cNvPr>
          <p:cNvSpPr>
            <a:spLocks noGrp="1"/>
          </p:cNvSpPr>
          <p:nvPr>
            <p:ph type="body" sz="quarter" idx="13"/>
          </p:nvPr>
        </p:nvSpPr>
        <p:spPr>
          <a:xfrm>
            <a:off x="9043207" y="2633055"/>
            <a:ext cx="3051651" cy="3346450"/>
          </a:xfrm>
        </p:spPr>
        <p:txBody>
          <a:bodyPr>
            <a:normAutofit fontScale="85000" lnSpcReduction="10000"/>
          </a:bodyPr>
          <a:lstStyle/>
          <a:p>
            <a:pPr marL="0" indent="0" algn="ctr">
              <a:lnSpc>
                <a:spcPct val="150000"/>
              </a:lnSpc>
              <a:buNone/>
            </a:pPr>
            <a:r>
              <a:rPr lang="en-GB" sz="3200" dirty="0">
                <a:solidFill>
                  <a:srgbClr val="000000"/>
                </a:solidFill>
              </a:rPr>
              <a:t>You are paying for a service but…</a:t>
            </a:r>
          </a:p>
          <a:p>
            <a:pPr marL="0" indent="0" algn="ctr">
              <a:lnSpc>
                <a:spcPct val="150000"/>
              </a:lnSpc>
              <a:buNone/>
            </a:pPr>
            <a:r>
              <a:rPr lang="en-GB" sz="3200" dirty="0">
                <a:solidFill>
                  <a:srgbClr val="000000"/>
                </a:solidFill>
              </a:rPr>
              <a:t>“</a:t>
            </a:r>
            <a:r>
              <a:rPr lang="en-GB" sz="3200" b="1" dirty="0">
                <a:solidFill>
                  <a:srgbClr val="000000"/>
                </a:solidFill>
              </a:rPr>
              <a:t>Higher Education is like flatpack furniture</a:t>
            </a:r>
            <a:r>
              <a:rPr lang="en-GB" sz="3200" b="1" dirty="0"/>
              <a:t>”</a:t>
            </a:r>
            <a:endParaRPr lang="en-GB" sz="3200" dirty="0"/>
          </a:p>
          <a:p>
            <a:endParaRPr lang="en-US" dirty="0"/>
          </a:p>
        </p:txBody>
      </p:sp>
    </p:spTree>
    <p:extLst>
      <p:ext uri="{BB962C8B-B14F-4D97-AF65-F5344CB8AC3E}">
        <p14:creationId xmlns:p14="http://schemas.microsoft.com/office/powerpoint/2010/main" val="3853883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B6E24-E052-FD8A-2692-E8C8BDC14E96}"/>
              </a:ext>
            </a:extLst>
          </p:cNvPr>
          <p:cNvSpPr>
            <a:spLocks noGrp="1"/>
          </p:cNvSpPr>
          <p:nvPr>
            <p:ph type="title"/>
          </p:nvPr>
        </p:nvSpPr>
        <p:spPr>
          <a:xfrm>
            <a:off x="621791" y="1161288"/>
            <a:ext cx="4366897" cy="4526280"/>
          </a:xfrm>
        </p:spPr>
        <p:txBody>
          <a:bodyPr>
            <a:normAutofit/>
          </a:bodyPr>
          <a:lstStyle/>
          <a:p>
            <a:r>
              <a:rPr lang="en-GB" sz="4000" dirty="0"/>
              <a:t>Accountability: Owning your own learning </a:t>
            </a:r>
          </a:p>
        </p:txBody>
      </p:sp>
      <p:graphicFrame>
        <p:nvGraphicFramePr>
          <p:cNvPr id="5" name="Content Placeholder 2">
            <a:extLst>
              <a:ext uri="{FF2B5EF4-FFF2-40B4-BE49-F238E27FC236}">
                <a16:creationId xmlns:a16="http://schemas.microsoft.com/office/drawing/2014/main" id="{51D30608-C730-9D95-1784-BE5575C7E4BE}"/>
              </a:ext>
            </a:extLst>
          </p:cNvPr>
          <p:cNvGraphicFramePr>
            <a:graphicFrameLocks noGrp="1"/>
          </p:cNvGraphicFramePr>
          <p:nvPr>
            <p:ph idx="1"/>
            <p:extLst>
              <p:ext uri="{D42A27DB-BD31-4B8C-83A1-F6EECF244321}">
                <p14:modId xmlns:p14="http://schemas.microsoft.com/office/powerpoint/2010/main" val="210514432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9063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3E75A-B2F9-7A25-C535-04F9736016E0}"/>
              </a:ext>
            </a:extLst>
          </p:cNvPr>
          <p:cNvSpPr>
            <a:spLocks noGrp="1"/>
          </p:cNvSpPr>
          <p:nvPr>
            <p:ph type="title"/>
          </p:nvPr>
        </p:nvSpPr>
        <p:spPr/>
        <p:txBody>
          <a:bodyPr>
            <a:normAutofit/>
          </a:bodyPr>
          <a:lstStyle/>
          <a:p>
            <a:r>
              <a:rPr lang="en-GB" dirty="0">
                <a:solidFill>
                  <a:schemeClr val="tx1">
                    <a:lumMod val="85000"/>
                    <a:lumOff val="15000"/>
                  </a:schemeClr>
                </a:solidFill>
              </a:rPr>
              <a:t>Why does it matter?</a:t>
            </a:r>
          </a:p>
        </p:txBody>
      </p:sp>
      <p:graphicFrame>
        <p:nvGraphicFramePr>
          <p:cNvPr id="5" name="Content Placeholder 2">
            <a:extLst>
              <a:ext uri="{FF2B5EF4-FFF2-40B4-BE49-F238E27FC236}">
                <a16:creationId xmlns:a16="http://schemas.microsoft.com/office/drawing/2014/main" id="{89BF0E3C-6551-5111-AAD4-307175BF8378}"/>
              </a:ext>
            </a:extLst>
          </p:cNvPr>
          <p:cNvGraphicFramePr>
            <a:graphicFrameLocks noGrp="1"/>
          </p:cNvGraphicFramePr>
          <p:nvPr>
            <p:ph idx="1"/>
            <p:extLst>
              <p:ext uri="{D42A27DB-BD31-4B8C-83A1-F6EECF244321}">
                <p14:modId xmlns:p14="http://schemas.microsoft.com/office/powerpoint/2010/main" val="785419340"/>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862680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9" name="Rectangle 102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0" name="Rectangle 1029">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2" name="Rectangle 1031">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4" name="Rectangle 1033">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036" name="Rectangle 1035">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0" name="Rectangle 1039">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5" name="Rectangle 1044">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descr="Person thinking Images - Free Download on Freepik">
            <a:extLst>
              <a:ext uri="{FF2B5EF4-FFF2-40B4-BE49-F238E27FC236}">
                <a16:creationId xmlns:a16="http://schemas.microsoft.com/office/drawing/2014/main" id="{2600983D-BD48-8739-FF2D-BC2936FAC57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r="14459" b="-1"/>
          <a:stretch>
            <a:fillRect/>
          </a:stretch>
        </p:blipFill>
        <p:spPr bwMode="auto">
          <a:xfrm>
            <a:off x="1145164" y="1208531"/>
            <a:ext cx="6090804" cy="4735069"/>
          </a:xfrm>
          <a:prstGeom prst="rect">
            <a:avLst/>
          </a:prstGeom>
          <a:noFill/>
          <a:extLst>
            <a:ext uri="{909E8E84-426E-40DD-AFC4-6F175D3DCCD1}">
              <a14:hiddenFill xmlns:a14="http://schemas.microsoft.com/office/drawing/2010/main">
                <a:solidFill>
                  <a:srgbClr val="FFFFFF"/>
                </a:solidFill>
              </a14:hiddenFill>
            </a:ext>
          </a:extLst>
        </p:spPr>
      </p:pic>
      <p:sp>
        <p:nvSpPr>
          <p:cNvPr id="1047" name="Rectangle 1046">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50E652C-53BA-06AA-D51A-38AA73C11899}"/>
              </a:ext>
            </a:extLst>
          </p:cNvPr>
          <p:cNvSpPr>
            <a:spLocks noGrp="1"/>
          </p:cNvSpPr>
          <p:nvPr>
            <p:ph type="title"/>
          </p:nvPr>
        </p:nvSpPr>
        <p:spPr>
          <a:xfrm>
            <a:off x="8296275" y="1419225"/>
            <a:ext cx="3081576" cy="2085869"/>
          </a:xfrm>
        </p:spPr>
        <p:txBody>
          <a:bodyPr vert="horz" lIns="91440" tIns="45720" rIns="91440" bIns="45720" rtlCol="0" anchor="b">
            <a:normAutofit/>
          </a:bodyPr>
          <a:lstStyle/>
          <a:p>
            <a:pPr>
              <a:lnSpc>
                <a:spcPct val="90000"/>
              </a:lnSpc>
            </a:pPr>
            <a:r>
              <a:rPr lang="en-US" sz="3100" dirty="0">
                <a:solidFill>
                  <a:srgbClr val="FFFFFF"/>
                </a:solidFill>
                <a:effectLst/>
              </a:rPr>
              <a:t>“What do you think matters most when you study?”</a:t>
            </a:r>
            <a:endParaRPr lang="en-US" sz="3100" dirty="0">
              <a:solidFill>
                <a:srgbClr val="FFFFFF"/>
              </a:solidFill>
            </a:endParaRPr>
          </a:p>
        </p:txBody>
      </p:sp>
    </p:spTree>
    <p:extLst>
      <p:ext uri="{BB962C8B-B14F-4D97-AF65-F5344CB8AC3E}">
        <p14:creationId xmlns:p14="http://schemas.microsoft.com/office/powerpoint/2010/main" val="1183370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2" name="Picture 2" descr="10 Health Benefits of Getting Enough Sleep - Life Extension">
            <a:extLst>
              <a:ext uri="{FF2B5EF4-FFF2-40B4-BE49-F238E27FC236}">
                <a16:creationId xmlns:a16="http://schemas.microsoft.com/office/drawing/2014/main" id="{A4E58F01-6DD2-FFF3-B164-10ABA1EEED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583" r="3" b="6453"/>
          <a:stretch>
            <a:fillRect/>
          </a:stretch>
        </p:blipFill>
        <p:spPr bwMode="auto">
          <a:xfrm>
            <a:off x="-2" y="10"/>
            <a:ext cx="4578272" cy="2285990"/>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What is social health and why does it matter for our well-being? -  Christensen Institute">
            <a:extLst>
              <a:ext uri="{FF2B5EF4-FFF2-40B4-BE49-F238E27FC236}">
                <a16:creationId xmlns:a16="http://schemas.microsoft.com/office/drawing/2014/main" id="{030E6E4A-D82F-D56C-E832-E3826173DC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4" b="351"/>
          <a:stretch>
            <a:fillRect/>
          </a:stretch>
        </p:blipFill>
        <p:spPr bwMode="auto">
          <a:xfrm>
            <a:off x="-140" y="2286001"/>
            <a:ext cx="4587036" cy="228554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Healthy and Balanced Diet - Meaning, Importance and Diet Chart – Eggoz">
            <a:extLst>
              <a:ext uri="{FF2B5EF4-FFF2-40B4-BE49-F238E27FC236}">
                <a16:creationId xmlns:a16="http://schemas.microsoft.com/office/drawing/2014/main" id="{F89EF39C-83F1-C794-EECA-E20E760AB3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4027" r="-4" b="19143"/>
          <a:stretch>
            <a:fillRect/>
          </a:stretch>
        </p:blipFill>
        <p:spPr bwMode="auto">
          <a:xfrm>
            <a:off x="2" y="4572000"/>
            <a:ext cx="4560199" cy="2286000"/>
          </a:xfrm>
          <a:prstGeom prst="rect">
            <a:avLst/>
          </a:prstGeom>
          <a:noFill/>
          <a:extLst>
            <a:ext uri="{909E8E84-426E-40DD-AFC4-6F175D3DCCD1}">
              <a14:hiddenFill xmlns:a14="http://schemas.microsoft.com/office/drawing/2010/main">
                <a:solidFill>
                  <a:srgbClr val="FFFFFF"/>
                </a:solidFill>
              </a14:hiddenFill>
            </a:ext>
          </a:extLst>
        </p:spPr>
      </p:pic>
      <p:sp>
        <p:nvSpPr>
          <p:cNvPr id="10254" name="Rectangle 10253">
            <a:extLst>
              <a:ext uri="{FF2B5EF4-FFF2-40B4-BE49-F238E27FC236}">
                <a16:creationId xmlns:a16="http://schemas.microsoft.com/office/drawing/2014/main" id="{7B34D440-E359-4CB9-B8E8-81977A860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0517" y="-460"/>
            <a:ext cx="91440"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256" name="Rectangle 10255">
            <a:extLst>
              <a:ext uri="{FF2B5EF4-FFF2-40B4-BE49-F238E27FC236}">
                <a16:creationId xmlns:a16="http://schemas.microsoft.com/office/drawing/2014/main" id="{1B8F5A0E-5428-4604-A0F3-2224BE870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2240510"/>
            <a:ext cx="4581144"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58" name="Rectangle 10257">
            <a:extLst>
              <a:ext uri="{FF2B5EF4-FFF2-40B4-BE49-F238E27FC236}">
                <a16:creationId xmlns:a16="http://schemas.microsoft.com/office/drawing/2014/main" id="{1C3A0919-B9D6-44E1-A436-5307E792DB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4503305"/>
            <a:ext cx="4581144"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59" name="Rectangle 10258">
            <a:extLst>
              <a:ext uri="{FF2B5EF4-FFF2-40B4-BE49-F238E27FC236}">
                <a16:creationId xmlns:a16="http://schemas.microsoft.com/office/drawing/2014/main" id="{D288FC14-B788-4FBC-9C5E-BC4892F5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06" y="0"/>
            <a:ext cx="7571045" cy="6858000"/>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32841D4-528D-E0F2-4C17-09A03000886D}"/>
              </a:ext>
            </a:extLst>
          </p:cNvPr>
          <p:cNvSpPr>
            <a:spLocks noGrp="1"/>
          </p:cNvSpPr>
          <p:nvPr>
            <p:ph type="title"/>
          </p:nvPr>
        </p:nvSpPr>
        <p:spPr>
          <a:xfrm>
            <a:off x="5204707" y="457280"/>
            <a:ext cx="6400367" cy="1431399"/>
          </a:xfrm>
        </p:spPr>
        <p:txBody>
          <a:bodyPr anchor="ctr">
            <a:normAutofit/>
          </a:bodyPr>
          <a:lstStyle/>
          <a:p>
            <a:r>
              <a:rPr lang="en-GB" dirty="0">
                <a:solidFill>
                  <a:srgbClr val="FFFFFF"/>
                </a:solidFill>
              </a:rPr>
              <a:t>Your wellbeing as a higher education student.</a:t>
            </a:r>
          </a:p>
        </p:txBody>
      </p:sp>
      <p:sp>
        <p:nvSpPr>
          <p:cNvPr id="3" name="Content Placeholder 2">
            <a:extLst>
              <a:ext uri="{FF2B5EF4-FFF2-40B4-BE49-F238E27FC236}">
                <a16:creationId xmlns:a16="http://schemas.microsoft.com/office/drawing/2014/main" id="{61BF07E0-0D50-F058-B36B-5DD6F58A816F}"/>
              </a:ext>
            </a:extLst>
          </p:cNvPr>
          <p:cNvSpPr>
            <a:spLocks noGrp="1"/>
          </p:cNvSpPr>
          <p:nvPr>
            <p:ph idx="1"/>
          </p:nvPr>
        </p:nvSpPr>
        <p:spPr>
          <a:xfrm>
            <a:off x="5207590" y="2194527"/>
            <a:ext cx="6397545" cy="4061676"/>
          </a:xfrm>
        </p:spPr>
        <p:txBody>
          <a:bodyPr>
            <a:normAutofit/>
          </a:bodyPr>
          <a:lstStyle/>
          <a:p>
            <a:r>
              <a:rPr lang="en-GB" b="1" dirty="0">
                <a:solidFill>
                  <a:srgbClr val="FFFFFF"/>
                </a:solidFill>
              </a:rPr>
              <a:t>Emotional wellbeing</a:t>
            </a:r>
            <a:r>
              <a:rPr lang="en-GB" dirty="0">
                <a:solidFill>
                  <a:srgbClr val="FFFFFF"/>
                </a:solidFill>
              </a:rPr>
              <a:t> – feeling able to manage emotions, stress, and challenges</a:t>
            </a:r>
          </a:p>
          <a:p>
            <a:r>
              <a:rPr lang="en-GB" b="1" dirty="0">
                <a:solidFill>
                  <a:srgbClr val="FFFFFF"/>
                </a:solidFill>
              </a:rPr>
              <a:t>Physical wellbeing</a:t>
            </a:r>
            <a:r>
              <a:rPr lang="en-GB" dirty="0">
                <a:solidFill>
                  <a:srgbClr val="FFFFFF"/>
                </a:solidFill>
              </a:rPr>
              <a:t> – having energy, good sleep, and healthy habits</a:t>
            </a:r>
          </a:p>
          <a:p>
            <a:r>
              <a:rPr lang="en-GB" b="1" dirty="0">
                <a:solidFill>
                  <a:srgbClr val="FFFFFF"/>
                </a:solidFill>
              </a:rPr>
              <a:t>Social wellbeing</a:t>
            </a:r>
            <a:r>
              <a:rPr lang="en-GB" dirty="0">
                <a:solidFill>
                  <a:srgbClr val="FFFFFF"/>
                </a:solidFill>
              </a:rPr>
              <a:t> – feeling connected, supported, and valued by others</a:t>
            </a:r>
          </a:p>
          <a:p>
            <a:r>
              <a:rPr lang="en-GB" b="1" dirty="0">
                <a:solidFill>
                  <a:srgbClr val="FFFFFF"/>
                </a:solidFill>
              </a:rPr>
              <a:t>Academic wellbeing</a:t>
            </a:r>
            <a:r>
              <a:rPr lang="en-GB" dirty="0">
                <a:solidFill>
                  <a:srgbClr val="FFFFFF"/>
                </a:solidFill>
              </a:rPr>
              <a:t> – feeling capable, motivated, and confident in learning</a:t>
            </a:r>
          </a:p>
          <a:p>
            <a:r>
              <a:rPr lang="en-GB" b="1" dirty="0">
                <a:solidFill>
                  <a:srgbClr val="FFFFFF"/>
                </a:solidFill>
              </a:rPr>
              <a:t>Life satisfaction</a:t>
            </a:r>
            <a:r>
              <a:rPr lang="en-GB" dirty="0">
                <a:solidFill>
                  <a:srgbClr val="FFFFFF"/>
                </a:solidFill>
              </a:rPr>
              <a:t> – having a sense of purpose, fulfilment, and stability</a:t>
            </a:r>
          </a:p>
        </p:txBody>
      </p:sp>
    </p:spTree>
    <p:extLst>
      <p:ext uri="{BB962C8B-B14F-4D97-AF65-F5344CB8AC3E}">
        <p14:creationId xmlns:p14="http://schemas.microsoft.com/office/powerpoint/2010/main" val="184579285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57E53-272F-8EE4-B359-272D9BCF39BE}"/>
              </a:ext>
            </a:extLst>
          </p:cNvPr>
          <p:cNvSpPr>
            <a:spLocks noGrp="1"/>
          </p:cNvSpPr>
          <p:nvPr>
            <p:ph type="title"/>
          </p:nvPr>
        </p:nvSpPr>
        <p:spPr/>
        <p:txBody>
          <a:bodyPr>
            <a:normAutofit/>
          </a:bodyPr>
          <a:lstStyle/>
          <a:p>
            <a:r>
              <a:rPr lang="en-GB">
                <a:solidFill>
                  <a:schemeClr val="tx1">
                    <a:lumMod val="85000"/>
                    <a:lumOff val="15000"/>
                  </a:schemeClr>
                </a:solidFill>
              </a:rPr>
              <a:t>Definitions and Characterisations </a:t>
            </a:r>
          </a:p>
        </p:txBody>
      </p:sp>
      <p:graphicFrame>
        <p:nvGraphicFramePr>
          <p:cNvPr id="24" name="Content Placeholder 2">
            <a:extLst>
              <a:ext uri="{FF2B5EF4-FFF2-40B4-BE49-F238E27FC236}">
                <a16:creationId xmlns:a16="http://schemas.microsoft.com/office/drawing/2014/main" id="{734D4704-4442-823F-67C3-07399D72FBD3}"/>
              </a:ext>
            </a:extLst>
          </p:cNvPr>
          <p:cNvGraphicFramePr>
            <a:graphicFrameLocks noGrp="1"/>
          </p:cNvGraphicFramePr>
          <p:nvPr>
            <p:ph idx="1"/>
            <p:extLst>
              <p:ext uri="{D42A27DB-BD31-4B8C-83A1-F6EECF244321}">
                <p14:modId xmlns:p14="http://schemas.microsoft.com/office/powerpoint/2010/main" val="1189507818"/>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523697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4D9E1-D52A-EC53-655B-97A5DFB45322}"/>
              </a:ext>
            </a:extLst>
          </p:cNvPr>
          <p:cNvSpPr>
            <a:spLocks noGrp="1"/>
          </p:cNvSpPr>
          <p:nvPr>
            <p:ph type="title"/>
          </p:nvPr>
        </p:nvSpPr>
        <p:spPr>
          <a:xfrm>
            <a:off x="672280" y="944752"/>
            <a:ext cx="3259016" cy="1462692"/>
          </a:xfrm>
        </p:spPr>
        <p:txBody>
          <a:bodyPr vert="horz" lIns="91440" tIns="45720" rIns="91440" bIns="45720" rtlCol="0" anchor="b">
            <a:normAutofit/>
          </a:bodyPr>
          <a:lstStyle/>
          <a:p>
            <a:r>
              <a:rPr lang="en-US" sz="2600" b="0" kern="1200" cap="all">
                <a:solidFill>
                  <a:srgbClr val="FFFFFF"/>
                </a:solidFill>
                <a:latin typeface="+mj-lt"/>
                <a:ea typeface="+mj-ea"/>
                <a:cs typeface="+mj-cs"/>
              </a:rPr>
              <a:t>Avoiding negative wellbeing looks like… </a:t>
            </a:r>
          </a:p>
        </p:txBody>
      </p:sp>
      <p:graphicFrame>
        <p:nvGraphicFramePr>
          <p:cNvPr id="3085" name="Content Placeholder 2">
            <a:extLst>
              <a:ext uri="{FF2B5EF4-FFF2-40B4-BE49-F238E27FC236}">
                <a16:creationId xmlns:a16="http://schemas.microsoft.com/office/drawing/2014/main" id="{1051C1C1-6BAC-2BF1-558E-25AA37C3BE59}"/>
              </a:ext>
            </a:extLst>
          </p:cNvPr>
          <p:cNvGraphicFramePr>
            <a:graphicFrameLocks noGrp="1"/>
          </p:cNvGraphicFramePr>
          <p:nvPr>
            <p:ph sz="half" idx="1"/>
            <p:extLst>
              <p:ext uri="{D42A27DB-BD31-4B8C-83A1-F6EECF244321}">
                <p14:modId xmlns:p14="http://schemas.microsoft.com/office/powerpoint/2010/main" val="416882733"/>
              </p:ext>
            </p:extLst>
          </p:nvPr>
        </p:nvGraphicFramePr>
        <p:xfrm>
          <a:off x="671513" y="2536031"/>
          <a:ext cx="3123783" cy="3671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Maslow's Hierarchy of Needs">
            <a:extLst>
              <a:ext uri="{FF2B5EF4-FFF2-40B4-BE49-F238E27FC236}">
                <a16:creationId xmlns:a16="http://schemas.microsoft.com/office/drawing/2014/main" id="{311B10EC-F2FB-F901-6838-B7555625B6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6595" r="1705" b="-1"/>
          <a:stretch>
            <a:fillRect/>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501660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 early morning coffee with bread and a newspaper on top of the table">
            <a:extLst>
              <a:ext uri="{FF2B5EF4-FFF2-40B4-BE49-F238E27FC236}">
                <a16:creationId xmlns:a16="http://schemas.microsoft.com/office/drawing/2014/main" id="{B006F3A0-4AB0-AE04-95BC-00FE2E4A283E}"/>
              </a:ext>
            </a:extLst>
          </p:cNvPr>
          <p:cNvPicPr>
            <a:picLocks noChangeAspect="1"/>
          </p:cNvPicPr>
          <p:nvPr/>
        </p:nvPicPr>
        <p:blipFill>
          <a:blip r:embed="rId3"/>
          <a:srcRect t="8882" b="6848"/>
          <a:stretch>
            <a:fillRect/>
          </a:stretch>
        </p:blipFill>
        <p:spPr>
          <a:xfrm>
            <a:off x="931166" y="1742645"/>
            <a:ext cx="6518800" cy="3666840"/>
          </a:xfrm>
          <a:prstGeom prst="rect">
            <a:avLst/>
          </a:prstGeom>
          <a:noFill/>
        </p:spPr>
      </p:pic>
      <p:sp>
        <p:nvSpPr>
          <p:cNvPr id="2" name="Title 1">
            <a:extLst>
              <a:ext uri="{FF2B5EF4-FFF2-40B4-BE49-F238E27FC236}">
                <a16:creationId xmlns:a16="http://schemas.microsoft.com/office/drawing/2014/main" id="{06D59249-04FC-D9F4-72A8-DB8F34AB1975}"/>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a:solidFill>
                  <a:srgbClr val="FFFFFF"/>
                </a:solidFill>
              </a:rPr>
              <a:t>Break time </a:t>
            </a:r>
          </a:p>
        </p:txBody>
      </p:sp>
    </p:spTree>
    <p:extLst>
      <p:ext uri="{BB962C8B-B14F-4D97-AF65-F5344CB8AC3E}">
        <p14:creationId xmlns:p14="http://schemas.microsoft.com/office/powerpoint/2010/main" val="180003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CDF3-F297-B80C-8D6C-16F324B51AD3}"/>
              </a:ext>
            </a:extLst>
          </p:cNvPr>
          <p:cNvSpPr>
            <a:spLocks noGrp="1"/>
          </p:cNvSpPr>
          <p:nvPr>
            <p:ph type="title"/>
          </p:nvPr>
        </p:nvSpPr>
        <p:spPr/>
        <p:txBody>
          <a:bodyPr>
            <a:normAutofit/>
          </a:bodyPr>
          <a:lstStyle/>
          <a:p>
            <a:r>
              <a:rPr lang="en-GB" dirty="0"/>
              <a:t>Time Management </a:t>
            </a:r>
            <a:endParaRPr lang="en-GB"/>
          </a:p>
        </p:txBody>
      </p:sp>
      <p:graphicFrame>
        <p:nvGraphicFramePr>
          <p:cNvPr id="4" name="Content Placeholder 2">
            <a:extLst>
              <a:ext uri="{FF2B5EF4-FFF2-40B4-BE49-F238E27FC236}">
                <a16:creationId xmlns:a16="http://schemas.microsoft.com/office/drawing/2014/main" id="{CD8A2CA9-F2C0-A94F-F869-79D21365B81A}"/>
              </a:ext>
            </a:extLst>
          </p:cNvPr>
          <p:cNvGraphicFramePr>
            <a:graphicFrameLocks/>
          </p:cNvGraphicFramePr>
          <p:nvPr>
            <p:extLst>
              <p:ext uri="{D42A27DB-BD31-4B8C-83A1-F6EECF244321}">
                <p14:modId xmlns:p14="http://schemas.microsoft.com/office/powerpoint/2010/main" val="2803346645"/>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5180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C6284-485F-F20F-A268-B4110FCC0CE9}"/>
              </a:ext>
            </a:extLst>
          </p:cNvPr>
          <p:cNvSpPr>
            <a:spLocks noGrp="1"/>
          </p:cNvSpPr>
          <p:nvPr>
            <p:ph type="title"/>
          </p:nvPr>
        </p:nvSpPr>
        <p:spPr/>
        <p:txBody>
          <a:bodyPr/>
          <a:lstStyle/>
          <a:p>
            <a:pPr algn="ctr"/>
            <a:r>
              <a:rPr lang="en-GB" dirty="0"/>
              <a:t>Time Management </a:t>
            </a:r>
          </a:p>
        </p:txBody>
      </p:sp>
      <p:graphicFrame>
        <p:nvGraphicFramePr>
          <p:cNvPr id="7" name="Content Placeholder 2">
            <a:extLst>
              <a:ext uri="{FF2B5EF4-FFF2-40B4-BE49-F238E27FC236}">
                <a16:creationId xmlns:a16="http://schemas.microsoft.com/office/drawing/2014/main" id="{B90317C6-DFCB-9265-EDC7-E4AF4963B82C}"/>
              </a:ext>
            </a:extLst>
          </p:cNvPr>
          <p:cNvGraphicFramePr>
            <a:graphicFrameLocks noGrp="1"/>
          </p:cNvGraphicFramePr>
          <p:nvPr>
            <p:ph idx="1"/>
          </p:nvPr>
        </p:nvGraphicFramePr>
        <p:xfrm>
          <a:off x="581025" y="2341563"/>
          <a:ext cx="11029950" cy="36337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4794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graphicEl>
                                              <a:dgm id="{7D56E31B-556A-4ACD-9A0F-82D9D7BF66D2}"/>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graphicEl>
                                              <a:dgm id="{7F4EEB20-13FF-4AD6-8FB1-0235EA3E0BAC}"/>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graphicEl>
                                              <a:dgm id="{291B742F-4E86-4BAB-A3A5-8CC71DBC28F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graphicEl>
                                              <a:dgm id="{61932DD3-5E7A-413D-B50D-814B8463CF4A}"/>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graphicEl>
                                              <a:dgm id="{B9812AB3-AA39-49D7-AABF-82C098EB207C}"/>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graphicEl>
                                              <a:dgm id="{060DD232-6FDF-4F70-BEDE-48D97EB1887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graphicEl>
                                              <a:dgm id="{6EEC173F-C565-4079-A0D3-3FD5666021D6}"/>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graphicEl>
                                              <a:dgm id="{E85D16ED-91E4-44CC-B3D3-CD919C1A6C00}"/>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
                                            <p:graphicEl>
                                              <a:dgm id="{DDEB03AE-E876-40C6-8E72-63B975EB5389}"/>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graphicEl>
                                              <a:dgm id="{877BA787-0378-4FCF-BF87-2D8938EB06B3}"/>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
                                            <p:graphicEl>
                                              <a:dgm id="{B26F0D8D-190E-4BF5-9B8B-FC69DBFC8C87}"/>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graphicEl>
                                              <a:dgm id="{9856B6ED-2C93-4DEA-8968-5BB68706888D}"/>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graphicEl>
                                              <a:dgm id="{78D6515E-E6DA-4104-B559-CE0AC246AD9B}"/>
                                            </p:graphic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
                                            <p:graphicEl>
                                              <a:dgm id="{A6DDA266-E0E4-4B4A-B59E-6357C116A1F6}"/>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graphicEl>
                                              <a:dgm id="{84CDB773-B20B-4A46-9B8F-1BC75F25A29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ill life wooden spoons in pitcher on kitchen counter">
            <a:extLst>
              <a:ext uri="{FF2B5EF4-FFF2-40B4-BE49-F238E27FC236}">
                <a16:creationId xmlns:a16="http://schemas.microsoft.com/office/drawing/2014/main" id="{645F7AED-1B4B-BEDC-C7A3-AD85AAC6963D}"/>
              </a:ext>
            </a:extLst>
          </p:cNvPr>
          <p:cNvPicPr>
            <a:picLocks noChangeAspect="1"/>
          </p:cNvPicPr>
          <p:nvPr/>
        </p:nvPicPr>
        <p:blipFill rotWithShape="1">
          <a:blip r:embed="rId2"/>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3CC6521-94C3-B7EA-E2CF-C2B10F79D912}"/>
              </a:ext>
            </a:extLst>
          </p:cNvPr>
          <p:cNvSpPr>
            <a:spLocks noGrp="1"/>
          </p:cNvSpPr>
          <p:nvPr>
            <p:ph type="title"/>
          </p:nvPr>
        </p:nvSpPr>
        <p:spPr>
          <a:xfrm>
            <a:off x="609599" y="4572000"/>
            <a:ext cx="10965141" cy="895244"/>
          </a:xfrm>
        </p:spPr>
        <p:txBody>
          <a:bodyPr vert="horz" lIns="91440" tIns="45720" rIns="91440" bIns="45720" rtlCol="0" anchor="b">
            <a:normAutofit/>
          </a:bodyPr>
          <a:lstStyle/>
          <a:p>
            <a:r>
              <a:rPr lang="en-US" sz="4000">
                <a:solidFill>
                  <a:schemeClr val="bg1"/>
                </a:solidFill>
              </a:rPr>
              <a:t>Planning and Preparing</a:t>
            </a:r>
          </a:p>
        </p:txBody>
      </p:sp>
      <p:sp>
        <p:nvSpPr>
          <p:cNvPr id="3" name="Content Placeholder 2">
            <a:extLst>
              <a:ext uri="{FF2B5EF4-FFF2-40B4-BE49-F238E27FC236}">
                <a16:creationId xmlns:a16="http://schemas.microsoft.com/office/drawing/2014/main" id="{5F36B59F-B4AA-0FBC-DCFE-64D3286D78B0}"/>
              </a:ext>
            </a:extLst>
          </p:cNvPr>
          <p:cNvSpPr>
            <a:spLocks noGrp="1"/>
          </p:cNvSpPr>
          <p:nvPr>
            <p:ph idx="1"/>
          </p:nvPr>
        </p:nvSpPr>
        <p:spPr>
          <a:xfrm>
            <a:off x="609598" y="5504576"/>
            <a:ext cx="10965142" cy="447491"/>
          </a:xfrm>
        </p:spPr>
        <p:txBody>
          <a:bodyPr vert="horz" lIns="91440" tIns="45720" rIns="91440" bIns="45720" rtlCol="0" anchor="t">
            <a:normAutofit/>
          </a:bodyPr>
          <a:lstStyle/>
          <a:p>
            <a:pPr marL="0" indent="0">
              <a:buNone/>
            </a:pPr>
            <a:r>
              <a:rPr lang="en-US" sz="1600" cap="all" dirty="0">
                <a:solidFill>
                  <a:schemeClr val="bg1"/>
                </a:solidFill>
              </a:rPr>
              <a:t>If you fail to prepare, you prepare to fail.</a:t>
            </a:r>
          </a:p>
        </p:txBody>
      </p:sp>
    </p:spTree>
    <p:extLst>
      <p:ext uri="{BB962C8B-B14F-4D97-AF65-F5344CB8AC3E}">
        <p14:creationId xmlns:p14="http://schemas.microsoft.com/office/powerpoint/2010/main" val="1178748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0" name="Rectangle 29">
            <a:extLst>
              <a:ext uri="{FF2B5EF4-FFF2-40B4-BE49-F238E27FC236}">
                <a16:creationId xmlns:a16="http://schemas.microsoft.com/office/drawing/2014/main" id="{00BDC88A-176A-4C74-9A93-7C0BC765F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0F81E05-F529-4DFE-AFC8-E3E964F95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1" y="455422"/>
            <a:ext cx="1106164" cy="585973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7358E157-7D0A-4F9C-8B70-83F2B7AA9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420" y="455421"/>
            <a:ext cx="6248454" cy="585973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CEE32A1-5C1C-F9CA-A49A-334AA401C176}"/>
              </a:ext>
            </a:extLst>
          </p:cNvPr>
          <p:cNvSpPr>
            <a:spLocks noGrp="1"/>
          </p:cNvSpPr>
          <p:nvPr>
            <p:ph type="title"/>
          </p:nvPr>
        </p:nvSpPr>
        <p:spPr>
          <a:xfrm>
            <a:off x="2268547" y="1024820"/>
            <a:ext cx="5279696" cy="4720938"/>
          </a:xfrm>
        </p:spPr>
        <p:txBody>
          <a:bodyPr vert="horz" lIns="91440" tIns="45720" rIns="91440" bIns="45720" rtlCol="0" anchor="ctr">
            <a:normAutofit/>
          </a:bodyPr>
          <a:lstStyle/>
          <a:p>
            <a:r>
              <a:rPr lang="en-US" sz="5600" b="0" kern="1200" cap="all">
                <a:solidFill>
                  <a:srgbClr val="FFFFFF"/>
                </a:solidFill>
                <a:latin typeface="+mj-lt"/>
                <a:ea typeface="+mj-ea"/>
                <a:cs typeface="+mj-cs"/>
              </a:rPr>
              <a:t>Where to find things: Module introduction</a:t>
            </a:r>
          </a:p>
        </p:txBody>
      </p:sp>
      <p:sp>
        <p:nvSpPr>
          <p:cNvPr id="33" name="Rectangle 32">
            <a:extLst>
              <a:ext uri="{FF2B5EF4-FFF2-40B4-BE49-F238E27FC236}">
                <a16:creationId xmlns:a16="http://schemas.microsoft.com/office/drawing/2014/main" id="{8977A541-1F4E-4C7A-B7E2-4D5926B76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2" y="453643"/>
            <a:ext cx="3615595" cy="5863293"/>
          </a:xfrm>
          <a:prstGeom prst="rect">
            <a:avLst/>
          </a:prstGeom>
          <a:solidFill>
            <a:srgbClr val="6C7781">
              <a:alpha val="8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 Placeholder 2">
            <a:extLst>
              <a:ext uri="{FF2B5EF4-FFF2-40B4-BE49-F238E27FC236}">
                <a16:creationId xmlns:a16="http://schemas.microsoft.com/office/drawing/2014/main" id="{8766941A-D9BC-010A-36BB-AB9A4FBF3CEB}"/>
              </a:ext>
            </a:extLst>
          </p:cNvPr>
          <p:cNvSpPr>
            <a:spLocks noGrp="1"/>
          </p:cNvSpPr>
          <p:nvPr>
            <p:ph idx="1"/>
          </p:nvPr>
        </p:nvSpPr>
        <p:spPr>
          <a:xfrm>
            <a:off x="8614504" y="1024820"/>
            <a:ext cx="2849615" cy="4720938"/>
          </a:xfrm>
        </p:spPr>
        <p:txBody>
          <a:bodyPr vert="horz" lIns="91440" tIns="45720" rIns="91440" bIns="45720" rtlCol="0" anchor="ctr">
            <a:normAutofit/>
          </a:bodyPr>
          <a:lstStyle/>
          <a:p>
            <a:pPr marL="0" indent="0">
              <a:buNone/>
            </a:pPr>
            <a:r>
              <a:rPr lang="en-US" sz="3200" cap="all">
                <a:solidFill>
                  <a:srgbClr val="FFFFFF"/>
                </a:solidFill>
              </a:rPr>
              <a:t>Let’s explore the module page</a:t>
            </a:r>
          </a:p>
        </p:txBody>
      </p:sp>
    </p:spTree>
    <p:extLst>
      <p:ext uri="{BB962C8B-B14F-4D97-AF65-F5344CB8AC3E}">
        <p14:creationId xmlns:p14="http://schemas.microsoft.com/office/powerpoint/2010/main" val="274969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5B369-DC0F-9B00-6202-A7DD2D4DEB5A}"/>
              </a:ext>
            </a:extLst>
          </p:cNvPr>
          <p:cNvSpPr>
            <a:spLocks noGrp="1"/>
          </p:cNvSpPr>
          <p:nvPr>
            <p:ph type="title"/>
          </p:nvPr>
        </p:nvSpPr>
        <p:spPr>
          <a:xfrm>
            <a:off x="1730825" y="1012894"/>
            <a:ext cx="10044023" cy="877729"/>
          </a:xfrm>
        </p:spPr>
        <p:txBody>
          <a:bodyPr anchor="ctr">
            <a:normAutofit fontScale="90000"/>
          </a:bodyPr>
          <a:lstStyle/>
          <a:p>
            <a:r>
              <a:rPr lang="en-GB" sz="2800" dirty="0">
                <a:solidFill>
                  <a:schemeClr val="tx1"/>
                </a:solidFill>
              </a:rPr>
              <a:t>Course rep: </a:t>
            </a:r>
            <a:r>
              <a:rPr lang="en-GB" sz="2800" b="1" dirty="0">
                <a:solidFill>
                  <a:schemeClr val="tx1"/>
                </a:solidFill>
              </a:rPr>
              <a:t>Represent Student Voice</a:t>
            </a:r>
            <a:br>
              <a:rPr lang="en-GB" sz="2800" b="1" dirty="0">
                <a:solidFill>
                  <a:schemeClr val="tx1"/>
                </a:solidFill>
              </a:rPr>
            </a:br>
            <a:endParaRPr lang="en-GB" sz="2800" dirty="0">
              <a:solidFill>
                <a:schemeClr val="tx1"/>
              </a:solidFill>
            </a:endParaRPr>
          </a:p>
        </p:txBody>
      </p:sp>
      <p:graphicFrame>
        <p:nvGraphicFramePr>
          <p:cNvPr id="5" name="Content Placeholder 2">
            <a:extLst>
              <a:ext uri="{FF2B5EF4-FFF2-40B4-BE49-F238E27FC236}">
                <a16:creationId xmlns:a16="http://schemas.microsoft.com/office/drawing/2014/main" id="{BF9BE1BE-E75D-3FB6-2875-5CA684825764}"/>
              </a:ext>
            </a:extLst>
          </p:cNvPr>
          <p:cNvGraphicFramePr>
            <a:graphicFrameLocks noGrp="1"/>
          </p:cNvGraphicFramePr>
          <p:nvPr>
            <p:ph idx="1"/>
            <p:extLst>
              <p:ext uri="{D42A27DB-BD31-4B8C-83A1-F6EECF244321}">
                <p14:modId xmlns:p14="http://schemas.microsoft.com/office/powerpoint/2010/main" val="324537892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6041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057D2-389E-B679-C37F-2F88BB36A7A0}"/>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Peer learning and Mentoring </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F80F777-CDC3-9F4D-5B5C-C57AFE4D47C8}"/>
              </a:ext>
            </a:extLst>
          </p:cNvPr>
          <p:cNvGraphicFramePr>
            <a:graphicFrameLocks noGrp="1"/>
          </p:cNvGraphicFramePr>
          <p:nvPr>
            <p:ph idx="1"/>
            <p:extLst>
              <p:ext uri="{D42A27DB-BD31-4B8C-83A1-F6EECF244321}">
                <p14:modId xmlns:p14="http://schemas.microsoft.com/office/powerpoint/2010/main" val="396419137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5792148"/>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2447C0-718C-EDF5-5C5C-B380CF8A60A9}"/>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Reference List </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1DCA4DF-7632-0E95-4A46-9DCC78931F5C}"/>
              </a:ext>
            </a:extLst>
          </p:cNvPr>
          <p:cNvGraphicFramePr>
            <a:graphicFrameLocks noGrp="1"/>
          </p:cNvGraphicFramePr>
          <p:nvPr>
            <p:ph idx="1"/>
            <p:extLst>
              <p:ext uri="{D42A27DB-BD31-4B8C-83A1-F6EECF244321}">
                <p14:modId xmlns:p14="http://schemas.microsoft.com/office/powerpoint/2010/main" val="320867368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836748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AnalogousFromLightSeedLeftStep">
      <a:dk1>
        <a:srgbClr val="000000"/>
      </a:dk1>
      <a:lt1>
        <a:srgbClr val="FFFFFF"/>
      </a:lt1>
      <a:dk2>
        <a:srgbClr val="20392D"/>
      </a:dk2>
      <a:lt2>
        <a:srgbClr val="E8E2E2"/>
      </a:lt2>
      <a:accent1>
        <a:srgbClr val="80A9A7"/>
      </a:accent1>
      <a:accent2>
        <a:srgbClr val="75AB92"/>
      </a:accent2>
      <a:accent3>
        <a:srgbClr val="81AC87"/>
      </a:accent3>
      <a:accent4>
        <a:srgbClr val="86AC76"/>
      </a:accent4>
      <a:accent5>
        <a:srgbClr val="9AA67D"/>
      </a:accent5>
      <a:accent6>
        <a:srgbClr val="A9A273"/>
      </a:accent6>
      <a:hlink>
        <a:srgbClr val="AE696C"/>
      </a:hlink>
      <a:folHlink>
        <a:srgbClr val="7F7F7F"/>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15</TotalTime>
  <Words>1718</Words>
  <Application>Microsoft Office PowerPoint</Application>
  <PresentationFormat>Widescreen</PresentationFormat>
  <Paragraphs>134</Paragraphs>
  <Slides>22</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Aptos</vt:lpstr>
      <vt:lpstr>Arial</vt:lpstr>
      <vt:lpstr>Avenir Next LT Pro</vt:lpstr>
      <vt:lpstr>Calibri</vt:lpstr>
      <vt:lpstr>Franklin Gothic Book</vt:lpstr>
      <vt:lpstr>Franklin Gothic Demi</vt:lpstr>
      <vt:lpstr>Wingdings 2</vt:lpstr>
      <vt:lpstr>DividendVTI</vt:lpstr>
      <vt:lpstr>Welcome to higher education.</vt:lpstr>
      <vt:lpstr>Agenda</vt:lpstr>
      <vt:lpstr>Feeling like Dory be like… </vt:lpstr>
      <vt:lpstr>Wait a minute… </vt:lpstr>
      <vt:lpstr>The Learning Community</vt:lpstr>
      <vt:lpstr>PowerPoint Presentation</vt:lpstr>
      <vt:lpstr>Professional Standards </vt:lpstr>
      <vt:lpstr>Education and Consumerism </vt:lpstr>
      <vt:lpstr>Accountability: Owning your own learning </vt:lpstr>
      <vt:lpstr>Why does it matter?</vt:lpstr>
      <vt:lpstr>“What do you think matters most when you study?”</vt:lpstr>
      <vt:lpstr>Your wellbeing as a higher education student.</vt:lpstr>
      <vt:lpstr>Definitions and Characterisations </vt:lpstr>
      <vt:lpstr>Avoiding negative wellbeing looks like… </vt:lpstr>
      <vt:lpstr>Break time </vt:lpstr>
      <vt:lpstr>Time Management </vt:lpstr>
      <vt:lpstr>Time Management </vt:lpstr>
      <vt:lpstr>Planning and Preparing</vt:lpstr>
      <vt:lpstr>Where to find things: Module introduction</vt:lpstr>
      <vt:lpstr>Course rep: Represent Student Voice </vt:lpstr>
      <vt:lpstr>Peer learning and Mentoring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Stephanie John</cp:lastModifiedBy>
  <cp:revision>2</cp:revision>
  <dcterms:created xsi:type="dcterms:W3CDTF">2026-02-25T20:55:38Z</dcterms:created>
  <dcterms:modified xsi:type="dcterms:W3CDTF">2026-08-20T15:21:29Z</dcterms:modified>
</cp:coreProperties>
</file>