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media/image7.jpg" ContentType="image/jpg"/>
  <Override PartName="/ppt/notesSlides/notesSlide2.xml" ContentType="application/vnd.openxmlformats-officedocument.presentationml.notesSlide+xml"/>
  <Override PartName="/ppt/media/image10.jpg" ContentType="image/jpeg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0.xml" ContentType="application/vnd.openxmlformats-officedocument.presentationml.tags+xml"/>
  <Override PartName="/ppt/tags/tag1131.xml" ContentType="application/vnd.openxmlformats-officedocument.presentationml.tags+xml"/>
  <Override PartName="/ppt/tags/tag1132.xml" ContentType="application/vnd.openxmlformats-officedocument.presentationml.tags+xml"/>
  <Override PartName="/ppt/tags/tag1133.xml" ContentType="application/vnd.openxmlformats-officedocument.presentationml.tags+xml"/>
  <Override PartName="/ppt/tags/tag1134.xml" ContentType="application/vnd.openxmlformats-officedocument.presentationml.tags+xml"/>
  <Override PartName="/ppt/tags/tag1135.xml" ContentType="application/vnd.openxmlformats-officedocument.presentationml.tags+xml"/>
  <Override PartName="/ppt/tags/tag1136.xml" ContentType="application/vnd.openxmlformats-officedocument.presentationml.tags+xml"/>
  <Override PartName="/ppt/tags/tag1137.xml" ContentType="application/vnd.openxmlformats-officedocument.presentationml.tags+xml"/>
  <Override PartName="/ppt/tags/tag1138.xml" ContentType="application/vnd.openxmlformats-officedocument.presentationml.tags+xml"/>
  <Override PartName="/ppt/tags/tag1139.xml" ContentType="application/vnd.openxmlformats-officedocument.presentationml.tags+xml"/>
  <Override PartName="/ppt/tags/tag1140.xml" ContentType="application/vnd.openxmlformats-officedocument.presentationml.tags+xml"/>
  <Override PartName="/ppt/tags/tag1141.xml" ContentType="application/vnd.openxmlformats-officedocument.presentationml.tags+xml"/>
  <Override PartName="/ppt/tags/tag1142.xml" ContentType="application/vnd.openxmlformats-officedocument.presentationml.tags+xml"/>
  <Override PartName="/ppt/tags/tag1143.xml" ContentType="application/vnd.openxmlformats-officedocument.presentationml.tags+xml"/>
  <Override PartName="/ppt/tags/tag1144.xml" ContentType="application/vnd.openxmlformats-officedocument.presentationml.tags+xml"/>
  <Override PartName="/ppt/tags/tag1145.xml" ContentType="application/vnd.openxmlformats-officedocument.presentationml.tags+xml"/>
  <Override PartName="/ppt/tags/tag1146.xml" ContentType="application/vnd.openxmlformats-officedocument.presentationml.tags+xml"/>
  <Override PartName="/ppt/tags/tag1147.xml" ContentType="application/vnd.openxmlformats-officedocument.presentationml.tags+xml"/>
  <Override PartName="/ppt/tags/tag1148.xml" ContentType="application/vnd.openxmlformats-officedocument.presentationml.tags+xml"/>
  <Override PartName="/ppt/tags/tag1149.xml" ContentType="application/vnd.openxmlformats-officedocument.presentationml.tags+xml"/>
  <Override PartName="/ppt/tags/tag1150.xml" ContentType="application/vnd.openxmlformats-officedocument.presentationml.tags+xml"/>
  <Override PartName="/ppt/tags/tag1151.xml" ContentType="application/vnd.openxmlformats-officedocument.presentationml.tags+xml"/>
  <Override PartName="/ppt/tags/tag1152.xml" ContentType="application/vnd.openxmlformats-officedocument.presentationml.tags+xml"/>
  <Override PartName="/ppt/tags/tag1153.xml" ContentType="application/vnd.openxmlformats-officedocument.presentationml.tags+xml"/>
  <Override PartName="/ppt/tags/tag1154.xml" ContentType="application/vnd.openxmlformats-officedocument.presentationml.tags+xml"/>
  <Override PartName="/ppt/tags/tag1155.xml" ContentType="application/vnd.openxmlformats-officedocument.presentationml.tags+xml"/>
  <Override PartName="/ppt/tags/tag1156.xml" ContentType="application/vnd.openxmlformats-officedocument.presentationml.tags+xml"/>
  <Override PartName="/ppt/tags/tag1157.xml" ContentType="application/vnd.openxmlformats-officedocument.presentationml.tags+xml"/>
  <Override PartName="/ppt/tags/tag1158.xml" ContentType="application/vnd.openxmlformats-officedocument.presentationml.tags+xml"/>
  <Override PartName="/ppt/tags/tag1159.xml" ContentType="application/vnd.openxmlformats-officedocument.presentationml.tags+xml"/>
  <Override PartName="/ppt/tags/tag1160.xml" ContentType="application/vnd.openxmlformats-officedocument.presentationml.tags+xml"/>
  <Override PartName="/ppt/tags/tag1161.xml" ContentType="application/vnd.openxmlformats-officedocument.presentationml.tags+xml"/>
  <Override PartName="/ppt/tags/tag1162.xml" ContentType="application/vnd.openxmlformats-officedocument.presentationml.tags+xml"/>
  <Override PartName="/ppt/tags/tag1163.xml" ContentType="application/vnd.openxmlformats-officedocument.presentationml.tags+xml"/>
  <Override PartName="/ppt/tags/tag1164.xml" ContentType="application/vnd.openxmlformats-officedocument.presentationml.tags+xml"/>
  <Override PartName="/ppt/tags/tag1165.xml" ContentType="application/vnd.openxmlformats-officedocument.presentationml.tags+xml"/>
  <Override PartName="/ppt/tags/tag1166.xml" ContentType="application/vnd.openxmlformats-officedocument.presentationml.tags+xml"/>
  <Override PartName="/ppt/tags/tag1167.xml" ContentType="application/vnd.openxmlformats-officedocument.presentationml.tags+xml"/>
  <Override PartName="/ppt/tags/tag1168.xml" ContentType="application/vnd.openxmlformats-officedocument.presentationml.tags+xml"/>
  <Override PartName="/ppt/tags/tag1169.xml" ContentType="application/vnd.openxmlformats-officedocument.presentationml.tags+xml"/>
  <Override PartName="/ppt/tags/tag1170.xml" ContentType="application/vnd.openxmlformats-officedocument.presentationml.tags+xml"/>
  <Override PartName="/ppt/tags/tag1171.xml" ContentType="application/vnd.openxmlformats-officedocument.presentationml.tags+xml"/>
  <Override PartName="/ppt/tags/tag1172.xml" ContentType="application/vnd.openxmlformats-officedocument.presentationml.tags+xml"/>
  <Override PartName="/ppt/tags/tag1173.xml" ContentType="application/vnd.openxmlformats-officedocument.presentationml.tags+xml"/>
  <Override PartName="/ppt/tags/tag1174.xml" ContentType="application/vnd.openxmlformats-officedocument.presentationml.tags+xml"/>
  <Override PartName="/ppt/tags/tag1175.xml" ContentType="application/vnd.openxmlformats-officedocument.presentationml.tags+xml"/>
  <Override PartName="/ppt/tags/tag1176.xml" ContentType="application/vnd.openxmlformats-officedocument.presentationml.tags+xml"/>
  <Override PartName="/ppt/tags/tag1177.xml" ContentType="application/vnd.openxmlformats-officedocument.presentationml.tags+xml"/>
  <Override PartName="/ppt/tags/tag1178.xml" ContentType="application/vnd.openxmlformats-officedocument.presentationml.tags+xml"/>
  <Override PartName="/ppt/tags/tag1179.xml" ContentType="application/vnd.openxmlformats-officedocument.presentationml.tags+xml"/>
  <Override PartName="/ppt/tags/tag1180.xml" ContentType="application/vnd.openxmlformats-officedocument.presentationml.tags+xml"/>
  <Override PartName="/ppt/tags/tag1181.xml" ContentType="application/vnd.openxmlformats-officedocument.presentationml.tags+xml"/>
  <Override PartName="/ppt/tags/tag1182.xml" ContentType="application/vnd.openxmlformats-officedocument.presentationml.tags+xml"/>
  <Override PartName="/ppt/tags/tag1183.xml" ContentType="application/vnd.openxmlformats-officedocument.presentationml.tags+xml"/>
  <Override PartName="/ppt/tags/tag1184.xml" ContentType="application/vnd.openxmlformats-officedocument.presentationml.tags+xml"/>
  <Override PartName="/ppt/tags/tag1185.xml" ContentType="application/vnd.openxmlformats-officedocument.presentationml.tags+xml"/>
  <Override PartName="/ppt/tags/tag1186.xml" ContentType="application/vnd.openxmlformats-officedocument.presentationml.tags+xml"/>
  <Override PartName="/ppt/tags/tag1187.xml" ContentType="application/vnd.openxmlformats-officedocument.presentationml.tags+xml"/>
  <Override PartName="/ppt/tags/tag1188.xml" ContentType="application/vnd.openxmlformats-officedocument.presentationml.tags+xml"/>
  <Override PartName="/ppt/tags/tag1189.xml" ContentType="application/vnd.openxmlformats-officedocument.presentationml.tags+xml"/>
  <Override PartName="/ppt/tags/tag1190.xml" ContentType="application/vnd.openxmlformats-officedocument.presentationml.tags+xml"/>
  <Override PartName="/ppt/tags/tag1191.xml" ContentType="application/vnd.openxmlformats-officedocument.presentationml.tags+xml"/>
  <Override PartName="/ppt/tags/tag1192.xml" ContentType="application/vnd.openxmlformats-officedocument.presentationml.tags+xml"/>
  <Override PartName="/ppt/tags/tag1193.xml" ContentType="application/vnd.openxmlformats-officedocument.presentationml.tags+xml"/>
  <Override PartName="/ppt/tags/tag1194.xml" ContentType="application/vnd.openxmlformats-officedocument.presentationml.tags+xml"/>
  <Override PartName="/ppt/tags/tag1195.xml" ContentType="application/vnd.openxmlformats-officedocument.presentationml.tags+xml"/>
  <Override PartName="/ppt/tags/tag1196.xml" ContentType="application/vnd.openxmlformats-officedocument.presentationml.tags+xml"/>
  <Override PartName="/ppt/tags/tag1197.xml" ContentType="application/vnd.openxmlformats-officedocument.presentationml.tags+xml"/>
  <Override PartName="/ppt/tags/tag1198.xml" ContentType="application/vnd.openxmlformats-officedocument.presentationml.tags+xml"/>
  <Override PartName="/ppt/tags/tag1199.xml" ContentType="application/vnd.openxmlformats-officedocument.presentationml.tags+xml"/>
  <Override PartName="/ppt/tags/tag1200.xml" ContentType="application/vnd.openxmlformats-officedocument.presentationml.tags+xml"/>
  <Override PartName="/ppt/tags/tag1201.xml" ContentType="application/vnd.openxmlformats-officedocument.presentationml.tags+xml"/>
  <Override PartName="/ppt/tags/tag1202.xml" ContentType="application/vnd.openxmlformats-officedocument.presentationml.tags+xml"/>
  <Override PartName="/ppt/tags/tag1203.xml" ContentType="application/vnd.openxmlformats-officedocument.presentationml.tags+xml"/>
  <Override PartName="/ppt/tags/tag1204.xml" ContentType="application/vnd.openxmlformats-officedocument.presentationml.tags+xml"/>
  <Override PartName="/ppt/tags/tag1205.xml" ContentType="application/vnd.openxmlformats-officedocument.presentationml.tags+xml"/>
  <Override PartName="/ppt/tags/tag1206.xml" ContentType="application/vnd.openxmlformats-officedocument.presentationml.tags+xml"/>
  <Override PartName="/ppt/tags/tag1207.xml" ContentType="application/vnd.openxmlformats-officedocument.presentationml.tags+xml"/>
  <Override PartName="/ppt/tags/tag1208.xml" ContentType="application/vnd.openxmlformats-officedocument.presentationml.tags+xml"/>
  <Override PartName="/ppt/tags/tag1209.xml" ContentType="application/vnd.openxmlformats-officedocument.presentationml.tags+xml"/>
  <Override PartName="/ppt/tags/tag1210.xml" ContentType="application/vnd.openxmlformats-officedocument.presentationml.tags+xml"/>
  <Override PartName="/ppt/tags/tag1211.xml" ContentType="application/vnd.openxmlformats-officedocument.presentationml.tags+xml"/>
  <Override PartName="/ppt/tags/tag1212.xml" ContentType="application/vnd.openxmlformats-officedocument.presentationml.tags+xml"/>
  <Override PartName="/ppt/tags/tag1213.xml" ContentType="application/vnd.openxmlformats-officedocument.presentationml.tags+xml"/>
  <Override PartName="/ppt/tags/tag1214.xml" ContentType="application/vnd.openxmlformats-officedocument.presentationml.tags+xml"/>
  <Override PartName="/ppt/tags/tag1215.xml" ContentType="application/vnd.openxmlformats-officedocument.presentationml.tags+xml"/>
  <Override PartName="/ppt/tags/tag1216.xml" ContentType="application/vnd.openxmlformats-officedocument.presentationml.tags+xml"/>
  <Override PartName="/ppt/tags/tag1217.xml" ContentType="application/vnd.openxmlformats-officedocument.presentationml.tags+xml"/>
  <Override PartName="/ppt/tags/tag1218.xml" ContentType="application/vnd.openxmlformats-officedocument.presentationml.tags+xml"/>
  <Override PartName="/ppt/tags/tag1219.xml" ContentType="application/vnd.openxmlformats-officedocument.presentationml.tags+xml"/>
  <Override PartName="/ppt/tags/tag1220.xml" ContentType="application/vnd.openxmlformats-officedocument.presentationml.tags+xml"/>
  <Override PartName="/ppt/tags/tag1221.xml" ContentType="application/vnd.openxmlformats-officedocument.presentationml.tags+xml"/>
  <Override PartName="/ppt/tags/tag1222.xml" ContentType="application/vnd.openxmlformats-officedocument.presentationml.tags+xml"/>
  <Override PartName="/ppt/tags/tag1223.xml" ContentType="application/vnd.openxmlformats-officedocument.presentationml.tags+xml"/>
  <Override PartName="/ppt/tags/tag1224.xml" ContentType="application/vnd.openxmlformats-officedocument.presentationml.tags+xml"/>
  <Override PartName="/ppt/tags/tag1225.xml" ContentType="application/vnd.openxmlformats-officedocument.presentationml.tags+xml"/>
  <Override PartName="/ppt/tags/tag1226.xml" ContentType="application/vnd.openxmlformats-officedocument.presentationml.tags+xml"/>
  <Override PartName="/ppt/tags/tag1227.xml" ContentType="application/vnd.openxmlformats-officedocument.presentationml.tags+xml"/>
  <Override PartName="/ppt/tags/tag1228.xml" ContentType="application/vnd.openxmlformats-officedocument.presentationml.tags+xml"/>
  <Override PartName="/ppt/tags/tag1229.xml" ContentType="application/vnd.openxmlformats-officedocument.presentationml.tags+xml"/>
  <Override PartName="/ppt/tags/tag1230.xml" ContentType="application/vnd.openxmlformats-officedocument.presentationml.tags+xml"/>
  <Override PartName="/ppt/tags/tag1231.xml" ContentType="application/vnd.openxmlformats-officedocument.presentationml.tags+xml"/>
  <Override PartName="/ppt/tags/tag1232.xml" ContentType="application/vnd.openxmlformats-officedocument.presentationml.tags+xml"/>
  <Override PartName="/ppt/tags/tag1233.xml" ContentType="application/vnd.openxmlformats-officedocument.presentationml.tags+xml"/>
  <Override PartName="/ppt/tags/tag1234.xml" ContentType="application/vnd.openxmlformats-officedocument.presentationml.tags+xml"/>
  <Override PartName="/ppt/tags/tag1235.xml" ContentType="application/vnd.openxmlformats-officedocument.presentationml.tags+xml"/>
  <Override PartName="/ppt/tags/tag1236.xml" ContentType="application/vnd.openxmlformats-officedocument.presentationml.tags+xml"/>
  <Override PartName="/ppt/tags/tag1237.xml" ContentType="application/vnd.openxmlformats-officedocument.presentationml.tags+xml"/>
  <Override PartName="/ppt/tags/tag1238.xml" ContentType="application/vnd.openxmlformats-officedocument.presentationml.tags+xml"/>
  <Override PartName="/ppt/tags/tag1239.xml" ContentType="application/vnd.openxmlformats-officedocument.presentationml.tags+xml"/>
  <Override PartName="/ppt/tags/tag1240.xml" ContentType="application/vnd.openxmlformats-officedocument.presentationml.tags+xml"/>
  <Override PartName="/ppt/tags/tag1241.xml" ContentType="application/vnd.openxmlformats-officedocument.presentationml.tags+xml"/>
  <Override PartName="/ppt/tags/tag1242.xml" ContentType="application/vnd.openxmlformats-officedocument.presentationml.tags+xml"/>
  <Override PartName="/ppt/tags/tag1243.xml" ContentType="application/vnd.openxmlformats-officedocument.presentationml.tags+xml"/>
  <Override PartName="/ppt/tags/tag1244.xml" ContentType="application/vnd.openxmlformats-officedocument.presentationml.tags+xml"/>
  <Override PartName="/ppt/tags/tag1245.xml" ContentType="application/vnd.openxmlformats-officedocument.presentationml.tags+xml"/>
  <Override PartName="/ppt/tags/tag1246.xml" ContentType="application/vnd.openxmlformats-officedocument.presentationml.tags+xml"/>
  <Override PartName="/ppt/tags/tag1247.xml" ContentType="application/vnd.openxmlformats-officedocument.presentationml.tags+xml"/>
  <Override PartName="/ppt/tags/tag1248.xml" ContentType="application/vnd.openxmlformats-officedocument.presentationml.tags+xml"/>
  <Override PartName="/ppt/tags/tag1249.xml" ContentType="application/vnd.openxmlformats-officedocument.presentationml.tags+xml"/>
  <Override PartName="/ppt/tags/tag1250.xml" ContentType="application/vnd.openxmlformats-officedocument.presentationml.tags+xml"/>
  <Override PartName="/ppt/tags/tag1251.xml" ContentType="application/vnd.openxmlformats-officedocument.presentationml.tags+xml"/>
  <Override PartName="/ppt/tags/tag1252.xml" ContentType="application/vnd.openxmlformats-officedocument.presentationml.tags+xml"/>
  <Override PartName="/ppt/tags/tag1253.xml" ContentType="application/vnd.openxmlformats-officedocument.presentationml.tags+xml"/>
  <Override PartName="/ppt/tags/tag1254.xml" ContentType="application/vnd.openxmlformats-officedocument.presentationml.tags+xml"/>
  <Override PartName="/ppt/tags/tag1255.xml" ContentType="application/vnd.openxmlformats-officedocument.presentationml.tags+xml"/>
  <Override PartName="/ppt/tags/tag1256.xml" ContentType="application/vnd.openxmlformats-officedocument.presentationml.tags+xml"/>
  <Override PartName="/ppt/tags/tag1257.xml" ContentType="application/vnd.openxmlformats-officedocument.presentationml.tags+xml"/>
  <Override PartName="/ppt/tags/tag1258.xml" ContentType="application/vnd.openxmlformats-officedocument.presentationml.tags+xml"/>
  <Override PartName="/ppt/tags/tag1259.xml" ContentType="application/vnd.openxmlformats-officedocument.presentationml.tags+xml"/>
  <Override PartName="/ppt/tags/tag1260.xml" ContentType="application/vnd.openxmlformats-officedocument.presentationml.tags+xml"/>
  <Override PartName="/ppt/tags/tag1261.xml" ContentType="application/vnd.openxmlformats-officedocument.presentationml.tags+xml"/>
  <Override PartName="/ppt/tags/tag1262.xml" ContentType="application/vnd.openxmlformats-officedocument.presentationml.tags+xml"/>
  <Override PartName="/ppt/tags/tag1263.xml" ContentType="application/vnd.openxmlformats-officedocument.presentationml.tags+xml"/>
  <Override PartName="/ppt/tags/tag1264.xml" ContentType="application/vnd.openxmlformats-officedocument.presentationml.tags+xml"/>
  <Override PartName="/ppt/tags/tag1265.xml" ContentType="application/vnd.openxmlformats-officedocument.presentationml.tags+xml"/>
  <Override PartName="/ppt/tags/tag1266.xml" ContentType="application/vnd.openxmlformats-officedocument.presentationml.tags+xml"/>
  <Override PartName="/ppt/tags/tag1267.xml" ContentType="application/vnd.openxmlformats-officedocument.presentationml.tags+xml"/>
  <Override PartName="/ppt/tags/tag1268.xml" ContentType="application/vnd.openxmlformats-officedocument.presentationml.tags+xml"/>
  <Override PartName="/ppt/tags/tag1269.xml" ContentType="application/vnd.openxmlformats-officedocument.presentationml.tags+xml"/>
  <Override PartName="/ppt/tags/tag1270.xml" ContentType="application/vnd.openxmlformats-officedocument.presentationml.tags+xml"/>
  <Override PartName="/ppt/tags/tag1271.xml" ContentType="application/vnd.openxmlformats-officedocument.presentationml.tags+xml"/>
  <Override PartName="/ppt/tags/tag1272.xml" ContentType="application/vnd.openxmlformats-officedocument.presentationml.tags+xml"/>
  <Override PartName="/ppt/tags/tag1273.xml" ContentType="application/vnd.openxmlformats-officedocument.presentationml.tags+xml"/>
  <Override PartName="/ppt/tags/tag1274.xml" ContentType="application/vnd.openxmlformats-officedocument.presentationml.tags+xml"/>
  <Override PartName="/ppt/tags/tag1275.xml" ContentType="application/vnd.openxmlformats-officedocument.presentationml.tags+xml"/>
  <Override PartName="/ppt/tags/tag1276.xml" ContentType="application/vnd.openxmlformats-officedocument.presentationml.tags+xml"/>
  <Override PartName="/ppt/tags/tag1277.xml" ContentType="application/vnd.openxmlformats-officedocument.presentationml.tags+xml"/>
  <Override PartName="/ppt/tags/tag1278.xml" ContentType="application/vnd.openxmlformats-officedocument.presentationml.tags+xml"/>
  <Override PartName="/ppt/tags/tag1279.xml" ContentType="application/vnd.openxmlformats-officedocument.presentationml.tags+xml"/>
  <Override PartName="/ppt/tags/tag1280.xml" ContentType="application/vnd.openxmlformats-officedocument.presentationml.tags+xml"/>
  <Override PartName="/ppt/tags/tag1281.xml" ContentType="application/vnd.openxmlformats-officedocument.presentationml.tags+xml"/>
  <Override PartName="/ppt/tags/tag1282.xml" ContentType="application/vnd.openxmlformats-officedocument.presentationml.tags+xml"/>
  <Override PartName="/ppt/tags/tag1283.xml" ContentType="application/vnd.openxmlformats-officedocument.presentationml.tags+xml"/>
  <Override PartName="/ppt/tags/tag1284.xml" ContentType="application/vnd.openxmlformats-officedocument.presentationml.tags+xml"/>
  <Override PartName="/ppt/tags/tag1285.xml" ContentType="application/vnd.openxmlformats-officedocument.presentationml.tags+xml"/>
  <Override PartName="/ppt/tags/tag1286.xml" ContentType="application/vnd.openxmlformats-officedocument.presentationml.tags+xml"/>
  <Override PartName="/ppt/tags/tag1287.xml" ContentType="application/vnd.openxmlformats-officedocument.presentationml.tags+xml"/>
  <Override PartName="/ppt/tags/tag1288.xml" ContentType="application/vnd.openxmlformats-officedocument.presentationml.tags+xml"/>
  <Override PartName="/ppt/tags/tag1289.xml" ContentType="application/vnd.openxmlformats-officedocument.presentationml.tags+xml"/>
  <Override PartName="/ppt/tags/tag1290.xml" ContentType="application/vnd.openxmlformats-officedocument.presentationml.tags+xml"/>
  <Override PartName="/ppt/tags/tag1291.xml" ContentType="application/vnd.openxmlformats-officedocument.presentationml.tags+xml"/>
  <Override PartName="/ppt/tags/tag1292.xml" ContentType="application/vnd.openxmlformats-officedocument.presentationml.tags+xml"/>
  <Override PartName="/ppt/tags/tag1293.xml" ContentType="application/vnd.openxmlformats-officedocument.presentationml.tags+xml"/>
  <Override PartName="/ppt/tags/tag1294.xml" ContentType="application/vnd.openxmlformats-officedocument.presentationml.tags+xml"/>
  <Override PartName="/ppt/tags/tag1295.xml" ContentType="application/vnd.openxmlformats-officedocument.presentationml.tags+xml"/>
  <Override PartName="/ppt/tags/tag1296.xml" ContentType="application/vnd.openxmlformats-officedocument.presentationml.tags+xml"/>
  <Override PartName="/ppt/tags/tag1297.xml" ContentType="application/vnd.openxmlformats-officedocument.presentationml.tags+xml"/>
  <Override PartName="/ppt/tags/tag1298.xml" ContentType="application/vnd.openxmlformats-officedocument.presentationml.tags+xml"/>
  <Override PartName="/ppt/tags/tag1299.xml" ContentType="application/vnd.openxmlformats-officedocument.presentationml.tags+xml"/>
  <Override PartName="/ppt/tags/tag1300.xml" ContentType="application/vnd.openxmlformats-officedocument.presentationml.tags+xml"/>
  <Override PartName="/ppt/tags/tag1301.xml" ContentType="application/vnd.openxmlformats-officedocument.presentationml.tags+xml"/>
  <Override PartName="/ppt/tags/tag1302.xml" ContentType="application/vnd.openxmlformats-officedocument.presentationml.tags+xml"/>
  <Override PartName="/ppt/tags/tag1303.xml" ContentType="application/vnd.openxmlformats-officedocument.presentationml.tags+xml"/>
  <Override PartName="/ppt/tags/tag1304.xml" ContentType="application/vnd.openxmlformats-officedocument.presentationml.tags+xml"/>
  <Override PartName="/ppt/tags/tag1305.xml" ContentType="application/vnd.openxmlformats-officedocument.presentationml.tags+xml"/>
  <Override PartName="/ppt/tags/tag1306.xml" ContentType="application/vnd.openxmlformats-officedocument.presentationml.tags+xml"/>
  <Override PartName="/ppt/tags/tag1307.xml" ContentType="application/vnd.openxmlformats-officedocument.presentationml.tags+xml"/>
  <Override PartName="/ppt/tags/tag1308.xml" ContentType="application/vnd.openxmlformats-officedocument.presentationml.tags+xml"/>
  <Override PartName="/ppt/tags/tag1309.xml" ContentType="application/vnd.openxmlformats-officedocument.presentationml.tags+xml"/>
  <Override PartName="/ppt/tags/tag1310.xml" ContentType="application/vnd.openxmlformats-officedocument.presentationml.tags+xml"/>
  <Override PartName="/ppt/tags/tag1311.xml" ContentType="application/vnd.openxmlformats-officedocument.presentationml.tags+xml"/>
  <Override PartName="/ppt/tags/tag1312.xml" ContentType="application/vnd.openxmlformats-officedocument.presentationml.tags+xml"/>
  <Override PartName="/ppt/tags/tag1313.xml" ContentType="application/vnd.openxmlformats-officedocument.presentationml.tags+xml"/>
  <Override PartName="/ppt/tags/tag1314.xml" ContentType="application/vnd.openxmlformats-officedocument.presentationml.tags+xml"/>
  <Override PartName="/ppt/tags/tag1315.xml" ContentType="application/vnd.openxmlformats-officedocument.presentationml.tags+xml"/>
  <Override PartName="/ppt/tags/tag1316.xml" ContentType="application/vnd.openxmlformats-officedocument.presentationml.tags+xml"/>
  <Override PartName="/ppt/tags/tag1317.xml" ContentType="application/vnd.openxmlformats-officedocument.presentationml.tags+xml"/>
  <Override PartName="/ppt/tags/tag1318.xml" ContentType="application/vnd.openxmlformats-officedocument.presentationml.tags+xml"/>
  <Override PartName="/ppt/tags/tag1319.xml" ContentType="application/vnd.openxmlformats-officedocument.presentationml.tags+xml"/>
  <Override PartName="/ppt/tags/tag1320.xml" ContentType="application/vnd.openxmlformats-officedocument.presentationml.tags+xml"/>
  <Override PartName="/ppt/tags/tag1321.xml" ContentType="application/vnd.openxmlformats-officedocument.presentationml.tags+xml"/>
  <Override PartName="/ppt/tags/tag1322.xml" ContentType="application/vnd.openxmlformats-officedocument.presentationml.tags+xml"/>
  <Override PartName="/ppt/tags/tag1323.xml" ContentType="application/vnd.openxmlformats-officedocument.presentationml.tags+xml"/>
  <Override PartName="/ppt/tags/tag1324.xml" ContentType="application/vnd.openxmlformats-officedocument.presentationml.tags+xml"/>
  <Override PartName="/ppt/tags/tag1325.xml" ContentType="application/vnd.openxmlformats-officedocument.presentationml.tags+xml"/>
  <Override PartName="/ppt/tags/tag1326.xml" ContentType="application/vnd.openxmlformats-officedocument.presentationml.tags+xml"/>
  <Override PartName="/ppt/tags/tag1327.xml" ContentType="application/vnd.openxmlformats-officedocument.presentationml.tags+xml"/>
  <Override PartName="/ppt/tags/tag1328.xml" ContentType="application/vnd.openxmlformats-officedocument.presentationml.tags+xml"/>
  <Override PartName="/ppt/tags/tag1329.xml" ContentType="application/vnd.openxmlformats-officedocument.presentationml.tags+xml"/>
  <Override PartName="/ppt/tags/tag1330.xml" ContentType="application/vnd.openxmlformats-officedocument.presentationml.tags+xml"/>
  <Override PartName="/ppt/tags/tag1331.xml" ContentType="application/vnd.openxmlformats-officedocument.presentationml.tags+xml"/>
  <Override PartName="/ppt/tags/tag1332.xml" ContentType="application/vnd.openxmlformats-officedocument.presentationml.tags+xml"/>
  <Override PartName="/ppt/tags/tag1333.xml" ContentType="application/vnd.openxmlformats-officedocument.presentationml.tags+xml"/>
  <Override PartName="/ppt/tags/tag1334.xml" ContentType="application/vnd.openxmlformats-officedocument.presentationml.tags+xml"/>
  <Override PartName="/ppt/tags/tag1335.xml" ContentType="application/vnd.openxmlformats-officedocument.presentationml.tags+xml"/>
  <Override PartName="/ppt/tags/tag1336.xml" ContentType="application/vnd.openxmlformats-officedocument.presentationml.tags+xml"/>
  <Override PartName="/ppt/tags/tag1337.xml" ContentType="application/vnd.openxmlformats-officedocument.presentationml.tags+xml"/>
  <Override PartName="/ppt/tags/tag1338.xml" ContentType="application/vnd.openxmlformats-officedocument.presentationml.tags+xml"/>
  <Override PartName="/ppt/tags/tag1339.xml" ContentType="application/vnd.openxmlformats-officedocument.presentationml.tags+xml"/>
  <Override PartName="/ppt/tags/tag1340.xml" ContentType="application/vnd.openxmlformats-officedocument.presentationml.tags+xml"/>
  <Override PartName="/ppt/tags/tag1341.xml" ContentType="application/vnd.openxmlformats-officedocument.presentationml.tags+xml"/>
  <Override PartName="/ppt/tags/tag1342.xml" ContentType="application/vnd.openxmlformats-officedocument.presentationml.tags+xml"/>
  <Override PartName="/ppt/tags/tag1343.xml" ContentType="application/vnd.openxmlformats-officedocument.presentationml.tags+xml"/>
  <Override PartName="/ppt/tags/tag1344.xml" ContentType="application/vnd.openxmlformats-officedocument.presentationml.tags+xml"/>
  <Override PartName="/ppt/tags/tag1345.xml" ContentType="application/vnd.openxmlformats-officedocument.presentationml.tags+xml"/>
  <Override PartName="/ppt/tags/tag1346.xml" ContentType="application/vnd.openxmlformats-officedocument.presentationml.tags+xml"/>
  <Override PartName="/ppt/tags/tag1347.xml" ContentType="application/vnd.openxmlformats-officedocument.presentationml.tags+xml"/>
  <Override PartName="/ppt/tags/tag1348.xml" ContentType="application/vnd.openxmlformats-officedocument.presentationml.tags+xml"/>
  <Override PartName="/ppt/tags/tag1349.xml" ContentType="application/vnd.openxmlformats-officedocument.presentationml.tags+xml"/>
  <Override PartName="/ppt/tags/tag1350.xml" ContentType="application/vnd.openxmlformats-officedocument.presentationml.tags+xml"/>
  <Override PartName="/ppt/tags/tag1351.xml" ContentType="application/vnd.openxmlformats-officedocument.presentationml.tags+xml"/>
  <Override PartName="/ppt/tags/tag1352.xml" ContentType="application/vnd.openxmlformats-officedocument.presentationml.tags+xml"/>
  <Override PartName="/ppt/tags/tag1353.xml" ContentType="application/vnd.openxmlformats-officedocument.presentationml.tags+xml"/>
  <Override PartName="/ppt/tags/tag1354.xml" ContentType="application/vnd.openxmlformats-officedocument.presentationml.tags+xml"/>
  <Override PartName="/ppt/tags/tag1355.xml" ContentType="application/vnd.openxmlformats-officedocument.presentationml.tags+xml"/>
  <Override PartName="/ppt/tags/tag1356.xml" ContentType="application/vnd.openxmlformats-officedocument.presentationml.tags+xml"/>
  <Override PartName="/ppt/tags/tag1357.xml" ContentType="application/vnd.openxmlformats-officedocument.presentationml.tags+xml"/>
  <Override PartName="/ppt/tags/tag1358.xml" ContentType="application/vnd.openxmlformats-officedocument.presentationml.tags+xml"/>
  <Override PartName="/ppt/tags/tag1359.xml" ContentType="application/vnd.openxmlformats-officedocument.presentationml.tags+xml"/>
  <Override PartName="/ppt/tags/tag1360.xml" ContentType="application/vnd.openxmlformats-officedocument.presentationml.tags+xml"/>
  <Override PartName="/ppt/tags/tag1361.xml" ContentType="application/vnd.openxmlformats-officedocument.presentationml.tags+xml"/>
  <Override PartName="/ppt/tags/tag1362.xml" ContentType="application/vnd.openxmlformats-officedocument.presentationml.tags+xml"/>
  <Override PartName="/ppt/tags/tag1363.xml" ContentType="application/vnd.openxmlformats-officedocument.presentationml.tags+xml"/>
  <Override PartName="/ppt/tags/tag1364.xml" ContentType="application/vnd.openxmlformats-officedocument.presentationml.tags+xml"/>
  <Override PartName="/ppt/tags/tag1365.xml" ContentType="application/vnd.openxmlformats-officedocument.presentationml.tags+xml"/>
  <Override PartName="/ppt/tags/tag1366.xml" ContentType="application/vnd.openxmlformats-officedocument.presentationml.tags+xml"/>
  <Override PartName="/ppt/tags/tag1367.xml" ContentType="application/vnd.openxmlformats-officedocument.presentationml.tags+xml"/>
  <Override PartName="/ppt/tags/tag1368.xml" ContentType="application/vnd.openxmlformats-officedocument.presentationml.tags+xml"/>
  <Override PartName="/ppt/tags/tag1369.xml" ContentType="application/vnd.openxmlformats-officedocument.presentationml.tags+xml"/>
  <Override PartName="/ppt/tags/tag1370.xml" ContentType="application/vnd.openxmlformats-officedocument.presentationml.tags+xml"/>
  <Override PartName="/ppt/tags/tag1371.xml" ContentType="application/vnd.openxmlformats-officedocument.presentationml.tags+xml"/>
  <Override PartName="/ppt/tags/tag1372.xml" ContentType="application/vnd.openxmlformats-officedocument.presentationml.tags+xml"/>
  <Override PartName="/ppt/tags/tag1373.xml" ContentType="application/vnd.openxmlformats-officedocument.presentationml.tags+xml"/>
  <Override PartName="/ppt/tags/tag1374.xml" ContentType="application/vnd.openxmlformats-officedocument.presentationml.tags+xml"/>
  <Override PartName="/ppt/tags/tag1375.xml" ContentType="application/vnd.openxmlformats-officedocument.presentationml.tags+xml"/>
  <Override PartName="/ppt/tags/tag1376.xml" ContentType="application/vnd.openxmlformats-officedocument.presentationml.tags+xml"/>
  <Override PartName="/ppt/tags/tag1377.xml" ContentType="application/vnd.openxmlformats-officedocument.presentationml.tags+xml"/>
  <Override PartName="/ppt/tags/tag1378.xml" ContentType="application/vnd.openxmlformats-officedocument.presentationml.tags+xml"/>
  <Override PartName="/ppt/tags/tag1379.xml" ContentType="application/vnd.openxmlformats-officedocument.presentationml.tags+xml"/>
  <Override PartName="/ppt/tags/tag1380.xml" ContentType="application/vnd.openxmlformats-officedocument.presentationml.tags+xml"/>
  <Override PartName="/ppt/tags/tag1381.xml" ContentType="application/vnd.openxmlformats-officedocument.presentationml.tags+xml"/>
  <Override PartName="/ppt/tags/tag1382.xml" ContentType="application/vnd.openxmlformats-officedocument.presentationml.tags+xml"/>
  <Override PartName="/ppt/tags/tag1383.xml" ContentType="application/vnd.openxmlformats-officedocument.presentationml.tags+xml"/>
  <Override PartName="/ppt/tags/tag1384.xml" ContentType="application/vnd.openxmlformats-officedocument.presentationml.tags+xml"/>
  <Override PartName="/ppt/tags/tag1385.xml" ContentType="application/vnd.openxmlformats-officedocument.presentationml.tags+xml"/>
  <Override PartName="/ppt/tags/tag1386.xml" ContentType="application/vnd.openxmlformats-officedocument.presentationml.tags+xml"/>
  <Override PartName="/ppt/tags/tag1387.xml" ContentType="application/vnd.openxmlformats-officedocument.presentationml.tags+xml"/>
  <Override PartName="/ppt/tags/tag1388.xml" ContentType="application/vnd.openxmlformats-officedocument.presentationml.tags+xml"/>
  <Override PartName="/ppt/tags/tag1389.xml" ContentType="application/vnd.openxmlformats-officedocument.presentationml.tags+xml"/>
  <Override PartName="/ppt/tags/tag1390.xml" ContentType="application/vnd.openxmlformats-officedocument.presentationml.tags+xml"/>
  <Override PartName="/ppt/tags/tag1391.xml" ContentType="application/vnd.openxmlformats-officedocument.presentationml.tags+xml"/>
  <Override PartName="/ppt/tags/tag1392.xml" ContentType="application/vnd.openxmlformats-officedocument.presentationml.tags+xml"/>
  <Override PartName="/ppt/tags/tag1393.xml" ContentType="application/vnd.openxmlformats-officedocument.presentationml.tags+xml"/>
  <Override PartName="/ppt/tags/tag1394.xml" ContentType="application/vnd.openxmlformats-officedocument.presentationml.tags+xml"/>
  <Override PartName="/ppt/tags/tag1395.xml" ContentType="application/vnd.openxmlformats-officedocument.presentationml.tags+xml"/>
  <Override PartName="/ppt/tags/tag1396.xml" ContentType="application/vnd.openxmlformats-officedocument.presentationml.tags+xml"/>
  <Override PartName="/ppt/tags/tag1397.xml" ContentType="application/vnd.openxmlformats-officedocument.presentationml.tags+xml"/>
  <Override PartName="/ppt/tags/tag1398.xml" ContentType="application/vnd.openxmlformats-officedocument.presentationml.tags+xml"/>
  <Override PartName="/ppt/tags/tag1399.xml" ContentType="application/vnd.openxmlformats-officedocument.presentationml.tags+xml"/>
  <Override PartName="/ppt/tags/tag1400.xml" ContentType="application/vnd.openxmlformats-officedocument.presentationml.tags+xml"/>
  <Override PartName="/ppt/tags/tag1401.xml" ContentType="application/vnd.openxmlformats-officedocument.presentationml.tags+xml"/>
  <Override PartName="/ppt/tags/tag1402.xml" ContentType="application/vnd.openxmlformats-officedocument.presentationml.tags+xml"/>
  <Override PartName="/ppt/tags/tag1403.xml" ContentType="application/vnd.openxmlformats-officedocument.presentationml.tags+xml"/>
  <Override PartName="/ppt/tags/tag1404.xml" ContentType="application/vnd.openxmlformats-officedocument.presentationml.tags+xml"/>
  <Override PartName="/ppt/tags/tag1405.xml" ContentType="application/vnd.openxmlformats-officedocument.presentationml.tags+xml"/>
  <Override PartName="/ppt/tags/tag1406.xml" ContentType="application/vnd.openxmlformats-officedocument.presentationml.tags+xml"/>
  <Override PartName="/ppt/tags/tag1407.xml" ContentType="application/vnd.openxmlformats-officedocument.presentationml.tags+xml"/>
  <Override PartName="/ppt/tags/tag1408.xml" ContentType="application/vnd.openxmlformats-officedocument.presentationml.tags+xml"/>
  <Override PartName="/ppt/tags/tag1409.xml" ContentType="application/vnd.openxmlformats-officedocument.presentationml.tags+xml"/>
  <Override PartName="/ppt/tags/tag1410.xml" ContentType="application/vnd.openxmlformats-officedocument.presentationml.tags+xml"/>
  <Override PartName="/ppt/tags/tag1411.xml" ContentType="application/vnd.openxmlformats-officedocument.presentationml.tags+xml"/>
  <Override PartName="/ppt/tags/tag1412.xml" ContentType="application/vnd.openxmlformats-officedocument.presentationml.tags+xml"/>
  <Override PartName="/ppt/tags/tag1413.xml" ContentType="application/vnd.openxmlformats-officedocument.presentationml.tags+xml"/>
  <Override PartName="/ppt/tags/tag1414.xml" ContentType="application/vnd.openxmlformats-officedocument.presentationml.tags+xml"/>
  <Override PartName="/ppt/tags/tag1415.xml" ContentType="application/vnd.openxmlformats-officedocument.presentationml.tags+xml"/>
  <Override PartName="/ppt/tags/tag1416.xml" ContentType="application/vnd.openxmlformats-officedocument.presentationml.tags+xml"/>
  <Override PartName="/ppt/tags/tag1417.xml" ContentType="application/vnd.openxmlformats-officedocument.presentationml.tags+xml"/>
  <Override PartName="/ppt/tags/tag1418.xml" ContentType="application/vnd.openxmlformats-officedocument.presentationml.tags+xml"/>
  <Override PartName="/ppt/tags/tag1419.xml" ContentType="application/vnd.openxmlformats-officedocument.presentationml.tags+xml"/>
  <Override PartName="/ppt/tags/tag1420.xml" ContentType="application/vnd.openxmlformats-officedocument.presentationml.tags+xml"/>
  <Override PartName="/ppt/tags/tag1421.xml" ContentType="application/vnd.openxmlformats-officedocument.presentationml.tags+xml"/>
  <Override PartName="/ppt/tags/tag1422.xml" ContentType="application/vnd.openxmlformats-officedocument.presentationml.tags+xml"/>
  <Override PartName="/ppt/tags/tag1423.xml" ContentType="application/vnd.openxmlformats-officedocument.presentationml.tags+xml"/>
  <Override PartName="/ppt/tags/tag1424.xml" ContentType="application/vnd.openxmlformats-officedocument.presentationml.tags+xml"/>
  <Override PartName="/ppt/tags/tag1425.xml" ContentType="application/vnd.openxmlformats-officedocument.presentationml.tags+xml"/>
  <Override PartName="/ppt/tags/tag1426.xml" ContentType="application/vnd.openxmlformats-officedocument.presentationml.tags+xml"/>
  <Override PartName="/ppt/tags/tag1427.xml" ContentType="application/vnd.openxmlformats-officedocument.presentationml.tags+xml"/>
  <Override PartName="/ppt/tags/tag1428.xml" ContentType="application/vnd.openxmlformats-officedocument.presentationml.tags+xml"/>
  <Override PartName="/ppt/tags/tag1429.xml" ContentType="application/vnd.openxmlformats-officedocument.presentationml.tags+xml"/>
  <Override PartName="/ppt/tags/tag1430.xml" ContentType="application/vnd.openxmlformats-officedocument.presentationml.tags+xml"/>
  <Override PartName="/ppt/tags/tag1431.xml" ContentType="application/vnd.openxmlformats-officedocument.presentationml.tags+xml"/>
  <Override PartName="/ppt/tags/tag1432.xml" ContentType="application/vnd.openxmlformats-officedocument.presentationml.tags+xml"/>
  <Override PartName="/ppt/tags/tag1433.xml" ContentType="application/vnd.openxmlformats-officedocument.presentationml.tags+xml"/>
  <Override PartName="/ppt/tags/tag1434.xml" ContentType="application/vnd.openxmlformats-officedocument.presentationml.tags+xml"/>
  <Override PartName="/ppt/tags/tag1435.xml" ContentType="application/vnd.openxmlformats-officedocument.presentationml.tags+xml"/>
  <Override PartName="/ppt/tags/tag1436.xml" ContentType="application/vnd.openxmlformats-officedocument.presentationml.tags+xml"/>
  <Override PartName="/ppt/tags/tag1437.xml" ContentType="application/vnd.openxmlformats-officedocument.presentationml.tags+xml"/>
  <Override PartName="/ppt/tags/tag1438.xml" ContentType="application/vnd.openxmlformats-officedocument.presentationml.tags+xml"/>
  <Override PartName="/ppt/tags/tag1439.xml" ContentType="application/vnd.openxmlformats-officedocument.presentationml.tags+xml"/>
  <Override PartName="/ppt/tags/tag1440.xml" ContentType="application/vnd.openxmlformats-officedocument.presentationml.tags+xml"/>
  <Override PartName="/ppt/tags/tag1441.xml" ContentType="application/vnd.openxmlformats-officedocument.presentationml.tags+xml"/>
  <Override PartName="/ppt/tags/tag1442.xml" ContentType="application/vnd.openxmlformats-officedocument.presentationml.tags+xml"/>
  <Override PartName="/ppt/tags/tag1443.xml" ContentType="application/vnd.openxmlformats-officedocument.presentationml.tags+xml"/>
  <Override PartName="/ppt/tags/tag1444.xml" ContentType="application/vnd.openxmlformats-officedocument.presentationml.tags+xml"/>
  <Override PartName="/ppt/tags/tag1445.xml" ContentType="application/vnd.openxmlformats-officedocument.presentationml.tags+xml"/>
  <Override PartName="/ppt/tags/tag1446.xml" ContentType="application/vnd.openxmlformats-officedocument.presentationml.tags+xml"/>
  <Override PartName="/ppt/tags/tag1447.xml" ContentType="application/vnd.openxmlformats-officedocument.presentationml.tags+xml"/>
  <Override PartName="/ppt/tags/tag1448.xml" ContentType="application/vnd.openxmlformats-officedocument.presentationml.tags+xml"/>
  <Override PartName="/ppt/tags/tag1449.xml" ContentType="application/vnd.openxmlformats-officedocument.presentationml.tags+xml"/>
  <Override PartName="/ppt/tags/tag1450.xml" ContentType="application/vnd.openxmlformats-officedocument.presentationml.tags+xml"/>
  <Override PartName="/ppt/tags/tag1451.xml" ContentType="application/vnd.openxmlformats-officedocument.presentationml.tags+xml"/>
  <Override PartName="/ppt/tags/tag1452.xml" ContentType="application/vnd.openxmlformats-officedocument.presentationml.tags+xml"/>
  <Override PartName="/ppt/tags/tag1453.xml" ContentType="application/vnd.openxmlformats-officedocument.presentationml.tags+xml"/>
  <Override PartName="/ppt/tags/tag1454.xml" ContentType="application/vnd.openxmlformats-officedocument.presentationml.tags+xml"/>
  <Override PartName="/ppt/tags/tag1455.xml" ContentType="application/vnd.openxmlformats-officedocument.presentationml.tags+xml"/>
  <Override PartName="/ppt/tags/tag1456.xml" ContentType="application/vnd.openxmlformats-officedocument.presentationml.tags+xml"/>
  <Override PartName="/ppt/tags/tag1457.xml" ContentType="application/vnd.openxmlformats-officedocument.presentationml.tags+xml"/>
  <Override PartName="/ppt/tags/tag1458.xml" ContentType="application/vnd.openxmlformats-officedocument.presentationml.tags+xml"/>
  <Override PartName="/ppt/tags/tag1459.xml" ContentType="application/vnd.openxmlformats-officedocument.presentationml.tags+xml"/>
  <Override PartName="/ppt/tags/tag1460.xml" ContentType="application/vnd.openxmlformats-officedocument.presentationml.tags+xml"/>
  <Override PartName="/ppt/tags/tag1461.xml" ContentType="application/vnd.openxmlformats-officedocument.presentationml.tags+xml"/>
  <Override PartName="/ppt/tags/tag1462.xml" ContentType="application/vnd.openxmlformats-officedocument.presentationml.tags+xml"/>
  <Override PartName="/ppt/tags/tag1463.xml" ContentType="application/vnd.openxmlformats-officedocument.presentationml.tags+xml"/>
  <Override PartName="/ppt/tags/tag1464.xml" ContentType="application/vnd.openxmlformats-officedocument.presentationml.tags+xml"/>
  <Override PartName="/ppt/tags/tag1465.xml" ContentType="application/vnd.openxmlformats-officedocument.presentationml.tags+xml"/>
  <Override PartName="/ppt/tags/tag1466.xml" ContentType="application/vnd.openxmlformats-officedocument.presentationml.tags+xml"/>
  <Override PartName="/ppt/tags/tag1467.xml" ContentType="application/vnd.openxmlformats-officedocument.presentationml.tags+xml"/>
  <Override PartName="/ppt/tags/tag1468.xml" ContentType="application/vnd.openxmlformats-officedocument.presentationml.tags+xml"/>
  <Override PartName="/ppt/tags/tag1469.xml" ContentType="application/vnd.openxmlformats-officedocument.presentationml.tags+xml"/>
  <Override PartName="/ppt/tags/tag1470.xml" ContentType="application/vnd.openxmlformats-officedocument.presentationml.tags+xml"/>
  <Override PartName="/ppt/tags/tag1471.xml" ContentType="application/vnd.openxmlformats-officedocument.presentationml.tags+xml"/>
  <Override PartName="/ppt/tags/tag1472.xml" ContentType="application/vnd.openxmlformats-officedocument.presentationml.tags+xml"/>
  <Override PartName="/ppt/tags/tag1473.xml" ContentType="application/vnd.openxmlformats-officedocument.presentationml.tags+xml"/>
  <Override PartName="/ppt/tags/tag1474.xml" ContentType="application/vnd.openxmlformats-officedocument.presentationml.tags+xml"/>
  <Override PartName="/ppt/tags/tag1475.xml" ContentType="application/vnd.openxmlformats-officedocument.presentationml.tags+xml"/>
  <Override PartName="/ppt/tags/tag1476.xml" ContentType="application/vnd.openxmlformats-officedocument.presentationml.tags+xml"/>
  <Override PartName="/ppt/tags/tag1477.xml" ContentType="application/vnd.openxmlformats-officedocument.presentationml.tags+xml"/>
  <Override PartName="/ppt/tags/tag1478.xml" ContentType="application/vnd.openxmlformats-officedocument.presentationml.tags+xml"/>
  <Override PartName="/ppt/tags/tag1479.xml" ContentType="application/vnd.openxmlformats-officedocument.presentationml.tags+xml"/>
  <Override PartName="/ppt/tags/tag1480.xml" ContentType="application/vnd.openxmlformats-officedocument.presentationml.tags+xml"/>
  <Override PartName="/ppt/tags/tag1481.xml" ContentType="application/vnd.openxmlformats-officedocument.presentationml.tags+xml"/>
  <Override PartName="/ppt/tags/tag1482.xml" ContentType="application/vnd.openxmlformats-officedocument.presentationml.tags+xml"/>
  <Override PartName="/ppt/tags/tag1483.xml" ContentType="application/vnd.openxmlformats-officedocument.presentationml.tags+xml"/>
  <Override PartName="/ppt/tags/tag1484.xml" ContentType="application/vnd.openxmlformats-officedocument.presentationml.tags+xml"/>
  <Override PartName="/ppt/tags/tag1485.xml" ContentType="application/vnd.openxmlformats-officedocument.presentationml.tags+xml"/>
  <Override PartName="/ppt/tags/tag1486.xml" ContentType="application/vnd.openxmlformats-officedocument.presentationml.tags+xml"/>
  <Override PartName="/ppt/tags/tag1487.xml" ContentType="application/vnd.openxmlformats-officedocument.presentationml.tags+xml"/>
  <Override PartName="/ppt/tags/tag1488.xml" ContentType="application/vnd.openxmlformats-officedocument.presentationml.tags+xml"/>
  <Override PartName="/ppt/tags/tag1489.xml" ContentType="application/vnd.openxmlformats-officedocument.presentationml.tags+xml"/>
  <Override PartName="/ppt/tags/tag1490.xml" ContentType="application/vnd.openxmlformats-officedocument.presentationml.tags+xml"/>
  <Override PartName="/ppt/tags/tag1491.xml" ContentType="application/vnd.openxmlformats-officedocument.presentationml.tags+xml"/>
  <Override PartName="/ppt/tags/tag1492.xml" ContentType="application/vnd.openxmlformats-officedocument.presentationml.tags+xml"/>
  <Override PartName="/ppt/tags/tag1493.xml" ContentType="application/vnd.openxmlformats-officedocument.presentationml.tags+xml"/>
  <Override PartName="/ppt/tags/tag1494.xml" ContentType="application/vnd.openxmlformats-officedocument.presentationml.tags+xml"/>
  <Override PartName="/ppt/tags/tag1495.xml" ContentType="application/vnd.openxmlformats-officedocument.presentationml.tags+xml"/>
  <Override PartName="/ppt/tags/tag1496.xml" ContentType="application/vnd.openxmlformats-officedocument.presentationml.tags+xml"/>
  <Override PartName="/ppt/tags/tag1497.xml" ContentType="application/vnd.openxmlformats-officedocument.presentationml.tags+xml"/>
  <Override PartName="/ppt/tags/tag1498.xml" ContentType="application/vnd.openxmlformats-officedocument.presentationml.tags+xml"/>
  <Override PartName="/ppt/tags/tag1499.xml" ContentType="application/vnd.openxmlformats-officedocument.presentationml.tags+xml"/>
  <Override PartName="/ppt/tags/tag1500.xml" ContentType="application/vnd.openxmlformats-officedocument.presentationml.tags+xml"/>
  <Override PartName="/ppt/tags/tag1501.xml" ContentType="application/vnd.openxmlformats-officedocument.presentationml.tags+xml"/>
  <Override PartName="/ppt/tags/tag1502.xml" ContentType="application/vnd.openxmlformats-officedocument.presentationml.tags+xml"/>
  <Override PartName="/ppt/tags/tag1503.xml" ContentType="application/vnd.openxmlformats-officedocument.presentationml.tags+xml"/>
  <Override PartName="/ppt/tags/tag1504.xml" ContentType="application/vnd.openxmlformats-officedocument.presentationml.tags+xml"/>
  <Override PartName="/ppt/tags/tag1505.xml" ContentType="application/vnd.openxmlformats-officedocument.presentationml.tags+xml"/>
  <Override PartName="/ppt/tags/tag1506.xml" ContentType="application/vnd.openxmlformats-officedocument.presentationml.tags+xml"/>
  <Override PartName="/ppt/tags/tag1507.xml" ContentType="application/vnd.openxmlformats-officedocument.presentationml.tags+xml"/>
  <Override PartName="/ppt/tags/tag1508.xml" ContentType="application/vnd.openxmlformats-officedocument.presentationml.tags+xml"/>
  <Override PartName="/ppt/tags/tag1509.xml" ContentType="application/vnd.openxmlformats-officedocument.presentationml.tags+xml"/>
  <Override PartName="/ppt/tags/tag1510.xml" ContentType="application/vnd.openxmlformats-officedocument.presentationml.tags+xml"/>
  <Override PartName="/ppt/tags/tag1511.xml" ContentType="application/vnd.openxmlformats-officedocument.presentationml.tags+xml"/>
  <Override PartName="/ppt/tags/tag1512.xml" ContentType="application/vnd.openxmlformats-officedocument.presentationml.tags+xml"/>
  <Override PartName="/ppt/tags/tag1513.xml" ContentType="application/vnd.openxmlformats-officedocument.presentationml.tags+xml"/>
  <Override PartName="/ppt/tags/tag1514.xml" ContentType="application/vnd.openxmlformats-officedocument.presentationml.tags+xml"/>
  <Override PartName="/ppt/tags/tag1515.xml" ContentType="application/vnd.openxmlformats-officedocument.presentationml.tags+xml"/>
  <Override PartName="/ppt/tags/tag1516.xml" ContentType="application/vnd.openxmlformats-officedocument.presentationml.tags+xml"/>
  <Override PartName="/ppt/tags/tag1517.xml" ContentType="application/vnd.openxmlformats-officedocument.presentationml.tags+xml"/>
  <Override PartName="/ppt/tags/tag1518.xml" ContentType="application/vnd.openxmlformats-officedocument.presentationml.tags+xml"/>
  <Override PartName="/ppt/tags/tag1519.xml" ContentType="application/vnd.openxmlformats-officedocument.presentationml.tags+xml"/>
  <Override PartName="/ppt/tags/tag1520.xml" ContentType="application/vnd.openxmlformats-officedocument.presentationml.tags+xml"/>
  <Override PartName="/ppt/tags/tag1521.xml" ContentType="application/vnd.openxmlformats-officedocument.presentationml.tags+xml"/>
  <Override PartName="/ppt/tags/tag1522.xml" ContentType="application/vnd.openxmlformats-officedocument.presentationml.tags+xml"/>
  <Override PartName="/ppt/tags/tag1523.xml" ContentType="application/vnd.openxmlformats-officedocument.presentationml.tags+xml"/>
  <Override PartName="/ppt/tags/tag1524.xml" ContentType="application/vnd.openxmlformats-officedocument.presentationml.tags+xml"/>
  <Override PartName="/ppt/tags/tag1525.xml" ContentType="application/vnd.openxmlformats-officedocument.presentationml.tags+xml"/>
  <Override PartName="/ppt/tags/tag1526.xml" ContentType="application/vnd.openxmlformats-officedocument.presentationml.tags+xml"/>
  <Override PartName="/ppt/tags/tag1527.xml" ContentType="application/vnd.openxmlformats-officedocument.presentationml.tags+xml"/>
  <Override PartName="/ppt/tags/tag1528.xml" ContentType="application/vnd.openxmlformats-officedocument.presentationml.tags+xml"/>
  <Override PartName="/ppt/tags/tag1529.xml" ContentType="application/vnd.openxmlformats-officedocument.presentationml.tags+xml"/>
  <Override PartName="/ppt/tags/tag1530.xml" ContentType="application/vnd.openxmlformats-officedocument.presentationml.tags+xml"/>
  <Override PartName="/ppt/tags/tag1531.xml" ContentType="application/vnd.openxmlformats-officedocument.presentationml.tags+xml"/>
  <Override PartName="/ppt/tags/tag1532.xml" ContentType="application/vnd.openxmlformats-officedocument.presentationml.tags+xml"/>
  <Override PartName="/ppt/tags/tag1533.xml" ContentType="application/vnd.openxmlformats-officedocument.presentationml.tags+xml"/>
  <Override PartName="/ppt/tags/tag1534.xml" ContentType="application/vnd.openxmlformats-officedocument.presentationml.tags+xml"/>
  <Override PartName="/ppt/tags/tag1535.xml" ContentType="application/vnd.openxmlformats-officedocument.presentationml.tags+xml"/>
  <Override PartName="/ppt/tags/tag1536.xml" ContentType="application/vnd.openxmlformats-officedocument.presentationml.tags+xml"/>
  <Override PartName="/ppt/tags/tag1537.xml" ContentType="application/vnd.openxmlformats-officedocument.presentationml.tags+xml"/>
  <Override PartName="/ppt/tags/tag1538.xml" ContentType="application/vnd.openxmlformats-officedocument.presentationml.tags+xml"/>
  <Override PartName="/ppt/tags/tag1539.xml" ContentType="application/vnd.openxmlformats-officedocument.presentationml.tags+xml"/>
  <Override PartName="/ppt/tags/tag1540.xml" ContentType="application/vnd.openxmlformats-officedocument.presentationml.tags+xml"/>
  <Override PartName="/ppt/tags/tag1541.xml" ContentType="application/vnd.openxmlformats-officedocument.presentationml.tags+xml"/>
  <Override PartName="/ppt/tags/tag1542.xml" ContentType="application/vnd.openxmlformats-officedocument.presentationml.tags+xml"/>
  <Override PartName="/ppt/tags/tag1543.xml" ContentType="application/vnd.openxmlformats-officedocument.presentationml.tags+xml"/>
  <Override PartName="/ppt/tags/tag1544.xml" ContentType="application/vnd.openxmlformats-officedocument.presentationml.tags+xml"/>
  <Override PartName="/ppt/tags/tag1545.xml" ContentType="application/vnd.openxmlformats-officedocument.presentationml.tags+xml"/>
  <Override PartName="/ppt/tags/tag1546.xml" ContentType="application/vnd.openxmlformats-officedocument.presentationml.tags+xml"/>
  <Override PartName="/ppt/tags/tag1547.xml" ContentType="application/vnd.openxmlformats-officedocument.presentationml.tags+xml"/>
  <Override PartName="/ppt/tags/tag1548.xml" ContentType="application/vnd.openxmlformats-officedocument.presentationml.tags+xml"/>
  <Override PartName="/ppt/tags/tag1549.xml" ContentType="application/vnd.openxmlformats-officedocument.presentationml.tags+xml"/>
  <Override PartName="/ppt/tags/tag1550.xml" ContentType="application/vnd.openxmlformats-officedocument.presentationml.tags+xml"/>
  <Override PartName="/ppt/tags/tag1551.xml" ContentType="application/vnd.openxmlformats-officedocument.presentationml.tags+xml"/>
  <Override PartName="/ppt/tags/tag1552.xml" ContentType="application/vnd.openxmlformats-officedocument.presentationml.tags+xml"/>
  <Override PartName="/ppt/tags/tag1553.xml" ContentType="application/vnd.openxmlformats-officedocument.presentationml.tags+xml"/>
  <Override PartName="/ppt/tags/tag1554.xml" ContentType="application/vnd.openxmlformats-officedocument.presentationml.tags+xml"/>
  <Override PartName="/ppt/tags/tag1555.xml" ContentType="application/vnd.openxmlformats-officedocument.presentationml.tags+xml"/>
  <Override PartName="/ppt/tags/tag1556.xml" ContentType="application/vnd.openxmlformats-officedocument.presentationml.tags+xml"/>
  <Override PartName="/ppt/tags/tag1557.xml" ContentType="application/vnd.openxmlformats-officedocument.presentationml.tags+xml"/>
  <Override PartName="/ppt/tags/tag1558.xml" ContentType="application/vnd.openxmlformats-officedocument.presentationml.tags+xml"/>
  <Override PartName="/ppt/tags/tag1559.xml" ContentType="application/vnd.openxmlformats-officedocument.presentationml.tags+xml"/>
  <Override PartName="/ppt/tags/tag1560.xml" ContentType="application/vnd.openxmlformats-officedocument.presentationml.tags+xml"/>
  <Override PartName="/ppt/tags/tag1561.xml" ContentType="application/vnd.openxmlformats-officedocument.presentationml.tags+xml"/>
  <Override PartName="/ppt/tags/tag1562.xml" ContentType="application/vnd.openxmlformats-officedocument.presentationml.tags+xml"/>
  <Override PartName="/ppt/tags/tag1563.xml" ContentType="application/vnd.openxmlformats-officedocument.presentationml.tags+xml"/>
  <Override PartName="/ppt/tags/tag1564.xml" ContentType="application/vnd.openxmlformats-officedocument.presentationml.tags+xml"/>
  <Override PartName="/ppt/tags/tag1565.xml" ContentType="application/vnd.openxmlformats-officedocument.presentationml.tags+xml"/>
  <Override PartName="/ppt/tags/tag1566.xml" ContentType="application/vnd.openxmlformats-officedocument.presentationml.tags+xml"/>
  <Override PartName="/ppt/tags/tag1567.xml" ContentType="application/vnd.openxmlformats-officedocument.presentationml.tags+xml"/>
  <Override PartName="/ppt/tags/tag1568.xml" ContentType="application/vnd.openxmlformats-officedocument.presentationml.tags+xml"/>
  <Override PartName="/ppt/tags/tag1569.xml" ContentType="application/vnd.openxmlformats-officedocument.presentationml.tags+xml"/>
  <Override PartName="/ppt/tags/tag1570.xml" ContentType="application/vnd.openxmlformats-officedocument.presentationml.tags+xml"/>
  <Override PartName="/ppt/tags/tag1571.xml" ContentType="application/vnd.openxmlformats-officedocument.presentationml.tags+xml"/>
  <Override PartName="/ppt/tags/tag1572.xml" ContentType="application/vnd.openxmlformats-officedocument.presentationml.tags+xml"/>
  <Override PartName="/ppt/tags/tag1573.xml" ContentType="application/vnd.openxmlformats-officedocument.presentationml.tags+xml"/>
  <Override PartName="/ppt/tags/tag1574.xml" ContentType="application/vnd.openxmlformats-officedocument.presentationml.tags+xml"/>
  <Override PartName="/ppt/tags/tag1575.xml" ContentType="application/vnd.openxmlformats-officedocument.presentationml.tags+xml"/>
  <Override PartName="/ppt/tags/tag1576.xml" ContentType="application/vnd.openxmlformats-officedocument.presentationml.tags+xml"/>
  <Override PartName="/ppt/tags/tag1577.xml" ContentType="application/vnd.openxmlformats-officedocument.presentationml.tags+xml"/>
  <Override PartName="/ppt/tags/tag1578.xml" ContentType="application/vnd.openxmlformats-officedocument.presentationml.tags+xml"/>
  <Override PartName="/ppt/tags/tag1579.xml" ContentType="application/vnd.openxmlformats-officedocument.presentationml.tags+xml"/>
  <Override PartName="/ppt/tags/tag1580.xml" ContentType="application/vnd.openxmlformats-officedocument.presentationml.tags+xml"/>
  <Override PartName="/ppt/tags/tag1581.xml" ContentType="application/vnd.openxmlformats-officedocument.presentationml.tags+xml"/>
  <Override PartName="/ppt/tags/tag1582.xml" ContentType="application/vnd.openxmlformats-officedocument.presentationml.tags+xml"/>
  <Override PartName="/ppt/tags/tag1583.xml" ContentType="application/vnd.openxmlformats-officedocument.presentationml.tags+xml"/>
  <Override PartName="/ppt/tags/tag1584.xml" ContentType="application/vnd.openxmlformats-officedocument.presentationml.tags+xml"/>
  <Override PartName="/ppt/tags/tag1585.xml" ContentType="application/vnd.openxmlformats-officedocument.presentationml.tags+xml"/>
  <Override PartName="/ppt/tags/tag1586.xml" ContentType="application/vnd.openxmlformats-officedocument.presentationml.tags+xml"/>
  <Override PartName="/ppt/tags/tag1587.xml" ContentType="application/vnd.openxmlformats-officedocument.presentationml.tags+xml"/>
  <Override PartName="/ppt/tags/tag1588.xml" ContentType="application/vnd.openxmlformats-officedocument.presentationml.tags+xml"/>
  <Override PartName="/ppt/tags/tag1589.xml" ContentType="application/vnd.openxmlformats-officedocument.presentationml.tags+xml"/>
  <Override PartName="/ppt/tags/tag1590.xml" ContentType="application/vnd.openxmlformats-officedocument.presentationml.tags+xml"/>
  <Override PartName="/ppt/tags/tag1591.xml" ContentType="application/vnd.openxmlformats-officedocument.presentationml.tags+xml"/>
  <Override PartName="/ppt/tags/tag1592.xml" ContentType="application/vnd.openxmlformats-officedocument.presentationml.tags+xml"/>
  <Override PartName="/ppt/tags/tag1593.xml" ContentType="application/vnd.openxmlformats-officedocument.presentationml.tags+xml"/>
  <Override PartName="/ppt/tags/tag1594.xml" ContentType="application/vnd.openxmlformats-officedocument.presentationml.tags+xml"/>
  <Override PartName="/ppt/tags/tag1595.xml" ContentType="application/vnd.openxmlformats-officedocument.presentationml.tags+xml"/>
  <Override PartName="/ppt/tags/tag1596.xml" ContentType="application/vnd.openxmlformats-officedocument.presentationml.tags+xml"/>
  <Override PartName="/ppt/tags/tag1597.xml" ContentType="application/vnd.openxmlformats-officedocument.presentationml.tags+xml"/>
  <Override PartName="/ppt/tags/tag1598.xml" ContentType="application/vnd.openxmlformats-officedocument.presentationml.tags+xml"/>
  <Override PartName="/ppt/tags/tag1599.xml" ContentType="application/vnd.openxmlformats-officedocument.presentationml.tags+xml"/>
  <Override PartName="/ppt/tags/tag1600.xml" ContentType="application/vnd.openxmlformats-officedocument.presentationml.tags+xml"/>
  <Override PartName="/ppt/tags/tag1601.xml" ContentType="application/vnd.openxmlformats-officedocument.presentationml.tags+xml"/>
  <Override PartName="/ppt/tags/tag1602.xml" ContentType="application/vnd.openxmlformats-officedocument.presentationml.tags+xml"/>
  <Override PartName="/ppt/tags/tag1603.xml" ContentType="application/vnd.openxmlformats-officedocument.presentationml.tags+xml"/>
  <Override PartName="/ppt/tags/tag1604.xml" ContentType="application/vnd.openxmlformats-officedocument.presentationml.tags+xml"/>
  <Override PartName="/ppt/tags/tag1605.xml" ContentType="application/vnd.openxmlformats-officedocument.presentationml.tags+xml"/>
  <Override PartName="/ppt/tags/tag1606.xml" ContentType="application/vnd.openxmlformats-officedocument.presentationml.tags+xml"/>
  <Override PartName="/ppt/tags/tag1607.xml" ContentType="application/vnd.openxmlformats-officedocument.presentationml.tags+xml"/>
  <Override PartName="/ppt/tags/tag1608.xml" ContentType="application/vnd.openxmlformats-officedocument.presentationml.tags+xml"/>
  <Override PartName="/ppt/tags/tag1609.xml" ContentType="application/vnd.openxmlformats-officedocument.presentationml.tags+xml"/>
  <Override PartName="/ppt/tags/tag1610.xml" ContentType="application/vnd.openxmlformats-officedocument.presentationml.tags+xml"/>
  <Override PartName="/ppt/tags/tag1611.xml" ContentType="application/vnd.openxmlformats-officedocument.presentationml.tags+xml"/>
  <Override PartName="/ppt/tags/tag1612.xml" ContentType="application/vnd.openxmlformats-officedocument.presentationml.tags+xml"/>
  <Override PartName="/ppt/tags/tag1613.xml" ContentType="application/vnd.openxmlformats-officedocument.presentationml.tags+xml"/>
  <Override PartName="/ppt/tags/tag1614.xml" ContentType="application/vnd.openxmlformats-officedocument.presentationml.tags+xml"/>
  <Override PartName="/ppt/tags/tag1615.xml" ContentType="application/vnd.openxmlformats-officedocument.presentationml.tags+xml"/>
  <Override PartName="/ppt/tags/tag1616.xml" ContentType="application/vnd.openxmlformats-officedocument.presentationml.tags+xml"/>
  <Override PartName="/ppt/tags/tag1617.xml" ContentType="application/vnd.openxmlformats-officedocument.presentationml.tags+xml"/>
  <Override PartName="/ppt/tags/tag1618.xml" ContentType="application/vnd.openxmlformats-officedocument.presentationml.tags+xml"/>
  <Override PartName="/ppt/tags/tag1619.xml" ContentType="application/vnd.openxmlformats-officedocument.presentationml.tags+xml"/>
  <Override PartName="/ppt/tags/tag1620.xml" ContentType="application/vnd.openxmlformats-officedocument.presentationml.tags+xml"/>
  <Override PartName="/ppt/tags/tag1621.xml" ContentType="application/vnd.openxmlformats-officedocument.presentationml.tags+xml"/>
  <Override PartName="/ppt/tags/tag1622.xml" ContentType="application/vnd.openxmlformats-officedocument.presentationml.tags+xml"/>
  <Override PartName="/ppt/tags/tag1623.xml" ContentType="application/vnd.openxmlformats-officedocument.presentationml.tags+xml"/>
  <Override PartName="/ppt/tags/tag1624.xml" ContentType="application/vnd.openxmlformats-officedocument.presentationml.tags+xml"/>
  <Override PartName="/ppt/tags/tag1625.xml" ContentType="application/vnd.openxmlformats-officedocument.presentationml.tags+xml"/>
  <Override PartName="/ppt/tags/tag1626.xml" ContentType="application/vnd.openxmlformats-officedocument.presentationml.tags+xml"/>
  <Override PartName="/ppt/tags/tag1627.xml" ContentType="application/vnd.openxmlformats-officedocument.presentationml.tags+xml"/>
  <Override PartName="/ppt/tags/tag1628.xml" ContentType="application/vnd.openxmlformats-officedocument.presentationml.tags+xml"/>
  <Override PartName="/ppt/tags/tag1629.xml" ContentType="application/vnd.openxmlformats-officedocument.presentationml.tags+xml"/>
  <Override PartName="/ppt/tags/tag1630.xml" ContentType="application/vnd.openxmlformats-officedocument.presentationml.tags+xml"/>
  <Override PartName="/ppt/tags/tag1631.xml" ContentType="application/vnd.openxmlformats-officedocument.presentationml.tags+xml"/>
  <Override PartName="/ppt/tags/tag1632.xml" ContentType="application/vnd.openxmlformats-officedocument.presentationml.tags+xml"/>
  <Override PartName="/ppt/tags/tag1633.xml" ContentType="application/vnd.openxmlformats-officedocument.presentationml.tags+xml"/>
  <Override PartName="/ppt/tags/tag1634.xml" ContentType="application/vnd.openxmlformats-officedocument.presentationml.tags+xml"/>
  <Override PartName="/ppt/tags/tag1635.xml" ContentType="application/vnd.openxmlformats-officedocument.presentationml.tags+xml"/>
  <Override PartName="/ppt/tags/tag1636.xml" ContentType="application/vnd.openxmlformats-officedocument.presentationml.tags+xml"/>
  <Override PartName="/ppt/tags/tag1637.xml" ContentType="application/vnd.openxmlformats-officedocument.presentationml.tags+xml"/>
  <Override PartName="/ppt/tags/tag1638.xml" ContentType="application/vnd.openxmlformats-officedocument.presentationml.tags+xml"/>
  <Override PartName="/ppt/tags/tag1639.xml" ContentType="application/vnd.openxmlformats-officedocument.presentationml.tags+xml"/>
  <Override PartName="/ppt/tags/tag1640.xml" ContentType="application/vnd.openxmlformats-officedocument.presentationml.tags+xml"/>
  <Override PartName="/ppt/tags/tag1641.xml" ContentType="application/vnd.openxmlformats-officedocument.presentationml.tags+xml"/>
  <Override PartName="/ppt/tags/tag1642.xml" ContentType="application/vnd.openxmlformats-officedocument.presentationml.tags+xml"/>
  <Override PartName="/ppt/tags/tag1643.xml" ContentType="application/vnd.openxmlformats-officedocument.presentationml.tags+xml"/>
  <Override PartName="/ppt/tags/tag1644.xml" ContentType="application/vnd.openxmlformats-officedocument.presentationml.tags+xml"/>
  <Override PartName="/ppt/tags/tag1645.xml" ContentType="application/vnd.openxmlformats-officedocument.presentationml.tags+xml"/>
  <Override PartName="/ppt/tags/tag1646.xml" ContentType="application/vnd.openxmlformats-officedocument.presentationml.tags+xml"/>
  <Override PartName="/ppt/tags/tag1647.xml" ContentType="application/vnd.openxmlformats-officedocument.presentationml.tags+xml"/>
  <Override PartName="/ppt/tags/tag1648.xml" ContentType="application/vnd.openxmlformats-officedocument.presentationml.tags+xml"/>
  <Override PartName="/ppt/tags/tag1649.xml" ContentType="application/vnd.openxmlformats-officedocument.presentationml.tags+xml"/>
  <Override PartName="/ppt/tags/tag1650.xml" ContentType="application/vnd.openxmlformats-officedocument.presentationml.tags+xml"/>
  <Override PartName="/ppt/tags/tag1651.xml" ContentType="application/vnd.openxmlformats-officedocument.presentationml.tags+xml"/>
  <Override PartName="/ppt/tags/tag1652.xml" ContentType="application/vnd.openxmlformats-officedocument.presentationml.tags+xml"/>
  <Override PartName="/ppt/tags/tag1653.xml" ContentType="application/vnd.openxmlformats-officedocument.presentationml.tags+xml"/>
  <Override PartName="/ppt/tags/tag1654.xml" ContentType="application/vnd.openxmlformats-officedocument.presentationml.tags+xml"/>
  <Override PartName="/ppt/tags/tag1655.xml" ContentType="application/vnd.openxmlformats-officedocument.presentationml.tags+xml"/>
  <Override PartName="/ppt/tags/tag1656.xml" ContentType="application/vnd.openxmlformats-officedocument.presentationml.tags+xml"/>
  <Override PartName="/ppt/tags/tag1657.xml" ContentType="application/vnd.openxmlformats-officedocument.presentationml.tags+xml"/>
  <Override PartName="/ppt/tags/tag1658.xml" ContentType="application/vnd.openxmlformats-officedocument.presentationml.tags+xml"/>
  <Override PartName="/ppt/tags/tag1659.xml" ContentType="application/vnd.openxmlformats-officedocument.presentationml.tags+xml"/>
  <Override PartName="/ppt/tags/tag1660.xml" ContentType="application/vnd.openxmlformats-officedocument.presentationml.tags+xml"/>
  <Override PartName="/ppt/tags/tag1661.xml" ContentType="application/vnd.openxmlformats-officedocument.presentationml.tags+xml"/>
  <Override PartName="/ppt/tags/tag1662.xml" ContentType="application/vnd.openxmlformats-officedocument.presentationml.tags+xml"/>
  <Override PartName="/ppt/tags/tag1663.xml" ContentType="application/vnd.openxmlformats-officedocument.presentationml.tags+xml"/>
  <Override PartName="/ppt/tags/tag1664.xml" ContentType="application/vnd.openxmlformats-officedocument.presentationml.tags+xml"/>
  <Override PartName="/ppt/tags/tag1665.xml" ContentType="application/vnd.openxmlformats-officedocument.presentationml.tags+xml"/>
  <Override PartName="/ppt/tags/tag1666.xml" ContentType="application/vnd.openxmlformats-officedocument.presentationml.tags+xml"/>
  <Override PartName="/ppt/tags/tag1667.xml" ContentType="application/vnd.openxmlformats-officedocument.presentationml.tags+xml"/>
  <Override PartName="/ppt/tags/tag1668.xml" ContentType="application/vnd.openxmlformats-officedocument.presentationml.tags+xml"/>
  <Override PartName="/ppt/tags/tag1669.xml" ContentType="application/vnd.openxmlformats-officedocument.presentationml.tags+xml"/>
  <Override PartName="/ppt/tags/tag1670.xml" ContentType="application/vnd.openxmlformats-officedocument.presentationml.tags+xml"/>
  <Override PartName="/ppt/tags/tag1671.xml" ContentType="application/vnd.openxmlformats-officedocument.presentationml.tags+xml"/>
  <Override PartName="/ppt/tags/tag1672.xml" ContentType="application/vnd.openxmlformats-officedocument.presentationml.tags+xml"/>
  <Override PartName="/ppt/tags/tag1673.xml" ContentType="application/vnd.openxmlformats-officedocument.presentationml.tags+xml"/>
  <Override PartName="/ppt/tags/tag1674.xml" ContentType="application/vnd.openxmlformats-officedocument.presentationml.tags+xml"/>
  <Override PartName="/ppt/tags/tag1675.xml" ContentType="application/vnd.openxmlformats-officedocument.presentationml.tags+xml"/>
  <Override PartName="/ppt/tags/tag1676.xml" ContentType="application/vnd.openxmlformats-officedocument.presentationml.tags+xml"/>
  <Override PartName="/ppt/tags/tag1677.xml" ContentType="application/vnd.openxmlformats-officedocument.presentationml.tags+xml"/>
  <Override PartName="/ppt/tags/tag1678.xml" ContentType="application/vnd.openxmlformats-officedocument.presentationml.tags+xml"/>
  <Override PartName="/ppt/tags/tag1679.xml" ContentType="application/vnd.openxmlformats-officedocument.presentationml.tags+xml"/>
  <Override PartName="/ppt/tags/tag1680.xml" ContentType="application/vnd.openxmlformats-officedocument.presentationml.tags+xml"/>
  <Override PartName="/ppt/tags/tag1681.xml" ContentType="application/vnd.openxmlformats-officedocument.presentationml.tags+xml"/>
  <Override PartName="/ppt/tags/tag1682.xml" ContentType="application/vnd.openxmlformats-officedocument.presentationml.tags+xml"/>
  <Override PartName="/ppt/tags/tag1683.xml" ContentType="application/vnd.openxmlformats-officedocument.presentationml.tags+xml"/>
  <Override PartName="/ppt/tags/tag1684.xml" ContentType="application/vnd.openxmlformats-officedocument.presentationml.tags+xml"/>
  <Override PartName="/ppt/tags/tag1685.xml" ContentType="application/vnd.openxmlformats-officedocument.presentationml.tags+xml"/>
  <Override PartName="/ppt/tags/tag1686.xml" ContentType="application/vnd.openxmlformats-officedocument.presentationml.tags+xml"/>
  <Override PartName="/ppt/tags/tag1687.xml" ContentType="application/vnd.openxmlformats-officedocument.presentationml.tags+xml"/>
  <Override PartName="/ppt/tags/tag1688.xml" ContentType="application/vnd.openxmlformats-officedocument.presentationml.tags+xml"/>
  <Override PartName="/ppt/tags/tag1689.xml" ContentType="application/vnd.openxmlformats-officedocument.presentationml.tags+xml"/>
  <Override PartName="/ppt/tags/tag1690.xml" ContentType="application/vnd.openxmlformats-officedocument.presentationml.tags+xml"/>
  <Override PartName="/ppt/tags/tag1691.xml" ContentType="application/vnd.openxmlformats-officedocument.presentationml.tags+xml"/>
  <Override PartName="/ppt/tags/tag1692.xml" ContentType="application/vnd.openxmlformats-officedocument.presentationml.tags+xml"/>
  <Override PartName="/ppt/tags/tag1693.xml" ContentType="application/vnd.openxmlformats-officedocument.presentationml.tags+xml"/>
  <Override PartName="/ppt/tags/tag1694.xml" ContentType="application/vnd.openxmlformats-officedocument.presentationml.tags+xml"/>
  <Override PartName="/ppt/tags/tag1695.xml" ContentType="application/vnd.openxmlformats-officedocument.presentationml.tags+xml"/>
  <Override PartName="/ppt/tags/tag1696.xml" ContentType="application/vnd.openxmlformats-officedocument.presentationml.tags+xml"/>
  <Override PartName="/ppt/tags/tag1697.xml" ContentType="application/vnd.openxmlformats-officedocument.presentationml.tags+xml"/>
  <Override PartName="/ppt/tags/tag1698.xml" ContentType="application/vnd.openxmlformats-officedocument.presentationml.tags+xml"/>
  <Override PartName="/ppt/tags/tag1699.xml" ContentType="application/vnd.openxmlformats-officedocument.presentationml.tags+xml"/>
  <Override PartName="/ppt/tags/tag1700.xml" ContentType="application/vnd.openxmlformats-officedocument.presentationml.tags+xml"/>
  <Override PartName="/ppt/tags/tag1701.xml" ContentType="application/vnd.openxmlformats-officedocument.presentationml.tags+xml"/>
  <Override PartName="/ppt/tags/tag1702.xml" ContentType="application/vnd.openxmlformats-officedocument.presentationml.tags+xml"/>
  <Override PartName="/ppt/tags/tag1703.xml" ContentType="application/vnd.openxmlformats-officedocument.presentationml.tags+xml"/>
  <Override PartName="/ppt/tags/tag1704.xml" ContentType="application/vnd.openxmlformats-officedocument.presentationml.tags+xml"/>
  <Override PartName="/ppt/tags/tag1705.xml" ContentType="application/vnd.openxmlformats-officedocument.presentationml.tags+xml"/>
  <Override PartName="/ppt/tags/tag1706.xml" ContentType="application/vnd.openxmlformats-officedocument.presentationml.tags+xml"/>
  <Override PartName="/ppt/tags/tag1707.xml" ContentType="application/vnd.openxmlformats-officedocument.presentationml.tags+xml"/>
  <Override PartName="/ppt/tags/tag1708.xml" ContentType="application/vnd.openxmlformats-officedocument.presentationml.tags+xml"/>
  <Override PartName="/ppt/tags/tag1709.xml" ContentType="application/vnd.openxmlformats-officedocument.presentationml.tags+xml"/>
  <Override PartName="/ppt/tags/tag1710.xml" ContentType="application/vnd.openxmlformats-officedocument.presentationml.tags+xml"/>
  <Override PartName="/ppt/tags/tag1711.xml" ContentType="application/vnd.openxmlformats-officedocument.presentationml.tags+xml"/>
  <Override PartName="/ppt/tags/tag1712.xml" ContentType="application/vnd.openxmlformats-officedocument.presentationml.tags+xml"/>
  <Override PartName="/ppt/tags/tag1713.xml" ContentType="application/vnd.openxmlformats-officedocument.presentationml.tags+xml"/>
  <Override PartName="/ppt/tags/tag1714.xml" ContentType="application/vnd.openxmlformats-officedocument.presentationml.tags+xml"/>
  <Override PartName="/ppt/tags/tag1715.xml" ContentType="application/vnd.openxmlformats-officedocument.presentationml.tags+xml"/>
  <Override PartName="/ppt/tags/tag1716.xml" ContentType="application/vnd.openxmlformats-officedocument.presentationml.tags+xml"/>
  <Override PartName="/ppt/tags/tag1717.xml" ContentType="application/vnd.openxmlformats-officedocument.presentationml.tags+xml"/>
  <Override PartName="/ppt/tags/tag1718.xml" ContentType="application/vnd.openxmlformats-officedocument.presentationml.tags+xml"/>
  <Override PartName="/ppt/tags/tag1719.xml" ContentType="application/vnd.openxmlformats-officedocument.presentationml.tags+xml"/>
  <Override PartName="/ppt/tags/tag1720.xml" ContentType="application/vnd.openxmlformats-officedocument.presentationml.tags+xml"/>
  <Override PartName="/ppt/tags/tag1721.xml" ContentType="application/vnd.openxmlformats-officedocument.presentationml.tags+xml"/>
  <Override PartName="/ppt/tags/tag1722.xml" ContentType="application/vnd.openxmlformats-officedocument.presentationml.tags+xml"/>
  <Override PartName="/ppt/tags/tag1723.xml" ContentType="application/vnd.openxmlformats-officedocument.presentationml.tags+xml"/>
  <Override PartName="/ppt/tags/tag1724.xml" ContentType="application/vnd.openxmlformats-officedocument.presentationml.tags+xml"/>
  <Override PartName="/ppt/tags/tag1725.xml" ContentType="application/vnd.openxmlformats-officedocument.presentationml.tags+xml"/>
  <Override PartName="/ppt/tags/tag1726.xml" ContentType="application/vnd.openxmlformats-officedocument.presentationml.tags+xml"/>
  <Override PartName="/ppt/tags/tag1727.xml" ContentType="application/vnd.openxmlformats-officedocument.presentationml.tags+xml"/>
  <Override PartName="/ppt/tags/tag1728.xml" ContentType="application/vnd.openxmlformats-officedocument.presentationml.tags+xml"/>
  <Override PartName="/ppt/tags/tag1729.xml" ContentType="application/vnd.openxmlformats-officedocument.presentationml.tags+xml"/>
  <Override PartName="/ppt/tags/tag1730.xml" ContentType="application/vnd.openxmlformats-officedocument.presentationml.tags+xml"/>
  <Override PartName="/ppt/tags/tag1731.xml" ContentType="application/vnd.openxmlformats-officedocument.presentationml.tags+xml"/>
  <Override PartName="/ppt/tags/tag1732.xml" ContentType="application/vnd.openxmlformats-officedocument.presentationml.tags+xml"/>
  <Override PartName="/ppt/tags/tag1733.xml" ContentType="application/vnd.openxmlformats-officedocument.presentationml.tags+xml"/>
  <Override PartName="/ppt/tags/tag1734.xml" ContentType="application/vnd.openxmlformats-officedocument.presentationml.tags+xml"/>
  <Override PartName="/ppt/tags/tag1735.xml" ContentType="application/vnd.openxmlformats-officedocument.presentationml.tags+xml"/>
  <Override PartName="/ppt/tags/tag1736.xml" ContentType="application/vnd.openxmlformats-officedocument.presentationml.tags+xml"/>
  <Override PartName="/ppt/tags/tag1737.xml" ContentType="application/vnd.openxmlformats-officedocument.presentationml.tags+xml"/>
  <Override PartName="/ppt/tags/tag1738.xml" ContentType="application/vnd.openxmlformats-officedocument.presentationml.tags+xml"/>
  <Override PartName="/ppt/tags/tag1739.xml" ContentType="application/vnd.openxmlformats-officedocument.presentationml.tags+xml"/>
  <Override PartName="/ppt/tags/tag1740.xml" ContentType="application/vnd.openxmlformats-officedocument.presentationml.tags+xml"/>
  <Override PartName="/ppt/tags/tag1741.xml" ContentType="application/vnd.openxmlformats-officedocument.presentationml.tags+xml"/>
  <Override PartName="/ppt/tags/tag1742.xml" ContentType="application/vnd.openxmlformats-officedocument.presentationml.tags+xml"/>
  <Override PartName="/ppt/tags/tag1743.xml" ContentType="application/vnd.openxmlformats-officedocument.presentationml.tags+xml"/>
  <Override PartName="/ppt/tags/tag1744.xml" ContentType="application/vnd.openxmlformats-officedocument.presentationml.tags+xml"/>
  <Override PartName="/ppt/tags/tag1745.xml" ContentType="application/vnd.openxmlformats-officedocument.presentationml.tags+xml"/>
  <Override PartName="/ppt/tags/tag1746.xml" ContentType="application/vnd.openxmlformats-officedocument.presentationml.tags+xml"/>
  <Override PartName="/ppt/tags/tag1747.xml" ContentType="application/vnd.openxmlformats-officedocument.presentationml.tags+xml"/>
  <Override PartName="/ppt/tags/tag1748.xml" ContentType="application/vnd.openxmlformats-officedocument.presentationml.tags+xml"/>
  <Override PartName="/ppt/tags/tag1749.xml" ContentType="application/vnd.openxmlformats-officedocument.presentationml.tags+xml"/>
  <Override PartName="/ppt/tags/tag1750.xml" ContentType="application/vnd.openxmlformats-officedocument.presentationml.tags+xml"/>
  <Override PartName="/ppt/tags/tag1751.xml" ContentType="application/vnd.openxmlformats-officedocument.presentationml.tags+xml"/>
  <Override PartName="/ppt/tags/tag1752.xml" ContentType="application/vnd.openxmlformats-officedocument.presentationml.tags+xml"/>
  <Override PartName="/ppt/tags/tag1753.xml" ContentType="application/vnd.openxmlformats-officedocument.presentationml.tags+xml"/>
  <Override PartName="/ppt/tags/tag1754.xml" ContentType="application/vnd.openxmlformats-officedocument.presentationml.tags+xml"/>
  <Override PartName="/ppt/tags/tag1755.xml" ContentType="application/vnd.openxmlformats-officedocument.presentationml.tags+xml"/>
  <Override PartName="/ppt/tags/tag1756.xml" ContentType="application/vnd.openxmlformats-officedocument.presentationml.tags+xml"/>
  <Override PartName="/ppt/tags/tag1757.xml" ContentType="application/vnd.openxmlformats-officedocument.presentationml.tags+xml"/>
  <Override PartName="/ppt/tags/tag1758.xml" ContentType="application/vnd.openxmlformats-officedocument.presentationml.tags+xml"/>
  <Override PartName="/ppt/tags/tag1759.xml" ContentType="application/vnd.openxmlformats-officedocument.presentationml.tags+xml"/>
  <Override PartName="/ppt/tags/tag1760.xml" ContentType="application/vnd.openxmlformats-officedocument.presentationml.tags+xml"/>
  <Override PartName="/ppt/tags/tag1761.xml" ContentType="application/vnd.openxmlformats-officedocument.presentationml.tags+xml"/>
  <Override PartName="/ppt/tags/tag1762.xml" ContentType="application/vnd.openxmlformats-officedocument.presentationml.tags+xml"/>
  <Override PartName="/ppt/tags/tag1763.xml" ContentType="application/vnd.openxmlformats-officedocument.presentationml.tags+xml"/>
  <Override PartName="/ppt/tags/tag1764.xml" ContentType="application/vnd.openxmlformats-officedocument.presentationml.tags+xml"/>
  <Override PartName="/ppt/tags/tag1765.xml" ContentType="application/vnd.openxmlformats-officedocument.presentationml.tags+xml"/>
  <Override PartName="/ppt/tags/tag1766.xml" ContentType="application/vnd.openxmlformats-officedocument.presentationml.tags+xml"/>
  <Override PartName="/ppt/tags/tag1767.xml" ContentType="application/vnd.openxmlformats-officedocument.presentationml.tags+xml"/>
  <Override PartName="/ppt/tags/tag1768.xml" ContentType="application/vnd.openxmlformats-officedocument.presentationml.tags+xml"/>
  <Override PartName="/ppt/tags/tag1769.xml" ContentType="application/vnd.openxmlformats-officedocument.presentationml.tags+xml"/>
  <Override PartName="/ppt/tags/tag1770.xml" ContentType="application/vnd.openxmlformats-officedocument.presentationml.tags+xml"/>
  <Override PartName="/ppt/tags/tag1771.xml" ContentType="application/vnd.openxmlformats-officedocument.presentationml.tags+xml"/>
  <Override PartName="/ppt/tags/tag1772.xml" ContentType="application/vnd.openxmlformats-officedocument.presentationml.tags+xml"/>
  <Override PartName="/ppt/tags/tag1773.xml" ContentType="application/vnd.openxmlformats-officedocument.presentationml.tags+xml"/>
  <Override PartName="/ppt/tags/tag1774.xml" ContentType="application/vnd.openxmlformats-officedocument.presentationml.tags+xml"/>
  <Override PartName="/ppt/tags/tag1775.xml" ContentType="application/vnd.openxmlformats-officedocument.presentationml.tags+xml"/>
  <Override PartName="/ppt/tags/tag1776.xml" ContentType="application/vnd.openxmlformats-officedocument.presentationml.tags+xml"/>
  <Override PartName="/ppt/tags/tag1777.xml" ContentType="application/vnd.openxmlformats-officedocument.presentationml.tags+xml"/>
  <Override PartName="/ppt/tags/tag1778.xml" ContentType="application/vnd.openxmlformats-officedocument.presentationml.tags+xml"/>
  <Override PartName="/ppt/tags/tag1779.xml" ContentType="application/vnd.openxmlformats-officedocument.presentationml.tags+xml"/>
  <Override PartName="/ppt/tags/tag1780.xml" ContentType="application/vnd.openxmlformats-officedocument.presentationml.tags+xml"/>
  <Override PartName="/ppt/tags/tag1781.xml" ContentType="application/vnd.openxmlformats-officedocument.presentationml.tags+xml"/>
  <Override PartName="/ppt/tags/tag1782.xml" ContentType="application/vnd.openxmlformats-officedocument.presentationml.tags+xml"/>
  <Override PartName="/ppt/tags/tag1783.xml" ContentType="application/vnd.openxmlformats-officedocument.presentationml.tags+xml"/>
  <Override PartName="/ppt/tags/tag1784.xml" ContentType="application/vnd.openxmlformats-officedocument.presentationml.tags+xml"/>
  <Override PartName="/ppt/tags/tag1785.xml" ContentType="application/vnd.openxmlformats-officedocument.presentationml.tags+xml"/>
  <Override PartName="/ppt/tags/tag1786.xml" ContentType="application/vnd.openxmlformats-officedocument.presentationml.tags+xml"/>
  <Override PartName="/ppt/tags/tag1787.xml" ContentType="application/vnd.openxmlformats-officedocument.presentationml.tags+xml"/>
  <Override PartName="/ppt/tags/tag1788.xml" ContentType="application/vnd.openxmlformats-officedocument.presentationml.tags+xml"/>
  <Override PartName="/ppt/tags/tag1789.xml" ContentType="application/vnd.openxmlformats-officedocument.presentationml.tags+xml"/>
  <Override PartName="/ppt/tags/tag1790.xml" ContentType="application/vnd.openxmlformats-officedocument.presentationml.tags+xml"/>
  <Override PartName="/ppt/tags/tag1791.xml" ContentType="application/vnd.openxmlformats-officedocument.presentationml.tags+xml"/>
  <Override PartName="/ppt/tags/tag1792.xml" ContentType="application/vnd.openxmlformats-officedocument.presentationml.tags+xml"/>
  <Override PartName="/ppt/tags/tag1793.xml" ContentType="application/vnd.openxmlformats-officedocument.presentationml.tags+xml"/>
  <Override PartName="/ppt/tags/tag1794.xml" ContentType="application/vnd.openxmlformats-officedocument.presentationml.tags+xml"/>
  <Override PartName="/ppt/tags/tag1795.xml" ContentType="application/vnd.openxmlformats-officedocument.presentationml.tags+xml"/>
  <Override PartName="/ppt/tags/tag1796.xml" ContentType="application/vnd.openxmlformats-officedocument.presentationml.tags+xml"/>
  <Override PartName="/ppt/tags/tag1797.xml" ContentType="application/vnd.openxmlformats-officedocument.presentationml.tags+xml"/>
  <Override PartName="/ppt/tags/tag1798.xml" ContentType="application/vnd.openxmlformats-officedocument.presentationml.tags+xml"/>
  <Override PartName="/ppt/tags/tag1799.xml" ContentType="application/vnd.openxmlformats-officedocument.presentationml.tags+xml"/>
  <Override PartName="/ppt/tags/tag1800.xml" ContentType="application/vnd.openxmlformats-officedocument.presentationml.tags+xml"/>
  <Override PartName="/ppt/tags/tag1801.xml" ContentType="application/vnd.openxmlformats-officedocument.presentationml.tags+xml"/>
  <Override PartName="/ppt/tags/tag1802.xml" ContentType="application/vnd.openxmlformats-officedocument.presentationml.tags+xml"/>
  <Override PartName="/ppt/tags/tag1803.xml" ContentType="application/vnd.openxmlformats-officedocument.presentationml.tags+xml"/>
  <Override PartName="/ppt/tags/tag1804.xml" ContentType="application/vnd.openxmlformats-officedocument.presentationml.tags+xml"/>
  <Override PartName="/ppt/tags/tag1805.xml" ContentType="application/vnd.openxmlformats-officedocument.presentationml.tags+xml"/>
  <Override PartName="/ppt/tags/tag1806.xml" ContentType="application/vnd.openxmlformats-officedocument.presentationml.tags+xml"/>
  <Override PartName="/ppt/media/image11.jpg" ContentType="image/jpeg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media/image13.jpg" ContentType="image/jpg"/>
  <Override PartName="/ppt/notesSlides/notesSlide5.xml" ContentType="application/vnd.openxmlformats-officedocument.presentationml.notesSlide+xml"/>
  <Override PartName="/ppt/media/image14.jpg" ContentType="image/jpg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media/image16.jpg" ContentType="image/jpg"/>
  <Override PartName="/ppt/notesSlides/notesSlide8.xml" ContentType="application/vnd.openxmlformats-officedocument.presentationml.notesSlide+xml"/>
  <Override PartName="/ppt/media/image17.jpg" ContentType="image/jpg"/>
  <Override PartName="/ppt/notesSlides/notesSlide9.xml" ContentType="application/vnd.openxmlformats-officedocument.presentationml.notesSlide+xml"/>
  <Override PartName="/ppt/media/image18.jpg" ContentType="image/jpg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media/image21.jpg" ContentType="image/jpeg"/>
  <Override PartName="/ppt/media/image22.jpg" ContentType="image/jpeg"/>
  <Override PartName="/ppt/notesSlides/notesSlide13.xml" ContentType="application/vnd.openxmlformats-officedocument.presentationml.notesSlide+xml"/>
  <Override PartName="/ppt/media/image23.jpg" ContentType="image/jpeg"/>
  <Override PartName="/ppt/notesSlides/notesSlide14.xml" ContentType="application/vnd.openxmlformats-officedocument.presentationml.notesSlide+xml"/>
  <Override PartName="/ppt/media/image24.jpg" ContentType="image/jpg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media/image35.jpg" ContentType="image/jpg"/>
  <Override PartName="/ppt/notesSlides/notesSlide21.xml" ContentType="application/vnd.openxmlformats-officedocument.presentationml.notesSlide+xml"/>
  <Override PartName="/ppt/media/image36.jpg" ContentType="image/jpeg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media/image41.jpg" ContentType="image/jpg"/>
  <Override PartName="/ppt/notesSlides/notesSlide26.xml" ContentType="application/vnd.openxmlformats-officedocument.presentationml.notesSlide+xml"/>
  <Override PartName="/ppt/media/image42.jpg" ContentType="image/jpeg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media/image43.jpg" ContentType="image/jpg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8" r:id="rId1"/>
    <p:sldMasterId id="2147483682" r:id="rId2"/>
  </p:sldMasterIdLst>
  <p:notesMasterIdLst>
    <p:notesMasterId r:id="rId54"/>
  </p:notesMasterIdLst>
  <p:sldIdLst>
    <p:sldId id="314" r:id="rId3"/>
    <p:sldId id="4941" r:id="rId4"/>
    <p:sldId id="315" r:id="rId5"/>
    <p:sldId id="4946" r:id="rId6"/>
    <p:sldId id="256" r:id="rId7"/>
    <p:sldId id="4947" r:id="rId8"/>
    <p:sldId id="4948" r:id="rId9"/>
    <p:sldId id="4949" r:id="rId10"/>
    <p:sldId id="4950" r:id="rId11"/>
    <p:sldId id="4951" r:id="rId12"/>
    <p:sldId id="4952" r:id="rId13"/>
    <p:sldId id="4953" r:id="rId14"/>
    <p:sldId id="4954" r:id="rId15"/>
    <p:sldId id="4955" r:id="rId16"/>
    <p:sldId id="4956" r:id="rId17"/>
    <p:sldId id="4957" r:id="rId18"/>
    <p:sldId id="4958" r:id="rId19"/>
    <p:sldId id="4959" r:id="rId20"/>
    <p:sldId id="4960" r:id="rId21"/>
    <p:sldId id="4961" r:id="rId22"/>
    <p:sldId id="4962" r:id="rId23"/>
    <p:sldId id="4963" r:id="rId24"/>
    <p:sldId id="4964" r:id="rId25"/>
    <p:sldId id="4965" r:id="rId26"/>
    <p:sldId id="4966" r:id="rId27"/>
    <p:sldId id="4967" r:id="rId28"/>
    <p:sldId id="4968" r:id="rId29"/>
    <p:sldId id="4969" r:id="rId30"/>
    <p:sldId id="4992" r:id="rId31"/>
    <p:sldId id="4991" r:id="rId32"/>
    <p:sldId id="4970" r:id="rId33"/>
    <p:sldId id="4971" r:id="rId34"/>
    <p:sldId id="4973" r:id="rId35"/>
    <p:sldId id="4974" r:id="rId36"/>
    <p:sldId id="4975" r:id="rId37"/>
    <p:sldId id="4976" r:id="rId38"/>
    <p:sldId id="4993" r:id="rId39"/>
    <p:sldId id="4977" r:id="rId40"/>
    <p:sldId id="4978" r:id="rId41"/>
    <p:sldId id="4979" r:id="rId42"/>
    <p:sldId id="4980" r:id="rId43"/>
    <p:sldId id="4981" r:id="rId44"/>
    <p:sldId id="4982" r:id="rId45"/>
    <p:sldId id="4983" r:id="rId46"/>
    <p:sldId id="4984" r:id="rId47"/>
    <p:sldId id="4985" r:id="rId48"/>
    <p:sldId id="4986" r:id="rId49"/>
    <p:sldId id="4987" r:id="rId50"/>
    <p:sldId id="4988" r:id="rId51"/>
    <p:sldId id="4989" r:id="rId52"/>
    <p:sldId id="4990" r:id="rId53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37C108-8A70-490F-906F-E1D2750C88F2}" v="4357" dt="2026-03-11T13:05:39.214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377" autoAdjust="0"/>
  </p:normalViewPr>
  <p:slideViewPr>
    <p:cSldViewPr>
      <p:cViewPr varScale="1">
        <p:scale>
          <a:sx n="75" d="100"/>
          <a:sy n="75" d="100"/>
        </p:scale>
        <p:origin x="60" y="54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presProps" Target="pres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tableStyles" Target="tableStyle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viewProps" Target="view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microsoft.com/office/2016/11/relationships/changesInfo" Target="changesInfos/changesInfo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heme" Target="theme/theme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71450B28-6A91-49C5-BC88-2D7784511A7D}"/>
    <pc:docChg chg="custSel modSld">
      <pc:chgData name="Jessica Newport" userId="dede3334-717e-4998-a1ad-2432f5a188d4" providerId="ADAL" clId="{71450B28-6A91-49C5-BC88-2D7784511A7D}" dt="2026-03-11T13:07:37.906" v="4134"/>
      <pc:docMkLst>
        <pc:docMk/>
      </pc:docMkLst>
      <pc:sldChg chg="modSp mod">
        <pc:chgData name="Jessica Newport" userId="dede3334-717e-4998-a1ad-2432f5a188d4" providerId="ADAL" clId="{71450B28-6A91-49C5-BC88-2D7784511A7D}" dt="2026-03-11T09:05:20.110" v="1724"/>
        <pc:sldMkLst>
          <pc:docMk/>
          <pc:sldMk cId="1635377456" sldId="256"/>
        </pc:sldMkLst>
        <pc:spChg chg="mod">
          <ac:chgData name="Jessica Newport" userId="dede3334-717e-4998-a1ad-2432f5a188d4" providerId="ADAL" clId="{71450B28-6A91-49C5-BC88-2D7784511A7D}" dt="2026-03-11T09:05:18.961" v="18"/>
          <ac:spMkLst>
            <pc:docMk/>
            <pc:sldMk cId="1635377456" sldId="256"/>
            <ac:spMk id="4" creationId="{8856B3F0-0347-40EF-8790-A6774A5FA2B2}"/>
          </ac:spMkLst>
        </pc:spChg>
        <pc:spChg chg="mod">
          <ac:chgData name="Jessica Newport" userId="dede3334-717e-4998-a1ad-2432f5a188d4" providerId="ADAL" clId="{71450B28-6A91-49C5-BC88-2D7784511A7D}" dt="2026-03-11T09:05:19.459" v="24"/>
          <ac:spMkLst>
            <pc:docMk/>
            <pc:sldMk cId="1635377456" sldId="256"/>
            <ac:spMk id="6" creationId="{0F3BA300-282D-4B8A-91B0-DA16B1F52BEE}"/>
          </ac:spMkLst>
        </pc:spChg>
        <pc:spChg chg="mod">
          <ac:chgData name="Jessica Newport" userId="dede3334-717e-4998-a1ad-2432f5a188d4" providerId="ADAL" clId="{71450B28-6A91-49C5-BC88-2D7784511A7D}" dt="2026-03-11T09:05:19.461" v="26"/>
          <ac:spMkLst>
            <pc:docMk/>
            <pc:sldMk cId="1635377456" sldId="256"/>
            <ac:spMk id="7" creationId="{DCC71EC2-CB25-412B-BF42-2399A593A43D}"/>
          </ac:spMkLst>
        </pc:spChg>
        <pc:spChg chg="mod">
          <ac:chgData name="Jessica Newport" userId="dede3334-717e-4998-a1ad-2432f5a188d4" providerId="ADAL" clId="{71450B28-6A91-49C5-BC88-2D7784511A7D}" dt="2026-03-11T09:05:19.463" v="28"/>
          <ac:spMkLst>
            <pc:docMk/>
            <pc:sldMk cId="1635377456" sldId="256"/>
            <ac:spMk id="8" creationId="{C824CC47-1AD2-4876-93E2-70E9BCAB9ECD}"/>
          </ac:spMkLst>
        </pc:spChg>
        <pc:spChg chg="mod">
          <ac:chgData name="Jessica Newport" userId="dede3334-717e-4998-a1ad-2432f5a188d4" providerId="ADAL" clId="{71450B28-6A91-49C5-BC88-2D7784511A7D}" dt="2026-03-11T09:05:19.463" v="30"/>
          <ac:spMkLst>
            <pc:docMk/>
            <pc:sldMk cId="1635377456" sldId="256"/>
            <ac:spMk id="9" creationId="{F93D7409-05AA-48C0-BDFB-4C44C4E8BD2C}"/>
          </ac:spMkLst>
        </pc:spChg>
        <pc:spChg chg="mod">
          <ac:chgData name="Jessica Newport" userId="dede3334-717e-4998-a1ad-2432f5a188d4" providerId="ADAL" clId="{71450B28-6A91-49C5-BC88-2D7784511A7D}" dt="2026-03-11T09:05:19.463" v="32"/>
          <ac:spMkLst>
            <pc:docMk/>
            <pc:sldMk cId="1635377456" sldId="256"/>
            <ac:spMk id="10" creationId="{BC287E22-31D7-489C-A862-63CFA2CB6170}"/>
          </ac:spMkLst>
        </pc:spChg>
        <pc:spChg chg="mod">
          <ac:chgData name="Jessica Newport" userId="dede3334-717e-4998-a1ad-2432f5a188d4" providerId="ADAL" clId="{71450B28-6A91-49C5-BC88-2D7784511A7D}" dt="2026-03-11T09:05:19.465" v="34"/>
          <ac:spMkLst>
            <pc:docMk/>
            <pc:sldMk cId="1635377456" sldId="256"/>
            <ac:spMk id="11" creationId="{6F5D2AA0-6C78-4511-B193-5DB773DD46AE}"/>
          </ac:spMkLst>
        </pc:spChg>
        <pc:spChg chg="mod">
          <ac:chgData name="Jessica Newport" userId="dede3334-717e-4998-a1ad-2432f5a188d4" providerId="ADAL" clId="{71450B28-6A91-49C5-BC88-2D7784511A7D}" dt="2026-03-11T09:05:19.465" v="36"/>
          <ac:spMkLst>
            <pc:docMk/>
            <pc:sldMk cId="1635377456" sldId="256"/>
            <ac:spMk id="12" creationId="{D007BF2E-E4CF-465B-BF6F-D23E79911279}"/>
          </ac:spMkLst>
        </pc:spChg>
        <pc:spChg chg="mod">
          <ac:chgData name="Jessica Newport" userId="dede3334-717e-4998-a1ad-2432f5a188d4" providerId="ADAL" clId="{71450B28-6A91-49C5-BC88-2D7784511A7D}" dt="2026-03-11T09:05:19.465" v="38"/>
          <ac:spMkLst>
            <pc:docMk/>
            <pc:sldMk cId="1635377456" sldId="256"/>
            <ac:spMk id="13" creationId="{DA37CB0C-011D-4C71-86AE-B3DB949B0A14}"/>
          </ac:spMkLst>
        </pc:spChg>
        <pc:spChg chg="mod">
          <ac:chgData name="Jessica Newport" userId="dede3334-717e-4998-a1ad-2432f5a188d4" providerId="ADAL" clId="{71450B28-6A91-49C5-BC88-2D7784511A7D}" dt="2026-03-11T09:05:19.467" v="40"/>
          <ac:spMkLst>
            <pc:docMk/>
            <pc:sldMk cId="1635377456" sldId="256"/>
            <ac:spMk id="14" creationId="{A7631169-5FBE-4333-BEE1-95B0F9E109C2}"/>
          </ac:spMkLst>
        </pc:spChg>
        <pc:spChg chg="mod">
          <ac:chgData name="Jessica Newport" userId="dede3334-717e-4998-a1ad-2432f5a188d4" providerId="ADAL" clId="{71450B28-6A91-49C5-BC88-2D7784511A7D}" dt="2026-03-11T09:05:19.467" v="42"/>
          <ac:spMkLst>
            <pc:docMk/>
            <pc:sldMk cId="1635377456" sldId="256"/>
            <ac:spMk id="15" creationId="{FBAF06B3-4679-4DA8-9653-BDC3F085595D}"/>
          </ac:spMkLst>
        </pc:spChg>
        <pc:spChg chg="mod">
          <ac:chgData name="Jessica Newport" userId="dede3334-717e-4998-a1ad-2432f5a188d4" providerId="ADAL" clId="{71450B28-6A91-49C5-BC88-2D7784511A7D}" dt="2026-03-11T09:05:19.467" v="44"/>
          <ac:spMkLst>
            <pc:docMk/>
            <pc:sldMk cId="1635377456" sldId="256"/>
            <ac:spMk id="16" creationId="{27B46E80-825A-479D-9343-89DBE1279C4B}"/>
          </ac:spMkLst>
        </pc:spChg>
        <pc:spChg chg="mod">
          <ac:chgData name="Jessica Newport" userId="dede3334-717e-4998-a1ad-2432f5a188d4" providerId="ADAL" clId="{71450B28-6A91-49C5-BC88-2D7784511A7D}" dt="2026-03-11T09:05:19.469" v="46"/>
          <ac:spMkLst>
            <pc:docMk/>
            <pc:sldMk cId="1635377456" sldId="256"/>
            <ac:spMk id="17" creationId="{428E9A86-F518-4123-9E10-7A6D16DB8754}"/>
          </ac:spMkLst>
        </pc:spChg>
        <pc:spChg chg="mod">
          <ac:chgData name="Jessica Newport" userId="dede3334-717e-4998-a1ad-2432f5a188d4" providerId="ADAL" clId="{71450B28-6A91-49C5-BC88-2D7784511A7D}" dt="2026-03-11T09:05:19.469" v="48"/>
          <ac:spMkLst>
            <pc:docMk/>
            <pc:sldMk cId="1635377456" sldId="256"/>
            <ac:spMk id="18" creationId="{516DAF5A-D41E-492B-9335-37900B84456A}"/>
          </ac:spMkLst>
        </pc:spChg>
        <pc:spChg chg="mod">
          <ac:chgData name="Jessica Newport" userId="dede3334-717e-4998-a1ad-2432f5a188d4" providerId="ADAL" clId="{71450B28-6A91-49C5-BC88-2D7784511A7D}" dt="2026-03-11T09:05:19.469" v="50"/>
          <ac:spMkLst>
            <pc:docMk/>
            <pc:sldMk cId="1635377456" sldId="256"/>
            <ac:spMk id="19" creationId="{011B872B-4001-4B70-9464-874C82556F0D}"/>
          </ac:spMkLst>
        </pc:spChg>
        <pc:spChg chg="mod">
          <ac:chgData name="Jessica Newport" userId="dede3334-717e-4998-a1ad-2432f5a188d4" providerId="ADAL" clId="{71450B28-6A91-49C5-BC88-2D7784511A7D}" dt="2026-03-11T09:05:19.471" v="52"/>
          <ac:spMkLst>
            <pc:docMk/>
            <pc:sldMk cId="1635377456" sldId="256"/>
            <ac:spMk id="20" creationId="{3F0B2AAA-3FF3-4731-8EAB-6F23EB3FBC6B}"/>
          </ac:spMkLst>
        </pc:spChg>
        <pc:spChg chg="mod">
          <ac:chgData name="Jessica Newport" userId="dede3334-717e-4998-a1ad-2432f5a188d4" providerId="ADAL" clId="{71450B28-6A91-49C5-BC88-2D7784511A7D}" dt="2026-03-11T09:05:19.471" v="54"/>
          <ac:spMkLst>
            <pc:docMk/>
            <pc:sldMk cId="1635377456" sldId="256"/>
            <ac:spMk id="21" creationId="{134AA3A8-B46F-4F87-AEC4-0DA81F53F969}"/>
          </ac:spMkLst>
        </pc:spChg>
        <pc:spChg chg="mod">
          <ac:chgData name="Jessica Newport" userId="dede3334-717e-4998-a1ad-2432f5a188d4" providerId="ADAL" clId="{71450B28-6A91-49C5-BC88-2D7784511A7D}" dt="2026-03-11T09:05:19.473" v="56"/>
          <ac:spMkLst>
            <pc:docMk/>
            <pc:sldMk cId="1635377456" sldId="256"/>
            <ac:spMk id="22" creationId="{EC50B8D2-261A-486D-A906-00D2BE64F0F4}"/>
          </ac:spMkLst>
        </pc:spChg>
        <pc:spChg chg="mod">
          <ac:chgData name="Jessica Newport" userId="dede3334-717e-4998-a1ad-2432f5a188d4" providerId="ADAL" clId="{71450B28-6A91-49C5-BC88-2D7784511A7D}" dt="2026-03-11T09:05:19.473" v="58"/>
          <ac:spMkLst>
            <pc:docMk/>
            <pc:sldMk cId="1635377456" sldId="256"/>
            <ac:spMk id="23" creationId="{2DB1AD01-FED9-492F-87EC-5F3944C8166C}"/>
          </ac:spMkLst>
        </pc:spChg>
        <pc:spChg chg="mod">
          <ac:chgData name="Jessica Newport" userId="dede3334-717e-4998-a1ad-2432f5a188d4" providerId="ADAL" clId="{71450B28-6A91-49C5-BC88-2D7784511A7D}" dt="2026-03-11T09:05:19.473" v="60"/>
          <ac:spMkLst>
            <pc:docMk/>
            <pc:sldMk cId="1635377456" sldId="256"/>
            <ac:spMk id="24" creationId="{DC07CA71-B22E-493F-BC27-328ACC1176C4}"/>
          </ac:spMkLst>
        </pc:spChg>
        <pc:spChg chg="mod">
          <ac:chgData name="Jessica Newport" userId="dede3334-717e-4998-a1ad-2432f5a188d4" providerId="ADAL" clId="{71450B28-6A91-49C5-BC88-2D7784511A7D}" dt="2026-03-11T09:05:19.474" v="62"/>
          <ac:spMkLst>
            <pc:docMk/>
            <pc:sldMk cId="1635377456" sldId="256"/>
            <ac:spMk id="25" creationId="{5A144B5A-7625-40E1-B86D-C96A25091C66}"/>
          </ac:spMkLst>
        </pc:spChg>
        <pc:spChg chg="mod">
          <ac:chgData name="Jessica Newport" userId="dede3334-717e-4998-a1ad-2432f5a188d4" providerId="ADAL" clId="{71450B28-6A91-49C5-BC88-2D7784511A7D}" dt="2026-03-11T09:05:19.474" v="64"/>
          <ac:spMkLst>
            <pc:docMk/>
            <pc:sldMk cId="1635377456" sldId="256"/>
            <ac:spMk id="26" creationId="{96E44EDF-C9E8-4A4E-B6C9-20179F0635AB}"/>
          </ac:spMkLst>
        </pc:spChg>
        <pc:spChg chg="mod">
          <ac:chgData name="Jessica Newport" userId="dede3334-717e-4998-a1ad-2432f5a188d4" providerId="ADAL" clId="{71450B28-6A91-49C5-BC88-2D7784511A7D}" dt="2026-03-11T09:05:19.476" v="66"/>
          <ac:spMkLst>
            <pc:docMk/>
            <pc:sldMk cId="1635377456" sldId="256"/>
            <ac:spMk id="27" creationId="{5C8AA3BE-249C-4D3C-BC69-B93D85BD6AEA}"/>
          </ac:spMkLst>
        </pc:spChg>
        <pc:spChg chg="mod">
          <ac:chgData name="Jessica Newport" userId="dede3334-717e-4998-a1ad-2432f5a188d4" providerId="ADAL" clId="{71450B28-6A91-49C5-BC88-2D7784511A7D}" dt="2026-03-11T09:05:19.476" v="68"/>
          <ac:spMkLst>
            <pc:docMk/>
            <pc:sldMk cId="1635377456" sldId="256"/>
            <ac:spMk id="28" creationId="{8763B8AC-D13C-4DA9-BD5C-AEA3AD2EFB67}"/>
          </ac:spMkLst>
        </pc:spChg>
        <pc:spChg chg="mod">
          <ac:chgData name="Jessica Newport" userId="dede3334-717e-4998-a1ad-2432f5a188d4" providerId="ADAL" clId="{71450B28-6A91-49C5-BC88-2D7784511A7D}" dt="2026-03-11T09:05:19.478" v="70"/>
          <ac:spMkLst>
            <pc:docMk/>
            <pc:sldMk cId="1635377456" sldId="256"/>
            <ac:spMk id="29" creationId="{31ABDBD9-2D8E-4D58-9198-3A599E84F1B2}"/>
          </ac:spMkLst>
        </pc:spChg>
        <pc:spChg chg="mod">
          <ac:chgData name="Jessica Newport" userId="dede3334-717e-4998-a1ad-2432f5a188d4" providerId="ADAL" clId="{71450B28-6A91-49C5-BC88-2D7784511A7D}" dt="2026-03-11T09:05:19.478" v="72"/>
          <ac:spMkLst>
            <pc:docMk/>
            <pc:sldMk cId="1635377456" sldId="256"/>
            <ac:spMk id="30" creationId="{18D4FD31-7564-49EF-B102-71CF5D56C96F}"/>
          </ac:spMkLst>
        </pc:spChg>
        <pc:spChg chg="mod">
          <ac:chgData name="Jessica Newport" userId="dede3334-717e-4998-a1ad-2432f5a188d4" providerId="ADAL" clId="{71450B28-6A91-49C5-BC88-2D7784511A7D}" dt="2026-03-11T09:05:19.480" v="74"/>
          <ac:spMkLst>
            <pc:docMk/>
            <pc:sldMk cId="1635377456" sldId="256"/>
            <ac:spMk id="31" creationId="{DF3F383B-28B3-4709-9640-69D4DC0B45A4}"/>
          </ac:spMkLst>
        </pc:spChg>
        <pc:spChg chg="mod">
          <ac:chgData name="Jessica Newport" userId="dede3334-717e-4998-a1ad-2432f5a188d4" providerId="ADAL" clId="{71450B28-6A91-49C5-BC88-2D7784511A7D}" dt="2026-03-11T09:05:19.480" v="76"/>
          <ac:spMkLst>
            <pc:docMk/>
            <pc:sldMk cId="1635377456" sldId="256"/>
            <ac:spMk id="32" creationId="{BEE09F40-6A0A-4F06-BC3C-E0CF1D8EAB5E}"/>
          </ac:spMkLst>
        </pc:spChg>
        <pc:spChg chg="mod">
          <ac:chgData name="Jessica Newport" userId="dede3334-717e-4998-a1ad-2432f5a188d4" providerId="ADAL" clId="{71450B28-6A91-49C5-BC88-2D7784511A7D}" dt="2026-03-11T09:05:19.480" v="78"/>
          <ac:spMkLst>
            <pc:docMk/>
            <pc:sldMk cId="1635377456" sldId="256"/>
            <ac:spMk id="33" creationId="{B5D73965-B641-4C26-980A-139078C2FBEC}"/>
          </ac:spMkLst>
        </pc:spChg>
        <pc:spChg chg="mod">
          <ac:chgData name="Jessica Newport" userId="dede3334-717e-4998-a1ad-2432f5a188d4" providerId="ADAL" clId="{71450B28-6A91-49C5-BC88-2D7784511A7D}" dt="2026-03-11T09:05:19.482" v="80"/>
          <ac:spMkLst>
            <pc:docMk/>
            <pc:sldMk cId="1635377456" sldId="256"/>
            <ac:spMk id="34" creationId="{FF55F7DB-9E39-49F7-9FC2-B5BBFF29EF3A}"/>
          </ac:spMkLst>
        </pc:spChg>
        <pc:spChg chg="mod">
          <ac:chgData name="Jessica Newport" userId="dede3334-717e-4998-a1ad-2432f5a188d4" providerId="ADAL" clId="{71450B28-6A91-49C5-BC88-2D7784511A7D}" dt="2026-03-11T09:05:19.482" v="82"/>
          <ac:spMkLst>
            <pc:docMk/>
            <pc:sldMk cId="1635377456" sldId="256"/>
            <ac:spMk id="35" creationId="{00DCDCB8-D8C5-422A-B427-88EF6FDB92BA}"/>
          </ac:spMkLst>
        </pc:spChg>
        <pc:spChg chg="mod">
          <ac:chgData name="Jessica Newport" userId="dede3334-717e-4998-a1ad-2432f5a188d4" providerId="ADAL" clId="{71450B28-6A91-49C5-BC88-2D7784511A7D}" dt="2026-03-11T09:05:19.482" v="84"/>
          <ac:spMkLst>
            <pc:docMk/>
            <pc:sldMk cId="1635377456" sldId="256"/>
            <ac:spMk id="36" creationId="{703DC816-79E8-4E48-9F4F-8FB7A7459028}"/>
          </ac:spMkLst>
        </pc:spChg>
        <pc:spChg chg="mod">
          <ac:chgData name="Jessica Newport" userId="dede3334-717e-4998-a1ad-2432f5a188d4" providerId="ADAL" clId="{71450B28-6A91-49C5-BC88-2D7784511A7D}" dt="2026-03-11T09:05:19.484" v="86"/>
          <ac:spMkLst>
            <pc:docMk/>
            <pc:sldMk cId="1635377456" sldId="256"/>
            <ac:spMk id="37" creationId="{709E0204-9F24-4D05-B32B-CBE25FABB8B6}"/>
          </ac:spMkLst>
        </pc:spChg>
        <pc:spChg chg="mod">
          <ac:chgData name="Jessica Newport" userId="dede3334-717e-4998-a1ad-2432f5a188d4" providerId="ADAL" clId="{71450B28-6A91-49C5-BC88-2D7784511A7D}" dt="2026-03-11T09:05:19.484" v="88"/>
          <ac:spMkLst>
            <pc:docMk/>
            <pc:sldMk cId="1635377456" sldId="256"/>
            <ac:spMk id="38" creationId="{50AB2EBE-4725-4A77-A138-A73B88A4AF8B}"/>
          </ac:spMkLst>
        </pc:spChg>
        <pc:spChg chg="mod">
          <ac:chgData name="Jessica Newport" userId="dede3334-717e-4998-a1ad-2432f5a188d4" providerId="ADAL" clId="{71450B28-6A91-49C5-BC88-2D7784511A7D}" dt="2026-03-11T09:05:19.484" v="90"/>
          <ac:spMkLst>
            <pc:docMk/>
            <pc:sldMk cId="1635377456" sldId="256"/>
            <ac:spMk id="39" creationId="{2698AFD3-CB9A-4141-9C84-2B28CAE2D1C6}"/>
          </ac:spMkLst>
        </pc:spChg>
        <pc:spChg chg="mod">
          <ac:chgData name="Jessica Newport" userId="dede3334-717e-4998-a1ad-2432f5a188d4" providerId="ADAL" clId="{71450B28-6A91-49C5-BC88-2D7784511A7D}" dt="2026-03-11T09:05:19.486" v="92"/>
          <ac:spMkLst>
            <pc:docMk/>
            <pc:sldMk cId="1635377456" sldId="256"/>
            <ac:spMk id="40" creationId="{FF9DEB62-AA4E-405F-AA84-2EC71806C766}"/>
          </ac:spMkLst>
        </pc:spChg>
        <pc:spChg chg="mod">
          <ac:chgData name="Jessica Newport" userId="dede3334-717e-4998-a1ad-2432f5a188d4" providerId="ADAL" clId="{71450B28-6A91-49C5-BC88-2D7784511A7D}" dt="2026-03-11T09:05:19.486" v="94"/>
          <ac:spMkLst>
            <pc:docMk/>
            <pc:sldMk cId="1635377456" sldId="256"/>
            <ac:spMk id="41" creationId="{1806D39F-C250-4AE2-B95A-2AD2AEFDA832}"/>
          </ac:spMkLst>
        </pc:spChg>
        <pc:spChg chg="mod">
          <ac:chgData name="Jessica Newport" userId="dede3334-717e-4998-a1ad-2432f5a188d4" providerId="ADAL" clId="{71450B28-6A91-49C5-BC88-2D7784511A7D}" dt="2026-03-11T09:05:19.486" v="96"/>
          <ac:spMkLst>
            <pc:docMk/>
            <pc:sldMk cId="1635377456" sldId="256"/>
            <ac:spMk id="42" creationId="{E1907E66-2592-4A41-ADBF-CA8F82A387FA}"/>
          </ac:spMkLst>
        </pc:spChg>
        <pc:spChg chg="mod">
          <ac:chgData name="Jessica Newport" userId="dede3334-717e-4998-a1ad-2432f5a188d4" providerId="ADAL" clId="{71450B28-6A91-49C5-BC88-2D7784511A7D}" dt="2026-03-11T09:05:19.488" v="98"/>
          <ac:spMkLst>
            <pc:docMk/>
            <pc:sldMk cId="1635377456" sldId="256"/>
            <ac:spMk id="43" creationId="{CD5D832A-06FE-4B8E-883B-C344C04DFF81}"/>
          </ac:spMkLst>
        </pc:spChg>
        <pc:spChg chg="mod">
          <ac:chgData name="Jessica Newport" userId="dede3334-717e-4998-a1ad-2432f5a188d4" providerId="ADAL" clId="{71450B28-6A91-49C5-BC88-2D7784511A7D}" dt="2026-03-11T09:05:19.488" v="100"/>
          <ac:spMkLst>
            <pc:docMk/>
            <pc:sldMk cId="1635377456" sldId="256"/>
            <ac:spMk id="44" creationId="{996F3DA5-72B9-432A-95A6-853FF6FA239D}"/>
          </ac:spMkLst>
        </pc:spChg>
        <pc:spChg chg="mod">
          <ac:chgData name="Jessica Newport" userId="dede3334-717e-4998-a1ad-2432f5a188d4" providerId="ADAL" clId="{71450B28-6A91-49C5-BC88-2D7784511A7D}" dt="2026-03-11T09:05:19.490" v="102"/>
          <ac:spMkLst>
            <pc:docMk/>
            <pc:sldMk cId="1635377456" sldId="256"/>
            <ac:spMk id="45" creationId="{DF0E3886-392C-4FFC-BD0C-9F2E63C80849}"/>
          </ac:spMkLst>
        </pc:spChg>
        <pc:spChg chg="mod">
          <ac:chgData name="Jessica Newport" userId="dede3334-717e-4998-a1ad-2432f5a188d4" providerId="ADAL" clId="{71450B28-6A91-49C5-BC88-2D7784511A7D}" dt="2026-03-11T09:05:19.490" v="104"/>
          <ac:spMkLst>
            <pc:docMk/>
            <pc:sldMk cId="1635377456" sldId="256"/>
            <ac:spMk id="46" creationId="{5435EE90-83A5-4357-919B-328E12F38E45}"/>
          </ac:spMkLst>
        </pc:spChg>
        <pc:spChg chg="mod">
          <ac:chgData name="Jessica Newport" userId="dede3334-717e-4998-a1ad-2432f5a188d4" providerId="ADAL" clId="{71450B28-6A91-49C5-BC88-2D7784511A7D}" dt="2026-03-11T09:05:19.492" v="106"/>
          <ac:spMkLst>
            <pc:docMk/>
            <pc:sldMk cId="1635377456" sldId="256"/>
            <ac:spMk id="47" creationId="{6C5008FB-AB24-4735-B1D2-526B2F958AA1}"/>
          </ac:spMkLst>
        </pc:spChg>
        <pc:spChg chg="mod">
          <ac:chgData name="Jessica Newport" userId="dede3334-717e-4998-a1ad-2432f5a188d4" providerId="ADAL" clId="{71450B28-6A91-49C5-BC88-2D7784511A7D}" dt="2026-03-11T09:05:19.492" v="108"/>
          <ac:spMkLst>
            <pc:docMk/>
            <pc:sldMk cId="1635377456" sldId="256"/>
            <ac:spMk id="48" creationId="{19684319-1E7B-47D2-94DF-4B13C454B776}"/>
          </ac:spMkLst>
        </pc:spChg>
        <pc:spChg chg="mod">
          <ac:chgData name="Jessica Newport" userId="dede3334-717e-4998-a1ad-2432f5a188d4" providerId="ADAL" clId="{71450B28-6A91-49C5-BC88-2D7784511A7D}" dt="2026-03-11T09:05:19.492" v="110"/>
          <ac:spMkLst>
            <pc:docMk/>
            <pc:sldMk cId="1635377456" sldId="256"/>
            <ac:spMk id="49" creationId="{84F15828-022A-45D4-A013-C96BF3E4FDB3}"/>
          </ac:spMkLst>
        </pc:spChg>
        <pc:spChg chg="mod">
          <ac:chgData name="Jessica Newport" userId="dede3334-717e-4998-a1ad-2432f5a188d4" providerId="ADAL" clId="{71450B28-6A91-49C5-BC88-2D7784511A7D}" dt="2026-03-11T09:05:19.494" v="112"/>
          <ac:spMkLst>
            <pc:docMk/>
            <pc:sldMk cId="1635377456" sldId="256"/>
            <ac:spMk id="50" creationId="{4622EC99-789F-49CE-A5EF-EB48D310579E}"/>
          </ac:spMkLst>
        </pc:spChg>
        <pc:spChg chg="mod">
          <ac:chgData name="Jessica Newport" userId="dede3334-717e-4998-a1ad-2432f5a188d4" providerId="ADAL" clId="{71450B28-6A91-49C5-BC88-2D7784511A7D}" dt="2026-03-11T09:05:19.494" v="114"/>
          <ac:spMkLst>
            <pc:docMk/>
            <pc:sldMk cId="1635377456" sldId="256"/>
            <ac:spMk id="51" creationId="{91FA5210-2752-4C74-B927-D9F15640E6DA}"/>
          </ac:spMkLst>
        </pc:spChg>
        <pc:spChg chg="mod">
          <ac:chgData name="Jessica Newport" userId="dede3334-717e-4998-a1ad-2432f5a188d4" providerId="ADAL" clId="{71450B28-6A91-49C5-BC88-2D7784511A7D}" dt="2026-03-11T09:05:19.496" v="116"/>
          <ac:spMkLst>
            <pc:docMk/>
            <pc:sldMk cId="1635377456" sldId="256"/>
            <ac:spMk id="52" creationId="{BE856C61-6A0D-4BD3-B9DB-F5805F320269}"/>
          </ac:spMkLst>
        </pc:spChg>
        <pc:spChg chg="mod">
          <ac:chgData name="Jessica Newport" userId="dede3334-717e-4998-a1ad-2432f5a188d4" providerId="ADAL" clId="{71450B28-6A91-49C5-BC88-2D7784511A7D}" dt="2026-03-11T09:05:19.496" v="118"/>
          <ac:spMkLst>
            <pc:docMk/>
            <pc:sldMk cId="1635377456" sldId="256"/>
            <ac:spMk id="53" creationId="{2F2332C3-46B0-4853-9FCB-D39B2179F6DA}"/>
          </ac:spMkLst>
        </pc:spChg>
        <pc:spChg chg="mod">
          <ac:chgData name="Jessica Newport" userId="dede3334-717e-4998-a1ad-2432f5a188d4" providerId="ADAL" clId="{71450B28-6A91-49C5-BC88-2D7784511A7D}" dt="2026-03-11T09:05:19.496" v="120"/>
          <ac:spMkLst>
            <pc:docMk/>
            <pc:sldMk cId="1635377456" sldId="256"/>
            <ac:spMk id="54" creationId="{C16DE3DC-6075-4812-886C-E30C55F44D68}"/>
          </ac:spMkLst>
        </pc:spChg>
        <pc:spChg chg="mod">
          <ac:chgData name="Jessica Newport" userId="dede3334-717e-4998-a1ad-2432f5a188d4" providerId="ADAL" clId="{71450B28-6A91-49C5-BC88-2D7784511A7D}" dt="2026-03-11T09:05:19.498" v="122"/>
          <ac:spMkLst>
            <pc:docMk/>
            <pc:sldMk cId="1635377456" sldId="256"/>
            <ac:spMk id="55" creationId="{FEE6FCDA-0181-4839-95CD-7E5EF61C4B8A}"/>
          </ac:spMkLst>
        </pc:spChg>
        <pc:spChg chg="mod">
          <ac:chgData name="Jessica Newport" userId="dede3334-717e-4998-a1ad-2432f5a188d4" providerId="ADAL" clId="{71450B28-6A91-49C5-BC88-2D7784511A7D}" dt="2026-03-11T09:05:19.498" v="124"/>
          <ac:spMkLst>
            <pc:docMk/>
            <pc:sldMk cId="1635377456" sldId="256"/>
            <ac:spMk id="56" creationId="{A36CB439-F9DD-44AA-A03F-E8BED7F66413}"/>
          </ac:spMkLst>
        </pc:spChg>
        <pc:spChg chg="mod">
          <ac:chgData name="Jessica Newport" userId="dede3334-717e-4998-a1ad-2432f5a188d4" providerId="ADAL" clId="{71450B28-6A91-49C5-BC88-2D7784511A7D}" dt="2026-03-11T09:05:19.498" v="126"/>
          <ac:spMkLst>
            <pc:docMk/>
            <pc:sldMk cId="1635377456" sldId="256"/>
            <ac:spMk id="57" creationId="{2E6A0572-6737-4099-9E34-A77FD8C593A5}"/>
          </ac:spMkLst>
        </pc:spChg>
        <pc:spChg chg="mod">
          <ac:chgData name="Jessica Newport" userId="dede3334-717e-4998-a1ad-2432f5a188d4" providerId="ADAL" clId="{71450B28-6A91-49C5-BC88-2D7784511A7D}" dt="2026-03-11T09:05:19.500" v="128"/>
          <ac:spMkLst>
            <pc:docMk/>
            <pc:sldMk cId="1635377456" sldId="256"/>
            <ac:spMk id="58" creationId="{E0368E0F-06D2-4330-8E3F-82E595085CD8}"/>
          </ac:spMkLst>
        </pc:spChg>
        <pc:spChg chg="mod">
          <ac:chgData name="Jessica Newport" userId="dede3334-717e-4998-a1ad-2432f5a188d4" providerId="ADAL" clId="{71450B28-6A91-49C5-BC88-2D7784511A7D}" dt="2026-03-11T09:05:19.500" v="130"/>
          <ac:spMkLst>
            <pc:docMk/>
            <pc:sldMk cId="1635377456" sldId="256"/>
            <ac:spMk id="59" creationId="{F2E53F94-653F-4CAB-B0F5-184E65DC7B6E}"/>
          </ac:spMkLst>
        </pc:spChg>
        <pc:spChg chg="mod">
          <ac:chgData name="Jessica Newport" userId="dede3334-717e-4998-a1ad-2432f5a188d4" providerId="ADAL" clId="{71450B28-6A91-49C5-BC88-2D7784511A7D}" dt="2026-03-11T09:05:19.500" v="132"/>
          <ac:spMkLst>
            <pc:docMk/>
            <pc:sldMk cId="1635377456" sldId="256"/>
            <ac:spMk id="60" creationId="{4601E81B-DD1C-4926-9E7F-E685D92DF962}"/>
          </ac:spMkLst>
        </pc:spChg>
        <pc:spChg chg="mod">
          <ac:chgData name="Jessica Newport" userId="dede3334-717e-4998-a1ad-2432f5a188d4" providerId="ADAL" clId="{71450B28-6A91-49C5-BC88-2D7784511A7D}" dt="2026-03-11T09:05:19.502" v="134"/>
          <ac:spMkLst>
            <pc:docMk/>
            <pc:sldMk cId="1635377456" sldId="256"/>
            <ac:spMk id="61" creationId="{D6BA6611-18B2-4780-99A8-B94CFA3A5AB4}"/>
          </ac:spMkLst>
        </pc:spChg>
        <pc:spChg chg="mod">
          <ac:chgData name="Jessica Newport" userId="dede3334-717e-4998-a1ad-2432f5a188d4" providerId="ADAL" clId="{71450B28-6A91-49C5-BC88-2D7784511A7D}" dt="2026-03-11T09:05:19.502" v="136"/>
          <ac:spMkLst>
            <pc:docMk/>
            <pc:sldMk cId="1635377456" sldId="256"/>
            <ac:spMk id="62" creationId="{68E4981B-E11F-4EC9-AB04-569B8C82FC87}"/>
          </ac:spMkLst>
        </pc:spChg>
        <pc:spChg chg="mod">
          <ac:chgData name="Jessica Newport" userId="dede3334-717e-4998-a1ad-2432f5a188d4" providerId="ADAL" clId="{71450B28-6A91-49C5-BC88-2D7784511A7D}" dt="2026-03-11T09:05:19.502" v="138"/>
          <ac:spMkLst>
            <pc:docMk/>
            <pc:sldMk cId="1635377456" sldId="256"/>
            <ac:spMk id="63" creationId="{DA37D555-8543-4CA6-BEAF-AED4334C8F4B}"/>
          </ac:spMkLst>
        </pc:spChg>
        <pc:spChg chg="mod">
          <ac:chgData name="Jessica Newport" userId="dede3334-717e-4998-a1ad-2432f5a188d4" providerId="ADAL" clId="{71450B28-6A91-49C5-BC88-2D7784511A7D}" dt="2026-03-11T09:05:19.502" v="140"/>
          <ac:spMkLst>
            <pc:docMk/>
            <pc:sldMk cId="1635377456" sldId="256"/>
            <ac:spMk id="64" creationId="{7D6058AA-23EA-4A83-A9CE-62D913E5A527}"/>
          </ac:spMkLst>
        </pc:spChg>
        <pc:spChg chg="mod">
          <ac:chgData name="Jessica Newport" userId="dede3334-717e-4998-a1ad-2432f5a188d4" providerId="ADAL" clId="{71450B28-6A91-49C5-BC88-2D7784511A7D}" dt="2026-03-11T09:05:19.504" v="142"/>
          <ac:spMkLst>
            <pc:docMk/>
            <pc:sldMk cId="1635377456" sldId="256"/>
            <ac:spMk id="65" creationId="{F9C9CFCD-3497-452E-8DC7-C3450836F303}"/>
          </ac:spMkLst>
        </pc:spChg>
        <pc:spChg chg="mod">
          <ac:chgData name="Jessica Newport" userId="dede3334-717e-4998-a1ad-2432f5a188d4" providerId="ADAL" clId="{71450B28-6A91-49C5-BC88-2D7784511A7D}" dt="2026-03-11T09:05:19.504" v="144"/>
          <ac:spMkLst>
            <pc:docMk/>
            <pc:sldMk cId="1635377456" sldId="256"/>
            <ac:spMk id="66" creationId="{9094666C-DCFC-4724-8A71-C8BF822749A9}"/>
          </ac:spMkLst>
        </pc:spChg>
        <pc:spChg chg="mod">
          <ac:chgData name="Jessica Newport" userId="dede3334-717e-4998-a1ad-2432f5a188d4" providerId="ADAL" clId="{71450B28-6A91-49C5-BC88-2D7784511A7D}" dt="2026-03-11T09:05:19.506" v="146"/>
          <ac:spMkLst>
            <pc:docMk/>
            <pc:sldMk cId="1635377456" sldId="256"/>
            <ac:spMk id="67" creationId="{30E43555-9243-4E4D-964F-613C2D9567C5}"/>
          </ac:spMkLst>
        </pc:spChg>
        <pc:spChg chg="mod">
          <ac:chgData name="Jessica Newport" userId="dede3334-717e-4998-a1ad-2432f5a188d4" providerId="ADAL" clId="{71450B28-6A91-49C5-BC88-2D7784511A7D}" dt="2026-03-11T09:05:19.506" v="148"/>
          <ac:spMkLst>
            <pc:docMk/>
            <pc:sldMk cId="1635377456" sldId="256"/>
            <ac:spMk id="68" creationId="{492CCF82-FF28-43AD-9774-4AACDC7E1E1B}"/>
          </ac:spMkLst>
        </pc:spChg>
        <pc:spChg chg="mod">
          <ac:chgData name="Jessica Newport" userId="dede3334-717e-4998-a1ad-2432f5a188d4" providerId="ADAL" clId="{71450B28-6A91-49C5-BC88-2D7784511A7D}" dt="2026-03-11T09:05:19.508" v="150"/>
          <ac:spMkLst>
            <pc:docMk/>
            <pc:sldMk cId="1635377456" sldId="256"/>
            <ac:spMk id="69" creationId="{7E88ACCE-EB35-4D91-B802-DE6B0A8C38C4}"/>
          </ac:spMkLst>
        </pc:spChg>
        <pc:spChg chg="mod">
          <ac:chgData name="Jessica Newport" userId="dede3334-717e-4998-a1ad-2432f5a188d4" providerId="ADAL" clId="{71450B28-6A91-49C5-BC88-2D7784511A7D}" dt="2026-03-11T09:05:19.508" v="152"/>
          <ac:spMkLst>
            <pc:docMk/>
            <pc:sldMk cId="1635377456" sldId="256"/>
            <ac:spMk id="70" creationId="{44777E0C-F6B5-47F6-ABBC-3F73A51908A6}"/>
          </ac:spMkLst>
        </pc:spChg>
        <pc:spChg chg="mod">
          <ac:chgData name="Jessica Newport" userId="dede3334-717e-4998-a1ad-2432f5a188d4" providerId="ADAL" clId="{71450B28-6A91-49C5-BC88-2D7784511A7D}" dt="2026-03-11T09:05:19.508" v="154"/>
          <ac:spMkLst>
            <pc:docMk/>
            <pc:sldMk cId="1635377456" sldId="256"/>
            <ac:spMk id="71" creationId="{E9DCCB3E-3BB6-4AF8-B15C-FA9A7C31B701}"/>
          </ac:spMkLst>
        </pc:spChg>
        <pc:spChg chg="mod">
          <ac:chgData name="Jessica Newport" userId="dede3334-717e-4998-a1ad-2432f5a188d4" providerId="ADAL" clId="{71450B28-6A91-49C5-BC88-2D7784511A7D}" dt="2026-03-11T09:05:19.510" v="156"/>
          <ac:spMkLst>
            <pc:docMk/>
            <pc:sldMk cId="1635377456" sldId="256"/>
            <ac:spMk id="72" creationId="{BC7D91D1-9215-4541-B5C2-9810FC9AC1FE}"/>
          </ac:spMkLst>
        </pc:spChg>
        <pc:spChg chg="mod">
          <ac:chgData name="Jessica Newport" userId="dede3334-717e-4998-a1ad-2432f5a188d4" providerId="ADAL" clId="{71450B28-6A91-49C5-BC88-2D7784511A7D}" dt="2026-03-11T09:05:19.510" v="158"/>
          <ac:spMkLst>
            <pc:docMk/>
            <pc:sldMk cId="1635377456" sldId="256"/>
            <ac:spMk id="73" creationId="{E6CA6D9F-1852-4015-A8E8-794F453F3C01}"/>
          </ac:spMkLst>
        </pc:spChg>
        <pc:spChg chg="mod">
          <ac:chgData name="Jessica Newport" userId="dede3334-717e-4998-a1ad-2432f5a188d4" providerId="ADAL" clId="{71450B28-6A91-49C5-BC88-2D7784511A7D}" dt="2026-03-11T09:05:19.512" v="160"/>
          <ac:spMkLst>
            <pc:docMk/>
            <pc:sldMk cId="1635377456" sldId="256"/>
            <ac:spMk id="74" creationId="{0A2FE17A-0E4A-4A7A-B20E-9C1E0366AF82}"/>
          </ac:spMkLst>
        </pc:spChg>
        <pc:spChg chg="mod">
          <ac:chgData name="Jessica Newport" userId="dede3334-717e-4998-a1ad-2432f5a188d4" providerId="ADAL" clId="{71450B28-6A91-49C5-BC88-2D7784511A7D}" dt="2026-03-11T09:05:19.512" v="162"/>
          <ac:spMkLst>
            <pc:docMk/>
            <pc:sldMk cId="1635377456" sldId="256"/>
            <ac:spMk id="75" creationId="{AAFD7339-BBE7-4897-9348-3791318B8035}"/>
          </ac:spMkLst>
        </pc:spChg>
        <pc:spChg chg="mod">
          <ac:chgData name="Jessica Newport" userId="dede3334-717e-4998-a1ad-2432f5a188d4" providerId="ADAL" clId="{71450B28-6A91-49C5-BC88-2D7784511A7D}" dt="2026-03-11T09:05:19.512" v="164"/>
          <ac:spMkLst>
            <pc:docMk/>
            <pc:sldMk cId="1635377456" sldId="256"/>
            <ac:spMk id="76" creationId="{BBA0ACCE-3532-4059-9AA7-7ABB84128950}"/>
          </ac:spMkLst>
        </pc:spChg>
        <pc:spChg chg="mod">
          <ac:chgData name="Jessica Newport" userId="dede3334-717e-4998-a1ad-2432f5a188d4" providerId="ADAL" clId="{71450B28-6A91-49C5-BC88-2D7784511A7D}" dt="2026-03-11T09:05:19.514" v="166"/>
          <ac:spMkLst>
            <pc:docMk/>
            <pc:sldMk cId="1635377456" sldId="256"/>
            <ac:spMk id="77" creationId="{3CAF6F5C-A7CF-4E78-9874-6CD681E1616A}"/>
          </ac:spMkLst>
        </pc:spChg>
        <pc:spChg chg="mod">
          <ac:chgData name="Jessica Newport" userId="dede3334-717e-4998-a1ad-2432f5a188d4" providerId="ADAL" clId="{71450B28-6A91-49C5-BC88-2D7784511A7D}" dt="2026-03-11T09:05:19.514" v="168"/>
          <ac:spMkLst>
            <pc:docMk/>
            <pc:sldMk cId="1635377456" sldId="256"/>
            <ac:spMk id="78" creationId="{714D287B-C296-47FA-9744-408C4B6735C7}"/>
          </ac:spMkLst>
        </pc:spChg>
        <pc:spChg chg="mod">
          <ac:chgData name="Jessica Newport" userId="dede3334-717e-4998-a1ad-2432f5a188d4" providerId="ADAL" clId="{71450B28-6A91-49C5-BC88-2D7784511A7D}" dt="2026-03-11T09:05:19.514" v="170"/>
          <ac:spMkLst>
            <pc:docMk/>
            <pc:sldMk cId="1635377456" sldId="256"/>
            <ac:spMk id="79" creationId="{576B27BD-4FCE-4D79-AE23-E8C6B63E6505}"/>
          </ac:spMkLst>
        </pc:spChg>
        <pc:spChg chg="mod">
          <ac:chgData name="Jessica Newport" userId="dede3334-717e-4998-a1ad-2432f5a188d4" providerId="ADAL" clId="{71450B28-6A91-49C5-BC88-2D7784511A7D}" dt="2026-03-11T09:05:19.516" v="172"/>
          <ac:spMkLst>
            <pc:docMk/>
            <pc:sldMk cId="1635377456" sldId="256"/>
            <ac:spMk id="80" creationId="{819F114C-F09D-4B5B-9F31-5BAFBE788246}"/>
          </ac:spMkLst>
        </pc:spChg>
        <pc:spChg chg="mod">
          <ac:chgData name="Jessica Newport" userId="dede3334-717e-4998-a1ad-2432f5a188d4" providerId="ADAL" clId="{71450B28-6A91-49C5-BC88-2D7784511A7D}" dt="2026-03-11T09:05:19.516" v="174"/>
          <ac:spMkLst>
            <pc:docMk/>
            <pc:sldMk cId="1635377456" sldId="256"/>
            <ac:spMk id="81" creationId="{449CC910-E8B9-4244-9C0A-972BCEF0DBA8}"/>
          </ac:spMkLst>
        </pc:spChg>
        <pc:spChg chg="mod">
          <ac:chgData name="Jessica Newport" userId="dede3334-717e-4998-a1ad-2432f5a188d4" providerId="ADAL" clId="{71450B28-6A91-49C5-BC88-2D7784511A7D}" dt="2026-03-11T09:05:19.516" v="176"/>
          <ac:spMkLst>
            <pc:docMk/>
            <pc:sldMk cId="1635377456" sldId="256"/>
            <ac:spMk id="82" creationId="{441F2A71-542B-458A-B3B6-210969B75C96}"/>
          </ac:spMkLst>
        </pc:spChg>
        <pc:spChg chg="mod">
          <ac:chgData name="Jessica Newport" userId="dede3334-717e-4998-a1ad-2432f5a188d4" providerId="ADAL" clId="{71450B28-6A91-49C5-BC88-2D7784511A7D}" dt="2026-03-11T09:05:19.518" v="178"/>
          <ac:spMkLst>
            <pc:docMk/>
            <pc:sldMk cId="1635377456" sldId="256"/>
            <ac:spMk id="83" creationId="{CA0CD46B-FF9C-4CCF-BB1D-B5BEAB5A6C6D}"/>
          </ac:spMkLst>
        </pc:spChg>
        <pc:spChg chg="mod">
          <ac:chgData name="Jessica Newport" userId="dede3334-717e-4998-a1ad-2432f5a188d4" providerId="ADAL" clId="{71450B28-6A91-49C5-BC88-2D7784511A7D}" dt="2026-03-11T09:05:19.518" v="180"/>
          <ac:spMkLst>
            <pc:docMk/>
            <pc:sldMk cId="1635377456" sldId="256"/>
            <ac:spMk id="84" creationId="{E46F6280-3F35-46CC-B51C-751D1670F67F}"/>
          </ac:spMkLst>
        </pc:spChg>
        <pc:spChg chg="mod">
          <ac:chgData name="Jessica Newport" userId="dede3334-717e-4998-a1ad-2432f5a188d4" providerId="ADAL" clId="{71450B28-6A91-49C5-BC88-2D7784511A7D}" dt="2026-03-11T09:05:19.520" v="182"/>
          <ac:spMkLst>
            <pc:docMk/>
            <pc:sldMk cId="1635377456" sldId="256"/>
            <ac:spMk id="85" creationId="{969C6F6F-FAD6-4948-AF5F-00539BDD0C3A}"/>
          </ac:spMkLst>
        </pc:spChg>
        <pc:spChg chg="mod">
          <ac:chgData name="Jessica Newport" userId="dede3334-717e-4998-a1ad-2432f5a188d4" providerId="ADAL" clId="{71450B28-6A91-49C5-BC88-2D7784511A7D}" dt="2026-03-11T09:05:19.520" v="184"/>
          <ac:spMkLst>
            <pc:docMk/>
            <pc:sldMk cId="1635377456" sldId="256"/>
            <ac:spMk id="86" creationId="{23197F70-2385-4E81-82F2-504D32344446}"/>
          </ac:spMkLst>
        </pc:spChg>
        <pc:spChg chg="mod">
          <ac:chgData name="Jessica Newport" userId="dede3334-717e-4998-a1ad-2432f5a188d4" providerId="ADAL" clId="{71450B28-6A91-49C5-BC88-2D7784511A7D}" dt="2026-03-11T09:05:19.522" v="186"/>
          <ac:spMkLst>
            <pc:docMk/>
            <pc:sldMk cId="1635377456" sldId="256"/>
            <ac:spMk id="87" creationId="{72566793-784E-4855-88C0-643F02D1AD07}"/>
          </ac:spMkLst>
        </pc:spChg>
        <pc:spChg chg="mod">
          <ac:chgData name="Jessica Newport" userId="dede3334-717e-4998-a1ad-2432f5a188d4" providerId="ADAL" clId="{71450B28-6A91-49C5-BC88-2D7784511A7D}" dt="2026-03-11T09:05:19.522" v="188"/>
          <ac:spMkLst>
            <pc:docMk/>
            <pc:sldMk cId="1635377456" sldId="256"/>
            <ac:spMk id="88" creationId="{627ADBFF-0D80-447D-A20C-4ED20AA0F90A}"/>
          </ac:spMkLst>
        </pc:spChg>
        <pc:spChg chg="mod">
          <ac:chgData name="Jessica Newport" userId="dede3334-717e-4998-a1ad-2432f5a188d4" providerId="ADAL" clId="{71450B28-6A91-49C5-BC88-2D7784511A7D}" dt="2026-03-11T09:05:19.522" v="190"/>
          <ac:spMkLst>
            <pc:docMk/>
            <pc:sldMk cId="1635377456" sldId="256"/>
            <ac:spMk id="89" creationId="{738B05F4-F5EE-4512-B864-6819AFCC451A}"/>
          </ac:spMkLst>
        </pc:spChg>
        <pc:spChg chg="mod">
          <ac:chgData name="Jessica Newport" userId="dede3334-717e-4998-a1ad-2432f5a188d4" providerId="ADAL" clId="{71450B28-6A91-49C5-BC88-2D7784511A7D}" dt="2026-03-11T09:05:19.524" v="192"/>
          <ac:spMkLst>
            <pc:docMk/>
            <pc:sldMk cId="1635377456" sldId="256"/>
            <ac:spMk id="90" creationId="{94A7176B-4C85-4449-8E01-222BE833789A}"/>
          </ac:spMkLst>
        </pc:spChg>
        <pc:spChg chg="mod">
          <ac:chgData name="Jessica Newport" userId="dede3334-717e-4998-a1ad-2432f5a188d4" providerId="ADAL" clId="{71450B28-6A91-49C5-BC88-2D7784511A7D}" dt="2026-03-11T09:05:19.524" v="194"/>
          <ac:spMkLst>
            <pc:docMk/>
            <pc:sldMk cId="1635377456" sldId="256"/>
            <ac:spMk id="91" creationId="{D9ECA249-C281-47F5-8AF0-9669603EFB71}"/>
          </ac:spMkLst>
        </pc:spChg>
        <pc:spChg chg="mod">
          <ac:chgData name="Jessica Newport" userId="dede3334-717e-4998-a1ad-2432f5a188d4" providerId="ADAL" clId="{71450B28-6A91-49C5-BC88-2D7784511A7D}" dt="2026-03-11T09:05:19.524" v="196"/>
          <ac:spMkLst>
            <pc:docMk/>
            <pc:sldMk cId="1635377456" sldId="256"/>
            <ac:spMk id="92" creationId="{E9CDCB17-A025-4B72-BB33-36D4DB7C7B73}"/>
          </ac:spMkLst>
        </pc:spChg>
        <pc:spChg chg="mod">
          <ac:chgData name="Jessica Newport" userId="dede3334-717e-4998-a1ad-2432f5a188d4" providerId="ADAL" clId="{71450B28-6A91-49C5-BC88-2D7784511A7D}" dt="2026-03-11T09:05:19.524" v="198"/>
          <ac:spMkLst>
            <pc:docMk/>
            <pc:sldMk cId="1635377456" sldId="256"/>
            <ac:spMk id="93" creationId="{FBE6207D-6465-4CA5-A693-6A005A78F5E4}"/>
          </ac:spMkLst>
        </pc:spChg>
        <pc:spChg chg="mod">
          <ac:chgData name="Jessica Newport" userId="dede3334-717e-4998-a1ad-2432f5a188d4" providerId="ADAL" clId="{71450B28-6A91-49C5-BC88-2D7784511A7D}" dt="2026-03-11T09:05:19.524" v="200"/>
          <ac:spMkLst>
            <pc:docMk/>
            <pc:sldMk cId="1635377456" sldId="256"/>
            <ac:spMk id="94" creationId="{D93398D8-4DA6-41BE-978D-22C8A28480FC}"/>
          </ac:spMkLst>
        </pc:spChg>
        <pc:spChg chg="mod">
          <ac:chgData name="Jessica Newport" userId="dede3334-717e-4998-a1ad-2432f5a188d4" providerId="ADAL" clId="{71450B28-6A91-49C5-BC88-2D7784511A7D}" dt="2026-03-11T09:05:19.524" v="202"/>
          <ac:spMkLst>
            <pc:docMk/>
            <pc:sldMk cId="1635377456" sldId="256"/>
            <ac:spMk id="95" creationId="{DC25FED4-4DFD-40C8-A489-4A6EDFB3CDF7}"/>
          </ac:spMkLst>
        </pc:spChg>
        <pc:spChg chg="mod">
          <ac:chgData name="Jessica Newport" userId="dede3334-717e-4998-a1ad-2432f5a188d4" providerId="ADAL" clId="{71450B28-6A91-49C5-BC88-2D7784511A7D}" dt="2026-03-11T09:05:19.524" v="204"/>
          <ac:spMkLst>
            <pc:docMk/>
            <pc:sldMk cId="1635377456" sldId="256"/>
            <ac:spMk id="96" creationId="{FF8CBADA-7645-4B13-B093-264EA746B4A8}"/>
          </ac:spMkLst>
        </pc:spChg>
        <pc:spChg chg="mod">
          <ac:chgData name="Jessica Newport" userId="dede3334-717e-4998-a1ad-2432f5a188d4" providerId="ADAL" clId="{71450B28-6A91-49C5-BC88-2D7784511A7D}" dt="2026-03-11T09:05:19.524" v="206"/>
          <ac:spMkLst>
            <pc:docMk/>
            <pc:sldMk cId="1635377456" sldId="256"/>
            <ac:spMk id="97" creationId="{37E49650-9B37-457E-A31B-A2CD56110F65}"/>
          </ac:spMkLst>
        </pc:spChg>
        <pc:spChg chg="mod">
          <ac:chgData name="Jessica Newport" userId="dede3334-717e-4998-a1ad-2432f5a188d4" providerId="ADAL" clId="{71450B28-6A91-49C5-BC88-2D7784511A7D}" dt="2026-03-11T09:05:19.524" v="208"/>
          <ac:spMkLst>
            <pc:docMk/>
            <pc:sldMk cId="1635377456" sldId="256"/>
            <ac:spMk id="98" creationId="{BA3B4123-38AD-44AD-99CD-9953A1C59DCF}"/>
          </ac:spMkLst>
        </pc:spChg>
        <pc:spChg chg="mod">
          <ac:chgData name="Jessica Newport" userId="dede3334-717e-4998-a1ad-2432f5a188d4" providerId="ADAL" clId="{71450B28-6A91-49C5-BC88-2D7784511A7D}" dt="2026-03-11T09:05:19.524" v="210"/>
          <ac:spMkLst>
            <pc:docMk/>
            <pc:sldMk cId="1635377456" sldId="256"/>
            <ac:spMk id="99" creationId="{71EE9514-0360-4C9C-ABA6-A2C7B13D2820}"/>
          </ac:spMkLst>
        </pc:spChg>
        <pc:spChg chg="mod">
          <ac:chgData name="Jessica Newport" userId="dede3334-717e-4998-a1ad-2432f5a188d4" providerId="ADAL" clId="{71450B28-6A91-49C5-BC88-2D7784511A7D}" dt="2026-03-11T09:05:19.524" v="212"/>
          <ac:spMkLst>
            <pc:docMk/>
            <pc:sldMk cId="1635377456" sldId="256"/>
            <ac:spMk id="100" creationId="{F5C9A229-8544-4225-A334-F20FA430FC69}"/>
          </ac:spMkLst>
        </pc:spChg>
        <pc:spChg chg="mod">
          <ac:chgData name="Jessica Newport" userId="dede3334-717e-4998-a1ad-2432f5a188d4" providerId="ADAL" clId="{71450B28-6A91-49C5-BC88-2D7784511A7D}" dt="2026-03-11T09:05:19.524" v="214"/>
          <ac:spMkLst>
            <pc:docMk/>
            <pc:sldMk cId="1635377456" sldId="256"/>
            <ac:spMk id="101" creationId="{5A2D89F8-3AAE-44C0-84B9-C3B58B7027C0}"/>
          </ac:spMkLst>
        </pc:spChg>
        <pc:spChg chg="mod">
          <ac:chgData name="Jessica Newport" userId="dede3334-717e-4998-a1ad-2432f5a188d4" providerId="ADAL" clId="{71450B28-6A91-49C5-BC88-2D7784511A7D}" dt="2026-03-11T09:05:19.524" v="216"/>
          <ac:spMkLst>
            <pc:docMk/>
            <pc:sldMk cId="1635377456" sldId="256"/>
            <ac:spMk id="102" creationId="{85476063-EFAC-4C60-B3BB-79ACBF99044C}"/>
          </ac:spMkLst>
        </pc:spChg>
        <pc:spChg chg="mod">
          <ac:chgData name="Jessica Newport" userId="dede3334-717e-4998-a1ad-2432f5a188d4" providerId="ADAL" clId="{71450B28-6A91-49C5-BC88-2D7784511A7D}" dt="2026-03-11T09:05:19.524" v="218"/>
          <ac:spMkLst>
            <pc:docMk/>
            <pc:sldMk cId="1635377456" sldId="256"/>
            <ac:spMk id="103" creationId="{10E8EF5C-7C27-4D4D-82A5-5EE8E4627FE9}"/>
          </ac:spMkLst>
        </pc:spChg>
        <pc:spChg chg="mod">
          <ac:chgData name="Jessica Newport" userId="dede3334-717e-4998-a1ad-2432f5a188d4" providerId="ADAL" clId="{71450B28-6A91-49C5-BC88-2D7784511A7D}" dt="2026-03-11T09:05:19.524" v="220"/>
          <ac:spMkLst>
            <pc:docMk/>
            <pc:sldMk cId="1635377456" sldId="256"/>
            <ac:spMk id="104" creationId="{5FC6FA5A-1716-4EC3-B01A-DFD3A92F9462}"/>
          </ac:spMkLst>
        </pc:spChg>
        <pc:spChg chg="mod">
          <ac:chgData name="Jessica Newport" userId="dede3334-717e-4998-a1ad-2432f5a188d4" providerId="ADAL" clId="{71450B28-6A91-49C5-BC88-2D7784511A7D}" dt="2026-03-11T09:05:19.524" v="222"/>
          <ac:spMkLst>
            <pc:docMk/>
            <pc:sldMk cId="1635377456" sldId="256"/>
            <ac:spMk id="105" creationId="{145F832C-CE54-48FC-84E9-78B08A405059}"/>
          </ac:spMkLst>
        </pc:spChg>
        <pc:spChg chg="mod">
          <ac:chgData name="Jessica Newport" userId="dede3334-717e-4998-a1ad-2432f5a188d4" providerId="ADAL" clId="{71450B28-6A91-49C5-BC88-2D7784511A7D}" dt="2026-03-11T09:05:19.524" v="224"/>
          <ac:spMkLst>
            <pc:docMk/>
            <pc:sldMk cId="1635377456" sldId="256"/>
            <ac:spMk id="106" creationId="{3D278022-B033-4575-A816-6A09D02B59A4}"/>
          </ac:spMkLst>
        </pc:spChg>
        <pc:spChg chg="mod">
          <ac:chgData name="Jessica Newport" userId="dede3334-717e-4998-a1ad-2432f5a188d4" providerId="ADAL" clId="{71450B28-6A91-49C5-BC88-2D7784511A7D}" dt="2026-03-11T09:05:19.524" v="226"/>
          <ac:spMkLst>
            <pc:docMk/>
            <pc:sldMk cId="1635377456" sldId="256"/>
            <ac:spMk id="107" creationId="{55E5060A-4FE3-44AD-8B6A-516065F2894A}"/>
          </ac:spMkLst>
        </pc:spChg>
        <pc:spChg chg="mod">
          <ac:chgData name="Jessica Newport" userId="dede3334-717e-4998-a1ad-2432f5a188d4" providerId="ADAL" clId="{71450B28-6A91-49C5-BC88-2D7784511A7D}" dt="2026-03-11T09:05:19.537" v="228"/>
          <ac:spMkLst>
            <pc:docMk/>
            <pc:sldMk cId="1635377456" sldId="256"/>
            <ac:spMk id="108" creationId="{93D531C7-1945-4781-8086-9F6870AA38DC}"/>
          </ac:spMkLst>
        </pc:spChg>
        <pc:spChg chg="mod">
          <ac:chgData name="Jessica Newport" userId="dede3334-717e-4998-a1ad-2432f5a188d4" providerId="ADAL" clId="{71450B28-6A91-49C5-BC88-2D7784511A7D}" dt="2026-03-11T09:05:19.537" v="230"/>
          <ac:spMkLst>
            <pc:docMk/>
            <pc:sldMk cId="1635377456" sldId="256"/>
            <ac:spMk id="109" creationId="{9760F33B-1E2A-4B9B-9304-16628905C91E}"/>
          </ac:spMkLst>
        </pc:spChg>
        <pc:spChg chg="mod">
          <ac:chgData name="Jessica Newport" userId="dede3334-717e-4998-a1ad-2432f5a188d4" providerId="ADAL" clId="{71450B28-6A91-49C5-BC88-2D7784511A7D}" dt="2026-03-11T09:05:19.537" v="232"/>
          <ac:spMkLst>
            <pc:docMk/>
            <pc:sldMk cId="1635377456" sldId="256"/>
            <ac:spMk id="110" creationId="{108D6553-36C8-42A8-B564-5FB73AB3D926}"/>
          </ac:spMkLst>
        </pc:spChg>
        <pc:spChg chg="mod">
          <ac:chgData name="Jessica Newport" userId="dede3334-717e-4998-a1ad-2432f5a188d4" providerId="ADAL" clId="{71450B28-6A91-49C5-BC88-2D7784511A7D}" dt="2026-03-11T09:05:19.537" v="234"/>
          <ac:spMkLst>
            <pc:docMk/>
            <pc:sldMk cId="1635377456" sldId="256"/>
            <ac:spMk id="111" creationId="{94CA4574-4C74-4DFD-B9B0-0FF883C78666}"/>
          </ac:spMkLst>
        </pc:spChg>
        <pc:spChg chg="mod">
          <ac:chgData name="Jessica Newport" userId="dede3334-717e-4998-a1ad-2432f5a188d4" providerId="ADAL" clId="{71450B28-6A91-49C5-BC88-2D7784511A7D}" dt="2026-03-11T09:05:19.537" v="236"/>
          <ac:spMkLst>
            <pc:docMk/>
            <pc:sldMk cId="1635377456" sldId="256"/>
            <ac:spMk id="112" creationId="{8C6BB883-D68A-4FB6-B74C-472B739453AB}"/>
          </ac:spMkLst>
        </pc:spChg>
        <pc:spChg chg="mod">
          <ac:chgData name="Jessica Newport" userId="dede3334-717e-4998-a1ad-2432f5a188d4" providerId="ADAL" clId="{71450B28-6A91-49C5-BC88-2D7784511A7D}" dt="2026-03-11T09:05:19.537" v="238"/>
          <ac:spMkLst>
            <pc:docMk/>
            <pc:sldMk cId="1635377456" sldId="256"/>
            <ac:spMk id="113" creationId="{CCE1AB26-F8AF-4079-9525-34C1A25BFB00}"/>
          </ac:spMkLst>
        </pc:spChg>
        <pc:spChg chg="mod">
          <ac:chgData name="Jessica Newport" userId="dede3334-717e-4998-a1ad-2432f5a188d4" providerId="ADAL" clId="{71450B28-6A91-49C5-BC88-2D7784511A7D}" dt="2026-03-11T09:05:19.542" v="240"/>
          <ac:spMkLst>
            <pc:docMk/>
            <pc:sldMk cId="1635377456" sldId="256"/>
            <ac:spMk id="114" creationId="{3BA593E8-CF6F-4BF3-AA22-DD5B915190B4}"/>
          </ac:spMkLst>
        </pc:spChg>
        <pc:spChg chg="mod">
          <ac:chgData name="Jessica Newport" userId="dede3334-717e-4998-a1ad-2432f5a188d4" providerId="ADAL" clId="{71450B28-6A91-49C5-BC88-2D7784511A7D}" dt="2026-03-11T09:05:19.542" v="242"/>
          <ac:spMkLst>
            <pc:docMk/>
            <pc:sldMk cId="1635377456" sldId="256"/>
            <ac:spMk id="115" creationId="{5A1CF5DA-7B47-43DC-B14A-D2597B91E02B}"/>
          </ac:spMkLst>
        </pc:spChg>
        <pc:spChg chg="mod">
          <ac:chgData name="Jessica Newport" userId="dede3334-717e-4998-a1ad-2432f5a188d4" providerId="ADAL" clId="{71450B28-6A91-49C5-BC88-2D7784511A7D}" dt="2026-03-11T09:05:19.542" v="244"/>
          <ac:spMkLst>
            <pc:docMk/>
            <pc:sldMk cId="1635377456" sldId="256"/>
            <ac:spMk id="116" creationId="{8D246C43-A3E9-436F-AAAB-CA108D2E30C5}"/>
          </ac:spMkLst>
        </pc:spChg>
        <pc:spChg chg="mod">
          <ac:chgData name="Jessica Newport" userId="dede3334-717e-4998-a1ad-2432f5a188d4" providerId="ADAL" clId="{71450B28-6A91-49C5-BC88-2D7784511A7D}" dt="2026-03-11T09:05:19.542" v="246"/>
          <ac:spMkLst>
            <pc:docMk/>
            <pc:sldMk cId="1635377456" sldId="256"/>
            <ac:spMk id="117" creationId="{93BF20F4-989D-4574-BF05-20F421B3DEF6}"/>
          </ac:spMkLst>
        </pc:spChg>
        <pc:spChg chg="mod">
          <ac:chgData name="Jessica Newport" userId="dede3334-717e-4998-a1ad-2432f5a188d4" providerId="ADAL" clId="{71450B28-6A91-49C5-BC88-2D7784511A7D}" dt="2026-03-11T09:05:19.542" v="248"/>
          <ac:spMkLst>
            <pc:docMk/>
            <pc:sldMk cId="1635377456" sldId="256"/>
            <ac:spMk id="118" creationId="{481453F3-DEEC-4DF3-A5EC-04730E8D8C47}"/>
          </ac:spMkLst>
        </pc:spChg>
        <pc:spChg chg="mod">
          <ac:chgData name="Jessica Newport" userId="dede3334-717e-4998-a1ad-2432f5a188d4" providerId="ADAL" clId="{71450B28-6A91-49C5-BC88-2D7784511A7D}" dt="2026-03-11T09:05:19.546" v="250"/>
          <ac:spMkLst>
            <pc:docMk/>
            <pc:sldMk cId="1635377456" sldId="256"/>
            <ac:spMk id="119" creationId="{2492DA97-653E-45BD-95CD-F6C825A34BBC}"/>
          </ac:spMkLst>
        </pc:spChg>
        <pc:spChg chg="mod">
          <ac:chgData name="Jessica Newport" userId="dede3334-717e-4998-a1ad-2432f5a188d4" providerId="ADAL" clId="{71450B28-6A91-49C5-BC88-2D7784511A7D}" dt="2026-03-11T09:05:19.546" v="252"/>
          <ac:spMkLst>
            <pc:docMk/>
            <pc:sldMk cId="1635377456" sldId="256"/>
            <ac:spMk id="120" creationId="{2745872B-1274-423C-8C42-9635BD918AD4}"/>
          </ac:spMkLst>
        </pc:spChg>
        <pc:spChg chg="mod">
          <ac:chgData name="Jessica Newport" userId="dede3334-717e-4998-a1ad-2432f5a188d4" providerId="ADAL" clId="{71450B28-6A91-49C5-BC88-2D7784511A7D}" dt="2026-03-11T09:05:19.546" v="254"/>
          <ac:spMkLst>
            <pc:docMk/>
            <pc:sldMk cId="1635377456" sldId="256"/>
            <ac:spMk id="121" creationId="{6E218458-A24F-4C89-98EB-3544A88208F8}"/>
          </ac:spMkLst>
        </pc:spChg>
        <pc:spChg chg="mod">
          <ac:chgData name="Jessica Newport" userId="dede3334-717e-4998-a1ad-2432f5a188d4" providerId="ADAL" clId="{71450B28-6A91-49C5-BC88-2D7784511A7D}" dt="2026-03-11T09:05:19.548" v="256"/>
          <ac:spMkLst>
            <pc:docMk/>
            <pc:sldMk cId="1635377456" sldId="256"/>
            <ac:spMk id="122" creationId="{DC66EB0A-D2A0-4DB7-9760-6AA59CCC04E0}"/>
          </ac:spMkLst>
        </pc:spChg>
        <pc:spChg chg="mod">
          <ac:chgData name="Jessica Newport" userId="dede3334-717e-4998-a1ad-2432f5a188d4" providerId="ADAL" clId="{71450B28-6A91-49C5-BC88-2D7784511A7D}" dt="2026-03-11T09:05:19.548" v="258"/>
          <ac:spMkLst>
            <pc:docMk/>
            <pc:sldMk cId="1635377456" sldId="256"/>
            <ac:spMk id="123" creationId="{C5DEDE74-E1B1-4533-9B41-1C4566994202}"/>
          </ac:spMkLst>
        </pc:spChg>
        <pc:spChg chg="mod">
          <ac:chgData name="Jessica Newport" userId="dede3334-717e-4998-a1ad-2432f5a188d4" providerId="ADAL" clId="{71450B28-6A91-49C5-BC88-2D7784511A7D}" dt="2026-03-11T09:05:19.548" v="260"/>
          <ac:spMkLst>
            <pc:docMk/>
            <pc:sldMk cId="1635377456" sldId="256"/>
            <ac:spMk id="124" creationId="{BC2A370F-DA93-4348-BA04-5E97DE8D54A5}"/>
          </ac:spMkLst>
        </pc:spChg>
        <pc:spChg chg="mod">
          <ac:chgData name="Jessica Newport" userId="dede3334-717e-4998-a1ad-2432f5a188d4" providerId="ADAL" clId="{71450B28-6A91-49C5-BC88-2D7784511A7D}" dt="2026-03-11T09:05:19.550" v="262"/>
          <ac:spMkLst>
            <pc:docMk/>
            <pc:sldMk cId="1635377456" sldId="256"/>
            <ac:spMk id="125" creationId="{98AFA79B-2711-4EDB-9BC5-C43CB803FD87}"/>
          </ac:spMkLst>
        </pc:spChg>
        <pc:spChg chg="mod">
          <ac:chgData name="Jessica Newport" userId="dede3334-717e-4998-a1ad-2432f5a188d4" providerId="ADAL" clId="{71450B28-6A91-49C5-BC88-2D7784511A7D}" dt="2026-03-11T09:05:19.550" v="264"/>
          <ac:spMkLst>
            <pc:docMk/>
            <pc:sldMk cId="1635377456" sldId="256"/>
            <ac:spMk id="126" creationId="{352ACFBB-BDD4-44D4-9592-4831E2C1F989}"/>
          </ac:spMkLst>
        </pc:spChg>
        <pc:spChg chg="mod">
          <ac:chgData name="Jessica Newport" userId="dede3334-717e-4998-a1ad-2432f5a188d4" providerId="ADAL" clId="{71450B28-6A91-49C5-BC88-2D7784511A7D}" dt="2026-03-11T09:05:19.550" v="266"/>
          <ac:spMkLst>
            <pc:docMk/>
            <pc:sldMk cId="1635377456" sldId="256"/>
            <ac:spMk id="127" creationId="{76DC29F2-5224-442B-96C7-E469E743814F}"/>
          </ac:spMkLst>
        </pc:spChg>
        <pc:spChg chg="mod">
          <ac:chgData name="Jessica Newport" userId="dede3334-717e-4998-a1ad-2432f5a188d4" providerId="ADAL" clId="{71450B28-6A91-49C5-BC88-2D7784511A7D}" dt="2026-03-11T09:05:19.552" v="268"/>
          <ac:spMkLst>
            <pc:docMk/>
            <pc:sldMk cId="1635377456" sldId="256"/>
            <ac:spMk id="128" creationId="{8AEB5792-75BD-4010-B9EE-0E19F1391D53}"/>
          </ac:spMkLst>
        </pc:spChg>
        <pc:spChg chg="mod">
          <ac:chgData name="Jessica Newport" userId="dede3334-717e-4998-a1ad-2432f5a188d4" providerId="ADAL" clId="{71450B28-6A91-49C5-BC88-2D7784511A7D}" dt="2026-03-11T09:05:19.552" v="270"/>
          <ac:spMkLst>
            <pc:docMk/>
            <pc:sldMk cId="1635377456" sldId="256"/>
            <ac:spMk id="129" creationId="{7B995BA6-A785-40C3-AA7F-B5DEC00051A2}"/>
          </ac:spMkLst>
        </pc:spChg>
        <pc:spChg chg="mod">
          <ac:chgData name="Jessica Newport" userId="dede3334-717e-4998-a1ad-2432f5a188d4" providerId="ADAL" clId="{71450B28-6A91-49C5-BC88-2D7784511A7D}" dt="2026-03-11T09:05:19.554" v="272"/>
          <ac:spMkLst>
            <pc:docMk/>
            <pc:sldMk cId="1635377456" sldId="256"/>
            <ac:spMk id="130" creationId="{8B3B0F8C-B06D-4ACF-947F-F4F32E784804}"/>
          </ac:spMkLst>
        </pc:spChg>
        <pc:spChg chg="mod">
          <ac:chgData name="Jessica Newport" userId="dede3334-717e-4998-a1ad-2432f5a188d4" providerId="ADAL" clId="{71450B28-6A91-49C5-BC88-2D7784511A7D}" dt="2026-03-11T09:05:19.554" v="274"/>
          <ac:spMkLst>
            <pc:docMk/>
            <pc:sldMk cId="1635377456" sldId="256"/>
            <ac:spMk id="131" creationId="{416575D8-C749-4683-BA99-DC7948053AE4}"/>
          </ac:spMkLst>
        </pc:spChg>
        <pc:spChg chg="mod">
          <ac:chgData name="Jessica Newport" userId="dede3334-717e-4998-a1ad-2432f5a188d4" providerId="ADAL" clId="{71450B28-6A91-49C5-BC88-2D7784511A7D}" dt="2026-03-11T09:05:19.554" v="276"/>
          <ac:spMkLst>
            <pc:docMk/>
            <pc:sldMk cId="1635377456" sldId="256"/>
            <ac:spMk id="132" creationId="{5D5D88EB-C2D2-4368-9444-9B7BFC17303B}"/>
          </ac:spMkLst>
        </pc:spChg>
        <pc:spChg chg="mod">
          <ac:chgData name="Jessica Newport" userId="dede3334-717e-4998-a1ad-2432f5a188d4" providerId="ADAL" clId="{71450B28-6A91-49C5-BC88-2D7784511A7D}" dt="2026-03-11T09:05:19.556" v="278"/>
          <ac:spMkLst>
            <pc:docMk/>
            <pc:sldMk cId="1635377456" sldId="256"/>
            <ac:spMk id="133" creationId="{13ECBF50-FA6E-4E87-BBDA-4A82658CBC4D}"/>
          </ac:spMkLst>
        </pc:spChg>
        <pc:spChg chg="mod">
          <ac:chgData name="Jessica Newport" userId="dede3334-717e-4998-a1ad-2432f5a188d4" providerId="ADAL" clId="{71450B28-6A91-49C5-BC88-2D7784511A7D}" dt="2026-03-11T09:05:19.556" v="280"/>
          <ac:spMkLst>
            <pc:docMk/>
            <pc:sldMk cId="1635377456" sldId="256"/>
            <ac:spMk id="134" creationId="{FB58A534-08F8-42A3-BDAA-0ED203007C18}"/>
          </ac:spMkLst>
        </pc:spChg>
        <pc:spChg chg="mod">
          <ac:chgData name="Jessica Newport" userId="dede3334-717e-4998-a1ad-2432f5a188d4" providerId="ADAL" clId="{71450B28-6A91-49C5-BC88-2D7784511A7D}" dt="2026-03-11T09:05:19.556" v="282"/>
          <ac:spMkLst>
            <pc:docMk/>
            <pc:sldMk cId="1635377456" sldId="256"/>
            <ac:spMk id="135" creationId="{1C300A3A-3AEF-4783-BA6A-06E86F9A85BE}"/>
          </ac:spMkLst>
        </pc:spChg>
        <pc:spChg chg="mod">
          <ac:chgData name="Jessica Newport" userId="dede3334-717e-4998-a1ad-2432f5a188d4" providerId="ADAL" clId="{71450B28-6A91-49C5-BC88-2D7784511A7D}" dt="2026-03-11T09:05:19.558" v="284"/>
          <ac:spMkLst>
            <pc:docMk/>
            <pc:sldMk cId="1635377456" sldId="256"/>
            <ac:spMk id="136" creationId="{27ED5F89-63D1-45EE-B924-B64BBA835F23}"/>
          </ac:spMkLst>
        </pc:spChg>
        <pc:spChg chg="mod">
          <ac:chgData name="Jessica Newport" userId="dede3334-717e-4998-a1ad-2432f5a188d4" providerId="ADAL" clId="{71450B28-6A91-49C5-BC88-2D7784511A7D}" dt="2026-03-11T09:05:19.558" v="286"/>
          <ac:spMkLst>
            <pc:docMk/>
            <pc:sldMk cId="1635377456" sldId="256"/>
            <ac:spMk id="137" creationId="{B306D68F-79C9-4B7A-90CA-26E86E4D79D5}"/>
          </ac:spMkLst>
        </pc:spChg>
        <pc:spChg chg="mod">
          <ac:chgData name="Jessica Newport" userId="dede3334-717e-4998-a1ad-2432f5a188d4" providerId="ADAL" clId="{71450B28-6A91-49C5-BC88-2D7784511A7D}" dt="2026-03-11T09:05:19.558" v="288"/>
          <ac:spMkLst>
            <pc:docMk/>
            <pc:sldMk cId="1635377456" sldId="256"/>
            <ac:spMk id="138" creationId="{8EB5BA2A-5DFF-4ACD-A63E-0410F635B829}"/>
          </ac:spMkLst>
        </pc:spChg>
        <pc:spChg chg="mod">
          <ac:chgData name="Jessica Newport" userId="dede3334-717e-4998-a1ad-2432f5a188d4" providerId="ADAL" clId="{71450B28-6A91-49C5-BC88-2D7784511A7D}" dt="2026-03-11T09:05:19.560" v="290"/>
          <ac:spMkLst>
            <pc:docMk/>
            <pc:sldMk cId="1635377456" sldId="256"/>
            <ac:spMk id="139" creationId="{DD0696EA-4DF8-4E91-A284-9D12BAE933F2}"/>
          </ac:spMkLst>
        </pc:spChg>
        <pc:spChg chg="mod">
          <ac:chgData name="Jessica Newport" userId="dede3334-717e-4998-a1ad-2432f5a188d4" providerId="ADAL" clId="{71450B28-6A91-49C5-BC88-2D7784511A7D}" dt="2026-03-11T09:05:19.560" v="292"/>
          <ac:spMkLst>
            <pc:docMk/>
            <pc:sldMk cId="1635377456" sldId="256"/>
            <ac:spMk id="140" creationId="{5FF792F4-205C-43CD-B85F-61A8638FD630}"/>
          </ac:spMkLst>
        </pc:spChg>
        <pc:spChg chg="mod">
          <ac:chgData name="Jessica Newport" userId="dede3334-717e-4998-a1ad-2432f5a188d4" providerId="ADAL" clId="{71450B28-6A91-49C5-BC88-2D7784511A7D}" dt="2026-03-11T09:05:19.562" v="294"/>
          <ac:spMkLst>
            <pc:docMk/>
            <pc:sldMk cId="1635377456" sldId="256"/>
            <ac:spMk id="141" creationId="{C79A1250-F8CF-4982-9230-ECA55A0BEE23}"/>
          </ac:spMkLst>
        </pc:spChg>
        <pc:spChg chg="mod">
          <ac:chgData name="Jessica Newport" userId="dede3334-717e-4998-a1ad-2432f5a188d4" providerId="ADAL" clId="{71450B28-6A91-49C5-BC88-2D7784511A7D}" dt="2026-03-11T09:05:19.562" v="296"/>
          <ac:spMkLst>
            <pc:docMk/>
            <pc:sldMk cId="1635377456" sldId="256"/>
            <ac:spMk id="142" creationId="{E2D61FDD-96A4-474B-A1E0-18C025DD9611}"/>
          </ac:spMkLst>
        </pc:spChg>
        <pc:spChg chg="mod">
          <ac:chgData name="Jessica Newport" userId="dede3334-717e-4998-a1ad-2432f5a188d4" providerId="ADAL" clId="{71450B28-6A91-49C5-BC88-2D7784511A7D}" dt="2026-03-11T09:05:19.562" v="298"/>
          <ac:spMkLst>
            <pc:docMk/>
            <pc:sldMk cId="1635377456" sldId="256"/>
            <ac:spMk id="143" creationId="{2992E4BE-8E85-477B-9D6F-90BC567CA0A0}"/>
          </ac:spMkLst>
        </pc:spChg>
        <pc:spChg chg="mod">
          <ac:chgData name="Jessica Newport" userId="dede3334-717e-4998-a1ad-2432f5a188d4" providerId="ADAL" clId="{71450B28-6A91-49C5-BC88-2D7784511A7D}" dt="2026-03-11T09:05:19.564" v="300"/>
          <ac:spMkLst>
            <pc:docMk/>
            <pc:sldMk cId="1635377456" sldId="256"/>
            <ac:spMk id="144" creationId="{D15329C1-D7F4-4B17-B709-E7D0B0AC5C94}"/>
          </ac:spMkLst>
        </pc:spChg>
        <pc:spChg chg="mod">
          <ac:chgData name="Jessica Newport" userId="dede3334-717e-4998-a1ad-2432f5a188d4" providerId="ADAL" clId="{71450B28-6A91-49C5-BC88-2D7784511A7D}" dt="2026-03-11T09:05:19.564" v="302"/>
          <ac:spMkLst>
            <pc:docMk/>
            <pc:sldMk cId="1635377456" sldId="256"/>
            <ac:spMk id="145" creationId="{21EC5D04-B9C5-4F75-A179-63DA06A09651}"/>
          </ac:spMkLst>
        </pc:spChg>
        <pc:spChg chg="mod">
          <ac:chgData name="Jessica Newport" userId="dede3334-717e-4998-a1ad-2432f5a188d4" providerId="ADAL" clId="{71450B28-6A91-49C5-BC88-2D7784511A7D}" dt="2026-03-11T09:05:19.564" v="304"/>
          <ac:spMkLst>
            <pc:docMk/>
            <pc:sldMk cId="1635377456" sldId="256"/>
            <ac:spMk id="146" creationId="{215226D9-8125-4B19-88C6-BF47AEA1B12A}"/>
          </ac:spMkLst>
        </pc:spChg>
        <pc:spChg chg="mod">
          <ac:chgData name="Jessica Newport" userId="dede3334-717e-4998-a1ad-2432f5a188d4" providerId="ADAL" clId="{71450B28-6A91-49C5-BC88-2D7784511A7D}" dt="2026-03-11T09:05:19.566" v="306"/>
          <ac:spMkLst>
            <pc:docMk/>
            <pc:sldMk cId="1635377456" sldId="256"/>
            <ac:spMk id="147" creationId="{B083CC49-CFD8-4A6C-9EAF-A04925D638B8}"/>
          </ac:spMkLst>
        </pc:spChg>
        <pc:spChg chg="mod">
          <ac:chgData name="Jessica Newport" userId="dede3334-717e-4998-a1ad-2432f5a188d4" providerId="ADAL" clId="{71450B28-6A91-49C5-BC88-2D7784511A7D}" dt="2026-03-11T09:05:19.566" v="308"/>
          <ac:spMkLst>
            <pc:docMk/>
            <pc:sldMk cId="1635377456" sldId="256"/>
            <ac:spMk id="148" creationId="{9748D378-3640-49AE-BD29-43E8D4442E57}"/>
          </ac:spMkLst>
        </pc:spChg>
        <pc:spChg chg="mod">
          <ac:chgData name="Jessica Newport" userId="dede3334-717e-4998-a1ad-2432f5a188d4" providerId="ADAL" clId="{71450B28-6A91-49C5-BC88-2D7784511A7D}" dt="2026-03-11T09:05:19.566" v="310"/>
          <ac:spMkLst>
            <pc:docMk/>
            <pc:sldMk cId="1635377456" sldId="256"/>
            <ac:spMk id="149" creationId="{E83450A5-C2B4-4983-957C-1D4AA934A48C}"/>
          </ac:spMkLst>
        </pc:spChg>
        <pc:spChg chg="mod">
          <ac:chgData name="Jessica Newport" userId="dede3334-717e-4998-a1ad-2432f5a188d4" providerId="ADAL" clId="{71450B28-6A91-49C5-BC88-2D7784511A7D}" dt="2026-03-11T09:05:19.568" v="312"/>
          <ac:spMkLst>
            <pc:docMk/>
            <pc:sldMk cId="1635377456" sldId="256"/>
            <ac:spMk id="150" creationId="{AC874F28-C04E-4800-8623-38FC1F817CDD}"/>
          </ac:spMkLst>
        </pc:spChg>
        <pc:spChg chg="mod">
          <ac:chgData name="Jessica Newport" userId="dede3334-717e-4998-a1ad-2432f5a188d4" providerId="ADAL" clId="{71450B28-6A91-49C5-BC88-2D7784511A7D}" dt="2026-03-11T09:05:19.568" v="314"/>
          <ac:spMkLst>
            <pc:docMk/>
            <pc:sldMk cId="1635377456" sldId="256"/>
            <ac:spMk id="151" creationId="{D872AE12-8A75-4287-9B1D-E8217873F702}"/>
          </ac:spMkLst>
        </pc:spChg>
        <pc:spChg chg="mod">
          <ac:chgData name="Jessica Newport" userId="dede3334-717e-4998-a1ad-2432f5a188d4" providerId="ADAL" clId="{71450B28-6A91-49C5-BC88-2D7784511A7D}" dt="2026-03-11T09:05:19.568" v="316"/>
          <ac:spMkLst>
            <pc:docMk/>
            <pc:sldMk cId="1635377456" sldId="256"/>
            <ac:spMk id="152" creationId="{CE362C17-A8E6-4043-AA72-1B25197D915D}"/>
          </ac:spMkLst>
        </pc:spChg>
        <pc:spChg chg="mod">
          <ac:chgData name="Jessica Newport" userId="dede3334-717e-4998-a1ad-2432f5a188d4" providerId="ADAL" clId="{71450B28-6A91-49C5-BC88-2D7784511A7D}" dt="2026-03-11T09:05:19.568" v="318"/>
          <ac:spMkLst>
            <pc:docMk/>
            <pc:sldMk cId="1635377456" sldId="256"/>
            <ac:spMk id="153" creationId="{16D60304-38EC-4A54-8D3A-8F0F871800F8}"/>
          </ac:spMkLst>
        </pc:spChg>
        <pc:spChg chg="mod">
          <ac:chgData name="Jessica Newport" userId="dede3334-717e-4998-a1ad-2432f5a188d4" providerId="ADAL" clId="{71450B28-6A91-49C5-BC88-2D7784511A7D}" dt="2026-03-11T09:05:19.568" v="320"/>
          <ac:spMkLst>
            <pc:docMk/>
            <pc:sldMk cId="1635377456" sldId="256"/>
            <ac:spMk id="154" creationId="{5E0B5705-9912-4971-8859-590590BBDF61}"/>
          </ac:spMkLst>
        </pc:spChg>
        <pc:spChg chg="mod">
          <ac:chgData name="Jessica Newport" userId="dede3334-717e-4998-a1ad-2432f5a188d4" providerId="ADAL" clId="{71450B28-6A91-49C5-BC88-2D7784511A7D}" dt="2026-03-11T09:05:19.568" v="322"/>
          <ac:spMkLst>
            <pc:docMk/>
            <pc:sldMk cId="1635377456" sldId="256"/>
            <ac:spMk id="155" creationId="{30107995-0521-4419-A1B8-A866B826685F}"/>
          </ac:spMkLst>
        </pc:spChg>
        <pc:spChg chg="mod">
          <ac:chgData name="Jessica Newport" userId="dede3334-717e-4998-a1ad-2432f5a188d4" providerId="ADAL" clId="{71450B28-6A91-49C5-BC88-2D7784511A7D}" dt="2026-03-11T09:05:19.568" v="324"/>
          <ac:spMkLst>
            <pc:docMk/>
            <pc:sldMk cId="1635377456" sldId="256"/>
            <ac:spMk id="156" creationId="{7B08E80C-EBEA-4163-84AD-E539943CD8D1}"/>
          </ac:spMkLst>
        </pc:spChg>
        <pc:spChg chg="mod">
          <ac:chgData name="Jessica Newport" userId="dede3334-717e-4998-a1ad-2432f5a188d4" providerId="ADAL" clId="{71450B28-6A91-49C5-BC88-2D7784511A7D}" dt="2026-03-11T09:05:19.568" v="326"/>
          <ac:spMkLst>
            <pc:docMk/>
            <pc:sldMk cId="1635377456" sldId="256"/>
            <ac:spMk id="157" creationId="{15F5C90A-731C-48E4-9D22-76BB69E47A79}"/>
          </ac:spMkLst>
        </pc:spChg>
        <pc:spChg chg="mod">
          <ac:chgData name="Jessica Newport" userId="dede3334-717e-4998-a1ad-2432f5a188d4" providerId="ADAL" clId="{71450B28-6A91-49C5-BC88-2D7784511A7D}" dt="2026-03-11T09:05:19.568" v="328"/>
          <ac:spMkLst>
            <pc:docMk/>
            <pc:sldMk cId="1635377456" sldId="256"/>
            <ac:spMk id="158" creationId="{050CA7D1-93EA-4A2B-9559-7C31B247DBC3}"/>
          </ac:spMkLst>
        </pc:spChg>
        <pc:spChg chg="mod">
          <ac:chgData name="Jessica Newport" userId="dede3334-717e-4998-a1ad-2432f5a188d4" providerId="ADAL" clId="{71450B28-6A91-49C5-BC88-2D7784511A7D}" dt="2026-03-11T09:05:19.568" v="330"/>
          <ac:spMkLst>
            <pc:docMk/>
            <pc:sldMk cId="1635377456" sldId="256"/>
            <ac:spMk id="159" creationId="{A3E4E171-F1DF-4969-84B7-348CD1DF68DE}"/>
          </ac:spMkLst>
        </pc:spChg>
        <pc:spChg chg="mod">
          <ac:chgData name="Jessica Newport" userId="dede3334-717e-4998-a1ad-2432f5a188d4" providerId="ADAL" clId="{71450B28-6A91-49C5-BC88-2D7784511A7D}" dt="2026-03-11T09:05:19.568" v="332"/>
          <ac:spMkLst>
            <pc:docMk/>
            <pc:sldMk cId="1635377456" sldId="256"/>
            <ac:spMk id="160" creationId="{9AF55EE3-B632-48B2-826F-484CA1A75703}"/>
          </ac:spMkLst>
        </pc:spChg>
        <pc:spChg chg="mod">
          <ac:chgData name="Jessica Newport" userId="dede3334-717e-4998-a1ad-2432f5a188d4" providerId="ADAL" clId="{71450B28-6A91-49C5-BC88-2D7784511A7D}" dt="2026-03-11T09:05:19.568" v="334"/>
          <ac:spMkLst>
            <pc:docMk/>
            <pc:sldMk cId="1635377456" sldId="256"/>
            <ac:spMk id="161" creationId="{9F188E17-5D5A-49F6-9486-266BC8CC7363}"/>
          </ac:spMkLst>
        </pc:spChg>
        <pc:spChg chg="mod">
          <ac:chgData name="Jessica Newport" userId="dede3334-717e-4998-a1ad-2432f5a188d4" providerId="ADAL" clId="{71450B28-6A91-49C5-BC88-2D7784511A7D}" dt="2026-03-11T09:05:19.568" v="336"/>
          <ac:spMkLst>
            <pc:docMk/>
            <pc:sldMk cId="1635377456" sldId="256"/>
            <ac:spMk id="162" creationId="{3A385EDF-61CD-43BB-A978-175656EB5978}"/>
          </ac:spMkLst>
        </pc:spChg>
        <pc:spChg chg="mod">
          <ac:chgData name="Jessica Newport" userId="dede3334-717e-4998-a1ad-2432f5a188d4" providerId="ADAL" clId="{71450B28-6A91-49C5-BC88-2D7784511A7D}" dt="2026-03-11T09:05:19.568" v="338"/>
          <ac:spMkLst>
            <pc:docMk/>
            <pc:sldMk cId="1635377456" sldId="256"/>
            <ac:spMk id="163" creationId="{42964F94-52F8-4286-8357-0F7CB7687F20}"/>
          </ac:spMkLst>
        </pc:spChg>
        <pc:spChg chg="mod">
          <ac:chgData name="Jessica Newport" userId="dede3334-717e-4998-a1ad-2432f5a188d4" providerId="ADAL" clId="{71450B28-6A91-49C5-BC88-2D7784511A7D}" dt="2026-03-11T09:05:19.580" v="340"/>
          <ac:spMkLst>
            <pc:docMk/>
            <pc:sldMk cId="1635377456" sldId="256"/>
            <ac:spMk id="164" creationId="{F3ADCBE2-AA29-4E58-BECD-21D7918AB6DB}"/>
          </ac:spMkLst>
        </pc:spChg>
        <pc:spChg chg="mod">
          <ac:chgData name="Jessica Newport" userId="dede3334-717e-4998-a1ad-2432f5a188d4" providerId="ADAL" clId="{71450B28-6A91-49C5-BC88-2D7784511A7D}" dt="2026-03-11T09:05:19.580" v="342"/>
          <ac:spMkLst>
            <pc:docMk/>
            <pc:sldMk cId="1635377456" sldId="256"/>
            <ac:spMk id="165" creationId="{B42F824E-2938-44AA-8AE2-E73260370543}"/>
          </ac:spMkLst>
        </pc:spChg>
        <pc:spChg chg="mod">
          <ac:chgData name="Jessica Newport" userId="dede3334-717e-4998-a1ad-2432f5a188d4" providerId="ADAL" clId="{71450B28-6A91-49C5-BC88-2D7784511A7D}" dt="2026-03-11T09:05:19.582" v="344"/>
          <ac:spMkLst>
            <pc:docMk/>
            <pc:sldMk cId="1635377456" sldId="256"/>
            <ac:spMk id="166" creationId="{77308459-00D2-415C-AFEB-0D11411EFC42}"/>
          </ac:spMkLst>
        </pc:spChg>
        <pc:spChg chg="mod">
          <ac:chgData name="Jessica Newport" userId="dede3334-717e-4998-a1ad-2432f5a188d4" providerId="ADAL" clId="{71450B28-6A91-49C5-BC88-2D7784511A7D}" dt="2026-03-11T09:05:19.582" v="346"/>
          <ac:spMkLst>
            <pc:docMk/>
            <pc:sldMk cId="1635377456" sldId="256"/>
            <ac:spMk id="167" creationId="{A463709F-4999-42BD-9F44-965F4279B426}"/>
          </ac:spMkLst>
        </pc:spChg>
        <pc:spChg chg="mod">
          <ac:chgData name="Jessica Newport" userId="dede3334-717e-4998-a1ad-2432f5a188d4" providerId="ADAL" clId="{71450B28-6A91-49C5-BC88-2D7784511A7D}" dt="2026-03-11T09:05:19.582" v="348"/>
          <ac:spMkLst>
            <pc:docMk/>
            <pc:sldMk cId="1635377456" sldId="256"/>
            <ac:spMk id="168" creationId="{7DF5E424-D3EF-4870-A8C2-00A94C7B82D7}"/>
          </ac:spMkLst>
        </pc:spChg>
        <pc:spChg chg="mod">
          <ac:chgData name="Jessica Newport" userId="dede3334-717e-4998-a1ad-2432f5a188d4" providerId="ADAL" clId="{71450B28-6A91-49C5-BC88-2D7784511A7D}" dt="2026-03-11T09:05:19.584" v="350"/>
          <ac:spMkLst>
            <pc:docMk/>
            <pc:sldMk cId="1635377456" sldId="256"/>
            <ac:spMk id="169" creationId="{5B78D481-71B4-4099-905F-5F1D722010BC}"/>
          </ac:spMkLst>
        </pc:spChg>
        <pc:spChg chg="mod">
          <ac:chgData name="Jessica Newport" userId="dede3334-717e-4998-a1ad-2432f5a188d4" providerId="ADAL" clId="{71450B28-6A91-49C5-BC88-2D7784511A7D}" dt="2026-03-11T09:05:19.584" v="352"/>
          <ac:spMkLst>
            <pc:docMk/>
            <pc:sldMk cId="1635377456" sldId="256"/>
            <ac:spMk id="170" creationId="{287B9EAF-5927-43F4-A3EF-3050CAD839CB}"/>
          </ac:spMkLst>
        </pc:spChg>
        <pc:spChg chg="mod">
          <ac:chgData name="Jessica Newport" userId="dede3334-717e-4998-a1ad-2432f5a188d4" providerId="ADAL" clId="{71450B28-6A91-49C5-BC88-2D7784511A7D}" dt="2026-03-11T09:05:19.584" v="354"/>
          <ac:spMkLst>
            <pc:docMk/>
            <pc:sldMk cId="1635377456" sldId="256"/>
            <ac:spMk id="171" creationId="{0934B711-EB74-4086-9FED-04948A27880D}"/>
          </ac:spMkLst>
        </pc:spChg>
        <pc:spChg chg="mod">
          <ac:chgData name="Jessica Newport" userId="dede3334-717e-4998-a1ad-2432f5a188d4" providerId="ADAL" clId="{71450B28-6A91-49C5-BC88-2D7784511A7D}" dt="2026-03-11T09:05:19.586" v="356"/>
          <ac:spMkLst>
            <pc:docMk/>
            <pc:sldMk cId="1635377456" sldId="256"/>
            <ac:spMk id="172" creationId="{F94657A0-8FE2-4992-88E2-AF7BC5888601}"/>
          </ac:spMkLst>
        </pc:spChg>
        <pc:spChg chg="mod">
          <ac:chgData name="Jessica Newport" userId="dede3334-717e-4998-a1ad-2432f5a188d4" providerId="ADAL" clId="{71450B28-6A91-49C5-BC88-2D7784511A7D}" dt="2026-03-11T09:05:19.586" v="358"/>
          <ac:spMkLst>
            <pc:docMk/>
            <pc:sldMk cId="1635377456" sldId="256"/>
            <ac:spMk id="173" creationId="{19A455B7-CEA4-446F-BE1C-F2425E05A36D}"/>
          </ac:spMkLst>
        </pc:spChg>
        <pc:spChg chg="mod">
          <ac:chgData name="Jessica Newport" userId="dede3334-717e-4998-a1ad-2432f5a188d4" providerId="ADAL" clId="{71450B28-6A91-49C5-BC88-2D7784511A7D}" dt="2026-03-11T09:05:19.586" v="360"/>
          <ac:spMkLst>
            <pc:docMk/>
            <pc:sldMk cId="1635377456" sldId="256"/>
            <ac:spMk id="174" creationId="{387B4465-C3AE-47DB-92FF-5282563975CD}"/>
          </ac:spMkLst>
        </pc:spChg>
        <pc:spChg chg="mod">
          <ac:chgData name="Jessica Newport" userId="dede3334-717e-4998-a1ad-2432f5a188d4" providerId="ADAL" clId="{71450B28-6A91-49C5-BC88-2D7784511A7D}" dt="2026-03-11T09:05:19.586" v="362"/>
          <ac:spMkLst>
            <pc:docMk/>
            <pc:sldMk cId="1635377456" sldId="256"/>
            <ac:spMk id="175" creationId="{08909FCB-F825-4B5E-918C-47DDA9EFF2D9}"/>
          </ac:spMkLst>
        </pc:spChg>
        <pc:spChg chg="mod">
          <ac:chgData name="Jessica Newport" userId="dede3334-717e-4998-a1ad-2432f5a188d4" providerId="ADAL" clId="{71450B28-6A91-49C5-BC88-2D7784511A7D}" dt="2026-03-11T09:05:19.586" v="364"/>
          <ac:spMkLst>
            <pc:docMk/>
            <pc:sldMk cId="1635377456" sldId="256"/>
            <ac:spMk id="176" creationId="{4DFB19DE-B14D-4268-A62B-7DBFA2365DB5}"/>
          </ac:spMkLst>
        </pc:spChg>
        <pc:spChg chg="mod">
          <ac:chgData name="Jessica Newport" userId="dede3334-717e-4998-a1ad-2432f5a188d4" providerId="ADAL" clId="{71450B28-6A91-49C5-BC88-2D7784511A7D}" dt="2026-03-11T09:05:19.586" v="366"/>
          <ac:spMkLst>
            <pc:docMk/>
            <pc:sldMk cId="1635377456" sldId="256"/>
            <ac:spMk id="177" creationId="{EC74166D-AC0E-46B3-8023-BF5E8FEACB76}"/>
          </ac:spMkLst>
        </pc:spChg>
        <pc:spChg chg="mod">
          <ac:chgData name="Jessica Newport" userId="dede3334-717e-4998-a1ad-2432f5a188d4" providerId="ADAL" clId="{71450B28-6A91-49C5-BC88-2D7784511A7D}" dt="2026-03-11T09:05:19.586" v="368"/>
          <ac:spMkLst>
            <pc:docMk/>
            <pc:sldMk cId="1635377456" sldId="256"/>
            <ac:spMk id="178" creationId="{3BC703CC-0133-4095-A779-5407494A0BE3}"/>
          </ac:spMkLst>
        </pc:spChg>
        <pc:spChg chg="mod">
          <ac:chgData name="Jessica Newport" userId="dede3334-717e-4998-a1ad-2432f5a188d4" providerId="ADAL" clId="{71450B28-6A91-49C5-BC88-2D7784511A7D}" dt="2026-03-11T09:05:19.586" v="370"/>
          <ac:spMkLst>
            <pc:docMk/>
            <pc:sldMk cId="1635377456" sldId="256"/>
            <ac:spMk id="179" creationId="{DA732CBC-6873-40BA-B107-050EC70B726C}"/>
          </ac:spMkLst>
        </pc:spChg>
        <pc:spChg chg="mod">
          <ac:chgData name="Jessica Newport" userId="dede3334-717e-4998-a1ad-2432f5a188d4" providerId="ADAL" clId="{71450B28-6A91-49C5-BC88-2D7784511A7D}" dt="2026-03-11T09:05:19.586" v="372"/>
          <ac:spMkLst>
            <pc:docMk/>
            <pc:sldMk cId="1635377456" sldId="256"/>
            <ac:spMk id="180" creationId="{7794E22E-E382-4276-9EAD-B8FF482172E7}"/>
          </ac:spMkLst>
        </pc:spChg>
        <pc:spChg chg="mod">
          <ac:chgData name="Jessica Newport" userId="dede3334-717e-4998-a1ad-2432f5a188d4" providerId="ADAL" clId="{71450B28-6A91-49C5-BC88-2D7784511A7D}" dt="2026-03-11T09:05:19.586" v="374"/>
          <ac:spMkLst>
            <pc:docMk/>
            <pc:sldMk cId="1635377456" sldId="256"/>
            <ac:spMk id="181" creationId="{6F7299B2-BF2A-4C4A-BE4C-C48B6E125E9F}"/>
          </ac:spMkLst>
        </pc:spChg>
        <pc:spChg chg="mod">
          <ac:chgData name="Jessica Newport" userId="dede3334-717e-4998-a1ad-2432f5a188d4" providerId="ADAL" clId="{71450B28-6A91-49C5-BC88-2D7784511A7D}" dt="2026-03-11T09:05:19.586" v="376"/>
          <ac:spMkLst>
            <pc:docMk/>
            <pc:sldMk cId="1635377456" sldId="256"/>
            <ac:spMk id="182" creationId="{F640EEB2-C1FE-43F0-946F-58BF82EADE39}"/>
          </ac:spMkLst>
        </pc:spChg>
        <pc:spChg chg="mod">
          <ac:chgData name="Jessica Newport" userId="dede3334-717e-4998-a1ad-2432f5a188d4" providerId="ADAL" clId="{71450B28-6A91-49C5-BC88-2D7784511A7D}" dt="2026-03-11T09:05:19.586" v="378"/>
          <ac:spMkLst>
            <pc:docMk/>
            <pc:sldMk cId="1635377456" sldId="256"/>
            <ac:spMk id="183" creationId="{07DB13AA-155B-46CE-A56E-97F07DDFF6BF}"/>
          </ac:spMkLst>
        </pc:spChg>
        <pc:spChg chg="mod">
          <ac:chgData name="Jessica Newport" userId="dede3334-717e-4998-a1ad-2432f5a188d4" providerId="ADAL" clId="{71450B28-6A91-49C5-BC88-2D7784511A7D}" dt="2026-03-11T09:05:19.586" v="380"/>
          <ac:spMkLst>
            <pc:docMk/>
            <pc:sldMk cId="1635377456" sldId="256"/>
            <ac:spMk id="184" creationId="{DC2DF03D-558B-4D32-9A00-B786F062F108}"/>
          </ac:spMkLst>
        </pc:spChg>
        <pc:spChg chg="mod">
          <ac:chgData name="Jessica Newport" userId="dede3334-717e-4998-a1ad-2432f5a188d4" providerId="ADAL" clId="{71450B28-6A91-49C5-BC88-2D7784511A7D}" dt="2026-03-11T09:05:19.586" v="382"/>
          <ac:spMkLst>
            <pc:docMk/>
            <pc:sldMk cId="1635377456" sldId="256"/>
            <ac:spMk id="185" creationId="{A7B5CA32-330C-4029-8DDF-768B42FC48F1}"/>
          </ac:spMkLst>
        </pc:spChg>
        <pc:spChg chg="mod">
          <ac:chgData name="Jessica Newport" userId="dede3334-717e-4998-a1ad-2432f5a188d4" providerId="ADAL" clId="{71450B28-6A91-49C5-BC88-2D7784511A7D}" dt="2026-03-11T09:05:19.586" v="384"/>
          <ac:spMkLst>
            <pc:docMk/>
            <pc:sldMk cId="1635377456" sldId="256"/>
            <ac:spMk id="186" creationId="{932F97A3-41C5-4DB9-B7D4-6B51C4EA00FC}"/>
          </ac:spMkLst>
        </pc:spChg>
        <pc:spChg chg="mod">
          <ac:chgData name="Jessica Newport" userId="dede3334-717e-4998-a1ad-2432f5a188d4" providerId="ADAL" clId="{71450B28-6A91-49C5-BC88-2D7784511A7D}" dt="2026-03-11T09:05:19.586" v="386"/>
          <ac:spMkLst>
            <pc:docMk/>
            <pc:sldMk cId="1635377456" sldId="256"/>
            <ac:spMk id="187" creationId="{D37CCE65-D8D8-4E9D-92B3-717D73A45144}"/>
          </ac:spMkLst>
        </pc:spChg>
        <pc:spChg chg="mod">
          <ac:chgData name="Jessica Newport" userId="dede3334-717e-4998-a1ad-2432f5a188d4" providerId="ADAL" clId="{71450B28-6A91-49C5-BC88-2D7784511A7D}" dt="2026-03-11T09:05:19.586" v="388"/>
          <ac:spMkLst>
            <pc:docMk/>
            <pc:sldMk cId="1635377456" sldId="256"/>
            <ac:spMk id="188" creationId="{7B61CFD0-B656-4D34-97EE-685EA1735E96}"/>
          </ac:spMkLst>
        </pc:spChg>
        <pc:spChg chg="mod">
          <ac:chgData name="Jessica Newport" userId="dede3334-717e-4998-a1ad-2432f5a188d4" providerId="ADAL" clId="{71450B28-6A91-49C5-BC88-2D7784511A7D}" dt="2026-03-11T09:05:19.586" v="390"/>
          <ac:spMkLst>
            <pc:docMk/>
            <pc:sldMk cId="1635377456" sldId="256"/>
            <ac:spMk id="189" creationId="{875A7B49-123E-41FE-A4AD-F874B48F9652}"/>
          </ac:spMkLst>
        </pc:spChg>
        <pc:spChg chg="mod">
          <ac:chgData name="Jessica Newport" userId="dede3334-717e-4998-a1ad-2432f5a188d4" providerId="ADAL" clId="{71450B28-6A91-49C5-BC88-2D7784511A7D}" dt="2026-03-11T09:05:19.586" v="392"/>
          <ac:spMkLst>
            <pc:docMk/>
            <pc:sldMk cId="1635377456" sldId="256"/>
            <ac:spMk id="190" creationId="{E26D3673-D5A2-40F1-BDF0-B369A2A9C7C3}"/>
          </ac:spMkLst>
        </pc:spChg>
        <pc:spChg chg="mod">
          <ac:chgData name="Jessica Newport" userId="dede3334-717e-4998-a1ad-2432f5a188d4" providerId="ADAL" clId="{71450B28-6A91-49C5-BC88-2D7784511A7D}" dt="2026-03-11T09:05:19.586" v="394"/>
          <ac:spMkLst>
            <pc:docMk/>
            <pc:sldMk cId="1635377456" sldId="256"/>
            <ac:spMk id="191" creationId="{11B29716-EBA8-49C7-8677-3C5DAF43DB5D}"/>
          </ac:spMkLst>
        </pc:spChg>
        <pc:spChg chg="mod">
          <ac:chgData name="Jessica Newport" userId="dede3334-717e-4998-a1ad-2432f5a188d4" providerId="ADAL" clId="{71450B28-6A91-49C5-BC88-2D7784511A7D}" dt="2026-03-11T09:05:19.586" v="396"/>
          <ac:spMkLst>
            <pc:docMk/>
            <pc:sldMk cId="1635377456" sldId="256"/>
            <ac:spMk id="192" creationId="{CB7D5BD8-5836-4713-92AE-B6E69F453D81}"/>
          </ac:spMkLst>
        </pc:spChg>
        <pc:spChg chg="mod">
          <ac:chgData name="Jessica Newport" userId="dede3334-717e-4998-a1ad-2432f5a188d4" providerId="ADAL" clId="{71450B28-6A91-49C5-BC88-2D7784511A7D}" dt="2026-03-11T09:05:19.586" v="398"/>
          <ac:spMkLst>
            <pc:docMk/>
            <pc:sldMk cId="1635377456" sldId="256"/>
            <ac:spMk id="193" creationId="{CDDA4F88-4332-43C5-9C63-E0CF7CCE3EA2}"/>
          </ac:spMkLst>
        </pc:spChg>
        <pc:spChg chg="mod">
          <ac:chgData name="Jessica Newport" userId="dede3334-717e-4998-a1ad-2432f5a188d4" providerId="ADAL" clId="{71450B28-6A91-49C5-BC88-2D7784511A7D}" dt="2026-03-11T09:05:19.586" v="400"/>
          <ac:spMkLst>
            <pc:docMk/>
            <pc:sldMk cId="1635377456" sldId="256"/>
            <ac:spMk id="194" creationId="{932F40D5-F5E2-4044-A5B2-8ED18D3E7D6D}"/>
          </ac:spMkLst>
        </pc:spChg>
        <pc:spChg chg="mod">
          <ac:chgData name="Jessica Newport" userId="dede3334-717e-4998-a1ad-2432f5a188d4" providerId="ADAL" clId="{71450B28-6A91-49C5-BC88-2D7784511A7D}" dt="2026-03-11T09:05:19.600" v="402"/>
          <ac:spMkLst>
            <pc:docMk/>
            <pc:sldMk cId="1635377456" sldId="256"/>
            <ac:spMk id="195" creationId="{2A8297CA-14BE-4AD4-A493-06EB43C1D2B4}"/>
          </ac:spMkLst>
        </pc:spChg>
        <pc:spChg chg="mod">
          <ac:chgData name="Jessica Newport" userId="dede3334-717e-4998-a1ad-2432f5a188d4" providerId="ADAL" clId="{71450B28-6A91-49C5-BC88-2D7784511A7D}" dt="2026-03-11T09:05:19.600" v="404"/>
          <ac:spMkLst>
            <pc:docMk/>
            <pc:sldMk cId="1635377456" sldId="256"/>
            <ac:spMk id="196" creationId="{435086C3-A44E-4C9F-ADD2-EEE9B57F0DBF}"/>
          </ac:spMkLst>
        </pc:spChg>
        <pc:spChg chg="mod">
          <ac:chgData name="Jessica Newport" userId="dede3334-717e-4998-a1ad-2432f5a188d4" providerId="ADAL" clId="{71450B28-6A91-49C5-BC88-2D7784511A7D}" dt="2026-03-11T09:05:19.600" v="406"/>
          <ac:spMkLst>
            <pc:docMk/>
            <pc:sldMk cId="1635377456" sldId="256"/>
            <ac:spMk id="197" creationId="{40EE52B1-77DC-449F-B703-48A0DBFF9D0A}"/>
          </ac:spMkLst>
        </pc:spChg>
        <pc:spChg chg="mod">
          <ac:chgData name="Jessica Newport" userId="dede3334-717e-4998-a1ad-2432f5a188d4" providerId="ADAL" clId="{71450B28-6A91-49C5-BC88-2D7784511A7D}" dt="2026-03-11T09:05:19.600" v="408"/>
          <ac:spMkLst>
            <pc:docMk/>
            <pc:sldMk cId="1635377456" sldId="256"/>
            <ac:spMk id="198" creationId="{4271A2AD-5A52-4128-9F62-E363B809BE7C}"/>
          </ac:spMkLst>
        </pc:spChg>
        <pc:spChg chg="mod">
          <ac:chgData name="Jessica Newport" userId="dede3334-717e-4998-a1ad-2432f5a188d4" providerId="ADAL" clId="{71450B28-6A91-49C5-BC88-2D7784511A7D}" dt="2026-03-11T09:05:19.600" v="410"/>
          <ac:spMkLst>
            <pc:docMk/>
            <pc:sldMk cId="1635377456" sldId="256"/>
            <ac:spMk id="199" creationId="{67C67185-0502-481B-B664-2E157D86E447}"/>
          </ac:spMkLst>
        </pc:spChg>
        <pc:spChg chg="mod">
          <ac:chgData name="Jessica Newport" userId="dede3334-717e-4998-a1ad-2432f5a188d4" providerId="ADAL" clId="{71450B28-6A91-49C5-BC88-2D7784511A7D}" dt="2026-03-11T09:05:19.600" v="412"/>
          <ac:spMkLst>
            <pc:docMk/>
            <pc:sldMk cId="1635377456" sldId="256"/>
            <ac:spMk id="200" creationId="{2A2303AC-684B-4130-8BD5-654C798C8160}"/>
          </ac:spMkLst>
        </pc:spChg>
        <pc:spChg chg="mod">
          <ac:chgData name="Jessica Newport" userId="dede3334-717e-4998-a1ad-2432f5a188d4" providerId="ADAL" clId="{71450B28-6A91-49C5-BC88-2D7784511A7D}" dt="2026-03-11T09:05:19.600" v="414"/>
          <ac:spMkLst>
            <pc:docMk/>
            <pc:sldMk cId="1635377456" sldId="256"/>
            <ac:spMk id="201" creationId="{618CA3EC-4A7C-4A9C-8B18-2E673A89C04B}"/>
          </ac:spMkLst>
        </pc:spChg>
        <pc:spChg chg="mod">
          <ac:chgData name="Jessica Newport" userId="dede3334-717e-4998-a1ad-2432f5a188d4" providerId="ADAL" clId="{71450B28-6A91-49C5-BC88-2D7784511A7D}" dt="2026-03-11T09:05:19.600" v="416"/>
          <ac:spMkLst>
            <pc:docMk/>
            <pc:sldMk cId="1635377456" sldId="256"/>
            <ac:spMk id="202" creationId="{4586E1BC-B333-4750-9639-940CF0C7E782}"/>
          </ac:spMkLst>
        </pc:spChg>
        <pc:spChg chg="mod">
          <ac:chgData name="Jessica Newport" userId="dede3334-717e-4998-a1ad-2432f5a188d4" providerId="ADAL" clId="{71450B28-6A91-49C5-BC88-2D7784511A7D}" dt="2026-03-11T09:05:19.600" v="418"/>
          <ac:spMkLst>
            <pc:docMk/>
            <pc:sldMk cId="1635377456" sldId="256"/>
            <ac:spMk id="203" creationId="{D9A878D7-E860-4366-B73A-E7412D60A2B2}"/>
          </ac:spMkLst>
        </pc:spChg>
        <pc:spChg chg="mod">
          <ac:chgData name="Jessica Newport" userId="dede3334-717e-4998-a1ad-2432f5a188d4" providerId="ADAL" clId="{71450B28-6A91-49C5-BC88-2D7784511A7D}" dt="2026-03-11T09:05:19.600" v="420"/>
          <ac:spMkLst>
            <pc:docMk/>
            <pc:sldMk cId="1635377456" sldId="256"/>
            <ac:spMk id="204" creationId="{F70E6E52-FFFB-4A50-8654-8D3527A0A398}"/>
          </ac:spMkLst>
        </pc:spChg>
        <pc:spChg chg="mod">
          <ac:chgData name="Jessica Newport" userId="dede3334-717e-4998-a1ad-2432f5a188d4" providerId="ADAL" clId="{71450B28-6A91-49C5-BC88-2D7784511A7D}" dt="2026-03-11T09:05:19.600" v="422"/>
          <ac:spMkLst>
            <pc:docMk/>
            <pc:sldMk cId="1635377456" sldId="256"/>
            <ac:spMk id="205" creationId="{8D0BBA0F-8044-40B6-9CCC-97AFB070EAD8}"/>
          </ac:spMkLst>
        </pc:spChg>
        <pc:spChg chg="mod">
          <ac:chgData name="Jessica Newport" userId="dede3334-717e-4998-a1ad-2432f5a188d4" providerId="ADAL" clId="{71450B28-6A91-49C5-BC88-2D7784511A7D}" dt="2026-03-11T09:05:19.600" v="424"/>
          <ac:spMkLst>
            <pc:docMk/>
            <pc:sldMk cId="1635377456" sldId="256"/>
            <ac:spMk id="206" creationId="{F423F139-7E6D-4403-BD6E-2EA63E8840A8}"/>
          </ac:spMkLst>
        </pc:spChg>
        <pc:spChg chg="mod">
          <ac:chgData name="Jessica Newport" userId="dede3334-717e-4998-a1ad-2432f5a188d4" providerId="ADAL" clId="{71450B28-6A91-49C5-BC88-2D7784511A7D}" dt="2026-03-11T09:05:19.600" v="426"/>
          <ac:spMkLst>
            <pc:docMk/>
            <pc:sldMk cId="1635377456" sldId="256"/>
            <ac:spMk id="207" creationId="{6E07193F-1180-4646-BF81-5862065244A9}"/>
          </ac:spMkLst>
        </pc:spChg>
        <pc:spChg chg="mod">
          <ac:chgData name="Jessica Newport" userId="dede3334-717e-4998-a1ad-2432f5a188d4" providerId="ADAL" clId="{71450B28-6A91-49C5-BC88-2D7784511A7D}" dt="2026-03-11T09:05:19.600" v="428"/>
          <ac:spMkLst>
            <pc:docMk/>
            <pc:sldMk cId="1635377456" sldId="256"/>
            <ac:spMk id="208" creationId="{F6A22748-8952-4655-9F05-ECE40EE02DD9}"/>
          </ac:spMkLst>
        </pc:spChg>
        <pc:spChg chg="mod">
          <ac:chgData name="Jessica Newport" userId="dede3334-717e-4998-a1ad-2432f5a188d4" providerId="ADAL" clId="{71450B28-6A91-49C5-BC88-2D7784511A7D}" dt="2026-03-11T09:05:19.600" v="430"/>
          <ac:spMkLst>
            <pc:docMk/>
            <pc:sldMk cId="1635377456" sldId="256"/>
            <ac:spMk id="209" creationId="{C628343D-A72D-4417-8E22-4D091936453F}"/>
          </ac:spMkLst>
        </pc:spChg>
        <pc:spChg chg="mod">
          <ac:chgData name="Jessica Newport" userId="dede3334-717e-4998-a1ad-2432f5a188d4" providerId="ADAL" clId="{71450B28-6A91-49C5-BC88-2D7784511A7D}" dt="2026-03-11T09:05:19.600" v="432"/>
          <ac:spMkLst>
            <pc:docMk/>
            <pc:sldMk cId="1635377456" sldId="256"/>
            <ac:spMk id="210" creationId="{76AC86EE-3EB9-4690-A5C8-E3637C163133}"/>
          </ac:spMkLst>
        </pc:spChg>
        <pc:spChg chg="mod">
          <ac:chgData name="Jessica Newport" userId="dede3334-717e-4998-a1ad-2432f5a188d4" providerId="ADAL" clId="{71450B28-6A91-49C5-BC88-2D7784511A7D}" dt="2026-03-11T09:05:19.600" v="434"/>
          <ac:spMkLst>
            <pc:docMk/>
            <pc:sldMk cId="1635377456" sldId="256"/>
            <ac:spMk id="211" creationId="{0D84125B-E776-491A-9AA7-AD70823DE7C4}"/>
          </ac:spMkLst>
        </pc:spChg>
        <pc:spChg chg="mod">
          <ac:chgData name="Jessica Newport" userId="dede3334-717e-4998-a1ad-2432f5a188d4" providerId="ADAL" clId="{71450B28-6A91-49C5-BC88-2D7784511A7D}" dt="2026-03-11T09:05:19.600" v="436"/>
          <ac:spMkLst>
            <pc:docMk/>
            <pc:sldMk cId="1635377456" sldId="256"/>
            <ac:spMk id="212" creationId="{027C17D4-4E3B-4BFF-9033-98AFE5928EEF}"/>
          </ac:spMkLst>
        </pc:spChg>
        <pc:spChg chg="mod">
          <ac:chgData name="Jessica Newport" userId="dede3334-717e-4998-a1ad-2432f5a188d4" providerId="ADAL" clId="{71450B28-6A91-49C5-BC88-2D7784511A7D}" dt="2026-03-11T09:05:19.600" v="438"/>
          <ac:spMkLst>
            <pc:docMk/>
            <pc:sldMk cId="1635377456" sldId="256"/>
            <ac:spMk id="213" creationId="{3F7B31F8-DC90-4394-ACF5-02B6756FE4E9}"/>
          </ac:spMkLst>
        </pc:spChg>
        <pc:spChg chg="mod">
          <ac:chgData name="Jessica Newport" userId="dede3334-717e-4998-a1ad-2432f5a188d4" providerId="ADAL" clId="{71450B28-6A91-49C5-BC88-2D7784511A7D}" dt="2026-03-11T09:05:19.600" v="440"/>
          <ac:spMkLst>
            <pc:docMk/>
            <pc:sldMk cId="1635377456" sldId="256"/>
            <ac:spMk id="214" creationId="{53AB6F2E-E43C-424D-A379-087FE6E8DC84}"/>
          </ac:spMkLst>
        </pc:spChg>
        <pc:spChg chg="mod">
          <ac:chgData name="Jessica Newport" userId="dede3334-717e-4998-a1ad-2432f5a188d4" providerId="ADAL" clId="{71450B28-6A91-49C5-BC88-2D7784511A7D}" dt="2026-03-11T09:05:19.600" v="442"/>
          <ac:spMkLst>
            <pc:docMk/>
            <pc:sldMk cId="1635377456" sldId="256"/>
            <ac:spMk id="215" creationId="{C35D3DEC-5F24-4CFA-BC33-D51FFB9C805A}"/>
          </ac:spMkLst>
        </pc:spChg>
        <pc:spChg chg="mod">
          <ac:chgData name="Jessica Newport" userId="dede3334-717e-4998-a1ad-2432f5a188d4" providerId="ADAL" clId="{71450B28-6A91-49C5-BC88-2D7784511A7D}" dt="2026-03-11T09:05:19.600" v="444"/>
          <ac:spMkLst>
            <pc:docMk/>
            <pc:sldMk cId="1635377456" sldId="256"/>
            <ac:spMk id="216" creationId="{CD40155F-691F-4088-9B58-8530B430E74D}"/>
          </ac:spMkLst>
        </pc:spChg>
        <pc:spChg chg="mod">
          <ac:chgData name="Jessica Newport" userId="dede3334-717e-4998-a1ad-2432f5a188d4" providerId="ADAL" clId="{71450B28-6A91-49C5-BC88-2D7784511A7D}" dt="2026-03-11T09:05:19.600" v="446"/>
          <ac:spMkLst>
            <pc:docMk/>
            <pc:sldMk cId="1635377456" sldId="256"/>
            <ac:spMk id="217" creationId="{5D0485B7-B521-4D38-9A84-AA5F3AB3F718}"/>
          </ac:spMkLst>
        </pc:spChg>
        <pc:spChg chg="mod">
          <ac:chgData name="Jessica Newport" userId="dede3334-717e-4998-a1ad-2432f5a188d4" providerId="ADAL" clId="{71450B28-6A91-49C5-BC88-2D7784511A7D}" dt="2026-03-11T09:05:19.600" v="448"/>
          <ac:spMkLst>
            <pc:docMk/>
            <pc:sldMk cId="1635377456" sldId="256"/>
            <ac:spMk id="218" creationId="{8100015B-21C6-4F5F-AE01-49FC85FD28C4}"/>
          </ac:spMkLst>
        </pc:spChg>
        <pc:spChg chg="mod">
          <ac:chgData name="Jessica Newport" userId="dede3334-717e-4998-a1ad-2432f5a188d4" providerId="ADAL" clId="{71450B28-6A91-49C5-BC88-2D7784511A7D}" dt="2026-03-11T09:05:19.616" v="450"/>
          <ac:spMkLst>
            <pc:docMk/>
            <pc:sldMk cId="1635377456" sldId="256"/>
            <ac:spMk id="219" creationId="{39BA95BE-83E5-4D68-B27B-FCC73EDEA9CD}"/>
          </ac:spMkLst>
        </pc:spChg>
        <pc:spChg chg="mod">
          <ac:chgData name="Jessica Newport" userId="dede3334-717e-4998-a1ad-2432f5a188d4" providerId="ADAL" clId="{71450B28-6A91-49C5-BC88-2D7784511A7D}" dt="2026-03-11T09:05:19.616" v="452"/>
          <ac:spMkLst>
            <pc:docMk/>
            <pc:sldMk cId="1635377456" sldId="256"/>
            <ac:spMk id="220" creationId="{CCD83D93-14F2-45CD-AFF7-46627325412F}"/>
          </ac:spMkLst>
        </pc:spChg>
        <pc:spChg chg="mod">
          <ac:chgData name="Jessica Newport" userId="dede3334-717e-4998-a1ad-2432f5a188d4" providerId="ADAL" clId="{71450B28-6A91-49C5-BC88-2D7784511A7D}" dt="2026-03-11T09:05:19.616" v="454"/>
          <ac:spMkLst>
            <pc:docMk/>
            <pc:sldMk cId="1635377456" sldId="256"/>
            <ac:spMk id="221" creationId="{1A9DFF92-E91C-4A72-B12E-88E42BF71261}"/>
          </ac:spMkLst>
        </pc:spChg>
        <pc:spChg chg="mod">
          <ac:chgData name="Jessica Newport" userId="dede3334-717e-4998-a1ad-2432f5a188d4" providerId="ADAL" clId="{71450B28-6A91-49C5-BC88-2D7784511A7D}" dt="2026-03-11T09:05:19.616" v="456"/>
          <ac:spMkLst>
            <pc:docMk/>
            <pc:sldMk cId="1635377456" sldId="256"/>
            <ac:spMk id="222" creationId="{9C38F3CC-CE8C-4848-9355-CBCE845BC33C}"/>
          </ac:spMkLst>
        </pc:spChg>
        <pc:spChg chg="mod">
          <ac:chgData name="Jessica Newport" userId="dede3334-717e-4998-a1ad-2432f5a188d4" providerId="ADAL" clId="{71450B28-6A91-49C5-BC88-2D7784511A7D}" dt="2026-03-11T09:05:19.616" v="458"/>
          <ac:spMkLst>
            <pc:docMk/>
            <pc:sldMk cId="1635377456" sldId="256"/>
            <ac:spMk id="223" creationId="{75368009-A6EC-48AF-9569-55B080D63447}"/>
          </ac:spMkLst>
        </pc:spChg>
        <pc:spChg chg="mod">
          <ac:chgData name="Jessica Newport" userId="dede3334-717e-4998-a1ad-2432f5a188d4" providerId="ADAL" clId="{71450B28-6A91-49C5-BC88-2D7784511A7D}" dt="2026-03-11T09:05:19.616" v="460"/>
          <ac:spMkLst>
            <pc:docMk/>
            <pc:sldMk cId="1635377456" sldId="256"/>
            <ac:spMk id="224" creationId="{522226F9-EE99-4507-B28B-B0E9627B9FA1}"/>
          </ac:spMkLst>
        </pc:spChg>
        <pc:spChg chg="mod">
          <ac:chgData name="Jessica Newport" userId="dede3334-717e-4998-a1ad-2432f5a188d4" providerId="ADAL" clId="{71450B28-6A91-49C5-BC88-2D7784511A7D}" dt="2026-03-11T09:05:19.616" v="462"/>
          <ac:spMkLst>
            <pc:docMk/>
            <pc:sldMk cId="1635377456" sldId="256"/>
            <ac:spMk id="225" creationId="{F8C78D20-7593-486D-8A8F-8571DDC6CFB0}"/>
          </ac:spMkLst>
        </pc:spChg>
        <pc:spChg chg="mod">
          <ac:chgData name="Jessica Newport" userId="dede3334-717e-4998-a1ad-2432f5a188d4" providerId="ADAL" clId="{71450B28-6A91-49C5-BC88-2D7784511A7D}" dt="2026-03-11T09:05:19.616" v="464"/>
          <ac:spMkLst>
            <pc:docMk/>
            <pc:sldMk cId="1635377456" sldId="256"/>
            <ac:spMk id="226" creationId="{0AF4C1BD-7602-474B-815E-3BD96E0CF6D2}"/>
          </ac:spMkLst>
        </pc:spChg>
        <pc:spChg chg="mod">
          <ac:chgData name="Jessica Newport" userId="dede3334-717e-4998-a1ad-2432f5a188d4" providerId="ADAL" clId="{71450B28-6A91-49C5-BC88-2D7784511A7D}" dt="2026-03-11T09:05:19.616" v="466"/>
          <ac:spMkLst>
            <pc:docMk/>
            <pc:sldMk cId="1635377456" sldId="256"/>
            <ac:spMk id="227" creationId="{4C516FD0-FFD7-4C56-B0B3-C7A23EF77D9B}"/>
          </ac:spMkLst>
        </pc:spChg>
        <pc:spChg chg="mod">
          <ac:chgData name="Jessica Newport" userId="dede3334-717e-4998-a1ad-2432f5a188d4" providerId="ADAL" clId="{71450B28-6A91-49C5-BC88-2D7784511A7D}" dt="2026-03-11T09:05:19.616" v="468"/>
          <ac:spMkLst>
            <pc:docMk/>
            <pc:sldMk cId="1635377456" sldId="256"/>
            <ac:spMk id="228" creationId="{8C611901-C58B-4E21-B264-8FCF89183170}"/>
          </ac:spMkLst>
        </pc:spChg>
        <pc:spChg chg="mod">
          <ac:chgData name="Jessica Newport" userId="dede3334-717e-4998-a1ad-2432f5a188d4" providerId="ADAL" clId="{71450B28-6A91-49C5-BC88-2D7784511A7D}" dt="2026-03-11T09:05:19.616" v="470"/>
          <ac:spMkLst>
            <pc:docMk/>
            <pc:sldMk cId="1635377456" sldId="256"/>
            <ac:spMk id="229" creationId="{96FA4F7A-5737-4314-830E-E6BD7B412B47}"/>
          </ac:spMkLst>
        </pc:spChg>
        <pc:spChg chg="mod">
          <ac:chgData name="Jessica Newport" userId="dede3334-717e-4998-a1ad-2432f5a188d4" providerId="ADAL" clId="{71450B28-6A91-49C5-BC88-2D7784511A7D}" dt="2026-03-11T09:05:19.616" v="472"/>
          <ac:spMkLst>
            <pc:docMk/>
            <pc:sldMk cId="1635377456" sldId="256"/>
            <ac:spMk id="230" creationId="{32BC0955-6EA4-4EE0-8825-EDEEF20657D9}"/>
          </ac:spMkLst>
        </pc:spChg>
        <pc:spChg chg="mod">
          <ac:chgData name="Jessica Newport" userId="dede3334-717e-4998-a1ad-2432f5a188d4" providerId="ADAL" clId="{71450B28-6A91-49C5-BC88-2D7784511A7D}" dt="2026-03-11T09:05:19.616" v="474"/>
          <ac:spMkLst>
            <pc:docMk/>
            <pc:sldMk cId="1635377456" sldId="256"/>
            <ac:spMk id="231" creationId="{5A1502FB-F974-4171-B575-19F6A9DBF62E}"/>
          </ac:spMkLst>
        </pc:spChg>
        <pc:spChg chg="mod">
          <ac:chgData name="Jessica Newport" userId="dede3334-717e-4998-a1ad-2432f5a188d4" providerId="ADAL" clId="{71450B28-6A91-49C5-BC88-2D7784511A7D}" dt="2026-03-11T09:05:19.616" v="476"/>
          <ac:spMkLst>
            <pc:docMk/>
            <pc:sldMk cId="1635377456" sldId="256"/>
            <ac:spMk id="232" creationId="{C1CE9A12-F9FE-4FE8-BD00-1E10A99D48C4}"/>
          </ac:spMkLst>
        </pc:spChg>
        <pc:spChg chg="mod">
          <ac:chgData name="Jessica Newport" userId="dede3334-717e-4998-a1ad-2432f5a188d4" providerId="ADAL" clId="{71450B28-6A91-49C5-BC88-2D7784511A7D}" dt="2026-03-11T09:05:19.616" v="478"/>
          <ac:spMkLst>
            <pc:docMk/>
            <pc:sldMk cId="1635377456" sldId="256"/>
            <ac:spMk id="233" creationId="{D863C678-CB55-496D-8B9F-0DB83AFDF51B}"/>
          </ac:spMkLst>
        </pc:spChg>
        <pc:spChg chg="mod">
          <ac:chgData name="Jessica Newport" userId="dede3334-717e-4998-a1ad-2432f5a188d4" providerId="ADAL" clId="{71450B28-6A91-49C5-BC88-2D7784511A7D}" dt="2026-03-11T09:05:19.616" v="480"/>
          <ac:spMkLst>
            <pc:docMk/>
            <pc:sldMk cId="1635377456" sldId="256"/>
            <ac:spMk id="234" creationId="{CAF61646-729F-409F-AE8E-0C768085FD9A}"/>
          </ac:spMkLst>
        </pc:spChg>
        <pc:spChg chg="mod">
          <ac:chgData name="Jessica Newport" userId="dede3334-717e-4998-a1ad-2432f5a188d4" providerId="ADAL" clId="{71450B28-6A91-49C5-BC88-2D7784511A7D}" dt="2026-03-11T09:05:19.616" v="482"/>
          <ac:spMkLst>
            <pc:docMk/>
            <pc:sldMk cId="1635377456" sldId="256"/>
            <ac:spMk id="235" creationId="{B56B3F28-224D-40F5-A3C8-80DB2A0AD907}"/>
          </ac:spMkLst>
        </pc:spChg>
        <pc:spChg chg="mod">
          <ac:chgData name="Jessica Newport" userId="dede3334-717e-4998-a1ad-2432f5a188d4" providerId="ADAL" clId="{71450B28-6A91-49C5-BC88-2D7784511A7D}" dt="2026-03-11T09:05:19.616" v="484"/>
          <ac:spMkLst>
            <pc:docMk/>
            <pc:sldMk cId="1635377456" sldId="256"/>
            <ac:spMk id="236" creationId="{6D3CF7E9-BCD4-4EE9-B8F8-185E6B27DDD9}"/>
          </ac:spMkLst>
        </pc:spChg>
        <pc:spChg chg="mod">
          <ac:chgData name="Jessica Newport" userId="dede3334-717e-4998-a1ad-2432f5a188d4" providerId="ADAL" clId="{71450B28-6A91-49C5-BC88-2D7784511A7D}" dt="2026-03-11T09:05:19.616" v="486"/>
          <ac:spMkLst>
            <pc:docMk/>
            <pc:sldMk cId="1635377456" sldId="256"/>
            <ac:spMk id="237" creationId="{BEF1340A-0D5E-4C60-86AE-7987A4736391}"/>
          </ac:spMkLst>
        </pc:spChg>
        <pc:spChg chg="mod">
          <ac:chgData name="Jessica Newport" userId="dede3334-717e-4998-a1ad-2432f5a188d4" providerId="ADAL" clId="{71450B28-6A91-49C5-BC88-2D7784511A7D}" dt="2026-03-11T09:05:19.616" v="488"/>
          <ac:spMkLst>
            <pc:docMk/>
            <pc:sldMk cId="1635377456" sldId="256"/>
            <ac:spMk id="238" creationId="{FC21F709-A223-4A6C-AF7E-02EE9CADEB15}"/>
          </ac:spMkLst>
        </pc:spChg>
        <pc:spChg chg="mod">
          <ac:chgData name="Jessica Newport" userId="dede3334-717e-4998-a1ad-2432f5a188d4" providerId="ADAL" clId="{71450B28-6A91-49C5-BC88-2D7784511A7D}" dt="2026-03-11T09:05:19.616" v="490"/>
          <ac:spMkLst>
            <pc:docMk/>
            <pc:sldMk cId="1635377456" sldId="256"/>
            <ac:spMk id="239" creationId="{D096BB49-8F9D-4BCC-B15A-11B6A2BA7BED}"/>
          </ac:spMkLst>
        </pc:spChg>
        <pc:spChg chg="mod">
          <ac:chgData name="Jessica Newport" userId="dede3334-717e-4998-a1ad-2432f5a188d4" providerId="ADAL" clId="{71450B28-6A91-49C5-BC88-2D7784511A7D}" dt="2026-03-11T09:05:19.616" v="492"/>
          <ac:spMkLst>
            <pc:docMk/>
            <pc:sldMk cId="1635377456" sldId="256"/>
            <ac:spMk id="240" creationId="{08482423-53D9-43F9-911C-D90111C9B856}"/>
          </ac:spMkLst>
        </pc:spChg>
        <pc:spChg chg="mod">
          <ac:chgData name="Jessica Newport" userId="dede3334-717e-4998-a1ad-2432f5a188d4" providerId="ADAL" clId="{71450B28-6A91-49C5-BC88-2D7784511A7D}" dt="2026-03-11T09:05:19.616" v="494"/>
          <ac:spMkLst>
            <pc:docMk/>
            <pc:sldMk cId="1635377456" sldId="256"/>
            <ac:spMk id="241" creationId="{B263F327-6281-4939-8439-374AB3AD2E0F}"/>
          </ac:spMkLst>
        </pc:spChg>
        <pc:spChg chg="mod">
          <ac:chgData name="Jessica Newport" userId="dede3334-717e-4998-a1ad-2432f5a188d4" providerId="ADAL" clId="{71450B28-6A91-49C5-BC88-2D7784511A7D}" dt="2026-03-11T09:05:19.630" v="496"/>
          <ac:spMkLst>
            <pc:docMk/>
            <pc:sldMk cId="1635377456" sldId="256"/>
            <ac:spMk id="242" creationId="{02AF86D6-8F52-47B6-95A2-22E29ABEB838}"/>
          </ac:spMkLst>
        </pc:spChg>
        <pc:spChg chg="mod">
          <ac:chgData name="Jessica Newport" userId="dede3334-717e-4998-a1ad-2432f5a188d4" providerId="ADAL" clId="{71450B28-6A91-49C5-BC88-2D7784511A7D}" dt="2026-03-11T09:05:19.630" v="498"/>
          <ac:spMkLst>
            <pc:docMk/>
            <pc:sldMk cId="1635377456" sldId="256"/>
            <ac:spMk id="243" creationId="{312C27CA-D860-4848-9B6F-29BD557EBA94}"/>
          </ac:spMkLst>
        </pc:spChg>
        <pc:spChg chg="mod">
          <ac:chgData name="Jessica Newport" userId="dede3334-717e-4998-a1ad-2432f5a188d4" providerId="ADAL" clId="{71450B28-6A91-49C5-BC88-2D7784511A7D}" dt="2026-03-11T09:05:19.630" v="500"/>
          <ac:spMkLst>
            <pc:docMk/>
            <pc:sldMk cId="1635377456" sldId="256"/>
            <ac:spMk id="244" creationId="{0EB10E73-B817-4D12-9D1B-20BF0EBE73FC}"/>
          </ac:spMkLst>
        </pc:spChg>
        <pc:spChg chg="mod">
          <ac:chgData name="Jessica Newport" userId="dede3334-717e-4998-a1ad-2432f5a188d4" providerId="ADAL" clId="{71450B28-6A91-49C5-BC88-2D7784511A7D}" dt="2026-03-11T09:05:19.632" v="502"/>
          <ac:spMkLst>
            <pc:docMk/>
            <pc:sldMk cId="1635377456" sldId="256"/>
            <ac:spMk id="245" creationId="{62174ECE-C2BE-4D85-9861-480D8AF8175B}"/>
          </ac:spMkLst>
        </pc:spChg>
        <pc:spChg chg="mod">
          <ac:chgData name="Jessica Newport" userId="dede3334-717e-4998-a1ad-2432f5a188d4" providerId="ADAL" clId="{71450B28-6A91-49C5-BC88-2D7784511A7D}" dt="2026-03-11T09:05:19.632" v="504"/>
          <ac:spMkLst>
            <pc:docMk/>
            <pc:sldMk cId="1635377456" sldId="256"/>
            <ac:spMk id="246" creationId="{54D3F516-2F17-49BF-97FB-E0DAA8CD0430}"/>
          </ac:spMkLst>
        </pc:spChg>
        <pc:spChg chg="mod">
          <ac:chgData name="Jessica Newport" userId="dede3334-717e-4998-a1ad-2432f5a188d4" providerId="ADAL" clId="{71450B28-6A91-49C5-BC88-2D7784511A7D}" dt="2026-03-11T09:05:19.632" v="506"/>
          <ac:spMkLst>
            <pc:docMk/>
            <pc:sldMk cId="1635377456" sldId="256"/>
            <ac:spMk id="247" creationId="{F6D63122-D01F-4286-8CFD-B35A66A21A86}"/>
          </ac:spMkLst>
        </pc:spChg>
        <pc:spChg chg="mod">
          <ac:chgData name="Jessica Newport" userId="dede3334-717e-4998-a1ad-2432f5a188d4" providerId="ADAL" clId="{71450B28-6A91-49C5-BC88-2D7784511A7D}" dt="2026-03-11T09:05:19.632" v="508"/>
          <ac:spMkLst>
            <pc:docMk/>
            <pc:sldMk cId="1635377456" sldId="256"/>
            <ac:spMk id="248" creationId="{12936C56-62DC-4247-B2C7-3C3959E99A6D}"/>
          </ac:spMkLst>
        </pc:spChg>
        <pc:spChg chg="mod">
          <ac:chgData name="Jessica Newport" userId="dede3334-717e-4998-a1ad-2432f5a188d4" providerId="ADAL" clId="{71450B28-6A91-49C5-BC88-2D7784511A7D}" dt="2026-03-11T09:05:19.632" v="510"/>
          <ac:spMkLst>
            <pc:docMk/>
            <pc:sldMk cId="1635377456" sldId="256"/>
            <ac:spMk id="249" creationId="{8233EA56-5F71-48CB-8866-599BC268EE8A}"/>
          </ac:spMkLst>
        </pc:spChg>
        <pc:spChg chg="mod">
          <ac:chgData name="Jessica Newport" userId="dede3334-717e-4998-a1ad-2432f5a188d4" providerId="ADAL" clId="{71450B28-6A91-49C5-BC88-2D7784511A7D}" dt="2026-03-11T09:05:19.632" v="512"/>
          <ac:spMkLst>
            <pc:docMk/>
            <pc:sldMk cId="1635377456" sldId="256"/>
            <ac:spMk id="250" creationId="{CFA47A75-787A-4544-A30B-721E4A9EE9F9}"/>
          </ac:spMkLst>
        </pc:spChg>
        <pc:spChg chg="mod">
          <ac:chgData name="Jessica Newport" userId="dede3334-717e-4998-a1ad-2432f5a188d4" providerId="ADAL" clId="{71450B28-6A91-49C5-BC88-2D7784511A7D}" dt="2026-03-11T09:05:19.632" v="514"/>
          <ac:spMkLst>
            <pc:docMk/>
            <pc:sldMk cId="1635377456" sldId="256"/>
            <ac:spMk id="251" creationId="{791168B8-E12D-48BD-AA47-C5B63E24F1B9}"/>
          </ac:spMkLst>
        </pc:spChg>
        <pc:spChg chg="mod">
          <ac:chgData name="Jessica Newport" userId="dede3334-717e-4998-a1ad-2432f5a188d4" providerId="ADAL" clId="{71450B28-6A91-49C5-BC88-2D7784511A7D}" dt="2026-03-11T09:05:19.632" v="516"/>
          <ac:spMkLst>
            <pc:docMk/>
            <pc:sldMk cId="1635377456" sldId="256"/>
            <ac:spMk id="252" creationId="{ED2E47CD-C12B-46B0-8360-2D8EA3CFDB30}"/>
          </ac:spMkLst>
        </pc:spChg>
        <pc:spChg chg="mod">
          <ac:chgData name="Jessica Newport" userId="dede3334-717e-4998-a1ad-2432f5a188d4" providerId="ADAL" clId="{71450B28-6A91-49C5-BC88-2D7784511A7D}" dt="2026-03-11T09:05:19.632" v="518"/>
          <ac:spMkLst>
            <pc:docMk/>
            <pc:sldMk cId="1635377456" sldId="256"/>
            <ac:spMk id="253" creationId="{EEE95DCE-7FA5-44E6-9283-96983CCAEAF3}"/>
          </ac:spMkLst>
        </pc:spChg>
        <pc:spChg chg="mod">
          <ac:chgData name="Jessica Newport" userId="dede3334-717e-4998-a1ad-2432f5a188d4" providerId="ADAL" clId="{71450B28-6A91-49C5-BC88-2D7784511A7D}" dt="2026-03-11T09:05:19.632" v="520"/>
          <ac:spMkLst>
            <pc:docMk/>
            <pc:sldMk cId="1635377456" sldId="256"/>
            <ac:spMk id="254" creationId="{1C6C1A1F-5365-4AFB-B21E-5637D3FDEFB8}"/>
          </ac:spMkLst>
        </pc:spChg>
        <pc:spChg chg="mod">
          <ac:chgData name="Jessica Newport" userId="dede3334-717e-4998-a1ad-2432f5a188d4" providerId="ADAL" clId="{71450B28-6A91-49C5-BC88-2D7784511A7D}" dt="2026-03-11T09:05:19.632" v="522"/>
          <ac:spMkLst>
            <pc:docMk/>
            <pc:sldMk cId="1635377456" sldId="256"/>
            <ac:spMk id="255" creationId="{0C443C09-57E4-4E36-8B30-F5FE5B398F5A}"/>
          </ac:spMkLst>
        </pc:spChg>
        <pc:spChg chg="mod">
          <ac:chgData name="Jessica Newport" userId="dede3334-717e-4998-a1ad-2432f5a188d4" providerId="ADAL" clId="{71450B28-6A91-49C5-BC88-2D7784511A7D}" dt="2026-03-11T09:05:19.632" v="524"/>
          <ac:spMkLst>
            <pc:docMk/>
            <pc:sldMk cId="1635377456" sldId="256"/>
            <ac:spMk id="256" creationId="{DFA73E32-B9C6-47D6-845C-C5A7A5744C3F}"/>
          </ac:spMkLst>
        </pc:spChg>
        <pc:spChg chg="mod">
          <ac:chgData name="Jessica Newport" userId="dede3334-717e-4998-a1ad-2432f5a188d4" providerId="ADAL" clId="{71450B28-6A91-49C5-BC88-2D7784511A7D}" dt="2026-03-11T09:05:19.632" v="526"/>
          <ac:spMkLst>
            <pc:docMk/>
            <pc:sldMk cId="1635377456" sldId="256"/>
            <ac:spMk id="257" creationId="{7B52B057-4CF3-44C6-BFA5-5346A5D15600}"/>
          </ac:spMkLst>
        </pc:spChg>
        <pc:spChg chg="mod">
          <ac:chgData name="Jessica Newport" userId="dede3334-717e-4998-a1ad-2432f5a188d4" providerId="ADAL" clId="{71450B28-6A91-49C5-BC88-2D7784511A7D}" dt="2026-03-11T09:05:19.632" v="528"/>
          <ac:spMkLst>
            <pc:docMk/>
            <pc:sldMk cId="1635377456" sldId="256"/>
            <ac:spMk id="258" creationId="{AC145C5A-949D-4EA7-BEED-8EE6A6923C74}"/>
          </ac:spMkLst>
        </pc:spChg>
        <pc:spChg chg="mod">
          <ac:chgData name="Jessica Newport" userId="dede3334-717e-4998-a1ad-2432f5a188d4" providerId="ADAL" clId="{71450B28-6A91-49C5-BC88-2D7784511A7D}" dt="2026-03-11T09:05:19.632" v="530"/>
          <ac:spMkLst>
            <pc:docMk/>
            <pc:sldMk cId="1635377456" sldId="256"/>
            <ac:spMk id="259" creationId="{E9E41ACD-507B-4401-970A-34388090F7F5}"/>
          </ac:spMkLst>
        </pc:spChg>
        <pc:spChg chg="mod">
          <ac:chgData name="Jessica Newport" userId="dede3334-717e-4998-a1ad-2432f5a188d4" providerId="ADAL" clId="{71450B28-6A91-49C5-BC88-2D7784511A7D}" dt="2026-03-11T09:05:19.632" v="532"/>
          <ac:spMkLst>
            <pc:docMk/>
            <pc:sldMk cId="1635377456" sldId="256"/>
            <ac:spMk id="260" creationId="{3980E612-1C82-4032-B7FD-CA62BCA3A9A8}"/>
          </ac:spMkLst>
        </pc:spChg>
        <pc:spChg chg="mod">
          <ac:chgData name="Jessica Newport" userId="dede3334-717e-4998-a1ad-2432f5a188d4" providerId="ADAL" clId="{71450B28-6A91-49C5-BC88-2D7784511A7D}" dt="2026-03-11T09:05:19.632" v="534"/>
          <ac:spMkLst>
            <pc:docMk/>
            <pc:sldMk cId="1635377456" sldId="256"/>
            <ac:spMk id="261" creationId="{43FB3A8F-7824-4DF7-A676-CF9A7063471D}"/>
          </ac:spMkLst>
        </pc:spChg>
        <pc:spChg chg="mod">
          <ac:chgData name="Jessica Newport" userId="dede3334-717e-4998-a1ad-2432f5a188d4" providerId="ADAL" clId="{71450B28-6A91-49C5-BC88-2D7784511A7D}" dt="2026-03-11T09:05:19.632" v="536"/>
          <ac:spMkLst>
            <pc:docMk/>
            <pc:sldMk cId="1635377456" sldId="256"/>
            <ac:spMk id="262" creationId="{43D96816-0A7A-4DF7-91E2-10B25EE46E42}"/>
          </ac:spMkLst>
        </pc:spChg>
        <pc:spChg chg="mod">
          <ac:chgData name="Jessica Newport" userId="dede3334-717e-4998-a1ad-2432f5a188d4" providerId="ADAL" clId="{71450B28-6A91-49C5-BC88-2D7784511A7D}" dt="2026-03-11T09:05:19.632" v="538"/>
          <ac:spMkLst>
            <pc:docMk/>
            <pc:sldMk cId="1635377456" sldId="256"/>
            <ac:spMk id="263" creationId="{6476FB19-4A80-4CB1-A9D5-6C93B27B1AE2}"/>
          </ac:spMkLst>
        </pc:spChg>
        <pc:spChg chg="mod">
          <ac:chgData name="Jessica Newport" userId="dede3334-717e-4998-a1ad-2432f5a188d4" providerId="ADAL" clId="{71450B28-6A91-49C5-BC88-2D7784511A7D}" dt="2026-03-11T09:05:19.632" v="540"/>
          <ac:spMkLst>
            <pc:docMk/>
            <pc:sldMk cId="1635377456" sldId="256"/>
            <ac:spMk id="264" creationId="{3B5377A0-BB9B-4E94-AE04-850721F53497}"/>
          </ac:spMkLst>
        </pc:spChg>
        <pc:spChg chg="mod">
          <ac:chgData name="Jessica Newport" userId="dede3334-717e-4998-a1ad-2432f5a188d4" providerId="ADAL" clId="{71450B28-6A91-49C5-BC88-2D7784511A7D}" dt="2026-03-11T09:05:19.632" v="542"/>
          <ac:spMkLst>
            <pc:docMk/>
            <pc:sldMk cId="1635377456" sldId="256"/>
            <ac:spMk id="265" creationId="{62C031FB-CF89-4875-8501-F1A28B9BE22B}"/>
          </ac:spMkLst>
        </pc:spChg>
        <pc:spChg chg="mod">
          <ac:chgData name="Jessica Newport" userId="dede3334-717e-4998-a1ad-2432f5a188d4" providerId="ADAL" clId="{71450B28-6A91-49C5-BC88-2D7784511A7D}" dt="2026-03-11T09:05:19.632" v="544"/>
          <ac:spMkLst>
            <pc:docMk/>
            <pc:sldMk cId="1635377456" sldId="256"/>
            <ac:spMk id="266" creationId="{FF7EFA41-3CC5-4B98-ADEA-F610BECB29F1}"/>
          </ac:spMkLst>
        </pc:spChg>
        <pc:spChg chg="mod">
          <ac:chgData name="Jessica Newport" userId="dede3334-717e-4998-a1ad-2432f5a188d4" providerId="ADAL" clId="{71450B28-6A91-49C5-BC88-2D7784511A7D}" dt="2026-03-11T09:05:19.632" v="546"/>
          <ac:spMkLst>
            <pc:docMk/>
            <pc:sldMk cId="1635377456" sldId="256"/>
            <ac:spMk id="267" creationId="{665251B1-1B68-4C0E-B9F6-C545505BFF01}"/>
          </ac:spMkLst>
        </pc:spChg>
        <pc:spChg chg="mod">
          <ac:chgData name="Jessica Newport" userId="dede3334-717e-4998-a1ad-2432f5a188d4" providerId="ADAL" clId="{71450B28-6A91-49C5-BC88-2D7784511A7D}" dt="2026-03-11T09:05:19.632" v="548"/>
          <ac:spMkLst>
            <pc:docMk/>
            <pc:sldMk cId="1635377456" sldId="256"/>
            <ac:spMk id="268" creationId="{9E7A8EF1-FB70-460C-8696-EABDDF9217FF}"/>
          </ac:spMkLst>
        </pc:spChg>
        <pc:spChg chg="mod">
          <ac:chgData name="Jessica Newport" userId="dede3334-717e-4998-a1ad-2432f5a188d4" providerId="ADAL" clId="{71450B28-6A91-49C5-BC88-2D7784511A7D}" dt="2026-03-11T09:05:19.647" v="550"/>
          <ac:spMkLst>
            <pc:docMk/>
            <pc:sldMk cId="1635377456" sldId="256"/>
            <ac:spMk id="269" creationId="{77346566-A6BF-492B-8AAA-990D215BDDE8}"/>
          </ac:spMkLst>
        </pc:spChg>
        <pc:spChg chg="mod">
          <ac:chgData name="Jessica Newport" userId="dede3334-717e-4998-a1ad-2432f5a188d4" providerId="ADAL" clId="{71450B28-6A91-49C5-BC88-2D7784511A7D}" dt="2026-03-11T09:05:19.648" v="552"/>
          <ac:spMkLst>
            <pc:docMk/>
            <pc:sldMk cId="1635377456" sldId="256"/>
            <ac:spMk id="270" creationId="{1B2BB386-1FF3-48AE-8B2E-9A7F76E28CEF}"/>
          </ac:spMkLst>
        </pc:spChg>
        <pc:spChg chg="mod">
          <ac:chgData name="Jessica Newport" userId="dede3334-717e-4998-a1ad-2432f5a188d4" providerId="ADAL" clId="{71450B28-6A91-49C5-BC88-2D7784511A7D}" dt="2026-03-11T09:05:19.648" v="554"/>
          <ac:spMkLst>
            <pc:docMk/>
            <pc:sldMk cId="1635377456" sldId="256"/>
            <ac:spMk id="271" creationId="{A61785B5-E71C-44D6-B878-655B350BFAE6}"/>
          </ac:spMkLst>
        </pc:spChg>
        <pc:spChg chg="mod">
          <ac:chgData name="Jessica Newport" userId="dede3334-717e-4998-a1ad-2432f5a188d4" providerId="ADAL" clId="{71450B28-6A91-49C5-BC88-2D7784511A7D}" dt="2026-03-11T09:05:19.648" v="556"/>
          <ac:spMkLst>
            <pc:docMk/>
            <pc:sldMk cId="1635377456" sldId="256"/>
            <ac:spMk id="272" creationId="{6522B646-BDA2-44D7-B6EB-DD07652FEB31}"/>
          </ac:spMkLst>
        </pc:spChg>
        <pc:spChg chg="mod">
          <ac:chgData name="Jessica Newport" userId="dede3334-717e-4998-a1ad-2432f5a188d4" providerId="ADAL" clId="{71450B28-6A91-49C5-BC88-2D7784511A7D}" dt="2026-03-11T09:05:19.648" v="558"/>
          <ac:spMkLst>
            <pc:docMk/>
            <pc:sldMk cId="1635377456" sldId="256"/>
            <ac:spMk id="273" creationId="{8A11BCF4-78F8-4DD2-A609-44C6990EA289}"/>
          </ac:spMkLst>
        </pc:spChg>
        <pc:spChg chg="mod">
          <ac:chgData name="Jessica Newport" userId="dede3334-717e-4998-a1ad-2432f5a188d4" providerId="ADAL" clId="{71450B28-6A91-49C5-BC88-2D7784511A7D}" dt="2026-03-11T09:05:19.648" v="560"/>
          <ac:spMkLst>
            <pc:docMk/>
            <pc:sldMk cId="1635377456" sldId="256"/>
            <ac:spMk id="274" creationId="{AF25C310-AC2D-4586-B084-FCA3C0C0F35F}"/>
          </ac:spMkLst>
        </pc:spChg>
        <pc:spChg chg="mod">
          <ac:chgData name="Jessica Newport" userId="dede3334-717e-4998-a1ad-2432f5a188d4" providerId="ADAL" clId="{71450B28-6A91-49C5-BC88-2D7784511A7D}" dt="2026-03-11T09:05:19.648" v="562"/>
          <ac:spMkLst>
            <pc:docMk/>
            <pc:sldMk cId="1635377456" sldId="256"/>
            <ac:spMk id="275" creationId="{21E4B544-3FE2-4519-A5BF-6FB23DF74D2C}"/>
          </ac:spMkLst>
        </pc:spChg>
        <pc:spChg chg="mod">
          <ac:chgData name="Jessica Newport" userId="dede3334-717e-4998-a1ad-2432f5a188d4" providerId="ADAL" clId="{71450B28-6A91-49C5-BC88-2D7784511A7D}" dt="2026-03-11T09:05:19.648" v="564"/>
          <ac:spMkLst>
            <pc:docMk/>
            <pc:sldMk cId="1635377456" sldId="256"/>
            <ac:spMk id="276" creationId="{57C26B97-AB95-4793-A7B1-BE9181779BB2}"/>
          </ac:spMkLst>
        </pc:spChg>
        <pc:spChg chg="mod">
          <ac:chgData name="Jessica Newport" userId="dede3334-717e-4998-a1ad-2432f5a188d4" providerId="ADAL" clId="{71450B28-6A91-49C5-BC88-2D7784511A7D}" dt="2026-03-11T09:05:19.648" v="566"/>
          <ac:spMkLst>
            <pc:docMk/>
            <pc:sldMk cId="1635377456" sldId="256"/>
            <ac:spMk id="277" creationId="{9320BDF5-8B7D-4D76-B014-60D4EF63E413}"/>
          </ac:spMkLst>
        </pc:spChg>
        <pc:spChg chg="mod">
          <ac:chgData name="Jessica Newport" userId="dede3334-717e-4998-a1ad-2432f5a188d4" providerId="ADAL" clId="{71450B28-6A91-49C5-BC88-2D7784511A7D}" dt="2026-03-11T09:05:19.648" v="568"/>
          <ac:spMkLst>
            <pc:docMk/>
            <pc:sldMk cId="1635377456" sldId="256"/>
            <ac:spMk id="278" creationId="{B56E5D95-D721-41B0-8AD4-FF771313CBBD}"/>
          </ac:spMkLst>
        </pc:spChg>
        <pc:spChg chg="mod">
          <ac:chgData name="Jessica Newport" userId="dede3334-717e-4998-a1ad-2432f5a188d4" providerId="ADAL" clId="{71450B28-6A91-49C5-BC88-2D7784511A7D}" dt="2026-03-11T09:05:19.648" v="570"/>
          <ac:spMkLst>
            <pc:docMk/>
            <pc:sldMk cId="1635377456" sldId="256"/>
            <ac:spMk id="279" creationId="{AAA587B1-EA65-4388-AF87-5CF5FD9CD695}"/>
          </ac:spMkLst>
        </pc:spChg>
        <pc:spChg chg="mod">
          <ac:chgData name="Jessica Newport" userId="dede3334-717e-4998-a1ad-2432f5a188d4" providerId="ADAL" clId="{71450B28-6A91-49C5-BC88-2D7784511A7D}" dt="2026-03-11T09:05:19.648" v="572"/>
          <ac:spMkLst>
            <pc:docMk/>
            <pc:sldMk cId="1635377456" sldId="256"/>
            <ac:spMk id="280" creationId="{793C827E-8278-4FF3-B9D1-B13D6D593D82}"/>
          </ac:spMkLst>
        </pc:spChg>
        <pc:spChg chg="mod">
          <ac:chgData name="Jessica Newport" userId="dede3334-717e-4998-a1ad-2432f5a188d4" providerId="ADAL" clId="{71450B28-6A91-49C5-BC88-2D7784511A7D}" dt="2026-03-11T09:05:19.648" v="574"/>
          <ac:spMkLst>
            <pc:docMk/>
            <pc:sldMk cId="1635377456" sldId="256"/>
            <ac:spMk id="281" creationId="{FE63514A-B141-45D6-B590-429BB3396FF2}"/>
          </ac:spMkLst>
        </pc:spChg>
        <pc:spChg chg="mod">
          <ac:chgData name="Jessica Newport" userId="dede3334-717e-4998-a1ad-2432f5a188d4" providerId="ADAL" clId="{71450B28-6A91-49C5-BC88-2D7784511A7D}" dt="2026-03-11T09:05:19.648" v="576"/>
          <ac:spMkLst>
            <pc:docMk/>
            <pc:sldMk cId="1635377456" sldId="256"/>
            <ac:spMk id="282" creationId="{872E8F60-53AE-453A-8752-2DBA004D1814}"/>
          </ac:spMkLst>
        </pc:spChg>
        <pc:spChg chg="mod">
          <ac:chgData name="Jessica Newport" userId="dede3334-717e-4998-a1ad-2432f5a188d4" providerId="ADAL" clId="{71450B28-6A91-49C5-BC88-2D7784511A7D}" dt="2026-03-11T09:05:19.648" v="578"/>
          <ac:spMkLst>
            <pc:docMk/>
            <pc:sldMk cId="1635377456" sldId="256"/>
            <ac:spMk id="283" creationId="{494C7C9E-7112-4CD6-9E25-03411AB562BB}"/>
          </ac:spMkLst>
        </pc:spChg>
        <pc:spChg chg="mod">
          <ac:chgData name="Jessica Newport" userId="dede3334-717e-4998-a1ad-2432f5a188d4" providerId="ADAL" clId="{71450B28-6A91-49C5-BC88-2D7784511A7D}" dt="2026-03-11T09:05:19.648" v="580"/>
          <ac:spMkLst>
            <pc:docMk/>
            <pc:sldMk cId="1635377456" sldId="256"/>
            <ac:spMk id="284" creationId="{086946FB-7FAA-41B4-814F-AFD1B7735A84}"/>
          </ac:spMkLst>
        </pc:spChg>
        <pc:spChg chg="mod">
          <ac:chgData name="Jessica Newport" userId="dede3334-717e-4998-a1ad-2432f5a188d4" providerId="ADAL" clId="{71450B28-6A91-49C5-BC88-2D7784511A7D}" dt="2026-03-11T09:05:19.648" v="582"/>
          <ac:spMkLst>
            <pc:docMk/>
            <pc:sldMk cId="1635377456" sldId="256"/>
            <ac:spMk id="285" creationId="{80B56D58-E82D-415D-B4E9-29B2F4B4F7BA}"/>
          </ac:spMkLst>
        </pc:spChg>
        <pc:spChg chg="mod">
          <ac:chgData name="Jessica Newport" userId="dede3334-717e-4998-a1ad-2432f5a188d4" providerId="ADAL" clId="{71450B28-6A91-49C5-BC88-2D7784511A7D}" dt="2026-03-11T09:05:19.648" v="584"/>
          <ac:spMkLst>
            <pc:docMk/>
            <pc:sldMk cId="1635377456" sldId="256"/>
            <ac:spMk id="286" creationId="{268D5A70-034D-436F-9ADD-486E05764321}"/>
          </ac:spMkLst>
        </pc:spChg>
        <pc:spChg chg="mod">
          <ac:chgData name="Jessica Newport" userId="dede3334-717e-4998-a1ad-2432f5a188d4" providerId="ADAL" clId="{71450B28-6A91-49C5-BC88-2D7784511A7D}" dt="2026-03-11T09:05:19.648" v="586"/>
          <ac:spMkLst>
            <pc:docMk/>
            <pc:sldMk cId="1635377456" sldId="256"/>
            <ac:spMk id="287" creationId="{2024B88D-FE6C-4F36-8F83-83DC1D86D0D2}"/>
          </ac:spMkLst>
        </pc:spChg>
        <pc:spChg chg="mod">
          <ac:chgData name="Jessica Newport" userId="dede3334-717e-4998-a1ad-2432f5a188d4" providerId="ADAL" clId="{71450B28-6A91-49C5-BC88-2D7784511A7D}" dt="2026-03-11T09:05:19.648" v="588"/>
          <ac:spMkLst>
            <pc:docMk/>
            <pc:sldMk cId="1635377456" sldId="256"/>
            <ac:spMk id="288" creationId="{1B591E79-C558-45D0-B112-746E7E7A4B3E}"/>
          </ac:spMkLst>
        </pc:spChg>
        <pc:spChg chg="mod">
          <ac:chgData name="Jessica Newport" userId="dede3334-717e-4998-a1ad-2432f5a188d4" providerId="ADAL" clId="{71450B28-6A91-49C5-BC88-2D7784511A7D}" dt="2026-03-11T09:05:19.664" v="590"/>
          <ac:spMkLst>
            <pc:docMk/>
            <pc:sldMk cId="1635377456" sldId="256"/>
            <ac:spMk id="289" creationId="{29367F8E-E3C6-47F1-A2D1-D9D279ED2C28}"/>
          </ac:spMkLst>
        </pc:spChg>
        <pc:spChg chg="mod">
          <ac:chgData name="Jessica Newport" userId="dede3334-717e-4998-a1ad-2432f5a188d4" providerId="ADAL" clId="{71450B28-6A91-49C5-BC88-2D7784511A7D}" dt="2026-03-11T09:05:19.664" v="592"/>
          <ac:spMkLst>
            <pc:docMk/>
            <pc:sldMk cId="1635377456" sldId="256"/>
            <ac:spMk id="290" creationId="{B82F1A2B-4DD4-4FC2-AB6B-E96F1131D06D}"/>
          </ac:spMkLst>
        </pc:spChg>
        <pc:spChg chg="mod">
          <ac:chgData name="Jessica Newport" userId="dede3334-717e-4998-a1ad-2432f5a188d4" providerId="ADAL" clId="{71450B28-6A91-49C5-BC88-2D7784511A7D}" dt="2026-03-11T09:05:19.664" v="594"/>
          <ac:spMkLst>
            <pc:docMk/>
            <pc:sldMk cId="1635377456" sldId="256"/>
            <ac:spMk id="291" creationId="{B5818F3C-5BB9-4798-9645-A3BE756EE16B}"/>
          </ac:spMkLst>
        </pc:spChg>
        <pc:spChg chg="mod">
          <ac:chgData name="Jessica Newport" userId="dede3334-717e-4998-a1ad-2432f5a188d4" providerId="ADAL" clId="{71450B28-6A91-49C5-BC88-2D7784511A7D}" dt="2026-03-11T09:05:19.664" v="596"/>
          <ac:spMkLst>
            <pc:docMk/>
            <pc:sldMk cId="1635377456" sldId="256"/>
            <ac:spMk id="292" creationId="{CD1E237A-2108-4046-A672-D6349339BB07}"/>
          </ac:spMkLst>
        </pc:spChg>
        <pc:spChg chg="mod">
          <ac:chgData name="Jessica Newport" userId="dede3334-717e-4998-a1ad-2432f5a188d4" providerId="ADAL" clId="{71450B28-6A91-49C5-BC88-2D7784511A7D}" dt="2026-03-11T09:05:19.667" v="598"/>
          <ac:spMkLst>
            <pc:docMk/>
            <pc:sldMk cId="1635377456" sldId="256"/>
            <ac:spMk id="293" creationId="{BA7B4E12-CAA8-45B3-B384-3AB5B75E3E17}"/>
          </ac:spMkLst>
        </pc:spChg>
        <pc:spChg chg="mod">
          <ac:chgData name="Jessica Newport" userId="dede3334-717e-4998-a1ad-2432f5a188d4" providerId="ADAL" clId="{71450B28-6A91-49C5-BC88-2D7784511A7D}" dt="2026-03-11T09:05:19.667" v="600"/>
          <ac:spMkLst>
            <pc:docMk/>
            <pc:sldMk cId="1635377456" sldId="256"/>
            <ac:spMk id="294" creationId="{EB999678-6893-4EEE-B76D-782BF0392015}"/>
          </ac:spMkLst>
        </pc:spChg>
        <pc:spChg chg="mod">
          <ac:chgData name="Jessica Newport" userId="dede3334-717e-4998-a1ad-2432f5a188d4" providerId="ADAL" clId="{71450B28-6A91-49C5-BC88-2D7784511A7D}" dt="2026-03-11T09:05:19.667" v="602"/>
          <ac:spMkLst>
            <pc:docMk/>
            <pc:sldMk cId="1635377456" sldId="256"/>
            <ac:spMk id="295" creationId="{EC6AE6CA-D500-4602-95D0-A29CFA2A4124}"/>
          </ac:spMkLst>
        </pc:spChg>
        <pc:spChg chg="mod">
          <ac:chgData name="Jessica Newport" userId="dede3334-717e-4998-a1ad-2432f5a188d4" providerId="ADAL" clId="{71450B28-6A91-49C5-BC88-2D7784511A7D}" dt="2026-03-11T09:05:19.667" v="604"/>
          <ac:spMkLst>
            <pc:docMk/>
            <pc:sldMk cId="1635377456" sldId="256"/>
            <ac:spMk id="296" creationId="{7CDEC2CB-3DE5-499A-91CB-13AD3C6C22DD}"/>
          </ac:spMkLst>
        </pc:spChg>
        <pc:spChg chg="mod">
          <ac:chgData name="Jessica Newport" userId="dede3334-717e-4998-a1ad-2432f5a188d4" providerId="ADAL" clId="{71450B28-6A91-49C5-BC88-2D7784511A7D}" dt="2026-03-11T09:05:19.669" v="606"/>
          <ac:spMkLst>
            <pc:docMk/>
            <pc:sldMk cId="1635377456" sldId="256"/>
            <ac:spMk id="297" creationId="{202C189A-5960-465B-91C4-E1E016DF2FA5}"/>
          </ac:spMkLst>
        </pc:spChg>
        <pc:spChg chg="mod">
          <ac:chgData name="Jessica Newport" userId="dede3334-717e-4998-a1ad-2432f5a188d4" providerId="ADAL" clId="{71450B28-6A91-49C5-BC88-2D7784511A7D}" dt="2026-03-11T09:05:19.669" v="608"/>
          <ac:spMkLst>
            <pc:docMk/>
            <pc:sldMk cId="1635377456" sldId="256"/>
            <ac:spMk id="298" creationId="{5AF97B96-23C9-4E91-A134-0C78D9FFCC12}"/>
          </ac:spMkLst>
        </pc:spChg>
        <pc:spChg chg="mod">
          <ac:chgData name="Jessica Newport" userId="dede3334-717e-4998-a1ad-2432f5a188d4" providerId="ADAL" clId="{71450B28-6A91-49C5-BC88-2D7784511A7D}" dt="2026-03-11T09:05:19.669" v="610"/>
          <ac:spMkLst>
            <pc:docMk/>
            <pc:sldMk cId="1635377456" sldId="256"/>
            <ac:spMk id="299" creationId="{2413AF1E-28D7-47F1-A73E-433F19B47338}"/>
          </ac:spMkLst>
        </pc:spChg>
        <pc:spChg chg="mod">
          <ac:chgData name="Jessica Newport" userId="dede3334-717e-4998-a1ad-2432f5a188d4" providerId="ADAL" clId="{71450B28-6A91-49C5-BC88-2D7784511A7D}" dt="2026-03-11T09:05:19.671" v="612"/>
          <ac:spMkLst>
            <pc:docMk/>
            <pc:sldMk cId="1635377456" sldId="256"/>
            <ac:spMk id="300" creationId="{287FAD2E-0E92-4A7B-BF07-4ABFF431078C}"/>
          </ac:spMkLst>
        </pc:spChg>
        <pc:spChg chg="mod">
          <ac:chgData name="Jessica Newport" userId="dede3334-717e-4998-a1ad-2432f5a188d4" providerId="ADAL" clId="{71450B28-6A91-49C5-BC88-2D7784511A7D}" dt="2026-03-11T09:05:19.671" v="614"/>
          <ac:spMkLst>
            <pc:docMk/>
            <pc:sldMk cId="1635377456" sldId="256"/>
            <ac:spMk id="301" creationId="{899897A8-89EA-4913-AED6-286E36F8183A}"/>
          </ac:spMkLst>
        </pc:spChg>
        <pc:spChg chg="mod">
          <ac:chgData name="Jessica Newport" userId="dede3334-717e-4998-a1ad-2432f5a188d4" providerId="ADAL" clId="{71450B28-6A91-49C5-BC88-2D7784511A7D}" dt="2026-03-11T09:05:19.671" v="616"/>
          <ac:spMkLst>
            <pc:docMk/>
            <pc:sldMk cId="1635377456" sldId="256"/>
            <ac:spMk id="302" creationId="{D35552CE-6184-4F5D-A91C-689DC7CAA9B4}"/>
          </ac:spMkLst>
        </pc:spChg>
        <pc:spChg chg="mod">
          <ac:chgData name="Jessica Newport" userId="dede3334-717e-4998-a1ad-2432f5a188d4" providerId="ADAL" clId="{71450B28-6A91-49C5-BC88-2D7784511A7D}" dt="2026-03-11T09:05:19.673" v="618"/>
          <ac:spMkLst>
            <pc:docMk/>
            <pc:sldMk cId="1635377456" sldId="256"/>
            <ac:spMk id="303" creationId="{17CB4676-412D-49CA-9F1D-6729D75C2C4A}"/>
          </ac:spMkLst>
        </pc:spChg>
        <pc:spChg chg="mod">
          <ac:chgData name="Jessica Newport" userId="dede3334-717e-4998-a1ad-2432f5a188d4" providerId="ADAL" clId="{71450B28-6A91-49C5-BC88-2D7784511A7D}" dt="2026-03-11T09:05:19.673" v="620"/>
          <ac:spMkLst>
            <pc:docMk/>
            <pc:sldMk cId="1635377456" sldId="256"/>
            <ac:spMk id="304" creationId="{8E4185F0-33BC-4691-9B20-FB6069417990}"/>
          </ac:spMkLst>
        </pc:spChg>
        <pc:spChg chg="mod">
          <ac:chgData name="Jessica Newport" userId="dede3334-717e-4998-a1ad-2432f5a188d4" providerId="ADAL" clId="{71450B28-6A91-49C5-BC88-2D7784511A7D}" dt="2026-03-11T09:05:19.673" v="622"/>
          <ac:spMkLst>
            <pc:docMk/>
            <pc:sldMk cId="1635377456" sldId="256"/>
            <ac:spMk id="305" creationId="{5572B657-BC94-4288-896B-BFCCF17F2D64}"/>
          </ac:spMkLst>
        </pc:spChg>
        <pc:spChg chg="mod">
          <ac:chgData name="Jessica Newport" userId="dede3334-717e-4998-a1ad-2432f5a188d4" providerId="ADAL" clId="{71450B28-6A91-49C5-BC88-2D7784511A7D}" dt="2026-03-11T09:05:19.675" v="624"/>
          <ac:spMkLst>
            <pc:docMk/>
            <pc:sldMk cId="1635377456" sldId="256"/>
            <ac:spMk id="306" creationId="{AA5AF23D-44B1-4FF4-8CD3-CFD8F6FF67E7}"/>
          </ac:spMkLst>
        </pc:spChg>
        <pc:spChg chg="mod">
          <ac:chgData name="Jessica Newport" userId="dede3334-717e-4998-a1ad-2432f5a188d4" providerId="ADAL" clId="{71450B28-6A91-49C5-BC88-2D7784511A7D}" dt="2026-03-11T09:05:19.675" v="626"/>
          <ac:spMkLst>
            <pc:docMk/>
            <pc:sldMk cId="1635377456" sldId="256"/>
            <ac:spMk id="307" creationId="{62DA6291-F860-4B32-A6AF-330B2E038CCD}"/>
          </ac:spMkLst>
        </pc:spChg>
        <pc:spChg chg="mod">
          <ac:chgData name="Jessica Newport" userId="dede3334-717e-4998-a1ad-2432f5a188d4" providerId="ADAL" clId="{71450B28-6A91-49C5-BC88-2D7784511A7D}" dt="2026-03-11T09:05:19.675" v="628"/>
          <ac:spMkLst>
            <pc:docMk/>
            <pc:sldMk cId="1635377456" sldId="256"/>
            <ac:spMk id="308" creationId="{C9AF5152-6321-435A-B5C9-3BC531FC9BA9}"/>
          </ac:spMkLst>
        </pc:spChg>
        <pc:spChg chg="mod">
          <ac:chgData name="Jessica Newport" userId="dede3334-717e-4998-a1ad-2432f5a188d4" providerId="ADAL" clId="{71450B28-6A91-49C5-BC88-2D7784511A7D}" dt="2026-03-11T09:05:19.677" v="630"/>
          <ac:spMkLst>
            <pc:docMk/>
            <pc:sldMk cId="1635377456" sldId="256"/>
            <ac:spMk id="309" creationId="{9E96AED0-F410-4EA6-8DEE-05066F2B8AE0}"/>
          </ac:spMkLst>
        </pc:spChg>
        <pc:spChg chg="mod">
          <ac:chgData name="Jessica Newport" userId="dede3334-717e-4998-a1ad-2432f5a188d4" providerId="ADAL" clId="{71450B28-6A91-49C5-BC88-2D7784511A7D}" dt="2026-03-11T09:05:19.677" v="632"/>
          <ac:spMkLst>
            <pc:docMk/>
            <pc:sldMk cId="1635377456" sldId="256"/>
            <ac:spMk id="310" creationId="{C9B3EB0F-1964-415D-B6B3-B1968DA18DDA}"/>
          </ac:spMkLst>
        </pc:spChg>
        <pc:spChg chg="mod">
          <ac:chgData name="Jessica Newport" userId="dede3334-717e-4998-a1ad-2432f5a188d4" providerId="ADAL" clId="{71450B28-6A91-49C5-BC88-2D7784511A7D}" dt="2026-03-11T09:05:19.677" v="634"/>
          <ac:spMkLst>
            <pc:docMk/>
            <pc:sldMk cId="1635377456" sldId="256"/>
            <ac:spMk id="311" creationId="{36EDCDF5-CB2C-4375-8DCC-75900FFC4BAA}"/>
          </ac:spMkLst>
        </pc:spChg>
        <pc:spChg chg="mod">
          <ac:chgData name="Jessica Newport" userId="dede3334-717e-4998-a1ad-2432f5a188d4" providerId="ADAL" clId="{71450B28-6A91-49C5-BC88-2D7784511A7D}" dt="2026-03-11T09:05:19.677" v="636"/>
          <ac:spMkLst>
            <pc:docMk/>
            <pc:sldMk cId="1635377456" sldId="256"/>
            <ac:spMk id="312" creationId="{924606F6-2E72-4379-9544-4595277561AC}"/>
          </ac:spMkLst>
        </pc:spChg>
        <pc:spChg chg="mod">
          <ac:chgData name="Jessica Newport" userId="dede3334-717e-4998-a1ad-2432f5a188d4" providerId="ADAL" clId="{71450B28-6A91-49C5-BC88-2D7784511A7D}" dt="2026-03-11T09:05:19.679" v="638"/>
          <ac:spMkLst>
            <pc:docMk/>
            <pc:sldMk cId="1635377456" sldId="256"/>
            <ac:spMk id="313" creationId="{E334BBA7-7B40-48B7-83FA-9657905C0C14}"/>
          </ac:spMkLst>
        </pc:spChg>
        <pc:spChg chg="mod">
          <ac:chgData name="Jessica Newport" userId="dede3334-717e-4998-a1ad-2432f5a188d4" providerId="ADAL" clId="{71450B28-6A91-49C5-BC88-2D7784511A7D}" dt="2026-03-11T09:05:19.679" v="640"/>
          <ac:spMkLst>
            <pc:docMk/>
            <pc:sldMk cId="1635377456" sldId="256"/>
            <ac:spMk id="314" creationId="{D82059AA-DF45-4CA2-80B4-C83B380FCDC4}"/>
          </ac:spMkLst>
        </pc:spChg>
        <pc:spChg chg="mod">
          <ac:chgData name="Jessica Newport" userId="dede3334-717e-4998-a1ad-2432f5a188d4" providerId="ADAL" clId="{71450B28-6A91-49C5-BC88-2D7784511A7D}" dt="2026-03-11T09:05:19.679" v="642"/>
          <ac:spMkLst>
            <pc:docMk/>
            <pc:sldMk cId="1635377456" sldId="256"/>
            <ac:spMk id="315" creationId="{B0E251F0-EFC6-47DB-93AA-F142035BA968}"/>
          </ac:spMkLst>
        </pc:spChg>
        <pc:spChg chg="mod">
          <ac:chgData name="Jessica Newport" userId="dede3334-717e-4998-a1ad-2432f5a188d4" providerId="ADAL" clId="{71450B28-6A91-49C5-BC88-2D7784511A7D}" dt="2026-03-11T09:05:19.679" v="644"/>
          <ac:spMkLst>
            <pc:docMk/>
            <pc:sldMk cId="1635377456" sldId="256"/>
            <ac:spMk id="316" creationId="{9DF9EBDB-EA71-4776-8CFA-00B7B5E28DCD}"/>
          </ac:spMkLst>
        </pc:spChg>
        <pc:spChg chg="mod">
          <ac:chgData name="Jessica Newport" userId="dede3334-717e-4998-a1ad-2432f5a188d4" providerId="ADAL" clId="{71450B28-6A91-49C5-BC88-2D7784511A7D}" dt="2026-03-11T09:05:19.679" v="646"/>
          <ac:spMkLst>
            <pc:docMk/>
            <pc:sldMk cId="1635377456" sldId="256"/>
            <ac:spMk id="317" creationId="{7F4ADD28-A640-449D-92A6-60779FBAD030}"/>
          </ac:spMkLst>
        </pc:spChg>
        <pc:spChg chg="mod">
          <ac:chgData name="Jessica Newport" userId="dede3334-717e-4998-a1ad-2432f5a188d4" providerId="ADAL" clId="{71450B28-6A91-49C5-BC88-2D7784511A7D}" dt="2026-03-11T09:05:19.679" v="648"/>
          <ac:spMkLst>
            <pc:docMk/>
            <pc:sldMk cId="1635377456" sldId="256"/>
            <ac:spMk id="318" creationId="{0E54955D-B72C-431D-A024-A6CC0B8E7E11}"/>
          </ac:spMkLst>
        </pc:spChg>
        <pc:spChg chg="mod">
          <ac:chgData name="Jessica Newport" userId="dede3334-717e-4998-a1ad-2432f5a188d4" providerId="ADAL" clId="{71450B28-6A91-49C5-BC88-2D7784511A7D}" dt="2026-03-11T09:05:19.679" v="650"/>
          <ac:spMkLst>
            <pc:docMk/>
            <pc:sldMk cId="1635377456" sldId="256"/>
            <ac:spMk id="319" creationId="{60FA710D-330D-44D3-B779-94628AEF0DCA}"/>
          </ac:spMkLst>
        </pc:spChg>
        <pc:spChg chg="mod">
          <ac:chgData name="Jessica Newport" userId="dede3334-717e-4998-a1ad-2432f5a188d4" providerId="ADAL" clId="{71450B28-6A91-49C5-BC88-2D7784511A7D}" dt="2026-03-11T09:05:19.679" v="652"/>
          <ac:spMkLst>
            <pc:docMk/>
            <pc:sldMk cId="1635377456" sldId="256"/>
            <ac:spMk id="320" creationId="{0BB6419E-AAC1-4A2B-B6A5-720A51805E43}"/>
          </ac:spMkLst>
        </pc:spChg>
        <pc:spChg chg="mod">
          <ac:chgData name="Jessica Newport" userId="dede3334-717e-4998-a1ad-2432f5a188d4" providerId="ADAL" clId="{71450B28-6A91-49C5-BC88-2D7784511A7D}" dt="2026-03-11T09:05:19.679" v="654"/>
          <ac:spMkLst>
            <pc:docMk/>
            <pc:sldMk cId="1635377456" sldId="256"/>
            <ac:spMk id="321" creationId="{346385AD-8047-42E7-8B4D-356EF3BD7ACE}"/>
          </ac:spMkLst>
        </pc:spChg>
        <pc:spChg chg="mod">
          <ac:chgData name="Jessica Newport" userId="dede3334-717e-4998-a1ad-2432f5a188d4" providerId="ADAL" clId="{71450B28-6A91-49C5-BC88-2D7784511A7D}" dt="2026-03-11T09:05:19.679" v="656"/>
          <ac:spMkLst>
            <pc:docMk/>
            <pc:sldMk cId="1635377456" sldId="256"/>
            <ac:spMk id="322" creationId="{10E51E15-80D1-4C21-A62C-64201C355289}"/>
          </ac:spMkLst>
        </pc:spChg>
        <pc:spChg chg="mod">
          <ac:chgData name="Jessica Newport" userId="dede3334-717e-4998-a1ad-2432f5a188d4" providerId="ADAL" clId="{71450B28-6A91-49C5-BC88-2D7784511A7D}" dt="2026-03-11T09:05:19.679" v="658"/>
          <ac:spMkLst>
            <pc:docMk/>
            <pc:sldMk cId="1635377456" sldId="256"/>
            <ac:spMk id="323" creationId="{44761893-AA3E-458D-8244-BEDCC03EC1D6}"/>
          </ac:spMkLst>
        </pc:spChg>
        <pc:spChg chg="mod">
          <ac:chgData name="Jessica Newport" userId="dede3334-717e-4998-a1ad-2432f5a188d4" providerId="ADAL" clId="{71450B28-6A91-49C5-BC88-2D7784511A7D}" dt="2026-03-11T09:05:19.679" v="660"/>
          <ac:spMkLst>
            <pc:docMk/>
            <pc:sldMk cId="1635377456" sldId="256"/>
            <ac:spMk id="324" creationId="{8CD78E60-7E99-4BBD-9569-071A2D25D148}"/>
          </ac:spMkLst>
        </pc:spChg>
        <pc:spChg chg="mod">
          <ac:chgData name="Jessica Newport" userId="dede3334-717e-4998-a1ad-2432f5a188d4" providerId="ADAL" clId="{71450B28-6A91-49C5-BC88-2D7784511A7D}" dt="2026-03-11T09:05:19.679" v="662"/>
          <ac:spMkLst>
            <pc:docMk/>
            <pc:sldMk cId="1635377456" sldId="256"/>
            <ac:spMk id="325" creationId="{2F9B104B-7AD3-4110-8C64-3C669D997722}"/>
          </ac:spMkLst>
        </pc:spChg>
        <pc:spChg chg="mod">
          <ac:chgData name="Jessica Newport" userId="dede3334-717e-4998-a1ad-2432f5a188d4" providerId="ADAL" clId="{71450B28-6A91-49C5-BC88-2D7784511A7D}" dt="2026-03-11T09:05:19.679" v="664"/>
          <ac:spMkLst>
            <pc:docMk/>
            <pc:sldMk cId="1635377456" sldId="256"/>
            <ac:spMk id="326" creationId="{12B75F8F-39E8-4B23-81F7-11C93D972C74}"/>
          </ac:spMkLst>
        </pc:spChg>
        <pc:spChg chg="mod">
          <ac:chgData name="Jessica Newport" userId="dede3334-717e-4998-a1ad-2432f5a188d4" providerId="ADAL" clId="{71450B28-6A91-49C5-BC88-2D7784511A7D}" dt="2026-03-11T09:05:19.679" v="666"/>
          <ac:spMkLst>
            <pc:docMk/>
            <pc:sldMk cId="1635377456" sldId="256"/>
            <ac:spMk id="327" creationId="{55AF8AF1-779E-4F2A-807D-9B0C1B8C9816}"/>
          </ac:spMkLst>
        </pc:spChg>
        <pc:spChg chg="mod">
          <ac:chgData name="Jessica Newport" userId="dede3334-717e-4998-a1ad-2432f5a188d4" providerId="ADAL" clId="{71450B28-6A91-49C5-BC88-2D7784511A7D}" dt="2026-03-11T09:05:19.679" v="668"/>
          <ac:spMkLst>
            <pc:docMk/>
            <pc:sldMk cId="1635377456" sldId="256"/>
            <ac:spMk id="328" creationId="{C14A7A3D-0B56-424E-8624-AB8C55E289F6}"/>
          </ac:spMkLst>
        </pc:spChg>
        <pc:spChg chg="mod">
          <ac:chgData name="Jessica Newport" userId="dede3334-717e-4998-a1ad-2432f5a188d4" providerId="ADAL" clId="{71450B28-6A91-49C5-BC88-2D7784511A7D}" dt="2026-03-11T09:05:19.679" v="670"/>
          <ac:spMkLst>
            <pc:docMk/>
            <pc:sldMk cId="1635377456" sldId="256"/>
            <ac:spMk id="329" creationId="{A192E0F0-9646-4F1A-BB31-2D404C1C0D8E}"/>
          </ac:spMkLst>
        </pc:spChg>
        <pc:spChg chg="mod">
          <ac:chgData name="Jessica Newport" userId="dede3334-717e-4998-a1ad-2432f5a188d4" providerId="ADAL" clId="{71450B28-6A91-49C5-BC88-2D7784511A7D}" dt="2026-03-11T09:05:19.679" v="672"/>
          <ac:spMkLst>
            <pc:docMk/>
            <pc:sldMk cId="1635377456" sldId="256"/>
            <ac:spMk id="330" creationId="{7B66B3F8-4E91-43BA-92A4-7F55E88FECC8}"/>
          </ac:spMkLst>
        </pc:spChg>
        <pc:spChg chg="mod">
          <ac:chgData name="Jessica Newport" userId="dede3334-717e-4998-a1ad-2432f5a188d4" providerId="ADAL" clId="{71450B28-6A91-49C5-BC88-2D7784511A7D}" dt="2026-03-11T09:05:19.679" v="674"/>
          <ac:spMkLst>
            <pc:docMk/>
            <pc:sldMk cId="1635377456" sldId="256"/>
            <ac:spMk id="331" creationId="{58C0105F-75EF-40D7-BEFC-393F2D11FEA6}"/>
          </ac:spMkLst>
        </pc:spChg>
        <pc:spChg chg="mod">
          <ac:chgData name="Jessica Newport" userId="dede3334-717e-4998-a1ad-2432f5a188d4" providerId="ADAL" clId="{71450B28-6A91-49C5-BC88-2D7784511A7D}" dt="2026-03-11T09:05:19.679" v="676"/>
          <ac:spMkLst>
            <pc:docMk/>
            <pc:sldMk cId="1635377456" sldId="256"/>
            <ac:spMk id="332" creationId="{40620F22-239A-4678-A13A-6047CFFD8E12}"/>
          </ac:spMkLst>
        </pc:spChg>
        <pc:spChg chg="mod">
          <ac:chgData name="Jessica Newport" userId="dede3334-717e-4998-a1ad-2432f5a188d4" providerId="ADAL" clId="{71450B28-6A91-49C5-BC88-2D7784511A7D}" dt="2026-03-11T09:05:19.679" v="678"/>
          <ac:spMkLst>
            <pc:docMk/>
            <pc:sldMk cId="1635377456" sldId="256"/>
            <ac:spMk id="333" creationId="{5377C130-95C2-48C6-A0A9-ECAF006355D7}"/>
          </ac:spMkLst>
        </pc:spChg>
        <pc:spChg chg="mod">
          <ac:chgData name="Jessica Newport" userId="dede3334-717e-4998-a1ad-2432f5a188d4" providerId="ADAL" clId="{71450B28-6A91-49C5-BC88-2D7784511A7D}" dt="2026-03-11T09:05:19.679" v="680"/>
          <ac:spMkLst>
            <pc:docMk/>
            <pc:sldMk cId="1635377456" sldId="256"/>
            <ac:spMk id="334" creationId="{67820E93-7D69-44E7-9A14-FF11CEF25035}"/>
          </ac:spMkLst>
        </pc:spChg>
        <pc:spChg chg="mod">
          <ac:chgData name="Jessica Newport" userId="dede3334-717e-4998-a1ad-2432f5a188d4" providerId="ADAL" clId="{71450B28-6A91-49C5-BC88-2D7784511A7D}" dt="2026-03-11T09:05:19.679" v="682"/>
          <ac:spMkLst>
            <pc:docMk/>
            <pc:sldMk cId="1635377456" sldId="256"/>
            <ac:spMk id="335" creationId="{AEAC6FDC-D432-4D57-9A88-40930E34F881}"/>
          </ac:spMkLst>
        </pc:spChg>
        <pc:spChg chg="mod">
          <ac:chgData name="Jessica Newport" userId="dede3334-717e-4998-a1ad-2432f5a188d4" providerId="ADAL" clId="{71450B28-6A91-49C5-BC88-2D7784511A7D}" dt="2026-03-11T09:05:19.679" v="684"/>
          <ac:spMkLst>
            <pc:docMk/>
            <pc:sldMk cId="1635377456" sldId="256"/>
            <ac:spMk id="336" creationId="{5028E946-6DEE-49D1-91E4-EE8ED2A0767D}"/>
          </ac:spMkLst>
        </pc:spChg>
        <pc:spChg chg="mod">
          <ac:chgData name="Jessica Newport" userId="dede3334-717e-4998-a1ad-2432f5a188d4" providerId="ADAL" clId="{71450B28-6A91-49C5-BC88-2D7784511A7D}" dt="2026-03-11T09:05:19.695" v="686"/>
          <ac:spMkLst>
            <pc:docMk/>
            <pc:sldMk cId="1635377456" sldId="256"/>
            <ac:spMk id="337" creationId="{F615F517-7340-415B-AF84-87DA2FE456F3}"/>
          </ac:spMkLst>
        </pc:spChg>
        <pc:spChg chg="mod">
          <ac:chgData name="Jessica Newport" userId="dede3334-717e-4998-a1ad-2432f5a188d4" providerId="ADAL" clId="{71450B28-6A91-49C5-BC88-2D7784511A7D}" dt="2026-03-11T09:05:19.695" v="688"/>
          <ac:spMkLst>
            <pc:docMk/>
            <pc:sldMk cId="1635377456" sldId="256"/>
            <ac:spMk id="338" creationId="{30C5F721-B0D2-453C-B092-543EB5A92ACE}"/>
          </ac:spMkLst>
        </pc:spChg>
        <pc:spChg chg="mod">
          <ac:chgData name="Jessica Newport" userId="dede3334-717e-4998-a1ad-2432f5a188d4" providerId="ADAL" clId="{71450B28-6A91-49C5-BC88-2D7784511A7D}" dt="2026-03-11T09:05:19.695" v="690"/>
          <ac:spMkLst>
            <pc:docMk/>
            <pc:sldMk cId="1635377456" sldId="256"/>
            <ac:spMk id="339" creationId="{CBF8582E-E23E-4882-AEE9-DAA023CE0A60}"/>
          </ac:spMkLst>
        </pc:spChg>
        <pc:spChg chg="mod">
          <ac:chgData name="Jessica Newport" userId="dede3334-717e-4998-a1ad-2432f5a188d4" providerId="ADAL" clId="{71450B28-6A91-49C5-BC88-2D7784511A7D}" dt="2026-03-11T09:05:19.695" v="692"/>
          <ac:spMkLst>
            <pc:docMk/>
            <pc:sldMk cId="1635377456" sldId="256"/>
            <ac:spMk id="340" creationId="{2579B90D-78ED-4B82-B479-8BC994B59AA5}"/>
          </ac:spMkLst>
        </pc:spChg>
        <pc:spChg chg="mod">
          <ac:chgData name="Jessica Newport" userId="dede3334-717e-4998-a1ad-2432f5a188d4" providerId="ADAL" clId="{71450B28-6A91-49C5-BC88-2D7784511A7D}" dt="2026-03-11T09:05:19.695" v="694"/>
          <ac:spMkLst>
            <pc:docMk/>
            <pc:sldMk cId="1635377456" sldId="256"/>
            <ac:spMk id="341" creationId="{EABB0475-DEBF-4E77-A40C-96C30F75C7C2}"/>
          </ac:spMkLst>
        </pc:spChg>
        <pc:spChg chg="mod">
          <ac:chgData name="Jessica Newport" userId="dede3334-717e-4998-a1ad-2432f5a188d4" providerId="ADAL" clId="{71450B28-6A91-49C5-BC88-2D7784511A7D}" dt="2026-03-11T09:05:19.695" v="696"/>
          <ac:spMkLst>
            <pc:docMk/>
            <pc:sldMk cId="1635377456" sldId="256"/>
            <ac:spMk id="342" creationId="{57A05010-A523-4528-BCAE-B70D5E03B655}"/>
          </ac:spMkLst>
        </pc:spChg>
        <pc:spChg chg="mod">
          <ac:chgData name="Jessica Newport" userId="dede3334-717e-4998-a1ad-2432f5a188d4" providerId="ADAL" clId="{71450B28-6A91-49C5-BC88-2D7784511A7D}" dt="2026-03-11T09:05:19.695" v="698"/>
          <ac:spMkLst>
            <pc:docMk/>
            <pc:sldMk cId="1635377456" sldId="256"/>
            <ac:spMk id="343" creationId="{6CC0AA8D-6FEB-4042-8DC6-0DDAA1C45EC1}"/>
          </ac:spMkLst>
        </pc:spChg>
        <pc:spChg chg="mod">
          <ac:chgData name="Jessica Newport" userId="dede3334-717e-4998-a1ad-2432f5a188d4" providerId="ADAL" clId="{71450B28-6A91-49C5-BC88-2D7784511A7D}" dt="2026-03-11T09:05:19.695" v="700"/>
          <ac:spMkLst>
            <pc:docMk/>
            <pc:sldMk cId="1635377456" sldId="256"/>
            <ac:spMk id="344" creationId="{61A30F1D-5036-4DD4-A518-F5A754F73FFD}"/>
          </ac:spMkLst>
        </pc:spChg>
        <pc:spChg chg="mod">
          <ac:chgData name="Jessica Newport" userId="dede3334-717e-4998-a1ad-2432f5a188d4" providerId="ADAL" clId="{71450B28-6A91-49C5-BC88-2D7784511A7D}" dt="2026-03-11T09:05:19.695" v="702"/>
          <ac:spMkLst>
            <pc:docMk/>
            <pc:sldMk cId="1635377456" sldId="256"/>
            <ac:spMk id="345" creationId="{6071F35E-87BB-46AA-8E48-A78361CFF51E}"/>
          </ac:spMkLst>
        </pc:spChg>
        <pc:spChg chg="mod">
          <ac:chgData name="Jessica Newport" userId="dede3334-717e-4998-a1ad-2432f5a188d4" providerId="ADAL" clId="{71450B28-6A91-49C5-BC88-2D7784511A7D}" dt="2026-03-11T09:05:19.695" v="704"/>
          <ac:spMkLst>
            <pc:docMk/>
            <pc:sldMk cId="1635377456" sldId="256"/>
            <ac:spMk id="346" creationId="{CA57EE1C-583B-4293-B1EA-07D1BC16897D}"/>
          </ac:spMkLst>
        </pc:spChg>
        <pc:spChg chg="mod">
          <ac:chgData name="Jessica Newport" userId="dede3334-717e-4998-a1ad-2432f5a188d4" providerId="ADAL" clId="{71450B28-6A91-49C5-BC88-2D7784511A7D}" dt="2026-03-11T09:05:19.695" v="706"/>
          <ac:spMkLst>
            <pc:docMk/>
            <pc:sldMk cId="1635377456" sldId="256"/>
            <ac:spMk id="347" creationId="{3CBCECD9-A32E-4502-80E3-B994D3320E05}"/>
          </ac:spMkLst>
        </pc:spChg>
        <pc:spChg chg="mod">
          <ac:chgData name="Jessica Newport" userId="dede3334-717e-4998-a1ad-2432f5a188d4" providerId="ADAL" clId="{71450B28-6A91-49C5-BC88-2D7784511A7D}" dt="2026-03-11T09:05:19.695" v="708"/>
          <ac:spMkLst>
            <pc:docMk/>
            <pc:sldMk cId="1635377456" sldId="256"/>
            <ac:spMk id="348" creationId="{4F18B63F-821F-4470-9EAA-44A32C49BEC5}"/>
          </ac:spMkLst>
        </pc:spChg>
        <pc:spChg chg="mod">
          <ac:chgData name="Jessica Newport" userId="dede3334-717e-4998-a1ad-2432f5a188d4" providerId="ADAL" clId="{71450B28-6A91-49C5-BC88-2D7784511A7D}" dt="2026-03-11T09:05:19.695" v="710"/>
          <ac:spMkLst>
            <pc:docMk/>
            <pc:sldMk cId="1635377456" sldId="256"/>
            <ac:spMk id="349" creationId="{EB6C74CF-3BE9-44BA-AA0E-8333D88B3E42}"/>
          </ac:spMkLst>
        </pc:spChg>
        <pc:spChg chg="mod">
          <ac:chgData name="Jessica Newport" userId="dede3334-717e-4998-a1ad-2432f5a188d4" providerId="ADAL" clId="{71450B28-6A91-49C5-BC88-2D7784511A7D}" dt="2026-03-11T09:05:19.695" v="712"/>
          <ac:spMkLst>
            <pc:docMk/>
            <pc:sldMk cId="1635377456" sldId="256"/>
            <ac:spMk id="350" creationId="{EC739746-27E6-4678-9AE6-DF97F9F41A32}"/>
          </ac:spMkLst>
        </pc:spChg>
        <pc:spChg chg="mod">
          <ac:chgData name="Jessica Newport" userId="dede3334-717e-4998-a1ad-2432f5a188d4" providerId="ADAL" clId="{71450B28-6A91-49C5-BC88-2D7784511A7D}" dt="2026-03-11T09:05:19.695" v="714"/>
          <ac:spMkLst>
            <pc:docMk/>
            <pc:sldMk cId="1635377456" sldId="256"/>
            <ac:spMk id="351" creationId="{3B31C8BF-4FA0-431B-A0F1-E5F7064F83F3}"/>
          </ac:spMkLst>
        </pc:spChg>
        <pc:spChg chg="mod">
          <ac:chgData name="Jessica Newport" userId="dede3334-717e-4998-a1ad-2432f5a188d4" providerId="ADAL" clId="{71450B28-6A91-49C5-BC88-2D7784511A7D}" dt="2026-03-11T09:05:19.695" v="716"/>
          <ac:spMkLst>
            <pc:docMk/>
            <pc:sldMk cId="1635377456" sldId="256"/>
            <ac:spMk id="352" creationId="{FA42DDC9-B5CF-4132-A709-DB1286F990B6}"/>
          </ac:spMkLst>
        </pc:spChg>
        <pc:spChg chg="mod">
          <ac:chgData name="Jessica Newport" userId="dede3334-717e-4998-a1ad-2432f5a188d4" providerId="ADAL" clId="{71450B28-6A91-49C5-BC88-2D7784511A7D}" dt="2026-03-11T09:05:19.695" v="718"/>
          <ac:spMkLst>
            <pc:docMk/>
            <pc:sldMk cId="1635377456" sldId="256"/>
            <ac:spMk id="353" creationId="{2069A9BD-63AE-4B1D-89B8-E4E22F173219}"/>
          </ac:spMkLst>
        </pc:spChg>
        <pc:spChg chg="mod">
          <ac:chgData name="Jessica Newport" userId="dede3334-717e-4998-a1ad-2432f5a188d4" providerId="ADAL" clId="{71450B28-6A91-49C5-BC88-2D7784511A7D}" dt="2026-03-11T09:05:19.695" v="720"/>
          <ac:spMkLst>
            <pc:docMk/>
            <pc:sldMk cId="1635377456" sldId="256"/>
            <ac:spMk id="354" creationId="{C468B374-3F38-4243-90B8-B5882953FE82}"/>
          </ac:spMkLst>
        </pc:spChg>
        <pc:spChg chg="mod">
          <ac:chgData name="Jessica Newport" userId="dede3334-717e-4998-a1ad-2432f5a188d4" providerId="ADAL" clId="{71450B28-6A91-49C5-BC88-2D7784511A7D}" dt="2026-03-11T09:05:19.695" v="722"/>
          <ac:spMkLst>
            <pc:docMk/>
            <pc:sldMk cId="1635377456" sldId="256"/>
            <ac:spMk id="355" creationId="{16793FF9-0021-4BEE-9974-5DFD217A916B}"/>
          </ac:spMkLst>
        </pc:spChg>
        <pc:spChg chg="mod">
          <ac:chgData name="Jessica Newport" userId="dede3334-717e-4998-a1ad-2432f5a188d4" providerId="ADAL" clId="{71450B28-6A91-49C5-BC88-2D7784511A7D}" dt="2026-03-11T09:05:19.695" v="724"/>
          <ac:spMkLst>
            <pc:docMk/>
            <pc:sldMk cId="1635377456" sldId="256"/>
            <ac:spMk id="356" creationId="{F8DA0EAA-9535-4B99-9CD2-14CE476FE787}"/>
          </ac:spMkLst>
        </pc:spChg>
        <pc:spChg chg="mod">
          <ac:chgData name="Jessica Newport" userId="dede3334-717e-4998-a1ad-2432f5a188d4" providerId="ADAL" clId="{71450B28-6A91-49C5-BC88-2D7784511A7D}" dt="2026-03-11T09:05:19.695" v="726"/>
          <ac:spMkLst>
            <pc:docMk/>
            <pc:sldMk cId="1635377456" sldId="256"/>
            <ac:spMk id="357" creationId="{1538024E-4A7E-4395-B631-1117E4213212}"/>
          </ac:spMkLst>
        </pc:spChg>
        <pc:spChg chg="mod">
          <ac:chgData name="Jessica Newport" userId="dede3334-717e-4998-a1ad-2432f5a188d4" providerId="ADAL" clId="{71450B28-6A91-49C5-BC88-2D7784511A7D}" dt="2026-03-11T09:05:19.695" v="728"/>
          <ac:spMkLst>
            <pc:docMk/>
            <pc:sldMk cId="1635377456" sldId="256"/>
            <ac:spMk id="358" creationId="{D3B50785-F658-4D8F-ADB3-A167309A907D}"/>
          </ac:spMkLst>
        </pc:spChg>
        <pc:spChg chg="mod">
          <ac:chgData name="Jessica Newport" userId="dede3334-717e-4998-a1ad-2432f5a188d4" providerId="ADAL" clId="{71450B28-6A91-49C5-BC88-2D7784511A7D}" dt="2026-03-11T09:05:19.695" v="730"/>
          <ac:spMkLst>
            <pc:docMk/>
            <pc:sldMk cId="1635377456" sldId="256"/>
            <ac:spMk id="359" creationId="{8A4EA0AB-113B-48A6-83F6-54EFC370ADAC}"/>
          </ac:spMkLst>
        </pc:spChg>
        <pc:spChg chg="mod">
          <ac:chgData name="Jessica Newport" userId="dede3334-717e-4998-a1ad-2432f5a188d4" providerId="ADAL" clId="{71450B28-6A91-49C5-BC88-2D7784511A7D}" dt="2026-03-11T09:05:19.695" v="732"/>
          <ac:spMkLst>
            <pc:docMk/>
            <pc:sldMk cId="1635377456" sldId="256"/>
            <ac:spMk id="360" creationId="{DE4ACE46-D585-47F6-A7D0-7A43BDEF6AD8}"/>
          </ac:spMkLst>
        </pc:spChg>
        <pc:spChg chg="mod">
          <ac:chgData name="Jessica Newport" userId="dede3334-717e-4998-a1ad-2432f5a188d4" providerId="ADAL" clId="{71450B28-6A91-49C5-BC88-2D7784511A7D}" dt="2026-03-11T09:05:19.695" v="734"/>
          <ac:spMkLst>
            <pc:docMk/>
            <pc:sldMk cId="1635377456" sldId="256"/>
            <ac:spMk id="361" creationId="{A503B371-13A0-45E7-9338-C766DC1D4378}"/>
          </ac:spMkLst>
        </pc:spChg>
        <pc:spChg chg="mod">
          <ac:chgData name="Jessica Newport" userId="dede3334-717e-4998-a1ad-2432f5a188d4" providerId="ADAL" clId="{71450B28-6A91-49C5-BC88-2D7784511A7D}" dt="2026-03-11T09:05:19.695" v="736"/>
          <ac:spMkLst>
            <pc:docMk/>
            <pc:sldMk cId="1635377456" sldId="256"/>
            <ac:spMk id="362" creationId="{D1755606-320A-4038-9AF6-81E0D0DAC410}"/>
          </ac:spMkLst>
        </pc:spChg>
        <pc:spChg chg="mod">
          <ac:chgData name="Jessica Newport" userId="dede3334-717e-4998-a1ad-2432f5a188d4" providerId="ADAL" clId="{71450B28-6A91-49C5-BC88-2D7784511A7D}" dt="2026-03-11T09:05:19.711" v="738"/>
          <ac:spMkLst>
            <pc:docMk/>
            <pc:sldMk cId="1635377456" sldId="256"/>
            <ac:spMk id="363" creationId="{C6B3FA44-33A2-4DAA-A172-CAD56EB2ACBE}"/>
          </ac:spMkLst>
        </pc:spChg>
        <pc:spChg chg="mod">
          <ac:chgData name="Jessica Newport" userId="dede3334-717e-4998-a1ad-2432f5a188d4" providerId="ADAL" clId="{71450B28-6A91-49C5-BC88-2D7784511A7D}" dt="2026-03-11T09:05:19.711" v="740"/>
          <ac:spMkLst>
            <pc:docMk/>
            <pc:sldMk cId="1635377456" sldId="256"/>
            <ac:spMk id="364" creationId="{5A1688A3-14F5-482D-BE08-61BB8041B8A4}"/>
          </ac:spMkLst>
        </pc:spChg>
        <pc:spChg chg="mod">
          <ac:chgData name="Jessica Newport" userId="dede3334-717e-4998-a1ad-2432f5a188d4" providerId="ADAL" clId="{71450B28-6A91-49C5-BC88-2D7784511A7D}" dt="2026-03-11T09:05:19.711" v="742"/>
          <ac:spMkLst>
            <pc:docMk/>
            <pc:sldMk cId="1635377456" sldId="256"/>
            <ac:spMk id="365" creationId="{9189F3A5-F518-4E1D-9C3F-621EF6EDBF19}"/>
          </ac:spMkLst>
        </pc:spChg>
        <pc:spChg chg="mod">
          <ac:chgData name="Jessica Newport" userId="dede3334-717e-4998-a1ad-2432f5a188d4" providerId="ADAL" clId="{71450B28-6A91-49C5-BC88-2D7784511A7D}" dt="2026-03-11T09:05:19.713" v="744"/>
          <ac:spMkLst>
            <pc:docMk/>
            <pc:sldMk cId="1635377456" sldId="256"/>
            <ac:spMk id="366" creationId="{52426C0A-B8BD-4DFB-886F-3C814A69880F}"/>
          </ac:spMkLst>
        </pc:spChg>
        <pc:spChg chg="mod">
          <ac:chgData name="Jessica Newport" userId="dede3334-717e-4998-a1ad-2432f5a188d4" providerId="ADAL" clId="{71450B28-6A91-49C5-BC88-2D7784511A7D}" dt="2026-03-11T09:05:19.713" v="746"/>
          <ac:spMkLst>
            <pc:docMk/>
            <pc:sldMk cId="1635377456" sldId="256"/>
            <ac:spMk id="367" creationId="{48F0CF75-F086-40B3-AC15-75AD35D73F04}"/>
          </ac:spMkLst>
        </pc:spChg>
        <pc:spChg chg="mod">
          <ac:chgData name="Jessica Newport" userId="dede3334-717e-4998-a1ad-2432f5a188d4" providerId="ADAL" clId="{71450B28-6A91-49C5-BC88-2D7784511A7D}" dt="2026-03-11T09:05:19.713" v="748"/>
          <ac:spMkLst>
            <pc:docMk/>
            <pc:sldMk cId="1635377456" sldId="256"/>
            <ac:spMk id="368" creationId="{B5F13674-28DE-4198-AF18-1E8B9885F0A6}"/>
          </ac:spMkLst>
        </pc:spChg>
        <pc:spChg chg="mod">
          <ac:chgData name="Jessica Newport" userId="dede3334-717e-4998-a1ad-2432f5a188d4" providerId="ADAL" clId="{71450B28-6A91-49C5-BC88-2D7784511A7D}" dt="2026-03-11T09:05:19.715" v="750"/>
          <ac:spMkLst>
            <pc:docMk/>
            <pc:sldMk cId="1635377456" sldId="256"/>
            <ac:spMk id="369" creationId="{4D0BAED9-3301-47AB-9A46-39CF1644B14E}"/>
          </ac:spMkLst>
        </pc:spChg>
        <pc:spChg chg="mod">
          <ac:chgData name="Jessica Newport" userId="dede3334-717e-4998-a1ad-2432f5a188d4" providerId="ADAL" clId="{71450B28-6A91-49C5-BC88-2D7784511A7D}" dt="2026-03-11T09:05:19.715" v="752"/>
          <ac:spMkLst>
            <pc:docMk/>
            <pc:sldMk cId="1635377456" sldId="256"/>
            <ac:spMk id="370" creationId="{6BE53361-FE47-4D18-B7E0-5CCFC9F81B11}"/>
          </ac:spMkLst>
        </pc:spChg>
        <pc:spChg chg="mod">
          <ac:chgData name="Jessica Newport" userId="dede3334-717e-4998-a1ad-2432f5a188d4" providerId="ADAL" clId="{71450B28-6A91-49C5-BC88-2D7784511A7D}" dt="2026-03-11T09:05:19.715" v="754"/>
          <ac:spMkLst>
            <pc:docMk/>
            <pc:sldMk cId="1635377456" sldId="256"/>
            <ac:spMk id="371" creationId="{F84098ED-B182-4144-BF4D-790B317CFA8C}"/>
          </ac:spMkLst>
        </pc:spChg>
        <pc:spChg chg="mod">
          <ac:chgData name="Jessica Newport" userId="dede3334-717e-4998-a1ad-2432f5a188d4" providerId="ADAL" clId="{71450B28-6A91-49C5-BC88-2D7784511A7D}" dt="2026-03-11T09:05:19.715" v="756"/>
          <ac:spMkLst>
            <pc:docMk/>
            <pc:sldMk cId="1635377456" sldId="256"/>
            <ac:spMk id="372" creationId="{EE675833-6C0C-4F90-8DB9-897F3A77C848}"/>
          </ac:spMkLst>
        </pc:spChg>
        <pc:spChg chg="mod">
          <ac:chgData name="Jessica Newport" userId="dede3334-717e-4998-a1ad-2432f5a188d4" providerId="ADAL" clId="{71450B28-6A91-49C5-BC88-2D7784511A7D}" dt="2026-03-11T09:05:19.717" v="758"/>
          <ac:spMkLst>
            <pc:docMk/>
            <pc:sldMk cId="1635377456" sldId="256"/>
            <ac:spMk id="373" creationId="{69F2FBB1-5D62-4435-A04D-5623ADF9A18A}"/>
          </ac:spMkLst>
        </pc:spChg>
        <pc:spChg chg="mod">
          <ac:chgData name="Jessica Newport" userId="dede3334-717e-4998-a1ad-2432f5a188d4" providerId="ADAL" clId="{71450B28-6A91-49C5-BC88-2D7784511A7D}" dt="2026-03-11T09:05:19.717" v="760"/>
          <ac:spMkLst>
            <pc:docMk/>
            <pc:sldMk cId="1635377456" sldId="256"/>
            <ac:spMk id="374" creationId="{83669965-467F-458B-9678-81B7F90715C1}"/>
          </ac:spMkLst>
        </pc:spChg>
        <pc:spChg chg="mod">
          <ac:chgData name="Jessica Newport" userId="dede3334-717e-4998-a1ad-2432f5a188d4" providerId="ADAL" clId="{71450B28-6A91-49C5-BC88-2D7784511A7D}" dt="2026-03-11T09:05:19.717" v="762"/>
          <ac:spMkLst>
            <pc:docMk/>
            <pc:sldMk cId="1635377456" sldId="256"/>
            <ac:spMk id="375" creationId="{9A2ABA31-FDE2-4506-887F-44E0E48D0629}"/>
          </ac:spMkLst>
        </pc:spChg>
        <pc:spChg chg="mod">
          <ac:chgData name="Jessica Newport" userId="dede3334-717e-4998-a1ad-2432f5a188d4" providerId="ADAL" clId="{71450B28-6A91-49C5-BC88-2D7784511A7D}" dt="2026-03-11T09:05:19.719" v="764"/>
          <ac:spMkLst>
            <pc:docMk/>
            <pc:sldMk cId="1635377456" sldId="256"/>
            <ac:spMk id="376" creationId="{795F7CCB-421C-4DE7-BF28-EE338B253C92}"/>
          </ac:spMkLst>
        </pc:spChg>
        <pc:spChg chg="mod">
          <ac:chgData name="Jessica Newport" userId="dede3334-717e-4998-a1ad-2432f5a188d4" providerId="ADAL" clId="{71450B28-6A91-49C5-BC88-2D7784511A7D}" dt="2026-03-11T09:05:19.719" v="766"/>
          <ac:spMkLst>
            <pc:docMk/>
            <pc:sldMk cId="1635377456" sldId="256"/>
            <ac:spMk id="377" creationId="{4A1EC168-2F16-4BBA-B906-6AB29A052427}"/>
          </ac:spMkLst>
        </pc:spChg>
        <pc:spChg chg="mod">
          <ac:chgData name="Jessica Newport" userId="dede3334-717e-4998-a1ad-2432f5a188d4" providerId="ADAL" clId="{71450B28-6A91-49C5-BC88-2D7784511A7D}" dt="2026-03-11T09:05:19.719" v="768"/>
          <ac:spMkLst>
            <pc:docMk/>
            <pc:sldMk cId="1635377456" sldId="256"/>
            <ac:spMk id="378" creationId="{9009232C-CBFC-4672-9363-F4EF181A9EA8}"/>
          </ac:spMkLst>
        </pc:spChg>
        <pc:spChg chg="mod">
          <ac:chgData name="Jessica Newport" userId="dede3334-717e-4998-a1ad-2432f5a188d4" providerId="ADAL" clId="{71450B28-6A91-49C5-BC88-2D7784511A7D}" dt="2026-03-11T09:05:19.721" v="770"/>
          <ac:spMkLst>
            <pc:docMk/>
            <pc:sldMk cId="1635377456" sldId="256"/>
            <ac:spMk id="379" creationId="{7358F449-1399-4B94-ADB7-AE3259752E74}"/>
          </ac:spMkLst>
        </pc:spChg>
        <pc:spChg chg="mod">
          <ac:chgData name="Jessica Newport" userId="dede3334-717e-4998-a1ad-2432f5a188d4" providerId="ADAL" clId="{71450B28-6A91-49C5-BC88-2D7784511A7D}" dt="2026-03-11T09:05:19.721" v="772"/>
          <ac:spMkLst>
            <pc:docMk/>
            <pc:sldMk cId="1635377456" sldId="256"/>
            <ac:spMk id="380" creationId="{E50F9EE6-527F-4906-BC58-14F82882225B}"/>
          </ac:spMkLst>
        </pc:spChg>
        <pc:spChg chg="mod">
          <ac:chgData name="Jessica Newport" userId="dede3334-717e-4998-a1ad-2432f5a188d4" providerId="ADAL" clId="{71450B28-6A91-49C5-BC88-2D7784511A7D}" dt="2026-03-11T09:05:19.721" v="774"/>
          <ac:spMkLst>
            <pc:docMk/>
            <pc:sldMk cId="1635377456" sldId="256"/>
            <ac:spMk id="381" creationId="{6EC4D869-9035-47A6-B821-AA2EAB80746D}"/>
          </ac:spMkLst>
        </pc:spChg>
        <pc:spChg chg="mod">
          <ac:chgData name="Jessica Newport" userId="dede3334-717e-4998-a1ad-2432f5a188d4" providerId="ADAL" clId="{71450B28-6A91-49C5-BC88-2D7784511A7D}" dt="2026-03-11T09:05:19.723" v="776"/>
          <ac:spMkLst>
            <pc:docMk/>
            <pc:sldMk cId="1635377456" sldId="256"/>
            <ac:spMk id="382" creationId="{C308F531-3791-4DFB-AEBF-58AD476EC9DB}"/>
          </ac:spMkLst>
        </pc:spChg>
        <pc:spChg chg="mod">
          <ac:chgData name="Jessica Newport" userId="dede3334-717e-4998-a1ad-2432f5a188d4" providerId="ADAL" clId="{71450B28-6A91-49C5-BC88-2D7784511A7D}" dt="2026-03-11T09:05:19.723" v="778"/>
          <ac:spMkLst>
            <pc:docMk/>
            <pc:sldMk cId="1635377456" sldId="256"/>
            <ac:spMk id="383" creationId="{0FD4EFC7-CBA9-4661-896A-B42301432218}"/>
          </ac:spMkLst>
        </pc:spChg>
        <pc:spChg chg="mod">
          <ac:chgData name="Jessica Newport" userId="dede3334-717e-4998-a1ad-2432f5a188d4" providerId="ADAL" clId="{71450B28-6A91-49C5-BC88-2D7784511A7D}" dt="2026-03-11T09:05:19.723" v="780"/>
          <ac:spMkLst>
            <pc:docMk/>
            <pc:sldMk cId="1635377456" sldId="256"/>
            <ac:spMk id="384" creationId="{0F217003-3717-4D24-8A70-9CA41F4994FA}"/>
          </ac:spMkLst>
        </pc:spChg>
        <pc:spChg chg="mod">
          <ac:chgData name="Jessica Newport" userId="dede3334-717e-4998-a1ad-2432f5a188d4" providerId="ADAL" clId="{71450B28-6A91-49C5-BC88-2D7784511A7D}" dt="2026-03-11T09:05:19.725" v="782"/>
          <ac:spMkLst>
            <pc:docMk/>
            <pc:sldMk cId="1635377456" sldId="256"/>
            <ac:spMk id="385" creationId="{0897AFF6-098F-4A29-82A1-147B7783D823}"/>
          </ac:spMkLst>
        </pc:spChg>
        <pc:spChg chg="mod">
          <ac:chgData name="Jessica Newport" userId="dede3334-717e-4998-a1ad-2432f5a188d4" providerId="ADAL" clId="{71450B28-6A91-49C5-BC88-2D7784511A7D}" dt="2026-03-11T09:05:19.725" v="784"/>
          <ac:spMkLst>
            <pc:docMk/>
            <pc:sldMk cId="1635377456" sldId="256"/>
            <ac:spMk id="386" creationId="{46C1E2F2-461C-4E6E-AEC9-BA2F139EF51D}"/>
          </ac:spMkLst>
        </pc:spChg>
        <pc:spChg chg="mod">
          <ac:chgData name="Jessica Newport" userId="dede3334-717e-4998-a1ad-2432f5a188d4" providerId="ADAL" clId="{71450B28-6A91-49C5-BC88-2D7784511A7D}" dt="2026-03-11T09:05:19.725" v="786"/>
          <ac:spMkLst>
            <pc:docMk/>
            <pc:sldMk cId="1635377456" sldId="256"/>
            <ac:spMk id="387" creationId="{02A48ECA-BB9D-4DFB-8FD5-F23839785FC3}"/>
          </ac:spMkLst>
        </pc:spChg>
        <pc:spChg chg="mod">
          <ac:chgData name="Jessica Newport" userId="dede3334-717e-4998-a1ad-2432f5a188d4" providerId="ADAL" clId="{71450B28-6A91-49C5-BC88-2D7784511A7D}" dt="2026-03-11T09:05:19.727" v="788"/>
          <ac:spMkLst>
            <pc:docMk/>
            <pc:sldMk cId="1635377456" sldId="256"/>
            <ac:spMk id="388" creationId="{E37D9BD7-89AD-4559-9837-A24049FA6A7D}"/>
          </ac:spMkLst>
        </pc:spChg>
        <pc:spChg chg="mod">
          <ac:chgData name="Jessica Newport" userId="dede3334-717e-4998-a1ad-2432f5a188d4" providerId="ADAL" clId="{71450B28-6A91-49C5-BC88-2D7784511A7D}" dt="2026-03-11T09:05:19.727" v="790"/>
          <ac:spMkLst>
            <pc:docMk/>
            <pc:sldMk cId="1635377456" sldId="256"/>
            <ac:spMk id="389" creationId="{0CA73DD2-C37E-4E46-925B-61A0752E12BF}"/>
          </ac:spMkLst>
        </pc:spChg>
        <pc:spChg chg="mod">
          <ac:chgData name="Jessica Newport" userId="dede3334-717e-4998-a1ad-2432f5a188d4" providerId="ADAL" clId="{71450B28-6A91-49C5-BC88-2D7784511A7D}" dt="2026-03-11T09:05:19.727" v="792"/>
          <ac:spMkLst>
            <pc:docMk/>
            <pc:sldMk cId="1635377456" sldId="256"/>
            <ac:spMk id="390" creationId="{7A75F697-3D03-4141-8685-87B9F44C8E8D}"/>
          </ac:spMkLst>
        </pc:spChg>
        <pc:spChg chg="mod">
          <ac:chgData name="Jessica Newport" userId="dede3334-717e-4998-a1ad-2432f5a188d4" providerId="ADAL" clId="{71450B28-6A91-49C5-BC88-2D7784511A7D}" dt="2026-03-11T09:05:19.727" v="794"/>
          <ac:spMkLst>
            <pc:docMk/>
            <pc:sldMk cId="1635377456" sldId="256"/>
            <ac:spMk id="391" creationId="{9F6AFEE2-544F-4674-9F80-FE58C552B383}"/>
          </ac:spMkLst>
        </pc:spChg>
        <pc:spChg chg="mod">
          <ac:chgData name="Jessica Newport" userId="dede3334-717e-4998-a1ad-2432f5a188d4" providerId="ADAL" clId="{71450B28-6A91-49C5-BC88-2D7784511A7D}" dt="2026-03-11T09:05:19.729" v="796"/>
          <ac:spMkLst>
            <pc:docMk/>
            <pc:sldMk cId="1635377456" sldId="256"/>
            <ac:spMk id="392" creationId="{FDEC97E6-5CC7-4EE7-9F04-7DA56CC3C4EB}"/>
          </ac:spMkLst>
        </pc:spChg>
        <pc:spChg chg="mod">
          <ac:chgData name="Jessica Newport" userId="dede3334-717e-4998-a1ad-2432f5a188d4" providerId="ADAL" clId="{71450B28-6A91-49C5-BC88-2D7784511A7D}" dt="2026-03-11T09:05:19.729" v="798"/>
          <ac:spMkLst>
            <pc:docMk/>
            <pc:sldMk cId="1635377456" sldId="256"/>
            <ac:spMk id="393" creationId="{BF78B986-F39C-423F-B0EE-11B4F212F00A}"/>
          </ac:spMkLst>
        </pc:spChg>
        <pc:spChg chg="mod">
          <ac:chgData name="Jessica Newport" userId="dede3334-717e-4998-a1ad-2432f5a188d4" providerId="ADAL" clId="{71450B28-6A91-49C5-BC88-2D7784511A7D}" dt="2026-03-11T09:05:19.729" v="800"/>
          <ac:spMkLst>
            <pc:docMk/>
            <pc:sldMk cId="1635377456" sldId="256"/>
            <ac:spMk id="394" creationId="{46726EF2-16B3-4B7D-8152-C0FB9FF02934}"/>
          </ac:spMkLst>
        </pc:spChg>
        <pc:spChg chg="mod">
          <ac:chgData name="Jessica Newport" userId="dede3334-717e-4998-a1ad-2432f5a188d4" providerId="ADAL" clId="{71450B28-6A91-49C5-BC88-2D7784511A7D}" dt="2026-03-11T09:05:19.731" v="802"/>
          <ac:spMkLst>
            <pc:docMk/>
            <pc:sldMk cId="1635377456" sldId="256"/>
            <ac:spMk id="395" creationId="{D0FC5924-0EB8-4B60-B177-77A94D59E4E4}"/>
          </ac:spMkLst>
        </pc:spChg>
        <pc:spChg chg="mod">
          <ac:chgData name="Jessica Newport" userId="dede3334-717e-4998-a1ad-2432f5a188d4" providerId="ADAL" clId="{71450B28-6A91-49C5-BC88-2D7784511A7D}" dt="2026-03-11T09:05:19.731" v="804"/>
          <ac:spMkLst>
            <pc:docMk/>
            <pc:sldMk cId="1635377456" sldId="256"/>
            <ac:spMk id="396" creationId="{F445351B-368A-42DF-94FF-1D04EA0854A3}"/>
          </ac:spMkLst>
        </pc:spChg>
        <pc:spChg chg="mod">
          <ac:chgData name="Jessica Newport" userId="dede3334-717e-4998-a1ad-2432f5a188d4" providerId="ADAL" clId="{71450B28-6A91-49C5-BC88-2D7784511A7D}" dt="2026-03-11T09:05:19.731" v="806"/>
          <ac:spMkLst>
            <pc:docMk/>
            <pc:sldMk cId="1635377456" sldId="256"/>
            <ac:spMk id="397" creationId="{6DBAD371-E7D8-439C-AF63-677781E403F0}"/>
          </ac:spMkLst>
        </pc:spChg>
        <pc:spChg chg="mod">
          <ac:chgData name="Jessica Newport" userId="dede3334-717e-4998-a1ad-2432f5a188d4" providerId="ADAL" clId="{71450B28-6A91-49C5-BC88-2D7784511A7D}" dt="2026-03-11T09:05:19.733" v="808"/>
          <ac:spMkLst>
            <pc:docMk/>
            <pc:sldMk cId="1635377456" sldId="256"/>
            <ac:spMk id="398" creationId="{1D103994-21F6-43FD-AA25-597C6B74398F}"/>
          </ac:spMkLst>
        </pc:spChg>
        <pc:spChg chg="mod">
          <ac:chgData name="Jessica Newport" userId="dede3334-717e-4998-a1ad-2432f5a188d4" providerId="ADAL" clId="{71450B28-6A91-49C5-BC88-2D7784511A7D}" dt="2026-03-11T09:05:19.733" v="810"/>
          <ac:spMkLst>
            <pc:docMk/>
            <pc:sldMk cId="1635377456" sldId="256"/>
            <ac:spMk id="399" creationId="{9A0E7178-F0E9-422B-99A2-BC2B0B2EB70F}"/>
          </ac:spMkLst>
        </pc:spChg>
        <pc:spChg chg="mod">
          <ac:chgData name="Jessica Newport" userId="dede3334-717e-4998-a1ad-2432f5a188d4" providerId="ADAL" clId="{71450B28-6A91-49C5-BC88-2D7784511A7D}" dt="2026-03-11T09:05:19.733" v="812"/>
          <ac:spMkLst>
            <pc:docMk/>
            <pc:sldMk cId="1635377456" sldId="256"/>
            <ac:spMk id="400" creationId="{CE79E6A6-94AD-410B-8050-02A175ED9E44}"/>
          </ac:spMkLst>
        </pc:spChg>
        <pc:spChg chg="mod">
          <ac:chgData name="Jessica Newport" userId="dede3334-717e-4998-a1ad-2432f5a188d4" providerId="ADAL" clId="{71450B28-6A91-49C5-BC88-2D7784511A7D}" dt="2026-03-11T09:05:19.735" v="814"/>
          <ac:spMkLst>
            <pc:docMk/>
            <pc:sldMk cId="1635377456" sldId="256"/>
            <ac:spMk id="401" creationId="{75B2A979-2D66-46EA-B53D-58E4327AE620}"/>
          </ac:spMkLst>
        </pc:spChg>
        <pc:spChg chg="mod">
          <ac:chgData name="Jessica Newport" userId="dede3334-717e-4998-a1ad-2432f5a188d4" providerId="ADAL" clId="{71450B28-6A91-49C5-BC88-2D7784511A7D}" dt="2026-03-11T09:05:19.735" v="816"/>
          <ac:spMkLst>
            <pc:docMk/>
            <pc:sldMk cId="1635377456" sldId="256"/>
            <ac:spMk id="402" creationId="{2279AA57-2472-49F9-8187-CDC4AB1EBD17}"/>
          </ac:spMkLst>
        </pc:spChg>
        <pc:spChg chg="mod">
          <ac:chgData name="Jessica Newport" userId="dede3334-717e-4998-a1ad-2432f5a188d4" providerId="ADAL" clId="{71450B28-6A91-49C5-BC88-2D7784511A7D}" dt="2026-03-11T09:05:19.735" v="818"/>
          <ac:spMkLst>
            <pc:docMk/>
            <pc:sldMk cId="1635377456" sldId="256"/>
            <ac:spMk id="403" creationId="{DB14299A-DF13-4B7C-8EB5-359F246E0BF5}"/>
          </ac:spMkLst>
        </pc:spChg>
        <pc:spChg chg="mod">
          <ac:chgData name="Jessica Newport" userId="dede3334-717e-4998-a1ad-2432f5a188d4" providerId="ADAL" clId="{71450B28-6A91-49C5-BC88-2D7784511A7D}" dt="2026-03-11T09:05:19.737" v="820"/>
          <ac:spMkLst>
            <pc:docMk/>
            <pc:sldMk cId="1635377456" sldId="256"/>
            <ac:spMk id="404" creationId="{40A5A47F-75B1-4003-9474-0A1FF3CD3B0D}"/>
          </ac:spMkLst>
        </pc:spChg>
        <pc:spChg chg="mod">
          <ac:chgData name="Jessica Newport" userId="dede3334-717e-4998-a1ad-2432f5a188d4" providerId="ADAL" clId="{71450B28-6A91-49C5-BC88-2D7784511A7D}" dt="2026-03-11T09:05:19.737" v="822"/>
          <ac:spMkLst>
            <pc:docMk/>
            <pc:sldMk cId="1635377456" sldId="256"/>
            <ac:spMk id="405" creationId="{A5C9C6F3-D4C9-4655-BC9A-CCA441324002}"/>
          </ac:spMkLst>
        </pc:spChg>
        <pc:spChg chg="mod">
          <ac:chgData name="Jessica Newport" userId="dede3334-717e-4998-a1ad-2432f5a188d4" providerId="ADAL" clId="{71450B28-6A91-49C5-BC88-2D7784511A7D}" dt="2026-03-11T09:05:19.737" v="824"/>
          <ac:spMkLst>
            <pc:docMk/>
            <pc:sldMk cId="1635377456" sldId="256"/>
            <ac:spMk id="406" creationId="{7BFF8BAF-88E5-4DC0-B390-974037FFB0C4}"/>
          </ac:spMkLst>
        </pc:spChg>
        <pc:spChg chg="mod">
          <ac:chgData name="Jessica Newport" userId="dede3334-717e-4998-a1ad-2432f5a188d4" providerId="ADAL" clId="{71450B28-6A91-49C5-BC88-2D7784511A7D}" dt="2026-03-11T09:05:19.739" v="826"/>
          <ac:spMkLst>
            <pc:docMk/>
            <pc:sldMk cId="1635377456" sldId="256"/>
            <ac:spMk id="407" creationId="{987C51E6-7465-41B8-8249-06211A9D62ED}"/>
          </ac:spMkLst>
        </pc:spChg>
        <pc:spChg chg="mod">
          <ac:chgData name="Jessica Newport" userId="dede3334-717e-4998-a1ad-2432f5a188d4" providerId="ADAL" clId="{71450B28-6A91-49C5-BC88-2D7784511A7D}" dt="2026-03-11T09:05:19.739" v="828"/>
          <ac:spMkLst>
            <pc:docMk/>
            <pc:sldMk cId="1635377456" sldId="256"/>
            <ac:spMk id="408" creationId="{62322EE9-C75D-49B9-84AF-54291040621C}"/>
          </ac:spMkLst>
        </pc:spChg>
        <pc:spChg chg="mod">
          <ac:chgData name="Jessica Newport" userId="dede3334-717e-4998-a1ad-2432f5a188d4" providerId="ADAL" clId="{71450B28-6A91-49C5-BC88-2D7784511A7D}" dt="2026-03-11T09:05:19.739" v="830"/>
          <ac:spMkLst>
            <pc:docMk/>
            <pc:sldMk cId="1635377456" sldId="256"/>
            <ac:spMk id="409" creationId="{2C836B4B-E3E4-4B44-A732-E27A2990DFF0}"/>
          </ac:spMkLst>
        </pc:spChg>
        <pc:spChg chg="mod">
          <ac:chgData name="Jessica Newport" userId="dede3334-717e-4998-a1ad-2432f5a188d4" providerId="ADAL" clId="{71450B28-6A91-49C5-BC88-2D7784511A7D}" dt="2026-03-11T09:05:19.741" v="832"/>
          <ac:spMkLst>
            <pc:docMk/>
            <pc:sldMk cId="1635377456" sldId="256"/>
            <ac:spMk id="410" creationId="{A55037F5-42AB-473B-B612-2A27445C26B6}"/>
          </ac:spMkLst>
        </pc:spChg>
        <pc:spChg chg="mod">
          <ac:chgData name="Jessica Newport" userId="dede3334-717e-4998-a1ad-2432f5a188d4" providerId="ADAL" clId="{71450B28-6A91-49C5-BC88-2D7784511A7D}" dt="2026-03-11T09:05:19.741" v="834"/>
          <ac:spMkLst>
            <pc:docMk/>
            <pc:sldMk cId="1635377456" sldId="256"/>
            <ac:spMk id="411" creationId="{9A87438A-5C50-40BB-9469-F77B556D4C86}"/>
          </ac:spMkLst>
        </pc:spChg>
        <pc:spChg chg="mod">
          <ac:chgData name="Jessica Newport" userId="dede3334-717e-4998-a1ad-2432f5a188d4" providerId="ADAL" clId="{71450B28-6A91-49C5-BC88-2D7784511A7D}" dt="2026-03-11T09:05:19.741" v="836"/>
          <ac:spMkLst>
            <pc:docMk/>
            <pc:sldMk cId="1635377456" sldId="256"/>
            <ac:spMk id="412" creationId="{C2D4C90E-0525-4699-96C6-DD343CEEC9EE}"/>
          </ac:spMkLst>
        </pc:spChg>
        <pc:spChg chg="mod">
          <ac:chgData name="Jessica Newport" userId="dede3334-717e-4998-a1ad-2432f5a188d4" providerId="ADAL" clId="{71450B28-6A91-49C5-BC88-2D7784511A7D}" dt="2026-03-11T09:05:19.742" v="838"/>
          <ac:spMkLst>
            <pc:docMk/>
            <pc:sldMk cId="1635377456" sldId="256"/>
            <ac:spMk id="413" creationId="{B559428C-709F-4E28-9F20-716AF89FBC42}"/>
          </ac:spMkLst>
        </pc:spChg>
        <pc:spChg chg="mod">
          <ac:chgData name="Jessica Newport" userId="dede3334-717e-4998-a1ad-2432f5a188d4" providerId="ADAL" clId="{71450B28-6A91-49C5-BC88-2D7784511A7D}" dt="2026-03-11T09:05:19.742" v="840"/>
          <ac:spMkLst>
            <pc:docMk/>
            <pc:sldMk cId="1635377456" sldId="256"/>
            <ac:spMk id="414" creationId="{7B4E865B-EF3E-4C43-BCCD-9C90FF1043C3}"/>
          </ac:spMkLst>
        </pc:spChg>
        <pc:spChg chg="mod">
          <ac:chgData name="Jessica Newport" userId="dede3334-717e-4998-a1ad-2432f5a188d4" providerId="ADAL" clId="{71450B28-6A91-49C5-BC88-2D7784511A7D}" dt="2026-03-11T09:05:19.742" v="842"/>
          <ac:spMkLst>
            <pc:docMk/>
            <pc:sldMk cId="1635377456" sldId="256"/>
            <ac:spMk id="415" creationId="{0F13369F-0C6C-463F-9779-9F21F207FAE2}"/>
          </ac:spMkLst>
        </pc:spChg>
        <pc:spChg chg="mod">
          <ac:chgData name="Jessica Newport" userId="dede3334-717e-4998-a1ad-2432f5a188d4" providerId="ADAL" clId="{71450B28-6A91-49C5-BC88-2D7784511A7D}" dt="2026-03-11T09:05:19.742" v="844"/>
          <ac:spMkLst>
            <pc:docMk/>
            <pc:sldMk cId="1635377456" sldId="256"/>
            <ac:spMk id="416" creationId="{2A685A79-6E58-43EE-AACB-E5A31D11FD38}"/>
          </ac:spMkLst>
        </pc:spChg>
        <pc:spChg chg="mod">
          <ac:chgData name="Jessica Newport" userId="dede3334-717e-4998-a1ad-2432f5a188d4" providerId="ADAL" clId="{71450B28-6A91-49C5-BC88-2D7784511A7D}" dt="2026-03-11T09:05:19.742" v="846"/>
          <ac:spMkLst>
            <pc:docMk/>
            <pc:sldMk cId="1635377456" sldId="256"/>
            <ac:spMk id="417" creationId="{532AD001-F009-4B0B-90C2-D0BF205B0EF3}"/>
          </ac:spMkLst>
        </pc:spChg>
        <pc:spChg chg="mod">
          <ac:chgData name="Jessica Newport" userId="dede3334-717e-4998-a1ad-2432f5a188d4" providerId="ADAL" clId="{71450B28-6A91-49C5-BC88-2D7784511A7D}" dt="2026-03-11T09:05:19.742" v="848"/>
          <ac:spMkLst>
            <pc:docMk/>
            <pc:sldMk cId="1635377456" sldId="256"/>
            <ac:spMk id="418" creationId="{939A2DFA-FF2E-477E-B7A9-3A569FA94803}"/>
          </ac:spMkLst>
        </pc:spChg>
        <pc:spChg chg="mod">
          <ac:chgData name="Jessica Newport" userId="dede3334-717e-4998-a1ad-2432f5a188d4" providerId="ADAL" clId="{71450B28-6A91-49C5-BC88-2D7784511A7D}" dt="2026-03-11T09:05:19.742" v="850"/>
          <ac:spMkLst>
            <pc:docMk/>
            <pc:sldMk cId="1635377456" sldId="256"/>
            <ac:spMk id="419" creationId="{7FB78A68-2487-44A4-95B6-838055200050}"/>
          </ac:spMkLst>
        </pc:spChg>
        <pc:spChg chg="mod">
          <ac:chgData name="Jessica Newport" userId="dede3334-717e-4998-a1ad-2432f5a188d4" providerId="ADAL" clId="{71450B28-6A91-49C5-BC88-2D7784511A7D}" dt="2026-03-11T09:05:19.742" v="852"/>
          <ac:spMkLst>
            <pc:docMk/>
            <pc:sldMk cId="1635377456" sldId="256"/>
            <ac:spMk id="420" creationId="{85AC78E9-29E9-4ACE-A078-3660D9A7286D}"/>
          </ac:spMkLst>
        </pc:spChg>
        <pc:spChg chg="mod">
          <ac:chgData name="Jessica Newport" userId="dede3334-717e-4998-a1ad-2432f5a188d4" providerId="ADAL" clId="{71450B28-6A91-49C5-BC88-2D7784511A7D}" dt="2026-03-11T09:05:19.742" v="854"/>
          <ac:spMkLst>
            <pc:docMk/>
            <pc:sldMk cId="1635377456" sldId="256"/>
            <ac:spMk id="421" creationId="{381F0FA5-C425-440D-9BDD-FCCE9069F9A1}"/>
          </ac:spMkLst>
        </pc:spChg>
        <pc:spChg chg="mod">
          <ac:chgData name="Jessica Newport" userId="dede3334-717e-4998-a1ad-2432f5a188d4" providerId="ADAL" clId="{71450B28-6A91-49C5-BC88-2D7784511A7D}" dt="2026-03-11T09:05:19.742" v="856"/>
          <ac:spMkLst>
            <pc:docMk/>
            <pc:sldMk cId="1635377456" sldId="256"/>
            <ac:spMk id="422" creationId="{B7E51EE8-8A0E-49E0-BEEA-C137F10F1EB8}"/>
          </ac:spMkLst>
        </pc:spChg>
        <pc:spChg chg="mod">
          <ac:chgData name="Jessica Newport" userId="dede3334-717e-4998-a1ad-2432f5a188d4" providerId="ADAL" clId="{71450B28-6A91-49C5-BC88-2D7784511A7D}" dt="2026-03-11T09:05:19.742" v="858"/>
          <ac:spMkLst>
            <pc:docMk/>
            <pc:sldMk cId="1635377456" sldId="256"/>
            <ac:spMk id="423" creationId="{300F086A-4743-4253-9308-297CB35131D0}"/>
          </ac:spMkLst>
        </pc:spChg>
        <pc:spChg chg="mod">
          <ac:chgData name="Jessica Newport" userId="dede3334-717e-4998-a1ad-2432f5a188d4" providerId="ADAL" clId="{71450B28-6A91-49C5-BC88-2D7784511A7D}" dt="2026-03-11T09:05:19.742" v="860"/>
          <ac:spMkLst>
            <pc:docMk/>
            <pc:sldMk cId="1635377456" sldId="256"/>
            <ac:spMk id="424" creationId="{A4E62F5F-8FCE-4E1F-959B-BCED1F5EB842}"/>
          </ac:spMkLst>
        </pc:spChg>
        <pc:spChg chg="mod">
          <ac:chgData name="Jessica Newport" userId="dede3334-717e-4998-a1ad-2432f5a188d4" providerId="ADAL" clId="{71450B28-6A91-49C5-BC88-2D7784511A7D}" dt="2026-03-11T09:05:19.750" v="862"/>
          <ac:spMkLst>
            <pc:docMk/>
            <pc:sldMk cId="1635377456" sldId="256"/>
            <ac:spMk id="425" creationId="{FB26674E-D14E-4E64-8FAF-671145B622F8}"/>
          </ac:spMkLst>
        </pc:spChg>
        <pc:spChg chg="mod">
          <ac:chgData name="Jessica Newport" userId="dede3334-717e-4998-a1ad-2432f5a188d4" providerId="ADAL" clId="{71450B28-6A91-49C5-BC88-2D7784511A7D}" dt="2026-03-11T09:05:19.750" v="864"/>
          <ac:spMkLst>
            <pc:docMk/>
            <pc:sldMk cId="1635377456" sldId="256"/>
            <ac:spMk id="426" creationId="{DAB846E7-9EF8-4246-A23C-8EDF5561079B}"/>
          </ac:spMkLst>
        </pc:spChg>
        <pc:spChg chg="mod">
          <ac:chgData name="Jessica Newport" userId="dede3334-717e-4998-a1ad-2432f5a188d4" providerId="ADAL" clId="{71450B28-6A91-49C5-BC88-2D7784511A7D}" dt="2026-03-11T09:05:19.750" v="866"/>
          <ac:spMkLst>
            <pc:docMk/>
            <pc:sldMk cId="1635377456" sldId="256"/>
            <ac:spMk id="427" creationId="{FCA3D5D9-81BB-406C-A8E8-52CF3961BCFC}"/>
          </ac:spMkLst>
        </pc:spChg>
        <pc:spChg chg="mod">
          <ac:chgData name="Jessica Newport" userId="dede3334-717e-4998-a1ad-2432f5a188d4" providerId="ADAL" clId="{71450B28-6A91-49C5-BC88-2D7784511A7D}" dt="2026-03-11T09:05:19.752" v="868"/>
          <ac:spMkLst>
            <pc:docMk/>
            <pc:sldMk cId="1635377456" sldId="256"/>
            <ac:spMk id="428" creationId="{32418521-2586-4281-9B97-9BD7FF22BF6A}"/>
          </ac:spMkLst>
        </pc:spChg>
        <pc:spChg chg="mod">
          <ac:chgData name="Jessica Newport" userId="dede3334-717e-4998-a1ad-2432f5a188d4" providerId="ADAL" clId="{71450B28-6A91-49C5-BC88-2D7784511A7D}" dt="2026-03-11T09:05:19.752" v="870"/>
          <ac:spMkLst>
            <pc:docMk/>
            <pc:sldMk cId="1635377456" sldId="256"/>
            <ac:spMk id="429" creationId="{A1602410-674F-4201-A216-51795724A97C}"/>
          </ac:spMkLst>
        </pc:spChg>
        <pc:spChg chg="mod">
          <ac:chgData name="Jessica Newport" userId="dede3334-717e-4998-a1ad-2432f5a188d4" providerId="ADAL" clId="{71450B28-6A91-49C5-BC88-2D7784511A7D}" dt="2026-03-11T09:05:19.754" v="872"/>
          <ac:spMkLst>
            <pc:docMk/>
            <pc:sldMk cId="1635377456" sldId="256"/>
            <ac:spMk id="430" creationId="{A50B02E1-7A0E-4F0B-A136-58C6616C95FB}"/>
          </ac:spMkLst>
        </pc:spChg>
        <pc:spChg chg="mod">
          <ac:chgData name="Jessica Newport" userId="dede3334-717e-4998-a1ad-2432f5a188d4" providerId="ADAL" clId="{71450B28-6A91-49C5-BC88-2D7784511A7D}" dt="2026-03-11T09:05:19.754" v="874"/>
          <ac:spMkLst>
            <pc:docMk/>
            <pc:sldMk cId="1635377456" sldId="256"/>
            <ac:spMk id="431" creationId="{F6B47463-42CA-4AAF-8AFF-42B2410C8E22}"/>
          </ac:spMkLst>
        </pc:spChg>
        <pc:spChg chg="mod">
          <ac:chgData name="Jessica Newport" userId="dede3334-717e-4998-a1ad-2432f5a188d4" providerId="ADAL" clId="{71450B28-6A91-49C5-BC88-2D7784511A7D}" dt="2026-03-11T09:05:19.754" v="876"/>
          <ac:spMkLst>
            <pc:docMk/>
            <pc:sldMk cId="1635377456" sldId="256"/>
            <ac:spMk id="432" creationId="{9E92FAB6-1E17-448D-BA6E-73796072D57C}"/>
          </ac:spMkLst>
        </pc:spChg>
        <pc:spChg chg="mod">
          <ac:chgData name="Jessica Newport" userId="dede3334-717e-4998-a1ad-2432f5a188d4" providerId="ADAL" clId="{71450B28-6A91-49C5-BC88-2D7784511A7D}" dt="2026-03-11T09:05:19.756" v="878"/>
          <ac:spMkLst>
            <pc:docMk/>
            <pc:sldMk cId="1635377456" sldId="256"/>
            <ac:spMk id="433" creationId="{BC574D0B-4E28-4E3E-A064-0B54ED3F19A3}"/>
          </ac:spMkLst>
        </pc:spChg>
        <pc:spChg chg="mod">
          <ac:chgData name="Jessica Newport" userId="dede3334-717e-4998-a1ad-2432f5a188d4" providerId="ADAL" clId="{71450B28-6A91-49C5-BC88-2D7784511A7D}" dt="2026-03-11T09:05:19.756" v="880"/>
          <ac:spMkLst>
            <pc:docMk/>
            <pc:sldMk cId="1635377456" sldId="256"/>
            <ac:spMk id="434" creationId="{800233D4-AB28-48E6-9980-141CFCFAD435}"/>
          </ac:spMkLst>
        </pc:spChg>
        <pc:spChg chg="mod">
          <ac:chgData name="Jessica Newport" userId="dede3334-717e-4998-a1ad-2432f5a188d4" providerId="ADAL" clId="{71450B28-6A91-49C5-BC88-2D7784511A7D}" dt="2026-03-11T09:05:19.756" v="882"/>
          <ac:spMkLst>
            <pc:docMk/>
            <pc:sldMk cId="1635377456" sldId="256"/>
            <ac:spMk id="435" creationId="{5BBF7220-327F-4736-A1F1-F112A9BE6857}"/>
          </ac:spMkLst>
        </pc:spChg>
        <pc:spChg chg="mod">
          <ac:chgData name="Jessica Newport" userId="dede3334-717e-4998-a1ad-2432f5a188d4" providerId="ADAL" clId="{71450B28-6A91-49C5-BC88-2D7784511A7D}" dt="2026-03-11T09:05:19.758" v="884"/>
          <ac:spMkLst>
            <pc:docMk/>
            <pc:sldMk cId="1635377456" sldId="256"/>
            <ac:spMk id="436" creationId="{41EE2462-EA53-4902-B8D8-943F0A2C30DF}"/>
          </ac:spMkLst>
        </pc:spChg>
        <pc:spChg chg="mod">
          <ac:chgData name="Jessica Newport" userId="dede3334-717e-4998-a1ad-2432f5a188d4" providerId="ADAL" clId="{71450B28-6A91-49C5-BC88-2D7784511A7D}" dt="2026-03-11T09:05:19.758" v="886"/>
          <ac:spMkLst>
            <pc:docMk/>
            <pc:sldMk cId="1635377456" sldId="256"/>
            <ac:spMk id="437" creationId="{12DC9320-0030-4D93-817C-180ADF4301B4}"/>
          </ac:spMkLst>
        </pc:spChg>
        <pc:spChg chg="mod">
          <ac:chgData name="Jessica Newport" userId="dede3334-717e-4998-a1ad-2432f5a188d4" providerId="ADAL" clId="{71450B28-6A91-49C5-BC88-2D7784511A7D}" dt="2026-03-11T09:05:19.758" v="888"/>
          <ac:spMkLst>
            <pc:docMk/>
            <pc:sldMk cId="1635377456" sldId="256"/>
            <ac:spMk id="438" creationId="{88D06CE0-E7B1-4D85-A43F-43698AA1A338}"/>
          </ac:spMkLst>
        </pc:spChg>
        <pc:spChg chg="mod">
          <ac:chgData name="Jessica Newport" userId="dede3334-717e-4998-a1ad-2432f5a188d4" providerId="ADAL" clId="{71450B28-6A91-49C5-BC88-2D7784511A7D}" dt="2026-03-11T09:05:19.758" v="890"/>
          <ac:spMkLst>
            <pc:docMk/>
            <pc:sldMk cId="1635377456" sldId="256"/>
            <ac:spMk id="439" creationId="{93949EB4-61B5-4AE4-9944-5142BE294CB4}"/>
          </ac:spMkLst>
        </pc:spChg>
        <pc:spChg chg="mod">
          <ac:chgData name="Jessica Newport" userId="dede3334-717e-4998-a1ad-2432f5a188d4" providerId="ADAL" clId="{71450B28-6A91-49C5-BC88-2D7784511A7D}" dt="2026-03-11T09:05:19.758" v="892"/>
          <ac:spMkLst>
            <pc:docMk/>
            <pc:sldMk cId="1635377456" sldId="256"/>
            <ac:spMk id="440" creationId="{733CBDF2-D2E5-4DD1-BB1B-1724E02C8B47}"/>
          </ac:spMkLst>
        </pc:spChg>
        <pc:spChg chg="mod">
          <ac:chgData name="Jessica Newport" userId="dede3334-717e-4998-a1ad-2432f5a188d4" providerId="ADAL" clId="{71450B28-6A91-49C5-BC88-2D7784511A7D}" dt="2026-03-11T09:05:19.763" v="894"/>
          <ac:spMkLst>
            <pc:docMk/>
            <pc:sldMk cId="1635377456" sldId="256"/>
            <ac:spMk id="441" creationId="{D83AF87F-E560-4EBD-8BB0-6A424D271234}"/>
          </ac:spMkLst>
        </pc:spChg>
        <pc:spChg chg="mod">
          <ac:chgData name="Jessica Newport" userId="dede3334-717e-4998-a1ad-2432f5a188d4" providerId="ADAL" clId="{71450B28-6A91-49C5-BC88-2D7784511A7D}" dt="2026-03-11T09:05:19.763" v="896"/>
          <ac:spMkLst>
            <pc:docMk/>
            <pc:sldMk cId="1635377456" sldId="256"/>
            <ac:spMk id="442" creationId="{6C3005FC-8542-4082-B2DA-9310879ED7A6}"/>
          </ac:spMkLst>
        </pc:spChg>
        <pc:spChg chg="mod">
          <ac:chgData name="Jessica Newport" userId="dede3334-717e-4998-a1ad-2432f5a188d4" providerId="ADAL" clId="{71450B28-6A91-49C5-BC88-2D7784511A7D}" dt="2026-03-11T09:05:19.765" v="898"/>
          <ac:spMkLst>
            <pc:docMk/>
            <pc:sldMk cId="1635377456" sldId="256"/>
            <ac:spMk id="443" creationId="{3DD76C9D-E284-4F71-9DB8-E1469A9C6380}"/>
          </ac:spMkLst>
        </pc:spChg>
        <pc:spChg chg="mod">
          <ac:chgData name="Jessica Newport" userId="dede3334-717e-4998-a1ad-2432f5a188d4" providerId="ADAL" clId="{71450B28-6A91-49C5-BC88-2D7784511A7D}" dt="2026-03-11T09:05:19.765" v="900"/>
          <ac:spMkLst>
            <pc:docMk/>
            <pc:sldMk cId="1635377456" sldId="256"/>
            <ac:spMk id="444" creationId="{367B3CC9-DDB0-4A2A-8799-D36CC8BD3DCB}"/>
          </ac:spMkLst>
        </pc:spChg>
        <pc:spChg chg="mod">
          <ac:chgData name="Jessica Newport" userId="dede3334-717e-4998-a1ad-2432f5a188d4" providerId="ADAL" clId="{71450B28-6A91-49C5-BC88-2D7784511A7D}" dt="2026-03-11T09:05:19.767" v="902"/>
          <ac:spMkLst>
            <pc:docMk/>
            <pc:sldMk cId="1635377456" sldId="256"/>
            <ac:spMk id="445" creationId="{123C6FDF-48E0-4289-B1AE-42212AE03BD5}"/>
          </ac:spMkLst>
        </pc:spChg>
        <pc:spChg chg="mod">
          <ac:chgData name="Jessica Newport" userId="dede3334-717e-4998-a1ad-2432f5a188d4" providerId="ADAL" clId="{71450B28-6A91-49C5-BC88-2D7784511A7D}" dt="2026-03-11T09:05:19.767" v="904"/>
          <ac:spMkLst>
            <pc:docMk/>
            <pc:sldMk cId="1635377456" sldId="256"/>
            <ac:spMk id="446" creationId="{5579C745-7A0F-4739-8CEF-8A0DBB374DFF}"/>
          </ac:spMkLst>
        </pc:spChg>
        <pc:spChg chg="mod">
          <ac:chgData name="Jessica Newport" userId="dede3334-717e-4998-a1ad-2432f5a188d4" providerId="ADAL" clId="{71450B28-6A91-49C5-BC88-2D7784511A7D}" dt="2026-03-11T09:05:19.769" v="906"/>
          <ac:spMkLst>
            <pc:docMk/>
            <pc:sldMk cId="1635377456" sldId="256"/>
            <ac:spMk id="447" creationId="{B8255812-8286-4F93-976E-F4C3DD75D58A}"/>
          </ac:spMkLst>
        </pc:spChg>
        <pc:spChg chg="mod">
          <ac:chgData name="Jessica Newport" userId="dede3334-717e-4998-a1ad-2432f5a188d4" providerId="ADAL" clId="{71450B28-6A91-49C5-BC88-2D7784511A7D}" dt="2026-03-11T09:05:19.769" v="908"/>
          <ac:spMkLst>
            <pc:docMk/>
            <pc:sldMk cId="1635377456" sldId="256"/>
            <ac:spMk id="448" creationId="{42972BA4-F029-4423-9B61-972F0661E0D5}"/>
          </ac:spMkLst>
        </pc:spChg>
        <pc:spChg chg="mod">
          <ac:chgData name="Jessica Newport" userId="dede3334-717e-4998-a1ad-2432f5a188d4" providerId="ADAL" clId="{71450B28-6A91-49C5-BC88-2D7784511A7D}" dt="2026-03-11T09:05:19.769" v="910"/>
          <ac:spMkLst>
            <pc:docMk/>
            <pc:sldMk cId="1635377456" sldId="256"/>
            <ac:spMk id="449" creationId="{DECB6460-5450-463C-9831-1D1DF429A23B}"/>
          </ac:spMkLst>
        </pc:spChg>
        <pc:spChg chg="mod">
          <ac:chgData name="Jessica Newport" userId="dede3334-717e-4998-a1ad-2432f5a188d4" providerId="ADAL" clId="{71450B28-6A91-49C5-BC88-2D7784511A7D}" dt="2026-03-11T09:05:19.771" v="912"/>
          <ac:spMkLst>
            <pc:docMk/>
            <pc:sldMk cId="1635377456" sldId="256"/>
            <ac:spMk id="450" creationId="{4E2F652B-29FC-4607-B163-445DC01594EB}"/>
          </ac:spMkLst>
        </pc:spChg>
        <pc:spChg chg="mod">
          <ac:chgData name="Jessica Newport" userId="dede3334-717e-4998-a1ad-2432f5a188d4" providerId="ADAL" clId="{71450B28-6A91-49C5-BC88-2D7784511A7D}" dt="2026-03-11T09:05:19.771" v="914"/>
          <ac:spMkLst>
            <pc:docMk/>
            <pc:sldMk cId="1635377456" sldId="256"/>
            <ac:spMk id="451" creationId="{5325801C-3CBC-4647-B246-B41F059B5EF3}"/>
          </ac:spMkLst>
        </pc:spChg>
        <pc:spChg chg="mod">
          <ac:chgData name="Jessica Newport" userId="dede3334-717e-4998-a1ad-2432f5a188d4" providerId="ADAL" clId="{71450B28-6A91-49C5-BC88-2D7784511A7D}" dt="2026-03-11T09:05:19.773" v="916"/>
          <ac:spMkLst>
            <pc:docMk/>
            <pc:sldMk cId="1635377456" sldId="256"/>
            <ac:spMk id="452" creationId="{267E7004-A094-4E56-A393-8B9C721BE70A}"/>
          </ac:spMkLst>
        </pc:spChg>
        <pc:spChg chg="mod">
          <ac:chgData name="Jessica Newport" userId="dede3334-717e-4998-a1ad-2432f5a188d4" providerId="ADAL" clId="{71450B28-6A91-49C5-BC88-2D7784511A7D}" dt="2026-03-11T09:05:19.773" v="918"/>
          <ac:spMkLst>
            <pc:docMk/>
            <pc:sldMk cId="1635377456" sldId="256"/>
            <ac:spMk id="453" creationId="{0DC69C2E-5DFB-4AC2-A0E0-488F1208D7B1}"/>
          </ac:spMkLst>
        </pc:spChg>
        <pc:spChg chg="mod">
          <ac:chgData name="Jessica Newport" userId="dede3334-717e-4998-a1ad-2432f5a188d4" providerId="ADAL" clId="{71450B28-6A91-49C5-BC88-2D7784511A7D}" dt="2026-03-11T09:05:19.774" v="920"/>
          <ac:spMkLst>
            <pc:docMk/>
            <pc:sldMk cId="1635377456" sldId="256"/>
            <ac:spMk id="454" creationId="{E8702E18-A8FB-4B9F-931F-9E0F41729F40}"/>
          </ac:spMkLst>
        </pc:spChg>
        <pc:spChg chg="mod">
          <ac:chgData name="Jessica Newport" userId="dede3334-717e-4998-a1ad-2432f5a188d4" providerId="ADAL" clId="{71450B28-6A91-49C5-BC88-2D7784511A7D}" dt="2026-03-11T09:05:19.776" v="922"/>
          <ac:spMkLst>
            <pc:docMk/>
            <pc:sldMk cId="1635377456" sldId="256"/>
            <ac:spMk id="455" creationId="{B4D6BD79-FF3A-435C-A09E-B0FEDAB7CDA7}"/>
          </ac:spMkLst>
        </pc:spChg>
        <pc:spChg chg="mod">
          <ac:chgData name="Jessica Newport" userId="dede3334-717e-4998-a1ad-2432f5a188d4" providerId="ADAL" clId="{71450B28-6A91-49C5-BC88-2D7784511A7D}" dt="2026-03-11T09:05:19.776" v="924"/>
          <ac:spMkLst>
            <pc:docMk/>
            <pc:sldMk cId="1635377456" sldId="256"/>
            <ac:spMk id="456" creationId="{D6B81BE2-F742-4975-BCD3-60D782198895}"/>
          </ac:spMkLst>
        </pc:spChg>
        <pc:spChg chg="mod">
          <ac:chgData name="Jessica Newport" userId="dede3334-717e-4998-a1ad-2432f5a188d4" providerId="ADAL" clId="{71450B28-6A91-49C5-BC88-2D7784511A7D}" dt="2026-03-11T09:05:19.778" v="926"/>
          <ac:spMkLst>
            <pc:docMk/>
            <pc:sldMk cId="1635377456" sldId="256"/>
            <ac:spMk id="457" creationId="{479E524D-ED42-464F-8910-C2C066F0CF98}"/>
          </ac:spMkLst>
        </pc:spChg>
        <pc:spChg chg="mod">
          <ac:chgData name="Jessica Newport" userId="dede3334-717e-4998-a1ad-2432f5a188d4" providerId="ADAL" clId="{71450B28-6A91-49C5-BC88-2D7784511A7D}" dt="2026-03-11T09:05:19.778" v="928"/>
          <ac:spMkLst>
            <pc:docMk/>
            <pc:sldMk cId="1635377456" sldId="256"/>
            <ac:spMk id="458" creationId="{66CC9F49-724B-401C-88E1-B26878D9A0D1}"/>
          </ac:spMkLst>
        </pc:spChg>
        <pc:spChg chg="mod">
          <ac:chgData name="Jessica Newport" userId="dede3334-717e-4998-a1ad-2432f5a188d4" providerId="ADAL" clId="{71450B28-6A91-49C5-BC88-2D7784511A7D}" dt="2026-03-11T09:05:19.780" v="930"/>
          <ac:spMkLst>
            <pc:docMk/>
            <pc:sldMk cId="1635377456" sldId="256"/>
            <ac:spMk id="459" creationId="{B5F27EF2-993D-4FE0-A3D5-70F3CADC8D49}"/>
          </ac:spMkLst>
        </pc:spChg>
        <pc:spChg chg="mod">
          <ac:chgData name="Jessica Newport" userId="dede3334-717e-4998-a1ad-2432f5a188d4" providerId="ADAL" clId="{71450B28-6A91-49C5-BC88-2D7784511A7D}" dt="2026-03-11T09:05:19.780" v="932"/>
          <ac:spMkLst>
            <pc:docMk/>
            <pc:sldMk cId="1635377456" sldId="256"/>
            <ac:spMk id="460" creationId="{CE0E0B3F-8DC5-4C3B-AFC2-BEB6C8BFCF2C}"/>
          </ac:spMkLst>
        </pc:spChg>
        <pc:spChg chg="mod">
          <ac:chgData name="Jessica Newport" userId="dede3334-717e-4998-a1ad-2432f5a188d4" providerId="ADAL" clId="{71450B28-6A91-49C5-BC88-2D7784511A7D}" dt="2026-03-11T09:05:19.780" v="934"/>
          <ac:spMkLst>
            <pc:docMk/>
            <pc:sldMk cId="1635377456" sldId="256"/>
            <ac:spMk id="461" creationId="{643FF93D-1B9C-4717-A454-2EC5BFA00A3E}"/>
          </ac:spMkLst>
        </pc:spChg>
        <pc:spChg chg="mod">
          <ac:chgData name="Jessica Newport" userId="dede3334-717e-4998-a1ad-2432f5a188d4" providerId="ADAL" clId="{71450B28-6A91-49C5-BC88-2D7784511A7D}" dt="2026-03-11T09:05:19.782" v="936"/>
          <ac:spMkLst>
            <pc:docMk/>
            <pc:sldMk cId="1635377456" sldId="256"/>
            <ac:spMk id="462" creationId="{3FA38C71-3975-4245-ACA9-D2FC95979CCC}"/>
          </ac:spMkLst>
        </pc:spChg>
        <pc:spChg chg="mod">
          <ac:chgData name="Jessica Newport" userId="dede3334-717e-4998-a1ad-2432f5a188d4" providerId="ADAL" clId="{71450B28-6A91-49C5-BC88-2D7784511A7D}" dt="2026-03-11T09:05:19.782" v="938"/>
          <ac:spMkLst>
            <pc:docMk/>
            <pc:sldMk cId="1635377456" sldId="256"/>
            <ac:spMk id="463" creationId="{22D27BA6-5513-467A-8342-62D63D71EE68}"/>
          </ac:spMkLst>
        </pc:spChg>
        <pc:spChg chg="mod">
          <ac:chgData name="Jessica Newport" userId="dede3334-717e-4998-a1ad-2432f5a188d4" providerId="ADAL" clId="{71450B28-6A91-49C5-BC88-2D7784511A7D}" dt="2026-03-11T09:05:19.782" v="940"/>
          <ac:spMkLst>
            <pc:docMk/>
            <pc:sldMk cId="1635377456" sldId="256"/>
            <ac:spMk id="464" creationId="{2E9BA014-28CF-4676-94D6-4FD685930547}"/>
          </ac:spMkLst>
        </pc:spChg>
        <pc:spChg chg="mod">
          <ac:chgData name="Jessica Newport" userId="dede3334-717e-4998-a1ad-2432f5a188d4" providerId="ADAL" clId="{71450B28-6A91-49C5-BC88-2D7784511A7D}" dt="2026-03-11T09:05:19.784" v="942"/>
          <ac:spMkLst>
            <pc:docMk/>
            <pc:sldMk cId="1635377456" sldId="256"/>
            <ac:spMk id="465" creationId="{93B1B988-8B2C-4026-B124-E0F8478BBECE}"/>
          </ac:spMkLst>
        </pc:spChg>
        <pc:spChg chg="mod">
          <ac:chgData name="Jessica Newport" userId="dede3334-717e-4998-a1ad-2432f5a188d4" providerId="ADAL" clId="{71450B28-6A91-49C5-BC88-2D7784511A7D}" dt="2026-03-11T09:05:19.784" v="944"/>
          <ac:spMkLst>
            <pc:docMk/>
            <pc:sldMk cId="1635377456" sldId="256"/>
            <ac:spMk id="466" creationId="{82F7DD25-3AEE-4377-BA4D-13DDF1F858DA}"/>
          </ac:spMkLst>
        </pc:spChg>
        <pc:spChg chg="mod">
          <ac:chgData name="Jessica Newport" userId="dede3334-717e-4998-a1ad-2432f5a188d4" providerId="ADAL" clId="{71450B28-6A91-49C5-BC88-2D7784511A7D}" dt="2026-03-11T09:05:19.784" v="946"/>
          <ac:spMkLst>
            <pc:docMk/>
            <pc:sldMk cId="1635377456" sldId="256"/>
            <ac:spMk id="467" creationId="{F08764BD-2CBE-4224-B0A2-E37550A54A57}"/>
          </ac:spMkLst>
        </pc:spChg>
        <pc:spChg chg="mod">
          <ac:chgData name="Jessica Newport" userId="dede3334-717e-4998-a1ad-2432f5a188d4" providerId="ADAL" clId="{71450B28-6A91-49C5-BC88-2D7784511A7D}" dt="2026-03-11T09:05:19.786" v="948"/>
          <ac:spMkLst>
            <pc:docMk/>
            <pc:sldMk cId="1635377456" sldId="256"/>
            <ac:spMk id="468" creationId="{04283077-E841-4739-9378-9B5D849EDD77}"/>
          </ac:spMkLst>
        </pc:spChg>
        <pc:spChg chg="mod">
          <ac:chgData name="Jessica Newport" userId="dede3334-717e-4998-a1ad-2432f5a188d4" providerId="ADAL" clId="{71450B28-6A91-49C5-BC88-2D7784511A7D}" dt="2026-03-11T09:05:19.786" v="950"/>
          <ac:spMkLst>
            <pc:docMk/>
            <pc:sldMk cId="1635377456" sldId="256"/>
            <ac:spMk id="469" creationId="{B6A7F76A-B5A4-4131-ABDC-4727CBA1BB13}"/>
          </ac:spMkLst>
        </pc:spChg>
        <pc:spChg chg="mod">
          <ac:chgData name="Jessica Newport" userId="dede3334-717e-4998-a1ad-2432f5a188d4" providerId="ADAL" clId="{71450B28-6A91-49C5-BC88-2D7784511A7D}" dt="2026-03-11T09:05:19.788" v="952"/>
          <ac:spMkLst>
            <pc:docMk/>
            <pc:sldMk cId="1635377456" sldId="256"/>
            <ac:spMk id="470" creationId="{98D65F54-168A-4404-926D-E4306D8003BF}"/>
          </ac:spMkLst>
        </pc:spChg>
        <pc:spChg chg="mod">
          <ac:chgData name="Jessica Newport" userId="dede3334-717e-4998-a1ad-2432f5a188d4" providerId="ADAL" clId="{71450B28-6A91-49C5-BC88-2D7784511A7D}" dt="2026-03-11T09:05:19.788" v="954"/>
          <ac:spMkLst>
            <pc:docMk/>
            <pc:sldMk cId="1635377456" sldId="256"/>
            <ac:spMk id="471" creationId="{538A164A-D6B7-4345-9249-E1526BD24297}"/>
          </ac:spMkLst>
        </pc:spChg>
        <pc:spChg chg="mod">
          <ac:chgData name="Jessica Newport" userId="dede3334-717e-4998-a1ad-2432f5a188d4" providerId="ADAL" clId="{71450B28-6A91-49C5-BC88-2D7784511A7D}" dt="2026-03-11T09:05:19.790" v="956"/>
          <ac:spMkLst>
            <pc:docMk/>
            <pc:sldMk cId="1635377456" sldId="256"/>
            <ac:spMk id="472" creationId="{600DC913-1B63-4484-B29A-4FE3A919C72E}"/>
          </ac:spMkLst>
        </pc:spChg>
        <pc:spChg chg="mod">
          <ac:chgData name="Jessica Newport" userId="dede3334-717e-4998-a1ad-2432f5a188d4" providerId="ADAL" clId="{71450B28-6A91-49C5-BC88-2D7784511A7D}" dt="2026-03-11T09:05:19.790" v="958"/>
          <ac:spMkLst>
            <pc:docMk/>
            <pc:sldMk cId="1635377456" sldId="256"/>
            <ac:spMk id="473" creationId="{B6F407A8-C8FA-4992-B495-226A7D718864}"/>
          </ac:spMkLst>
        </pc:spChg>
        <pc:spChg chg="mod">
          <ac:chgData name="Jessica Newport" userId="dede3334-717e-4998-a1ad-2432f5a188d4" providerId="ADAL" clId="{71450B28-6A91-49C5-BC88-2D7784511A7D}" dt="2026-03-11T09:05:19.790" v="960"/>
          <ac:spMkLst>
            <pc:docMk/>
            <pc:sldMk cId="1635377456" sldId="256"/>
            <ac:spMk id="474" creationId="{A035ED4D-9A3D-470B-9CE5-2BF477070317}"/>
          </ac:spMkLst>
        </pc:spChg>
        <pc:spChg chg="mod">
          <ac:chgData name="Jessica Newport" userId="dede3334-717e-4998-a1ad-2432f5a188d4" providerId="ADAL" clId="{71450B28-6A91-49C5-BC88-2D7784511A7D}" dt="2026-03-11T09:05:19.792" v="962"/>
          <ac:spMkLst>
            <pc:docMk/>
            <pc:sldMk cId="1635377456" sldId="256"/>
            <ac:spMk id="475" creationId="{E385FC04-7AF9-4ECC-8428-4559B2379496}"/>
          </ac:spMkLst>
        </pc:spChg>
        <pc:spChg chg="mod">
          <ac:chgData name="Jessica Newport" userId="dede3334-717e-4998-a1ad-2432f5a188d4" providerId="ADAL" clId="{71450B28-6A91-49C5-BC88-2D7784511A7D}" dt="2026-03-11T09:05:19.792" v="964"/>
          <ac:spMkLst>
            <pc:docMk/>
            <pc:sldMk cId="1635377456" sldId="256"/>
            <ac:spMk id="476" creationId="{C3C8D702-26FB-4ED7-8817-F65AB42614CE}"/>
          </ac:spMkLst>
        </pc:spChg>
        <pc:spChg chg="mod">
          <ac:chgData name="Jessica Newport" userId="dede3334-717e-4998-a1ad-2432f5a188d4" providerId="ADAL" clId="{71450B28-6A91-49C5-BC88-2D7784511A7D}" dt="2026-03-11T09:05:19.792" v="966"/>
          <ac:spMkLst>
            <pc:docMk/>
            <pc:sldMk cId="1635377456" sldId="256"/>
            <ac:spMk id="477" creationId="{A53B1793-202D-4E6D-85AA-5348DE80EFB6}"/>
          </ac:spMkLst>
        </pc:spChg>
        <pc:spChg chg="mod">
          <ac:chgData name="Jessica Newport" userId="dede3334-717e-4998-a1ad-2432f5a188d4" providerId="ADAL" clId="{71450B28-6A91-49C5-BC88-2D7784511A7D}" dt="2026-03-11T09:05:19.794" v="968"/>
          <ac:spMkLst>
            <pc:docMk/>
            <pc:sldMk cId="1635377456" sldId="256"/>
            <ac:spMk id="478" creationId="{0CC844F2-1147-45D3-B204-F6D5D1FD9B00}"/>
          </ac:spMkLst>
        </pc:spChg>
        <pc:spChg chg="mod">
          <ac:chgData name="Jessica Newport" userId="dede3334-717e-4998-a1ad-2432f5a188d4" providerId="ADAL" clId="{71450B28-6A91-49C5-BC88-2D7784511A7D}" dt="2026-03-11T09:05:19.794" v="970"/>
          <ac:spMkLst>
            <pc:docMk/>
            <pc:sldMk cId="1635377456" sldId="256"/>
            <ac:spMk id="479" creationId="{FD3FFC65-5AEA-473F-A1C7-86034C96B56F}"/>
          </ac:spMkLst>
        </pc:spChg>
        <pc:spChg chg="mod">
          <ac:chgData name="Jessica Newport" userId="dede3334-717e-4998-a1ad-2432f5a188d4" providerId="ADAL" clId="{71450B28-6A91-49C5-BC88-2D7784511A7D}" dt="2026-03-11T09:05:19.796" v="972"/>
          <ac:spMkLst>
            <pc:docMk/>
            <pc:sldMk cId="1635377456" sldId="256"/>
            <ac:spMk id="480" creationId="{2579DE76-060A-43E4-817E-E0A0F9B73B66}"/>
          </ac:spMkLst>
        </pc:spChg>
        <pc:spChg chg="mod">
          <ac:chgData name="Jessica Newport" userId="dede3334-717e-4998-a1ad-2432f5a188d4" providerId="ADAL" clId="{71450B28-6A91-49C5-BC88-2D7784511A7D}" dt="2026-03-11T09:05:19.796" v="974"/>
          <ac:spMkLst>
            <pc:docMk/>
            <pc:sldMk cId="1635377456" sldId="256"/>
            <ac:spMk id="481" creationId="{C54AA00B-73A2-42C0-9CED-A15DF8D5D598}"/>
          </ac:spMkLst>
        </pc:spChg>
        <pc:spChg chg="mod">
          <ac:chgData name="Jessica Newport" userId="dede3334-717e-4998-a1ad-2432f5a188d4" providerId="ADAL" clId="{71450B28-6A91-49C5-BC88-2D7784511A7D}" dt="2026-03-11T09:05:19.796" v="976"/>
          <ac:spMkLst>
            <pc:docMk/>
            <pc:sldMk cId="1635377456" sldId="256"/>
            <ac:spMk id="482" creationId="{F02C6DE3-6EDA-428F-AAF9-C28BF34C1B8D}"/>
          </ac:spMkLst>
        </pc:spChg>
        <pc:spChg chg="mod">
          <ac:chgData name="Jessica Newport" userId="dede3334-717e-4998-a1ad-2432f5a188d4" providerId="ADAL" clId="{71450B28-6A91-49C5-BC88-2D7784511A7D}" dt="2026-03-11T09:05:19.798" v="978"/>
          <ac:spMkLst>
            <pc:docMk/>
            <pc:sldMk cId="1635377456" sldId="256"/>
            <ac:spMk id="483" creationId="{CA3B99CE-5037-4D98-927E-4CE8FE039A23}"/>
          </ac:spMkLst>
        </pc:spChg>
        <pc:spChg chg="mod">
          <ac:chgData name="Jessica Newport" userId="dede3334-717e-4998-a1ad-2432f5a188d4" providerId="ADAL" clId="{71450B28-6A91-49C5-BC88-2D7784511A7D}" dt="2026-03-11T09:05:19.798" v="980"/>
          <ac:spMkLst>
            <pc:docMk/>
            <pc:sldMk cId="1635377456" sldId="256"/>
            <ac:spMk id="484" creationId="{51F581C2-AA99-408E-AB84-C5B5A61BBD86}"/>
          </ac:spMkLst>
        </pc:spChg>
        <pc:spChg chg="mod">
          <ac:chgData name="Jessica Newport" userId="dede3334-717e-4998-a1ad-2432f5a188d4" providerId="ADAL" clId="{71450B28-6A91-49C5-BC88-2D7784511A7D}" dt="2026-03-11T09:05:19.798" v="982"/>
          <ac:spMkLst>
            <pc:docMk/>
            <pc:sldMk cId="1635377456" sldId="256"/>
            <ac:spMk id="485" creationId="{9D15E9A4-9CC0-479A-869B-9659B7D46397}"/>
          </ac:spMkLst>
        </pc:spChg>
        <pc:spChg chg="mod">
          <ac:chgData name="Jessica Newport" userId="dede3334-717e-4998-a1ad-2432f5a188d4" providerId="ADAL" clId="{71450B28-6A91-49C5-BC88-2D7784511A7D}" dt="2026-03-11T09:05:19.800" v="984"/>
          <ac:spMkLst>
            <pc:docMk/>
            <pc:sldMk cId="1635377456" sldId="256"/>
            <ac:spMk id="486" creationId="{85F7D174-A303-4538-A859-32DB9D667376}"/>
          </ac:spMkLst>
        </pc:spChg>
        <pc:spChg chg="mod">
          <ac:chgData name="Jessica Newport" userId="dede3334-717e-4998-a1ad-2432f5a188d4" providerId="ADAL" clId="{71450B28-6A91-49C5-BC88-2D7784511A7D}" dt="2026-03-11T09:05:19.800" v="986"/>
          <ac:spMkLst>
            <pc:docMk/>
            <pc:sldMk cId="1635377456" sldId="256"/>
            <ac:spMk id="487" creationId="{AB95A539-7DA7-49BA-ABCB-5EC807FC73E3}"/>
          </ac:spMkLst>
        </pc:spChg>
        <pc:spChg chg="mod">
          <ac:chgData name="Jessica Newport" userId="dede3334-717e-4998-a1ad-2432f5a188d4" providerId="ADAL" clId="{71450B28-6A91-49C5-BC88-2D7784511A7D}" dt="2026-03-11T09:05:19.800" v="988"/>
          <ac:spMkLst>
            <pc:docMk/>
            <pc:sldMk cId="1635377456" sldId="256"/>
            <ac:spMk id="488" creationId="{7384041E-FC28-4948-B78B-089BCBD52215}"/>
          </ac:spMkLst>
        </pc:spChg>
        <pc:spChg chg="mod">
          <ac:chgData name="Jessica Newport" userId="dede3334-717e-4998-a1ad-2432f5a188d4" providerId="ADAL" clId="{71450B28-6A91-49C5-BC88-2D7784511A7D}" dt="2026-03-11T09:05:19.802" v="990"/>
          <ac:spMkLst>
            <pc:docMk/>
            <pc:sldMk cId="1635377456" sldId="256"/>
            <ac:spMk id="489" creationId="{8107B3F2-2DE6-449B-8522-BD3460F57F94}"/>
          </ac:spMkLst>
        </pc:spChg>
        <pc:spChg chg="mod">
          <ac:chgData name="Jessica Newport" userId="dede3334-717e-4998-a1ad-2432f5a188d4" providerId="ADAL" clId="{71450B28-6A91-49C5-BC88-2D7784511A7D}" dt="2026-03-11T09:05:19.802" v="992"/>
          <ac:spMkLst>
            <pc:docMk/>
            <pc:sldMk cId="1635377456" sldId="256"/>
            <ac:spMk id="490" creationId="{E89044D0-61A0-4AFD-90B5-DBA432B4E2EB}"/>
          </ac:spMkLst>
        </pc:spChg>
        <pc:spChg chg="mod">
          <ac:chgData name="Jessica Newport" userId="dede3334-717e-4998-a1ad-2432f5a188d4" providerId="ADAL" clId="{71450B28-6A91-49C5-BC88-2D7784511A7D}" dt="2026-03-11T09:05:19.802" v="994"/>
          <ac:spMkLst>
            <pc:docMk/>
            <pc:sldMk cId="1635377456" sldId="256"/>
            <ac:spMk id="491" creationId="{D584912B-319F-48EC-B444-80652484FEB1}"/>
          </ac:spMkLst>
        </pc:spChg>
        <pc:spChg chg="mod">
          <ac:chgData name="Jessica Newport" userId="dede3334-717e-4998-a1ad-2432f5a188d4" providerId="ADAL" clId="{71450B28-6A91-49C5-BC88-2D7784511A7D}" dt="2026-03-11T09:05:19.804" v="996"/>
          <ac:spMkLst>
            <pc:docMk/>
            <pc:sldMk cId="1635377456" sldId="256"/>
            <ac:spMk id="492" creationId="{B28D9535-5280-41FB-8868-A8A282EBBAD3}"/>
          </ac:spMkLst>
        </pc:spChg>
        <pc:spChg chg="mod">
          <ac:chgData name="Jessica Newport" userId="dede3334-717e-4998-a1ad-2432f5a188d4" providerId="ADAL" clId="{71450B28-6A91-49C5-BC88-2D7784511A7D}" dt="2026-03-11T09:05:19.804" v="998"/>
          <ac:spMkLst>
            <pc:docMk/>
            <pc:sldMk cId="1635377456" sldId="256"/>
            <ac:spMk id="493" creationId="{630FA308-A43A-4A92-BC12-090D70CDE846}"/>
          </ac:spMkLst>
        </pc:spChg>
        <pc:spChg chg="mod">
          <ac:chgData name="Jessica Newport" userId="dede3334-717e-4998-a1ad-2432f5a188d4" providerId="ADAL" clId="{71450B28-6A91-49C5-BC88-2D7784511A7D}" dt="2026-03-11T09:05:19.806" v="1000"/>
          <ac:spMkLst>
            <pc:docMk/>
            <pc:sldMk cId="1635377456" sldId="256"/>
            <ac:spMk id="494" creationId="{4F6DAFF1-F670-4BE8-B149-80DED82CB319}"/>
          </ac:spMkLst>
        </pc:spChg>
        <pc:spChg chg="mod">
          <ac:chgData name="Jessica Newport" userId="dede3334-717e-4998-a1ad-2432f5a188d4" providerId="ADAL" clId="{71450B28-6A91-49C5-BC88-2D7784511A7D}" dt="2026-03-11T09:05:19.806" v="1002"/>
          <ac:spMkLst>
            <pc:docMk/>
            <pc:sldMk cId="1635377456" sldId="256"/>
            <ac:spMk id="495" creationId="{A70C31CF-92C9-4666-906C-338C8D3F1E1F}"/>
          </ac:spMkLst>
        </pc:spChg>
        <pc:spChg chg="mod">
          <ac:chgData name="Jessica Newport" userId="dede3334-717e-4998-a1ad-2432f5a188d4" providerId="ADAL" clId="{71450B28-6A91-49C5-BC88-2D7784511A7D}" dt="2026-03-11T09:05:19.808" v="1004"/>
          <ac:spMkLst>
            <pc:docMk/>
            <pc:sldMk cId="1635377456" sldId="256"/>
            <ac:spMk id="496" creationId="{C4695E18-CE30-46B9-A94E-8184A2C16857}"/>
          </ac:spMkLst>
        </pc:spChg>
        <pc:spChg chg="mod">
          <ac:chgData name="Jessica Newport" userId="dede3334-717e-4998-a1ad-2432f5a188d4" providerId="ADAL" clId="{71450B28-6A91-49C5-BC88-2D7784511A7D}" dt="2026-03-11T09:05:19.808" v="1006"/>
          <ac:spMkLst>
            <pc:docMk/>
            <pc:sldMk cId="1635377456" sldId="256"/>
            <ac:spMk id="497" creationId="{E22DFD4F-26DC-4207-BD3C-588AE598E883}"/>
          </ac:spMkLst>
        </pc:spChg>
        <pc:spChg chg="mod">
          <ac:chgData name="Jessica Newport" userId="dede3334-717e-4998-a1ad-2432f5a188d4" providerId="ADAL" clId="{71450B28-6A91-49C5-BC88-2D7784511A7D}" dt="2026-03-11T09:05:19.808" v="1008"/>
          <ac:spMkLst>
            <pc:docMk/>
            <pc:sldMk cId="1635377456" sldId="256"/>
            <ac:spMk id="498" creationId="{95ACAA5B-6F8D-4DA1-8C48-6C1914A58E0D}"/>
          </ac:spMkLst>
        </pc:spChg>
        <pc:spChg chg="mod">
          <ac:chgData name="Jessica Newport" userId="dede3334-717e-4998-a1ad-2432f5a188d4" providerId="ADAL" clId="{71450B28-6A91-49C5-BC88-2D7784511A7D}" dt="2026-03-11T09:05:19.810" v="1010"/>
          <ac:spMkLst>
            <pc:docMk/>
            <pc:sldMk cId="1635377456" sldId="256"/>
            <ac:spMk id="499" creationId="{4547E03B-635A-4DD3-AED7-7BF1AD157D64}"/>
          </ac:spMkLst>
        </pc:spChg>
        <pc:spChg chg="mod">
          <ac:chgData name="Jessica Newport" userId="dede3334-717e-4998-a1ad-2432f5a188d4" providerId="ADAL" clId="{71450B28-6A91-49C5-BC88-2D7784511A7D}" dt="2026-03-11T09:05:19.810" v="1012"/>
          <ac:spMkLst>
            <pc:docMk/>
            <pc:sldMk cId="1635377456" sldId="256"/>
            <ac:spMk id="500" creationId="{824BC0E6-ECE0-49BA-AE6E-67CEED3BE207}"/>
          </ac:spMkLst>
        </pc:spChg>
        <pc:spChg chg="mod">
          <ac:chgData name="Jessica Newport" userId="dede3334-717e-4998-a1ad-2432f5a188d4" providerId="ADAL" clId="{71450B28-6A91-49C5-BC88-2D7784511A7D}" dt="2026-03-11T09:05:19.812" v="1014"/>
          <ac:spMkLst>
            <pc:docMk/>
            <pc:sldMk cId="1635377456" sldId="256"/>
            <ac:spMk id="501" creationId="{1686231C-6BCD-4893-9978-4FDF64CC90E3}"/>
          </ac:spMkLst>
        </pc:spChg>
        <pc:spChg chg="mod">
          <ac:chgData name="Jessica Newport" userId="dede3334-717e-4998-a1ad-2432f5a188d4" providerId="ADAL" clId="{71450B28-6A91-49C5-BC88-2D7784511A7D}" dt="2026-03-11T09:05:19.812" v="1016"/>
          <ac:spMkLst>
            <pc:docMk/>
            <pc:sldMk cId="1635377456" sldId="256"/>
            <ac:spMk id="502" creationId="{C13D35E7-048F-450F-8609-03CD95544394}"/>
          </ac:spMkLst>
        </pc:spChg>
        <pc:spChg chg="mod">
          <ac:chgData name="Jessica Newport" userId="dede3334-717e-4998-a1ad-2432f5a188d4" providerId="ADAL" clId="{71450B28-6A91-49C5-BC88-2D7784511A7D}" dt="2026-03-11T09:05:19.812" v="1018"/>
          <ac:spMkLst>
            <pc:docMk/>
            <pc:sldMk cId="1635377456" sldId="256"/>
            <ac:spMk id="503" creationId="{7CD4983B-4350-4742-BAB7-AD57EF03AACC}"/>
          </ac:spMkLst>
        </pc:spChg>
        <pc:spChg chg="mod">
          <ac:chgData name="Jessica Newport" userId="dede3334-717e-4998-a1ad-2432f5a188d4" providerId="ADAL" clId="{71450B28-6A91-49C5-BC88-2D7784511A7D}" dt="2026-03-11T09:05:19.814" v="1020"/>
          <ac:spMkLst>
            <pc:docMk/>
            <pc:sldMk cId="1635377456" sldId="256"/>
            <ac:spMk id="504" creationId="{5D28D1C3-97B3-440E-9418-3AA20C9ADBB1}"/>
          </ac:spMkLst>
        </pc:spChg>
        <pc:spChg chg="mod">
          <ac:chgData name="Jessica Newport" userId="dede3334-717e-4998-a1ad-2432f5a188d4" providerId="ADAL" clId="{71450B28-6A91-49C5-BC88-2D7784511A7D}" dt="2026-03-11T09:05:19.814" v="1022"/>
          <ac:spMkLst>
            <pc:docMk/>
            <pc:sldMk cId="1635377456" sldId="256"/>
            <ac:spMk id="505" creationId="{76698FD8-0D73-492F-A6BE-49A818C05616}"/>
          </ac:spMkLst>
        </pc:spChg>
        <pc:spChg chg="mod">
          <ac:chgData name="Jessica Newport" userId="dede3334-717e-4998-a1ad-2432f5a188d4" providerId="ADAL" clId="{71450B28-6A91-49C5-BC88-2D7784511A7D}" dt="2026-03-11T09:05:19.814" v="1024"/>
          <ac:spMkLst>
            <pc:docMk/>
            <pc:sldMk cId="1635377456" sldId="256"/>
            <ac:spMk id="506" creationId="{530C9A7D-9A40-4626-8CDD-EB900CE75F15}"/>
          </ac:spMkLst>
        </pc:spChg>
        <pc:spChg chg="mod">
          <ac:chgData name="Jessica Newport" userId="dede3334-717e-4998-a1ad-2432f5a188d4" providerId="ADAL" clId="{71450B28-6A91-49C5-BC88-2D7784511A7D}" dt="2026-03-11T09:05:19.816" v="1026"/>
          <ac:spMkLst>
            <pc:docMk/>
            <pc:sldMk cId="1635377456" sldId="256"/>
            <ac:spMk id="507" creationId="{D4FB59F8-9E9B-4E42-9BC9-BBAF690EC306}"/>
          </ac:spMkLst>
        </pc:spChg>
        <pc:spChg chg="mod">
          <ac:chgData name="Jessica Newport" userId="dede3334-717e-4998-a1ad-2432f5a188d4" providerId="ADAL" clId="{71450B28-6A91-49C5-BC88-2D7784511A7D}" dt="2026-03-11T09:05:19.816" v="1028"/>
          <ac:spMkLst>
            <pc:docMk/>
            <pc:sldMk cId="1635377456" sldId="256"/>
            <ac:spMk id="508" creationId="{CC01E41E-E58C-41DC-978F-BEED89955068}"/>
          </ac:spMkLst>
        </pc:spChg>
        <pc:spChg chg="mod">
          <ac:chgData name="Jessica Newport" userId="dede3334-717e-4998-a1ad-2432f5a188d4" providerId="ADAL" clId="{71450B28-6A91-49C5-BC88-2D7784511A7D}" dt="2026-03-11T09:05:19.816" v="1030"/>
          <ac:spMkLst>
            <pc:docMk/>
            <pc:sldMk cId="1635377456" sldId="256"/>
            <ac:spMk id="509" creationId="{90435F96-692B-40CE-9425-F25FDFB04622}"/>
          </ac:spMkLst>
        </pc:spChg>
        <pc:spChg chg="mod">
          <ac:chgData name="Jessica Newport" userId="dede3334-717e-4998-a1ad-2432f5a188d4" providerId="ADAL" clId="{71450B28-6A91-49C5-BC88-2D7784511A7D}" dt="2026-03-11T09:05:19.818" v="1032"/>
          <ac:spMkLst>
            <pc:docMk/>
            <pc:sldMk cId="1635377456" sldId="256"/>
            <ac:spMk id="510" creationId="{E23F165E-3660-4AA9-AB66-71D7D4C236C9}"/>
          </ac:spMkLst>
        </pc:spChg>
        <pc:spChg chg="mod">
          <ac:chgData name="Jessica Newport" userId="dede3334-717e-4998-a1ad-2432f5a188d4" providerId="ADAL" clId="{71450B28-6A91-49C5-BC88-2D7784511A7D}" dt="2026-03-11T09:05:19.818" v="1034"/>
          <ac:spMkLst>
            <pc:docMk/>
            <pc:sldMk cId="1635377456" sldId="256"/>
            <ac:spMk id="511" creationId="{C51585E4-AA47-4B8C-885B-B7C8BF13A40E}"/>
          </ac:spMkLst>
        </pc:spChg>
        <pc:spChg chg="mod">
          <ac:chgData name="Jessica Newport" userId="dede3334-717e-4998-a1ad-2432f5a188d4" providerId="ADAL" clId="{71450B28-6A91-49C5-BC88-2D7784511A7D}" dt="2026-03-11T09:05:19.818" v="1036"/>
          <ac:spMkLst>
            <pc:docMk/>
            <pc:sldMk cId="1635377456" sldId="256"/>
            <ac:spMk id="512" creationId="{EEE9EC58-0EE4-4D25-AEF7-2C55EBBFD5B5}"/>
          </ac:spMkLst>
        </pc:spChg>
        <pc:spChg chg="mod">
          <ac:chgData name="Jessica Newport" userId="dede3334-717e-4998-a1ad-2432f5a188d4" providerId="ADAL" clId="{71450B28-6A91-49C5-BC88-2D7784511A7D}" dt="2026-03-11T09:05:19.818" v="1038"/>
          <ac:spMkLst>
            <pc:docMk/>
            <pc:sldMk cId="1635377456" sldId="256"/>
            <ac:spMk id="513" creationId="{E24CE4E7-CBF9-409A-8A1D-B1A15A8AEA5A}"/>
          </ac:spMkLst>
        </pc:spChg>
        <pc:spChg chg="mod">
          <ac:chgData name="Jessica Newport" userId="dede3334-717e-4998-a1ad-2432f5a188d4" providerId="ADAL" clId="{71450B28-6A91-49C5-BC88-2D7784511A7D}" dt="2026-03-11T09:05:19.818" v="1040"/>
          <ac:spMkLst>
            <pc:docMk/>
            <pc:sldMk cId="1635377456" sldId="256"/>
            <ac:spMk id="514" creationId="{66E0854E-8057-43FD-961D-FDDC8985581B}"/>
          </ac:spMkLst>
        </pc:spChg>
        <pc:spChg chg="mod">
          <ac:chgData name="Jessica Newport" userId="dede3334-717e-4998-a1ad-2432f5a188d4" providerId="ADAL" clId="{71450B28-6A91-49C5-BC88-2D7784511A7D}" dt="2026-03-11T09:05:19.822" v="1042"/>
          <ac:spMkLst>
            <pc:docMk/>
            <pc:sldMk cId="1635377456" sldId="256"/>
            <ac:spMk id="515" creationId="{03136C12-B032-47E0-813F-2EFC21EE311E}"/>
          </ac:spMkLst>
        </pc:spChg>
        <pc:spChg chg="mod">
          <ac:chgData name="Jessica Newport" userId="dede3334-717e-4998-a1ad-2432f5a188d4" providerId="ADAL" clId="{71450B28-6A91-49C5-BC88-2D7784511A7D}" dt="2026-03-11T09:05:19.822" v="1044"/>
          <ac:spMkLst>
            <pc:docMk/>
            <pc:sldMk cId="1635377456" sldId="256"/>
            <ac:spMk id="516" creationId="{53D5BC52-061C-4C49-BE2A-2D4FC929C15C}"/>
          </ac:spMkLst>
        </pc:spChg>
        <pc:spChg chg="mod">
          <ac:chgData name="Jessica Newport" userId="dede3334-717e-4998-a1ad-2432f5a188d4" providerId="ADAL" clId="{71450B28-6A91-49C5-BC88-2D7784511A7D}" dt="2026-03-11T09:05:19.822" v="1046"/>
          <ac:spMkLst>
            <pc:docMk/>
            <pc:sldMk cId="1635377456" sldId="256"/>
            <ac:spMk id="517" creationId="{1B7E83AD-28B6-4904-BA25-148EEC862702}"/>
          </ac:spMkLst>
        </pc:spChg>
        <pc:spChg chg="mod">
          <ac:chgData name="Jessica Newport" userId="dede3334-717e-4998-a1ad-2432f5a188d4" providerId="ADAL" clId="{71450B28-6A91-49C5-BC88-2D7784511A7D}" dt="2026-03-11T09:05:19.822" v="1048"/>
          <ac:spMkLst>
            <pc:docMk/>
            <pc:sldMk cId="1635377456" sldId="256"/>
            <ac:spMk id="518" creationId="{6CD0CB9C-6287-4A26-80AB-110DBD82C28B}"/>
          </ac:spMkLst>
        </pc:spChg>
        <pc:spChg chg="mod">
          <ac:chgData name="Jessica Newport" userId="dede3334-717e-4998-a1ad-2432f5a188d4" providerId="ADAL" clId="{71450B28-6A91-49C5-BC88-2D7784511A7D}" dt="2026-03-11T09:05:19.825" v="1050"/>
          <ac:spMkLst>
            <pc:docMk/>
            <pc:sldMk cId="1635377456" sldId="256"/>
            <ac:spMk id="519" creationId="{ACE1813D-4DBA-4846-ACF8-DE3156C2369A}"/>
          </ac:spMkLst>
        </pc:spChg>
        <pc:spChg chg="mod">
          <ac:chgData name="Jessica Newport" userId="dede3334-717e-4998-a1ad-2432f5a188d4" providerId="ADAL" clId="{71450B28-6A91-49C5-BC88-2D7784511A7D}" dt="2026-03-11T09:05:19.825" v="1052"/>
          <ac:spMkLst>
            <pc:docMk/>
            <pc:sldMk cId="1635377456" sldId="256"/>
            <ac:spMk id="520" creationId="{BDB20677-1246-4F9D-94A5-8A8D8BEE866A}"/>
          </ac:spMkLst>
        </pc:spChg>
        <pc:spChg chg="mod">
          <ac:chgData name="Jessica Newport" userId="dede3334-717e-4998-a1ad-2432f5a188d4" providerId="ADAL" clId="{71450B28-6A91-49C5-BC88-2D7784511A7D}" dt="2026-03-11T09:05:19.825" v="1054"/>
          <ac:spMkLst>
            <pc:docMk/>
            <pc:sldMk cId="1635377456" sldId="256"/>
            <ac:spMk id="521" creationId="{D62C8463-43E3-4B6A-BA2D-C6FBB261A176}"/>
          </ac:spMkLst>
        </pc:spChg>
        <pc:spChg chg="mod">
          <ac:chgData name="Jessica Newport" userId="dede3334-717e-4998-a1ad-2432f5a188d4" providerId="ADAL" clId="{71450B28-6A91-49C5-BC88-2D7784511A7D}" dt="2026-03-11T09:05:19.827" v="1056"/>
          <ac:spMkLst>
            <pc:docMk/>
            <pc:sldMk cId="1635377456" sldId="256"/>
            <ac:spMk id="522" creationId="{6BE908D4-F913-4478-9852-46C21DE420E1}"/>
          </ac:spMkLst>
        </pc:spChg>
        <pc:spChg chg="mod">
          <ac:chgData name="Jessica Newport" userId="dede3334-717e-4998-a1ad-2432f5a188d4" providerId="ADAL" clId="{71450B28-6A91-49C5-BC88-2D7784511A7D}" dt="2026-03-11T09:05:19.827" v="1058"/>
          <ac:spMkLst>
            <pc:docMk/>
            <pc:sldMk cId="1635377456" sldId="256"/>
            <ac:spMk id="523" creationId="{F2BEE34E-C4CA-4CAF-AB30-5F712E814ECD}"/>
          </ac:spMkLst>
        </pc:spChg>
        <pc:spChg chg="mod">
          <ac:chgData name="Jessica Newport" userId="dede3334-717e-4998-a1ad-2432f5a188d4" providerId="ADAL" clId="{71450B28-6A91-49C5-BC88-2D7784511A7D}" dt="2026-03-11T09:05:19.827" v="1060"/>
          <ac:spMkLst>
            <pc:docMk/>
            <pc:sldMk cId="1635377456" sldId="256"/>
            <ac:spMk id="524" creationId="{88DC7592-FC2D-4576-A9BB-6004D8C33B56}"/>
          </ac:spMkLst>
        </pc:spChg>
        <pc:spChg chg="mod">
          <ac:chgData name="Jessica Newport" userId="dede3334-717e-4998-a1ad-2432f5a188d4" providerId="ADAL" clId="{71450B28-6A91-49C5-BC88-2D7784511A7D}" dt="2026-03-11T09:05:19.829" v="1062"/>
          <ac:spMkLst>
            <pc:docMk/>
            <pc:sldMk cId="1635377456" sldId="256"/>
            <ac:spMk id="525" creationId="{56621EF9-551D-443A-B3B4-88729AAB99EA}"/>
          </ac:spMkLst>
        </pc:spChg>
        <pc:spChg chg="mod">
          <ac:chgData name="Jessica Newport" userId="dede3334-717e-4998-a1ad-2432f5a188d4" providerId="ADAL" clId="{71450B28-6A91-49C5-BC88-2D7784511A7D}" dt="2026-03-11T09:05:19.829" v="1064"/>
          <ac:spMkLst>
            <pc:docMk/>
            <pc:sldMk cId="1635377456" sldId="256"/>
            <ac:spMk id="526" creationId="{EAE698F1-E497-40BC-9E9F-6D82E350D194}"/>
          </ac:spMkLst>
        </pc:spChg>
        <pc:spChg chg="mod">
          <ac:chgData name="Jessica Newport" userId="dede3334-717e-4998-a1ad-2432f5a188d4" providerId="ADAL" clId="{71450B28-6A91-49C5-BC88-2D7784511A7D}" dt="2026-03-11T09:05:19.829" v="1066"/>
          <ac:spMkLst>
            <pc:docMk/>
            <pc:sldMk cId="1635377456" sldId="256"/>
            <ac:spMk id="527" creationId="{016851A2-ADB5-4180-8967-6A1C28018724}"/>
          </ac:spMkLst>
        </pc:spChg>
        <pc:spChg chg="mod">
          <ac:chgData name="Jessica Newport" userId="dede3334-717e-4998-a1ad-2432f5a188d4" providerId="ADAL" clId="{71450B28-6A91-49C5-BC88-2D7784511A7D}" dt="2026-03-11T09:05:19.831" v="1068"/>
          <ac:spMkLst>
            <pc:docMk/>
            <pc:sldMk cId="1635377456" sldId="256"/>
            <ac:spMk id="528" creationId="{BC3F8F57-3FCD-4B79-84B5-B88D357A53B2}"/>
          </ac:spMkLst>
        </pc:spChg>
        <pc:spChg chg="mod">
          <ac:chgData name="Jessica Newport" userId="dede3334-717e-4998-a1ad-2432f5a188d4" providerId="ADAL" clId="{71450B28-6A91-49C5-BC88-2D7784511A7D}" dt="2026-03-11T09:05:19.831" v="1070"/>
          <ac:spMkLst>
            <pc:docMk/>
            <pc:sldMk cId="1635377456" sldId="256"/>
            <ac:spMk id="529" creationId="{18B073FF-5E0F-426A-9BFC-8D265F4E843B}"/>
          </ac:spMkLst>
        </pc:spChg>
        <pc:spChg chg="mod">
          <ac:chgData name="Jessica Newport" userId="dede3334-717e-4998-a1ad-2432f5a188d4" providerId="ADAL" clId="{71450B28-6A91-49C5-BC88-2D7784511A7D}" dt="2026-03-11T09:05:19.831" v="1072"/>
          <ac:spMkLst>
            <pc:docMk/>
            <pc:sldMk cId="1635377456" sldId="256"/>
            <ac:spMk id="530" creationId="{A6F64CAB-BD72-4D65-93EC-387026AD39D6}"/>
          </ac:spMkLst>
        </pc:spChg>
        <pc:spChg chg="mod">
          <ac:chgData name="Jessica Newport" userId="dede3334-717e-4998-a1ad-2432f5a188d4" providerId="ADAL" clId="{71450B28-6A91-49C5-BC88-2D7784511A7D}" dt="2026-03-11T09:05:19.833" v="1074"/>
          <ac:spMkLst>
            <pc:docMk/>
            <pc:sldMk cId="1635377456" sldId="256"/>
            <ac:spMk id="531" creationId="{C32B1DEB-B8B4-4F81-BF41-989D029EC539}"/>
          </ac:spMkLst>
        </pc:spChg>
        <pc:spChg chg="mod">
          <ac:chgData name="Jessica Newport" userId="dede3334-717e-4998-a1ad-2432f5a188d4" providerId="ADAL" clId="{71450B28-6A91-49C5-BC88-2D7784511A7D}" dt="2026-03-11T09:05:19.833" v="1076"/>
          <ac:spMkLst>
            <pc:docMk/>
            <pc:sldMk cId="1635377456" sldId="256"/>
            <ac:spMk id="532" creationId="{DA10FE55-1566-4032-A80D-EB37CDA9784B}"/>
          </ac:spMkLst>
        </pc:spChg>
        <pc:spChg chg="mod">
          <ac:chgData name="Jessica Newport" userId="dede3334-717e-4998-a1ad-2432f5a188d4" providerId="ADAL" clId="{71450B28-6A91-49C5-BC88-2D7784511A7D}" dt="2026-03-11T09:05:19.833" v="1078"/>
          <ac:spMkLst>
            <pc:docMk/>
            <pc:sldMk cId="1635377456" sldId="256"/>
            <ac:spMk id="533" creationId="{E7DA963A-C9A0-4A0F-BCA7-C4E3D66977FA}"/>
          </ac:spMkLst>
        </pc:spChg>
        <pc:spChg chg="mod">
          <ac:chgData name="Jessica Newport" userId="dede3334-717e-4998-a1ad-2432f5a188d4" providerId="ADAL" clId="{71450B28-6A91-49C5-BC88-2D7784511A7D}" dt="2026-03-11T09:05:19.835" v="1080"/>
          <ac:spMkLst>
            <pc:docMk/>
            <pc:sldMk cId="1635377456" sldId="256"/>
            <ac:spMk id="534" creationId="{516F0BC6-3431-44A9-A487-A8703AB79134}"/>
          </ac:spMkLst>
        </pc:spChg>
        <pc:spChg chg="mod">
          <ac:chgData name="Jessica Newport" userId="dede3334-717e-4998-a1ad-2432f5a188d4" providerId="ADAL" clId="{71450B28-6A91-49C5-BC88-2D7784511A7D}" dt="2026-03-11T09:05:19.835" v="1082"/>
          <ac:spMkLst>
            <pc:docMk/>
            <pc:sldMk cId="1635377456" sldId="256"/>
            <ac:spMk id="535" creationId="{9F607404-E0A4-416E-B8E7-F0197AF8496A}"/>
          </ac:spMkLst>
        </pc:spChg>
        <pc:spChg chg="mod">
          <ac:chgData name="Jessica Newport" userId="dede3334-717e-4998-a1ad-2432f5a188d4" providerId="ADAL" clId="{71450B28-6A91-49C5-BC88-2D7784511A7D}" dt="2026-03-11T09:05:19.837" v="1084"/>
          <ac:spMkLst>
            <pc:docMk/>
            <pc:sldMk cId="1635377456" sldId="256"/>
            <ac:spMk id="536" creationId="{871D81F7-8AA8-49BC-AF05-6028ADB8F662}"/>
          </ac:spMkLst>
        </pc:spChg>
        <pc:spChg chg="mod">
          <ac:chgData name="Jessica Newport" userId="dede3334-717e-4998-a1ad-2432f5a188d4" providerId="ADAL" clId="{71450B28-6A91-49C5-BC88-2D7784511A7D}" dt="2026-03-11T09:05:19.837" v="1086"/>
          <ac:spMkLst>
            <pc:docMk/>
            <pc:sldMk cId="1635377456" sldId="256"/>
            <ac:spMk id="537" creationId="{CA9ABAF1-F2B9-4EF2-8840-B8FA9AA002EB}"/>
          </ac:spMkLst>
        </pc:spChg>
        <pc:spChg chg="mod">
          <ac:chgData name="Jessica Newport" userId="dede3334-717e-4998-a1ad-2432f5a188d4" providerId="ADAL" clId="{71450B28-6A91-49C5-BC88-2D7784511A7D}" dt="2026-03-11T09:05:19.837" v="1088"/>
          <ac:spMkLst>
            <pc:docMk/>
            <pc:sldMk cId="1635377456" sldId="256"/>
            <ac:spMk id="538" creationId="{6E7AE5F5-E8A4-471E-8C3B-49265496DBAE}"/>
          </ac:spMkLst>
        </pc:spChg>
        <pc:spChg chg="mod">
          <ac:chgData name="Jessica Newport" userId="dede3334-717e-4998-a1ad-2432f5a188d4" providerId="ADAL" clId="{71450B28-6A91-49C5-BC88-2D7784511A7D}" dt="2026-03-11T09:05:19.839" v="1090"/>
          <ac:spMkLst>
            <pc:docMk/>
            <pc:sldMk cId="1635377456" sldId="256"/>
            <ac:spMk id="539" creationId="{5F75F160-F5F9-4E91-A7D0-4428C451B0BA}"/>
          </ac:spMkLst>
        </pc:spChg>
        <pc:spChg chg="mod">
          <ac:chgData name="Jessica Newport" userId="dede3334-717e-4998-a1ad-2432f5a188d4" providerId="ADAL" clId="{71450B28-6A91-49C5-BC88-2D7784511A7D}" dt="2026-03-11T09:05:19.839" v="1092"/>
          <ac:spMkLst>
            <pc:docMk/>
            <pc:sldMk cId="1635377456" sldId="256"/>
            <ac:spMk id="540" creationId="{98598DD8-85B7-4E80-BD5E-41B9B06FE12B}"/>
          </ac:spMkLst>
        </pc:spChg>
        <pc:spChg chg="mod">
          <ac:chgData name="Jessica Newport" userId="dede3334-717e-4998-a1ad-2432f5a188d4" providerId="ADAL" clId="{71450B28-6A91-49C5-BC88-2D7784511A7D}" dt="2026-03-11T09:05:19.841" v="1094"/>
          <ac:spMkLst>
            <pc:docMk/>
            <pc:sldMk cId="1635377456" sldId="256"/>
            <ac:spMk id="541" creationId="{73D99D3F-D214-4701-AC28-70E3CBFE551E}"/>
          </ac:spMkLst>
        </pc:spChg>
        <pc:spChg chg="mod">
          <ac:chgData name="Jessica Newport" userId="dede3334-717e-4998-a1ad-2432f5a188d4" providerId="ADAL" clId="{71450B28-6A91-49C5-BC88-2D7784511A7D}" dt="2026-03-11T09:05:19.841" v="1096"/>
          <ac:spMkLst>
            <pc:docMk/>
            <pc:sldMk cId="1635377456" sldId="256"/>
            <ac:spMk id="542" creationId="{2F6F4803-E8AE-4572-BABC-CD88B3A72BF5}"/>
          </ac:spMkLst>
        </pc:spChg>
        <pc:spChg chg="mod">
          <ac:chgData name="Jessica Newport" userId="dede3334-717e-4998-a1ad-2432f5a188d4" providerId="ADAL" clId="{71450B28-6A91-49C5-BC88-2D7784511A7D}" dt="2026-03-11T09:05:19.841" v="1098"/>
          <ac:spMkLst>
            <pc:docMk/>
            <pc:sldMk cId="1635377456" sldId="256"/>
            <ac:spMk id="543" creationId="{DF2E3E45-458C-4C9C-A723-ED870DE16F2C}"/>
          </ac:spMkLst>
        </pc:spChg>
        <pc:spChg chg="mod">
          <ac:chgData name="Jessica Newport" userId="dede3334-717e-4998-a1ad-2432f5a188d4" providerId="ADAL" clId="{71450B28-6A91-49C5-BC88-2D7784511A7D}" dt="2026-03-11T09:05:19.843" v="1100"/>
          <ac:spMkLst>
            <pc:docMk/>
            <pc:sldMk cId="1635377456" sldId="256"/>
            <ac:spMk id="544" creationId="{42FC6DBE-3132-4037-99D7-DBE22C253DF9}"/>
          </ac:spMkLst>
        </pc:spChg>
        <pc:spChg chg="mod">
          <ac:chgData name="Jessica Newport" userId="dede3334-717e-4998-a1ad-2432f5a188d4" providerId="ADAL" clId="{71450B28-6A91-49C5-BC88-2D7784511A7D}" dt="2026-03-11T09:05:19.843" v="1102"/>
          <ac:spMkLst>
            <pc:docMk/>
            <pc:sldMk cId="1635377456" sldId="256"/>
            <ac:spMk id="545" creationId="{D84C7E5F-4158-48C3-B7EA-2D643EF9A984}"/>
          </ac:spMkLst>
        </pc:spChg>
        <pc:spChg chg="mod">
          <ac:chgData name="Jessica Newport" userId="dede3334-717e-4998-a1ad-2432f5a188d4" providerId="ADAL" clId="{71450B28-6A91-49C5-BC88-2D7784511A7D}" dt="2026-03-11T09:05:19.843" v="1104"/>
          <ac:spMkLst>
            <pc:docMk/>
            <pc:sldMk cId="1635377456" sldId="256"/>
            <ac:spMk id="546" creationId="{BBD2BC88-A0B9-4787-B14C-2D5E09483A23}"/>
          </ac:spMkLst>
        </pc:spChg>
        <pc:spChg chg="mod">
          <ac:chgData name="Jessica Newport" userId="dede3334-717e-4998-a1ad-2432f5a188d4" providerId="ADAL" clId="{71450B28-6A91-49C5-BC88-2D7784511A7D}" dt="2026-03-11T09:05:19.845" v="1106"/>
          <ac:spMkLst>
            <pc:docMk/>
            <pc:sldMk cId="1635377456" sldId="256"/>
            <ac:spMk id="547" creationId="{E90B7910-FF17-4B82-81E5-7323856B08D5}"/>
          </ac:spMkLst>
        </pc:spChg>
        <pc:spChg chg="mod">
          <ac:chgData name="Jessica Newport" userId="dede3334-717e-4998-a1ad-2432f5a188d4" providerId="ADAL" clId="{71450B28-6A91-49C5-BC88-2D7784511A7D}" dt="2026-03-11T09:05:19.845" v="1108"/>
          <ac:spMkLst>
            <pc:docMk/>
            <pc:sldMk cId="1635377456" sldId="256"/>
            <ac:spMk id="548" creationId="{760D1FFE-960A-49DB-B310-279CD92FC21E}"/>
          </ac:spMkLst>
        </pc:spChg>
        <pc:spChg chg="mod">
          <ac:chgData name="Jessica Newport" userId="dede3334-717e-4998-a1ad-2432f5a188d4" providerId="ADAL" clId="{71450B28-6A91-49C5-BC88-2D7784511A7D}" dt="2026-03-11T09:05:19.845" v="1110"/>
          <ac:spMkLst>
            <pc:docMk/>
            <pc:sldMk cId="1635377456" sldId="256"/>
            <ac:spMk id="549" creationId="{F27161FB-428C-4F4A-9004-AE0256C1395C}"/>
          </ac:spMkLst>
        </pc:spChg>
        <pc:spChg chg="mod">
          <ac:chgData name="Jessica Newport" userId="dede3334-717e-4998-a1ad-2432f5a188d4" providerId="ADAL" clId="{71450B28-6A91-49C5-BC88-2D7784511A7D}" dt="2026-03-11T09:05:19.847" v="1112"/>
          <ac:spMkLst>
            <pc:docMk/>
            <pc:sldMk cId="1635377456" sldId="256"/>
            <ac:spMk id="550" creationId="{B0C8D791-7121-4F09-859D-21C62B501236}"/>
          </ac:spMkLst>
        </pc:spChg>
        <pc:spChg chg="mod">
          <ac:chgData name="Jessica Newport" userId="dede3334-717e-4998-a1ad-2432f5a188d4" providerId="ADAL" clId="{71450B28-6A91-49C5-BC88-2D7784511A7D}" dt="2026-03-11T09:05:19.847" v="1114"/>
          <ac:spMkLst>
            <pc:docMk/>
            <pc:sldMk cId="1635377456" sldId="256"/>
            <ac:spMk id="551" creationId="{86F76632-67A7-417A-8B51-E636206F9314}"/>
          </ac:spMkLst>
        </pc:spChg>
        <pc:spChg chg="mod">
          <ac:chgData name="Jessica Newport" userId="dede3334-717e-4998-a1ad-2432f5a188d4" providerId="ADAL" clId="{71450B28-6A91-49C5-BC88-2D7784511A7D}" dt="2026-03-11T09:05:19.847" v="1116"/>
          <ac:spMkLst>
            <pc:docMk/>
            <pc:sldMk cId="1635377456" sldId="256"/>
            <ac:spMk id="552" creationId="{F5FC6887-C54E-40D4-8A71-BE036BF3C08E}"/>
          </ac:spMkLst>
        </pc:spChg>
        <pc:spChg chg="mod">
          <ac:chgData name="Jessica Newport" userId="dede3334-717e-4998-a1ad-2432f5a188d4" providerId="ADAL" clId="{71450B28-6A91-49C5-BC88-2D7784511A7D}" dt="2026-03-11T09:05:19.847" v="1118"/>
          <ac:spMkLst>
            <pc:docMk/>
            <pc:sldMk cId="1635377456" sldId="256"/>
            <ac:spMk id="553" creationId="{CFBD2088-D353-47EA-9AD7-8D41C3CACCC0}"/>
          </ac:spMkLst>
        </pc:spChg>
        <pc:spChg chg="mod">
          <ac:chgData name="Jessica Newport" userId="dede3334-717e-4998-a1ad-2432f5a188d4" providerId="ADAL" clId="{71450B28-6A91-49C5-BC88-2D7784511A7D}" dt="2026-03-11T09:05:19.849" v="1120"/>
          <ac:spMkLst>
            <pc:docMk/>
            <pc:sldMk cId="1635377456" sldId="256"/>
            <ac:spMk id="554" creationId="{75F9959A-CDCA-40DB-B54A-BE77FDE949E9}"/>
          </ac:spMkLst>
        </pc:spChg>
        <pc:spChg chg="mod">
          <ac:chgData name="Jessica Newport" userId="dede3334-717e-4998-a1ad-2432f5a188d4" providerId="ADAL" clId="{71450B28-6A91-49C5-BC88-2D7784511A7D}" dt="2026-03-11T09:05:19.849" v="1122"/>
          <ac:spMkLst>
            <pc:docMk/>
            <pc:sldMk cId="1635377456" sldId="256"/>
            <ac:spMk id="555" creationId="{16D71216-09D5-4BB4-A625-3FE27BE0ECF8}"/>
          </ac:spMkLst>
        </pc:spChg>
        <pc:spChg chg="mod">
          <ac:chgData name="Jessica Newport" userId="dede3334-717e-4998-a1ad-2432f5a188d4" providerId="ADAL" clId="{71450B28-6A91-49C5-BC88-2D7784511A7D}" dt="2026-03-11T09:05:19.849" v="1124"/>
          <ac:spMkLst>
            <pc:docMk/>
            <pc:sldMk cId="1635377456" sldId="256"/>
            <ac:spMk id="556" creationId="{6AE60A5B-839B-489C-B974-9C5C3F13F0AE}"/>
          </ac:spMkLst>
        </pc:spChg>
        <pc:spChg chg="mod">
          <ac:chgData name="Jessica Newport" userId="dede3334-717e-4998-a1ad-2432f5a188d4" providerId="ADAL" clId="{71450B28-6A91-49C5-BC88-2D7784511A7D}" dt="2026-03-11T09:05:19.851" v="1126"/>
          <ac:spMkLst>
            <pc:docMk/>
            <pc:sldMk cId="1635377456" sldId="256"/>
            <ac:spMk id="557" creationId="{DE2E9998-1303-4731-9EAE-C7AC3C6C1CF9}"/>
          </ac:spMkLst>
        </pc:spChg>
        <pc:spChg chg="mod">
          <ac:chgData name="Jessica Newport" userId="dede3334-717e-4998-a1ad-2432f5a188d4" providerId="ADAL" clId="{71450B28-6A91-49C5-BC88-2D7784511A7D}" dt="2026-03-11T09:05:19.851" v="1128"/>
          <ac:spMkLst>
            <pc:docMk/>
            <pc:sldMk cId="1635377456" sldId="256"/>
            <ac:spMk id="558" creationId="{16907A5E-0785-40EE-B287-0AE52E12FFF7}"/>
          </ac:spMkLst>
        </pc:spChg>
        <pc:spChg chg="mod">
          <ac:chgData name="Jessica Newport" userId="dede3334-717e-4998-a1ad-2432f5a188d4" providerId="ADAL" clId="{71450B28-6A91-49C5-BC88-2D7784511A7D}" dt="2026-03-11T09:05:19.853" v="1130"/>
          <ac:spMkLst>
            <pc:docMk/>
            <pc:sldMk cId="1635377456" sldId="256"/>
            <ac:spMk id="559" creationId="{A2942064-0AD8-4E19-A669-80D22639A1D8}"/>
          </ac:spMkLst>
        </pc:spChg>
        <pc:spChg chg="mod">
          <ac:chgData name="Jessica Newport" userId="dede3334-717e-4998-a1ad-2432f5a188d4" providerId="ADAL" clId="{71450B28-6A91-49C5-BC88-2D7784511A7D}" dt="2026-03-11T09:05:19.853" v="1132"/>
          <ac:spMkLst>
            <pc:docMk/>
            <pc:sldMk cId="1635377456" sldId="256"/>
            <ac:spMk id="560" creationId="{37BF7EC0-B378-4030-BFB9-B4148030C9DE}"/>
          </ac:spMkLst>
        </pc:spChg>
        <pc:spChg chg="mod">
          <ac:chgData name="Jessica Newport" userId="dede3334-717e-4998-a1ad-2432f5a188d4" providerId="ADAL" clId="{71450B28-6A91-49C5-BC88-2D7784511A7D}" dt="2026-03-11T09:05:19.853" v="1134"/>
          <ac:spMkLst>
            <pc:docMk/>
            <pc:sldMk cId="1635377456" sldId="256"/>
            <ac:spMk id="561" creationId="{215C3CA3-55A4-4920-899A-11701D53C112}"/>
          </ac:spMkLst>
        </pc:spChg>
        <pc:spChg chg="mod">
          <ac:chgData name="Jessica Newport" userId="dede3334-717e-4998-a1ad-2432f5a188d4" providerId="ADAL" clId="{71450B28-6A91-49C5-BC88-2D7784511A7D}" dt="2026-03-11T09:05:19.853" v="1136"/>
          <ac:spMkLst>
            <pc:docMk/>
            <pc:sldMk cId="1635377456" sldId="256"/>
            <ac:spMk id="562" creationId="{9D5FEBB4-4511-4303-98A3-D42DC69B3964}"/>
          </ac:spMkLst>
        </pc:spChg>
        <pc:spChg chg="mod">
          <ac:chgData name="Jessica Newport" userId="dede3334-717e-4998-a1ad-2432f5a188d4" providerId="ADAL" clId="{71450B28-6A91-49C5-BC88-2D7784511A7D}" dt="2026-03-11T09:05:19.853" v="1138"/>
          <ac:spMkLst>
            <pc:docMk/>
            <pc:sldMk cId="1635377456" sldId="256"/>
            <ac:spMk id="563" creationId="{EC613736-41B7-472C-90A8-01EA81CBF738}"/>
          </ac:spMkLst>
        </pc:spChg>
        <pc:spChg chg="mod">
          <ac:chgData name="Jessica Newport" userId="dede3334-717e-4998-a1ad-2432f5a188d4" providerId="ADAL" clId="{71450B28-6A91-49C5-BC88-2D7784511A7D}" dt="2026-03-11T09:05:19.853" v="1140"/>
          <ac:spMkLst>
            <pc:docMk/>
            <pc:sldMk cId="1635377456" sldId="256"/>
            <ac:spMk id="564" creationId="{6E9073AB-1C57-4025-AAF6-83E2AFB56968}"/>
          </ac:spMkLst>
        </pc:spChg>
        <pc:spChg chg="mod">
          <ac:chgData name="Jessica Newport" userId="dede3334-717e-4998-a1ad-2432f5a188d4" providerId="ADAL" clId="{71450B28-6A91-49C5-BC88-2D7784511A7D}" dt="2026-03-11T09:05:19.853" v="1142"/>
          <ac:spMkLst>
            <pc:docMk/>
            <pc:sldMk cId="1635377456" sldId="256"/>
            <ac:spMk id="565" creationId="{53CD5DC4-803D-4D6C-9D06-8C3236963EC6}"/>
          </ac:spMkLst>
        </pc:spChg>
        <pc:spChg chg="mod">
          <ac:chgData name="Jessica Newport" userId="dede3334-717e-4998-a1ad-2432f5a188d4" providerId="ADAL" clId="{71450B28-6A91-49C5-BC88-2D7784511A7D}" dt="2026-03-11T09:05:19.853" v="1144"/>
          <ac:spMkLst>
            <pc:docMk/>
            <pc:sldMk cId="1635377456" sldId="256"/>
            <ac:spMk id="566" creationId="{AEB5319B-D00B-4BF7-A204-17342C717EE5}"/>
          </ac:spMkLst>
        </pc:spChg>
        <pc:spChg chg="mod">
          <ac:chgData name="Jessica Newport" userId="dede3334-717e-4998-a1ad-2432f5a188d4" providerId="ADAL" clId="{71450B28-6A91-49C5-BC88-2D7784511A7D}" dt="2026-03-11T09:05:19.853" v="1146"/>
          <ac:spMkLst>
            <pc:docMk/>
            <pc:sldMk cId="1635377456" sldId="256"/>
            <ac:spMk id="567" creationId="{067ED5C2-912B-4F4E-93A8-882AB8E74FDA}"/>
          </ac:spMkLst>
        </pc:spChg>
        <pc:spChg chg="mod">
          <ac:chgData name="Jessica Newport" userId="dede3334-717e-4998-a1ad-2432f5a188d4" providerId="ADAL" clId="{71450B28-6A91-49C5-BC88-2D7784511A7D}" dt="2026-03-11T09:05:19.853" v="1148"/>
          <ac:spMkLst>
            <pc:docMk/>
            <pc:sldMk cId="1635377456" sldId="256"/>
            <ac:spMk id="568" creationId="{3B562551-DB08-4D3C-823E-6F704F7F9ED7}"/>
          </ac:spMkLst>
        </pc:spChg>
        <pc:spChg chg="mod">
          <ac:chgData name="Jessica Newport" userId="dede3334-717e-4998-a1ad-2432f5a188d4" providerId="ADAL" clId="{71450B28-6A91-49C5-BC88-2D7784511A7D}" dt="2026-03-11T09:05:19.853" v="1150"/>
          <ac:spMkLst>
            <pc:docMk/>
            <pc:sldMk cId="1635377456" sldId="256"/>
            <ac:spMk id="569" creationId="{E97148AC-7AF6-4C8D-A872-C01CE3816EAB}"/>
          </ac:spMkLst>
        </pc:spChg>
        <pc:spChg chg="mod">
          <ac:chgData name="Jessica Newport" userId="dede3334-717e-4998-a1ad-2432f5a188d4" providerId="ADAL" clId="{71450B28-6A91-49C5-BC88-2D7784511A7D}" dt="2026-03-11T09:05:19.853" v="1152"/>
          <ac:spMkLst>
            <pc:docMk/>
            <pc:sldMk cId="1635377456" sldId="256"/>
            <ac:spMk id="570" creationId="{FDEF2950-6E17-4BD3-A107-734390F5A741}"/>
          </ac:spMkLst>
        </pc:spChg>
        <pc:spChg chg="mod">
          <ac:chgData name="Jessica Newport" userId="dede3334-717e-4998-a1ad-2432f5a188d4" providerId="ADAL" clId="{71450B28-6A91-49C5-BC88-2D7784511A7D}" dt="2026-03-11T09:05:19.861" v="1154"/>
          <ac:spMkLst>
            <pc:docMk/>
            <pc:sldMk cId="1635377456" sldId="256"/>
            <ac:spMk id="571" creationId="{B9EC96E2-9D1A-4B76-A1D6-64B835096620}"/>
          </ac:spMkLst>
        </pc:spChg>
        <pc:spChg chg="mod">
          <ac:chgData name="Jessica Newport" userId="dede3334-717e-4998-a1ad-2432f5a188d4" providerId="ADAL" clId="{71450B28-6A91-49C5-BC88-2D7784511A7D}" dt="2026-03-11T09:05:19.861" v="1156"/>
          <ac:spMkLst>
            <pc:docMk/>
            <pc:sldMk cId="1635377456" sldId="256"/>
            <ac:spMk id="572" creationId="{3BBA3AC7-139F-4CE2-BB9F-0831C8CF8F40}"/>
          </ac:spMkLst>
        </pc:spChg>
        <pc:spChg chg="mod">
          <ac:chgData name="Jessica Newport" userId="dede3334-717e-4998-a1ad-2432f5a188d4" providerId="ADAL" clId="{71450B28-6A91-49C5-BC88-2D7784511A7D}" dt="2026-03-11T09:05:19.861" v="1158"/>
          <ac:spMkLst>
            <pc:docMk/>
            <pc:sldMk cId="1635377456" sldId="256"/>
            <ac:spMk id="573" creationId="{F7FF8BF5-9EE6-423B-8BE1-AA09EAC6356E}"/>
          </ac:spMkLst>
        </pc:spChg>
        <pc:spChg chg="mod">
          <ac:chgData name="Jessica Newport" userId="dede3334-717e-4998-a1ad-2432f5a188d4" providerId="ADAL" clId="{71450B28-6A91-49C5-BC88-2D7784511A7D}" dt="2026-03-11T09:05:19.863" v="1160"/>
          <ac:spMkLst>
            <pc:docMk/>
            <pc:sldMk cId="1635377456" sldId="256"/>
            <ac:spMk id="574" creationId="{6194005C-00F4-464D-91C3-6CD25007D52F}"/>
          </ac:spMkLst>
        </pc:spChg>
        <pc:spChg chg="mod">
          <ac:chgData name="Jessica Newport" userId="dede3334-717e-4998-a1ad-2432f5a188d4" providerId="ADAL" clId="{71450B28-6A91-49C5-BC88-2D7784511A7D}" dt="2026-03-11T09:05:19.863" v="1162"/>
          <ac:spMkLst>
            <pc:docMk/>
            <pc:sldMk cId="1635377456" sldId="256"/>
            <ac:spMk id="575" creationId="{4C55DE03-5629-4C21-BCFF-7259C5A0C439}"/>
          </ac:spMkLst>
        </pc:spChg>
        <pc:spChg chg="mod">
          <ac:chgData name="Jessica Newport" userId="dede3334-717e-4998-a1ad-2432f5a188d4" providerId="ADAL" clId="{71450B28-6A91-49C5-BC88-2D7784511A7D}" dt="2026-03-11T09:05:19.863" v="1164"/>
          <ac:spMkLst>
            <pc:docMk/>
            <pc:sldMk cId="1635377456" sldId="256"/>
            <ac:spMk id="576" creationId="{AE5FDE2E-1C1F-4C34-B816-2AF8ABEB8CB6}"/>
          </ac:spMkLst>
        </pc:spChg>
        <pc:spChg chg="mod">
          <ac:chgData name="Jessica Newport" userId="dede3334-717e-4998-a1ad-2432f5a188d4" providerId="ADAL" clId="{71450B28-6A91-49C5-BC88-2D7784511A7D}" dt="2026-03-11T09:05:19.865" v="1166"/>
          <ac:spMkLst>
            <pc:docMk/>
            <pc:sldMk cId="1635377456" sldId="256"/>
            <ac:spMk id="577" creationId="{605A04D5-424E-4C44-A0D5-5B4C9237BE9C}"/>
          </ac:spMkLst>
        </pc:spChg>
        <pc:spChg chg="mod">
          <ac:chgData name="Jessica Newport" userId="dede3334-717e-4998-a1ad-2432f5a188d4" providerId="ADAL" clId="{71450B28-6A91-49C5-BC88-2D7784511A7D}" dt="2026-03-11T09:05:19.865" v="1168"/>
          <ac:spMkLst>
            <pc:docMk/>
            <pc:sldMk cId="1635377456" sldId="256"/>
            <ac:spMk id="578" creationId="{5A808885-E4D9-47DB-8055-2840F1EB3E3A}"/>
          </ac:spMkLst>
        </pc:spChg>
        <pc:spChg chg="mod">
          <ac:chgData name="Jessica Newport" userId="dede3334-717e-4998-a1ad-2432f5a188d4" providerId="ADAL" clId="{71450B28-6A91-49C5-BC88-2D7784511A7D}" dt="2026-03-11T09:05:19.865" v="1170"/>
          <ac:spMkLst>
            <pc:docMk/>
            <pc:sldMk cId="1635377456" sldId="256"/>
            <ac:spMk id="579" creationId="{6B6F5722-DE65-4161-85D5-7CE38642D337}"/>
          </ac:spMkLst>
        </pc:spChg>
        <pc:spChg chg="mod">
          <ac:chgData name="Jessica Newport" userId="dede3334-717e-4998-a1ad-2432f5a188d4" providerId="ADAL" clId="{71450B28-6A91-49C5-BC88-2D7784511A7D}" dt="2026-03-11T09:05:19.867" v="1172"/>
          <ac:spMkLst>
            <pc:docMk/>
            <pc:sldMk cId="1635377456" sldId="256"/>
            <ac:spMk id="580" creationId="{7D40DE45-3DDD-4B96-9EFB-AD5F5CAA324E}"/>
          </ac:spMkLst>
        </pc:spChg>
        <pc:spChg chg="mod">
          <ac:chgData name="Jessica Newport" userId="dede3334-717e-4998-a1ad-2432f5a188d4" providerId="ADAL" clId="{71450B28-6A91-49C5-BC88-2D7784511A7D}" dt="2026-03-11T09:05:19.867" v="1174"/>
          <ac:spMkLst>
            <pc:docMk/>
            <pc:sldMk cId="1635377456" sldId="256"/>
            <ac:spMk id="581" creationId="{467F8705-98E3-43CC-8779-61DA00B152A5}"/>
          </ac:spMkLst>
        </pc:spChg>
        <pc:spChg chg="mod">
          <ac:chgData name="Jessica Newport" userId="dede3334-717e-4998-a1ad-2432f5a188d4" providerId="ADAL" clId="{71450B28-6A91-49C5-BC88-2D7784511A7D}" dt="2026-03-11T09:05:19.869" v="1176"/>
          <ac:spMkLst>
            <pc:docMk/>
            <pc:sldMk cId="1635377456" sldId="256"/>
            <ac:spMk id="582" creationId="{058AB2EC-392D-4A83-9BDE-B2CDEB78C99A}"/>
          </ac:spMkLst>
        </pc:spChg>
        <pc:spChg chg="mod">
          <ac:chgData name="Jessica Newport" userId="dede3334-717e-4998-a1ad-2432f5a188d4" providerId="ADAL" clId="{71450B28-6A91-49C5-BC88-2D7784511A7D}" dt="2026-03-11T09:05:19.869" v="1178"/>
          <ac:spMkLst>
            <pc:docMk/>
            <pc:sldMk cId="1635377456" sldId="256"/>
            <ac:spMk id="583" creationId="{6A721BFB-1D15-4E61-9928-533024FD07A5}"/>
          </ac:spMkLst>
        </pc:spChg>
        <pc:spChg chg="mod">
          <ac:chgData name="Jessica Newport" userId="dede3334-717e-4998-a1ad-2432f5a188d4" providerId="ADAL" clId="{71450B28-6A91-49C5-BC88-2D7784511A7D}" dt="2026-03-11T09:05:19.869" v="1180"/>
          <ac:spMkLst>
            <pc:docMk/>
            <pc:sldMk cId="1635377456" sldId="256"/>
            <ac:spMk id="584" creationId="{DDCD7D49-DD68-421A-8A21-664EA70A117D}"/>
          </ac:spMkLst>
        </pc:spChg>
        <pc:spChg chg="mod">
          <ac:chgData name="Jessica Newport" userId="dede3334-717e-4998-a1ad-2432f5a188d4" providerId="ADAL" clId="{71450B28-6A91-49C5-BC88-2D7784511A7D}" dt="2026-03-11T09:05:19.869" v="1182"/>
          <ac:spMkLst>
            <pc:docMk/>
            <pc:sldMk cId="1635377456" sldId="256"/>
            <ac:spMk id="585" creationId="{B0500C9E-56D7-4AAA-A72D-44B0980A2B21}"/>
          </ac:spMkLst>
        </pc:spChg>
        <pc:spChg chg="mod">
          <ac:chgData name="Jessica Newport" userId="dede3334-717e-4998-a1ad-2432f5a188d4" providerId="ADAL" clId="{71450B28-6A91-49C5-BC88-2D7784511A7D}" dt="2026-03-11T09:05:19.869" v="1184"/>
          <ac:spMkLst>
            <pc:docMk/>
            <pc:sldMk cId="1635377456" sldId="256"/>
            <ac:spMk id="586" creationId="{5B5A295D-6D4A-44DE-A082-5600601D3D0A}"/>
          </ac:spMkLst>
        </pc:spChg>
        <pc:spChg chg="mod">
          <ac:chgData name="Jessica Newport" userId="dede3334-717e-4998-a1ad-2432f5a188d4" providerId="ADAL" clId="{71450B28-6A91-49C5-BC88-2D7784511A7D}" dt="2026-03-11T09:05:19.869" v="1186"/>
          <ac:spMkLst>
            <pc:docMk/>
            <pc:sldMk cId="1635377456" sldId="256"/>
            <ac:spMk id="587" creationId="{A4B94653-0A6F-4D70-A3FD-F91528DE4BD6}"/>
          </ac:spMkLst>
        </pc:spChg>
        <pc:spChg chg="mod">
          <ac:chgData name="Jessica Newport" userId="dede3334-717e-4998-a1ad-2432f5a188d4" providerId="ADAL" clId="{71450B28-6A91-49C5-BC88-2D7784511A7D}" dt="2026-03-11T09:05:19.869" v="1188"/>
          <ac:spMkLst>
            <pc:docMk/>
            <pc:sldMk cId="1635377456" sldId="256"/>
            <ac:spMk id="588" creationId="{0A04BC01-A4AA-48EA-A00D-46A441E601B6}"/>
          </ac:spMkLst>
        </pc:spChg>
        <pc:spChg chg="mod">
          <ac:chgData name="Jessica Newport" userId="dede3334-717e-4998-a1ad-2432f5a188d4" providerId="ADAL" clId="{71450B28-6A91-49C5-BC88-2D7784511A7D}" dt="2026-03-11T09:05:19.869" v="1190"/>
          <ac:spMkLst>
            <pc:docMk/>
            <pc:sldMk cId="1635377456" sldId="256"/>
            <ac:spMk id="589" creationId="{32611182-A112-4D49-8CC1-2362CEC5D2E4}"/>
          </ac:spMkLst>
        </pc:spChg>
        <pc:spChg chg="mod">
          <ac:chgData name="Jessica Newport" userId="dede3334-717e-4998-a1ad-2432f5a188d4" providerId="ADAL" clId="{71450B28-6A91-49C5-BC88-2D7784511A7D}" dt="2026-03-11T09:05:19.869" v="1192"/>
          <ac:spMkLst>
            <pc:docMk/>
            <pc:sldMk cId="1635377456" sldId="256"/>
            <ac:spMk id="590" creationId="{0B153652-6346-4D88-B7BE-147F70EB52F3}"/>
          </ac:spMkLst>
        </pc:spChg>
        <pc:spChg chg="mod">
          <ac:chgData name="Jessica Newport" userId="dede3334-717e-4998-a1ad-2432f5a188d4" providerId="ADAL" clId="{71450B28-6A91-49C5-BC88-2D7784511A7D}" dt="2026-03-11T09:05:19.869" v="1194"/>
          <ac:spMkLst>
            <pc:docMk/>
            <pc:sldMk cId="1635377456" sldId="256"/>
            <ac:spMk id="591" creationId="{99522B1A-56B8-4BEC-AD08-EA11DA79CB17}"/>
          </ac:spMkLst>
        </pc:spChg>
        <pc:spChg chg="mod">
          <ac:chgData name="Jessica Newport" userId="dede3334-717e-4998-a1ad-2432f5a188d4" providerId="ADAL" clId="{71450B28-6A91-49C5-BC88-2D7784511A7D}" dt="2026-03-11T09:05:19.869" v="1196"/>
          <ac:spMkLst>
            <pc:docMk/>
            <pc:sldMk cId="1635377456" sldId="256"/>
            <ac:spMk id="592" creationId="{9E2EE624-A928-437C-B45A-A8B01138F8E8}"/>
          </ac:spMkLst>
        </pc:spChg>
        <pc:spChg chg="mod">
          <ac:chgData name="Jessica Newport" userId="dede3334-717e-4998-a1ad-2432f5a188d4" providerId="ADAL" clId="{71450B28-6A91-49C5-BC88-2D7784511A7D}" dt="2026-03-11T09:05:19.869" v="1198"/>
          <ac:spMkLst>
            <pc:docMk/>
            <pc:sldMk cId="1635377456" sldId="256"/>
            <ac:spMk id="593" creationId="{FD4DB5EA-1067-49EA-9247-227628CEB6BA}"/>
          </ac:spMkLst>
        </pc:spChg>
        <pc:spChg chg="mod">
          <ac:chgData name="Jessica Newport" userId="dede3334-717e-4998-a1ad-2432f5a188d4" providerId="ADAL" clId="{71450B28-6A91-49C5-BC88-2D7784511A7D}" dt="2026-03-11T09:05:19.869" v="1200"/>
          <ac:spMkLst>
            <pc:docMk/>
            <pc:sldMk cId="1635377456" sldId="256"/>
            <ac:spMk id="594" creationId="{354B7CD2-E7E6-4E77-934F-371971A4BBB1}"/>
          </ac:spMkLst>
        </pc:spChg>
        <pc:spChg chg="mod">
          <ac:chgData name="Jessica Newport" userId="dede3334-717e-4998-a1ad-2432f5a188d4" providerId="ADAL" clId="{71450B28-6A91-49C5-BC88-2D7784511A7D}" dt="2026-03-11T09:05:19.869" v="1202"/>
          <ac:spMkLst>
            <pc:docMk/>
            <pc:sldMk cId="1635377456" sldId="256"/>
            <ac:spMk id="595" creationId="{BFD043BC-EC6B-44CE-AD9D-98D0BFBA8FBC}"/>
          </ac:spMkLst>
        </pc:spChg>
        <pc:spChg chg="mod">
          <ac:chgData name="Jessica Newport" userId="dede3334-717e-4998-a1ad-2432f5a188d4" providerId="ADAL" clId="{71450B28-6A91-49C5-BC88-2D7784511A7D}" dt="2026-03-11T09:05:19.869" v="1204"/>
          <ac:spMkLst>
            <pc:docMk/>
            <pc:sldMk cId="1635377456" sldId="256"/>
            <ac:spMk id="596" creationId="{B9AF8859-37E5-4A1E-A380-68F75EBBDA28}"/>
          </ac:spMkLst>
        </pc:spChg>
        <pc:spChg chg="mod">
          <ac:chgData name="Jessica Newport" userId="dede3334-717e-4998-a1ad-2432f5a188d4" providerId="ADAL" clId="{71450B28-6A91-49C5-BC88-2D7784511A7D}" dt="2026-03-11T09:05:19.869" v="1206"/>
          <ac:spMkLst>
            <pc:docMk/>
            <pc:sldMk cId="1635377456" sldId="256"/>
            <ac:spMk id="597" creationId="{9AAA4CA3-96DD-40D9-8C22-0B68720099F4}"/>
          </ac:spMkLst>
        </pc:spChg>
        <pc:spChg chg="mod">
          <ac:chgData name="Jessica Newport" userId="dede3334-717e-4998-a1ad-2432f5a188d4" providerId="ADAL" clId="{71450B28-6A91-49C5-BC88-2D7784511A7D}" dt="2026-03-11T09:05:19.869" v="1208"/>
          <ac:spMkLst>
            <pc:docMk/>
            <pc:sldMk cId="1635377456" sldId="256"/>
            <ac:spMk id="598" creationId="{14C922E3-4EB7-4EA7-8F7E-1EB825D5B8E6}"/>
          </ac:spMkLst>
        </pc:spChg>
        <pc:spChg chg="mod">
          <ac:chgData name="Jessica Newport" userId="dede3334-717e-4998-a1ad-2432f5a188d4" providerId="ADAL" clId="{71450B28-6A91-49C5-BC88-2D7784511A7D}" dt="2026-03-11T09:05:19.869" v="1210"/>
          <ac:spMkLst>
            <pc:docMk/>
            <pc:sldMk cId="1635377456" sldId="256"/>
            <ac:spMk id="599" creationId="{706471F1-1098-4849-B344-227A60EE3388}"/>
          </ac:spMkLst>
        </pc:spChg>
        <pc:spChg chg="mod">
          <ac:chgData name="Jessica Newport" userId="dede3334-717e-4998-a1ad-2432f5a188d4" providerId="ADAL" clId="{71450B28-6A91-49C5-BC88-2D7784511A7D}" dt="2026-03-11T09:05:19.869" v="1212"/>
          <ac:spMkLst>
            <pc:docMk/>
            <pc:sldMk cId="1635377456" sldId="256"/>
            <ac:spMk id="600" creationId="{BC13AD10-CFC8-4E8D-B607-B9E303533455}"/>
          </ac:spMkLst>
        </pc:spChg>
        <pc:spChg chg="mod">
          <ac:chgData name="Jessica Newport" userId="dede3334-717e-4998-a1ad-2432f5a188d4" providerId="ADAL" clId="{71450B28-6A91-49C5-BC88-2D7784511A7D}" dt="2026-03-11T09:05:19.869" v="1214"/>
          <ac:spMkLst>
            <pc:docMk/>
            <pc:sldMk cId="1635377456" sldId="256"/>
            <ac:spMk id="601" creationId="{5409C2C5-8B38-4FA7-8F40-D9AE545B4DF9}"/>
          </ac:spMkLst>
        </pc:spChg>
        <pc:spChg chg="mod">
          <ac:chgData name="Jessica Newport" userId="dede3334-717e-4998-a1ad-2432f5a188d4" providerId="ADAL" clId="{71450B28-6A91-49C5-BC88-2D7784511A7D}" dt="2026-03-11T09:05:19.869" v="1216"/>
          <ac:spMkLst>
            <pc:docMk/>
            <pc:sldMk cId="1635377456" sldId="256"/>
            <ac:spMk id="602" creationId="{7880C787-0AEB-4590-851F-78E9B1C4EAD5}"/>
          </ac:spMkLst>
        </pc:spChg>
        <pc:spChg chg="mod">
          <ac:chgData name="Jessica Newport" userId="dede3334-717e-4998-a1ad-2432f5a188d4" providerId="ADAL" clId="{71450B28-6A91-49C5-BC88-2D7784511A7D}" dt="2026-03-11T09:05:19.869" v="1218"/>
          <ac:spMkLst>
            <pc:docMk/>
            <pc:sldMk cId="1635377456" sldId="256"/>
            <ac:spMk id="603" creationId="{73072AC2-6177-419C-8873-F0E2116F2E94}"/>
          </ac:spMkLst>
        </pc:spChg>
        <pc:spChg chg="mod">
          <ac:chgData name="Jessica Newport" userId="dede3334-717e-4998-a1ad-2432f5a188d4" providerId="ADAL" clId="{71450B28-6A91-49C5-BC88-2D7784511A7D}" dt="2026-03-11T09:05:19.869" v="1220"/>
          <ac:spMkLst>
            <pc:docMk/>
            <pc:sldMk cId="1635377456" sldId="256"/>
            <ac:spMk id="604" creationId="{9666F5BB-D845-4D02-9645-F65B2E21BD16}"/>
          </ac:spMkLst>
        </pc:spChg>
        <pc:spChg chg="mod">
          <ac:chgData name="Jessica Newport" userId="dede3334-717e-4998-a1ad-2432f5a188d4" providerId="ADAL" clId="{71450B28-6A91-49C5-BC88-2D7784511A7D}" dt="2026-03-11T09:05:19.885" v="1222"/>
          <ac:spMkLst>
            <pc:docMk/>
            <pc:sldMk cId="1635377456" sldId="256"/>
            <ac:spMk id="605" creationId="{3A781BC3-A18B-4FB9-9460-1F31ECCE7C50}"/>
          </ac:spMkLst>
        </pc:spChg>
        <pc:spChg chg="mod">
          <ac:chgData name="Jessica Newport" userId="dede3334-717e-4998-a1ad-2432f5a188d4" providerId="ADAL" clId="{71450B28-6A91-49C5-BC88-2D7784511A7D}" dt="2026-03-11T09:05:19.885" v="1224"/>
          <ac:spMkLst>
            <pc:docMk/>
            <pc:sldMk cId="1635377456" sldId="256"/>
            <ac:spMk id="606" creationId="{B26A12E5-A971-4F1F-839E-35E8267CCA93}"/>
          </ac:spMkLst>
        </pc:spChg>
        <pc:spChg chg="mod">
          <ac:chgData name="Jessica Newport" userId="dede3334-717e-4998-a1ad-2432f5a188d4" providerId="ADAL" clId="{71450B28-6A91-49C5-BC88-2D7784511A7D}" dt="2026-03-11T09:05:19.885" v="1226"/>
          <ac:spMkLst>
            <pc:docMk/>
            <pc:sldMk cId="1635377456" sldId="256"/>
            <ac:spMk id="607" creationId="{61070AF6-2A1D-4B8C-93C8-C05E6E818A10}"/>
          </ac:spMkLst>
        </pc:spChg>
        <pc:spChg chg="mod">
          <ac:chgData name="Jessica Newport" userId="dede3334-717e-4998-a1ad-2432f5a188d4" providerId="ADAL" clId="{71450B28-6A91-49C5-BC88-2D7784511A7D}" dt="2026-03-11T09:05:19.885" v="1228"/>
          <ac:spMkLst>
            <pc:docMk/>
            <pc:sldMk cId="1635377456" sldId="256"/>
            <ac:spMk id="608" creationId="{304A43BC-4145-47B0-A770-ACEAA2601B14}"/>
          </ac:spMkLst>
        </pc:spChg>
        <pc:spChg chg="mod">
          <ac:chgData name="Jessica Newport" userId="dede3334-717e-4998-a1ad-2432f5a188d4" providerId="ADAL" clId="{71450B28-6A91-49C5-BC88-2D7784511A7D}" dt="2026-03-11T09:05:19.885" v="1230"/>
          <ac:spMkLst>
            <pc:docMk/>
            <pc:sldMk cId="1635377456" sldId="256"/>
            <ac:spMk id="609" creationId="{EE932B2F-9334-49CB-B9DF-BC0922CC20E8}"/>
          </ac:spMkLst>
        </pc:spChg>
        <pc:spChg chg="mod">
          <ac:chgData name="Jessica Newport" userId="dede3334-717e-4998-a1ad-2432f5a188d4" providerId="ADAL" clId="{71450B28-6A91-49C5-BC88-2D7784511A7D}" dt="2026-03-11T09:05:19.885" v="1232"/>
          <ac:spMkLst>
            <pc:docMk/>
            <pc:sldMk cId="1635377456" sldId="256"/>
            <ac:spMk id="610" creationId="{7F7B316E-D78B-42C5-BFEA-63327F3B2FE4}"/>
          </ac:spMkLst>
        </pc:spChg>
        <pc:spChg chg="mod">
          <ac:chgData name="Jessica Newport" userId="dede3334-717e-4998-a1ad-2432f5a188d4" providerId="ADAL" clId="{71450B28-6A91-49C5-BC88-2D7784511A7D}" dt="2026-03-11T09:05:19.885" v="1234"/>
          <ac:spMkLst>
            <pc:docMk/>
            <pc:sldMk cId="1635377456" sldId="256"/>
            <ac:spMk id="611" creationId="{BC39D3DF-5071-4005-BC34-895C0C85ECD0}"/>
          </ac:spMkLst>
        </pc:spChg>
        <pc:spChg chg="mod">
          <ac:chgData name="Jessica Newport" userId="dede3334-717e-4998-a1ad-2432f5a188d4" providerId="ADAL" clId="{71450B28-6A91-49C5-BC88-2D7784511A7D}" dt="2026-03-11T09:05:19.885" v="1236"/>
          <ac:spMkLst>
            <pc:docMk/>
            <pc:sldMk cId="1635377456" sldId="256"/>
            <ac:spMk id="612" creationId="{DFF64859-8985-4B8D-8290-9949AF98CDF0}"/>
          </ac:spMkLst>
        </pc:spChg>
        <pc:spChg chg="mod">
          <ac:chgData name="Jessica Newport" userId="dede3334-717e-4998-a1ad-2432f5a188d4" providerId="ADAL" clId="{71450B28-6A91-49C5-BC88-2D7784511A7D}" dt="2026-03-11T09:05:19.885" v="1238"/>
          <ac:spMkLst>
            <pc:docMk/>
            <pc:sldMk cId="1635377456" sldId="256"/>
            <ac:spMk id="613" creationId="{BA61FD3D-36DD-4D76-B908-D812768230E5}"/>
          </ac:spMkLst>
        </pc:spChg>
        <pc:spChg chg="mod">
          <ac:chgData name="Jessica Newport" userId="dede3334-717e-4998-a1ad-2432f5a188d4" providerId="ADAL" clId="{71450B28-6A91-49C5-BC88-2D7784511A7D}" dt="2026-03-11T09:05:19.885" v="1240"/>
          <ac:spMkLst>
            <pc:docMk/>
            <pc:sldMk cId="1635377456" sldId="256"/>
            <ac:spMk id="614" creationId="{0E56BABA-773B-407C-80C2-237D3ABA73D6}"/>
          </ac:spMkLst>
        </pc:spChg>
        <pc:spChg chg="mod">
          <ac:chgData name="Jessica Newport" userId="dede3334-717e-4998-a1ad-2432f5a188d4" providerId="ADAL" clId="{71450B28-6A91-49C5-BC88-2D7784511A7D}" dt="2026-03-11T09:05:19.885" v="1242"/>
          <ac:spMkLst>
            <pc:docMk/>
            <pc:sldMk cId="1635377456" sldId="256"/>
            <ac:spMk id="615" creationId="{33AC2A22-CA0A-4883-B5BD-1FD81949E6F6}"/>
          </ac:spMkLst>
        </pc:spChg>
        <pc:spChg chg="mod">
          <ac:chgData name="Jessica Newport" userId="dede3334-717e-4998-a1ad-2432f5a188d4" providerId="ADAL" clId="{71450B28-6A91-49C5-BC88-2D7784511A7D}" dt="2026-03-11T09:05:19.885" v="1244"/>
          <ac:spMkLst>
            <pc:docMk/>
            <pc:sldMk cId="1635377456" sldId="256"/>
            <ac:spMk id="616" creationId="{ACC7F8BC-AEB0-48E5-902C-9CDB4FEB35DE}"/>
          </ac:spMkLst>
        </pc:spChg>
        <pc:spChg chg="mod">
          <ac:chgData name="Jessica Newport" userId="dede3334-717e-4998-a1ad-2432f5a188d4" providerId="ADAL" clId="{71450B28-6A91-49C5-BC88-2D7784511A7D}" dt="2026-03-11T09:05:19.885" v="1246"/>
          <ac:spMkLst>
            <pc:docMk/>
            <pc:sldMk cId="1635377456" sldId="256"/>
            <ac:spMk id="617" creationId="{A63F4ED2-9B57-4535-BE10-1251A72DCB51}"/>
          </ac:spMkLst>
        </pc:spChg>
        <pc:spChg chg="mod">
          <ac:chgData name="Jessica Newport" userId="dede3334-717e-4998-a1ad-2432f5a188d4" providerId="ADAL" clId="{71450B28-6A91-49C5-BC88-2D7784511A7D}" dt="2026-03-11T09:05:19.885" v="1248"/>
          <ac:spMkLst>
            <pc:docMk/>
            <pc:sldMk cId="1635377456" sldId="256"/>
            <ac:spMk id="618" creationId="{43E91C66-6E70-4D7F-8E83-DEF9C69460CD}"/>
          </ac:spMkLst>
        </pc:spChg>
        <pc:spChg chg="mod">
          <ac:chgData name="Jessica Newport" userId="dede3334-717e-4998-a1ad-2432f5a188d4" providerId="ADAL" clId="{71450B28-6A91-49C5-BC88-2D7784511A7D}" dt="2026-03-11T09:05:19.885" v="1250"/>
          <ac:spMkLst>
            <pc:docMk/>
            <pc:sldMk cId="1635377456" sldId="256"/>
            <ac:spMk id="619" creationId="{2C3ACC86-875C-4FF2-A699-28B8DA5E0DE3}"/>
          </ac:spMkLst>
        </pc:spChg>
        <pc:spChg chg="mod">
          <ac:chgData name="Jessica Newport" userId="dede3334-717e-4998-a1ad-2432f5a188d4" providerId="ADAL" clId="{71450B28-6A91-49C5-BC88-2D7784511A7D}" dt="2026-03-11T09:05:19.895" v="1252"/>
          <ac:spMkLst>
            <pc:docMk/>
            <pc:sldMk cId="1635377456" sldId="256"/>
            <ac:spMk id="620" creationId="{6840625D-78ED-4649-913E-92831F383E74}"/>
          </ac:spMkLst>
        </pc:spChg>
        <pc:spChg chg="mod">
          <ac:chgData name="Jessica Newport" userId="dede3334-717e-4998-a1ad-2432f5a188d4" providerId="ADAL" clId="{71450B28-6A91-49C5-BC88-2D7784511A7D}" dt="2026-03-11T09:05:19.895" v="1254"/>
          <ac:spMkLst>
            <pc:docMk/>
            <pc:sldMk cId="1635377456" sldId="256"/>
            <ac:spMk id="621" creationId="{F5EE2ED9-E880-4D82-9438-8BA35E830F99}"/>
          </ac:spMkLst>
        </pc:spChg>
        <pc:spChg chg="mod">
          <ac:chgData name="Jessica Newport" userId="dede3334-717e-4998-a1ad-2432f5a188d4" providerId="ADAL" clId="{71450B28-6A91-49C5-BC88-2D7784511A7D}" dt="2026-03-11T09:05:19.895" v="1256"/>
          <ac:spMkLst>
            <pc:docMk/>
            <pc:sldMk cId="1635377456" sldId="256"/>
            <ac:spMk id="622" creationId="{F6DF5999-BE71-483B-AFE5-976BA66BAE7E}"/>
          </ac:spMkLst>
        </pc:spChg>
        <pc:spChg chg="mod">
          <ac:chgData name="Jessica Newport" userId="dede3334-717e-4998-a1ad-2432f5a188d4" providerId="ADAL" clId="{71450B28-6A91-49C5-BC88-2D7784511A7D}" dt="2026-03-11T09:05:19.895" v="1258"/>
          <ac:spMkLst>
            <pc:docMk/>
            <pc:sldMk cId="1635377456" sldId="256"/>
            <ac:spMk id="623" creationId="{6DA0FE58-0F8E-4234-8F2F-8F4153F712E5}"/>
          </ac:spMkLst>
        </pc:spChg>
        <pc:spChg chg="mod">
          <ac:chgData name="Jessica Newport" userId="dede3334-717e-4998-a1ad-2432f5a188d4" providerId="ADAL" clId="{71450B28-6A91-49C5-BC88-2D7784511A7D}" dt="2026-03-11T09:05:19.895" v="1260"/>
          <ac:spMkLst>
            <pc:docMk/>
            <pc:sldMk cId="1635377456" sldId="256"/>
            <ac:spMk id="624" creationId="{9B0E786C-134A-42FE-8364-B6D25BCD9818}"/>
          </ac:spMkLst>
        </pc:spChg>
        <pc:spChg chg="mod">
          <ac:chgData name="Jessica Newport" userId="dede3334-717e-4998-a1ad-2432f5a188d4" providerId="ADAL" clId="{71450B28-6A91-49C5-BC88-2D7784511A7D}" dt="2026-03-11T09:05:19.901" v="1262"/>
          <ac:spMkLst>
            <pc:docMk/>
            <pc:sldMk cId="1635377456" sldId="256"/>
            <ac:spMk id="625" creationId="{4BC47008-04DB-4782-935C-9F1D29353B3F}"/>
          </ac:spMkLst>
        </pc:spChg>
        <pc:spChg chg="mod">
          <ac:chgData name="Jessica Newport" userId="dede3334-717e-4998-a1ad-2432f5a188d4" providerId="ADAL" clId="{71450B28-6A91-49C5-BC88-2D7784511A7D}" dt="2026-03-11T09:05:19.901" v="1264"/>
          <ac:spMkLst>
            <pc:docMk/>
            <pc:sldMk cId="1635377456" sldId="256"/>
            <ac:spMk id="626" creationId="{4E2990E1-F3D5-4CEE-A409-5FC9DA62E1E8}"/>
          </ac:spMkLst>
        </pc:spChg>
        <pc:spChg chg="mod">
          <ac:chgData name="Jessica Newport" userId="dede3334-717e-4998-a1ad-2432f5a188d4" providerId="ADAL" clId="{71450B28-6A91-49C5-BC88-2D7784511A7D}" dt="2026-03-11T09:05:19.901" v="1266"/>
          <ac:spMkLst>
            <pc:docMk/>
            <pc:sldMk cId="1635377456" sldId="256"/>
            <ac:spMk id="627" creationId="{C1E65D45-4C3B-476A-B9E3-3FAFAF462113}"/>
          </ac:spMkLst>
        </pc:spChg>
        <pc:spChg chg="mod">
          <ac:chgData name="Jessica Newport" userId="dede3334-717e-4998-a1ad-2432f5a188d4" providerId="ADAL" clId="{71450B28-6A91-49C5-BC88-2D7784511A7D}" dt="2026-03-11T09:05:19.901" v="1268"/>
          <ac:spMkLst>
            <pc:docMk/>
            <pc:sldMk cId="1635377456" sldId="256"/>
            <ac:spMk id="628" creationId="{4170E083-F3B5-4BBB-BE8F-B0FAA2E65CDD}"/>
          </ac:spMkLst>
        </pc:spChg>
        <pc:spChg chg="mod">
          <ac:chgData name="Jessica Newport" userId="dede3334-717e-4998-a1ad-2432f5a188d4" providerId="ADAL" clId="{71450B28-6A91-49C5-BC88-2D7784511A7D}" dt="2026-03-11T09:05:19.901" v="1270"/>
          <ac:spMkLst>
            <pc:docMk/>
            <pc:sldMk cId="1635377456" sldId="256"/>
            <ac:spMk id="629" creationId="{861BD298-1F43-4FBE-9C53-0AECE9CF912F}"/>
          </ac:spMkLst>
        </pc:spChg>
        <pc:spChg chg="mod">
          <ac:chgData name="Jessica Newport" userId="dede3334-717e-4998-a1ad-2432f5a188d4" providerId="ADAL" clId="{71450B28-6A91-49C5-BC88-2D7784511A7D}" dt="2026-03-11T09:05:19.901" v="1272"/>
          <ac:spMkLst>
            <pc:docMk/>
            <pc:sldMk cId="1635377456" sldId="256"/>
            <ac:spMk id="630" creationId="{3CCC9327-F78F-47D3-B1CF-2CAE98DBA91B}"/>
          </ac:spMkLst>
        </pc:spChg>
        <pc:spChg chg="mod">
          <ac:chgData name="Jessica Newport" userId="dede3334-717e-4998-a1ad-2432f5a188d4" providerId="ADAL" clId="{71450B28-6A91-49C5-BC88-2D7784511A7D}" dt="2026-03-11T09:05:19.901" v="1274"/>
          <ac:spMkLst>
            <pc:docMk/>
            <pc:sldMk cId="1635377456" sldId="256"/>
            <ac:spMk id="631" creationId="{7527EEB7-BEF7-49DC-8A3D-B2DB9312458B}"/>
          </ac:spMkLst>
        </pc:spChg>
        <pc:spChg chg="mod">
          <ac:chgData name="Jessica Newport" userId="dede3334-717e-4998-a1ad-2432f5a188d4" providerId="ADAL" clId="{71450B28-6A91-49C5-BC88-2D7784511A7D}" dt="2026-03-11T09:05:19.901" v="1276"/>
          <ac:spMkLst>
            <pc:docMk/>
            <pc:sldMk cId="1635377456" sldId="256"/>
            <ac:spMk id="632" creationId="{21D447BB-EBF1-4CA8-BF94-0721FEB87F65}"/>
          </ac:spMkLst>
        </pc:spChg>
        <pc:spChg chg="mod">
          <ac:chgData name="Jessica Newport" userId="dede3334-717e-4998-a1ad-2432f5a188d4" providerId="ADAL" clId="{71450B28-6A91-49C5-BC88-2D7784511A7D}" dt="2026-03-11T09:05:19.901" v="1278"/>
          <ac:spMkLst>
            <pc:docMk/>
            <pc:sldMk cId="1635377456" sldId="256"/>
            <ac:spMk id="633" creationId="{9BC635E0-1FB3-4D2B-80F0-CCD0FC59AD33}"/>
          </ac:spMkLst>
        </pc:spChg>
        <pc:spChg chg="mod">
          <ac:chgData name="Jessica Newport" userId="dede3334-717e-4998-a1ad-2432f5a188d4" providerId="ADAL" clId="{71450B28-6A91-49C5-BC88-2D7784511A7D}" dt="2026-03-11T09:05:19.901" v="1280"/>
          <ac:spMkLst>
            <pc:docMk/>
            <pc:sldMk cId="1635377456" sldId="256"/>
            <ac:spMk id="634" creationId="{8B1CB3A3-9E75-473B-B30D-68026B11F29D}"/>
          </ac:spMkLst>
        </pc:spChg>
        <pc:spChg chg="mod">
          <ac:chgData name="Jessica Newport" userId="dede3334-717e-4998-a1ad-2432f5a188d4" providerId="ADAL" clId="{71450B28-6A91-49C5-BC88-2D7784511A7D}" dt="2026-03-11T09:05:19.901" v="1282"/>
          <ac:spMkLst>
            <pc:docMk/>
            <pc:sldMk cId="1635377456" sldId="256"/>
            <ac:spMk id="635" creationId="{CCCEBB7F-9602-46EF-AAED-64838E7FD274}"/>
          </ac:spMkLst>
        </pc:spChg>
        <pc:spChg chg="mod">
          <ac:chgData name="Jessica Newport" userId="dede3334-717e-4998-a1ad-2432f5a188d4" providerId="ADAL" clId="{71450B28-6A91-49C5-BC88-2D7784511A7D}" dt="2026-03-11T09:05:19.901" v="1284"/>
          <ac:spMkLst>
            <pc:docMk/>
            <pc:sldMk cId="1635377456" sldId="256"/>
            <ac:spMk id="636" creationId="{B50D9467-4FA8-4F56-994C-CE3ED541F2FB}"/>
          </ac:spMkLst>
        </pc:spChg>
        <pc:spChg chg="mod">
          <ac:chgData name="Jessica Newport" userId="dede3334-717e-4998-a1ad-2432f5a188d4" providerId="ADAL" clId="{71450B28-6A91-49C5-BC88-2D7784511A7D}" dt="2026-03-11T09:05:19.901" v="1286"/>
          <ac:spMkLst>
            <pc:docMk/>
            <pc:sldMk cId="1635377456" sldId="256"/>
            <ac:spMk id="637" creationId="{40A74C57-453D-4077-A5BE-E9F1DF72948C}"/>
          </ac:spMkLst>
        </pc:spChg>
        <pc:spChg chg="mod">
          <ac:chgData name="Jessica Newport" userId="dede3334-717e-4998-a1ad-2432f5a188d4" providerId="ADAL" clId="{71450B28-6A91-49C5-BC88-2D7784511A7D}" dt="2026-03-11T09:05:19.901" v="1288"/>
          <ac:spMkLst>
            <pc:docMk/>
            <pc:sldMk cId="1635377456" sldId="256"/>
            <ac:spMk id="638" creationId="{36592568-6EA9-46B8-9E3D-222073A8438F}"/>
          </ac:spMkLst>
        </pc:spChg>
        <pc:spChg chg="mod">
          <ac:chgData name="Jessica Newport" userId="dede3334-717e-4998-a1ad-2432f5a188d4" providerId="ADAL" clId="{71450B28-6A91-49C5-BC88-2D7784511A7D}" dt="2026-03-11T09:05:19.901" v="1290"/>
          <ac:spMkLst>
            <pc:docMk/>
            <pc:sldMk cId="1635377456" sldId="256"/>
            <ac:spMk id="639" creationId="{6BF7103C-33F8-4E17-81EE-7A142B600F5A}"/>
          </ac:spMkLst>
        </pc:spChg>
        <pc:spChg chg="mod">
          <ac:chgData name="Jessica Newport" userId="dede3334-717e-4998-a1ad-2432f5a188d4" providerId="ADAL" clId="{71450B28-6A91-49C5-BC88-2D7784511A7D}" dt="2026-03-11T09:05:19.901" v="1292"/>
          <ac:spMkLst>
            <pc:docMk/>
            <pc:sldMk cId="1635377456" sldId="256"/>
            <ac:spMk id="640" creationId="{01C08A55-9B3E-40D9-B086-45E9AE847B2B}"/>
          </ac:spMkLst>
        </pc:spChg>
        <pc:spChg chg="mod">
          <ac:chgData name="Jessica Newport" userId="dede3334-717e-4998-a1ad-2432f5a188d4" providerId="ADAL" clId="{71450B28-6A91-49C5-BC88-2D7784511A7D}" dt="2026-03-11T09:05:19.915" v="1294"/>
          <ac:spMkLst>
            <pc:docMk/>
            <pc:sldMk cId="1635377456" sldId="256"/>
            <ac:spMk id="641" creationId="{3C75B6C6-7A00-42F4-849C-0945B2158669}"/>
          </ac:spMkLst>
        </pc:spChg>
        <pc:spChg chg="mod">
          <ac:chgData name="Jessica Newport" userId="dede3334-717e-4998-a1ad-2432f5a188d4" providerId="ADAL" clId="{71450B28-6A91-49C5-BC88-2D7784511A7D}" dt="2026-03-11T09:05:19.917" v="1296"/>
          <ac:spMkLst>
            <pc:docMk/>
            <pc:sldMk cId="1635377456" sldId="256"/>
            <ac:spMk id="642" creationId="{CC1186A6-AB07-4DAD-9C31-71BDA4738DEF}"/>
          </ac:spMkLst>
        </pc:spChg>
        <pc:spChg chg="mod">
          <ac:chgData name="Jessica Newport" userId="dede3334-717e-4998-a1ad-2432f5a188d4" providerId="ADAL" clId="{71450B28-6A91-49C5-BC88-2D7784511A7D}" dt="2026-03-11T09:05:19.917" v="1298"/>
          <ac:spMkLst>
            <pc:docMk/>
            <pc:sldMk cId="1635377456" sldId="256"/>
            <ac:spMk id="643" creationId="{D2603714-11C6-4E21-9B8A-5B805DD410C6}"/>
          </ac:spMkLst>
        </pc:spChg>
        <pc:spChg chg="mod">
          <ac:chgData name="Jessica Newport" userId="dede3334-717e-4998-a1ad-2432f5a188d4" providerId="ADAL" clId="{71450B28-6A91-49C5-BC88-2D7784511A7D}" dt="2026-03-11T09:05:19.917" v="1300"/>
          <ac:spMkLst>
            <pc:docMk/>
            <pc:sldMk cId="1635377456" sldId="256"/>
            <ac:spMk id="644" creationId="{3BC5FD91-CF5F-4F07-B3B1-1D743F29F824}"/>
          </ac:spMkLst>
        </pc:spChg>
        <pc:spChg chg="mod">
          <ac:chgData name="Jessica Newport" userId="dede3334-717e-4998-a1ad-2432f5a188d4" providerId="ADAL" clId="{71450B28-6A91-49C5-BC88-2D7784511A7D}" dt="2026-03-11T09:05:19.920" v="1302"/>
          <ac:spMkLst>
            <pc:docMk/>
            <pc:sldMk cId="1635377456" sldId="256"/>
            <ac:spMk id="645" creationId="{2D6DEEF6-BCE3-4C0B-9488-7074C16C6668}"/>
          </ac:spMkLst>
        </pc:spChg>
        <pc:spChg chg="mod">
          <ac:chgData name="Jessica Newport" userId="dede3334-717e-4998-a1ad-2432f5a188d4" providerId="ADAL" clId="{71450B28-6A91-49C5-BC88-2D7784511A7D}" dt="2026-03-11T09:05:19.920" v="1304"/>
          <ac:spMkLst>
            <pc:docMk/>
            <pc:sldMk cId="1635377456" sldId="256"/>
            <ac:spMk id="646" creationId="{47BF19A9-77FA-421E-9A98-C5C297051FB2}"/>
          </ac:spMkLst>
        </pc:spChg>
        <pc:spChg chg="mod">
          <ac:chgData name="Jessica Newport" userId="dede3334-717e-4998-a1ad-2432f5a188d4" providerId="ADAL" clId="{71450B28-6A91-49C5-BC88-2D7784511A7D}" dt="2026-03-11T09:05:19.922" v="1306"/>
          <ac:spMkLst>
            <pc:docMk/>
            <pc:sldMk cId="1635377456" sldId="256"/>
            <ac:spMk id="647" creationId="{9F4D758C-03E3-4AAB-BD73-8067646D81CB}"/>
          </ac:spMkLst>
        </pc:spChg>
        <pc:spChg chg="mod">
          <ac:chgData name="Jessica Newport" userId="dede3334-717e-4998-a1ad-2432f5a188d4" providerId="ADAL" clId="{71450B28-6A91-49C5-BC88-2D7784511A7D}" dt="2026-03-11T09:05:19.922" v="1308"/>
          <ac:spMkLst>
            <pc:docMk/>
            <pc:sldMk cId="1635377456" sldId="256"/>
            <ac:spMk id="648" creationId="{1AE567F8-0CD7-45EE-A53E-F2F9B7920EAF}"/>
          </ac:spMkLst>
        </pc:spChg>
        <pc:spChg chg="mod">
          <ac:chgData name="Jessica Newport" userId="dede3334-717e-4998-a1ad-2432f5a188d4" providerId="ADAL" clId="{71450B28-6A91-49C5-BC88-2D7784511A7D}" dt="2026-03-11T09:05:19.924" v="1310"/>
          <ac:spMkLst>
            <pc:docMk/>
            <pc:sldMk cId="1635377456" sldId="256"/>
            <ac:spMk id="649" creationId="{BD398DFE-8E65-46ED-AEC6-38DB246116C7}"/>
          </ac:spMkLst>
        </pc:spChg>
        <pc:spChg chg="mod">
          <ac:chgData name="Jessica Newport" userId="dede3334-717e-4998-a1ad-2432f5a188d4" providerId="ADAL" clId="{71450B28-6A91-49C5-BC88-2D7784511A7D}" dt="2026-03-11T09:05:19.924" v="1312"/>
          <ac:spMkLst>
            <pc:docMk/>
            <pc:sldMk cId="1635377456" sldId="256"/>
            <ac:spMk id="650" creationId="{7BB282C9-A41A-4D53-8EBA-0AFE2FE2322F}"/>
          </ac:spMkLst>
        </pc:spChg>
        <pc:spChg chg="mod">
          <ac:chgData name="Jessica Newport" userId="dede3334-717e-4998-a1ad-2432f5a188d4" providerId="ADAL" clId="{71450B28-6A91-49C5-BC88-2D7784511A7D}" dt="2026-03-11T09:05:19.926" v="1314"/>
          <ac:spMkLst>
            <pc:docMk/>
            <pc:sldMk cId="1635377456" sldId="256"/>
            <ac:spMk id="651" creationId="{C77E5FA6-94C7-4B8A-8885-6049668F5EB2}"/>
          </ac:spMkLst>
        </pc:spChg>
        <pc:spChg chg="mod">
          <ac:chgData name="Jessica Newport" userId="dede3334-717e-4998-a1ad-2432f5a188d4" providerId="ADAL" clId="{71450B28-6A91-49C5-BC88-2D7784511A7D}" dt="2026-03-11T09:05:19.928" v="1316"/>
          <ac:spMkLst>
            <pc:docMk/>
            <pc:sldMk cId="1635377456" sldId="256"/>
            <ac:spMk id="652" creationId="{AE6D3946-B8A0-4197-868A-E7602F862B29}"/>
          </ac:spMkLst>
        </pc:spChg>
        <pc:spChg chg="mod">
          <ac:chgData name="Jessica Newport" userId="dede3334-717e-4998-a1ad-2432f5a188d4" providerId="ADAL" clId="{71450B28-6A91-49C5-BC88-2D7784511A7D}" dt="2026-03-11T09:05:19.928" v="1318"/>
          <ac:spMkLst>
            <pc:docMk/>
            <pc:sldMk cId="1635377456" sldId="256"/>
            <ac:spMk id="653" creationId="{2E6D1685-E127-4D36-B855-4D771C4259C2}"/>
          </ac:spMkLst>
        </pc:spChg>
        <pc:spChg chg="mod">
          <ac:chgData name="Jessica Newport" userId="dede3334-717e-4998-a1ad-2432f5a188d4" providerId="ADAL" clId="{71450B28-6A91-49C5-BC88-2D7784511A7D}" dt="2026-03-11T09:05:19.930" v="1320"/>
          <ac:spMkLst>
            <pc:docMk/>
            <pc:sldMk cId="1635377456" sldId="256"/>
            <ac:spMk id="654" creationId="{B0134C1D-1401-49C1-BA1A-2BAB9486E7C6}"/>
          </ac:spMkLst>
        </pc:spChg>
        <pc:spChg chg="mod">
          <ac:chgData name="Jessica Newport" userId="dede3334-717e-4998-a1ad-2432f5a188d4" providerId="ADAL" clId="{71450B28-6A91-49C5-BC88-2D7784511A7D}" dt="2026-03-11T09:05:19.932" v="1322"/>
          <ac:spMkLst>
            <pc:docMk/>
            <pc:sldMk cId="1635377456" sldId="256"/>
            <ac:spMk id="655" creationId="{0B4E89D3-DB83-452E-A90C-6F6F7557443D}"/>
          </ac:spMkLst>
        </pc:spChg>
        <pc:spChg chg="mod">
          <ac:chgData name="Jessica Newport" userId="dede3334-717e-4998-a1ad-2432f5a188d4" providerId="ADAL" clId="{71450B28-6A91-49C5-BC88-2D7784511A7D}" dt="2026-03-11T09:05:19.932" v="1324"/>
          <ac:spMkLst>
            <pc:docMk/>
            <pc:sldMk cId="1635377456" sldId="256"/>
            <ac:spMk id="656" creationId="{5D1C47D2-559D-497B-A9E2-42CC008138CD}"/>
          </ac:spMkLst>
        </pc:spChg>
        <pc:spChg chg="mod">
          <ac:chgData name="Jessica Newport" userId="dede3334-717e-4998-a1ad-2432f5a188d4" providerId="ADAL" clId="{71450B28-6A91-49C5-BC88-2D7784511A7D}" dt="2026-03-11T09:05:19.934" v="1326"/>
          <ac:spMkLst>
            <pc:docMk/>
            <pc:sldMk cId="1635377456" sldId="256"/>
            <ac:spMk id="657" creationId="{51DB7C9E-3CB6-4DE6-9C37-D062752C52AB}"/>
          </ac:spMkLst>
        </pc:spChg>
        <pc:spChg chg="mod">
          <ac:chgData name="Jessica Newport" userId="dede3334-717e-4998-a1ad-2432f5a188d4" providerId="ADAL" clId="{71450B28-6A91-49C5-BC88-2D7784511A7D}" dt="2026-03-11T09:05:19.934" v="1328"/>
          <ac:spMkLst>
            <pc:docMk/>
            <pc:sldMk cId="1635377456" sldId="256"/>
            <ac:spMk id="658" creationId="{35C28F6F-C69A-499E-BA97-73760642E08B}"/>
          </ac:spMkLst>
        </pc:spChg>
        <pc:spChg chg="mod">
          <ac:chgData name="Jessica Newport" userId="dede3334-717e-4998-a1ad-2432f5a188d4" providerId="ADAL" clId="{71450B28-6A91-49C5-BC88-2D7784511A7D}" dt="2026-03-11T09:05:19.936" v="1330"/>
          <ac:spMkLst>
            <pc:docMk/>
            <pc:sldMk cId="1635377456" sldId="256"/>
            <ac:spMk id="659" creationId="{2CA37497-5D3E-447B-9B64-DCCA076C54DA}"/>
          </ac:spMkLst>
        </pc:spChg>
        <pc:spChg chg="mod">
          <ac:chgData name="Jessica Newport" userId="dede3334-717e-4998-a1ad-2432f5a188d4" providerId="ADAL" clId="{71450B28-6A91-49C5-BC88-2D7784511A7D}" dt="2026-03-11T09:05:19.937" v="1332"/>
          <ac:spMkLst>
            <pc:docMk/>
            <pc:sldMk cId="1635377456" sldId="256"/>
            <ac:spMk id="660" creationId="{DF5D0E3F-74A7-455C-B99A-122064BF2C48}"/>
          </ac:spMkLst>
        </pc:spChg>
        <pc:spChg chg="mod">
          <ac:chgData name="Jessica Newport" userId="dede3334-717e-4998-a1ad-2432f5a188d4" providerId="ADAL" clId="{71450B28-6A91-49C5-BC88-2D7784511A7D}" dt="2026-03-11T09:05:19.937" v="1334"/>
          <ac:spMkLst>
            <pc:docMk/>
            <pc:sldMk cId="1635377456" sldId="256"/>
            <ac:spMk id="661" creationId="{3AAC9F8A-DAEC-4BB6-AC31-0BB2AD60E2EE}"/>
          </ac:spMkLst>
        </pc:spChg>
        <pc:spChg chg="mod">
          <ac:chgData name="Jessica Newport" userId="dede3334-717e-4998-a1ad-2432f5a188d4" providerId="ADAL" clId="{71450B28-6A91-49C5-BC88-2D7784511A7D}" dt="2026-03-11T09:05:19.939" v="1336"/>
          <ac:spMkLst>
            <pc:docMk/>
            <pc:sldMk cId="1635377456" sldId="256"/>
            <ac:spMk id="662" creationId="{4B1E8A6F-10A7-40A5-98C1-5F837A8BFF2F}"/>
          </ac:spMkLst>
        </pc:spChg>
        <pc:spChg chg="mod">
          <ac:chgData name="Jessica Newport" userId="dede3334-717e-4998-a1ad-2432f5a188d4" providerId="ADAL" clId="{71450B28-6A91-49C5-BC88-2D7784511A7D}" dt="2026-03-11T09:05:19.939" v="1338"/>
          <ac:spMkLst>
            <pc:docMk/>
            <pc:sldMk cId="1635377456" sldId="256"/>
            <ac:spMk id="663" creationId="{A646875F-BB7E-4275-B957-FEDE1EDF7298}"/>
          </ac:spMkLst>
        </pc:spChg>
        <pc:spChg chg="mod">
          <ac:chgData name="Jessica Newport" userId="dede3334-717e-4998-a1ad-2432f5a188d4" providerId="ADAL" clId="{71450B28-6A91-49C5-BC88-2D7784511A7D}" dt="2026-03-11T09:05:19.939" v="1340"/>
          <ac:spMkLst>
            <pc:docMk/>
            <pc:sldMk cId="1635377456" sldId="256"/>
            <ac:spMk id="664" creationId="{91D55011-E757-4FDC-9CFB-D6452CD2D945}"/>
          </ac:spMkLst>
        </pc:spChg>
        <pc:spChg chg="mod">
          <ac:chgData name="Jessica Newport" userId="dede3334-717e-4998-a1ad-2432f5a188d4" providerId="ADAL" clId="{71450B28-6A91-49C5-BC88-2D7784511A7D}" dt="2026-03-11T09:05:19.939" v="1342"/>
          <ac:spMkLst>
            <pc:docMk/>
            <pc:sldMk cId="1635377456" sldId="256"/>
            <ac:spMk id="665" creationId="{05E25CA0-7818-4CD3-9DF2-9C53AD8724BA}"/>
          </ac:spMkLst>
        </pc:spChg>
        <pc:spChg chg="mod">
          <ac:chgData name="Jessica Newport" userId="dede3334-717e-4998-a1ad-2432f5a188d4" providerId="ADAL" clId="{71450B28-6A91-49C5-BC88-2D7784511A7D}" dt="2026-03-11T09:05:19.939" v="1344"/>
          <ac:spMkLst>
            <pc:docMk/>
            <pc:sldMk cId="1635377456" sldId="256"/>
            <ac:spMk id="666" creationId="{D34A0E71-257B-4067-8259-396E23A9C391}"/>
          </ac:spMkLst>
        </pc:spChg>
        <pc:spChg chg="mod">
          <ac:chgData name="Jessica Newport" userId="dede3334-717e-4998-a1ad-2432f5a188d4" providerId="ADAL" clId="{71450B28-6A91-49C5-BC88-2D7784511A7D}" dt="2026-03-11T09:05:19.939" v="1346"/>
          <ac:spMkLst>
            <pc:docMk/>
            <pc:sldMk cId="1635377456" sldId="256"/>
            <ac:spMk id="667" creationId="{AA204C5D-8000-443E-A492-07874459F5E8}"/>
          </ac:spMkLst>
        </pc:spChg>
        <pc:spChg chg="mod">
          <ac:chgData name="Jessica Newport" userId="dede3334-717e-4998-a1ad-2432f5a188d4" providerId="ADAL" clId="{71450B28-6A91-49C5-BC88-2D7784511A7D}" dt="2026-03-11T09:05:19.939" v="1348"/>
          <ac:spMkLst>
            <pc:docMk/>
            <pc:sldMk cId="1635377456" sldId="256"/>
            <ac:spMk id="668" creationId="{BF2C1D70-ABC4-488B-A55A-B35A6DA27ACF}"/>
          </ac:spMkLst>
        </pc:spChg>
        <pc:spChg chg="mod">
          <ac:chgData name="Jessica Newport" userId="dede3334-717e-4998-a1ad-2432f5a188d4" providerId="ADAL" clId="{71450B28-6A91-49C5-BC88-2D7784511A7D}" dt="2026-03-11T09:05:19.939" v="1350"/>
          <ac:spMkLst>
            <pc:docMk/>
            <pc:sldMk cId="1635377456" sldId="256"/>
            <ac:spMk id="669" creationId="{21759E45-A6C1-48B9-85E4-4A0A896F099B}"/>
          </ac:spMkLst>
        </pc:spChg>
        <pc:spChg chg="mod">
          <ac:chgData name="Jessica Newport" userId="dede3334-717e-4998-a1ad-2432f5a188d4" providerId="ADAL" clId="{71450B28-6A91-49C5-BC88-2D7784511A7D}" dt="2026-03-11T09:05:19.939" v="1352"/>
          <ac:spMkLst>
            <pc:docMk/>
            <pc:sldMk cId="1635377456" sldId="256"/>
            <ac:spMk id="670" creationId="{1D3FC2B6-2E87-4CAF-8D2A-EF0212D8367E}"/>
          </ac:spMkLst>
        </pc:spChg>
        <pc:spChg chg="mod">
          <ac:chgData name="Jessica Newport" userId="dede3334-717e-4998-a1ad-2432f5a188d4" providerId="ADAL" clId="{71450B28-6A91-49C5-BC88-2D7784511A7D}" dt="2026-03-11T09:05:19.948" v="1354"/>
          <ac:spMkLst>
            <pc:docMk/>
            <pc:sldMk cId="1635377456" sldId="256"/>
            <ac:spMk id="671" creationId="{23F060AF-F906-4EF1-8536-E63297A77E4B}"/>
          </ac:spMkLst>
        </pc:spChg>
        <pc:spChg chg="mod">
          <ac:chgData name="Jessica Newport" userId="dede3334-717e-4998-a1ad-2432f5a188d4" providerId="ADAL" clId="{71450B28-6A91-49C5-BC88-2D7784511A7D}" dt="2026-03-11T09:05:19.948" v="1356"/>
          <ac:spMkLst>
            <pc:docMk/>
            <pc:sldMk cId="1635377456" sldId="256"/>
            <ac:spMk id="672" creationId="{1AFDECF2-32F1-48E9-8DF1-7B7A352C4C64}"/>
          </ac:spMkLst>
        </pc:spChg>
        <pc:spChg chg="mod">
          <ac:chgData name="Jessica Newport" userId="dede3334-717e-4998-a1ad-2432f5a188d4" providerId="ADAL" clId="{71450B28-6A91-49C5-BC88-2D7784511A7D}" dt="2026-03-11T09:05:19.948" v="1358"/>
          <ac:spMkLst>
            <pc:docMk/>
            <pc:sldMk cId="1635377456" sldId="256"/>
            <ac:spMk id="673" creationId="{47CC0084-1B15-4261-87EF-A78FB515175D}"/>
          </ac:spMkLst>
        </pc:spChg>
        <pc:spChg chg="mod">
          <ac:chgData name="Jessica Newport" userId="dede3334-717e-4998-a1ad-2432f5a188d4" providerId="ADAL" clId="{71450B28-6A91-49C5-BC88-2D7784511A7D}" dt="2026-03-11T09:05:19.948" v="1360"/>
          <ac:spMkLst>
            <pc:docMk/>
            <pc:sldMk cId="1635377456" sldId="256"/>
            <ac:spMk id="674" creationId="{9EE87109-B757-4E97-BB9E-D6FB414E06F6}"/>
          </ac:spMkLst>
        </pc:spChg>
        <pc:spChg chg="mod">
          <ac:chgData name="Jessica Newport" userId="dede3334-717e-4998-a1ad-2432f5a188d4" providerId="ADAL" clId="{71450B28-6A91-49C5-BC88-2D7784511A7D}" dt="2026-03-11T09:05:19.948" v="1362"/>
          <ac:spMkLst>
            <pc:docMk/>
            <pc:sldMk cId="1635377456" sldId="256"/>
            <ac:spMk id="675" creationId="{3D6ED575-BC35-440F-9131-E3D1539CF113}"/>
          </ac:spMkLst>
        </pc:spChg>
        <pc:spChg chg="mod">
          <ac:chgData name="Jessica Newport" userId="dede3334-717e-4998-a1ad-2432f5a188d4" providerId="ADAL" clId="{71450B28-6A91-49C5-BC88-2D7784511A7D}" dt="2026-03-11T09:05:19.948" v="1364"/>
          <ac:spMkLst>
            <pc:docMk/>
            <pc:sldMk cId="1635377456" sldId="256"/>
            <ac:spMk id="676" creationId="{58DABA72-3C19-40BB-A958-A9939FCAE9C8}"/>
          </ac:spMkLst>
        </pc:spChg>
        <pc:spChg chg="mod">
          <ac:chgData name="Jessica Newport" userId="dede3334-717e-4998-a1ad-2432f5a188d4" providerId="ADAL" clId="{71450B28-6A91-49C5-BC88-2D7784511A7D}" dt="2026-03-11T09:05:19.948" v="1366"/>
          <ac:spMkLst>
            <pc:docMk/>
            <pc:sldMk cId="1635377456" sldId="256"/>
            <ac:spMk id="677" creationId="{8103F9D7-2993-421C-BF9E-248D7386B0CB}"/>
          </ac:spMkLst>
        </pc:spChg>
        <pc:spChg chg="mod">
          <ac:chgData name="Jessica Newport" userId="dede3334-717e-4998-a1ad-2432f5a188d4" providerId="ADAL" clId="{71450B28-6A91-49C5-BC88-2D7784511A7D}" dt="2026-03-11T09:05:19.948" v="1368"/>
          <ac:spMkLst>
            <pc:docMk/>
            <pc:sldMk cId="1635377456" sldId="256"/>
            <ac:spMk id="678" creationId="{06E15D06-38C0-4CDA-9AF0-FC8E2ACCC526}"/>
          </ac:spMkLst>
        </pc:spChg>
        <pc:spChg chg="mod">
          <ac:chgData name="Jessica Newport" userId="dede3334-717e-4998-a1ad-2432f5a188d4" providerId="ADAL" clId="{71450B28-6A91-49C5-BC88-2D7784511A7D}" dt="2026-03-11T09:05:19.948" v="1370"/>
          <ac:spMkLst>
            <pc:docMk/>
            <pc:sldMk cId="1635377456" sldId="256"/>
            <ac:spMk id="679" creationId="{12565C62-1524-4D63-8B06-EB13F7C2D949}"/>
          </ac:spMkLst>
        </pc:spChg>
        <pc:spChg chg="mod">
          <ac:chgData name="Jessica Newport" userId="dede3334-717e-4998-a1ad-2432f5a188d4" providerId="ADAL" clId="{71450B28-6A91-49C5-BC88-2D7784511A7D}" dt="2026-03-11T09:05:19.948" v="1372"/>
          <ac:spMkLst>
            <pc:docMk/>
            <pc:sldMk cId="1635377456" sldId="256"/>
            <ac:spMk id="680" creationId="{ACB8F231-9AE1-4827-ADAE-794DEC68B44C}"/>
          </ac:spMkLst>
        </pc:spChg>
        <pc:spChg chg="mod">
          <ac:chgData name="Jessica Newport" userId="dede3334-717e-4998-a1ad-2432f5a188d4" providerId="ADAL" clId="{71450B28-6A91-49C5-BC88-2D7784511A7D}" dt="2026-03-11T09:05:19.948" v="1374"/>
          <ac:spMkLst>
            <pc:docMk/>
            <pc:sldMk cId="1635377456" sldId="256"/>
            <ac:spMk id="681" creationId="{608297BB-7BEE-4E44-AB50-B04D48988B8A}"/>
          </ac:spMkLst>
        </pc:spChg>
        <pc:spChg chg="mod">
          <ac:chgData name="Jessica Newport" userId="dede3334-717e-4998-a1ad-2432f5a188d4" providerId="ADAL" clId="{71450B28-6A91-49C5-BC88-2D7784511A7D}" dt="2026-03-11T09:05:19.948" v="1376"/>
          <ac:spMkLst>
            <pc:docMk/>
            <pc:sldMk cId="1635377456" sldId="256"/>
            <ac:spMk id="682" creationId="{7A66778B-7CE3-4E82-8346-EC0596703DFC}"/>
          </ac:spMkLst>
        </pc:spChg>
        <pc:spChg chg="mod">
          <ac:chgData name="Jessica Newport" userId="dede3334-717e-4998-a1ad-2432f5a188d4" providerId="ADAL" clId="{71450B28-6A91-49C5-BC88-2D7784511A7D}" dt="2026-03-11T09:05:19.948" v="1378"/>
          <ac:spMkLst>
            <pc:docMk/>
            <pc:sldMk cId="1635377456" sldId="256"/>
            <ac:spMk id="683" creationId="{A9DD5CD7-FE73-4D81-B171-EBD93FEB486F}"/>
          </ac:spMkLst>
        </pc:spChg>
        <pc:spChg chg="mod">
          <ac:chgData name="Jessica Newport" userId="dede3334-717e-4998-a1ad-2432f5a188d4" providerId="ADAL" clId="{71450B28-6A91-49C5-BC88-2D7784511A7D}" dt="2026-03-11T09:05:19.948" v="1380"/>
          <ac:spMkLst>
            <pc:docMk/>
            <pc:sldMk cId="1635377456" sldId="256"/>
            <ac:spMk id="684" creationId="{D704ABD0-1D4C-4D25-BD04-A12560A7BB02}"/>
          </ac:spMkLst>
        </pc:spChg>
        <pc:spChg chg="mod">
          <ac:chgData name="Jessica Newport" userId="dede3334-717e-4998-a1ad-2432f5a188d4" providerId="ADAL" clId="{71450B28-6A91-49C5-BC88-2D7784511A7D}" dt="2026-03-11T09:05:19.948" v="1382"/>
          <ac:spMkLst>
            <pc:docMk/>
            <pc:sldMk cId="1635377456" sldId="256"/>
            <ac:spMk id="685" creationId="{F6B820CA-C10E-4DF7-9C4B-5604AB270A9A}"/>
          </ac:spMkLst>
        </pc:spChg>
        <pc:spChg chg="mod">
          <ac:chgData name="Jessica Newport" userId="dede3334-717e-4998-a1ad-2432f5a188d4" providerId="ADAL" clId="{71450B28-6A91-49C5-BC88-2D7784511A7D}" dt="2026-03-11T09:05:19.948" v="1384"/>
          <ac:spMkLst>
            <pc:docMk/>
            <pc:sldMk cId="1635377456" sldId="256"/>
            <ac:spMk id="686" creationId="{561044F2-EA4C-4C69-A564-3644045289E9}"/>
          </ac:spMkLst>
        </pc:spChg>
        <pc:spChg chg="mod">
          <ac:chgData name="Jessica Newport" userId="dede3334-717e-4998-a1ad-2432f5a188d4" providerId="ADAL" clId="{71450B28-6A91-49C5-BC88-2D7784511A7D}" dt="2026-03-11T09:05:19.948" v="1386"/>
          <ac:spMkLst>
            <pc:docMk/>
            <pc:sldMk cId="1635377456" sldId="256"/>
            <ac:spMk id="687" creationId="{57CA63AA-9335-4829-A0FB-55F9D563CC44}"/>
          </ac:spMkLst>
        </pc:spChg>
        <pc:spChg chg="mod">
          <ac:chgData name="Jessica Newport" userId="dede3334-717e-4998-a1ad-2432f5a188d4" providerId="ADAL" clId="{71450B28-6A91-49C5-BC88-2D7784511A7D}" dt="2026-03-11T09:05:19.948" v="1388"/>
          <ac:spMkLst>
            <pc:docMk/>
            <pc:sldMk cId="1635377456" sldId="256"/>
            <ac:spMk id="688" creationId="{6E3AD774-A450-4478-B5B9-F5134E6C216A}"/>
          </ac:spMkLst>
        </pc:spChg>
        <pc:spChg chg="mod">
          <ac:chgData name="Jessica Newport" userId="dede3334-717e-4998-a1ad-2432f5a188d4" providerId="ADAL" clId="{71450B28-6A91-49C5-BC88-2D7784511A7D}" dt="2026-03-11T09:05:19.962" v="1390"/>
          <ac:spMkLst>
            <pc:docMk/>
            <pc:sldMk cId="1635377456" sldId="256"/>
            <ac:spMk id="689" creationId="{FBE8CB9C-D686-4302-9C90-4DFA8E4B6507}"/>
          </ac:spMkLst>
        </pc:spChg>
        <pc:spChg chg="mod">
          <ac:chgData name="Jessica Newport" userId="dede3334-717e-4998-a1ad-2432f5a188d4" providerId="ADAL" clId="{71450B28-6A91-49C5-BC88-2D7784511A7D}" dt="2026-03-11T09:05:19.962" v="1392"/>
          <ac:spMkLst>
            <pc:docMk/>
            <pc:sldMk cId="1635377456" sldId="256"/>
            <ac:spMk id="690" creationId="{D7D27129-0A37-48C4-B1E1-62DE0B197925}"/>
          </ac:spMkLst>
        </pc:spChg>
        <pc:spChg chg="mod">
          <ac:chgData name="Jessica Newport" userId="dede3334-717e-4998-a1ad-2432f5a188d4" providerId="ADAL" clId="{71450B28-6A91-49C5-BC88-2D7784511A7D}" dt="2026-03-11T09:05:19.964" v="1394"/>
          <ac:spMkLst>
            <pc:docMk/>
            <pc:sldMk cId="1635377456" sldId="256"/>
            <ac:spMk id="691" creationId="{69E2BF70-4866-4398-8B02-53D009675E11}"/>
          </ac:spMkLst>
        </pc:spChg>
        <pc:spChg chg="mod">
          <ac:chgData name="Jessica Newport" userId="dede3334-717e-4998-a1ad-2432f5a188d4" providerId="ADAL" clId="{71450B28-6A91-49C5-BC88-2D7784511A7D}" dt="2026-03-11T09:05:19.964" v="1396"/>
          <ac:spMkLst>
            <pc:docMk/>
            <pc:sldMk cId="1635377456" sldId="256"/>
            <ac:spMk id="692" creationId="{A12CAA52-9A0B-41EB-A2E4-ACEF6E382B8A}"/>
          </ac:spMkLst>
        </pc:spChg>
        <pc:spChg chg="mod">
          <ac:chgData name="Jessica Newport" userId="dede3334-717e-4998-a1ad-2432f5a188d4" providerId="ADAL" clId="{71450B28-6A91-49C5-BC88-2D7784511A7D}" dt="2026-03-11T09:05:19.967" v="1398"/>
          <ac:spMkLst>
            <pc:docMk/>
            <pc:sldMk cId="1635377456" sldId="256"/>
            <ac:spMk id="693" creationId="{A8987716-0934-4979-8D18-5B73DA3987D5}"/>
          </ac:spMkLst>
        </pc:spChg>
        <pc:spChg chg="mod">
          <ac:chgData name="Jessica Newport" userId="dede3334-717e-4998-a1ad-2432f5a188d4" providerId="ADAL" clId="{71450B28-6A91-49C5-BC88-2D7784511A7D}" dt="2026-03-11T09:05:19.967" v="1400"/>
          <ac:spMkLst>
            <pc:docMk/>
            <pc:sldMk cId="1635377456" sldId="256"/>
            <ac:spMk id="694" creationId="{55D93A4C-CBD7-4171-956F-0279C241D234}"/>
          </ac:spMkLst>
        </pc:spChg>
        <pc:spChg chg="mod">
          <ac:chgData name="Jessica Newport" userId="dede3334-717e-4998-a1ad-2432f5a188d4" providerId="ADAL" clId="{71450B28-6A91-49C5-BC88-2D7784511A7D}" dt="2026-03-11T09:05:19.969" v="1402"/>
          <ac:spMkLst>
            <pc:docMk/>
            <pc:sldMk cId="1635377456" sldId="256"/>
            <ac:spMk id="695" creationId="{38381312-737C-4040-8951-8FF0B1FFB716}"/>
          </ac:spMkLst>
        </pc:spChg>
        <pc:spChg chg="mod">
          <ac:chgData name="Jessica Newport" userId="dede3334-717e-4998-a1ad-2432f5a188d4" providerId="ADAL" clId="{71450B28-6A91-49C5-BC88-2D7784511A7D}" dt="2026-03-11T09:05:19.969" v="1404"/>
          <ac:spMkLst>
            <pc:docMk/>
            <pc:sldMk cId="1635377456" sldId="256"/>
            <ac:spMk id="696" creationId="{4E1C9309-8C41-441F-984E-C5FDAD7BC3CA}"/>
          </ac:spMkLst>
        </pc:spChg>
        <pc:spChg chg="mod">
          <ac:chgData name="Jessica Newport" userId="dede3334-717e-4998-a1ad-2432f5a188d4" providerId="ADAL" clId="{71450B28-6A91-49C5-BC88-2D7784511A7D}" dt="2026-03-11T09:05:19.971" v="1406"/>
          <ac:spMkLst>
            <pc:docMk/>
            <pc:sldMk cId="1635377456" sldId="256"/>
            <ac:spMk id="697" creationId="{CDBA354D-B9A6-4E32-8403-74EA4BE5450D}"/>
          </ac:spMkLst>
        </pc:spChg>
        <pc:spChg chg="mod">
          <ac:chgData name="Jessica Newport" userId="dede3334-717e-4998-a1ad-2432f5a188d4" providerId="ADAL" clId="{71450B28-6A91-49C5-BC88-2D7784511A7D}" dt="2026-03-11T09:05:19.971" v="1408"/>
          <ac:spMkLst>
            <pc:docMk/>
            <pc:sldMk cId="1635377456" sldId="256"/>
            <ac:spMk id="698" creationId="{B2AD8DCF-97C5-47FF-AC43-2B1965D986D0}"/>
          </ac:spMkLst>
        </pc:spChg>
        <pc:spChg chg="mod">
          <ac:chgData name="Jessica Newport" userId="dede3334-717e-4998-a1ad-2432f5a188d4" providerId="ADAL" clId="{71450B28-6A91-49C5-BC88-2D7784511A7D}" dt="2026-03-11T09:05:19.973" v="1410"/>
          <ac:spMkLst>
            <pc:docMk/>
            <pc:sldMk cId="1635377456" sldId="256"/>
            <ac:spMk id="699" creationId="{A9C59BB8-C612-42D5-8F6A-14A002D61C13}"/>
          </ac:spMkLst>
        </pc:spChg>
        <pc:spChg chg="mod">
          <ac:chgData name="Jessica Newport" userId="dede3334-717e-4998-a1ad-2432f5a188d4" providerId="ADAL" clId="{71450B28-6A91-49C5-BC88-2D7784511A7D}" dt="2026-03-11T09:05:19.975" v="1412"/>
          <ac:spMkLst>
            <pc:docMk/>
            <pc:sldMk cId="1635377456" sldId="256"/>
            <ac:spMk id="700" creationId="{39B6E0A1-2614-4662-93A5-CE12ACCD609A}"/>
          </ac:spMkLst>
        </pc:spChg>
        <pc:spChg chg="mod">
          <ac:chgData name="Jessica Newport" userId="dede3334-717e-4998-a1ad-2432f5a188d4" providerId="ADAL" clId="{71450B28-6A91-49C5-BC88-2D7784511A7D}" dt="2026-03-11T09:05:19.975" v="1414"/>
          <ac:spMkLst>
            <pc:docMk/>
            <pc:sldMk cId="1635377456" sldId="256"/>
            <ac:spMk id="701" creationId="{C7D5D88A-2AAB-4919-B30E-C130640EB3C7}"/>
          </ac:spMkLst>
        </pc:spChg>
        <pc:spChg chg="mod">
          <ac:chgData name="Jessica Newport" userId="dede3334-717e-4998-a1ad-2432f5a188d4" providerId="ADAL" clId="{71450B28-6A91-49C5-BC88-2D7784511A7D}" dt="2026-03-11T09:05:19.975" v="1416"/>
          <ac:spMkLst>
            <pc:docMk/>
            <pc:sldMk cId="1635377456" sldId="256"/>
            <ac:spMk id="702" creationId="{15781493-D8CB-413D-8F46-0E5C87DF3C3D}"/>
          </ac:spMkLst>
        </pc:spChg>
        <pc:spChg chg="mod">
          <ac:chgData name="Jessica Newport" userId="dede3334-717e-4998-a1ad-2432f5a188d4" providerId="ADAL" clId="{71450B28-6A91-49C5-BC88-2D7784511A7D}" dt="2026-03-11T09:05:19.975" v="1418"/>
          <ac:spMkLst>
            <pc:docMk/>
            <pc:sldMk cId="1635377456" sldId="256"/>
            <ac:spMk id="703" creationId="{2268F9A0-FAE6-49D5-BB27-D40CED6A5727}"/>
          </ac:spMkLst>
        </pc:spChg>
        <pc:spChg chg="mod">
          <ac:chgData name="Jessica Newport" userId="dede3334-717e-4998-a1ad-2432f5a188d4" providerId="ADAL" clId="{71450B28-6A91-49C5-BC88-2D7784511A7D}" dt="2026-03-11T09:05:19.979" v="1420"/>
          <ac:spMkLst>
            <pc:docMk/>
            <pc:sldMk cId="1635377456" sldId="256"/>
            <ac:spMk id="704" creationId="{AA244BEC-646A-4C78-A2F4-DDC956075369}"/>
          </ac:spMkLst>
        </pc:spChg>
        <pc:spChg chg="mod">
          <ac:chgData name="Jessica Newport" userId="dede3334-717e-4998-a1ad-2432f5a188d4" providerId="ADAL" clId="{71450B28-6A91-49C5-BC88-2D7784511A7D}" dt="2026-03-11T09:05:19.980" v="1422"/>
          <ac:spMkLst>
            <pc:docMk/>
            <pc:sldMk cId="1635377456" sldId="256"/>
            <ac:spMk id="705" creationId="{B1BDBEC1-CAC8-435E-8101-7CCC9194B117}"/>
          </ac:spMkLst>
        </pc:spChg>
        <pc:spChg chg="mod">
          <ac:chgData name="Jessica Newport" userId="dede3334-717e-4998-a1ad-2432f5a188d4" providerId="ADAL" clId="{71450B28-6A91-49C5-BC88-2D7784511A7D}" dt="2026-03-11T09:05:19.982" v="1424"/>
          <ac:spMkLst>
            <pc:docMk/>
            <pc:sldMk cId="1635377456" sldId="256"/>
            <ac:spMk id="706" creationId="{A7B4D165-7736-4D57-BEC0-3126D8F20CD9}"/>
          </ac:spMkLst>
        </pc:spChg>
        <pc:spChg chg="mod">
          <ac:chgData name="Jessica Newport" userId="dede3334-717e-4998-a1ad-2432f5a188d4" providerId="ADAL" clId="{71450B28-6A91-49C5-BC88-2D7784511A7D}" dt="2026-03-11T09:05:19.982" v="1426"/>
          <ac:spMkLst>
            <pc:docMk/>
            <pc:sldMk cId="1635377456" sldId="256"/>
            <ac:spMk id="707" creationId="{55CC45DC-180A-45A9-8AAF-60979ADD5FD7}"/>
          </ac:spMkLst>
        </pc:spChg>
        <pc:spChg chg="mod">
          <ac:chgData name="Jessica Newport" userId="dede3334-717e-4998-a1ad-2432f5a188d4" providerId="ADAL" clId="{71450B28-6A91-49C5-BC88-2D7784511A7D}" dt="2026-03-11T09:05:19.984" v="1428"/>
          <ac:spMkLst>
            <pc:docMk/>
            <pc:sldMk cId="1635377456" sldId="256"/>
            <ac:spMk id="708" creationId="{A2291D57-5700-4C5A-8496-720315D95773}"/>
          </ac:spMkLst>
        </pc:spChg>
        <pc:spChg chg="mod">
          <ac:chgData name="Jessica Newport" userId="dede3334-717e-4998-a1ad-2432f5a188d4" providerId="ADAL" clId="{71450B28-6A91-49C5-BC88-2D7784511A7D}" dt="2026-03-11T09:05:19.984" v="1430"/>
          <ac:spMkLst>
            <pc:docMk/>
            <pc:sldMk cId="1635377456" sldId="256"/>
            <ac:spMk id="709" creationId="{14905109-BE65-4386-8A48-FBA85E17995E}"/>
          </ac:spMkLst>
        </pc:spChg>
        <pc:spChg chg="mod">
          <ac:chgData name="Jessica Newport" userId="dede3334-717e-4998-a1ad-2432f5a188d4" providerId="ADAL" clId="{71450B28-6A91-49C5-BC88-2D7784511A7D}" dt="2026-03-11T09:05:19.984" v="1432"/>
          <ac:spMkLst>
            <pc:docMk/>
            <pc:sldMk cId="1635377456" sldId="256"/>
            <ac:spMk id="710" creationId="{1B6295CD-7AA8-4133-BE37-AE355C333194}"/>
          </ac:spMkLst>
        </pc:spChg>
        <pc:spChg chg="mod">
          <ac:chgData name="Jessica Newport" userId="dede3334-717e-4998-a1ad-2432f5a188d4" providerId="ADAL" clId="{71450B28-6A91-49C5-BC88-2D7784511A7D}" dt="2026-03-11T09:05:19.987" v="1434"/>
          <ac:spMkLst>
            <pc:docMk/>
            <pc:sldMk cId="1635377456" sldId="256"/>
            <ac:spMk id="711" creationId="{A6FFE015-A6E5-4DA3-8659-0DE4FA78D9E0}"/>
          </ac:spMkLst>
        </pc:spChg>
        <pc:spChg chg="mod">
          <ac:chgData name="Jessica Newport" userId="dede3334-717e-4998-a1ad-2432f5a188d4" providerId="ADAL" clId="{71450B28-6A91-49C5-BC88-2D7784511A7D}" dt="2026-03-11T09:05:19.987" v="1436"/>
          <ac:spMkLst>
            <pc:docMk/>
            <pc:sldMk cId="1635377456" sldId="256"/>
            <ac:spMk id="712" creationId="{81FC8845-01BD-4D68-BF89-C2391BFF6887}"/>
          </ac:spMkLst>
        </pc:spChg>
        <pc:spChg chg="mod">
          <ac:chgData name="Jessica Newport" userId="dede3334-717e-4998-a1ad-2432f5a188d4" providerId="ADAL" clId="{71450B28-6A91-49C5-BC88-2D7784511A7D}" dt="2026-03-11T09:05:19.987" v="1438"/>
          <ac:spMkLst>
            <pc:docMk/>
            <pc:sldMk cId="1635377456" sldId="256"/>
            <ac:spMk id="713" creationId="{AD42370D-A235-4392-A6B9-27DEF27925D5}"/>
          </ac:spMkLst>
        </pc:spChg>
        <pc:spChg chg="mod">
          <ac:chgData name="Jessica Newport" userId="dede3334-717e-4998-a1ad-2432f5a188d4" providerId="ADAL" clId="{71450B28-6A91-49C5-BC88-2D7784511A7D}" dt="2026-03-11T09:05:19.989" v="1440"/>
          <ac:spMkLst>
            <pc:docMk/>
            <pc:sldMk cId="1635377456" sldId="256"/>
            <ac:spMk id="714" creationId="{0F9B7D5C-155C-46B8-A05B-59EC25E4325C}"/>
          </ac:spMkLst>
        </pc:spChg>
        <pc:spChg chg="mod">
          <ac:chgData name="Jessica Newport" userId="dede3334-717e-4998-a1ad-2432f5a188d4" providerId="ADAL" clId="{71450B28-6A91-49C5-BC88-2D7784511A7D}" dt="2026-03-11T09:05:19.989" v="1442"/>
          <ac:spMkLst>
            <pc:docMk/>
            <pc:sldMk cId="1635377456" sldId="256"/>
            <ac:spMk id="715" creationId="{DF144934-84EA-4BEC-A7B0-4DC9B72EBE06}"/>
          </ac:spMkLst>
        </pc:spChg>
        <pc:spChg chg="mod">
          <ac:chgData name="Jessica Newport" userId="dede3334-717e-4998-a1ad-2432f5a188d4" providerId="ADAL" clId="{71450B28-6A91-49C5-BC88-2D7784511A7D}" dt="2026-03-11T09:05:19.991" v="1444"/>
          <ac:spMkLst>
            <pc:docMk/>
            <pc:sldMk cId="1635377456" sldId="256"/>
            <ac:spMk id="716" creationId="{6E2175FF-0E1B-4F2A-878A-86D926CE4DA0}"/>
          </ac:spMkLst>
        </pc:spChg>
        <pc:spChg chg="mod">
          <ac:chgData name="Jessica Newport" userId="dede3334-717e-4998-a1ad-2432f5a188d4" providerId="ADAL" clId="{71450B28-6A91-49C5-BC88-2D7784511A7D}" dt="2026-03-11T09:05:19.991" v="1446"/>
          <ac:spMkLst>
            <pc:docMk/>
            <pc:sldMk cId="1635377456" sldId="256"/>
            <ac:spMk id="717" creationId="{B59AC55B-2F4B-4EE1-9AA4-31DF31B0E283}"/>
          </ac:spMkLst>
        </pc:spChg>
        <pc:spChg chg="mod">
          <ac:chgData name="Jessica Newport" userId="dede3334-717e-4998-a1ad-2432f5a188d4" providerId="ADAL" clId="{71450B28-6A91-49C5-BC88-2D7784511A7D}" dt="2026-03-11T09:05:19.991" v="1448"/>
          <ac:spMkLst>
            <pc:docMk/>
            <pc:sldMk cId="1635377456" sldId="256"/>
            <ac:spMk id="718" creationId="{066D5414-6768-45B6-8865-B594E2B821AB}"/>
          </ac:spMkLst>
        </pc:spChg>
        <pc:spChg chg="mod">
          <ac:chgData name="Jessica Newport" userId="dede3334-717e-4998-a1ad-2432f5a188d4" providerId="ADAL" clId="{71450B28-6A91-49C5-BC88-2D7784511A7D}" dt="2026-03-11T09:05:19.991" v="1450"/>
          <ac:spMkLst>
            <pc:docMk/>
            <pc:sldMk cId="1635377456" sldId="256"/>
            <ac:spMk id="719" creationId="{EF0EE9E1-BD6F-414C-839C-920F02055163}"/>
          </ac:spMkLst>
        </pc:spChg>
        <pc:spChg chg="mod">
          <ac:chgData name="Jessica Newport" userId="dede3334-717e-4998-a1ad-2432f5a188d4" providerId="ADAL" clId="{71450B28-6A91-49C5-BC88-2D7784511A7D}" dt="2026-03-11T09:05:19.991" v="1452"/>
          <ac:spMkLst>
            <pc:docMk/>
            <pc:sldMk cId="1635377456" sldId="256"/>
            <ac:spMk id="720" creationId="{07800EB9-36D4-48B5-9557-992EED80BBE7}"/>
          </ac:spMkLst>
        </pc:spChg>
        <pc:spChg chg="mod">
          <ac:chgData name="Jessica Newport" userId="dede3334-717e-4998-a1ad-2432f5a188d4" providerId="ADAL" clId="{71450B28-6A91-49C5-BC88-2D7784511A7D}" dt="2026-03-11T09:05:19.995" v="1454"/>
          <ac:spMkLst>
            <pc:docMk/>
            <pc:sldMk cId="1635377456" sldId="256"/>
            <ac:spMk id="721" creationId="{7513CD6E-6369-44DF-8652-CA89B8B519A6}"/>
          </ac:spMkLst>
        </pc:spChg>
        <pc:spChg chg="mod">
          <ac:chgData name="Jessica Newport" userId="dede3334-717e-4998-a1ad-2432f5a188d4" providerId="ADAL" clId="{71450B28-6A91-49C5-BC88-2D7784511A7D}" dt="2026-03-11T09:05:19.995" v="1456"/>
          <ac:spMkLst>
            <pc:docMk/>
            <pc:sldMk cId="1635377456" sldId="256"/>
            <ac:spMk id="722" creationId="{0B8E3D89-8BB4-4316-9A8F-3041534A6CF9}"/>
          </ac:spMkLst>
        </pc:spChg>
        <pc:spChg chg="mod">
          <ac:chgData name="Jessica Newport" userId="dede3334-717e-4998-a1ad-2432f5a188d4" providerId="ADAL" clId="{71450B28-6A91-49C5-BC88-2D7784511A7D}" dt="2026-03-11T09:05:19.998" v="1458"/>
          <ac:spMkLst>
            <pc:docMk/>
            <pc:sldMk cId="1635377456" sldId="256"/>
            <ac:spMk id="723" creationId="{320473E8-B21C-4F99-B940-4691390B8232}"/>
          </ac:spMkLst>
        </pc:spChg>
        <pc:spChg chg="mod">
          <ac:chgData name="Jessica Newport" userId="dede3334-717e-4998-a1ad-2432f5a188d4" providerId="ADAL" clId="{71450B28-6A91-49C5-BC88-2D7784511A7D}" dt="2026-03-11T09:05:19.998" v="1460"/>
          <ac:spMkLst>
            <pc:docMk/>
            <pc:sldMk cId="1635377456" sldId="256"/>
            <ac:spMk id="724" creationId="{8D35DEEF-8A73-46FA-BA8D-3CA2B07EB1FB}"/>
          </ac:spMkLst>
        </pc:spChg>
        <pc:spChg chg="mod">
          <ac:chgData name="Jessica Newport" userId="dede3334-717e-4998-a1ad-2432f5a188d4" providerId="ADAL" clId="{71450B28-6A91-49C5-BC88-2D7784511A7D}" dt="2026-03-11T09:05:20" v="1462"/>
          <ac:spMkLst>
            <pc:docMk/>
            <pc:sldMk cId="1635377456" sldId="256"/>
            <ac:spMk id="725" creationId="{66D2CB9C-C9E5-474D-83B9-9E6D646698EB}"/>
          </ac:spMkLst>
        </pc:spChg>
        <pc:spChg chg="mod">
          <ac:chgData name="Jessica Newport" userId="dede3334-717e-4998-a1ad-2432f5a188d4" providerId="ADAL" clId="{71450B28-6A91-49C5-BC88-2D7784511A7D}" dt="2026-03-11T09:05:20" v="1464"/>
          <ac:spMkLst>
            <pc:docMk/>
            <pc:sldMk cId="1635377456" sldId="256"/>
            <ac:spMk id="726" creationId="{EBBBA9D7-3A27-4A01-A01A-77AC2186A026}"/>
          </ac:spMkLst>
        </pc:spChg>
        <pc:spChg chg="mod">
          <ac:chgData name="Jessica Newport" userId="dede3334-717e-4998-a1ad-2432f5a188d4" providerId="ADAL" clId="{71450B28-6A91-49C5-BC88-2D7784511A7D}" dt="2026-03-11T09:05:20" v="1466"/>
          <ac:spMkLst>
            <pc:docMk/>
            <pc:sldMk cId="1635377456" sldId="256"/>
            <ac:spMk id="727" creationId="{843F90DE-87CF-4ADD-86B9-82051D9A3F69}"/>
          </ac:spMkLst>
        </pc:spChg>
        <pc:spChg chg="mod">
          <ac:chgData name="Jessica Newport" userId="dede3334-717e-4998-a1ad-2432f5a188d4" providerId="ADAL" clId="{71450B28-6A91-49C5-BC88-2D7784511A7D}" dt="2026-03-11T09:05:20.002" v="1468"/>
          <ac:spMkLst>
            <pc:docMk/>
            <pc:sldMk cId="1635377456" sldId="256"/>
            <ac:spMk id="728" creationId="{58FD6B90-21BC-4E6A-BD61-B57A49189866}"/>
          </ac:spMkLst>
        </pc:spChg>
        <pc:spChg chg="mod">
          <ac:chgData name="Jessica Newport" userId="dede3334-717e-4998-a1ad-2432f5a188d4" providerId="ADAL" clId="{71450B28-6A91-49C5-BC88-2D7784511A7D}" dt="2026-03-11T09:05:20.002" v="1470"/>
          <ac:spMkLst>
            <pc:docMk/>
            <pc:sldMk cId="1635377456" sldId="256"/>
            <ac:spMk id="729" creationId="{02D55FE5-1597-4CDB-9B44-CC125D512019}"/>
          </ac:spMkLst>
        </pc:spChg>
        <pc:spChg chg="mod">
          <ac:chgData name="Jessica Newport" userId="dede3334-717e-4998-a1ad-2432f5a188d4" providerId="ADAL" clId="{71450B28-6A91-49C5-BC88-2D7784511A7D}" dt="2026-03-11T09:05:20.002" v="1472"/>
          <ac:spMkLst>
            <pc:docMk/>
            <pc:sldMk cId="1635377456" sldId="256"/>
            <ac:spMk id="730" creationId="{7A906616-8CDA-4F13-9B0E-D1409C6842B2}"/>
          </ac:spMkLst>
        </pc:spChg>
        <pc:spChg chg="mod">
          <ac:chgData name="Jessica Newport" userId="dede3334-717e-4998-a1ad-2432f5a188d4" providerId="ADAL" clId="{71450B28-6A91-49C5-BC88-2D7784511A7D}" dt="2026-03-11T09:05:20.002" v="1474"/>
          <ac:spMkLst>
            <pc:docMk/>
            <pc:sldMk cId="1635377456" sldId="256"/>
            <ac:spMk id="731" creationId="{3C38F649-EACF-468B-9E77-54C8A52D8B66}"/>
          </ac:spMkLst>
        </pc:spChg>
        <pc:spChg chg="mod">
          <ac:chgData name="Jessica Newport" userId="dede3334-717e-4998-a1ad-2432f5a188d4" providerId="ADAL" clId="{71450B28-6A91-49C5-BC88-2D7784511A7D}" dt="2026-03-11T09:05:20.002" v="1476"/>
          <ac:spMkLst>
            <pc:docMk/>
            <pc:sldMk cId="1635377456" sldId="256"/>
            <ac:spMk id="732" creationId="{726463A8-91CB-487A-ACF9-BDD5111E530B}"/>
          </ac:spMkLst>
        </pc:spChg>
        <pc:spChg chg="mod">
          <ac:chgData name="Jessica Newport" userId="dede3334-717e-4998-a1ad-2432f5a188d4" providerId="ADAL" clId="{71450B28-6A91-49C5-BC88-2D7784511A7D}" dt="2026-03-11T09:05:20.002" v="1478"/>
          <ac:spMkLst>
            <pc:docMk/>
            <pc:sldMk cId="1635377456" sldId="256"/>
            <ac:spMk id="733" creationId="{73819A8F-67DA-4868-A5CC-E358B55CFE65}"/>
          </ac:spMkLst>
        </pc:spChg>
        <pc:spChg chg="mod">
          <ac:chgData name="Jessica Newport" userId="dede3334-717e-4998-a1ad-2432f5a188d4" providerId="ADAL" clId="{71450B28-6A91-49C5-BC88-2D7784511A7D}" dt="2026-03-11T09:05:20.002" v="1480"/>
          <ac:spMkLst>
            <pc:docMk/>
            <pc:sldMk cId="1635377456" sldId="256"/>
            <ac:spMk id="734" creationId="{168BE96E-2BC4-4EEE-8BE7-78310649446D}"/>
          </ac:spMkLst>
        </pc:spChg>
        <pc:spChg chg="mod">
          <ac:chgData name="Jessica Newport" userId="dede3334-717e-4998-a1ad-2432f5a188d4" providerId="ADAL" clId="{71450B28-6A91-49C5-BC88-2D7784511A7D}" dt="2026-03-11T09:05:20.002" v="1482"/>
          <ac:spMkLst>
            <pc:docMk/>
            <pc:sldMk cId="1635377456" sldId="256"/>
            <ac:spMk id="735" creationId="{C5800085-A47B-4A6D-939E-4FF16B8A47B5}"/>
          </ac:spMkLst>
        </pc:spChg>
        <pc:spChg chg="mod">
          <ac:chgData name="Jessica Newport" userId="dede3334-717e-4998-a1ad-2432f5a188d4" providerId="ADAL" clId="{71450B28-6A91-49C5-BC88-2D7784511A7D}" dt="2026-03-11T09:05:20.002" v="1484"/>
          <ac:spMkLst>
            <pc:docMk/>
            <pc:sldMk cId="1635377456" sldId="256"/>
            <ac:spMk id="736" creationId="{83B4818D-0A49-4D0D-8380-13876DAB20DE}"/>
          </ac:spMkLst>
        </pc:spChg>
        <pc:spChg chg="mod">
          <ac:chgData name="Jessica Newport" userId="dede3334-717e-4998-a1ad-2432f5a188d4" providerId="ADAL" clId="{71450B28-6A91-49C5-BC88-2D7784511A7D}" dt="2026-03-11T09:05:20.002" v="1486"/>
          <ac:spMkLst>
            <pc:docMk/>
            <pc:sldMk cId="1635377456" sldId="256"/>
            <ac:spMk id="737" creationId="{AF009BD9-D2E6-43D8-8B0B-EDCABDF23D7A}"/>
          </ac:spMkLst>
        </pc:spChg>
        <pc:spChg chg="mod">
          <ac:chgData name="Jessica Newport" userId="dede3334-717e-4998-a1ad-2432f5a188d4" providerId="ADAL" clId="{71450B28-6A91-49C5-BC88-2D7784511A7D}" dt="2026-03-11T09:05:20.002" v="1488"/>
          <ac:spMkLst>
            <pc:docMk/>
            <pc:sldMk cId="1635377456" sldId="256"/>
            <ac:spMk id="738" creationId="{5624F6DD-CF1F-41F7-B02D-7D191D92A712}"/>
          </ac:spMkLst>
        </pc:spChg>
        <pc:spChg chg="mod">
          <ac:chgData name="Jessica Newport" userId="dede3334-717e-4998-a1ad-2432f5a188d4" providerId="ADAL" clId="{71450B28-6A91-49C5-BC88-2D7784511A7D}" dt="2026-03-11T09:05:20.002" v="1490"/>
          <ac:spMkLst>
            <pc:docMk/>
            <pc:sldMk cId="1635377456" sldId="256"/>
            <ac:spMk id="739" creationId="{48AAD8AF-8570-46AA-A719-C9C8DB18236E}"/>
          </ac:spMkLst>
        </pc:spChg>
        <pc:spChg chg="mod">
          <ac:chgData name="Jessica Newport" userId="dede3334-717e-4998-a1ad-2432f5a188d4" providerId="ADAL" clId="{71450B28-6A91-49C5-BC88-2D7784511A7D}" dt="2026-03-11T09:05:20.002" v="1492"/>
          <ac:spMkLst>
            <pc:docMk/>
            <pc:sldMk cId="1635377456" sldId="256"/>
            <ac:spMk id="740" creationId="{6107CBCE-04BE-41E1-B268-25C7FECDE27C}"/>
          </ac:spMkLst>
        </pc:spChg>
        <pc:spChg chg="mod">
          <ac:chgData name="Jessica Newport" userId="dede3334-717e-4998-a1ad-2432f5a188d4" providerId="ADAL" clId="{71450B28-6A91-49C5-BC88-2D7784511A7D}" dt="2026-03-11T09:05:20.012" v="1494"/>
          <ac:spMkLst>
            <pc:docMk/>
            <pc:sldMk cId="1635377456" sldId="256"/>
            <ac:spMk id="741" creationId="{E6BA6FB1-390E-4551-8082-5F9AADC007D7}"/>
          </ac:spMkLst>
        </pc:spChg>
        <pc:spChg chg="mod">
          <ac:chgData name="Jessica Newport" userId="dede3334-717e-4998-a1ad-2432f5a188d4" providerId="ADAL" clId="{71450B28-6A91-49C5-BC88-2D7784511A7D}" dt="2026-03-11T09:05:20.014" v="1496"/>
          <ac:spMkLst>
            <pc:docMk/>
            <pc:sldMk cId="1635377456" sldId="256"/>
            <ac:spMk id="742" creationId="{59DA2BB7-9E27-4F90-9ACD-FA7C67358099}"/>
          </ac:spMkLst>
        </pc:spChg>
        <pc:spChg chg="mod">
          <ac:chgData name="Jessica Newport" userId="dede3334-717e-4998-a1ad-2432f5a188d4" providerId="ADAL" clId="{71450B28-6A91-49C5-BC88-2D7784511A7D}" dt="2026-03-11T09:05:20.014" v="1498"/>
          <ac:spMkLst>
            <pc:docMk/>
            <pc:sldMk cId="1635377456" sldId="256"/>
            <ac:spMk id="743" creationId="{CC2625CE-82CB-4826-A564-8260C21E6D59}"/>
          </ac:spMkLst>
        </pc:spChg>
        <pc:spChg chg="mod">
          <ac:chgData name="Jessica Newport" userId="dede3334-717e-4998-a1ad-2432f5a188d4" providerId="ADAL" clId="{71450B28-6A91-49C5-BC88-2D7784511A7D}" dt="2026-03-11T09:05:20.016" v="1500"/>
          <ac:spMkLst>
            <pc:docMk/>
            <pc:sldMk cId="1635377456" sldId="256"/>
            <ac:spMk id="744" creationId="{A9D9D369-D8F8-41BC-B659-87EE609B597B}"/>
          </ac:spMkLst>
        </pc:spChg>
        <pc:spChg chg="mod">
          <ac:chgData name="Jessica Newport" userId="dede3334-717e-4998-a1ad-2432f5a188d4" providerId="ADAL" clId="{71450B28-6A91-49C5-BC88-2D7784511A7D}" dt="2026-03-11T09:05:20.016" v="1502"/>
          <ac:spMkLst>
            <pc:docMk/>
            <pc:sldMk cId="1635377456" sldId="256"/>
            <ac:spMk id="745" creationId="{DE56BBDB-FEF7-4699-89B0-C688C70D4F4D}"/>
          </ac:spMkLst>
        </pc:spChg>
        <pc:spChg chg="mod">
          <ac:chgData name="Jessica Newport" userId="dede3334-717e-4998-a1ad-2432f5a188d4" providerId="ADAL" clId="{71450B28-6A91-49C5-BC88-2D7784511A7D}" dt="2026-03-11T09:05:20.018" v="1504"/>
          <ac:spMkLst>
            <pc:docMk/>
            <pc:sldMk cId="1635377456" sldId="256"/>
            <ac:spMk id="746" creationId="{422AC0EF-D37A-466E-9393-A0C0344C5887}"/>
          </ac:spMkLst>
        </pc:spChg>
        <pc:spChg chg="mod">
          <ac:chgData name="Jessica Newport" userId="dede3334-717e-4998-a1ad-2432f5a188d4" providerId="ADAL" clId="{71450B28-6A91-49C5-BC88-2D7784511A7D}" dt="2026-03-11T09:05:20.019" v="1506"/>
          <ac:spMkLst>
            <pc:docMk/>
            <pc:sldMk cId="1635377456" sldId="256"/>
            <ac:spMk id="747" creationId="{A05BC6FB-C81F-4487-A1C7-5ED1B9FA2897}"/>
          </ac:spMkLst>
        </pc:spChg>
        <pc:spChg chg="mod">
          <ac:chgData name="Jessica Newport" userId="dede3334-717e-4998-a1ad-2432f5a188d4" providerId="ADAL" clId="{71450B28-6A91-49C5-BC88-2D7784511A7D}" dt="2026-03-11T09:05:20.019" v="1508"/>
          <ac:spMkLst>
            <pc:docMk/>
            <pc:sldMk cId="1635377456" sldId="256"/>
            <ac:spMk id="748" creationId="{FEE8BACE-5B7B-4E67-8B6D-07B1182E53CE}"/>
          </ac:spMkLst>
        </pc:spChg>
        <pc:spChg chg="mod">
          <ac:chgData name="Jessica Newport" userId="dede3334-717e-4998-a1ad-2432f5a188d4" providerId="ADAL" clId="{71450B28-6A91-49C5-BC88-2D7784511A7D}" dt="2026-03-11T09:05:20.021" v="1510"/>
          <ac:spMkLst>
            <pc:docMk/>
            <pc:sldMk cId="1635377456" sldId="256"/>
            <ac:spMk id="749" creationId="{E3334A4E-0278-46E3-9C06-3EE8A119F0B3}"/>
          </ac:spMkLst>
        </pc:spChg>
        <pc:spChg chg="mod">
          <ac:chgData name="Jessica Newport" userId="dede3334-717e-4998-a1ad-2432f5a188d4" providerId="ADAL" clId="{71450B28-6A91-49C5-BC88-2D7784511A7D}" dt="2026-03-11T09:05:20.021" v="1512"/>
          <ac:spMkLst>
            <pc:docMk/>
            <pc:sldMk cId="1635377456" sldId="256"/>
            <ac:spMk id="750" creationId="{EFCAE502-6C69-472D-945B-C9C60BB93C56}"/>
          </ac:spMkLst>
        </pc:spChg>
        <pc:spChg chg="mod">
          <ac:chgData name="Jessica Newport" userId="dede3334-717e-4998-a1ad-2432f5a188d4" providerId="ADAL" clId="{71450B28-6A91-49C5-BC88-2D7784511A7D}" dt="2026-03-11T09:05:20.021" v="1514"/>
          <ac:spMkLst>
            <pc:docMk/>
            <pc:sldMk cId="1635377456" sldId="256"/>
            <ac:spMk id="751" creationId="{D01BB010-ABC4-42A9-B3B9-C2DA965270F7}"/>
          </ac:spMkLst>
        </pc:spChg>
        <pc:spChg chg="mod">
          <ac:chgData name="Jessica Newport" userId="dede3334-717e-4998-a1ad-2432f5a188d4" providerId="ADAL" clId="{71450B28-6A91-49C5-BC88-2D7784511A7D}" dt="2026-03-11T09:05:20.023" v="1516"/>
          <ac:spMkLst>
            <pc:docMk/>
            <pc:sldMk cId="1635377456" sldId="256"/>
            <ac:spMk id="752" creationId="{2AD042E1-CBD3-4F1B-ABD0-5CBBFB84F9F0}"/>
          </ac:spMkLst>
        </pc:spChg>
        <pc:spChg chg="mod">
          <ac:chgData name="Jessica Newport" userId="dede3334-717e-4998-a1ad-2432f5a188d4" providerId="ADAL" clId="{71450B28-6A91-49C5-BC88-2D7784511A7D}" dt="2026-03-11T09:05:20.025" v="1518"/>
          <ac:spMkLst>
            <pc:docMk/>
            <pc:sldMk cId="1635377456" sldId="256"/>
            <ac:spMk id="753" creationId="{B1E24424-F529-4375-A431-23B50C498F3A}"/>
          </ac:spMkLst>
        </pc:spChg>
        <pc:spChg chg="mod">
          <ac:chgData name="Jessica Newport" userId="dede3334-717e-4998-a1ad-2432f5a188d4" providerId="ADAL" clId="{71450B28-6A91-49C5-BC88-2D7784511A7D}" dt="2026-03-11T09:05:20.025" v="1520"/>
          <ac:spMkLst>
            <pc:docMk/>
            <pc:sldMk cId="1635377456" sldId="256"/>
            <ac:spMk id="754" creationId="{BF601724-D264-4FCC-92A6-96EC0020BF6C}"/>
          </ac:spMkLst>
        </pc:spChg>
        <pc:spChg chg="mod">
          <ac:chgData name="Jessica Newport" userId="dede3334-717e-4998-a1ad-2432f5a188d4" providerId="ADAL" clId="{71450B28-6A91-49C5-BC88-2D7784511A7D}" dt="2026-03-11T09:05:20.027" v="1522"/>
          <ac:spMkLst>
            <pc:docMk/>
            <pc:sldMk cId="1635377456" sldId="256"/>
            <ac:spMk id="755" creationId="{80226A84-E4A4-48D9-BCCE-5C880E93BDD6}"/>
          </ac:spMkLst>
        </pc:spChg>
        <pc:spChg chg="mod">
          <ac:chgData name="Jessica Newport" userId="dede3334-717e-4998-a1ad-2432f5a188d4" providerId="ADAL" clId="{71450B28-6A91-49C5-BC88-2D7784511A7D}" dt="2026-03-11T09:05:20.029" v="1524"/>
          <ac:spMkLst>
            <pc:docMk/>
            <pc:sldMk cId="1635377456" sldId="256"/>
            <ac:spMk id="756" creationId="{3D9A1C9C-FCB0-4705-8516-763520BE49A5}"/>
          </ac:spMkLst>
        </pc:spChg>
        <pc:spChg chg="mod">
          <ac:chgData name="Jessica Newport" userId="dede3334-717e-4998-a1ad-2432f5a188d4" providerId="ADAL" clId="{71450B28-6A91-49C5-BC88-2D7784511A7D}" dt="2026-03-11T09:05:20.029" v="1526"/>
          <ac:spMkLst>
            <pc:docMk/>
            <pc:sldMk cId="1635377456" sldId="256"/>
            <ac:spMk id="757" creationId="{E000DFE6-86FA-4F4C-8F7C-5D78B02F0217}"/>
          </ac:spMkLst>
        </pc:spChg>
        <pc:spChg chg="mod">
          <ac:chgData name="Jessica Newport" userId="dede3334-717e-4998-a1ad-2432f5a188d4" providerId="ADAL" clId="{71450B28-6A91-49C5-BC88-2D7784511A7D}" dt="2026-03-11T09:05:20.029" v="1528"/>
          <ac:spMkLst>
            <pc:docMk/>
            <pc:sldMk cId="1635377456" sldId="256"/>
            <ac:spMk id="758" creationId="{5DF14592-5ABF-4491-AD0A-D33A5D850DC9}"/>
          </ac:spMkLst>
        </pc:spChg>
        <pc:spChg chg="mod">
          <ac:chgData name="Jessica Newport" userId="dede3334-717e-4998-a1ad-2432f5a188d4" providerId="ADAL" clId="{71450B28-6A91-49C5-BC88-2D7784511A7D}" dt="2026-03-11T09:05:20.029" v="1530"/>
          <ac:spMkLst>
            <pc:docMk/>
            <pc:sldMk cId="1635377456" sldId="256"/>
            <ac:spMk id="759" creationId="{08222988-0EC9-4B6C-BB74-77DA385B08A1}"/>
          </ac:spMkLst>
        </pc:spChg>
        <pc:spChg chg="mod">
          <ac:chgData name="Jessica Newport" userId="dede3334-717e-4998-a1ad-2432f5a188d4" providerId="ADAL" clId="{71450B28-6A91-49C5-BC88-2D7784511A7D}" dt="2026-03-11T09:05:20.029" v="1532"/>
          <ac:spMkLst>
            <pc:docMk/>
            <pc:sldMk cId="1635377456" sldId="256"/>
            <ac:spMk id="760" creationId="{4AC4B588-B7C0-42B3-9DF3-05C972BB15CF}"/>
          </ac:spMkLst>
        </pc:spChg>
        <pc:spChg chg="mod">
          <ac:chgData name="Jessica Newport" userId="dede3334-717e-4998-a1ad-2432f5a188d4" providerId="ADAL" clId="{71450B28-6A91-49C5-BC88-2D7784511A7D}" dt="2026-03-11T09:05:20.029" v="1534"/>
          <ac:spMkLst>
            <pc:docMk/>
            <pc:sldMk cId="1635377456" sldId="256"/>
            <ac:spMk id="761" creationId="{E5AD6886-32E2-41EE-BC1C-3521629337E3}"/>
          </ac:spMkLst>
        </pc:spChg>
        <pc:spChg chg="mod">
          <ac:chgData name="Jessica Newport" userId="dede3334-717e-4998-a1ad-2432f5a188d4" providerId="ADAL" clId="{71450B28-6A91-49C5-BC88-2D7784511A7D}" dt="2026-03-11T09:05:20.029" v="1536"/>
          <ac:spMkLst>
            <pc:docMk/>
            <pc:sldMk cId="1635377456" sldId="256"/>
            <ac:spMk id="762" creationId="{6AAB0F5D-3F9F-4BEF-B8F3-4B773778E9E6}"/>
          </ac:spMkLst>
        </pc:spChg>
        <pc:spChg chg="mod">
          <ac:chgData name="Jessica Newport" userId="dede3334-717e-4998-a1ad-2432f5a188d4" providerId="ADAL" clId="{71450B28-6A91-49C5-BC88-2D7784511A7D}" dt="2026-03-11T09:05:20.029" v="1538"/>
          <ac:spMkLst>
            <pc:docMk/>
            <pc:sldMk cId="1635377456" sldId="256"/>
            <ac:spMk id="763" creationId="{3CD329BA-E77A-41A7-986D-756836C9F032}"/>
          </ac:spMkLst>
        </pc:spChg>
        <pc:spChg chg="mod">
          <ac:chgData name="Jessica Newport" userId="dede3334-717e-4998-a1ad-2432f5a188d4" providerId="ADAL" clId="{71450B28-6A91-49C5-BC88-2D7784511A7D}" dt="2026-03-11T09:05:20.029" v="1540"/>
          <ac:spMkLst>
            <pc:docMk/>
            <pc:sldMk cId="1635377456" sldId="256"/>
            <ac:spMk id="764" creationId="{FC13E414-7F83-42F5-9D7A-1038C2E960A1}"/>
          </ac:spMkLst>
        </pc:spChg>
        <pc:spChg chg="mod">
          <ac:chgData name="Jessica Newport" userId="dede3334-717e-4998-a1ad-2432f5a188d4" providerId="ADAL" clId="{71450B28-6A91-49C5-BC88-2D7784511A7D}" dt="2026-03-11T09:05:20.029" v="1542"/>
          <ac:spMkLst>
            <pc:docMk/>
            <pc:sldMk cId="1635377456" sldId="256"/>
            <ac:spMk id="765" creationId="{682AD2B7-8688-467C-9387-416CA0353B72}"/>
          </ac:spMkLst>
        </pc:spChg>
        <pc:spChg chg="mod">
          <ac:chgData name="Jessica Newport" userId="dede3334-717e-4998-a1ad-2432f5a188d4" providerId="ADAL" clId="{71450B28-6A91-49C5-BC88-2D7784511A7D}" dt="2026-03-11T09:05:20.029" v="1544"/>
          <ac:spMkLst>
            <pc:docMk/>
            <pc:sldMk cId="1635377456" sldId="256"/>
            <ac:spMk id="766" creationId="{1C715D05-806D-4E8A-9785-0F39DE8EF0C0}"/>
          </ac:spMkLst>
        </pc:spChg>
        <pc:spChg chg="mod">
          <ac:chgData name="Jessica Newport" userId="dede3334-717e-4998-a1ad-2432f5a188d4" providerId="ADAL" clId="{71450B28-6A91-49C5-BC88-2D7784511A7D}" dt="2026-03-11T09:05:20.029" v="1546"/>
          <ac:spMkLst>
            <pc:docMk/>
            <pc:sldMk cId="1635377456" sldId="256"/>
            <ac:spMk id="767" creationId="{2E7921DF-0C5B-478F-8AE2-95798676E18D}"/>
          </ac:spMkLst>
        </pc:spChg>
        <pc:spChg chg="mod">
          <ac:chgData name="Jessica Newport" userId="dede3334-717e-4998-a1ad-2432f5a188d4" providerId="ADAL" clId="{71450B28-6A91-49C5-BC88-2D7784511A7D}" dt="2026-03-11T09:05:20.029" v="1548"/>
          <ac:spMkLst>
            <pc:docMk/>
            <pc:sldMk cId="1635377456" sldId="256"/>
            <ac:spMk id="768" creationId="{2BE5554C-F70E-4894-ADB9-ACE5E5DCDEBD}"/>
          </ac:spMkLst>
        </pc:spChg>
        <pc:spChg chg="mod">
          <ac:chgData name="Jessica Newport" userId="dede3334-717e-4998-a1ad-2432f5a188d4" providerId="ADAL" clId="{71450B28-6A91-49C5-BC88-2D7784511A7D}" dt="2026-03-11T09:05:20.029" v="1550"/>
          <ac:spMkLst>
            <pc:docMk/>
            <pc:sldMk cId="1635377456" sldId="256"/>
            <ac:spMk id="769" creationId="{6C625DDC-9D7F-4FBF-92E7-3C0F497B1484}"/>
          </ac:spMkLst>
        </pc:spChg>
        <pc:spChg chg="mod">
          <ac:chgData name="Jessica Newport" userId="dede3334-717e-4998-a1ad-2432f5a188d4" providerId="ADAL" clId="{71450B28-6A91-49C5-BC88-2D7784511A7D}" dt="2026-03-11T09:05:20.029" v="1552"/>
          <ac:spMkLst>
            <pc:docMk/>
            <pc:sldMk cId="1635377456" sldId="256"/>
            <ac:spMk id="770" creationId="{C1033BC0-F050-4C0A-8CF9-25846960D225}"/>
          </ac:spMkLst>
        </pc:spChg>
        <pc:spChg chg="mod">
          <ac:chgData name="Jessica Newport" userId="dede3334-717e-4998-a1ad-2432f5a188d4" providerId="ADAL" clId="{71450B28-6A91-49C5-BC88-2D7784511A7D}" dt="2026-03-11T09:05:20.029" v="1554"/>
          <ac:spMkLst>
            <pc:docMk/>
            <pc:sldMk cId="1635377456" sldId="256"/>
            <ac:spMk id="771" creationId="{EB84ACDD-F895-4E1F-8B48-E425527A1DF5}"/>
          </ac:spMkLst>
        </pc:spChg>
        <pc:spChg chg="mod">
          <ac:chgData name="Jessica Newport" userId="dede3334-717e-4998-a1ad-2432f5a188d4" providerId="ADAL" clId="{71450B28-6A91-49C5-BC88-2D7784511A7D}" dt="2026-03-11T09:05:20.029" v="1556"/>
          <ac:spMkLst>
            <pc:docMk/>
            <pc:sldMk cId="1635377456" sldId="256"/>
            <ac:spMk id="772" creationId="{4955EA94-9525-4B81-941A-B0C7551572C3}"/>
          </ac:spMkLst>
        </pc:spChg>
        <pc:spChg chg="mod">
          <ac:chgData name="Jessica Newport" userId="dede3334-717e-4998-a1ad-2432f5a188d4" providerId="ADAL" clId="{71450B28-6A91-49C5-BC88-2D7784511A7D}" dt="2026-03-11T09:05:20.043" v="1558"/>
          <ac:spMkLst>
            <pc:docMk/>
            <pc:sldMk cId="1635377456" sldId="256"/>
            <ac:spMk id="773" creationId="{0B52FBB2-D06B-40A0-A344-2EADEB09F2A9}"/>
          </ac:spMkLst>
        </pc:spChg>
        <pc:spChg chg="mod">
          <ac:chgData name="Jessica Newport" userId="dede3334-717e-4998-a1ad-2432f5a188d4" providerId="ADAL" clId="{71450B28-6A91-49C5-BC88-2D7784511A7D}" dt="2026-03-11T09:05:20.043" v="1560"/>
          <ac:spMkLst>
            <pc:docMk/>
            <pc:sldMk cId="1635377456" sldId="256"/>
            <ac:spMk id="774" creationId="{9FFCFAC0-2A29-4F0B-961A-243D8B3210E4}"/>
          </ac:spMkLst>
        </pc:spChg>
        <pc:spChg chg="mod">
          <ac:chgData name="Jessica Newport" userId="dede3334-717e-4998-a1ad-2432f5a188d4" providerId="ADAL" clId="{71450B28-6A91-49C5-BC88-2D7784511A7D}" dt="2026-03-11T09:05:20.043" v="1562"/>
          <ac:spMkLst>
            <pc:docMk/>
            <pc:sldMk cId="1635377456" sldId="256"/>
            <ac:spMk id="775" creationId="{2B446F75-A9BD-455A-B4D2-A842A5E8AB2A}"/>
          </ac:spMkLst>
        </pc:spChg>
        <pc:spChg chg="mod">
          <ac:chgData name="Jessica Newport" userId="dede3334-717e-4998-a1ad-2432f5a188d4" providerId="ADAL" clId="{71450B28-6A91-49C5-BC88-2D7784511A7D}" dt="2026-03-11T09:05:20.043" v="1564"/>
          <ac:spMkLst>
            <pc:docMk/>
            <pc:sldMk cId="1635377456" sldId="256"/>
            <ac:spMk id="776" creationId="{9639A51F-D450-48E3-B663-AB197F95365D}"/>
          </ac:spMkLst>
        </pc:spChg>
        <pc:spChg chg="mod">
          <ac:chgData name="Jessica Newport" userId="dede3334-717e-4998-a1ad-2432f5a188d4" providerId="ADAL" clId="{71450B28-6A91-49C5-BC88-2D7784511A7D}" dt="2026-03-11T09:05:20.043" v="1566"/>
          <ac:spMkLst>
            <pc:docMk/>
            <pc:sldMk cId="1635377456" sldId="256"/>
            <ac:spMk id="777" creationId="{E4628A05-16BD-4946-9D3E-22BB1DB4A31E}"/>
          </ac:spMkLst>
        </pc:spChg>
        <pc:spChg chg="mod">
          <ac:chgData name="Jessica Newport" userId="dede3334-717e-4998-a1ad-2432f5a188d4" providerId="ADAL" clId="{71450B28-6A91-49C5-BC88-2D7784511A7D}" dt="2026-03-11T09:05:20.043" v="1568"/>
          <ac:spMkLst>
            <pc:docMk/>
            <pc:sldMk cId="1635377456" sldId="256"/>
            <ac:spMk id="778" creationId="{359CB255-8517-4F6F-A4AB-4682A2AA7CE5}"/>
          </ac:spMkLst>
        </pc:spChg>
        <pc:spChg chg="mod">
          <ac:chgData name="Jessica Newport" userId="dede3334-717e-4998-a1ad-2432f5a188d4" providerId="ADAL" clId="{71450B28-6A91-49C5-BC88-2D7784511A7D}" dt="2026-03-11T09:05:20.043" v="1570"/>
          <ac:spMkLst>
            <pc:docMk/>
            <pc:sldMk cId="1635377456" sldId="256"/>
            <ac:spMk id="779" creationId="{33B41B12-9296-4E21-AB6C-9F20E4AF8B53}"/>
          </ac:spMkLst>
        </pc:spChg>
        <pc:spChg chg="mod">
          <ac:chgData name="Jessica Newport" userId="dede3334-717e-4998-a1ad-2432f5a188d4" providerId="ADAL" clId="{71450B28-6A91-49C5-BC88-2D7784511A7D}" dt="2026-03-11T09:05:20.043" v="1572"/>
          <ac:spMkLst>
            <pc:docMk/>
            <pc:sldMk cId="1635377456" sldId="256"/>
            <ac:spMk id="780" creationId="{5F6B79F7-A417-4D65-80D5-9CC3A9676136}"/>
          </ac:spMkLst>
        </pc:spChg>
        <pc:spChg chg="mod">
          <ac:chgData name="Jessica Newport" userId="dede3334-717e-4998-a1ad-2432f5a188d4" providerId="ADAL" clId="{71450B28-6A91-49C5-BC88-2D7784511A7D}" dt="2026-03-11T09:05:20.043" v="1574"/>
          <ac:spMkLst>
            <pc:docMk/>
            <pc:sldMk cId="1635377456" sldId="256"/>
            <ac:spMk id="781" creationId="{F7523A25-4A57-4C05-8FAB-6812A0B131EE}"/>
          </ac:spMkLst>
        </pc:spChg>
        <pc:spChg chg="mod">
          <ac:chgData name="Jessica Newport" userId="dede3334-717e-4998-a1ad-2432f5a188d4" providerId="ADAL" clId="{71450B28-6A91-49C5-BC88-2D7784511A7D}" dt="2026-03-11T09:05:20.043" v="1576"/>
          <ac:spMkLst>
            <pc:docMk/>
            <pc:sldMk cId="1635377456" sldId="256"/>
            <ac:spMk id="782" creationId="{E6D97935-B5CE-4914-A4CF-9EC4C40732BE}"/>
          </ac:spMkLst>
        </pc:spChg>
        <pc:spChg chg="mod">
          <ac:chgData name="Jessica Newport" userId="dede3334-717e-4998-a1ad-2432f5a188d4" providerId="ADAL" clId="{71450B28-6A91-49C5-BC88-2D7784511A7D}" dt="2026-03-11T09:05:20.043" v="1578"/>
          <ac:spMkLst>
            <pc:docMk/>
            <pc:sldMk cId="1635377456" sldId="256"/>
            <ac:spMk id="783" creationId="{4ED6D7D2-25A5-40EA-B9D7-8F7599C12848}"/>
          </ac:spMkLst>
        </pc:spChg>
        <pc:spChg chg="mod">
          <ac:chgData name="Jessica Newport" userId="dede3334-717e-4998-a1ad-2432f5a188d4" providerId="ADAL" clId="{71450B28-6A91-49C5-BC88-2D7784511A7D}" dt="2026-03-11T09:05:20.043" v="1580"/>
          <ac:spMkLst>
            <pc:docMk/>
            <pc:sldMk cId="1635377456" sldId="256"/>
            <ac:spMk id="784" creationId="{117AF525-F434-4976-9EC4-4890BA163A2D}"/>
          </ac:spMkLst>
        </pc:spChg>
        <pc:spChg chg="mod">
          <ac:chgData name="Jessica Newport" userId="dede3334-717e-4998-a1ad-2432f5a188d4" providerId="ADAL" clId="{71450B28-6A91-49C5-BC88-2D7784511A7D}" dt="2026-03-11T09:05:20.043" v="1582"/>
          <ac:spMkLst>
            <pc:docMk/>
            <pc:sldMk cId="1635377456" sldId="256"/>
            <ac:spMk id="785" creationId="{1A20863F-3F27-49CC-8F96-70C8B564C0F3}"/>
          </ac:spMkLst>
        </pc:spChg>
        <pc:spChg chg="mod">
          <ac:chgData name="Jessica Newport" userId="dede3334-717e-4998-a1ad-2432f5a188d4" providerId="ADAL" clId="{71450B28-6A91-49C5-BC88-2D7784511A7D}" dt="2026-03-11T09:05:20.043" v="1584"/>
          <ac:spMkLst>
            <pc:docMk/>
            <pc:sldMk cId="1635377456" sldId="256"/>
            <ac:spMk id="786" creationId="{E883A1D3-938E-4CF4-AC00-E375DE3E0221}"/>
          </ac:spMkLst>
        </pc:spChg>
        <pc:spChg chg="mod">
          <ac:chgData name="Jessica Newport" userId="dede3334-717e-4998-a1ad-2432f5a188d4" providerId="ADAL" clId="{71450B28-6A91-49C5-BC88-2D7784511A7D}" dt="2026-03-11T09:05:20.043" v="1586"/>
          <ac:spMkLst>
            <pc:docMk/>
            <pc:sldMk cId="1635377456" sldId="256"/>
            <ac:spMk id="787" creationId="{2A55331F-A726-410B-A0F8-979501A3F73D}"/>
          </ac:spMkLst>
        </pc:spChg>
        <pc:spChg chg="mod">
          <ac:chgData name="Jessica Newport" userId="dede3334-717e-4998-a1ad-2432f5a188d4" providerId="ADAL" clId="{71450B28-6A91-49C5-BC88-2D7784511A7D}" dt="2026-03-11T09:05:20.043" v="1588"/>
          <ac:spMkLst>
            <pc:docMk/>
            <pc:sldMk cId="1635377456" sldId="256"/>
            <ac:spMk id="788" creationId="{E65CDA36-EC7B-4B06-AD7F-088650620883}"/>
          </ac:spMkLst>
        </pc:spChg>
        <pc:spChg chg="mod">
          <ac:chgData name="Jessica Newport" userId="dede3334-717e-4998-a1ad-2432f5a188d4" providerId="ADAL" clId="{71450B28-6A91-49C5-BC88-2D7784511A7D}" dt="2026-03-11T09:05:20.043" v="1590"/>
          <ac:spMkLst>
            <pc:docMk/>
            <pc:sldMk cId="1635377456" sldId="256"/>
            <ac:spMk id="789" creationId="{A36FAB42-83C8-483C-BC31-BF09DC31B88A}"/>
          </ac:spMkLst>
        </pc:spChg>
        <pc:spChg chg="mod">
          <ac:chgData name="Jessica Newport" userId="dede3334-717e-4998-a1ad-2432f5a188d4" providerId="ADAL" clId="{71450B28-6A91-49C5-BC88-2D7784511A7D}" dt="2026-03-11T09:05:20.043" v="1592"/>
          <ac:spMkLst>
            <pc:docMk/>
            <pc:sldMk cId="1635377456" sldId="256"/>
            <ac:spMk id="790" creationId="{6DE75A0D-5C85-40F3-B173-8AFB8E3D6CD1}"/>
          </ac:spMkLst>
        </pc:spChg>
        <pc:spChg chg="mod">
          <ac:chgData name="Jessica Newport" userId="dede3334-717e-4998-a1ad-2432f5a188d4" providerId="ADAL" clId="{71450B28-6A91-49C5-BC88-2D7784511A7D}" dt="2026-03-11T09:05:20.043" v="1594"/>
          <ac:spMkLst>
            <pc:docMk/>
            <pc:sldMk cId="1635377456" sldId="256"/>
            <ac:spMk id="791" creationId="{82B461BD-A2D2-44C6-B107-0AA2EB7CE7E6}"/>
          </ac:spMkLst>
        </pc:spChg>
        <pc:spChg chg="mod">
          <ac:chgData name="Jessica Newport" userId="dede3334-717e-4998-a1ad-2432f5a188d4" providerId="ADAL" clId="{71450B28-6A91-49C5-BC88-2D7784511A7D}" dt="2026-03-11T09:05:20.043" v="1596"/>
          <ac:spMkLst>
            <pc:docMk/>
            <pc:sldMk cId="1635377456" sldId="256"/>
            <ac:spMk id="792" creationId="{7C4B8DE2-65EA-45C3-8A18-733E3D7C7DAB}"/>
          </ac:spMkLst>
        </pc:spChg>
        <pc:spChg chg="mod">
          <ac:chgData name="Jessica Newport" userId="dede3334-717e-4998-a1ad-2432f5a188d4" providerId="ADAL" clId="{71450B28-6A91-49C5-BC88-2D7784511A7D}" dt="2026-03-11T09:05:20.059" v="1598"/>
          <ac:spMkLst>
            <pc:docMk/>
            <pc:sldMk cId="1635377456" sldId="256"/>
            <ac:spMk id="793" creationId="{73552DC6-F825-4D3B-A649-E5749417EEE9}"/>
          </ac:spMkLst>
        </pc:spChg>
        <pc:spChg chg="mod">
          <ac:chgData name="Jessica Newport" userId="dede3334-717e-4998-a1ad-2432f5a188d4" providerId="ADAL" clId="{71450B28-6A91-49C5-BC88-2D7784511A7D}" dt="2026-03-11T09:05:20.059" v="1600"/>
          <ac:spMkLst>
            <pc:docMk/>
            <pc:sldMk cId="1635377456" sldId="256"/>
            <ac:spMk id="794" creationId="{01C33413-8B24-49EA-A7A5-6C7F26088926}"/>
          </ac:spMkLst>
        </pc:spChg>
        <pc:spChg chg="mod">
          <ac:chgData name="Jessica Newport" userId="dede3334-717e-4998-a1ad-2432f5a188d4" providerId="ADAL" clId="{71450B28-6A91-49C5-BC88-2D7784511A7D}" dt="2026-03-11T09:05:20.059" v="1602"/>
          <ac:spMkLst>
            <pc:docMk/>
            <pc:sldMk cId="1635377456" sldId="256"/>
            <ac:spMk id="795" creationId="{8412F086-FD95-49B8-9A84-49F4E483AA78}"/>
          </ac:spMkLst>
        </pc:spChg>
        <pc:spChg chg="mod">
          <ac:chgData name="Jessica Newport" userId="dede3334-717e-4998-a1ad-2432f5a188d4" providerId="ADAL" clId="{71450B28-6A91-49C5-BC88-2D7784511A7D}" dt="2026-03-11T09:05:20.059" v="1604"/>
          <ac:spMkLst>
            <pc:docMk/>
            <pc:sldMk cId="1635377456" sldId="256"/>
            <ac:spMk id="796" creationId="{FC21200B-43F5-44B0-8275-1B3371EEF073}"/>
          </ac:spMkLst>
        </pc:spChg>
        <pc:spChg chg="mod">
          <ac:chgData name="Jessica Newport" userId="dede3334-717e-4998-a1ad-2432f5a188d4" providerId="ADAL" clId="{71450B28-6A91-49C5-BC88-2D7784511A7D}" dt="2026-03-11T09:05:20.059" v="1606"/>
          <ac:spMkLst>
            <pc:docMk/>
            <pc:sldMk cId="1635377456" sldId="256"/>
            <ac:spMk id="797" creationId="{6B20C57E-BB3D-4C71-8F5B-FD2ECFA0B12C}"/>
          </ac:spMkLst>
        </pc:spChg>
        <pc:spChg chg="mod">
          <ac:chgData name="Jessica Newport" userId="dede3334-717e-4998-a1ad-2432f5a188d4" providerId="ADAL" clId="{71450B28-6A91-49C5-BC88-2D7784511A7D}" dt="2026-03-11T09:05:20.059" v="1608"/>
          <ac:spMkLst>
            <pc:docMk/>
            <pc:sldMk cId="1635377456" sldId="256"/>
            <ac:spMk id="798" creationId="{8AD507DD-0897-4999-9E32-EFC6289EEC45}"/>
          </ac:spMkLst>
        </pc:spChg>
        <pc:spChg chg="mod">
          <ac:chgData name="Jessica Newport" userId="dede3334-717e-4998-a1ad-2432f5a188d4" providerId="ADAL" clId="{71450B28-6A91-49C5-BC88-2D7784511A7D}" dt="2026-03-11T09:05:20.059" v="1610"/>
          <ac:spMkLst>
            <pc:docMk/>
            <pc:sldMk cId="1635377456" sldId="256"/>
            <ac:spMk id="799" creationId="{9645EB8A-965F-4C11-AF0A-901FE8DE9A09}"/>
          </ac:spMkLst>
        </pc:spChg>
        <pc:spChg chg="mod">
          <ac:chgData name="Jessica Newport" userId="dede3334-717e-4998-a1ad-2432f5a188d4" providerId="ADAL" clId="{71450B28-6A91-49C5-BC88-2D7784511A7D}" dt="2026-03-11T09:05:20.059" v="1612"/>
          <ac:spMkLst>
            <pc:docMk/>
            <pc:sldMk cId="1635377456" sldId="256"/>
            <ac:spMk id="800" creationId="{3C5190BE-B4D2-40F7-A24D-7EEB2FD4D2C0}"/>
          </ac:spMkLst>
        </pc:spChg>
        <pc:spChg chg="mod">
          <ac:chgData name="Jessica Newport" userId="dede3334-717e-4998-a1ad-2432f5a188d4" providerId="ADAL" clId="{71450B28-6A91-49C5-BC88-2D7784511A7D}" dt="2026-03-11T09:05:20.059" v="1614"/>
          <ac:spMkLst>
            <pc:docMk/>
            <pc:sldMk cId="1635377456" sldId="256"/>
            <ac:spMk id="801" creationId="{ECAB0277-7839-4CD5-AD94-A81EC487DB8B}"/>
          </ac:spMkLst>
        </pc:spChg>
        <pc:spChg chg="mod">
          <ac:chgData name="Jessica Newport" userId="dede3334-717e-4998-a1ad-2432f5a188d4" providerId="ADAL" clId="{71450B28-6A91-49C5-BC88-2D7784511A7D}" dt="2026-03-11T09:05:20.067" v="1616"/>
          <ac:spMkLst>
            <pc:docMk/>
            <pc:sldMk cId="1635377456" sldId="256"/>
            <ac:spMk id="802" creationId="{398D388E-97CB-4167-B19B-63FAC5EE7BB5}"/>
          </ac:spMkLst>
        </pc:spChg>
        <pc:spChg chg="mod">
          <ac:chgData name="Jessica Newport" userId="dede3334-717e-4998-a1ad-2432f5a188d4" providerId="ADAL" clId="{71450B28-6A91-49C5-BC88-2D7784511A7D}" dt="2026-03-11T09:05:20.067" v="1618"/>
          <ac:spMkLst>
            <pc:docMk/>
            <pc:sldMk cId="1635377456" sldId="256"/>
            <ac:spMk id="803" creationId="{1F384C4D-9229-4315-800A-ED0300A0804E}"/>
          </ac:spMkLst>
        </pc:spChg>
        <pc:spChg chg="mod">
          <ac:chgData name="Jessica Newport" userId="dede3334-717e-4998-a1ad-2432f5a188d4" providerId="ADAL" clId="{71450B28-6A91-49C5-BC88-2D7784511A7D}" dt="2026-03-11T09:05:20.067" v="1620"/>
          <ac:spMkLst>
            <pc:docMk/>
            <pc:sldMk cId="1635377456" sldId="256"/>
            <ac:spMk id="804" creationId="{35F3CE28-7F28-4597-A03B-A55DF284C9A7}"/>
          </ac:spMkLst>
        </pc:spChg>
        <pc:spChg chg="mod">
          <ac:chgData name="Jessica Newport" userId="dede3334-717e-4998-a1ad-2432f5a188d4" providerId="ADAL" clId="{71450B28-6A91-49C5-BC88-2D7784511A7D}" dt="2026-03-11T09:05:20.067" v="1622"/>
          <ac:spMkLst>
            <pc:docMk/>
            <pc:sldMk cId="1635377456" sldId="256"/>
            <ac:spMk id="805" creationId="{0EBF8016-9C0C-4F6A-A14B-97ACE210FA2C}"/>
          </ac:spMkLst>
        </pc:spChg>
        <pc:spChg chg="mod">
          <ac:chgData name="Jessica Newport" userId="dede3334-717e-4998-a1ad-2432f5a188d4" providerId="ADAL" clId="{71450B28-6A91-49C5-BC88-2D7784511A7D}" dt="2026-03-11T09:05:20.067" v="1624"/>
          <ac:spMkLst>
            <pc:docMk/>
            <pc:sldMk cId="1635377456" sldId="256"/>
            <ac:spMk id="806" creationId="{0220D1B3-29E6-4B2E-A3D2-4443A0235F13}"/>
          </ac:spMkLst>
        </pc:spChg>
        <pc:spChg chg="mod">
          <ac:chgData name="Jessica Newport" userId="dede3334-717e-4998-a1ad-2432f5a188d4" providerId="ADAL" clId="{71450B28-6A91-49C5-BC88-2D7784511A7D}" dt="2026-03-11T09:05:20.067" v="1626"/>
          <ac:spMkLst>
            <pc:docMk/>
            <pc:sldMk cId="1635377456" sldId="256"/>
            <ac:spMk id="807" creationId="{CEBAD72A-C3F3-409A-902D-45BFDBBD2D5E}"/>
          </ac:spMkLst>
        </pc:spChg>
        <pc:spChg chg="mod">
          <ac:chgData name="Jessica Newport" userId="dede3334-717e-4998-a1ad-2432f5a188d4" providerId="ADAL" clId="{71450B28-6A91-49C5-BC88-2D7784511A7D}" dt="2026-03-11T09:05:20.067" v="1628"/>
          <ac:spMkLst>
            <pc:docMk/>
            <pc:sldMk cId="1635377456" sldId="256"/>
            <ac:spMk id="808" creationId="{9F20B5D6-82C6-4B8B-9E6F-777627415968}"/>
          </ac:spMkLst>
        </pc:spChg>
        <pc:spChg chg="mod">
          <ac:chgData name="Jessica Newport" userId="dede3334-717e-4998-a1ad-2432f5a188d4" providerId="ADAL" clId="{71450B28-6A91-49C5-BC88-2D7784511A7D}" dt="2026-03-11T09:05:20.067" v="1630"/>
          <ac:spMkLst>
            <pc:docMk/>
            <pc:sldMk cId="1635377456" sldId="256"/>
            <ac:spMk id="809" creationId="{4CBE8A77-110C-441E-B809-DE821EDD0A4D}"/>
          </ac:spMkLst>
        </pc:spChg>
        <pc:spChg chg="mod">
          <ac:chgData name="Jessica Newport" userId="dede3334-717e-4998-a1ad-2432f5a188d4" providerId="ADAL" clId="{71450B28-6A91-49C5-BC88-2D7784511A7D}" dt="2026-03-11T09:05:20.067" v="1632"/>
          <ac:spMkLst>
            <pc:docMk/>
            <pc:sldMk cId="1635377456" sldId="256"/>
            <ac:spMk id="810" creationId="{D0E75FC5-86F8-49A4-9697-BCD505E123D4}"/>
          </ac:spMkLst>
        </pc:spChg>
        <pc:spChg chg="mod">
          <ac:chgData name="Jessica Newport" userId="dede3334-717e-4998-a1ad-2432f5a188d4" providerId="ADAL" clId="{71450B28-6A91-49C5-BC88-2D7784511A7D}" dt="2026-03-11T09:05:20.075" v="1634"/>
          <ac:spMkLst>
            <pc:docMk/>
            <pc:sldMk cId="1635377456" sldId="256"/>
            <ac:spMk id="811" creationId="{A3825B6A-787B-4831-99B5-1A52369D79DE}"/>
          </ac:spMkLst>
        </pc:spChg>
        <pc:spChg chg="mod">
          <ac:chgData name="Jessica Newport" userId="dede3334-717e-4998-a1ad-2432f5a188d4" providerId="ADAL" clId="{71450B28-6A91-49C5-BC88-2D7784511A7D}" dt="2026-03-11T09:05:20.077" v="1636"/>
          <ac:spMkLst>
            <pc:docMk/>
            <pc:sldMk cId="1635377456" sldId="256"/>
            <ac:spMk id="812" creationId="{5BFC5D32-6169-4F41-8003-3164EA7E5844}"/>
          </ac:spMkLst>
        </pc:spChg>
        <pc:spChg chg="mod">
          <ac:chgData name="Jessica Newport" userId="dede3334-717e-4998-a1ad-2432f5a188d4" providerId="ADAL" clId="{71450B28-6A91-49C5-BC88-2D7784511A7D}" dt="2026-03-11T09:05:20.077" v="1638"/>
          <ac:spMkLst>
            <pc:docMk/>
            <pc:sldMk cId="1635377456" sldId="256"/>
            <ac:spMk id="813" creationId="{278D3505-3F8F-4891-928B-2E2C26017C7F}"/>
          </ac:spMkLst>
        </pc:spChg>
        <pc:spChg chg="mod">
          <ac:chgData name="Jessica Newport" userId="dede3334-717e-4998-a1ad-2432f5a188d4" providerId="ADAL" clId="{71450B28-6A91-49C5-BC88-2D7784511A7D}" dt="2026-03-11T09:05:20.077" v="1640"/>
          <ac:spMkLst>
            <pc:docMk/>
            <pc:sldMk cId="1635377456" sldId="256"/>
            <ac:spMk id="814" creationId="{23760C4E-1031-4596-A3AD-F6419145D7AC}"/>
          </ac:spMkLst>
        </pc:spChg>
        <pc:spChg chg="mod">
          <ac:chgData name="Jessica Newport" userId="dede3334-717e-4998-a1ad-2432f5a188d4" providerId="ADAL" clId="{71450B28-6A91-49C5-BC88-2D7784511A7D}" dt="2026-03-11T09:05:20.077" v="1642"/>
          <ac:spMkLst>
            <pc:docMk/>
            <pc:sldMk cId="1635377456" sldId="256"/>
            <ac:spMk id="815" creationId="{D6DD196A-95F1-4788-89E5-00EB50077847}"/>
          </ac:spMkLst>
        </pc:spChg>
        <pc:spChg chg="mod">
          <ac:chgData name="Jessica Newport" userId="dede3334-717e-4998-a1ad-2432f5a188d4" providerId="ADAL" clId="{71450B28-6A91-49C5-BC88-2D7784511A7D}" dt="2026-03-11T09:05:20.080" v="1644"/>
          <ac:spMkLst>
            <pc:docMk/>
            <pc:sldMk cId="1635377456" sldId="256"/>
            <ac:spMk id="816" creationId="{10F2B7E3-9379-4F59-8489-4CD7629AC4D4}"/>
          </ac:spMkLst>
        </pc:spChg>
        <pc:spChg chg="mod">
          <ac:chgData name="Jessica Newport" userId="dede3334-717e-4998-a1ad-2432f5a188d4" providerId="ADAL" clId="{71450B28-6A91-49C5-BC88-2D7784511A7D}" dt="2026-03-11T09:05:20.080" v="1646"/>
          <ac:spMkLst>
            <pc:docMk/>
            <pc:sldMk cId="1635377456" sldId="256"/>
            <ac:spMk id="817" creationId="{DFBE4B29-C0DB-4E9A-A0CE-D41A9183F62A}"/>
          </ac:spMkLst>
        </pc:spChg>
        <pc:spChg chg="mod">
          <ac:chgData name="Jessica Newport" userId="dede3334-717e-4998-a1ad-2432f5a188d4" providerId="ADAL" clId="{71450B28-6A91-49C5-BC88-2D7784511A7D}" dt="2026-03-11T09:05:20.082" v="1648"/>
          <ac:spMkLst>
            <pc:docMk/>
            <pc:sldMk cId="1635377456" sldId="256"/>
            <ac:spMk id="818" creationId="{8B1C6AB0-E7A6-4AA7-A91A-95ABD64AE56A}"/>
          </ac:spMkLst>
        </pc:spChg>
        <pc:spChg chg="mod">
          <ac:chgData name="Jessica Newport" userId="dede3334-717e-4998-a1ad-2432f5a188d4" providerId="ADAL" clId="{71450B28-6A91-49C5-BC88-2D7784511A7D}" dt="2026-03-11T09:05:20.082" v="1650"/>
          <ac:spMkLst>
            <pc:docMk/>
            <pc:sldMk cId="1635377456" sldId="256"/>
            <ac:spMk id="819" creationId="{BBEF8C3A-6156-4F1A-B7A2-382C55B92E64}"/>
          </ac:spMkLst>
        </pc:spChg>
        <pc:spChg chg="mod">
          <ac:chgData name="Jessica Newport" userId="dede3334-717e-4998-a1ad-2432f5a188d4" providerId="ADAL" clId="{71450B28-6A91-49C5-BC88-2D7784511A7D}" dt="2026-03-11T09:05:20.082" v="1652"/>
          <ac:spMkLst>
            <pc:docMk/>
            <pc:sldMk cId="1635377456" sldId="256"/>
            <ac:spMk id="820" creationId="{87EDDD18-242E-4599-A8DB-371E8EA33700}"/>
          </ac:spMkLst>
        </pc:spChg>
        <pc:spChg chg="mod">
          <ac:chgData name="Jessica Newport" userId="dede3334-717e-4998-a1ad-2432f5a188d4" providerId="ADAL" clId="{71450B28-6A91-49C5-BC88-2D7784511A7D}" dt="2026-03-11T09:05:20.084" v="1654"/>
          <ac:spMkLst>
            <pc:docMk/>
            <pc:sldMk cId="1635377456" sldId="256"/>
            <ac:spMk id="821" creationId="{D07EE422-BA31-4EE2-9ADD-B2F45DC5FFE0}"/>
          </ac:spMkLst>
        </pc:spChg>
        <pc:spChg chg="mod">
          <ac:chgData name="Jessica Newport" userId="dede3334-717e-4998-a1ad-2432f5a188d4" providerId="ADAL" clId="{71450B28-6A91-49C5-BC88-2D7784511A7D}" dt="2026-03-11T09:05:20.084" v="1656"/>
          <ac:spMkLst>
            <pc:docMk/>
            <pc:sldMk cId="1635377456" sldId="256"/>
            <ac:spMk id="822" creationId="{28C7573A-1938-4554-8C56-0F4F4EA24BB7}"/>
          </ac:spMkLst>
        </pc:spChg>
        <pc:spChg chg="mod">
          <ac:chgData name="Jessica Newport" userId="dede3334-717e-4998-a1ad-2432f5a188d4" providerId="ADAL" clId="{71450B28-6A91-49C5-BC88-2D7784511A7D}" dt="2026-03-11T09:05:20.086" v="1658"/>
          <ac:spMkLst>
            <pc:docMk/>
            <pc:sldMk cId="1635377456" sldId="256"/>
            <ac:spMk id="823" creationId="{281D4CBE-807C-4E70-A66B-EE9F36EF1007}"/>
          </ac:spMkLst>
        </pc:spChg>
        <pc:spChg chg="mod">
          <ac:chgData name="Jessica Newport" userId="dede3334-717e-4998-a1ad-2432f5a188d4" providerId="ADAL" clId="{71450B28-6A91-49C5-BC88-2D7784511A7D}" dt="2026-03-11T09:05:20.086" v="1660"/>
          <ac:spMkLst>
            <pc:docMk/>
            <pc:sldMk cId="1635377456" sldId="256"/>
            <ac:spMk id="824" creationId="{73B801D6-D8F2-4F78-9B8F-EF8256FD2575}"/>
          </ac:spMkLst>
        </pc:spChg>
        <pc:spChg chg="mod">
          <ac:chgData name="Jessica Newport" userId="dede3334-717e-4998-a1ad-2432f5a188d4" providerId="ADAL" clId="{71450B28-6A91-49C5-BC88-2D7784511A7D}" dt="2026-03-11T09:05:20.086" v="1662"/>
          <ac:spMkLst>
            <pc:docMk/>
            <pc:sldMk cId="1635377456" sldId="256"/>
            <ac:spMk id="825" creationId="{674ADB89-5771-4CFD-981E-02E000D2E45E}"/>
          </ac:spMkLst>
        </pc:spChg>
        <pc:spChg chg="mod">
          <ac:chgData name="Jessica Newport" userId="dede3334-717e-4998-a1ad-2432f5a188d4" providerId="ADAL" clId="{71450B28-6A91-49C5-BC88-2D7784511A7D}" dt="2026-03-11T09:05:20.086" v="1664"/>
          <ac:spMkLst>
            <pc:docMk/>
            <pc:sldMk cId="1635377456" sldId="256"/>
            <ac:spMk id="826" creationId="{1BE79B94-4FBB-443B-9422-1765C844BF56}"/>
          </ac:spMkLst>
        </pc:spChg>
        <pc:spChg chg="mod">
          <ac:chgData name="Jessica Newport" userId="dede3334-717e-4998-a1ad-2432f5a188d4" providerId="ADAL" clId="{71450B28-6A91-49C5-BC88-2D7784511A7D}" dt="2026-03-11T09:05:20.086" v="1666"/>
          <ac:spMkLst>
            <pc:docMk/>
            <pc:sldMk cId="1635377456" sldId="256"/>
            <ac:spMk id="827" creationId="{23512B33-59D8-40AF-9524-1B81AA8FD685}"/>
          </ac:spMkLst>
        </pc:spChg>
        <pc:spChg chg="mod">
          <ac:chgData name="Jessica Newport" userId="dede3334-717e-4998-a1ad-2432f5a188d4" providerId="ADAL" clId="{71450B28-6A91-49C5-BC88-2D7784511A7D}" dt="2026-03-11T09:05:20.091" v="1668"/>
          <ac:spMkLst>
            <pc:docMk/>
            <pc:sldMk cId="1635377456" sldId="256"/>
            <ac:spMk id="828" creationId="{F2DA0F06-F1D9-4823-8E71-CCE464D31C71}"/>
          </ac:spMkLst>
        </pc:spChg>
        <pc:spChg chg="mod">
          <ac:chgData name="Jessica Newport" userId="dede3334-717e-4998-a1ad-2432f5a188d4" providerId="ADAL" clId="{71450B28-6A91-49C5-BC88-2D7784511A7D}" dt="2026-03-11T09:05:20.091" v="1670"/>
          <ac:spMkLst>
            <pc:docMk/>
            <pc:sldMk cId="1635377456" sldId="256"/>
            <ac:spMk id="829" creationId="{7EFE4966-6914-45CA-9294-BF763B1C4269}"/>
          </ac:spMkLst>
        </pc:spChg>
        <pc:spChg chg="mod">
          <ac:chgData name="Jessica Newport" userId="dede3334-717e-4998-a1ad-2432f5a188d4" providerId="ADAL" clId="{71450B28-6A91-49C5-BC88-2D7784511A7D}" dt="2026-03-11T09:05:20.091" v="1672"/>
          <ac:spMkLst>
            <pc:docMk/>
            <pc:sldMk cId="1635377456" sldId="256"/>
            <ac:spMk id="830" creationId="{8A27FEB6-4EFC-4B5D-8B0E-EE5167FF1A67}"/>
          </ac:spMkLst>
        </pc:spChg>
        <pc:spChg chg="mod">
          <ac:chgData name="Jessica Newport" userId="dede3334-717e-4998-a1ad-2432f5a188d4" providerId="ADAL" clId="{71450B28-6A91-49C5-BC88-2D7784511A7D}" dt="2026-03-11T09:05:20.091" v="1674"/>
          <ac:spMkLst>
            <pc:docMk/>
            <pc:sldMk cId="1635377456" sldId="256"/>
            <ac:spMk id="831" creationId="{AE1E5FE1-EFEA-4199-98E4-E924A35BE95B}"/>
          </ac:spMkLst>
        </pc:spChg>
        <pc:spChg chg="mod">
          <ac:chgData name="Jessica Newport" userId="dede3334-717e-4998-a1ad-2432f5a188d4" providerId="ADAL" clId="{71450B28-6A91-49C5-BC88-2D7784511A7D}" dt="2026-03-11T09:05:20.091" v="1676"/>
          <ac:spMkLst>
            <pc:docMk/>
            <pc:sldMk cId="1635377456" sldId="256"/>
            <ac:spMk id="832" creationId="{4E749FF4-D8A0-4A84-B1E4-485DEB48D60A}"/>
          </ac:spMkLst>
        </pc:spChg>
        <pc:spChg chg="mod">
          <ac:chgData name="Jessica Newport" userId="dede3334-717e-4998-a1ad-2432f5a188d4" providerId="ADAL" clId="{71450B28-6A91-49C5-BC88-2D7784511A7D}" dt="2026-03-11T09:05:20.091" v="1678"/>
          <ac:spMkLst>
            <pc:docMk/>
            <pc:sldMk cId="1635377456" sldId="256"/>
            <ac:spMk id="833" creationId="{F1F4D929-358A-462B-BD86-F9E2036201B3}"/>
          </ac:spMkLst>
        </pc:spChg>
        <pc:spChg chg="mod">
          <ac:chgData name="Jessica Newport" userId="dede3334-717e-4998-a1ad-2432f5a188d4" providerId="ADAL" clId="{71450B28-6A91-49C5-BC88-2D7784511A7D}" dt="2026-03-11T09:05:20.097" v="1680"/>
          <ac:spMkLst>
            <pc:docMk/>
            <pc:sldMk cId="1635377456" sldId="256"/>
            <ac:spMk id="834" creationId="{642209C7-F9C5-48DC-B715-6297FD3DEF7A}"/>
          </ac:spMkLst>
        </pc:spChg>
        <pc:spChg chg="mod">
          <ac:chgData name="Jessica Newport" userId="dede3334-717e-4998-a1ad-2432f5a188d4" providerId="ADAL" clId="{71450B28-6A91-49C5-BC88-2D7784511A7D}" dt="2026-03-11T09:05:20.097" v="1682"/>
          <ac:spMkLst>
            <pc:docMk/>
            <pc:sldMk cId="1635377456" sldId="256"/>
            <ac:spMk id="835" creationId="{FAA2BCD0-564B-4AC9-8BFA-8AED3457361F}"/>
          </ac:spMkLst>
        </pc:spChg>
        <pc:spChg chg="mod">
          <ac:chgData name="Jessica Newport" userId="dede3334-717e-4998-a1ad-2432f5a188d4" providerId="ADAL" clId="{71450B28-6A91-49C5-BC88-2D7784511A7D}" dt="2026-03-11T09:05:20.097" v="1684"/>
          <ac:spMkLst>
            <pc:docMk/>
            <pc:sldMk cId="1635377456" sldId="256"/>
            <ac:spMk id="836" creationId="{01CD3BE2-FE5F-4DE3-9824-AF37A14CBBEA}"/>
          </ac:spMkLst>
        </pc:spChg>
        <pc:spChg chg="mod">
          <ac:chgData name="Jessica Newport" userId="dede3334-717e-4998-a1ad-2432f5a188d4" providerId="ADAL" clId="{71450B28-6A91-49C5-BC88-2D7784511A7D}" dt="2026-03-11T09:05:20.099" v="1686"/>
          <ac:spMkLst>
            <pc:docMk/>
            <pc:sldMk cId="1635377456" sldId="256"/>
            <ac:spMk id="837" creationId="{40518961-6D88-4BD6-94CF-9613A97D751E}"/>
          </ac:spMkLst>
        </pc:spChg>
        <pc:spChg chg="mod">
          <ac:chgData name="Jessica Newport" userId="dede3334-717e-4998-a1ad-2432f5a188d4" providerId="ADAL" clId="{71450B28-6A91-49C5-BC88-2D7784511A7D}" dt="2026-03-11T09:05:20.099" v="1688"/>
          <ac:spMkLst>
            <pc:docMk/>
            <pc:sldMk cId="1635377456" sldId="256"/>
            <ac:spMk id="838" creationId="{4C024352-A998-4CB5-9EEB-47E8F693EB60}"/>
          </ac:spMkLst>
        </pc:spChg>
        <pc:spChg chg="mod">
          <ac:chgData name="Jessica Newport" userId="dede3334-717e-4998-a1ad-2432f5a188d4" providerId="ADAL" clId="{71450B28-6A91-49C5-BC88-2D7784511A7D}" dt="2026-03-11T09:05:20.099" v="1690"/>
          <ac:spMkLst>
            <pc:docMk/>
            <pc:sldMk cId="1635377456" sldId="256"/>
            <ac:spMk id="839" creationId="{5E323D30-77A4-45EA-B7A5-9BDFA792AC47}"/>
          </ac:spMkLst>
        </pc:spChg>
        <pc:spChg chg="mod">
          <ac:chgData name="Jessica Newport" userId="dede3334-717e-4998-a1ad-2432f5a188d4" providerId="ADAL" clId="{71450B28-6A91-49C5-BC88-2D7784511A7D}" dt="2026-03-11T09:05:20.101" v="1692"/>
          <ac:spMkLst>
            <pc:docMk/>
            <pc:sldMk cId="1635377456" sldId="256"/>
            <ac:spMk id="840" creationId="{0A4590AF-7A6D-49C6-AC21-90CAA26A3401}"/>
          </ac:spMkLst>
        </pc:spChg>
        <pc:spChg chg="mod">
          <ac:chgData name="Jessica Newport" userId="dede3334-717e-4998-a1ad-2432f5a188d4" providerId="ADAL" clId="{71450B28-6A91-49C5-BC88-2D7784511A7D}" dt="2026-03-11T09:05:20.101" v="1694"/>
          <ac:spMkLst>
            <pc:docMk/>
            <pc:sldMk cId="1635377456" sldId="256"/>
            <ac:spMk id="841" creationId="{73FFE650-233F-4486-8253-6C8F5C3F4577}"/>
          </ac:spMkLst>
        </pc:spChg>
        <pc:spChg chg="mod">
          <ac:chgData name="Jessica Newport" userId="dede3334-717e-4998-a1ad-2432f5a188d4" providerId="ADAL" clId="{71450B28-6A91-49C5-BC88-2D7784511A7D}" dt="2026-03-11T09:05:20.101" v="1696"/>
          <ac:spMkLst>
            <pc:docMk/>
            <pc:sldMk cId="1635377456" sldId="256"/>
            <ac:spMk id="842" creationId="{64FE020E-A1C5-4686-82FB-3C2828FE525D}"/>
          </ac:spMkLst>
        </pc:spChg>
        <pc:spChg chg="mod">
          <ac:chgData name="Jessica Newport" userId="dede3334-717e-4998-a1ad-2432f5a188d4" providerId="ADAL" clId="{71450B28-6A91-49C5-BC88-2D7784511A7D}" dt="2026-03-11T09:05:20.103" v="1698"/>
          <ac:spMkLst>
            <pc:docMk/>
            <pc:sldMk cId="1635377456" sldId="256"/>
            <ac:spMk id="843" creationId="{EA3639DB-1997-4F1C-A53F-5C955651EBE2}"/>
          </ac:spMkLst>
        </pc:spChg>
        <pc:spChg chg="mod">
          <ac:chgData name="Jessica Newport" userId="dede3334-717e-4998-a1ad-2432f5a188d4" providerId="ADAL" clId="{71450B28-6A91-49C5-BC88-2D7784511A7D}" dt="2026-03-11T09:05:20.103" v="1700"/>
          <ac:spMkLst>
            <pc:docMk/>
            <pc:sldMk cId="1635377456" sldId="256"/>
            <ac:spMk id="844" creationId="{9F2B5EBD-8FA8-4062-84EE-87AA656008CA}"/>
          </ac:spMkLst>
        </pc:spChg>
        <pc:spChg chg="mod">
          <ac:chgData name="Jessica Newport" userId="dede3334-717e-4998-a1ad-2432f5a188d4" providerId="ADAL" clId="{71450B28-6A91-49C5-BC88-2D7784511A7D}" dt="2026-03-11T09:05:20.103" v="1702"/>
          <ac:spMkLst>
            <pc:docMk/>
            <pc:sldMk cId="1635377456" sldId="256"/>
            <ac:spMk id="845" creationId="{23A1628B-BD70-4B8F-8050-E8BBE77EAEBC}"/>
          </ac:spMkLst>
        </pc:spChg>
        <pc:spChg chg="mod">
          <ac:chgData name="Jessica Newport" userId="dede3334-717e-4998-a1ad-2432f5a188d4" providerId="ADAL" clId="{71450B28-6A91-49C5-BC88-2D7784511A7D}" dt="2026-03-11T09:05:20.105" v="1704"/>
          <ac:spMkLst>
            <pc:docMk/>
            <pc:sldMk cId="1635377456" sldId="256"/>
            <ac:spMk id="846" creationId="{83A3D9C3-FA42-401D-A18D-25D07224FECF}"/>
          </ac:spMkLst>
        </pc:spChg>
        <pc:spChg chg="mod">
          <ac:chgData name="Jessica Newport" userId="dede3334-717e-4998-a1ad-2432f5a188d4" providerId="ADAL" clId="{71450B28-6A91-49C5-BC88-2D7784511A7D}" dt="2026-03-11T09:05:20.106" v="1706"/>
          <ac:spMkLst>
            <pc:docMk/>
            <pc:sldMk cId="1635377456" sldId="256"/>
            <ac:spMk id="847" creationId="{C53981E8-9B34-4C4E-B52C-C55FE98EAD27}"/>
          </ac:spMkLst>
        </pc:spChg>
        <pc:spChg chg="mod">
          <ac:chgData name="Jessica Newport" userId="dede3334-717e-4998-a1ad-2432f5a188d4" providerId="ADAL" clId="{71450B28-6A91-49C5-BC88-2D7784511A7D}" dt="2026-03-11T09:05:20.106" v="1708"/>
          <ac:spMkLst>
            <pc:docMk/>
            <pc:sldMk cId="1635377456" sldId="256"/>
            <ac:spMk id="848" creationId="{14679008-6DE1-4816-A070-0619612574EF}"/>
          </ac:spMkLst>
        </pc:spChg>
        <pc:spChg chg="mod">
          <ac:chgData name="Jessica Newport" userId="dede3334-717e-4998-a1ad-2432f5a188d4" providerId="ADAL" clId="{71450B28-6A91-49C5-BC88-2D7784511A7D}" dt="2026-03-11T09:05:20.106" v="1710"/>
          <ac:spMkLst>
            <pc:docMk/>
            <pc:sldMk cId="1635377456" sldId="256"/>
            <ac:spMk id="849" creationId="{0EC390B4-4F0B-4CFB-B46C-AAB7C9E655D5}"/>
          </ac:spMkLst>
        </pc:spChg>
        <pc:spChg chg="mod">
          <ac:chgData name="Jessica Newport" userId="dede3334-717e-4998-a1ad-2432f5a188d4" providerId="ADAL" clId="{71450B28-6A91-49C5-BC88-2D7784511A7D}" dt="2026-03-11T09:05:20.108" v="1712"/>
          <ac:spMkLst>
            <pc:docMk/>
            <pc:sldMk cId="1635377456" sldId="256"/>
            <ac:spMk id="850" creationId="{62F6C79C-A94A-4AA8-953F-84D4F7DF68C9}"/>
          </ac:spMkLst>
        </pc:spChg>
        <pc:spChg chg="mod">
          <ac:chgData name="Jessica Newport" userId="dede3334-717e-4998-a1ad-2432f5a188d4" providerId="ADAL" clId="{71450B28-6A91-49C5-BC88-2D7784511A7D}" dt="2026-03-11T09:05:20.108" v="1714"/>
          <ac:spMkLst>
            <pc:docMk/>
            <pc:sldMk cId="1635377456" sldId="256"/>
            <ac:spMk id="851" creationId="{366E8331-2632-4995-9857-5D429F08F862}"/>
          </ac:spMkLst>
        </pc:spChg>
        <pc:spChg chg="mod">
          <ac:chgData name="Jessica Newport" userId="dede3334-717e-4998-a1ad-2432f5a188d4" providerId="ADAL" clId="{71450B28-6A91-49C5-BC88-2D7784511A7D}" dt="2026-03-11T09:05:20.110" v="1716"/>
          <ac:spMkLst>
            <pc:docMk/>
            <pc:sldMk cId="1635377456" sldId="256"/>
            <ac:spMk id="852" creationId="{DFC29427-E870-4EB0-B24F-1EA5850D1A2D}"/>
          </ac:spMkLst>
        </pc:spChg>
        <pc:spChg chg="mod">
          <ac:chgData name="Jessica Newport" userId="dede3334-717e-4998-a1ad-2432f5a188d4" providerId="ADAL" clId="{71450B28-6A91-49C5-BC88-2D7784511A7D}" dt="2026-03-11T09:05:20.110" v="1718"/>
          <ac:spMkLst>
            <pc:docMk/>
            <pc:sldMk cId="1635377456" sldId="256"/>
            <ac:spMk id="853" creationId="{554537A5-E3E8-4539-9CA7-088C903A6CAF}"/>
          </ac:spMkLst>
        </pc:spChg>
        <pc:spChg chg="mod">
          <ac:chgData name="Jessica Newport" userId="dede3334-717e-4998-a1ad-2432f5a188d4" providerId="ADAL" clId="{71450B28-6A91-49C5-BC88-2D7784511A7D}" dt="2026-03-11T09:05:20.110" v="1720"/>
          <ac:spMkLst>
            <pc:docMk/>
            <pc:sldMk cId="1635377456" sldId="256"/>
            <ac:spMk id="854" creationId="{5411E57B-0F69-419E-84E0-044D6202EC40}"/>
          </ac:spMkLst>
        </pc:spChg>
        <pc:spChg chg="mod">
          <ac:chgData name="Jessica Newport" userId="dede3334-717e-4998-a1ad-2432f5a188d4" providerId="ADAL" clId="{71450B28-6A91-49C5-BC88-2D7784511A7D}" dt="2026-03-11T09:05:20.110" v="1722"/>
          <ac:spMkLst>
            <pc:docMk/>
            <pc:sldMk cId="1635377456" sldId="256"/>
            <ac:spMk id="855" creationId="{838CACDF-5226-447B-97FF-D149C785BAFC}"/>
          </ac:spMkLst>
        </pc:spChg>
        <pc:spChg chg="mod">
          <ac:chgData name="Jessica Newport" userId="dede3334-717e-4998-a1ad-2432f5a188d4" providerId="ADAL" clId="{71450B28-6A91-49C5-BC88-2D7784511A7D}" dt="2026-03-11T09:05:20.110" v="1724"/>
          <ac:spMkLst>
            <pc:docMk/>
            <pc:sldMk cId="1635377456" sldId="256"/>
            <ac:spMk id="856" creationId="{7EDF5C99-6513-4577-B3C7-F9C036CD80A9}"/>
          </ac:spMkLst>
        </pc:spChg>
      </pc:sldChg>
      <pc:sldChg chg="modSp mod">
        <pc:chgData name="Jessica Newport" userId="dede3334-717e-4998-a1ad-2432f5a188d4" providerId="ADAL" clId="{71450B28-6A91-49C5-BC88-2D7784511A7D}" dt="2026-03-11T10:05:36.609" v="3748"/>
        <pc:sldMkLst>
          <pc:docMk/>
          <pc:sldMk cId="696722339" sldId="4947"/>
        </pc:sldMkLst>
        <pc:spChg chg="mod">
          <ac:chgData name="Jessica Newport" userId="dede3334-717e-4998-a1ad-2432f5a188d4" providerId="ADAL" clId="{71450B28-6A91-49C5-BC88-2D7784511A7D}" dt="2026-03-11T10:05:36.609" v="3748"/>
          <ac:spMkLst>
            <pc:docMk/>
            <pc:sldMk cId="696722339" sldId="4947"/>
            <ac:spMk id="10" creationId="{DECDDBDC-849D-4D52-A8E9-78C55FE63950}"/>
          </ac:spMkLst>
        </pc:spChg>
        <pc:spChg chg="mod">
          <ac:chgData name="Jessica Newport" userId="dede3334-717e-4998-a1ad-2432f5a188d4" providerId="ADAL" clId="{71450B28-6A91-49C5-BC88-2D7784511A7D}" dt="2026-03-11T10:05:33.536" v="3746"/>
          <ac:spMkLst>
            <pc:docMk/>
            <pc:sldMk cId="696722339" sldId="4947"/>
            <ac:spMk id="11" creationId="{5BACDB1D-EB97-472E-802B-228267BDB920}"/>
          </ac:spMkLst>
        </pc:spChg>
        <pc:spChg chg="mod">
          <ac:chgData name="Jessica Newport" userId="dede3334-717e-4998-a1ad-2432f5a188d4" providerId="ADAL" clId="{71450B28-6A91-49C5-BC88-2D7784511A7D}" dt="2026-03-11T09:08:19.866" v="3475"/>
          <ac:spMkLst>
            <pc:docMk/>
            <pc:sldMk cId="696722339" sldId="4947"/>
            <ac:spMk id="14" creationId="{473BBCB5-D003-4083-8D83-C8C57564D8EC}"/>
          </ac:spMkLst>
        </pc:spChg>
        <pc:spChg chg="mod">
          <ac:chgData name="Jessica Newport" userId="dede3334-717e-4998-a1ad-2432f5a188d4" providerId="ADAL" clId="{71450B28-6A91-49C5-BC88-2D7784511A7D}" dt="2026-03-11T09:08:20.061" v="3479"/>
          <ac:spMkLst>
            <pc:docMk/>
            <pc:sldMk cId="696722339" sldId="4947"/>
            <ac:spMk id="16" creationId="{63490E3D-8CDA-40D2-A41F-89FB74ED032C}"/>
          </ac:spMkLst>
        </pc:spChg>
      </pc:sldChg>
      <pc:sldChg chg="addSp modSp mod">
        <pc:chgData name="Jessica Newport" userId="dede3334-717e-4998-a1ad-2432f5a188d4" providerId="ADAL" clId="{71450B28-6A91-49C5-BC88-2D7784511A7D}" dt="2026-03-11T10:05:33.594" v="3747"/>
        <pc:sldMkLst>
          <pc:docMk/>
          <pc:sldMk cId="1944848330" sldId="4948"/>
        </pc:sldMkLst>
        <pc:spChg chg="mod">
          <ac:chgData name="Jessica Newport" userId="dede3334-717e-4998-a1ad-2432f5a188d4" providerId="ADAL" clId="{71450B28-6A91-49C5-BC88-2D7784511A7D}" dt="2026-03-11T09:26:14.077" v="3718"/>
          <ac:spMkLst>
            <pc:docMk/>
            <pc:sldMk cId="1944848330" sldId="4948"/>
            <ac:spMk id="10" creationId="{D453BEC1-6F36-40BE-8B92-5C93E232DC2D}"/>
          </ac:spMkLst>
        </pc:spChg>
        <pc:spChg chg="mod">
          <ac:chgData name="Jessica Newport" userId="dede3334-717e-4998-a1ad-2432f5a188d4" providerId="ADAL" clId="{71450B28-6A91-49C5-BC88-2D7784511A7D}" dt="2026-03-11T10:05:33.594" v="3747"/>
          <ac:spMkLst>
            <pc:docMk/>
            <pc:sldMk cId="1944848330" sldId="4948"/>
            <ac:spMk id="11" creationId="{7ADD8FDF-53D1-4B5E-91DD-EF66F299854C}"/>
          </ac:spMkLst>
        </pc:spChg>
        <pc:spChg chg="mod">
          <ac:chgData name="Jessica Newport" userId="dede3334-717e-4998-a1ad-2432f5a188d4" providerId="ADAL" clId="{71450B28-6A91-49C5-BC88-2D7784511A7D}" dt="2026-03-11T09:08:20.069" v="3481"/>
          <ac:spMkLst>
            <pc:docMk/>
            <pc:sldMk cId="1944848330" sldId="4948"/>
            <ac:spMk id="15" creationId="{05A6F8C4-83B4-4DEC-9642-9FB93CE1D79C}"/>
          </ac:spMkLst>
        </pc:spChg>
        <pc:spChg chg="mod">
          <ac:chgData name="Jessica Newport" userId="dede3334-717e-4998-a1ad-2432f5a188d4" providerId="ADAL" clId="{71450B28-6A91-49C5-BC88-2D7784511A7D}" dt="2026-03-11T09:05:20.420" v="1729"/>
          <ac:spMkLst>
            <pc:docMk/>
            <pc:sldMk cId="1944848330" sldId="4948"/>
            <ac:spMk id="17" creationId="{30C69238-81C9-41AD-8BA0-DBB61B6395E2}"/>
          </ac:spMkLst>
        </pc:spChg>
        <pc:spChg chg="add mod">
          <ac:chgData name="Jessica Newport" userId="dede3334-717e-4998-a1ad-2432f5a188d4" providerId="ADAL" clId="{71450B28-6A91-49C5-BC88-2D7784511A7D}" dt="2026-03-11T09:26:12.289" v="3572"/>
          <ac:spMkLst>
            <pc:docMk/>
            <pc:sldMk cId="1944848330" sldId="4948"/>
            <ac:spMk id="18" creationId="{835F0B25-406B-463B-8725-0917C72041E8}"/>
          </ac:spMkLst>
        </pc:spChg>
        <pc:spChg chg="add mod">
          <ac:chgData name="Jessica Newport" userId="dede3334-717e-4998-a1ad-2432f5a188d4" providerId="ADAL" clId="{71450B28-6A91-49C5-BC88-2D7784511A7D}" dt="2026-03-11T09:26:12.301" v="3585"/>
          <ac:spMkLst>
            <pc:docMk/>
            <pc:sldMk cId="1944848330" sldId="4948"/>
            <ac:spMk id="19" creationId="{2DED5B4C-6052-40CB-B55D-E9AF023006CC}"/>
          </ac:spMkLst>
        </pc:spChg>
        <pc:spChg chg="add mod">
          <ac:chgData name="Jessica Newport" userId="dede3334-717e-4998-a1ad-2432f5a188d4" providerId="ADAL" clId="{71450B28-6A91-49C5-BC88-2D7784511A7D}" dt="2026-03-11T09:26:12.311" v="3598"/>
          <ac:spMkLst>
            <pc:docMk/>
            <pc:sldMk cId="1944848330" sldId="4948"/>
            <ac:spMk id="20" creationId="{4E82C6EC-6602-46FD-B98D-8B499E25D3A0}"/>
          </ac:spMkLst>
        </pc:spChg>
        <pc:spChg chg="add mod">
          <ac:chgData name="Jessica Newport" userId="dede3334-717e-4998-a1ad-2432f5a188d4" providerId="ADAL" clId="{71450B28-6A91-49C5-BC88-2D7784511A7D}" dt="2026-03-11T09:26:12.321" v="3611"/>
          <ac:spMkLst>
            <pc:docMk/>
            <pc:sldMk cId="1944848330" sldId="4948"/>
            <ac:spMk id="21" creationId="{15935B25-EFCC-4F36-8347-319CDC19A84B}"/>
          </ac:spMkLst>
        </pc:spChg>
        <pc:spChg chg="add mod">
          <ac:chgData name="Jessica Newport" userId="dede3334-717e-4998-a1ad-2432f5a188d4" providerId="ADAL" clId="{71450B28-6A91-49C5-BC88-2D7784511A7D}" dt="2026-03-11T09:26:12.341" v="3624"/>
          <ac:spMkLst>
            <pc:docMk/>
            <pc:sldMk cId="1944848330" sldId="4948"/>
            <ac:spMk id="22" creationId="{51522A58-6D8D-4B9D-B229-6B7F3F563994}"/>
          </ac:spMkLst>
        </pc:spChg>
        <pc:spChg chg="add mod">
          <ac:chgData name="Jessica Newport" userId="dede3334-717e-4998-a1ad-2432f5a188d4" providerId="ADAL" clId="{71450B28-6A91-49C5-BC88-2D7784511A7D}" dt="2026-03-11T09:26:12.361" v="3637"/>
          <ac:spMkLst>
            <pc:docMk/>
            <pc:sldMk cId="1944848330" sldId="4948"/>
            <ac:spMk id="23" creationId="{E4895A9F-3C76-43E4-B297-8A2A723674A9}"/>
          </ac:spMkLst>
        </pc:spChg>
        <pc:spChg chg="add mod">
          <ac:chgData name="Jessica Newport" userId="dede3334-717e-4998-a1ad-2432f5a188d4" providerId="ADAL" clId="{71450B28-6A91-49C5-BC88-2D7784511A7D}" dt="2026-03-11T09:26:12.381" v="3650"/>
          <ac:spMkLst>
            <pc:docMk/>
            <pc:sldMk cId="1944848330" sldId="4948"/>
            <ac:spMk id="24" creationId="{805C5BDC-D514-43DB-99D3-C65FCD74F59E}"/>
          </ac:spMkLst>
        </pc:spChg>
        <pc:spChg chg="add mod">
          <ac:chgData name="Jessica Newport" userId="dede3334-717e-4998-a1ad-2432f5a188d4" providerId="ADAL" clId="{71450B28-6A91-49C5-BC88-2D7784511A7D}" dt="2026-03-11T09:26:12.393" v="3663"/>
          <ac:spMkLst>
            <pc:docMk/>
            <pc:sldMk cId="1944848330" sldId="4948"/>
            <ac:spMk id="25" creationId="{FCBCCB6D-A98B-46A4-8ACC-AB6C4BC58FB6}"/>
          </ac:spMkLst>
        </pc:spChg>
        <pc:spChg chg="add mod">
          <ac:chgData name="Jessica Newport" userId="dede3334-717e-4998-a1ad-2432f5a188d4" providerId="ADAL" clId="{71450B28-6A91-49C5-BC88-2D7784511A7D}" dt="2026-03-11T09:26:12.410" v="3676"/>
          <ac:spMkLst>
            <pc:docMk/>
            <pc:sldMk cId="1944848330" sldId="4948"/>
            <ac:spMk id="26" creationId="{CF4911E0-FC02-41F9-83E2-72A1EB7CD591}"/>
          </ac:spMkLst>
        </pc:spChg>
        <pc:spChg chg="add mod">
          <ac:chgData name="Jessica Newport" userId="dede3334-717e-4998-a1ad-2432f5a188d4" providerId="ADAL" clId="{71450B28-6A91-49C5-BC88-2D7784511A7D}" dt="2026-03-11T09:26:12.422" v="3689"/>
          <ac:spMkLst>
            <pc:docMk/>
            <pc:sldMk cId="1944848330" sldId="4948"/>
            <ac:spMk id="27" creationId="{BB7D133E-AB89-4461-BAF2-1E347B8C8CE0}"/>
          </ac:spMkLst>
        </pc:spChg>
        <pc:spChg chg="add mod">
          <ac:chgData name="Jessica Newport" userId="dede3334-717e-4998-a1ad-2432f5a188d4" providerId="ADAL" clId="{71450B28-6A91-49C5-BC88-2D7784511A7D}" dt="2026-03-11T09:26:12.435" v="3702"/>
          <ac:spMkLst>
            <pc:docMk/>
            <pc:sldMk cId="1944848330" sldId="4948"/>
            <ac:spMk id="28" creationId="{50C85DDF-779E-4D88-A47A-66574133366F}"/>
          </ac:spMkLst>
        </pc:spChg>
        <pc:spChg chg="add mod">
          <ac:chgData name="Jessica Newport" userId="dede3334-717e-4998-a1ad-2432f5a188d4" providerId="ADAL" clId="{71450B28-6A91-49C5-BC88-2D7784511A7D}" dt="2026-03-11T09:26:12.441" v="3715"/>
          <ac:spMkLst>
            <pc:docMk/>
            <pc:sldMk cId="1944848330" sldId="4948"/>
            <ac:spMk id="29" creationId="{9F5457EA-26D7-4E37-8FB4-EBA4F11E8569}"/>
          </ac:spMkLst>
        </pc:spChg>
      </pc:sldChg>
      <pc:sldChg chg="modSp mod">
        <pc:chgData name="Jessica Newport" userId="dede3334-717e-4998-a1ad-2432f5a188d4" providerId="ADAL" clId="{71450B28-6A91-49C5-BC88-2D7784511A7D}" dt="2026-03-11T09:05:21.631" v="3433"/>
        <pc:sldMkLst>
          <pc:docMk/>
          <pc:sldMk cId="1909653586" sldId="4955"/>
        </pc:sldMkLst>
        <pc:spChg chg="mod">
          <ac:chgData name="Jessica Newport" userId="dede3334-717e-4998-a1ad-2432f5a188d4" providerId="ADAL" clId="{71450B28-6A91-49C5-BC88-2D7784511A7D}" dt="2026-03-11T09:05:20.188" v="1727"/>
          <ac:spMkLst>
            <pc:docMk/>
            <pc:sldMk cId="1909653586" sldId="4955"/>
            <ac:spMk id="4" creationId="{78408B2E-2313-4771-AF33-44CFFF724856}"/>
          </ac:spMkLst>
        </pc:spChg>
        <pc:spChg chg="mod">
          <ac:chgData name="Jessica Newport" userId="dede3334-717e-4998-a1ad-2432f5a188d4" providerId="ADAL" clId="{71450B28-6A91-49C5-BC88-2D7784511A7D}" dt="2026-03-11T09:05:21.024" v="1733"/>
          <ac:spMkLst>
            <pc:docMk/>
            <pc:sldMk cId="1909653586" sldId="4955"/>
            <ac:spMk id="6" creationId="{C1131522-A740-450D-BAEA-6B6FA7816C1B}"/>
          </ac:spMkLst>
        </pc:spChg>
        <pc:spChg chg="mod">
          <ac:chgData name="Jessica Newport" userId="dede3334-717e-4998-a1ad-2432f5a188d4" providerId="ADAL" clId="{71450B28-6A91-49C5-BC88-2D7784511A7D}" dt="2026-03-11T09:05:21.024" v="1735"/>
          <ac:spMkLst>
            <pc:docMk/>
            <pc:sldMk cId="1909653586" sldId="4955"/>
            <ac:spMk id="7" creationId="{102C2417-579E-4216-9893-B84694C747BD}"/>
          </ac:spMkLst>
        </pc:spChg>
        <pc:spChg chg="mod">
          <ac:chgData name="Jessica Newport" userId="dede3334-717e-4998-a1ad-2432f5a188d4" providerId="ADAL" clId="{71450B28-6A91-49C5-BC88-2D7784511A7D}" dt="2026-03-11T09:05:21.026" v="1737"/>
          <ac:spMkLst>
            <pc:docMk/>
            <pc:sldMk cId="1909653586" sldId="4955"/>
            <ac:spMk id="8" creationId="{4A36D4DD-649C-4986-8EAF-9C8D53A505D6}"/>
          </ac:spMkLst>
        </pc:spChg>
        <pc:spChg chg="mod">
          <ac:chgData name="Jessica Newport" userId="dede3334-717e-4998-a1ad-2432f5a188d4" providerId="ADAL" clId="{71450B28-6A91-49C5-BC88-2D7784511A7D}" dt="2026-03-11T09:05:21.026" v="1739"/>
          <ac:spMkLst>
            <pc:docMk/>
            <pc:sldMk cId="1909653586" sldId="4955"/>
            <ac:spMk id="9" creationId="{CDB03BD7-03D9-41BA-9698-3438EDABF371}"/>
          </ac:spMkLst>
        </pc:spChg>
        <pc:spChg chg="mod">
          <ac:chgData name="Jessica Newport" userId="dede3334-717e-4998-a1ad-2432f5a188d4" providerId="ADAL" clId="{71450B28-6A91-49C5-BC88-2D7784511A7D}" dt="2026-03-11T09:05:21.026" v="1741"/>
          <ac:spMkLst>
            <pc:docMk/>
            <pc:sldMk cId="1909653586" sldId="4955"/>
            <ac:spMk id="10" creationId="{842DF8C4-6B52-4644-928E-84A0C6DAB114}"/>
          </ac:spMkLst>
        </pc:spChg>
        <pc:spChg chg="mod">
          <ac:chgData name="Jessica Newport" userId="dede3334-717e-4998-a1ad-2432f5a188d4" providerId="ADAL" clId="{71450B28-6A91-49C5-BC88-2D7784511A7D}" dt="2026-03-11T09:05:21.029" v="1743"/>
          <ac:spMkLst>
            <pc:docMk/>
            <pc:sldMk cId="1909653586" sldId="4955"/>
            <ac:spMk id="11" creationId="{DA5394FD-CA34-4AFC-A1F9-5D98A27DA0EB}"/>
          </ac:spMkLst>
        </pc:spChg>
        <pc:spChg chg="mod">
          <ac:chgData name="Jessica Newport" userId="dede3334-717e-4998-a1ad-2432f5a188d4" providerId="ADAL" clId="{71450B28-6A91-49C5-BC88-2D7784511A7D}" dt="2026-03-11T09:05:21.029" v="1745"/>
          <ac:spMkLst>
            <pc:docMk/>
            <pc:sldMk cId="1909653586" sldId="4955"/>
            <ac:spMk id="12" creationId="{E5FD66D1-4167-4C48-B61B-58120DA8BEB1}"/>
          </ac:spMkLst>
        </pc:spChg>
        <pc:spChg chg="mod">
          <ac:chgData name="Jessica Newport" userId="dede3334-717e-4998-a1ad-2432f5a188d4" providerId="ADAL" clId="{71450B28-6A91-49C5-BC88-2D7784511A7D}" dt="2026-03-11T09:05:21.029" v="1747"/>
          <ac:spMkLst>
            <pc:docMk/>
            <pc:sldMk cId="1909653586" sldId="4955"/>
            <ac:spMk id="13" creationId="{D2D30C1D-9000-4E27-9A8C-B6761C840E80}"/>
          </ac:spMkLst>
        </pc:spChg>
        <pc:spChg chg="mod">
          <ac:chgData name="Jessica Newport" userId="dede3334-717e-4998-a1ad-2432f5a188d4" providerId="ADAL" clId="{71450B28-6A91-49C5-BC88-2D7784511A7D}" dt="2026-03-11T09:05:21.029" v="1749"/>
          <ac:spMkLst>
            <pc:docMk/>
            <pc:sldMk cId="1909653586" sldId="4955"/>
            <ac:spMk id="14" creationId="{55550142-A69B-4DB0-8132-FE2D2AF9CFEA}"/>
          </ac:spMkLst>
        </pc:spChg>
        <pc:spChg chg="mod">
          <ac:chgData name="Jessica Newport" userId="dede3334-717e-4998-a1ad-2432f5a188d4" providerId="ADAL" clId="{71450B28-6A91-49C5-BC88-2D7784511A7D}" dt="2026-03-11T09:05:21.029" v="1751"/>
          <ac:spMkLst>
            <pc:docMk/>
            <pc:sldMk cId="1909653586" sldId="4955"/>
            <ac:spMk id="15" creationId="{9B37E0D9-06D3-48AE-9115-8C9B7709E881}"/>
          </ac:spMkLst>
        </pc:spChg>
        <pc:spChg chg="mod">
          <ac:chgData name="Jessica Newport" userId="dede3334-717e-4998-a1ad-2432f5a188d4" providerId="ADAL" clId="{71450B28-6A91-49C5-BC88-2D7784511A7D}" dt="2026-03-11T09:05:21.029" v="1753"/>
          <ac:spMkLst>
            <pc:docMk/>
            <pc:sldMk cId="1909653586" sldId="4955"/>
            <ac:spMk id="16" creationId="{76B15C2A-6002-468A-AA28-BC43245488FB}"/>
          </ac:spMkLst>
        </pc:spChg>
        <pc:spChg chg="mod">
          <ac:chgData name="Jessica Newport" userId="dede3334-717e-4998-a1ad-2432f5a188d4" providerId="ADAL" clId="{71450B28-6A91-49C5-BC88-2D7784511A7D}" dt="2026-03-11T09:05:21.029" v="1755"/>
          <ac:spMkLst>
            <pc:docMk/>
            <pc:sldMk cId="1909653586" sldId="4955"/>
            <ac:spMk id="17" creationId="{2DCE46B3-48E3-443A-93EC-417CC04FDA2A}"/>
          </ac:spMkLst>
        </pc:spChg>
        <pc:spChg chg="mod">
          <ac:chgData name="Jessica Newport" userId="dede3334-717e-4998-a1ad-2432f5a188d4" providerId="ADAL" clId="{71450B28-6A91-49C5-BC88-2D7784511A7D}" dt="2026-03-11T09:05:21.029" v="1757"/>
          <ac:spMkLst>
            <pc:docMk/>
            <pc:sldMk cId="1909653586" sldId="4955"/>
            <ac:spMk id="18" creationId="{BB37A2F3-A363-423F-AF6E-8B1D380392D0}"/>
          </ac:spMkLst>
        </pc:spChg>
        <pc:spChg chg="mod">
          <ac:chgData name="Jessica Newport" userId="dede3334-717e-4998-a1ad-2432f5a188d4" providerId="ADAL" clId="{71450B28-6A91-49C5-BC88-2D7784511A7D}" dt="2026-03-11T09:05:21.029" v="1759"/>
          <ac:spMkLst>
            <pc:docMk/>
            <pc:sldMk cId="1909653586" sldId="4955"/>
            <ac:spMk id="19" creationId="{26E2DEBF-25A7-4587-9F0B-FA66AFB6252C}"/>
          </ac:spMkLst>
        </pc:spChg>
        <pc:spChg chg="mod">
          <ac:chgData name="Jessica Newport" userId="dede3334-717e-4998-a1ad-2432f5a188d4" providerId="ADAL" clId="{71450B28-6A91-49C5-BC88-2D7784511A7D}" dt="2026-03-11T09:05:21.029" v="1761"/>
          <ac:spMkLst>
            <pc:docMk/>
            <pc:sldMk cId="1909653586" sldId="4955"/>
            <ac:spMk id="20" creationId="{B4BA0410-4DDE-4F19-8D70-26AEF9A59549}"/>
          </ac:spMkLst>
        </pc:spChg>
        <pc:spChg chg="mod">
          <ac:chgData name="Jessica Newport" userId="dede3334-717e-4998-a1ad-2432f5a188d4" providerId="ADAL" clId="{71450B28-6A91-49C5-BC88-2D7784511A7D}" dt="2026-03-11T09:05:21.029" v="1763"/>
          <ac:spMkLst>
            <pc:docMk/>
            <pc:sldMk cId="1909653586" sldId="4955"/>
            <ac:spMk id="21" creationId="{EE5228C0-8D70-42F9-AC8B-5CD512C2A4F8}"/>
          </ac:spMkLst>
        </pc:spChg>
        <pc:spChg chg="mod">
          <ac:chgData name="Jessica Newport" userId="dede3334-717e-4998-a1ad-2432f5a188d4" providerId="ADAL" clId="{71450B28-6A91-49C5-BC88-2D7784511A7D}" dt="2026-03-11T09:05:21.029" v="1765"/>
          <ac:spMkLst>
            <pc:docMk/>
            <pc:sldMk cId="1909653586" sldId="4955"/>
            <ac:spMk id="22" creationId="{B80543D8-55A0-4E2F-887D-41AD6F0CB937}"/>
          </ac:spMkLst>
        </pc:spChg>
        <pc:spChg chg="mod">
          <ac:chgData name="Jessica Newport" userId="dede3334-717e-4998-a1ad-2432f5a188d4" providerId="ADAL" clId="{71450B28-6A91-49C5-BC88-2D7784511A7D}" dt="2026-03-11T09:05:21.038" v="1767"/>
          <ac:spMkLst>
            <pc:docMk/>
            <pc:sldMk cId="1909653586" sldId="4955"/>
            <ac:spMk id="23" creationId="{006BC438-C2F1-409E-88CA-0C13E5C7DC46}"/>
          </ac:spMkLst>
        </pc:spChg>
        <pc:spChg chg="mod">
          <ac:chgData name="Jessica Newport" userId="dede3334-717e-4998-a1ad-2432f5a188d4" providerId="ADAL" clId="{71450B28-6A91-49C5-BC88-2D7784511A7D}" dt="2026-03-11T09:05:21.038" v="1769"/>
          <ac:spMkLst>
            <pc:docMk/>
            <pc:sldMk cId="1909653586" sldId="4955"/>
            <ac:spMk id="24" creationId="{2F1A9522-09B9-4500-B0B6-74D9424CF420}"/>
          </ac:spMkLst>
        </pc:spChg>
        <pc:spChg chg="mod">
          <ac:chgData name="Jessica Newport" userId="dede3334-717e-4998-a1ad-2432f5a188d4" providerId="ADAL" clId="{71450B28-6A91-49C5-BC88-2D7784511A7D}" dt="2026-03-11T09:05:21.038" v="1771"/>
          <ac:spMkLst>
            <pc:docMk/>
            <pc:sldMk cId="1909653586" sldId="4955"/>
            <ac:spMk id="25" creationId="{0685B1C6-1E5E-41FA-A842-6F515DCAC722}"/>
          </ac:spMkLst>
        </pc:spChg>
        <pc:spChg chg="mod">
          <ac:chgData name="Jessica Newport" userId="dede3334-717e-4998-a1ad-2432f5a188d4" providerId="ADAL" clId="{71450B28-6A91-49C5-BC88-2D7784511A7D}" dt="2026-03-11T09:05:21.038" v="1773"/>
          <ac:spMkLst>
            <pc:docMk/>
            <pc:sldMk cId="1909653586" sldId="4955"/>
            <ac:spMk id="26" creationId="{13C6FDF4-CFC0-4046-A66B-D27ADEF4D262}"/>
          </ac:spMkLst>
        </pc:spChg>
        <pc:spChg chg="mod">
          <ac:chgData name="Jessica Newport" userId="dede3334-717e-4998-a1ad-2432f5a188d4" providerId="ADAL" clId="{71450B28-6A91-49C5-BC88-2D7784511A7D}" dt="2026-03-11T09:05:21.038" v="1775"/>
          <ac:spMkLst>
            <pc:docMk/>
            <pc:sldMk cId="1909653586" sldId="4955"/>
            <ac:spMk id="27" creationId="{9C7E13F4-A770-4265-95E2-C99248C1DA98}"/>
          </ac:spMkLst>
        </pc:spChg>
        <pc:spChg chg="mod">
          <ac:chgData name="Jessica Newport" userId="dede3334-717e-4998-a1ad-2432f5a188d4" providerId="ADAL" clId="{71450B28-6A91-49C5-BC88-2D7784511A7D}" dt="2026-03-11T09:05:21.038" v="1777"/>
          <ac:spMkLst>
            <pc:docMk/>
            <pc:sldMk cId="1909653586" sldId="4955"/>
            <ac:spMk id="28" creationId="{DAB8572B-1ED0-4AE6-9C2E-31682D2A8091}"/>
          </ac:spMkLst>
        </pc:spChg>
        <pc:spChg chg="mod">
          <ac:chgData name="Jessica Newport" userId="dede3334-717e-4998-a1ad-2432f5a188d4" providerId="ADAL" clId="{71450B28-6A91-49C5-BC88-2D7784511A7D}" dt="2026-03-11T09:05:21.038" v="1779"/>
          <ac:spMkLst>
            <pc:docMk/>
            <pc:sldMk cId="1909653586" sldId="4955"/>
            <ac:spMk id="29" creationId="{BD2743F6-4C72-4C2C-8504-8002A7DA9400}"/>
          </ac:spMkLst>
        </pc:spChg>
        <pc:spChg chg="mod">
          <ac:chgData name="Jessica Newport" userId="dede3334-717e-4998-a1ad-2432f5a188d4" providerId="ADAL" clId="{71450B28-6A91-49C5-BC88-2D7784511A7D}" dt="2026-03-11T09:05:21.038" v="1781"/>
          <ac:spMkLst>
            <pc:docMk/>
            <pc:sldMk cId="1909653586" sldId="4955"/>
            <ac:spMk id="30" creationId="{A3A55316-BB50-4189-8D96-50EF0215A6AF}"/>
          </ac:spMkLst>
        </pc:spChg>
        <pc:spChg chg="mod">
          <ac:chgData name="Jessica Newport" userId="dede3334-717e-4998-a1ad-2432f5a188d4" providerId="ADAL" clId="{71450B28-6A91-49C5-BC88-2D7784511A7D}" dt="2026-03-11T09:05:21.038" v="1783"/>
          <ac:spMkLst>
            <pc:docMk/>
            <pc:sldMk cId="1909653586" sldId="4955"/>
            <ac:spMk id="31" creationId="{C228068A-5AC2-4C94-A896-19822CFCB3E4}"/>
          </ac:spMkLst>
        </pc:spChg>
        <pc:spChg chg="mod">
          <ac:chgData name="Jessica Newport" userId="dede3334-717e-4998-a1ad-2432f5a188d4" providerId="ADAL" clId="{71450B28-6A91-49C5-BC88-2D7784511A7D}" dt="2026-03-11T09:05:21.038" v="1785"/>
          <ac:spMkLst>
            <pc:docMk/>
            <pc:sldMk cId="1909653586" sldId="4955"/>
            <ac:spMk id="32" creationId="{27C80347-5622-452A-B768-7CF6DC801F60}"/>
          </ac:spMkLst>
        </pc:spChg>
        <pc:spChg chg="mod">
          <ac:chgData name="Jessica Newport" userId="dede3334-717e-4998-a1ad-2432f5a188d4" providerId="ADAL" clId="{71450B28-6A91-49C5-BC88-2D7784511A7D}" dt="2026-03-11T09:05:21.038" v="1787"/>
          <ac:spMkLst>
            <pc:docMk/>
            <pc:sldMk cId="1909653586" sldId="4955"/>
            <ac:spMk id="33" creationId="{0FF27A79-2E94-4AE1-9633-83BC673A4D67}"/>
          </ac:spMkLst>
        </pc:spChg>
        <pc:spChg chg="mod">
          <ac:chgData name="Jessica Newport" userId="dede3334-717e-4998-a1ad-2432f5a188d4" providerId="ADAL" clId="{71450B28-6A91-49C5-BC88-2D7784511A7D}" dt="2026-03-11T09:05:21.038" v="1789"/>
          <ac:spMkLst>
            <pc:docMk/>
            <pc:sldMk cId="1909653586" sldId="4955"/>
            <ac:spMk id="34" creationId="{BABD86DC-D970-4A3B-8D90-5976CB9A50D3}"/>
          </ac:spMkLst>
        </pc:spChg>
        <pc:spChg chg="mod">
          <ac:chgData name="Jessica Newport" userId="dede3334-717e-4998-a1ad-2432f5a188d4" providerId="ADAL" clId="{71450B28-6A91-49C5-BC88-2D7784511A7D}" dt="2026-03-11T09:05:21.038" v="1791"/>
          <ac:spMkLst>
            <pc:docMk/>
            <pc:sldMk cId="1909653586" sldId="4955"/>
            <ac:spMk id="35" creationId="{679E9462-F4E6-4339-9D9F-4AEEF545DDF7}"/>
          </ac:spMkLst>
        </pc:spChg>
        <pc:spChg chg="mod">
          <ac:chgData name="Jessica Newport" userId="dede3334-717e-4998-a1ad-2432f5a188d4" providerId="ADAL" clId="{71450B28-6A91-49C5-BC88-2D7784511A7D}" dt="2026-03-11T09:05:21.038" v="1793"/>
          <ac:spMkLst>
            <pc:docMk/>
            <pc:sldMk cId="1909653586" sldId="4955"/>
            <ac:spMk id="36" creationId="{C6FCEB6C-E3F2-4B33-8F13-003D07A95CF5}"/>
          </ac:spMkLst>
        </pc:spChg>
        <pc:spChg chg="mod">
          <ac:chgData name="Jessica Newport" userId="dede3334-717e-4998-a1ad-2432f5a188d4" providerId="ADAL" clId="{71450B28-6A91-49C5-BC88-2D7784511A7D}" dt="2026-03-11T09:05:21.038" v="1795"/>
          <ac:spMkLst>
            <pc:docMk/>
            <pc:sldMk cId="1909653586" sldId="4955"/>
            <ac:spMk id="37" creationId="{AA53CF23-DC36-42A6-A6A7-F4FB63ACA60A}"/>
          </ac:spMkLst>
        </pc:spChg>
        <pc:spChg chg="mod">
          <ac:chgData name="Jessica Newport" userId="dede3334-717e-4998-a1ad-2432f5a188d4" providerId="ADAL" clId="{71450B28-6A91-49C5-BC88-2D7784511A7D}" dt="2026-03-11T09:05:21.038" v="1797"/>
          <ac:spMkLst>
            <pc:docMk/>
            <pc:sldMk cId="1909653586" sldId="4955"/>
            <ac:spMk id="38" creationId="{5BF9F479-A95E-407E-A88B-F59D85B2973C}"/>
          </ac:spMkLst>
        </pc:spChg>
        <pc:spChg chg="mod">
          <ac:chgData name="Jessica Newport" userId="dede3334-717e-4998-a1ad-2432f5a188d4" providerId="ADAL" clId="{71450B28-6A91-49C5-BC88-2D7784511A7D}" dt="2026-03-11T09:05:21.038" v="1799"/>
          <ac:spMkLst>
            <pc:docMk/>
            <pc:sldMk cId="1909653586" sldId="4955"/>
            <ac:spMk id="39" creationId="{5A60EA24-BCD6-4033-8172-24BA1F0756D9}"/>
          </ac:spMkLst>
        </pc:spChg>
        <pc:spChg chg="mod">
          <ac:chgData name="Jessica Newport" userId="dede3334-717e-4998-a1ad-2432f5a188d4" providerId="ADAL" clId="{71450B28-6A91-49C5-BC88-2D7784511A7D}" dt="2026-03-11T09:05:21.038" v="1801"/>
          <ac:spMkLst>
            <pc:docMk/>
            <pc:sldMk cId="1909653586" sldId="4955"/>
            <ac:spMk id="40" creationId="{BBC98B8C-BBF4-4D28-92F2-F19B110B1A65}"/>
          </ac:spMkLst>
        </pc:spChg>
        <pc:spChg chg="mod">
          <ac:chgData name="Jessica Newport" userId="dede3334-717e-4998-a1ad-2432f5a188d4" providerId="ADAL" clId="{71450B28-6A91-49C5-BC88-2D7784511A7D}" dt="2026-03-11T09:05:21.038" v="1803"/>
          <ac:spMkLst>
            <pc:docMk/>
            <pc:sldMk cId="1909653586" sldId="4955"/>
            <ac:spMk id="41" creationId="{56FBFE70-109E-43F9-8705-1EF27818DA2D}"/>
          </ac:spMkLst>
        </pc:spChg>
        <pc:spChg chg="mod">
          <ac:chgData name="Jessica Newport" userId="dede3334-717e-4998-a1ad-2432f5a188d4" providerId="ADAL" clId="{71450B28-6A91-49C5-BC88-2D7784511A7D}" dt="2026-03-11T09:05:21.038" v="1805"/>
          <ac:spMkLst>
            <pc:docMk/>
            <pc:sldMk cId="1909653586" sldId="4955"/>
            <ac:spMk id="42" creationId="{2616248A-B5DD-43B8-988E-CCB24EF83D1A}"/>
          </ac:spMkLst>
        </pc:spChg>
        <pc:spChg chg="mod">
          <ac:chgData name="Jessica Newport" userId="dede3334-717e-4998-a1ad-2432f5a188d4" providerId="ADAL" clId="{71450B28-6A91-49C5-BC88-2D7784511A7D}" dt="2026-03-11T09:05:21.038" v="1807"/>
          <ac:spMkLst>
            <pc:docMk/>
            <pc:sldMk cId="1909653586" sldId="4955"/>
            <ac:spMk id="43" creationId="{BA18581E-C39D-4D9B-88D5-6A365A9D6B05}"/>
          </ac:spMkLst>
        </pc:spChg>
        <pc:spChg chg="mod">
          <ac:chgData name="Jessica Newport" userId="dede3334-717e-4998-a1ad-2432f5a188d4" providerId="ADAL" clId="{71450B28-6A91-49C5-BC88-2D7784511A7D}" dt="2026-03-11T09:05:21.038" v="1809"/>
          <ac:spMkLst>
            <pc:docMk/>
            <pc:sldMk cId="1909653586" sldId="4955"/>
            <ac:spMk id="44" creationId="{F96BE497-0F66-4583-860B-4747DD7B3C4C}"/>
          </ac:spMkLst>
        </pc:spChg>
        <pc:spChg chg="mod">
          <ac:chgData name="Jessica Newport" userId="dede3334-717e-4998-a1ad-2432f5a188d4" providerId="ADAL" clId="{71450B28-6A91-49C5-BC88-2D7784511A7D}" dt="2026-03-11T09:05:21.054" v="1811"/>
          <ac:spMkLst>
            <pc:docMk/>
            <pc:sldMk cId="1909653586" sldId="4955"/>
            <ac:spMk id="45" creationId="{0972E49F-0EA8-40B8-BFDD-B4AA8A0990B2}"/>
          </ac:spMkLst>
        </pc:spChg>
        <pc:spChg chg="mod">
          <ac:chgData name="Jessica Newport" userId="dede3334-717e-4998-a1ad-2432f5a188d4" providerId="ADAL" clId="{71450B28-6A91-49C5-BC88-2D7784511A7D}" dt="2026-03-11T09:05:21.054" v="1813"/>
          <ac:spMkLst>
            <pc:docMk/>
            <pc:sldMk cId="1909653586" sldId="4955"/>
            <ac:spMk id="46" creationId="{E53F72FD-DB8E-49C8-9323-D204C317DE84}"/>
          </ac:spMkLst>
        </pc:spChg>
        <pc:spChg chg="mod">
          <ac:chgData name="Jessica Newport" userId="dede3334-717e-4998-a1ad-2432f5a188d4" providerId="ADAL" clId="{71450B28-6A91-49C5-BC88-2D7784511A7D}" dt="2026-03-11T09:05:21.054" v="1815"/>
          <ac:spMkLst>
            <pc:docMk/>
            <pc:sldMk cId="1909653586" sldId="4955"/>
            <ac:spMk id="47" creationId="{87922F7E-C189-4F51-A886-8B4FDF42075C}"/>
          </ac:spMkLst>
        </pc:spChg>
        <pc:spChg chg="mod">
          <ac:chgData name="Jessica Newport" userId="dede3334-717e-4998-a1ad-2432f5a188d4" providerId="ADAL" clId="{71450B28-6A91-49C5-BC88-2D7784511A7D}" dt="2026-03-11T09:05:21.054" v="1817"/>
          <ac:spMkLst>
            <pc:docMk/>
            <pc:sldMk cId="1909653586" sldId="4955"/>
            <ac:spMk id="48" creationId="{4CC5E37C-837C-4865-B7A8-558012B03824}"/>
          </ac:spMkLst>
        </pc:spChg>
        <pc:spChg chg="mod">
          <ac:chgData name="Jessica Newport" userId="dede3334-717e-4998-a1ad-2432f5a188d4" providerId="ADAL" clId="{71450B28-6A91-49C5-BC88-2D7784511A7D}" dt="2026-03-11T09:05:21.054" v="1819"/>
          <ac:spMkLst>
            <pc:docMk/>
            <pc:sldMk cId="1909653586" sldId="4955"/>
            <ac:spMk id="49" creationId="{AF5F99BF-6C11-4CF6-998A-19683FEE3E06}"/>
          </ac:spMkLst>
        </pc:spChg>
        <pc:spChg chg="mod">
          <ac:chgData name="Jessica Newport" userId="dede3334-717e-4998-a1ad-2432f5a188d4" providerId="ADAL" clId="{71450B28-6A91-49C5-BC88-2D7784511A7D}" dt="2026-03-11T09:05:21.054" v="1821"/>
          <ac:spMkLst>
            <pc:docMk/>
            <pc:sldMk cId="1909653586" sldId="4955"/>
            <ac:spMk id="50" creationId="{F90889DA-4C91-4679-B310-B6E8BFC21308}"/>
          </ac:spMkLst>
        </pc:spChg>
        <pc:spChg chg="mod">
          <ac:chgData name="Jessica Newport" userId="dede3334-717e-4998-a1ad-2432f5a188d4" providerId="ADAL" clId="{71450B28-6A91-49C5-BC88-2D7784511A7D}" dt="2026-03-11T09:05:21.054" v="1823"/>
          <ac:spMkLst>
            <pc:docMk/>
            <pc:sldMk cId="1909653586" sldId="4955"/>
            <ac:spMk id="51" creationId="{8F60FEB4-CC00-411F-86B0-FB42FBA1E7A0}"/>
          </ac:spMkLst>
        </pc:spChg>
        <pc:spChg chg="mod">
          <ac:chgData name="Jessica Newport" userId="dede3334-717e-4998-a1ad-2432f5a188d4" providerId="ADAL" clId="{71450B28-6A91-49C5-BC88-2D7784511A7D}" dt="2026-03-11T09:05:21.054" v="1825"/>
          <ac:spMkLst>
            <pc:docMk/>
            <pc:sldMk cId="1909653586" sldId="4955"/>
            <ac:spMk id="52" creationId="{3065D2F8-CAC8-4CEA-9D2A-E2DBA66B2044}"/>
          </ac:spMkLst>
        </pc:spChg>
        <pc:spChg chg="mod">
          <ac:chgData name="Jessica Newport" userId="dede3334-717e-4998-a1ad-2432f5a188d4" providerId="ADAL" clId="{71450B28-6A91-49C5-BC88-2D7784511A7D}" dt="2026-03-11T09:05:21.054" v="1827"/>
          <ac:spMkLst>
            <pc:docMk/>
            <pc:sldMk cId="1909653586" sldId="4955"/>
            <ac:spMk id="53" creationId="{E33D0722-01ED-4FFF-9BC5-185819D5D5CC}"/>
          </ac:spMkLst>
        </pc:spChg>
        <pc:spChg chg="mod">
          <ac:chgData name="Jessica Newport" userId="dede3334-717e-4998-a1ad-2432f5a188d4" providerId="ADAL" clId="{71450B28-6A91-49C5-BC88-2D7784511A7D}" dt="2026-03-11T09:05:21.054" v="1829"/>
          <ac:spMkLst>
            <pc:docMk/>
            <pc:sldMk cId="1909653586" sldId="4955"/>
            <ac:spMk id="54" creationId="{339942B8-D637-4E1C-9D0A-2C3788AD986E}"/>
          </ac:spMkLst>
        </pc:spChg>
        <pc:spChg chg="mod">
          <ac:chgData name="Jessica Newport" userId="dede3334-717e-4998-a1ad-2432f5a188d4" providerId="ADAL" clId="{71450B28-6A91-49C5-BC88-2D7784511A7D}" dt="2026-03-11T09:05:21.062" v="1831"/>
          <ac:spMkLst>
            <pc:docMk/>
            <pc:sldMk cId="1909653586" sldId="4955"/>
            <ac:spMk id="55" creationId="{7A9A69C0-9AC8-47BC-9902-81979801638F}"/>
          </ac:spMkLst>
        </pc:spChg>
        <pc:spChg chg="mod">
          <ac:chgData name="Jessica Newport" userId="dede3334-717e-4998-a1ad-2432f5a188d4" providerId="ADAL" clId="{71450B28-6A91-49C5-BC88-2D7784511A7D}" dt="2026-03-11T09:05:21.062" v="1833"/>
          <ac:spMkLst>
            <pc:docMk/>
            <pc:sldMk cId="1909653586" sldId="4955"/>
            <ac:spMk id="56" creationId="{53676ACC-BABE-4B09-AAC1-760CF58E9985}"/>
          </ac:spMkLst>
        </pc:spChg>
        <pc:spChg chg="mod">
          <ac:chgData name="Jessica Newport" userId="dede3334-717e-4998-a1ad-2432f5a188d4" providerId="ADAL" clId="{71450B28-6A91-49C5-BC88-2D7784511A7D}" dt="2026-03-11T09:05:21.064" v="1835"/>
          <ac:spMkLst>
            <pc:docMk/>
            <pc:sldMk cId="1909653586" sldId="4955"/>
            <ac:spMk id="57" creationId="{AD490A4E-03FC-459B-BD6E-629E856D1DA4}"/>
          </ac:spMkLst>
        </pc:spChg>
        <pc:spChg chg="mod">
          <ac:chgData name="Jessica Newport" userId="dede3334-717e-4998-a1ad-2432f5a188d4" providerId="ADAL" clId="{71450B28-6A91-49C5-BC88-2D7784511A7D}" dt="2026-03-11T09:05:21.064" v="1837"/>
          <ac:spMkLst>
            <pc:docMk/>
            <pc:sldMk cId="1909653586" sldId="4955"/>
            <ac:spMk id="58" creationId="{6F5D1B08-CF35-4DF7-8ADC-9E254E902384}"/>
          </ac:spMkLst>
        </pc:spChg>
        <pc:spChg chg="mod">
          <ac:chgData name="Jessica Newport" userId="dede3334-717e-4998-a1ad-2432f5a188d4" providerId="ADAL" clId="{71450B28-6A91-49C5-BC88-2D7784511A7D}" dt="2026-03-11T09:05:21.064" v="1839"/>
          <ac:spMkLst>
            <pc:docMk/>
            <pc:sldMk cId="1909653586" sldId="4955"/>
            <ac:spMk id="59" creationId="{C9F4E485-2AD4-41C1-AA90-3086F94B3B20}"/>
          </ac:spMkLst>
        </pc:spChg>
        <pc:spChg chg="mod">
          <ac:chgData name="Jessica Newport" userId="dede3334-717e-4998-a1ad-2432f5a188d4" providerId="ADAL" clId="{71450B28-6A91-49C5-BC88-2D7784511A7D}" dt="2026-03-11T09:05:21.064" v="1841"/>
          <ac:spMkLst>
            <pc:docMk/>
            <pc:sldMk cId="1909653586" sldId="4955"/>
            <ac:spMk id="60" creationId="{34ADE255-06BC-4165-8452-0DC52C2BECBF}"/>
          </ac:spMkLst>
        </pc:spChg>
        <pc:spChg chg="mod">
          <ac:chgData name="Jessica Newport" userId="dede3334-717e-4998-a1ad-2432f5a188d4" providerId="ADAL" clId="{71450B28-6A91-49C5-BC88-2D7784511A7D}" dt="2026-03-11T09:05:21.068" v="1843"/>
          <ac:spMkLst>
            <pc:docMk/>
            <pc:sldMk cId="1909653586" sldId="4955"/>
            <ac:spMk id="61" creationId="{5972A775-23BB-4AC7-A32C-03FD963D5D32}"/>
          </ac:spMkLst>
        </pc:spChg>
        <pc:spChg chg="mod">
          <ac:chgData name="Jessica Newport" userId="dede3334-717e-4998-a1ad-2432f5a188d4" providerId="ADAL" clId="{71450B28-6A91-49C5-BC88-2D7784511A7D}" dt="2026-03-11T09:05:21.068" v="1845"/>
          <ac:spMkLst>
            <pc:docMk/>
            <pc:sldMk cId="1909653586" sldId="4955"/>
            <ac:spMk id="62" creationId="{0D528AFB-04E4-4D81-A166-A919499A003A}"/>
          </ac:spMkLst>
        </pc:spChg>
        <pc:spChg chg="mod">
          <ac:chgData name="Jessica Newport" userId="dede3334-717e-4998-a1ad-2432f5a188d4" providerId="ADAL" clId="{71450B28-6A91-49C5-BC88-2D7784511A7D}" dt="2026-03-11T09:05:21.069" v="1847"/>
          <ac:spMkLst>
            <pc:docMk/>
            <pc:sldMk cId="1909653586" sldId="4955"/>
            <ac:spMk id="63" creationId="{3D5B1479-E668-4487-BB2B-A30700B9DAAF}"/>
          </ac:spMkLst>
        </pc:spChg>
        <pc:spChg chg="mod">
          <ac:chgData name="Jessica Newport" userId="dede3334-717e-4998-a1ad-2432f5a188d4" providerId="ADAL" clId="{71450B28-6A91-49C5-BC88-2D7784511A7D}" dt="2026-03-11T09:05:21.069" v="1849"/>
          <ac:spMkLst>
            <pc:docMk/>
            <pc:sldMk cId="1909653586" sldId="4955"/>
            <ac:spMk id="64" creationId="{C1EC39DC-718E-49F5-9B21-E23045255DE6}"/>
          </ac:spMkLst>
        </pc:spChg>
        <pc:spChg chg="mod">
          <ac:chgData name="Jessica Newport" userId="dede3334-717e-4998-a1ad-2432f5a188d4" providerId="ADAL" clId="{71450B28-6A91-49C5-BC88-2D7784511A7D}" dt="2026-03-11T09:05:21.069" v="1851"/>
          <ac:spMkLst>
            <pc:docMk/>
            <pc:sldMk cId="1909653586" sldId="4955"/>
            <ac:spMk id="65" creationId="{FACD11C5-619F-4C82-8161-E5CF9F48736A}"/>
          </ac:spMkLst>
        </pc:spChg>
        <pc:spChg chg="mod">
          <ac:chgData name="Jessica Newport" userId="dede3334-717e-4998-a1ad-2432f5a188d4" providerId="ADAL" clId="{71450B28-6A91-49C5-BC88-2D7784511A7D}" dt="2026-03-11T09:05:21.069" v="1853"/>
          <ac:spMkLst>
            <pc:docMk/>
            <pc:sldMk cId="1909653586" sldId="4955"/>
            <ac:spMk id="66" creationId="{4CD255F6-0F61-4C15-9A87-E45E2F4F5A10}"/>
          </ac:spMkLst>
        </pc:spChg>
        <pc:spChg chg="mod">
          <ac:chgData name="Jessica Newport" userId="dede3334-717e-4998-a1ad-2432f5a188d4" providerId="ADAL" clId="{71450B28-6A91-49C5-BC88-2D7784511A7D}" dt="2026-03-11T09:05:21.069" v="1855"/>
          <ac:spMkLst>
            <pc:docMk/>
            <pc:sldMk cId="1909653586" sldId="4955"/>
            <ac:spMk id="67" creationId="{E0A587E0-2AE3-4C07-BD67-E2A4D2B2840B}"/>
          </ac:spMkLst>
        </pc:spChg>
        <pc:spChg chg="mod">
          <ac:chgData name="Jessica Newport" userId="dede3334-717e-4998-a1ad-2432f5a188d4" providerId="ADAL" clId="{71450B28-6A91-49C5-BC88-2D7784511A7D}" dt="2026-03-11T09:05:21.069" v="1857"/>
          <ac:spMkLst>
            <pc:docMk/>
            <pc:sldMk cId="1909653586" sldId="4955"/>
            <ac:spMk id="68" creationId="{1DE34CD6-F108-4856-B9DF-CDC354336FED}"/>
          </ac:spMkLst>
        </pc:spChg>
        <pc:spChg chg="mod">
          <ac:chgData name="Jessica Newport" userId="dede3334-717e-4998-a1ad-2432f5a188d4" providerId="ADAL" clId="{71450B28-6A91-49C5-BC88-2D7784511A7D}" dt="2026-03-11T09:05:21.069" v="1859"/>
          <ac:spMkLst>
            <pc:docMk/>
            <pc:sldMk cId="1909653586" sldId="4955"/>
            <ac:spMk id="69" creationId="{CA0682BB-88E5-401F-A78C-81955438F1B0}"/>
          </ac:spMkLst>
        </pc:spChg>
        <pc:spChg chg="mod">
          <ac:chgData name="Jessica Newport" userId="dede3334-717e-4998-a1ad-2432f5a188d4" providerId="ADAL" clId="{71450B28-6A91-49C5-BC88-2D7784511A7D}" dt="2026-03-11T09:05:21.069" v="1861"/>
          <ac:spMkLst>
            <pc:docMk/>
            <pc:sldMk cId="1909653586" sldId="4955"/>
            <ac:spMk id="70" creationId="{497AAFAD-8971-485B-BE4D-BC570CEA470F}"/>
          </ac:spMkLst>
        </pc:spChg>
        <pc:spChg chg="mod">
          <ac:chgData name="Jessica Newport" userId="dede3334-717e-4998-a1ad-2432f5a188d4" providerId="ADAL" clId="{71450B28-6A91-49C5-BC88-2D7784511A7D}" dt="2026-03-11T09:05:21.069" v="1863"/>
          <ac:spMkLst>
            <pc:docMk/>
            <pc:sldMk cId="1909653586" sldId="4955"/>
            <ac:spMk id="71" creationId="{C729E5F7-4237-48B8-A102-17DF26A0BC7F}"/>
          </ac:spMkLst>
        </pc:spChg>
        <pc:spChg chg="mod">
          <ac:chgData name="Jessica Newport" userId="dede3334-717e-4998-a1ad-2432f5a188d4" providerId="ADAL" clId="{71450B28-6A91-49C5-BC88-2D7784511A7D}" dt="2026-03-11T09:05:21.069" v="1865"/>
          <ac:spMkLst>
            <pc:docMk/>
            <pc:sldMk cId="1909653586" sldId="4955"/>
            <ac:spMk id="72" creationId="{C5968B34-CD49-4F61-A24B-6F00308A7DEF}"/>
          </ac:spMkLst>
        </pc:spChg>
        <pc:spChg chg="mod">
          <ac:chgData name="Jessica Newport" userId="dede3334-717e-4998-a1ad-2432f5a188d4" providerId="ADAL" clId="{71450B28-6A91-49C5-BC88-2D7784511A7D}" dt="2026-03-11T09:05:21.069" v="1867"/>
          <ac:spMkLst>
            <pc:docMk/>
            <pc:sldMk cId="1909653586" sldId="4955"/>
            <ac:spMk id="73" creationId="{F2322019-45B5-4BC1-B609-CE4E9DB479AB}"/>
          </ac:spMkLst>
        </pc:spChg>
        <pc:spChg chg="mod">
          <ac:chgData name="Jessica Newport" userId="dede3334-717e-4998-a1ad-2432f5a188d4" providerId="ADAL" clId="{71450B28-6A91-49C5-BC88-2D7784511A7D}" dt="2026-03-11T09:05:21.069" v="1869"/>
          <ac:spMkLst>
            <pc:docMk/>
            <pc:sldMk cId="1909653586" sldId="4955"/>
            <ac:spMk id="74" creationId="{27E581C6-54B8-4445-8EE5-E2D295A9586A}"/>
          </ac:spMkLst>
        </pc:spChg>
        <pc:spChg chg="mod">
          <ac:chgData name="Jessica Newport" userId="dede3334-717e-4998-a1ad-2432f5a188d4" providerId="ADAL" clId="{71450B28-6A91-49C5-BC88-2D7784511A7D}" dt="2026-03-11T09:05:21.069" v="1871"/>
          <ac:spMkLst>
            <pc:docMk/>
            <pc:sldMk cId="1909653586" sldId="4955"/>
            <ac:spMk id="75" creationId="{742DB8D3-462F-43CB-9B63-907F668F7552}"/>
          </ac:spMkLst>
        </pc:spChg>
        <pc:spChg chg="mod">
          <ac:chgData name="Jessica Newport" userId="dede3334-717e-4998-a1ad-2432f5a188d4" providerId="ADAL" clId="{71450B28-6A91-49C5-BC88-2D7784511A7D}" dt="2026-03-11T09:05:21.079" v="1873"/>
          <ac:spMkLst>
            <pc:docMk/>
            <pc:sldMk cId="1909653586" sldId="4955"/>
            <ac:spMk id="76" creationId="{DE3F8315-A106-46E2-9908-7E7195851AC7}"/>
          </ac:spMkLst>
        </pc:spChg>
        <pc:spChg chg="mod">
          <ac:chgData name="Jessica Newport" userId="dede3334-717e-4998-a1ad-2432f5a188d4" providerId="ADAL" clId="{71450B28-6A91-49C5-BC88-2D7784511A7D}" dt="2026-03-11T09:05:21.079" v="1875"/>
          <ac:spMkLst>
            <pc:docMk/>
            <pc:sldMk cId="1909653586" sldId="4955"/>
            <ac:spMk id="77" creationId="{88BF5C49-4A03-442A-8DB1-243B317495A1}"/>
          </ac:spMkLst>
        </pc:spChg>
        <pc:spChg chg="mod">
          <ac:chgData name="Jessica Newport" userId="dede3334-717e-4998-a1ad-2432f5a188d4" providerId="ADAL" clId="{71450B28-6A91-49C5-BC88-2D7784511A7D}" dt="2026-03-11T09:05:21.081" v="1877"/>
          <ac:spMkLst>
            <pc:docMk/>
            <pc:sldMk cId="1909653586" sldId="4955"/>
            <ac:spMk id="78" creationId="{AB62186B-D130-4B5B-9FF2-11D8DC267497}"/>
          </ac:spMkLst>
        </pc:spChg>
        <pc:spChg chg="mod">
          <ac:chgData name="Jessica Newport" userId="dede3334-717e-4998-a1ad-2432f5a188d4" providerId="ADAL" clId="{71450B28-6A91-49C5-BC88-2D7784511A7D}" dt="2026-03-11T09:05:21.083" v="1879"/>
          <ac:spMkLst>
            <pc:docMk/>
            <pc:sldMk cId="1909653586" sldId="4955"/>
            <ac:spMk id="79" creationId="{6B1479D6-7D97-4932-B8DA-1EB949FB7964}"/>
          </ac:spMkLst>
        </pc:spChg>
        <pc:spChg chg="mod">
          <ac:chgData name="Jessica Newport" userId="dede3334-717e-4998-a1ad-2432f5a188d4" providerId="ADAL" clId="{71450B28-6A91-49C5-BC88-2D7784511A7D}" dt="2026-03-11T09:05:21.083" v="1881"/>
          <ac:spMkLst>
            <pc:docMk/>
            <pc:sldMk cId="1909653586" sldId="4955"/>
            <ac:spMk id="80" creationId="{277116AC-0407-47A8-A09E-F63ECB19A276}"/>
          </ac:spMkLst>
        </pc:spChg>
        <pc:spChg chg="mod">
          <ac:chgData name="Jessica Newport" userId="dede3334-717e-4998-a1ad-2432f5a188d4" providerId="ADAL" clId="{71450B28-6A91-49C5-BC88-2D7784511A7D}" dt="2026-03-11T09:05:21.083" v="1883"/>
          <ac:spMkLst>
            <pc:docMk/>
            <pc:sldMk cId="1909653586" sldId="4955"/>
            <ac:spMk id="81" creationId="{1B2CB205-F1A3-4736-9D53-05084086420E}"/>
          </ac:spMkLst>
        </pc:spChg>
        <pc:spChg chg="mod">
          <ac:chgData name="Jessica Newport" userId="dede3334-717e-4998-a1ad-2432f5a188d4" providerId="ADAL" clId="{71450B28-6A91-49C5-BC88-2D7784511A7D}" dt="2026-03-11T09:05:21.083" v="1885"/>
          <ac:spMkLst>
            <pc:docMk/>
            <pc:sldMk cId="1909653586" sldId="4955"/>
            <ac:spMk id="82" creationId="{9936B15A-EF5B-4809-990D-644617907536}"/>
          </ac:spMkLst>
        </pc:spChg>
        <pc:spChg chg="mod">
          <ac:chgData name="Jessica Newport" userId="dede3334-717e-4998-a1ad-2432f5a188d4" providerId="ADAL" clId="{71450B28-6A91-49C5-BC88-2D7784511A7D}" dt="2026-03-11T09:05:21.085" v="1887"/>
          <ac:spMkLst>
            <pc:docMk/>
            <pc:sldMk cId="1909653586" sldId="4955"/>
            <ac:spMk id="83" creationId="{F93AC5F8-767A-48F7-8C56-9791F969B424}"/>
          </ac:spMkLst>
        </pc:spChg>
        <pc:spChg chg="mod">
          <ac:chgData name="Jessica Newport" userId="dede3334-717e-4998-a1ad-2432f5a188d4" providerId="ADAL" clId="{71450B28-6A91-49C5-BC88-2D7784511A7D}" dt="2026-03-11T09:05:21.085" v="1889"/>
          <ac:spMkLst>
            <pc:docMk/>
            <pc:sldMk cId="1909653586" sldId="4955"/>
            <ac:spMk id="84" creationId="{675A51D7-CEB0-4121-BD00-C1A117A05945}"/>
          </ac:spMkLst>
        </pc:spChg>
        <pc:spChg chg="mod">
          <ac:chgData name="Jessica Newport" userId="dede3334-717e-4998-a1ad-2432f5a188d4" providerId="ADAL" clId="{71450B28-6A91-49C5-BC88-2D7784511A7D}" dt="2026-03-11T09:05:21.087" v="1891"/>
          <ac:spMkLst>
            <pc:docMk/>
            <pc:sldMk cId="1909653586" sldId="4955"/>
            <ac:spMk id="85" creationId="{E247443B-2FC8-459F-A7E2-649A1594FF64}"/>
          </ac:spMkLst>
        </pc:spChg>
        <pc:spChg chg="mod">
          <ac:chgData name="Jessica Newport" userId="dede3334-717e-4998-a1ad-2432f5a188d4" providerId="ADAL" clId="{71450B28-6A91-49C5-BC88-2D7784511A7D}" dt="2026-03-11T09:05:21.087" v="1893"/>
          <ac:spMkLst>
            <pc:docMk/>
            <pc:sldMk cId="1909653586" sldId="4955"/>
            <ac:spMk id="86" creationId="{6B4FF227-78A4-463E-85DF-1C63CEAE9E8F}"/>
          </ac:spMkLst>
        </pc:spChg>
        <pc:spChg chg="mod">
          <ac:chgData name="Jessica Newport" userId="dede3334-717e-4998-a1ad-2432f5a188d4" providerId="ADAL" clId="{71450B28-6A91-49C5-BC88-2D7784511A7D}" dt="2026-03-11T09:05:21.087" v="1895"/>
          <ac:spMkLst>
            <pc:docMk/>
            <pc:sldMk cId="1909653586" sldId="4955"/>
            <ac:spMk id="87" creationId="{66B7BCA5-7792-4B73-B8FB-A2EB8E09BA0D}"/>
          </ac:spMkLst>
        </pc:spChg>
        <pc:spChg chg="mod">
          <ac:chgData name="Jessica Newport" userId="dede3334-717e-4998-a1ad-2432f5a188d4" providerId="ADAL" clId="{71450B28-6A91-49C5-BC88-2D7784511A7D}" dt="2026-03-11T09:05:21.089" v="1897"/>
          <ac:spMkLst>
            <pc:docMk/>
            <pc:sldMk cId="1909653586" sldId="4955"/>
            <ac:spMk id="88" creationId="{2644F857-96FB-403B-95C1-644C8634A4F4}"/>
          </ac:spMkLst>
        </pc:spChg>
        <pc:spChg chg="mod">
          <ac:chgData name="Jessica Newport" userId="dede3334-717e-4998-a1ad-2432f5a188d4" providerId="ADAL" clId="{71450B28-6A91-49C5-BC88-2D7784511A7D}" dt="2026-03-11T09:05:21.089" v="1899"/>
          <ac:spMkLst>
            <pc:docMk/>
            <pc:sldMk cId="1909653586" sldId="4955"/>
            <ac:spMk id="89" creationId="{9C78EB5F-1D2C-423F-8996-37DBE16F1275}"/>
          </ac:spMkLst>
        </pc:spChg>
        <pc:spChg chg="mod">
          <ac:chgData name="Jessica Newport" userId="dede3334-717e-4998-a1ad-2432f5a188d4" providerId="ADAL" clId="{71450B28-6A91-49C5-BC88-2D7784511A7D}" dt="2026-03-11T09:05:21.089" v="1901"/>
          <ac:spMkLst>
            <pc:docMk/>
            <pc:sldMk cId="1909653586" sldId="4955"/>
            <ac:spMk id="90" creationId="{EE16A07B-D2F6-48A4-88B4-06BCC5703E93}"/>
          </ac:spMkLst>
        </pc:spChg>
        <pc:spChg chg="mod">
          <ac:chgData name="Jessica Newport" userId="dede3334-717e-4998-a1ad-2432f5a188d4" providerId="ADAL" clId="{71450B28-6A91-49C5-BC88-2D7784511A7D}" dt="2026-03-11T09:05:21.091" v="1903"/>
          <ac:spMkLst>
            <pc:docMk/>
            <pc:sldMk cId="1909653586" sldId="4955"/>
            <ac:spMk id="91" creationId="{D8A8A3EE-C7A8-416C-B9EE-66A12E7DEBFF}"/>
          </ac:spMkLst>
        </pc:spChg>
        <pc:spChg chg="mod">
          <ac:chgData name="Jessica Newport" userId="dede3334-717e-4998-a1ad-2432f5a188d4" providerId="ADAL" clId="{71450B28-6A91-49C5-BC88-2D7784511A7D}" dt="2026-03-11T09:05:21.091" v="1905"/>
          <ac:spMkLst>
            <pc:docMk/>
            <pc:sldMk cId="1909653586" sldId="4955"/>
            <ac:spMk id="92" creationId="{DD2E3057-4945-4790-9FD0-8F8926739198}"/>
          </ac:spMkLst>
        </pc:spChg>
        <pc:spChg chg="mod">
          <ac:chgData name="Jessica Newport" userId="dede3334-717e-4998-a1ad-2432f5a188d4" providerId="ADAL" clId="{71450B28-6A91-49C5-BC88-2D7784511A7D}" dt="2026-03-11T09:05:21.091" v="1907"/>
          <ac:spMkLst>
            <pc:docMk/>
            <pc:sldMk cId="1909653586" sldId="4955"/>
            <ac:spMk id="93" creationId="{D51FDA1C-CFBD-478F-BDD2-8398170B445A}"/>
          </ac:spMkLst>
        </pc:spChg>
        <pc:spChg chg="mod">
          <ac:chgData name="Jessica Newport" userId="dede3334-717e-4998-a1ad-2432f5a188d4" providerId="ADAL" clId="{71450B28-6A91-49C5-BC88-2D7784511A7D}" dt="2026-03-11T09:05:21.093" v="1909"/>
          <ac:spMkLst>
            <pc:docMk/>
            <pc:sldMk cId="1909653586" sldId="4955"/>
            <ac:spMk id="94" creationId="{ECB4E3AD-B690-4EFC-8723-2F90DA127BF8}"/>
          </ac:spMkLst>
        </pc:spChg>
        <pc:spChg chg="mod">
          <ac:chgData name="Jessica Newport" userId="dede3334-717e-4998-a1ad-2432f5a188d4" providerId="ADAL" clId="{71450B28-6A91-49C5-BC88-2D7784511A7D}" dt="2026-03-11T09:05:21.093" v="1911"/>
          <ac:spMkLst>
            <pc:docMk/>
            <pc:sldMk cId="1909653586" sldId="4955"/>
            <ac:spMk id="95" creationId="{116EE8A7-1502-4FBB-A71A-FEDA135339D8}"/>
          </ac:spMkLst>
        </pc:spChg>
        <pc:spChg chg="mod">
          <ac:chgData name="Jessica Newport" userId="dede3334-717e-4998-a1ad-2432f5a188d4" providerId="ADAL" clId="{71450B28-6A91-49C5-BC88-2D7784511A7D}" dt="2026-03-11T09:05:21.095" v="1913"/>
          <ac:spMkLst>
            <pc:docMk/>
            <pc:sldMk cId="1909653586" sldId="4955"/>
            <ac:spMk id="96" creationId="{63EF4059-530C-4F6E-96B5-1281A56BADF8}"/>
          </ac:spMkLst>
        </pc:spChg>
        <pc:spChg chg="mod">
          <ac:chgData name="Jessica Newport" userId="dede3334-717e-4998-a1ad-2432f5a188d4" providerId="ADAL" clId="{71450B28-6A91-49C5-BC88-2D7784511A7D}" dt="2026-03-11T09:05:21.095" v="1915"/>
          <ac:spMkLst>
            <pc:docMk/>
            <pc:sldMk cId="1909653586" sldId="4955"/>
            <ac:spMk id="97" creationId="{5986DF8B-E094-4467-9B4D-A5328C402B92}"/>
          </ac:spMkLst>
        </pc:spChg>
        <pc:spChg chg="mod">
          <ac:chgData name="Jessica Newport" userId="dede3334-717e-4998-a1ad-2432f5a188d4" providerId="ADAL" clId="{71450B28-6A91-49C5-BC88-2D7784511A7D}" dt="2026-03-11T09:05:21.097" v="1917"/>
          <ac:spMkLst>
            <pc:docMk/>
            <pc:sldMk cId="1909653586" sldId="4955"/>
            <ac:spMk id="98" creationId="{BC7A378C-AEC1-4AFF-965A-3265874D326D}"/>
          </ac:spMkLst>
        </pc:spChg>
        <pc:spChg chg="mod">
          <ac:chgData name="Jessica Newport" userId="dede3334-717e-4998-a1ad-2432f5a188d4" providerId="ADAL" clId="{71450B28-6A91-49C5-BC88-2D7784511A7D}" dt="2026-03-11T09:05:21.097" v="1919"/>
          <ac:spMkLst>
            <pc:docMk/>
            <pc:sldMk cId="1909653586" sldId="4955"/>
            <ac:spMk id="99" creationId="{F39A94CB-49E2-4E7F-8288-275617D3ACED}"/>
          </ac:spMkLst>
        </pc:spChg>
        <pc:spChg chg="mod">
          <ac:chgData name="Jessica Newport" userId="dede3334-717e-4998-a1ad-2432f5a188d4" providerId="ADAL" clId="{71450B28-6A91-49C5-BC88-2D7784511A7D}" dt="2026-03-11T09:05:21.097" v="1921"/>
          <ac:spMkLst>
            <pc:docMk/>
            <pc:sldMk cId="1909653586" sldId="4955"/>
            <ac:spMk id="100" creationId="{5A8D1174-3094-488C-893C-B17DC867D8E8}"/>
          </ac:spMkLst>
        </pc:spChg>
        <pc:spChg chg="mod">
          <ac:chgData name="Jessica Newport" userId="dede3334-717e-4998-a1ad-2432f5a188d4" providerId="ADAL" clId="{71450B28-6A91-49C5-BC88-2D7784511A7D}" dt="2026-03-11T09:05:21.097" v="1923"/>
          <ac:spMkLst>
            <pc:docMk/>
            <pc:sldMk cId="1909653586" sldId="4955"/>
            <ac:spMk id="101" creationId="{F7B5E136-C019-48E7-BF95-030513F9FF02}"/>
          </ac:spMkLst>
        </pc:spChg>
        <pc:spChg chg="mod">
          <ac:chgData name="Jessica Newport" userId="dede3334-717e-4998-a1ad-2432f5a188d4" providerId="ADAL" clId="{71450B28-6A91-49C5-BC88-2D7784511A7D}" dt="2026-03-11T09:05:21.101" v="1925"/>
          <ac:spMkLst>
            <pc:docMk/>
            <pc:sldMk cId="1909653586" sldId="4955"/>
            <ac:spMk id="102" creationId="{0B0E8B6A-C51B-441D-911F-5A36145E35F5}"/>
          </ac:spMkLst>
        </pc:spChg>
        <pc:spChg chg="mod">
          <ac:chgData name="Jessica Newport" userId="dede3334-717e-4998-a1ad-2432f5a188d4" providerId="ADAL" clId="{71450B28-6A91-49C5-BC88-2D7784511A7D}" dt="2026-03-11T09:05:21.101" v="1927"/>
          <ac:spMkLst>
            <pc:docMk/>
            <pc:sldMk cId="1909653586" sldId="4955"/>
            <ac:spMk id="103" creationId="{5D229544-6C9B-4F52-B9C2-A8B3C9374679}"/>
          </ac:spMkLst>
        </pc:spChg>
        <pc:spChg chg="mod">
          <ac:chgData name="Jessica Newport" userId="dede3334-717e-4998-a1ad-2432f5a188d4" providerId="ADAL" clId="{71450B28-6A91-49C5-BC88-2D7784511A7D}" dt="2026-03-11T09:05:21.101" v="1929"/>
          <ac:spMkLst>
            <pc:docMk/>
            <pc:sldMk cId="1909653586" sldId="4955"/>
            <ac:spMk id="104" creationId="{E222FE22-2F5B-481F-8B9A-8C3ECB727C83}"/>
          </ac:spMkLst>
        </pc:spChg>
        <pc:spChg chg="mod">
          <ac:chgData name="Jessica Newport" userId="dede3334-717e-4998-a1ad-2432f5a188d4" providerId="ADAL" clId="{71450B28-6A91-49C5-BC88-2D7784511A7D}" dt="2026-03-11T09:05:21.103" v="1931"/>
          <ac:spMkLst>
            <pc:docMk/>
            <pc:sldMk cId="1909653586" sldId="4955"/>
            <ac:spMk id="105" creationId="{0F065529-388D-4903-91DE-32037DA5CBBA}"/>
          </ac:spMkLst>
        </pc:spChg>
        <pc:spChg chg="mod">
          <ac:chgData name="Jessica Newport" userId="dede3334-717e-4998-a1ad-2432f5a188d4" providerId="ADAL" clId="{71450B28-6A91-49C5-BC88-2D7784511A7D}" dt="2026-03-11T09:05:21.103" v="1933"/>
          <ac:spMkLst>
            <pc:docMk/>
            <pc:sldMk cId="1909653586" sldId="4955"/>
            <ac:spMk id="106" creationId="{6C64B826-A581-4E13-8F98-A56B964DE393}"/>
          </ac:spMkLst>
        </pc:spChg>
        <pc:spChg chg="mod">
          <ac:chgData name="Jessica Newport" userId="dede3334-717e-4998-a1ad-2432f5a188d4" providerId="ADAL" clId="{71450B28-6A91-49C5-BC88-2D7784511A7D}" dt="2026-03-11T09:05:21.103" v="1935"/>
          <ac:spMkLst>
            <pc:docMk/>
            <pc:sldMk cId="1909653586" sldId="4955"/>
            <ac:spMk id="107" creationId="{1B0F6926-9418-42B1-A086-84F8C52DDB45}"/>
          </ac:spMkLst>
        </pc:spChg>
        <pc:spChg chg="mod">
          <ac:chgData name="Jessica Newport" userId="dede3334-717e-4998-a1ad-2432f5a188d4" providerId="ADAL" clId="{71450B28-6A91-49C5-BC88-2D7784511A7D}" dt="2026-03-11T09:05:21.105" v="1937"/>
          <ac:spMkLst>
            <pc:docMk/>
            <pc:sldMk cId="1909653586" sldId="4955"/>
            <ac:spMk id="108" creationId="{0F0B4EB4-163E-4436-A59F-7275FCF8D747}"/>
          </ac:spMkLst>
        </pc:spChg>
        <pc:spChg chg="mod">
          <ac:chgData name="Jessica Newport" userId="dede3334-717e-4998-a1ad-2432f5a188d4" providerId="ADAL" clId="{71450B28-6A91-49C5-BC88-2D7784511A7D}" dt="2026-03-11T09:05:21.105" v="1939"/>
          <ac:spMkLst>
            <pc:docMk/>
            <pc:sldMk cId="1909653586" sldId="4955"/>
            <ac:spMk id="109" creationId="{40A98FDC-DE9A-40D4-B24A-E8D3E2DAE7BE}"/>
          </ac:spMkLst>
        </pc:spChg>
        <pc:spChg chg="mod">
          <ac:chgData name="Jessica Newport" userId="dede3334-717e-4998-a1ad-2432f5a188d4" providerId="ADAL" clId="{71450B28-6A91-49C5-BC88-2D7784511A7D}" dt="2026-03-11T09:05:21.105" v="1941"/>
          <ac:spMkLst>
            <pc:docMk/>
            <pc:sldMk cId="1909653586" sldId="4955"/>
            <ac:spMk id="110" creationId="{DE04D718-D149-4596-ABEE-2D93167BC4F0}"/>
          </ac:spMkLst>
        </pc:spChg>
        <pc:spChg chg="mod">
          <ac:chgData name="Jessica Newport" userId="dede3334-717e-4998-a1ad-2432f5a188d4" providerId="ADAL" clId="{71450B28-6A91-49C5-BC88-2D7784511A7D}" dt="2026-03-11T09:05:21.107" v="1943"/>
          <ac:spMkLst>
            <pc:docMk/>
            <pc:sldMk cId="1909653586" sldId="4955"/>
            <ac:spMk id="111" creationId="{6F3749C7-3745-45E6-8D38-E29B1CF9A557}"/>
          </ac:spMkLst>
        </pc:spChg>
        <pc:spChg chg="mod">
          <ac:chgData name="Jessica Newport" userId="dede3334-717e-4998-a1ad-2432f5a188d4" providerId="ADAL" clId="{71450B28-6A91-49C5-BC88-2D7784511A7D}" dt="2026-03-11T09:05:21.107" v="1945"/>
          <ac:spMkLst>
            <pc:docMk/>
            <pc:sldMk cId="1909653586" sldId="4955"/>
            <ac:spMk id="112" creationId="{E0EC88AE-C238-453E-9450-D2F96873377C}"/>
          </ac:spMkLst>
        </pc:spChg>
        <pc:spChg chg="mod">
          <ac:chgData name="Jessica Newport" userId="dede3334-717e-4998-a1ad-2432f5a188d4" providerId="ADAL" clId="{71450B28-6A91-49C5-BC88-2D7784511A7D}" dt="2026-03-11T09:05:21.107" v="1947"/>
          <ac:spMkLst>
            <pc:docMk/>
            <pc:sldMk cId="1909653586" sldId="4955"/>
            <ac:spMk id="113" creationId="{78E4583D-5C22-4B4C-9BEF-0205A24B0641}"/>
          </ac:spMkLst>
        </pc:spChg>
        <pc:spChg chg="mod">
          <ac:chgData name="Jessica Newport" userId="dede3334-717e-4998-a1ad-2432f5a188d4" providerId="ADAL" clId="{71450B28-6A91-49C5-BC88-2D7784511A7D}" dt="2026-03-11T09:05:21.109" v="1949"/>
          <ac:spMkLst>
            <pc:docMk/>
            <pc:sldMk cId="1909653586" sldId="4955"/>
            <ac:spMk id="114" creationId="{9ED0BF14-6143-4BA8-94E9-F39ED6839202}"/>
          </ac:spMkLst>
        </pc:spChg>
        <pc:spChg chg="mod">
          <ac:chgData name="Jessica Newport" userId="dede3334-717e-4998-a1ad-2432f5a188d4" providerId="ADAL" clId="{71450B28-6A91-49C5-BC88-2D7784511A7D}" dt="2026-03-11T09:05:21.109" v="1951"/>
          <ac:spMkLst>
            <pc:docMk/>
            <pc:sldMk cId="1909653586" sldId="4955"/>
            <ac:spMk id="115" creationId="{85B78A10-80FB-41A0-B362-072D40C09D26}"/>
          </ac:spMkLst>
        </pc:spChg>
        <pc:spChg chg="mod">
          <ac:chgData name="Jessica Newport" userId="dede3334-717e-4998-a1ad-2432f5a188d4" providerId="ADAL" clId="{71450B28-6A91-49C5-BC88-2D7784511A7D}" dt="2026-03-11T09:05:21.111" v="1953"/>
          <ac:spMkLst>
            <pc:docMk/>
            <pc:sldMk cId="1909653586" sldId="4955"/>
            <ac:spMk id="116" creationId="{20DF4E9D-4E91-4FE3-B4F2-CB3F6AFF5A4C}"/>
          </ac:spMkLst>
        </pc:spChg>
        <pc:spChg chg="mod">
          <ac:chgData name="Jessica Newport" userId="dede3334-717e-4998-a1ad-2432f5a188d4" providerId="ADAL" clId="{71450B28-6A91-49C5-BC88-2D7784511A7D}" dt="2026-03-11T09:05:21.111" v="1955"/>
          <ac:spMkLst>
            <pc:docMk/>
            <pc:sldMk cId="1909653586" sldId="4955"/>
            <ac:spMk id="117" creationId="{5573BCA5-735E-4E0E-8E3D-058F8CB5D825}"/>
          </ac:spMkLst>
        </pc:spChg>
        <pc:spChg chg="mod">
          <ac:chgData name="Jessica Newport" userId="dede3334-717e-4998-a1ad-2432f5a188d4" providerId="ADAL" clId="{71450B28-6A91-49C5-BC88-2D7784511A7D}" dt="2026-03-11T09:05:21.113" v="1957"/>
          <ac:spMkLst>
            <pc:docMk/>
            <pc:sldMk cId="1909653586" sldId="4955"/>
            <ac:spMk id="118" creationId="{EB42767F-9A02-4616-B1EE-D5338AD2D186}"/>
          </ac:spMkLst>
        </pc:spChg>
        <pc:spChg chg="mod">
          <ac:chgData name="Jessica Newport" userId="dede3334-717e-4998-a1ad-2432f5a188d4" providerId="ADAL" clId="{71450B28-6A91-49C5-BC88-2D7784511A7D}" dt="2026-03-11T09:05:21.113" v="1959"/>
          <ac:spMkLst>
            <pc:docMk/>
            <pc:sldMk cId="1909653586" sldId="4955"/>
            <ac:spMk id="119" creationId="{C392F78B-1181-4A88-8BA2-2732F44335EF}"/>
          </ac:spMkLst>
        </pc:spChg>
        <pc:spChg chg="mod">
          <ac:chgData name="Jessica Newport" userId="dede3334-717e-4998-a1ad-2432f5a188d4" providerId="ADAL" clId="{71450B28-6A91-49C5-BC88-2D7784511A7D}" dt="2026-03-11T09:05:21.115" v="1961"/>
          <ac:spMkLst>
            <pc:docMk/>
            <pc:sldMk cId="1909653586" sldId="4955"/>
            <ac:spMk id="120" creationId="{D6A630F7-0A1D-4E7E-A3A4-CE078C95BE86}"/>
          </ac:spMkLst>
        </pc:spChg>
        <pc:spChg chg="mod">
          <ac:chgData name="Jessica Newport" userId="dede3334-717e-4998-a1ad-2432f5a188d4" providerId="ADAL" clId="{71450B28-6A91-49C5-BC88-2D7784511A7D}" dt="2026-03-11T09:05:21.115" v="1963"/>
          <ac:spMkLst>
            <pc:docMk/>
            <pc:sldMk cId="1909653586" sldId="4955"/>
            <ac:spMk id="121" creationId="{07543F72-23A7-46C3-9DF2-DCFDCF4ED79A}"/>
          </ac:spMkLst>
        </pc:spChg>
        <pc:spChg chg="mod">
          <ac:chgData name="Jessica Newport" userId="dede3334-717e-4998-a1ad-2432f5a188d4" providerId="ADAL" clId="{71450B28-6A91-49C5-BC88-2D7784511A7D}" dt="2026-03-11T09:05:21.117" v="1965"/>
          <ac:spMkLst>
            <pc:docMk/>
            <pc:sldMk cId="1909653586" sldId="4955"/>
            <ac:spMk id="122" creationId="{8D9F0E10-76BF-4356-AA2F-4BE7A1210FD2}"/>
          </ac:spMkLst>
        </pc:spChg>
        <pc:spChg chg="mod">
          <ac:chgData name="Jessica Newport" userId="dede3334-717e-4998-a1ad-2432f5a188d4" providerId="ADAL" clId="{71450B28-6A91-49C5-BC88-2D7784511A7D}" dt="2026-03-11T09:05:21.117" v="1967"/>
          <ac:spMkLst>
            <pc:docMk/>
            <pc:sldMk cId="1909653586" sldId="4955"/>
            <ac:spMk id="123" creationId="{F4A726F8-C62D-4B3F-88AB-A88E4FE7AAD1}"/>
          </ac:spMkLst>
        </pc:spChg>
        <pc:spChg chg="mod">
          <ac:chgData name="Jessica Newport" userId="dede3334-717e-4998-a1ad-2432f5a188d4" providerId="ADAL" clId="{71450B28-6A91-49C5-BC88-2D7784511A7D}" dt="2026-03-11T09:05:21.117" v="1969"/>
          <ac:spMkLst>
            <pc:docMk/>
            <pc:sldMk cId="1909653586" sldId="4955"/>
            <ac:spMk id="124" creationId="{EBA1E6F7-9603-4E9C-BC6D-4CCA3F4A6A67}"/>
          </ac:spMkLst>
        </pc:spChg>
        <pc:spChg chg="mod">
          <ac:chgData name="Jessica Newport" userId="dede3334-717e-4998-a1ad-2432f5a188d4" providerId="ADAL" clId="{71450B28-6A91-49C5-BC88-2D7784511A7D}" dt="2026-03-11T09:05:21.117" v="1971"/>
          <ac:spMkLst>
            <pc:docMk/>
            <pc:sldMk cId="1909653586" sldId="4955"/>
            <ac:spMk id="125" creationId="{8A42DDE0-12B0-4FF1-A71E-1028950F02B8}"/>
          </ac:spMkLst>
        </pc:spChg>
        <pc:spChg chg="mod">
          <ac:chgData name="Jessica Newport" userId="dede3334-717e-4998-a1ad-2432f5a188d4" providerId="ADAL" clId="{71450B28-6A91-49C5-BC88-2D7784511A7D}" dt="2026-03-11T09:05:21.117" v="1973"/>
          <ac:spMkLst>
            <pc:docMk/>
            <pc:sldMk cId="1909653586" sldId="4955"/>
            <ac:spMk id="126" creationId="{A2DB97A4-6BFD-46D0-A322-271E3F597285}"/>
          </ac:spMkLst>
        </pc:spChg>
        <pc:spChg chg="mod">
          <ac:chgData name="Jessica Newport" userId="dede3334-717e-4998-a1ad-2432f5a188d4" providerId="ADAL" clId="{71450B28-6A91-49C5-BC88-2D7784511A7D}" dt="2026-03-11T09:05:21.117" v="1975"/>
          <ac:spMkLst>
            <pc:docMk/>
            <pc:sldMk cId="1909653586" sldId="4955"/>
            <ac:spMk id="127" creationId="{534EAA1B-9A62-44CF-86CA-E38434847CCA}"/>
          </ac:spMkLst>
        </pc:spChg>
        <pc:spChg chg="mod">
          <ac:chgData name="Jessica Newport" userId="dede3334-717e-4998-a1ad-2432f5a188d4" providerId="ADAL" clId="{71450B28-6A91-49C5-BC88-2D7784511A7D}" dt="2026-03-11T09:05:21.117" v="1977"/>
          <ac:spMkLst>
            <pc:docMk/>
            <pc:sldMk cId="1909653586" sldId="4955"/>
            <ac:spMk id="128" creationId="{997716E2-2C6E-4E28-80B9-7609303F66C4}"/>
          </ac:spMkLst>
        </pc:spChg>
        <pc:spChg chg="mod">
          <ac:chgData name="Jessica Newport" userId="dede3334-717e-4998-a1ad-2432f5a188d4" providerId="ADAL" clId="{71450B28-6A91-49C5-BC88-2D7784511A7D}" dt="2026-03-11T09:05:21.117" v="1979"/>
          <ac:spMkLst>
            <pc:docMk/>
            <pc:sldMk cId="1909653586" sldId="4955"/>
            <ac:spMk id="129" creationId="{0ED174C2-9A4D-4096-8B03-B1D17E9805A4}"/>
          </ac:spMkLst>
        </pc:spChg>
        <pc:spChg chg="mod">
          <ac:chgData name="Jessica Newport" userId="dede3334-717e-4998-a1ad-2432f5a188d4" providerId="ADAL" clId="{71450B28-6A91-49C5-BC88-2D7784511A7D}" dt="2026-03-11T09:05:21.117" v="1981"/>
          <ac:spMkLst>
            <pc:docMk/>
            <pc:sldMk cId="1909653586" sldId="4955"/>
            <ac:spMk id="130" creationId="{31015CFD-A499-432B-993B-CC64E8ED4EFB}"/>
          </ac:spMkLst>
        </pc:spChg>
        <pc:spChg chg="mod">
          <ac:chgData name="Jessica Newport" userId="dede3334-717e-4998-a1ad-2432f5a188d4" providerId="ADAL" clId="{71450B28-6A91-49C5-BC88-2D7784511A7D}" dt="2026-03-11T09:05:21.117" v="1983"/>
          <ac:spMkLst>
            <pc:docMk/>
            <pc:sldMk cId="1909653586" sldId="4955"/>
            <ac:spMk id="131" creationId="{0706B1BE-4866-4E0D-9501-FFBBD980564E}"/>
          </ac:spMkLst>
        </pc:spChg>
        <pc:spChg chg="mod">
          <ac:chgData name="Jessica Newport" userId="dede3334-717e-4998-a1ad-2432f5a188d4" providerId="ADAL" clId="{71450B28-6A91-49C5-BC88-2D7784511A7D}" dt="2026-03-11T09:05:21.117" v="1985"/>
          <ac:spMkLst>
            <pc:docMk/>
            <pc:sldMk cId="1909653586" sldId="4955"/>
            <ac:spMk id="132" creationId="{B3E018CC-98DA-4916-903C-F327E0657967}"/>
          </ac:spMkLst>
        </pc:spChg>
        <pc:spChg chg="mod">
          <ac:chgData name="Jessica Newport" userId="dede3334-717e-4998-a1ad-2432f5a188d4" providerId="ADAL" clId="{71450B28-6A91-49C5-BC88-2D7784511A7D}" dt="2026-03-11T09:05:21.117" v="1987"/>
          <ac:spMkLst>
            <pc:docMk/>
            <pc:sldMk cId="1909653586" sldId="4955"/>
            <ac:spMk id="133" creationId="{F2AA0923-7BA9-44AD-B2AA-02A8060C8C93}"/>
          </ac:spMkLst>
        </pc:spChg>
        <pc:spChg chg="mod">
          <ac:chgData name="Jessica Newport" userId="dede3334-717e-4998-a1ad-2432f5a188d4" providerId="ADAL" clId="{71450B28-6A91-49C5-BC88-2D7784511A7D}" dt="2026-03-11T09:05:21.117" v="1989"/>
          <ac:spMkLst>
            <pc:docMk/>
            <pc:sldMk cId="1909653586" sldId="4955"/>
            <ac:spMk id="134" creationId="{DDC5905D-13AC-47BD-90E5-9598EBF2440D}"/>
          </ac:spMkLst>
        </pc:spChg>
        <pc:spChg chg="mod">
          <ac:chgData name="Jessica Newport" userId="dede3334-717e-4998-a1ad-2432f5a188d4" providerId="ADAL" clId="{71450B28-6A91-49C5-BC88-2D7784511A7D}" dt="2026-03-11T09:05:21.117" v="1991"/>
          <ac:spMkLst>
            <pc:docMk/>
            <pc:sldMk cId="1909653586" sldId="4955"/>
            <ac:spMk id="135" creationId="{E38D65E5-E667-4CCD-8D3F-41C11E281109}"/>
          </ac:spMkLst>
        </pc:spChg>
        <pc:spChg chg="mod">
          <ac:chgData name="Jessica Newport" userId="dede3334-717e-4998-a1ad-2432f5a188d4" providerId="ADAL" clId="{71450B28-6A91-49C5-BC88-2D7784511A7D}" dt="2026-03-11T09:05:21.117" v="1993"/>
          <ac:spMkLst>
            <pc:docMk/>
            <pc:sldMk cId="1909653586" sldId="4955"/>
            <ac:spMk id="136" creationId="{C084D56C-93CB-41C7-8EE7-D26564561FFC}"/>
          </ac:spMkLst>
        </pc:spChg>
        <pc:spChg chg="mod">
          <ac:chgData name="Jessica Newport" userId="dede3334-717e-4998-a1ad-2432f5a188d4" providerId="ADAL" clId="{71450B28-6A91-49C5-BC88-2D7784511A7D}" dt="2026-03-11T09:05:21.117" v="1995"/>
          <ac:spMkLst>
            <pc:docMk/>
            <pc:sldMk cId="1909653586" sldId="4955"/>
            <ac:spMk id="137" creationId="{00C1E0CE-F368-4C9A-AC9C-B065E2E1CEEA}"/>
          </ac:spMkLst>
        </pc:spChg>
        <pc:spChg chg="mod">
          <ac:chgData name="Jessica Newport" userId="dede3334-717e-4998-a1ad-2432f5a188d4" providerId="ADAL" clId="{71450B28-6A91-49C5-BC88-2D7784511A7D}" dt="2026-03-11T09:05:21.117" v="1997"/>
          <ac:spMkLst>
            <pc:docMk/>
            <pc:sldMk cId="1909653586" sldId="4955"/>
            <ac:spMk id="138" creationId="{C4EF6349-1A74-45DA-BAA3-3B4E9FAB78E1}"/>
          </ac:spMkLst>
        </pc:spChg>
        <pc:spChg chg="mod">
          <ac:chgData name="Jessica Newport" userId="dede3334-717e-4998-a1ad-2432f5a188d4" providerId="ADAL" clId="{71450B28-6A91-49C5-BC88-2D7784511A7D}" dt="2026-03-11T09:05:21.117" v="1999"/>
          <ac:spMkLst>
            <pc:docMk/>
            <pc:sldMk cId="1909653586" sldId="4955"/>
            <ac:spMk id="139" creationId="{2C7F1A61-C81E-4F32-987F-84902AB83DCB}"/>
          </ac:spMkLst>
        </pc:spChg>
        <pc:spChg chg="mod">
          <ac:chgData name="Jessica Newport" userId="dede3334-717e-4998-a1ad-2432f5a188d4" providerId="ADAL" clId="{71450B28-6A91-49C5-BC88-2D7784511A7D}" dt="2026-03-11T09:05:21.117" v="2001"/>
          <ac:spMkLst>
            <pc:docMk/>
            <pc:sldMk cId="1909653586" sldId="4955"/>
            <ac:spMk id="140" creationId="{48DE0D1C-7A41-43BA-9C55-2EB8BF54775F}"/>
          </ac:spMkLst>
        </pc:spChg>
        <pc:spChg chg="mod">
          <ac:chgData name="Jessica Newport" userId="dede3334-717e-4998-a1ad-2432f5a188d4" providerId="ADAL" clId="{71450B28-6A91-49C5-BC88-2D7784511A7D}" dt="2026-03-11T09:05:21.133" v="2003"/>
          <ac:spMkLst>
            <pc:docMk/>
            <pc:sldMk cId="1909653586" sldId="4955"/>
            <ac:spMk id="141" creationId="{76922FB5-A336-4DB7-A58D-7ACCF1EA9E21}"/>
          </ac:spMkLst>
        </pc:spChg>
        <pc:spChg chg="mod">
          <ac:chgData name="Jessica Newport" userId="dede3334-717e-4998-a1ad-2432f5a188d4" providerId="ADAL" clId="{71450B28-6A91-49C5-BC88-2D7784511A7D}" dt="2026-03-11T09:05:21.133" v="2005"/>
          <ac:spMkLst>
            <pc:docMk/>
            <pc:sldMk cId="1909653586" sldId="4955"/>
            <ac:spMk id="142" creationId="{F8D299BF-EDEB-449E-9746-569BF27949BC}"/>
          </ac:spMkLst>
        </pc:spChg>
        <pc:spChg chg="mod">
          <ac:chgData name="Jessica Newport" userId="dede3334-717e-4998-a1ad-2432f5a188d4" providerId="ADAL" clId="{71450B28-6A91-49C5-BC88-2D7784511A7D}" dt="2026-03-11T09:05:21.133" v="2007"/>
          <ac:spMkLst>
            <pc:docMk/>
            <pc:sldMk cId="1909653586" sldId="4955"/>
            <ac:spMk id="143" creationId="{B0D631A7-5CA2-4558-84AC-4104F293A8E8}"/>
          </ac:spMkLst>
        </pc:spChg>
        <pc:spChg chg="mod">
          <ac:chgData name="Jessica Newport" userId="dede3334-717e-4998-a1ad-2432f5a188d4" providerId="ADAL" clId="{71450B28-6A91-49C5-BC88-2D7784511A7D}" dt="2026-03-11T09:05:21.133" v="2009"/>
          <ac:spMkLst>
            <pc:docMk/>
            <pc:sldMk cId="1909653586" sldId="4955"/>
            <ac:spMk id="144" creationId="{2E9F8E6A-1A99-4908-BC6F-D7D1FBD0AAE3}"/>
          </ac:spMkLst>
        </pc:spChg>
        <pc:spChg chg="mod">
          <ac:chgData name="Jessica Newport" userId="dede3334-717e-4998-a1ad-2432f5a188d4" providerId="ADAL" clId="{71450B28-6A91-49C5-BC88-2D7784511A7D}" dt="2026-03-11T09:05:21.133" v="2011"/>
          <ac:spMkLst>
            <pc:docMk/>
            <pc:sldMk cId="1909653586" sldId="4955"/>
            <ac:spMk id="145" creationId="{AD166B0D-FA6F-4A73-993E-8C3967561892}"/>
          </ac:spMkLst>
        </pc:spChg>
        <pc:spChg chg="mod">
          <ac:chgData name="Jessica Newport" userId="dede3334-717e-4998-a1ad-2432f5a188d4" providerId="ADAL" clId="{71450B28-6A91-49C5-BC88-2D7784511A7D}" dt="2026-03-11T09:05:21.133" v="2013"/>
          <ac:spMkLst>
            <pc:docMk/>
            <pc:sldMk cId="1909653586" sldId="4955"/>
            <ac:spMk id="146" creationId="{62D95298-ACF5-4807-8C2E-E0F55912C109}"/>
          </ac:spMkLst>
        </pc:spChg>
        <pc:spChg chg="mod">
          <ac:chgData name="Jessica Newport" userId="dede3334-717e-4998-a1ad-2432f5a188d4" providerId="ADAL" clId="{71450B28-6A91-49C5-BC88-2D7784511A7D}" dt="2026-03-11T09:05:21.133" v="2015"/>
          <ac:spMkLst>
            <pc:docMk/>
            <pc:sldMk cId="1909653586" sldId="4955"/>
            <ac:spMk id="147" creationId="{32BA3A1B-3CB6-4F9F-A7D7-D708E3F8FCD4}"/>
          </ac:spMkLst>
        </pc:spChg>
        <pc:spChg chg="mod">
          <ac:chgData name="Jessica Newport" userId="dede3334-717e-4998-a1ad-2432f5a188d4" providerId="ADAL" clId="{71450B28-6A91-49C5-BC88-2D7784511A7D}" dt="2026-03-11T09:05:21.133" v="2017"/>
          <ac:spMkLst>
            <pc:docMk/>
            <pc:sldMk cId="1909653586" sldId="4955"/>
            <ac:spMk id="148" creationId="{2089477E-68F1-4F2D-A877-7F56776CE1D9}"/>
          </ac:spMkLst>
        </pc:spChg>
        <pc:spChg chg="mod">
          <ac:chgData name="Jessica Newport" userId="dede3334-717e-4998-a1ad-2432f5a188d4" providerId="ADAL" clId="{71450B28-6A91-49C5-BC88-2D7784511A7D}" dt="2026-03-11T09:05:21.133" v="2019"/>
          <ac:spMkLst>
            <pc:docMk/>
            <pc:sldMk cId="1909653586" sldId="4955"/>
            <ac:spMk id="149" creationId="{8E96BC26-6330-4EA7-A314-5F29B8712207}"/>
          </ac:spMkLst>
        </pc:spChg>
        <pc:spChg chg="mod">
          <ac:chgData name="Jessica Newport" userId="dede3334-717e-4998-a1ad-2432f5a188d4" providerId="ADAL" clId="{71450B28-6A91-49C5-BC88-2D7784511A7D}" dt="2026-03-11T09:05:21.133" v="2021"/>
          <ac:spMkLst>
            <pc:docMk/>
            <pc:sldMk cId="1909653586" sldId="4955"/>
            <ac:spMk id="150" creationId="{C00F4D2D-B9C5-468E-A983-051FC39EA2DD}"/>
          </ac:spMkLst>
        </pc:spChg>
        <pc:spChg chg="mod">
          <ac:chgData name="Jessica Newport" userId="dede3334-717e-4998-a1ad-2432f5a188d4" providerId="ADAL" clId="{71450B28-6A91-49C5-BC88-2D7784511A7D}" dt="2026-03-11T09:05:21.133" v="2023"/>
          <ac:spMkLst>
            <pc:docMk/>
            <pc:sldMk cId="1909653586" sldId="4955"/>
            <ac:spMk id="151" creationId="{E8BDCB0B-A4C0-47EF-B82F-51C9D155BF8B}"/>
          </ac:spMkLst>
        </pc:spChg>
        <pc:spChg chg="mod">
          <ac:chgData name="Jessica Newport" userId="dede3334-717e-4998-a1ad-2432f5a188d4" providerId="ADAL" clId="{71450B28-6A91-49C5-BC88-2D7784511A7D}" dt="2026-03-11T09:05:21.133" v="2025"/>
          <ac:spMkLst>
            <pc:docMk/>
            <pc:sldMk cId="1909653586" sldId="4955"/>
            <ac:spMk id="152" creationId="{C2C975CC-F569-422C-A417-E11522F6E9C9}"/>
          </ac:spMkLst>
        </pc:spChg>
        <pc:spChg chg="mod">
          <ac:chgData name="Jessica Newport" userId="dede3334-717e-4998-a1ad-2432f5a188d4" providerId="ADAL" clId="{71450B28-6A91-49C5-BC88-2D7784511A7D}" dt="2026-03-11T09:05:21.133" v="2027"/>
          <ac:spMkLst>
            <pc:docMk/>
            <pc:sldMk cId="1909653586" sldId="4955"/>
            <ac:spMk id="153" creationId="{03D72559-3CBF-4A3E-A0BB-44156DE96427}"/>
          </ac:spMkLst>
        </pc:spChg>
        <pc:spChg chg="mod">
          <ac:chgData name="Jessica Newport" userId="dede3334-717e-4998-a1ad-2432f5a188d4" providerId="ADAL" clId="{71450B28-6A91-49C5-BC88-2D7784511A7D}" dt="2026-03-11T09:05:21.133" v="2029"/>
          <ac:spMkLst>
            <pc:docMk/>
            <pc:sldMk cId="1909653586" sldId="4955"/>
            <ac:spMk id="154" creationId="{7CEFB1D9-A785-49A2-B80E-406EAC4DC663}"/>
          </ac:spMkLst>
        </pc:spChg>
        <pc:spChg chg="mod">
          <ac:chgData name="Jessica Newport" userId="dede3334-717e-4998-a1ad-2432f5a188d4" providerId="ADAL" clId="{71450B28-6A91-49C5-BC88-2D7784511A7D}" dt="2026-03-11T09:05:21.133" v="2031"/>
          <ac:spMkLst>
            <pc:docMk/>
            <pc:sldMk cId="1909653586" sldId="4955"/>
            <ac:spMk id="155" creationId="{325F8193-C8C3-4887-B14B-69BCECA8BC71}"/>
          </ac:spMkLst>
        </pc:spChg>
        <pc:spChg chg="mod">
          <ac:chgData name="Jessica Newport" userId="dede3334-717e-4998-a1ad-2432f5a188d4" providerId="ADAL" clId="{71450B28-6A91-49C5-BC88-2D7784511A7D}" dt="2026-03-11T09:05:21.133" v="2033"/>
          <ac:spMkLst>
            <pc:docMk/>
            <pc:sldMk cId="1909653586" sldId="4955"/>
            <ac:spMk id="156" creationId="{3C4DA9E4-40B6-45D9-9F9E-1F6C6D27104E}"/>
          </ac:spMkLst>
        </pc:spChg>
        <pc:spChg chg="mod">
          <ac:chgData name="Jessica Newport" userId="dede3334-717e-4998-a1ad-2432f5a188d4" providerId="ADAL" clId="{71450B28-6A91-49C5-BC88-2D7784511A7D}" dt="2026-03-11T09:05:21.133" v="2035"/>
          <ac:spMkLst>
            <pc:docMk/>
            <pc:sldMk cId="1909653586" sldId="4955"/>
            <ac:spMk id="157" creationId="{D65DEE23-E64E-455C-ADBB-464093EB695B}"/>
          </ac:spMkLst>
        </pc:spChg>
        <pc:spChg chg="mod">
          <ac:chgData name="Jessica Newport" userId="dede3334-717e-4998-a1ad-2432f5a188d4" providerId="ADAL" clId="{71450B28-6A91-49C5-BC88-2D7784511A7D}" dt="2026-03-11T09:05:21.133" v="2037"/>
          <ac:spMkLst>
            <pc:docMk/>
            <pc:sldMk cId="1909653586" sldId="4955"/>
            <ac:spMk id="158" creationId="{B1F253CF-D782-4A27-8FBA-9DF42513C0F6}"/>
          </ac:spMkLst>
        </pc:spChg>
        <pc:spChg chg="mod">
          <ac:chgData name="Jessica Newport" userId="dede3334-717e-4998-a1ad-2432f5a188d4" providerId="ADAL" clId="{71450B28-6A91-49C5-BC88-2D7784511A7D}" dt="2026-03-11T09:05:21.133" v="2039"/>
          <ac:spMkLst>
            <pc:docMk/>
            <pc:sldMk cId="1909653586" sldId="4955"/>
            <ac:spMk id="159" creationId="{5AA2B608-D058-48C7-8E9A-140622629D65}"/>
          </ac:spMkLst>
        </pc:spChg>
        <pc:spChg chg="mod">
          <ac:chgData name="Jessica Newport" userId="dede3334-717e-4998-a1ad-2432f5a188d4" providerId="ADAL" clId="{71450B28-6A91-49C5-BC88-2D7784511A7D}" dt="2026-03-11T09:05:21.133" v="2041"/>
          <ac:spMkLst>
            <pc:docMk/>
            <pc:sldMk cId="1909653586" sldId="4955"/>
            <ac:spMk id="160" creationId="{E90E025E-D8FF-4947-ACFE-CB5867C0A2E8}"/>
          </ac:spMkLst>
        </pc:spChg>
        <pc:spChg chg="mod">
          <ac:chgData name="Jessica Newport" userId="dede3334-717e-4998-a1ad-2432f5a188d4" providerId="ADAL" clId="{71450B28-6A91-49C5-BC88-2D7784511A7D}" dt="2026-03-11T09:05:21.133" v="2043"/>
          <ac:spMkLst>
            <pc:docMk/>
            <pc:sldMk cId="1909653586" sldId="4955"/>
            <ac:spMk id="161" creationId="{B4DA9CD5-1CED-402A-9BB1-58DC8AD36BFE}"/>
          </ac:spMkLst>
        </pc:spChg>
        <pc:spChg chg="mod">
          <ac:chgData name="Jessica Newport" userId="dede3334-717e-4998-a1ad-2432f5a188d4" providerId="ADAL" clId="{71450B28-6A91-49C5-BC88-2D7784511A7D}" dt="2026-03-11T09:05:21.133" v="2045"/>
          <ac:spMkLst>
            <pc:docMk/>
            <pc:sldMk cId="1909653586" sldId="4955"/>
            <ac:spMk id="162" creationId="{341E15AE-56CD-4D68-944A-8749E96E0FEA}"/>
          </ac:spMkLst>
        </pc:spChg>
        <pc:spChg chg="mod">
          <ac:chgData name="Jessica Newport" userId="dede3334-717e-4998-a1ad-2432f5a188d4" providerId="ADAL" clId="{71450B28-6A91-49C5-BC88-2D7784511A7D}" dt="2026-03-11T09:05:21.133" v="2047"/>
          <ac:spMkLst>
            <pc:docMk/>
            <pc:sldMk cId="1909653586" sldId="4955"/>
            <ac:spMk id="163" creationId="{ED824FEB-6721-43A9-99FB-A90150B44E1E}"/>
          </ac:spMkLst>
        </pc:spChg>
        <pc:spChg chg="mod">
          <ac:chgData name="Jessica Newport" userId="dede3334-717e-4998-a1ad-2432f5a188d4" providerId="ADAL" clId="{71450B28-6A91-49C5-BC88-2D7784511A7D}" dt="2026-03-11T09:05:21.149" v="2049"/>
          <ac:spMkLst>
            <pc:docMk/>
            <pc:sldMk cId="1909653586" sldId="4955"/>
            <ac:spMk id="164" creationId="{C7C8EF7E-B678-4099-B9D7-C47A30A33AC7}"/>
          </ac:spMkLst>
        </pc:spChg>
        <pc:spChg chg="mod">
          <ac:chgData name="Jessica Newport" userId="dede3334-717e-4998-a1ad-2432f5a188d4" providerId="ADAL" clId="{71450B28-6A91-49C5-BC88-2D7784511A7D}" dt="2026-03-11T09:05:21.149" v="2051"/>
          <ac:spMkLst>
            <pc:docMk/>
            <pc:sldMk cId="1909653586" sldId="4955"/>
            <ac:spMk id="165" creationId="{F436EC91-4E38-446D-8ABE-93CE97164AFD}"/>
          </ac:spMkLst>
        </pc:spChg>
        <pc:spChg chg="mod">
          <ac:chgData name="Jessica Newport" userId="dede3334-717e-4998-a1ad-2432f5a188d4" providerId="ADAL" clId="{71450B28-6A91-49C5-BC88-2D7784511A7D}" dt="2026-03-11T09:05:21.149" v="2053"/>
          <ac:spMkLst>
            <pc:docMk/>
            <pc:sldMk cId="1909653586" sldId="4955"/>
            <ac:spMk id="166" creationId="{44FBA90F-6F5A-463D-9F7E-00E655577556}"/>
          </ac:spMkLst>
        </pc:spChg>
        <pc:spChg chg="mod">
          <ac:chgData name="Jessica Newport" userId="dede3334-717e-4998-a1ad-2432f5a188d4" providerId="ADAL" clId="{71450B28-6A91-49C5-BC88-2D7784511A7D}" dt="2026-03-11T09:05:21.149" v="2055"/>
          <ac:spMkLst>
            <pc:docMk/>
            <pc:sldMk cId="1909653586" sldId="4955"/>
            <ac:spMk id="167" creationId="{E742C399-EE8D-46AA-9673-F394E9156880}"/>
          </ac:spMkLst>
        </pc:spChg>
        <pc:spChg chg="mod">
          <ac:chgData name="Jessica Newport" userId="dede3334-717e-4998-a1ad-2432f5a188d4" providerId="ADAL" clId="{71450B28-6A91-49C5-BC88-2D7784511A7D}" dt="2026-03-11T09:05:21.149" v="2057"/>
          <ac:spMkLst>
            <pc:docMk/>
            <pc:sldMk cId="1909653586" sldId="4955"/>
            <ac:spMk id="168" creationId="{EBDBAF43-1A39-4147-86CD-162A5AA89292}"/>
          </ac:spMkLst>
        </pc:spChg>
        <pc:spChg chg="mod">
          <ac:chgData name="Jessica Newport" userId="dede3334-717e-4998-a1ad-2432f5a188d4" providerId="ADAL" clId="{71450B28-6A91-49C5-BC88-2D7784511A7D}" dt="2026-03-11T09:05:21.149" v="2059"/>
          <ac:spMkLst>
            <pc:docMk/>
            <pc:sldMk cId="1909653586" sldId="4955"/>
            <ac:spMk id="169" creationId="{67366501-4961-4D4E-8112-FE1DF6020696}"/>
          </ac:spMkLst>
        </pc:spChg>
        <pc:spChg chg="mod">
          <ac:chgData name="Jessica Newport" userId="dede3334-717e-4998-a1ad-2432f5a188d4" providerId="ADAL" clId="{71450B28-6A91-49C5-BC88-2D7784511A7D}" dt="2026-03-11T09:05:21.149" v="2061"/>
          <ac:spMkLst>
            <pc:docMk/>
            <pc:sldMk cId="1909653586" sldId="4955"/>
            <ac:spMk id="170" creationId="{5B1EC7C8-843E-4234-8352-90799DB3DD6A}"/>
          </ac:spMkLst>
        </pc:spChg>
        <pc:spChg chg="mod">
          <ac:chgData name="Jessica Newport" userId="dede3334-717e-4998-a1ad-2432f5a188d4" providerId="ADAL" clId="{71450B28-6A91-49C5-BC88-2D7784511A7D}" dt="2026-03-11T09:05:21.149" v="2063"/>
          <ac:spMkLst>
            <pc:docMk/>
            <pc:sldMk cId="1909653586" sldId="4955"/>
            <ac:spMk id="171" creationId="{9633E2CB-498A-4DFB-B781-B05A439AFBA1}"/>
          </ac:spMkLst>
        </pc:spChg>
        <pc:spChg chg="mod">
          <ac:chgData name="Jessica Newport" userId="dede3334-717e-4998-a1ad-2432f5a188d4" providerId="ADAL" clId="{71450B28-6A91-49C5-BC88-2D7784511A7D}" dt="2026-03-11T09:05:21.149" v="2065"/>
          <ac:spMkLst>
            <pc:docMk/>
            <pc:sldMk cId="1909653586" sldId="4955"/>
            <ac:spMk id="172" creationId="{494D6C63-C96C-4F7B-B42A-9AFA422DDD1E}"/>
          </ac:spMkLst>
        </pc:spChg>
        <pc:spChg chg="mod">
          <ac:chgData name="Jessica Newport" userId="dede3334-717e-4998-a1ad-2432f5a188d4" providerId="ADAL" clId="{71450B28-6A91-49C5-BC88-2D7784511A7D}" dt="2026-03-11T09:05:21.149" v="2067"/>
          <ac:spMkLst>
            <pc:docMk/>
            <pc:sldMk cId="1909653586" sldId="4955"/>
            <ac:spMk id="173" creationId="{81C7744B-BA1F-40E4-B48F-FDC4AEDB2893}"/>
          </ac:spMkLst>
        </pc:spChg>
        <pc:spChg chg="mod">
          <ac:chgData name="Jessica Newport" userId="dede3334-717e-4998-a1ad-2432f5a188d4" providerId="ADAL" clId="{71450B28-6A91-49C5-BC88-2D7784511A7D}" dt="2026-03-11T09:05:21.149" v="2069"/>
          <ac:spMkLst>
            <pc:docMk/>
            <pc:sldMk cId="1909653586" sldId="4955"/>
            <ac:spMk id="174" creationId="{9C7F263A-6459-42EB-B266-19C5980AD3A4}"/>
          </ac:spMkLst>
        </pc:spChg>
        <pc:spChg chg="mod">
          <ac:chgData name="Jessica Newport" userId="dede3334-717e-4998-a1ad-2432f5a188d4" providerId="ADAL" clId="{71450B28-6A91-49C5-BC88-2D7784511A7D}" dt="2026-03-11T09:05:21.149" v="2071"/>
          <ac:spMkLst>
            <pc:docMk/>
            <pc:sldMk cId="1909653586" sldId="4955"/>
            <ac:spMk id="175" creationId="{15C1DE75-679D-45CA-96BB-8AAF4218863E}"/>
          </ac:spMkLst>
        </pc:spChg>
        <pc:spChg chg="mod">
          <ac:chgData name="Jessica Newport" userId="dede3334-717e-4998-a1ad-2432f5a188d4" providerId="ADAL" clId="{71450B28-6A91-49C5-BC88-2D7784511A7D}" dt="2026-03-11T09:05:21.149" v="2073"/>
          <ac:spMkLst>
            <pc:docMk/>
            <pc:sldMk cId="1909653586" sldId="4955"/>
            <ac:spMk id="176" creationId="{1A73EDEE-A291-4702-BB31-6794D7AB0252}"/>
          </ac:spMkLst>
        </pc:spChg>
        <pc:spChg chg="mod">
          <ac:chgData name="Jessica Newport" userId="dede3334-717e-4998-a1ad-2432f5a188d4" providerId="ADAL" clId="{71450B28-6A91-49C5-BC88-2D7784511A7D}" dt="2026-03-11T09:05:21.149" v="2075"/>
          <ac:spMkLst>
            <pc:docMk/>
            <pc:sldMk cId="1909653586" sldId="4955"/>
            <ac:spMk id="177" creationId="{7DF44B00-AABD-4FBF-840B-4394A46F0956}"/>
          </ac:spMkLst>
        </pc:spChg>
        <pc:spChg chg="mod">
          <ac:chgData name="Jessica Newport" userId="dede3334-717e-4998-a1ad-2432f5a188d4" providerId="ADAL" clId="{71450B28-6A91-49C5-BC88-2D7784511A7D}" dt="2026-03-11T09:05:21.149" v="2077"/>
          <ac:spMkLst>
            <pc:docMk/>
            <pc:sldMk cId="1909653586" sldId="4955"/>
            <ac:spMk id="178" creationId="{43B9DCA2-71FD-4A67-82D5-51EA0015259B}"/>
          </ac:spMkLst>
        </pc:spChg>
        <pc:spChg chg="mod">
          <ac:chgData name="Jessica Newport" userId="dede3334-717e-4998-a1ad-2432f5a188d4" providerId="ADAL" clId="{71450B28-6A91-49C5-BC88-2D7784511A7D}" dt="2026-03-11T09:05:21.149" v="2079"/>
          <ac:spMkLst>
            <pc:docMk/>
            <pc:sldMk cId="1909653586" sldId="4955"/>
            <ac:spMk id="179" creationId="{EB25844B-886D-4F8E-83C5-B37EDBB972EF}"/>
          </ac:spMkLst>
        </pc:spChg>
        <pc:spChg chg="mod">
          <ac:chgData name="Jessica Newport" userId="dede3334-717e-4998-a1ad-2432f5a188d4" providerId="ADAL" clId="{71450B28-6A91-49C5-BC88-2D7784511A7D}" dt="2026-03-11T09:05:21.149" v="2081"/>
          <ac:spMkLst>
            <pc:docMk/>
            <pc:sldMk cId="1909653586" sldId="4955"/>
            <ac:spMk id="180" creationId="{D5F5F67F-82B2-4E61-991B-84B7563E8DA4}"/>
          </ac:spMkLst>
        </pc:spChg>
        <pc:spChg chg="mod">
          <ac:chgData name="Jessica Newport" userId="dede3334-717e-4998-a1ad-2432f5a188d4" providerId="ADAL" clId="{71450B28-6A91-49C5-BC88-2D7784511A7D}" dt="2026-03-11T09:05:21.149" v="2083"/>
          <ac:spMkLst>
            <pc:docMk/>
            <pc:sldMk cId="1909653586" sldId="4955"/>
            <ac:spMk id="181" creationId="{BEE22491-89FF-4198-AFEA-38D9E5349BEF}"/>
          </ac:spMkLst>
        </pc:spChg>
        <pc:spChg chg="mod">
          <ac:chgData name="Jessica Newport" userId="dede3334-717e-4998-a1ad-2432f5a188d4" providerId="ADAL" clId="{71450B28-6A91-49C5-BC88-2D7784511A7D}" dt="2026-03-11T09:05:21.149" v="2085"/>
          <ac:spMkLst>
            <pc:docMk/>
            <pc:sldMk cId="1909653586" sldId="4955"/>
            <ac:spMk id="182" creationId="{9B9FD4CC-9DDB-4670-A548-D425989D3E06}"/>
          </ac:spMkLst>
        </pc:spChg>
        <pc:spChg chg="mod">
          <ac:chgData name="Jessica Newport" userId="dede3334-717e-4998-a1ad-2432f5a188d4" providerId="ADAL" clId="{71450B28-6A91-49C5-BC88-2D7784511A7D}" dt="2026-03-11T09:05:21.149" v="2087"/>
          <ac:spMkLst>
            <pc:docMk/>
            <pc:sldMk cId="1909653586" sldId="4955"/>
            <ac:spMk id="183" creationId="{9F9B89C7-7AA7-487C-9CD0-B4A49A2BC24F}"/>
          </ac:spMkLst>
        </pc:spChg>
        <pc:spChg chg="mod">
          <ac:chgData name="Jessica Newport" userId="dede3334-717e-4998-a1ad-2432f5a188d4" providerId="ADAL" clId="{71450B28-6A91-49C5-BC88-2D7784511A7D}" dt="2026-03-11T09:05:21.162" v="2089"/>
          <ac:spMkLst>
            <pc:docMk/>
            <pc:sldMk cId="1909653586" sldId="4955"/>
            <ac:spMk id="184" creationId="{81F8DB4A-47AC-41FC-8649-909D53833C54}"/>
          </ac:spMkLst>
        </pc:spChg>
        <pc:spChg chg="mod">
          <ac:chgData name="Jessica Newport" userId="dede3334-717e-4998-a1ad-2432f5a188d4" providerId="ADAL" clId="{71450B28-6A91-49C5-BC88-2D7784511A7D}" dt="2026-03-11T09:05:21.162" v="2091"/>
          <ac:spMkLst>
            <pc:docMk/>
            <pc:sldMk cId="1909653586" sldId="4955"/>
            <ac:spMk id="185" creationId="{FB875B9C-8682-43A1-9D5D-920873093165}"/>
          </ac:spMkLst>
        </pc:spChg>
        <pc:spChg chg="mod">
          <ac:chgData name="Jessica Newport" userId="dede3334-717e-4998-a1ad-2432f5a188d4" providerId="ADAL" clId="{71450B28-6A91-49C5-BC88-2D7784511A7D}" dt="2026-03-11T09:05:21.164" v="2093"/>
          <ac:spMkLst>
            <pc:docMk/>
            <pc:sldMk cId="1909653586" sldId="4955"/>
            <ac:spMk id="186" creationId="{2D7A0973-E916-42A6-803A-C0ABC0750EA1}"/>
          </ac:spMkLst>
        </pc:spChg>
        <pc:spChg chg="mod">
          <ac:chgData name="Jessica Newport" userId="dede3334-717e-4998-a1ad-2432f5a188d4" providerId="ADAL" clId="{71450B28-6A91-49C5-BC88-2D7784511A7D}" dt="2026-03-11T09:05:21.164" v="2095"/>
          <ac:spMkLst>
            <pc:docMk/>
            <pc:sldMk cId="1909653586" sldId="4955"/>
            <ac:spMk id="187" creationId="{D37BE868-1C14-4D32-A257-F13D0F473C8E}"/>
          </ac:spMkLst>
        </pc:spChg>
        <pc:spChg chg="mod">
          <ac:chgData name="Jessica Newport" userId="dede3334-717e-4998-a1ad-2432f5a188d4" providerId="ADAL" clId="{71450B28-6A91-49C5-BC88-2D7784511A7D}" dt="2026-03-11T09:05:21.164" v="2097"/>
          <ac:spMkLst>
            <pc:docMk/>
            <pc:sldMk cId="1909653586" sldId="4955"/>
            <ac:spMk id="188" creationId="{59D98B26-ECEA-4014-9C3E-EF400F550F53}"/>
          </ac:spMkLst>
        </pc:spChg>
        <pc:spChg chg="mod">
          <ac:chgData name="Jessica Newport" userId="dede3334-717e-4998-a1ad-2432f5a188d4" providerId="ADAL" clId="{71450B28-6A91-49C5-BC88-2D7784511A7D}" dt="2026-03-11T09:05:21.164" v="2099"/>
          <ac:spMkLst>
            <pc:docMk/>
            <pc:sldMk cId="1909653586" sldId="4955"/>
            <ac:spMk id="189" creationId="{899831CB-9D5C-418A-A912-AC2BDA3711C6}"/>
          </ac:spMkLst>
        </pc:spChg>
        <pc:spChg chg="mod">
          <ac:chgData name="Jessica Newport" userId="dede3334-717e-4998-a1ad-2432f5a188d4" providerId="ADAL" clId="{71450B28-6A91-49C5-BC88-2D7784511A7D}" dt="2026-03-11T09:05:21.166" v="2101"/>
          <ac:spMkLst>
            <pc:docMk/>
            <pc:sldMk cId="1909653586" sldId="4955"/>
            <ac:spMk id="190" creationId="{07F28F4E-E1DD-4248-BADD-D0CAD9972EA5}"/>
          </ac:spMkLst>
        </pc:spChg>
        <pc:spChg chg="mod">
          <ac:chgData name="Jessica Newport" userId="dede3334-717e-4998-a1ad-2432f5a188d4" providerId="ADAL" clId="{71450B28-6A91-49C5-BC88-2D7784511A7D}" dt="2026-03-11T09:05:21.166" v="2103"/>
          <ac:spMkLst>
            <pc:docMk/>
            <pc:sldMk cId="1909653586" sldId="4955"/>
            <ac:spMk id="191" creationId="{CF78E285-4F50-4BAA-AD55-3936AA434CDC}"/>
          </ac:spMkLst>
        </pc:spChg>
        <pc:spChg chg="mod">
          <ac:chgData name="Jessica Newport" userId="dede3334-717e-4998-a1ad-2432f5a188d4" providerId="ADAL" clId="{71450B28-6A91-49C5-BC88-2D7784511A7D}" dt="2026-03-11T09:05:21.166" v="2105"/>
          <ac:spMkLst>
            <pc:docMk/>
            <pc:sldMk cId="1909653586" sldId="4955"/>
            <ac:spMk id="192" creationId="{309E6D88-FEE2-446D-8B6F-9D90E976FE98}"/>
          </ac:spMkLst>
        </pc:spChg>
        <pc:spChg chg="mod">
          <ac:chgData name="Jessica Newport" userId="dede3334-717e-4998-a1ad-2432f5a188d4" providerId="ADAL" clId="{71450B28-6A91-49C5-BC88-2D7784511A7D}" dt="2026-03-11T09:05:21.166" v="2107"/>
          <ac:spMkLst>
            <pc:docMk/>
            <pc:sldMk cId="1909653586" sldId="4955"/>
            <ac:spMk id="193" creationId="{9F4680B7-3591-44B9-9046-87CF14F51981}"/>
          </ac:spMkLst>
        </pc:spChg>
        <pc:spChg chg="mod">
          <ac:chgData name="Jessica Newport" userId="dede3334-717e-4998-a1ad-2432f5a188d4" providerId="ADAL" clId="{71450B28-6A91-49C5-BC88-2D7784511A7D}" dt="2026-03-11T09:05:21.169" v="2109"/>
          <ac:spMkLst>
            <pc:docMk/>
            <pc:sldMk cId="1909653586" sldId="4955"/>
            <ac:spMk id="194" creationId="{FF9816B4-DED9-4EDA-9783-7D0866101B5E}"/>
          </ac:spMkLst>
        </pc:spChg>
        <pc:spChg chg="mod">
          <ac:chgData name="Jessica Newport" userId="dede3334-717e-4998-a1ad-2432f5a188d4" providerId="ADAL" clId="{71450B28-6A91-49C5-BC88-2D7784511A7D}" dt="2026-03-11T09:05:21.169" v="2111"/>
          <ac:spMkLst>
            <pc:docMk/>
            <pc:sldMk cId="1909653586" sldId="4955"/>
            <ac:spMk id="195" creationId="{9CAC2AC5-756B-4211-95F2-B7ABDA295A3A}"/>
          </ac:spMkLst>
        </pc:spChg>
        <pc:spChg chg="mod">
          <ac:chgData name="Jessica Newport" userId="dede3334-717e-4998-a1ad-2432f5a188d4" providerId="ADAL" clId="{71450B28-6A91-49C5-BC88-2D7784511A7D}" dt="2026-03-11T09:05:21.169" v="2113"/>
          <ac:spMkLst>
            <pc:docMk/>
            <pc:sldMk cId="1909653586" sldId="4955"/>
            <ac:spMk id="196" creationId="{6B6964DC-E8DF-48FB-9080-06620BE33700}"/>
          </ac:spMkLst>
        </pc:spChg>
        <pc:spChg chg="mod">
          <ac:chgData name="Jessica Newport" userId="dede3334-717e-4998-a1ad-2432f5a188d4" providerId="ADAL" clId="{71450B28-6A91-49C5-BC88-2D7784511A7D}" dt="2026-03-11T09:05:21.171" v="2115"/>
          <ac:spMkLst>
            <pc:docMk/>
            <pc:sldMk cId="1909653586" sldId="4955"/>
            <ac:spMk id="197" creationId="{DFD3A3D3-B683-4741-B4E0-D223849CF3F4}"/>
          </ac:spMkLst>
        </pc:spChg>
        <pc:spChg chg="mod">
          <ac:chgData name="Jessica Newport" userId="dede3334-717e-4998-a1ad-2432f5a188d4" providerId="ADAL" clId="{71450B28-6A91-49C5-BC88-2D7784511A7D}" dt="2026-03-11T09:05:21.171" v="2117"/>
          <ac:spMkLst>
            <pc:docMk/>
            <pc:sldMk cId="1909653586" sldId="4955"/>
            <ac:spMk id="198" creationId="{6C862D0D-C1FA-43E5-8C78-3FD51356EE02}"/>
          </ac:spMkLst>
        </pc:spChg>
        <pc:spChg chg="mod">
          <ac:chgData name="Jessica Newport" userId="dede3334-717e-4998-a1ad-2432f5a188d4" providerId="ADAL" clId="{71450B28-6A91-49C5-BC88-2D7784511A7D}" dt="2026-03-11T09:05:21.171" v="2119"/>
          <ac:spMkLst>
            <pc:docMk/>
            <pc:sldMk cId="1909653586" sldId="4955"/>
            <ac:spMk id="199" creationId="{4D000449-06FA-4C5C-BD81-D10D8775F767}"/>
          </ac:spMkLst>
        </pc:spChg>
        <pc:spChg chg="mod">
          <ac:chgData name="Jessica Newport" userId="dede3334-717e-4998-a1ad-2432f5a188d4" providerId="ADAL" clId="{71450B28-6A91-49C5-BC88-2D7784511A7D}" dt="2026-03-11T09:05:21.173" v="2121"/>
          <ac:spMkLst>
            <pc:docMk/>
            <pc:sldMk cId="1909653586" sldId="4955"/>
            <ac:spMk id="200" creationId="{C6090982-2514-481B-B080-798C943361C2}"/>
          </ac:spMkLst>
        </pc:spChg>
        <pc:spChg chg="mod">
          <ac:chgData name="Jessica Newport" userId="dede3334-717e-4998-a1ad-2432f5a188d4" providerId="ADAL" clId="{71450B28-6A91-49C5-BC88-2D7784511A7D}" dt="2026-03-11T09:05:21.173" v="2123"/>
          <ac:spMkLst>
            <pc:docMk/>
            <pc:sldMk cId="1909653586" sldId="4955"/>
            <ac:spMk id="201" creationId="{03519F81-8E6B-4120-A9C5-320E6E952F19}"/>
          </ac:spMkLst>
        </pc:spChg>
        <pc:spChg chg="mod">
          <ac:chgData name="Jessica Newport" userId="dede3334-717e-4998-a1ad-2432f5a188d4" providerId="ADAL" clId="{71450B28-6A91-49C5-BC88-2D7784511A7D}" dt="2026-03-11T09:05:21.173" v="2125"/>
          <ac:spMkLst>
            <pc:docMk/>
            <pc:sldMk cId="1909653586" sldId="4955"/>
            <ac:spMk id="202" creationId="{BFED5FAF-DD8A-45AD-8EA3-603513016B6B}"/>
          </ac:spMkLst>
        </pc:spChg>
        <pc:spChg chg="mod">
          <ac:chgData name="Jessica Newport" userId="dede3334-717e-4998-a1ad-2432f5a188d4" providerId="ADAL" clId="{71450B28-6A91-49C5-BC88-2D7784511A7D}" dt="2026-03-11T09:05:21.175" v="2127"/>
          <ac:spMkLst>
            <pc:docMk/>
            <pc:sldMk cId="1909653586" sldId="4955"/>
            <ac:spMk id="203" creationId="{AD5FED22-59C2-417E-81FC-951DA9EF8C2A}"/>
          </ac:spMkLst>
        </pc:spChg>
        <pc:spChg chg="mod">
          <ac:chgData name="Jessica Newport" userId="dede3334-717e-4998-a1ad-2432f5a188d4" providerId="ADAL" clId="{71450B28-6A91-49C5-BC88-2D7784511A7D}" dt="2026-03-11T09:05:21.175" v="2129"/>
          <ac:spMkLst>
            <pc:docMk/>
            <pc:sldMk cId="1909653586" sldId="4955"/>
            <ac:spMk id="204" creationId="{599912CC-A142-42AC-BF18-E3CAB2698C67}"/>
          </ac:spMkLst>
        </pc:spChg>
        <pc:spChg chg="mod">
          <ac:chgData name="Jessica Newport" userId="dede3334-717e-4998-a1ad-2432f5a188d4" providerId="ADAL" clId="{71450B28-6A91-49C5-BC88-2D7784511A7D}" dt="2026-03-11T09:05:21.175" v="2131"/>
          <ac:spMkLst>
            <pc:docMk/>
            <pc:sldMk cId="1909653586" sldId="4955"/>
            <ac:spMk id="205" creationId="{65FF7D10-F19F-4258-A757-7538E02B39D0}"/>
          </ac:spMkLst>
        </pc:spChg>
        <pc:spChg chg="mod">
          <ac:chgData name="Jessica Newport" userId="dede3334-717e-4998-a1ad-2432f5a188d4" providerId="ADAL" clId="{71450B28-6A91-49C5-BC88-2D7784511A7D}" dt="2026-03-11T09:05:21.177" v="2133"/>
          <ac:spMkLst>
            <pc:docMk/>
            <pc:sldMk cId="1909653586" sldId="4955"/>
            <ac:spMk id="206" creationId="{C96BEE03-2CCC-4C9C-97E1-99AE127B9207}"/>
          </ac:spMkLst>
        </pc:spChg>
        <pc:spChg chg="mod">
          <ac:chgData name="Jessica Newport" userId="dede3334-717e-4998-a1ad-2432f5a188d4" providerId="ADAL" clId="{71450B28-6A91-49C5-BC88-2D7784511A7D}" dt="2026-03-11T09:05:21.177" v="2135"/>
          <ac:spMkLst>
            <pc:docMk/>
            <pc:sldMk cId="1909653586" sldId="4955"/>
            <ac:spMk id="207" creationId="{DFD2AAD1-88AA-4AA9-AF19-206EAB484999}"/>
          </ac:spMkLst>
        </pc:spChg>
        <pc:spChg chg="mod">
          <ac:chgData name="Jessica Newport" userId="dede3334-717e-4998-a1ad-2432f5a188d4" providerId="ADAL" clId="{71450B28-6A91-49C5-BC88-2D7784511A7D}" dt="2026-03-11T09:05:21.177" v="2137"/>
          <ac:spMkLst>
            <pc:docMk/>
            <pc:sldMk cId="1909653586" sldId="4955"/>
            <ac:spMk id="208" creationId="{99A55F58-46A1-4B6B-BA1D-4ADD8C605565}"/>
          </ac:spMkLst>
        </pc:spChg>
        <pc:spChg chg="mod">
          <ac:chgData name="Jessica Newport" userId="dede3334-717e-4998-a1ad-2432f5a188d4" providerId="ADAL" clId="{71450B28-6A91-49C5-BC88-2D7784511A7D}" dt="2026-03-11T09:05:21.179" v="2139"/>
          <ac:spMkLst>
            <pc:docMk/>
            <pc:sldMk cId="1909653586" sldId="4955"/>
            <ac:spMk id="209" creationId="{7877BBDE-C826-43F8-88E3-0AB008C969CB}"/>
          </ac:spMkLst>
        </pc:spChg>
        <pc:spChg chg="mod">
          <ac:chgData name="Jessica Newport" userId="dede3334-717e-4998-a1ad-2432f5a188d4" providerId="ADAL" clId="{71450B28-6A91-49C5-BC88-2D7784511A7D}" dt="2026-03-11T09:05:21.179" v="2141"/>
          <ac:spMkLst>
            <pc:docMk/>
            <pc:sldMk cId="1909653586" sldId="4955"/>
            <ac:spMk id="210" creationId="{2DD829BF-DB39-4089-9D9F-2365562CA552}"/>
          </ac:spMkLst>
        </pc:spChg>
        <pc:spChg chg="mod">
          <ac:chgData name="Jessica Newport" userId="dede3334-717e-4998-a1ad-2432f5a188d4" providerId="ADAL" clId="{71450B28-6A91-49C5-BC88-2D7784511A7D}" dt="2026-03-11T09:05:21.180" v="2143"/>
          <ac:spMkLst>
            <pc:docMk/>
            <pc:sldMk cId="1909653586" sldId="4955"/>
            <ac:spMk id="211" creationId="{0A07A407-0ED9-4C39-B276-0DA8E46EBA4B}"/>
          </ac:spMkLst>
        </pc:spChg>
        <pc:spChg chg="mod">
          <ac:chgData name="Jessica Newport" userId="dede3334-717e-4998-a1ad-2432f5a188d4" providerId="ADAL" clId="{71450B28-6A91-49C5-BC88-2D7784511A7D}" dt="2026-03-11T09:05:21.180" v="2145"/>
          <ac:spMkLst>
            <pc:docMk/>
            <pc:sldMk cId="1909653586" sldId="4955"/>
            <ac:spMk id="212" creationId="{0C565FC6-115F-4D5D-ACE9-02A4C15EB815}"/>
          </ac:spMkLst>
        </pc:spChg>
        <pc:spChg chg="mod">
          <ac:chgData name="Jessica Newport" userId="dede3334-717e-4998-a1ad-2432f5a188d4" providerId="ADAL" clId="{71450B28-6A91-49C5-BC88-2D7784511A7D}" dt="2026-03-11T09:05:21.180" v="2147"/>
          <ac:spMkLst>
            <pc:docMk/>
            <pc:sldMk cId="1909653586" sldId="4955"/>
            <ac:spMk id="213" creationId="{C55A4585-EE06-4D96-B9D2-E4585B282ACF}"/>
          </ac:spMkLst>
        </pc:spChg>
        <pc:spChg chg="mod">
          <ac:chgData name="Jessica Newport" userId="dede3334-717e-4998-a1ad-2432f5a188d4" providerId="ADAL" clId="{71450B28-6A91-49C5-BC88-2D7784511A7D}" dt="2026-03-11T09:05:21.180" v="2149"/>
          <ac:spMkLst>
            <pc:docMk/>
            <pc:sldMk cId="1909653586" sldId="4955"/>
            <ac:spMk id="214" creationId="{5C68F8A4-F1C9-46BD-BCE2-53020C82886E}"/>
          </ac:spMkLst>
        </pc:spChg>
        <pc:spChg chg="mod">
          <ac:chgData name="Jessica Newport" userId="dede3334-717e-4998-a1ad-2432f5a188d4" providerId="ADAL" clId="{71450B28-6A91-49C5-BC88-2D7784511A7D}" dt="2026-03-11T09:05:21.180" v="2151"/>
          <ac:spMkLst>
            <pc:docMk/>
            <pc:sldMk cId="1909653586" sldId="4955"/>
            <ac:spMk id="215" creationId="{A2909D17-69CF-4026-9C57-5984EB78C8B8}"/>
          </ac:spMkLst>
        </pc:spChg>
        <pc:spChg chg="mod">
          <ac:chgData name="Jessica Newport" userId="dede3334-717e-4998-a1ad-2432f5a188d4" providerId="ADAL" clId="{71450B28-6A91-49C5-BC88-2D7784511A7D}" dt="2026-03-11T09:05:21.180" v="2153"/>
          <ac:spMkLst>
            <pc:docMk/>
            <pc:sldMk cId="1909653586" sldId="4955"/>
            <ac:spMk id="216" creationId="{474C0A5F-168A-4B88-A1A0-D1233E40CDA1}"/>
          </ac:spMkLst>
        </pc:spChg>
        <pc:spChg chg="mod">
          <ac:chgData name="Jessica Newport" userId="dede3334-717e-4998-a1ad-2432f5a188d4" providerId="ADAL" clId="{71450B28-6A91-49C5-BC88-2D7784511A7D}" dt="2026-03-11T09:05:21.180" v="2155"/>
          <ac:spMkLst>
            <pc:docMk/>
            <pc:sldMk cId="1909653586" sldId="4955"/>
            <ac:spMk id="217" creationId="{78F1F1D3-4131-4068-8A85-963F93514270}"/>
          </ac:spMkLst>
        </pc:spChg>
        <pc:spChg chg="mod">
          <ac:chgData name="Jessica Newport" userId="dede3334-717e-4998-a1ad-2432f5a188d4" providerId="ADAL" clId="{71450B28-6A91-49C5-BC88-2D7784511A7D}" dt="2026-03-11T09:05:21.180" v="2157"/>
          <ac:spMkLst>
            <pc:docMk/>
            <pc:sldMk cId="1909653586" sldId="4955"/>
            <ac:spMk id="218" creationId="{3C2FD35F-079B-4BE1-B415-97327C6E8634}"/>
          </ac:spMkLst>
        </pc:spChg>
        <pc:spChg chg="mod">
          <ac:chgData name="Jessica Newport" userId="dede3334-717e-4998-a1ad-2432f5a188d4" providerId="ADAL" clId="{71450B28-6A91-49C5-BC88-2D7784511A7D}" dt="2026-03-11T09:05:21.180" v="2159"/>
          <ac:spMkLst>
            <pc:docMk/>
            <pc:sldMk cId="1909653586" sldId="4955"/>
            <ac:spMk id="219" creationId="{BA62EFF5-1CF5-4951-93BA-A00F31CAB0CC}"/>
          </ac:spMkLst>
        </pc:spChg>
        <pc:spChg chg="mod">
          <ac:chgData name="Jessica Newport" userId="dede3334-717e-4998-a1ad-2432f5a188d4" providerId="ADAL" clId="{71450B28-6A91-49C5-BC88-2D7784511A7D}" dt="2026-03-11T09:05:21.180" v="2161"/>
          <ac:spMkLst>
            <pc:docMk/>
            <pc:sldMk cId="1909653586" sldId="4955"/>
            <ac:spMk id="220" creationId="{26F22059-537D-48BB-8431-C6174E321E61}"/>
          </ac:spMkLst>
        </pc:spChg>
        <pc:spChg chg="mod">
          <ac:chgData name="Jessica Newport" userId="dede3334-717e-4998-a1ad-2432f5a188d4" providerId="ADAL" clId="{71450B28-6A91-49C5-BC88-2D7784511A7D}" dt="2026-03-11T09:05:21.180" v="2163"/>
          <ac:spMkLst>
            <pc:docMk/>
            <pc:sldMk cId="1909653586" sldId="4955"/>
            <ac:spMk id="221" creationId="{3D0BFCB6-8AEE-4AAC-A970-B675C32D1E74}"/>
          </ac:spMkLst>
        </pc:spChg>
        <pc:spChg chg="mod">
          <ac:chgData name="Jessica Newport" userId="dede3334-717e-4998-a1ad-2432f5a188d4" providerId="ADAL" clId="{71450B28-6A91-49C5-BC88-2D7784511A7D}" dt="2026-03-11T09:05:21.180" v="2165"/>
          <ac:spMkLst>
            <pc:docMk/>
            <pc:sldMk cId="1909653586" sldId="4955"/>
            <ac:spMk id="222" creationId="{CD83D3E2-8F3D-4217-BD5B-A32F19263049}"/>
          </ac:spMkLst>
        </pc:spChg>
        <pc:spChg chg="mod">
          <ac:chgData name="Jessica Newport" userId="dede3334-717e-4998-a1ad-2432f5a188d4" providerId="ADAL" clId="{71450B28-6A91-49C5-BC88-2D7784511A7D}" dt="2026-03-11T09:05:21.180" v="2167"/>
          <ac:spMkLst>
            <pc:docMk/>
            <pc:sldMk cId="1909653586" sldId="4955"/>
            <ac:spMk id="223" creationId="{FFD1F79F-93C7-43D6-8C5B-68A690820475}"/>
          </ac:spMkLst>
        </pc:spChg>
        <pc:spChg chg="mod">
          <ac:chgData name="Jessica Newport" userId="dede3334-717e-4998-a1ad-2432f5a188d4" providerId="ADAL" clId="{71450B28-6A91-49C5-BC88-2D7784511A7D}" dt="2026-03-11T09:05:21.180" v="2169"/>
          <ac:spMkLst>
            <pc:docMk/>
            <pc:sldMk cId="1909653586" sldId="4955"/>
            <ac:spMk id="224" creationId="{5E69EFA6-CD4B-4637-8F7D-DF0790A8100A}"/>
          </ac:spMkLst>
        </pc:spChg>
        <pc:spChg chg="mod">
          <ac:chgData name="Jessica Newport" userId="dede3334-717e-4998-a1ad-2432f5a188d4" providerId="ADAL" clId="{71450B28-6A91-49C5-BC88-2D7784511A7D}" dt="2026-03-11T09:05:21.180" v="2171"/>
          <ac:spMkLst>
            <pc:docMk/>
            <pc:sldMk cId="1909653586" sldId="4955"/>
            <ac:spMk id="225" creationId="{26195BA7-CB44-4E9D-A843-4B90F7DC5706}"/>
          </ac:spMkLst>
        </pc:spChg>
        <pc:spChg chg="mod">
          <ac:chgData name="Jessica Newport" userId="dede3334-717e-4998-a1ad-2432f5a188d4" providerId="ADAL" clId="{71450B28-6A91-49C5-BC88-2D7784511A7D}" dt="2026-03-11T09:05:21.180" v="2173"/>
          <ac:spMkLst>
            <pc:docMk/>
            <pc:sldMk cId="1909653586" sldId="4955"/>
            <ac:spMk id="226" creationId="{E2B94644-A834-43FE-B0DB-1D4AC75E0D0E}"/>
          </ac:spMkLst>
        </pc:spChg>
        <pc:spChg chg="mod">
          <ac:chgData name="Jessica Newport" userId="dede3334-717e-4998-a1ad-2432f5a188d4" providerId="ADAL" clId="{71450B28-6A91-49C5-BC88-2D7784511A7D}" dt="2026-03-11T09:05:21.180" v="2175"/>
          <ac:spMkLst>
            <pc:docMk/>
            <pc:sldMk cId="1909653586" sldId="4955"/>
            <ac:spMk id="227" creationId="{1A2ADE04-A231-4667-B940-BEB268389FF3}"/>
          </ac:spMkLst>
        </pc:spChg>
        <pc:spChg chg="mod">
          <ac:chgData name="Jessica Newport" userId="dede3334-717e-4998-a1ad-2432f5a188d4" providerId="ADAL" clId="{71450B28-6A91-49C5-BC88-2D7784511A7D}" dt="2026-03-11T09:05:21.180" v="2177"/>
          <ac:spMkLst>
            <pc:docMk/>
            <pc:sldMk cId="1909653586" sldId="4955"/>
            <ac:spMk id="228" creationId="{4A0040DE-4AD5-43CE-BAFA-D4EAF00EF2E3}"/>
          </ac:spMkLst>
        </pc:spChg>
        <pc:spChg chg="mod">
          <ac:chgData name="Jessica Newport" userId="dede3334-717e-4998-a1ad-2432f5a188d4" providerId="ADAL" clId="{71450B28-6A91-49C5-BC88-2D7784511A7D}" dt="2026-03-11T09:05:21.180" v="2179"/>
          <ac:spMkLst>
            <pc:docMk/>
            <pc:sldMk cId="1909653586" sldId="4955"/>
            <ac:spMk id="229" creationId="{23B8FF16-A32E-4224-8373-ADEBC26D7B2E}"/>
          </ac:spMkLst>
        </pc:spChg>
        <pc:spChg chg="mod">
          <ac:chgData name="Jessica Newport" userId="dede3334-717e-4998-a1ad-2432f5a188d4" providerId="ADAL" clId="{71450B28-6A91-49C5-BC88-2D7784511A7D}" dt="2026-03-11T09:05:21.180" v="2181"/>
          <ac:spMkLst>
            <pc:docMk/>
            <pc:sldMk cId="1909653586" sldId="4955"/>
            <ac:spMk id="230" creationId="{B2A4080C-B2EF-4686-B7A8-E8DB534261CA}"/>
          </ac:spMkLst>
        </pc:spChg>
        <pc:spChg chg="mod">
          <ac:chgData name="Jessica Newport" userId="dede3334-717e-4998-a1ad-2432f5a188d4" providerId="ADAL" clId="{71450B28-6A91-49C5-BC88-2D7784511A7D}" dt="2026-03-11T09:05:21.180" v="2183"/>
          <ac:spMkLst>
            <pc:docMk/>
            <pc:sldMk cId="1909653586" sldId="4955"/>
            <ac:spMk id="231" creationId="{1E1CE25A-E8C1-49BD-8DAB-D28F354731CE}"/>
          </ac:spMkLst>
        </pc:spChg>
        <pc:spChg chg="mod">
          <ac:chgData name="Jessica Newport" userId="dede3334-717e-4998-a1ad-2432f5a188d4" providerId="ADAL" clId="{71450B28-6A91-49C5-BC88-2D7784511A7D}" dt="2026-03-11T09:05:21.180" v="2185"/>
          <ac:spMkLst>
            <pc:docMk/>
            <pc:sldMk cId="1909653586" sldId="4955"/>
            <ac:spMk id="232" creationId="{D4C47E18-8683-47E6-A39D-192913FBAD3B}"/>
          </ac:spMkLst>
        </pc:spChg>
        <pc:spChg chg="mod">
          <ac:chgData name="Jessica Newport" userId="dede3334-717e-4998-a1ad-2432f5a188d4" providerId="ADAL" clId="{71450B28-6A91-49C5-BC88-2D7784511A7D}" dt="2026-03-11T09:05:21.180" v="2187"/>
          <ac:spMkLst>
            <pc:docMk/>
            <pc:sldMk cId="1909653586" sldId="4955"/>
            <ac:spMk id="233" creationId="{EC30784A-B80B-4FFE-AD4C-4FC0E040B735}"/>
          </ac:spMkLst>
        </pc:spChg>
        <pc:spChg chg="mod">
          <ac:chgData name="Jessica Newport" userId="dede3334-717e-4998-a1ad-2432f5a188d4" providerId="ADAL" clId="{71450B28-6A91-49C5-BC88-2D7784511A7D}" dt="2026-03-11T09:05:21.180" v="2189"/>
          <ac:spMkLst>
            <pc:docMk/>
            <pc:sldMk cId="1909653586" sldId="4955"/>
            <ac:spMk id="234" creationId="{74304E10-D465-40C0-A13D-6228FE5494ED}"/>
          </ac:spMkLst>
        </pc:spChg>
        <pc:spChg chg="mod">
          <ac:chgData name="Jessica Newport" userId="dede3334-717e-4998-a1ad-2432f5a188d4" providerId="ADAL" clId="{71450B28-6A91-49C5-BC88-2D7784511A7D}" dt="2026-03-11T09:05:21.195" v="2191"/>
          <ac:spMkLst>
            <pc:docMk/>
            <pc:sldMk cId="1909653586" sldId="4955"/>
            <ac:spMk id="235" creationId="{A5D535A5-9423-497A-A178-C4D617486531}"/>
          </ac:spMkLst>
        </pc:spChg>
        <pc:spChg chg="mod">
          <ac:chgData name="Jessica Newport" userId="dede3334-717e-4998-a1ad-2432f5a188d4" providerId="ADAL" clId="{71450B28-6A91-49C5-BC88-2D7784511A7D}" dt="2026-03-11T09:05:21.195" v="2193"/>
          <ac:spMkLst>
            <pc:docMk/>
            <pc:sldMk cId="1909653586" sldId="4955"/>
            <ac:spMk id="236" creationId="{5EBAD271-B1DD-4066-B686-909F3B992EA6}"/>
          </ac:spMkLst>
        </pc:spChg>
        <pc:spChg chg="mod">
          <ac:chgData name="Jessica Newport" userId="dede3334-717e-4998-a1ad-2432f5a188d4" providerId="ADAL" clId="{71450B28-6A91-49C5-BC88-2D7784511A7D}" dt="2026-03-11T09:05:21.195" v="2195"/>
          <ac:spMkLst>
            <pc:docMk/>
            <pc:sldMk cId="1909653586" sldId="4955"/>
            <ac:spMk id="237" creationId="{232C2A54-1B2F-4E79-87C5-560C6FCC619D}"/>
          </ac:spMkLst>
        </pc:spChg>
        <pc:spChg chg="mod">
          <ac:chgData name="Jessica Newport" userId="dede3334-717e-4998-a1ad-2432f5a188d4" providerId="ADAL" clId="{71450B28-6A91-49C5-BC88-2D7784511A7D}" dt="2026-03-11T09:05:21.197" v="2197"/>
          <ac:spMkLst>
            <pc:docMk/>
            <pc:sldMk cId="1909653586" sldId="4955"/>
            <ac:spMk id="238" creationId="{DEBF9C87-50D0-4B97-952B-C74438993007}"/>
          </ac:spMkLst>
        </pc:spChg>
        <pc:spChg chg="mod">
          <ac:chgData name="Jessica Newport" userId="dede3334-717e-4998-a1ad-2432f5a188d4" providerId="ADAL" clId="{71450B28-6A91-49C5-BC88-2D7784511A7D}" dt="2026-03-11T09:05:21.197" v="2199"/>
          <ac:spMkLst>
            <pc:docMk/>
            <pc:sldMk cId="1909653586" sldId="4955"/>
            <ac:spMk id="239" creationId="{A5D92119-CEED-470D-A35A-D28491BB43DE}"/>
          </ac:spMkLst>
        </pc:spChg>
        <pc:spChg chg="mod">
          <ac:chgData name="Jessica Newport" userId="dede3334-717e-4998-a1ad-2432f5a188d4" providerId="ADAL" clId="{71450B28-6A91-49C5-BC88-2D7784511A7D}" dt="2026-03-11T09:05:21.197" v="2201"/>
          <ac:spMkLst>
            <pc:docMk/>
            <pc:sldMk cId="1909653586" sldId="4955"/>
            <ac:spMk id="240" creationId="{70C0E64B-4AFB-4860-A2A7-E0E86A3F6051}"/>
          </ac:spMkLst>
        </pc:spChg>
        <pc:spChg chg="mod">
          <ac:chgData name="Jessica Newport" userId="dede3334-717e-4998-a1ad-2432f5a188d4" providerId="ADAL" clId="{71450B28-6A91-49C5-BC88-2D7784511A7D}" dt="2026-03-11T09:05:21.199" v="2203"/>
          <ac:spMkLst>
            <pc:docMk/>
            <pc:sldMk cId="1909653586" sldId="4955"/>
            <ac:spMk id="241" creationId="{71424EE1-B5E6-4658-B3ED-919CCD542DAA}"/>
          </ac:spMkLst>
        </pc:spChg>
        <pc:spChg chg="mod">
          <ac:chgData name="Jessica Newport" userId="dede3334-717e-4998-a1ad-2432f5a188d4" providerId="ADAL" clId="{71450B28-6A91-49C5-BC88-2D7784511A7D}" dt="2026-03-11T09:05:21.199" v="2205"/>
          <ac:spMkLst>
            <pc:docMk/>
            <pc:sldMk cId="1909653586" sldId="4955"/>
            <ac:spMk id="242" creationId="{C5BD22EB-D12C-4BEC-AE8A-3FE38C414000}"/>
          </ac:spMkLst>
        </pc:spChg>
        <pc:spChg chg="mod">
          <ac:chgData name="Jessica Newport" userId="dede3334-717e-4998-a1ad-2432f5a188d4" providerId="ADAL" clId="{71450B28-6A91-49C5-BC88-2D7784511A7D}" dt="2026-03-11T09:05:21.199" v="2207"/>
          <ac:spMkLst>
            <pc:docMk/>
            <pc:sldMk cId="1909653586" sldId="4955"/>
            <ac:spMk id="243" creationId="{4A46C6FB-37C1-436D-90BB-93B8C9D029C7}"/>
          </ac:spMkLst>
        </pc:spChg>
        <pc:spChg chg="mod">
          <ac:chgData name="Jessica Newport" userId="dede3334-717e-4998-a1ad-2432f5a188d4" providerId="ADAL" clId="{71450B28-6A91-49C5-BC88-2D7784511A7D}" dt="2026-03-11T09:05:21.199" v="2209"/>
          <ac:spMkLst>
            <pc:docMk/>
            <pc:sldMk cId="1909653586" sldId="4955"/>
            <ac:spMk id="244" creationId="{BD8EF959-FF00-4295-BE69-22F835428AE1}"/>
          </ac:spMkLst>
        </pc:spChg>
        <pc:spChg chg="mod">
          <ac:chgData name="Jessica Newport" userId="dede3334-717e-4998-a1ad-2432f5a188d4" providerId="ADAL" clId="{71450B28-6A91-49C5-BC88-2D7784511A7D}" dt="2026-03-11T09:05:21.201" v="2211"/>
          <ac:spMkLst>
            <pc:docMk/>
            <pc:sldMk cId="1909653586" sldId="4955"/>
            <ac:spMk id="245" creationId="{411269A7-8E38-425A-95D9-6CFDDEF8A4A4}"/>
          </ac:spMkLst>
        </pc:spChg>
        <pc:spChg chg="mod">
          <ac:chgData name="Jessica Newport" userId="dede3334-717e-4998-a1ad-2432f5a188d4" providerId="ADAL" clId="{71450B28-6A91-49C5-BC88-2D7784511A7D}" dt="2026-03-11T09:05:21.201" v="2213"/>
          <ac:spMkLst>
            <pc:docMk/>
            <pc:sldMk cId="1909653586" sldId="4955"/>
            <ac:spMk id="246" creationId="{4E09D0C8-6386-4B4A-91CF-985D52E52400}"/>
          </ac:spMkLst>
        </pc:spChg>
        <pc:spChg chg="mod">
          <ac:chgData name="Jessica Newport" userId="dede3334-717e-4998-a1ad-2432f5a188d4" providerId="ADAL" clId="{71450B28-6A91-49C5-BC88-2D7784511A7D}" dt="2026-03-11T09:05:21.201" v="2215"/>
          <ac:spMkLst>
            <pc:docMk/>
            <pc:sldMk cId="1909653586" sldId="4955"/>
            <ac:spMk id="247" creationId="{2A814226-372F-4F9E-9EFE-9E290A44A9E4}"/>
          </ac:spMkLst>
        </pc:spChg>
        <pc:spChg chg="mod">
          <ac:chgData name="Jessica Newport" userId="dede3334-717e-4998-a1ad-2432f5a188d4" providerId="ADAL" clId="{71450B28-6A91-49C5-BC88-2D7784511A7D}" dt="2026-03-11T09:05:21.203" v="2217"/>
          <ac:spMkLst>
            <pc:docMk/>
            <pc:sldMk cId="1909653586" sldId="4955"/>
            <ac:spMk id="248" creationId="{E781E02E-6565-448A-9915-CB3B4C8C0B58}"/>
          </ac:spMkLst>
        </pc:spChg>
        <pc:spChg chg="mod">
          <ac:chgData name="Jessica Newport" userId="dede3334-717e-4998-a1ad-2432f5a188d4" providerId="ADAL" clId="{71450B28-6A91-49C5-BC88-2D7784511A7D}" dt="2026-03-11T09:05:21.203" v="2219"/>
          <ac:spMkLst>
            <pc:docMk/>
            <pc:sldMk cId="1909653586" sldId="4955"/>
            <ac:spMk id="249" creationId="{5898A63F-A1E2-436F-AD4C-DDEEA0F4D252}"/>
          </ac:spMkLst>
        </pc:spChg>
        <pc:spChg chg="mod">
          <ac:chgData name="Jessica Newport" userId="dede3334-717e-4998-a1ad-2432f5a188d4" providerId="ADAL" clId="{71450B28-6A91-49C5-BC88-2D7784511A7D}" dt="2026-03-11T09:05:21.203" v="2221"/>
          <ac:spMkLst>
            <pc:docMk/>
            <pc:sldMk cId="1909653586" sldId="4955"/>
            <ac:spMk id="250" creationId="{0A29EEDD-1D71-4B3F-8E50-6B1AD41BFC97}"/>
          </ac:spMkLst>
        </pc:spChg>
        <pc:spChg chg="mod">
          <ac:chgData name="Jessica Newport" userId="dede3334-717e-4998-a1ad-2432f5a188d4" providerId="ADAL" clId="{71450B28-6A91-49C5-BC88-2D7784511A7D}" dt="2026-03-11T09:05:21.205" v="2223"/>
          <ac:spMkLst>
            <pc:docMk/>
            <pc:sldMk cId="1909653586" sldId="4955"/>
            <ac:spMk id="251" creationId="{C8EA532F-694A-45D6-9DC9-7F763B9C3C81}"/>
          </ac:spMkLst>
        </pc:spChg>
        <pc:spChg chg="mod">
          <ac:chgData name="Jessica Newport" userId="dede3334-717e-4998-a1ad-2432f5a188d4" providerId="ADAL" clId="{71450B28-6A91-49C5-BC88-2D7784511A7D}" dt="2026-03-11T09:05:21.205" v="2225"/>
          <ac:spMkLst>
            <pc:docMk/>
            <pc:sldMk cId="1909653586" sldId="4955"/>
            <ac:spMk id="252" creationId="{04119D94-FF70-4CCB-9D77-CF50D62CE118}"/>
          </ac:spMkLst>
        </pc:spChg>
        <pc:spChg chg="mod">
          <ac:chgData name="Jessica Newport" userId="dede3334-717e-4998-a1ad-2432f5a188d4" providerId="ADAL" clId="{71450B28-6A91-49C5-BC88-2D7784511A7D}" dt="2026-03-11T09:05:21.205" v="2227"/>
          <ac:spMkLst>
            <pc:docMk/>
            <pc:sldMk cId="1909653586" sldId="4955"/>
            <ac:spMk id="253" creationId="{9D9B8805-2BB0-4E59-9FBC-953FBD6B756A}"/>
          </ac:spMkLst>
        </pc:spChg>
        <pc:spChg chg="mod">
          <ac:chgData name="Jessica Newport" userId="dede3334-717e-4998-a1ad-2432f5a188d4" providerId="ADAL" clId="{71450B28-6A91-49C5-BC88-2D7784511A7D}" dt="2026-03-11T09:05:21.207" v="2229"/>
          <ac:spMkLst>
            <pc:docMk/>
            <pc:sldMk cId="1909653586" sldId="4955"/>
            <ac:spMk id="254" creationId="{7476C043-57C6-4E33-82A5-60556DA0AE40}"/>
          </ac:spMkLst>
        </pc:spChg>
        <pc:spChg chg="mod">
          <ac:chgData name="Jessica Newport" userId="dede3334-717e-4998-a1ad-2432f5a188d4" providerId="ADAL" clId="{71450B28-6A91-49C5-BC88-2D7784511A7D}" dt="2026-03-11T09:05:21.207" v="2231"/>
          <ac:spMkLst>
            <pc:docMk/>
            <pc:sldMk cId="1909653586" sldId="4955"/>
            <ac:spMk id="255" creationId="{4F87674B-6655-438A-8141-3E2DBE242667}"/>
          </ac:spMkLst>
        </pc:spChg>
        <pc:spChg chg="mod">
          <ac:chgData name="Jessica Newport" userId="dede3334-717e-4998-a1ad-2432f5a188d4" providerId="ADAL" clId="{71450B28-6A91-49C5-BC88-2D7784511A7D}" dt="2026-03-11T09:05:21.207" v="2233"/>
          <ac:spMkLst>
            <pc:docMk/>
            <pc:sldMk cId="1909653586" sldId="4955"/>
            <ac:spMk id="256" creationId="{DD0B9ED9-B52B-449B-88D9-D4D8F269E8EA}"/>
          </ac:spMkLst>
        </pc:spChg>
        <pc:spChg chg="mod">
          <ac:chgData name="Jessica Newport" userId="dede3334-717e-4998-a1ad-2432f5a188d4" providerId="ADAL" clId="{71450B28-6A91-49C5-BC88-2D7784511A7D}" dt="2026-03-11T09:05:21.207" v="2235"/>
          <ac:spMkLst>
            <pc:docMk/>
            <pc:sldMk cId="1909653586" sldId="4955"/>
            <ac:spMk id="257" creationId="{19F704C5-1577-4D98-8C4C-EBD6776BF131}"/>
          </ac:spMkLst>
        </pc:spChg>
        <pc:spChg chg="mod">
          <ac:chgData name="Jessica Newport" userId="dede3334-717e-4998-a1ad-2432f5a188d4" providerId="ADAL" clId="{71450B28-6A91-49C5-BC88-2D7784511A7D}" dt="2026-03-11T09:05:21.209" v="2237"/>
          <ac:spMkLst>
            <pc:docMk/>
            <pc:sldMk cId="1909653586" sldId="4955"/>
            <ac:spMk id="258" creationId="{00868713-B37C-4935-B0DF-CA764658515B}"/>
          </ac:spMkLst>
        </pc:spChg>
        <pc:spChg chg="mod">
          <ac:chgData name="Jessica Newport" userId="dede3334-717e-4998-a1ad-2432f5a188d4" providerId="ADAL" clId="{71450B28-6A91-49C5-BC88-2D7784511A7D}" dt="2026-03-11T09:05:21.209" v="2239"/>
          <ac:spMkLst>
            <pc:docMk/>
            <pc:sldMk cId="1909653586" sldId="4955"/>
            <ac:spMk id="259" creationId="{0938EBE6-B40E-4BDD-B89C-1AF45A1EBAB5}"/>
          </ac:spMkLst>
        </pc:spChg>
        <pc:spChg chg="mod">
          <ac:chgData name="Jessica Newport" userId="dede3334-717e-4998-a1ad-2432f5a188d4" providerId="ADAL" clId="{71450B28-6A91-49C5-BC88-2D7784511A7D}" dt="2026-03-11T09:05:21.211" v="2241"/>
          <ac:spMkLst>
            <pc:docMk/>
            <pc:sldMk cId="1909653586" sldId="4955"/>
            <ac:spMk id="260" creationId="{2099150C-BFEC-4036-A32C-B08D1144CB32}"/>
          </ac:spMkLst>
        </pc:spChg>
        <pc:spChg chg="mod">
          <ac:chgData name="Jessica Newport" userId="dede3334-717e-4998-a1ad-2432f5a188d4" providerId="ADAL" clId="{71450B28-6A91-49C5-BC88-2D7784511A7D}" dt="2026-03-11T09:05:21.211" v="2243"/>
          <ac:spMkLst>
            <pc:docMk/>
            <pc:sldMk cId="1909653586" sldId="4955"/>
            <ac:spMk id="261" creationId="{2CA330E1-8253-411D-AB8E-21B9984BB3AF}"/>
          </ac:spMkLst>
        </pc:spChg>
        <pc:spChg chg="mod">
          <ac:chgData name="Jessica Newport" userId="dede3334-717e-4998-a1ad-2432f5a188d4" providerId="ADAL" clId="{71450B28-6A91-49C5-BC88-2D7784511A7D}" dt="2026-03-11T09:05:21.211" v="2245"/>
          <ac:spMkLst>
            <pc:docMk/>
            <pc:sldMk cId="1909653586" sldId="4955"/>
            <ac:spMk id="262" creationId="{AE113600-0373-4884-BDDD-22672C6CA302}"/>
          </ac:spMkLst>
        </pc:spChg>
        <pc:spChg chg="mod">
          <ac:chgData name="Jessica Newport" userId="dede3334-717e-4998-a1ad-2432f5a188d4" providerId="ADAL" clId="{71450B28-6A91-49C5-BC88-2D7784511A7D}" dt="2026-03-11T09:05:21.211" v="2247"/>
          <ac:spMkLst>
            <pc:docMk/>
            <pc:sldMk cId="1909653586" sldId="4955"/>
            <ac:spMk id="263" creationId="{4242FEFC-68B8-4376-8690-819458C51104}"/>
          </ac:spMkLst>
        </pc:spChg>
        <pc:spChg chg="mod">
          <ac:chgData name="Jessica Newport" userId="dede3334-717e-4998-a1ad-2432f5a188d4" providerId="ADAL" clId="{71450B28-6A91-49C5-BC88-2D7784511A7D}" dt="2026-03-11T09:05:21.211" v="2249"/>
          <ac:spMkLst>
            <pc:docMk/>
            <pc:sldMk cId="1909653586" sldId="4955"/>
            <ac:spMk id="264" creationId="{61AC9C1C-AB0E-43F6-9AA0-0D65693D21E2}"/>
          </ac:spMkLst>
        </pc:spChg>
        <pc:spChg chg="mod">
          <ac:chgData name="Jessica Newport" userId="dede3334-717e-4998-a1ad-2432f5a188d4" providerId="ADAL" clId="{71450B28-6A91-49C5-BC88-2D7784511A7D}" dt="2026-03-11T09:05:21.211" v="2251"/>
          <ac:spMkLst>
            <pc:docMk/>
            <pc:sldMk cId="1909653586" sldId="4955"/>
            <ac:spMk id="265" creationId="{63BF6553-0C87-4D0F-8A65-A84E636BF016}"/>
          </ac:spMkLst>
        </pc:spChg>
        <pc:spChg chg="mod">
          <ac:chgData name="Jessica Newport" userId="dede3334-717e-4998-a1ad-2432f5a188d4" providerId="ADAL" clId="{71450B28-6A91-49C5-BC88-2D7784511A7D}" dt="2026-03-11T09:05:21.211" v="2253"/>
          <ac:spMkLst>
            <pc:docMk/>
            <pc:sldMk cId="1909653586" sldId="4955"/>
            <ac:spMk id="266" creationId="{D47040BC-FF20-4C6E-80E5-4E387A99929C}"/>
          </ac:spMkLst>
        </pc:spChg>
        <pc:spChg chg="mod">
          <ac:chgData name="Jessica Newport" userId="dede3334-717e-4998-a1ad-2432f5a188d4" providerId="ADAL" clId="{71450B28-6A91-49C5-BC88-2D7784511A7D}" dt="2026-03-11T09:05:21.211" v="2255"/>
          <ac:spMkLst>
            <pc:docMk/>
            <pc:sldMk cId="1909653586" sldId="4955"/>
            <ac:spMk id="267" creationId="{B2FEFFA8-3CB5-48BF-AC3E-3F3272B063BF}"/>
          </ac:spMkLst>
        </pc:spChg>
        <pc:spChg chg="mod">
          <ac:chgData name="Jessica Newport" userId="dede3334-717e-4998-a1ad-2432f5a188d4" providerId="ADAL" clId="{71450B28-6A91-49C5-BC88-2D7784511A7D}" dt="2026-03-11T09:05:21.211" v="2257"/>
          <ac:spMkLst>
            <pc:docMk/>
            <pc:sldMk cId="1909653586" sldId="4955"/>
            <ac:spMk id="268" creationId="{D4D4F954-0CFE-40DD-AFC4-4C9427B672CE}"/>
          </ac:spMkLst>
        </pc:spChg>
        <pc:spChg chg="mod">
          <ac:chgData name="Jessica Newport" userId="dede3334-717e-4998-a1ad-2432f5a188d4" providerId="ADAL" clId="{71450B28-6A91-49C5-BC88-2D7784511A7D}" dt="2026-03-11T09:05:21.211" v="2259"/>
          <ac:spMkLst>
            <pc:docMk/>
            <pc:sldMk cId="1909653586" sldId="4955"/>
            <ac:spMk id="269" creationId="{49ACE352-44D9-4780-97D3-1F02C6445198}"/>
          </ac:spMkLst>
        </pc:spChg>
        <pc:spChg chg="mod">
          <ac:chgData name="Jessica Newport" userId="dede3334-717e-4998-a1ad-2432f5a188d4" providerId="ADAL" clId="{71450B28-6A91-49C5-BC88-2D7784511A7D}" dt="2026-03-11T09:05:21.211" v="2261"/>
          <ac:spMkLst>
            <pc:docMk/>
            <pc:sldMk cId="1909653586" sldId="4955"/>
            <ac:spMk id="270" creationId="{A662AA37-B166-43ED-A613-0EC175299957}"/>
          </ac:spMkLst>
        </pc:spChg>
        <pc:spChg chg="mod">
          <ac:chgData name="Jessica Newport" userId="dede3334-717e-4998-a1ad-2432f5a188d4" providerId="ADAL" clId="{71450B28-6A91-49C5-BC88-2D7784511A7D}" dt="2026-03-11T09:05:21.211" v="2263"/>
          <ac:spMkLst>
            <pc:docMk/>
            <pc:sldMk cId="1909653586" sldId="4955"/>
            <ac:spMk id="271" creationId="{51648417-6F7E-424D-B013-45150277220C}"/>
          </ac:spMkLst>
        </pc:spChg>
        <pc:spChg chg="mod">
          <ac:chgData name="Jessica Newport" userId="dede3334-717e-4998-a1ad-2432f5a188d4" providerId="ADAL" clId="{71450B28-6A91-49C5-BC88-2D7784511A7D}" dt="2026-03-11T09:05:21.211" v="2265"/>
          <ac:spMkLst>
            <pc:docMk/>
            <pc:sldMk cId="1909653586" sldId="4955"/>
            <ac:spMk id="272" creationId="{6DF7F3BA-A026-4FEB-9ED8-88C93B7F15AC}"/>
          </ac:spMkLst>
        </pc:spChg>
        <pc:spChg chg="mod">
          <ac:chgData name="Jessica Newport" userId="dede3334-717e-4998-a1ad-2432f5a188d4" providerId="ADAL" clId="{71450B28-6A91-49C5-BC88-2D7784511A7D}" dt="2026-03-11T09:05:21.211" v="2267"/>
          <ac:spMkLst>
            <pc:docMk/>
            <pc:sldMk cId="1909653586" sldId="4955"/>
            <ac:spMk id="273" creationId="{95B2C4F6-D599-4268-86DC-D58F4400E524}"/>
          </ac:spMkLst>
        </pc:spChg>
        <pc:spChg chg="mod">
          <ac:chgData name="Jessica Newport" userId="dede3334-717e-4998-a1ad-2432f5a188d4" providerId="ADAL" clId="{71450B28-6A91-49C5-BC88-2D7784511A7D}" dt="2026-03-11T09:05:21.211" v="2269"/>
          <ac:spMkLst>
            <pc:docMk/>
            <pc:sldMk cId="1909653586" sldId="4955"/>
            <ac:spMk id="274" creationId="{DD7C1A53-7269-4304-8746-1220DE34EACF}"/>
          </ac:spMkLst>
        </pc:spChg>
        <pc:spChg chg="mod">
          <ac:chgData name="Jessica Newport" userId="dede3334-717e-4998-a1ad-2432f5a188d4" providerId="ADAL" clId="{71450B28-6A91-49C5-BC88-2D7784511A7D}" dt="2026-03-11T09:05:21.211" v="2271"/>
          <ac:spMkLst>
            <pc:docMk/>
            <pc:sldMk cId="1909653586" sldId="4955"/>
            <ac:spMk id="275" creationId="{552B0122-B66C-4ED0-99D6-279E2100611A}"/>
          </ac:spMkLst>
        </pc:spChg>
        <pc:spChg chg="mod">
          <ac:chgData name="Jessica Newport" userId="dede3334-717e-4998-a1ad-2432f5a188d4" providerId="ADAL" clId="{71450B28-6A91-49C5-BC88-2D7784511A7D}" dt="2026-03-11T09:05:21.211" v="2273"/>
          <ac:spMkLst>
            <pc:docMk/>
            <pc:sldMk cId="1909653586" sldId="4955"/>
            <ac:spMk id="276" creationId="{D5A6F94C-E4B5-432B-B7BD-8B24C7F7F7AE}"/>
          </ac:spMkLst>
        </pc:spChg>
        <pc:spChg chg="mod">
          <ac:chgData name="Jessica Newport" userId="dede3334-717e-4998-a1ad-2432f5a188d4" providerId="ADAL" clId="{71450B28-6A91-49C5-BC88-2D7784511A7D}" dt="2026-03-11T09:05:21.211" v="2275"/>
          <ac:spMkLst>
            <pc:docMk/>
            <pc:sldMk cId="1909653586" sldId="4955"/>
            <ac:spMk id="277" creationId="{DE55F19E-247B-407A-B90B-00ACCB286007}"/>
          </ac:spMkLst>
        </pc:spChg>
        <pc:spChg chg="mod">
          <ac:chgData name="Jessica Newport" userId="dede3334-717e-4998-a1ad-2432f5a188d4" providerId="ADAL" clId="{71450B28-6A91-49C5-BC88-2D7784511A7D}" dt="2026-03-11T09:05:21.227" v="2277"/>
          <ac:spMkLst>
            <pc:docMk/>
            <pc:sldMk cId="1909653586" sldId="4955"/>
            <ac:spMk id="278" creationId="{9ED2B7D5-B32F-4013-BF60-CE2760E78410}"/>
          </ac:spMkLst>
        </pc:spChg>
        <pc:spChg chg="mod">
          <ac:chgData name="Jessica Newport" userId="dede3334-717e-4998-a1ad-2432f5a188d4" providerId="ADAL" clId="{71450B28-6A91-49C5-BC88-2D7784511A7D}" dt="2026-03-11T09:05:21.227" v="2279"/>
          <ac:spMkLst>
            <pc:docMk/>
            <pc:sldMk cId="1909653586" sldId="4955"/>
            <ac:spMk id="279" creationId="{8768A623-BFA3-492D-AF16-F648F0C5F921}"/>
          </ac:spMkLst>
        </pc:spChg>
        <pc:spChg chg="mod">
          <ac:chgData name="Jessica Newport" userId="dede3334-717e-4998-a1ad-2432f5a188d4" providerId="ADAL" clId="{71450B28-6A91-49C5-BC88-2D7784511A7D}" dt="2026-03-11T09:05:21.227" v="2281"/>
          <ac:spMkLst>
            <pc:docMk/>
            <pc:sldMk cId="1909653586" sldId="4955"/>
            <ac:spMk id="280" creationId="{D7852128-6E75-4C86-8587-16C40B2005C5}"/>
          </ac:spMkLst>
        </pc:spChg>
        <pc:spChg chg="mod">
          <ac:chgData name="Jessica Newport" userId="dede3334-717e-4998-a1ad-2432f5a188d4" providerId="ADAL" clId="{71450B28-6A91-49C5-BC88-2D7784511A7D}" dt="2026-03-11T09:05:21.227" v="2283"/>
          <ac:spMkLst>
            <pc:docMk/>
            <pc:sldMk cId="1909653586" sldId="4955"/>
            <ac:spMk id="281" creationId="{99171DC9-62DE-4A9A-99F9-7B391735BE97}"/>
          </ac:spMkLst>
        </pc:spChg>
        <pc:spChg chg="mod">
          <ac:chgData name="Jessica Newport" userId="dede3334-717e-4998-a1ad-2432f5a188d4" providerId="ADAL" clId="{71450B28-6A91-49C5-BC88-2D7784511A7D}" dt="2026-03-11T09:05:21.227" v="2285"/>
          <ac:spMkLst>
            <pc:docMk/>
            <pc:sldMk cId="1909653586" sldId="4955"/>
            <ac:spMk id="282" creationId="{383D3DAF-D995-48F3-BC12-4909E12401FC}"/>
          </ac:spMkLst>
        </pc:spChg>
        <pc:spChg chg="mod">
          <ac:chgData name="Jessica Newport" userId="dede3334-717e-4998-a1ad-2432f5a188d4" providerId="ADAL" clId="{71450B28-6A91-49C5-BC88-2D7784511A7D}" dt="2026-03-11T09:05:21.231" v="2287"/>
          <ac:spMkLst>
            <pc:docMk/>
            <pc:sldMk cId="1909653586" sldId="4955"/>
            <ac:spMk id="283" creationId="{47C6AA34-0BBC-4CF2-AC4C-8B28D457ED09}"/>
          </ac:spMkLst>
        </pc:spChg>
        <pc:spChg chg="mod">
          <ac:chgData name="Jessica Newport" userId="dede3334-717e-4998-a1ad-2432f5a188d4" providerId="ADAL" clId="{71450B28-6A91-49C5-BC88-2D7784511A7D}" dt="2026-03-11T09:05:21.231" v="2289"/>
          <ac:spMkLst>
            <pc:docMk/>
            <pc:sldMk cId="1909653586" sldId="4955"/>
            <ac:spMk id="284" creationId="{CFEC20FC-3206-416E-BCD2-E8CD8D4D2863}"/>
          </ac:spMkLst>
        </pc:spChg>
        <pc:spChg chg="mod">
          <ac:chgData name="Jessica Newport" userId="dede3334-717e-4998-a1ad-2432f5a188d4" providerId="ADAL" clId="{71450B28-6A91-49C5-BC88-2D7784511A7D}" dt="2026-03-11T09:05:21.231" v="2291"/>
          <ac:spMkLst>
            <pc:docMk/>
            <pc:sldMk cId="1909653586" sldId="4955"/>
            <ac:spMk id="285" creationId="{1A679684-D6CE-45C0-B9D3-44EB8FCA2241}"/>
          </ac:spMkLst>
        </pc:spChg>
        <pc:spChg chg="mod">
          <ac:chgData name="Jessica Newport" userId="dede3334-717e-4998-a1ad-2432f5a188d4" providerId="ADAL" clId="{71450B28-6A91-49C5-BC88-2D7784511A7D}" dt="2026-03-11T09:05:21.233" v="2293"/>
          <ac:spMkLst>
            <pc:docMk/>
            <pc:sldMk cId="1909653586" sldId="4955"/>
            <ac:spMk id="286" creationId="{199E4ADC-02C0-4F13-8F90-2189EB791164}"/>
          </ac:spMkLst>
        </pc:spChg>
        <pc:spChg chg="mod">
          <ac:chgData name="Jessica Newport" userId="dede3334-717e-4998-a1ad-2432f5a188d4" providerId="ADAL" clId="{71450B28-6A91-49C5-BC88-2D7784511A7D}" dt="2026-03-11T09:05:21.233" v="2295"/>
          <ac:spMkLst>
            <pc:docMk/>
            <pc:sldMk cId="1909653586" sldId="4955"/>
            <ac:spMk id="287" creationId="{73B59EFE-4039-4417-9A5E-9FE77D123A0E}"/>
          </ac:spMkLst>
        </pc:spChg>
        <pc:spChg chg="mod">
          <ac:chgData name="Jessica Newport" userId="dede3334-717e-4998-a1ad-2432f5a188d4" providerId="ADAL" clId="{71450B28-6A91-49C5-BC88-2D7784511A7D}" dt="2026-03-11T09:05:21.233" v="2297"/>
          <ac:spMkLst>
            <pc:docMk/>
            <pc:sldMk cId="1909653586" sldId="4955"/>
            <ac:spMk id="288" creationId="{43DEC2A8-666E-4C63-96FF-5BD1E0FF8512}"/>
          </ac:spMkLst>
        </pc:spChg>
        <pc:spChg chg="mod">
          <ac:chgData name="Jessica Newport" userId="dede3334-717e-4998-a1ad-2432f5a188d4" providerId="ADAL" clId="{71450B28-6A91-49C5-BC88-2D7784511A7D}" dt="2026-03-11T09:05:21.233" v="2299"/>
          <ac:spMkLst>
            <pc:docMk/>
            <pc:sldMk cId="1909653586" sldId="4955"/>
            <ac:spMk id="289" creationId="{B43119A5-4537-415F-8A37-3ACAA9AC00F3}"/>
          </ac:spMkLst>
        </pc:spChg>
        <pc:spChg chg="mod">
          <ac:chgData name="Jessica Newport" userId="dede3334-717e-4998-a1ad-2432f5a188d4" providerId="ADAL" clId="{71450B28-6A91-49C5-BC88-2D7784511A7D}" dt="2026-03-11T09:05:21.235" v="2301"/>
          <ac:spMkLst>
            <pc:docMk/>
            <pc:sldMk cId="1909653586" sldId="4955"/>
            <ac:spMk id="290" creationId="{48DD3F72-69DC-4B2A-B9E2-70DB13F808BA}"/>
          </ac:spMkLst>
        </pc:spChg>
        <pc:spChg chg="mod">
          <ac:chgData name="Jessica Newport" userId="dede3334-717e-4998-a1ad-2432f5a188d4" providerId="ADAL" clId="{71450B28-6A91-49C5-BC88-2D7784511A7D}" dt="2026-03-11T09:05:21.235" v="2303"/>
          <ac:spMkLst>
            <pc:docMk/>
            <pc:sldMk cId="1909653586" sldId="4955"/>
            <ac:spMk id="291" creationId="{7A76084C-461B-477D-8D24-30543E75B3A9}"/>
          </ac:spMkLst>
        </pc:spChg>
        <pc:spChg chg="mod">
          <ac:chgData name="Jessica Newport" userId="dede3334-717e-4998-a1ad-2432f5a188d4" providerId="ADAL" clId="{71450B28-6A91-49C5-BC88-2D7784511A7D}" dt="2026-03-11T09:05:21.235" v="2305"/>
          <ac:spMkLst>
            <pc:docMk/>
            <pc:sldMk cId="1909653586" sldId="4955"/>
            <ac:spMk id="292" creationId="{0D34F03F-C4A8-49D8-A3E3-9E310283507E}"/>
          </ac:spMkLst>
        </pc:spChg>
        <pc:spChg chg="mod">
          <ac:chgData name="Jessica Newport" userId="dede3334-717e-4998-a1ad-2432f5a188d4" providerId="ADAL" clId="{71450B28-6A91-49C5-BC88-2D7784511A7D}" dt="2026-03-11T09:05:21.237" v="2307"/>
          <ac:spMkLst>
            <pc:docMk/>
            <pc:sldMk cId="1909653586" sldId="4955"/>
            <ac:spMk id="293" creationId="{CEB21EDA-D8E3-416F-8179-FAD4565C886A}"/>
          </ac:spMkLst>
        </pc:spChg>
        <pc:spChg chg="mod">
          <ac:chgData name="Jessica Newport" userId="dede3334-717e-4998-a1ad-2432f5a188d4" providerId="ADAL" clId="{71450B28-6A91-49C5-BC88-2D7784511A7D}" dt="2026-03-11T09:05:21.237" v="2309"/>
          <ac:spMkLst>
            <pc:docMk/>
            <pc:sldMk cId="1909653586" sldId="4955"/>
            <ac:spMk id="294" creationId="{88DBE7B8-864C-48E4-97AF-8D9F82DF88DE}"/>
          </ac:spMkLst>
        </pc:spChg>
        <pc:spChg chg="mod">
          <ac:chgData name="Jessica Newport" userId="dede3334-717e-4998-a1ad-2432f5a188d4" providerId="ADAL" clId="{71450B28-6A91-49C5-BC88-2D7784511A7D}" dt="2026-03-11T09:05:21.237" v="2311"/>
          <ac:spMkLst>
            <pc:docMk/>
            <pc:sldMk cId="1909653586" sldId="4955"/>
            <ac:spMk id="295" creationId="{8984E552-D838-4F21-B236-20ECD21FC75D}"/>
          </ac:spMkLst>
        </pc:spChg>
        <pc:spChg chg="mod">
          <ac:chgData name="Jessica Newport" userId="dede3334-717e-4998-a1ad-2432f5a188d4" providerId="ADAL" clId="{71450B28-6A91-49C5-BC88-2D7784511A7D}" dt="2026-03-11T09:05:21.239" v="2313"/>
          <ac:spMkLst>
            <pc:docMk/>
            <pc:sldMk cId="1909653586" sldId="4955"/>
            <ac:spMk id="296" creationId="{06F91E93-9020-4A59-A808-7C83FAD1E4C3}"/>
          </ac:spMkLst>
        </pc:spChg>
        <pc:spChg chg="mod">
          <ac:chgData name="Jessica Newport" userId="dede3334-717e-4998-a1ad-2432f5a188d4" providerId="ADAL" clId="{71450B28-6A91-49C5-BC88-2D7784511A7D}" dt="2026-03-11T09:05:21.239" v="2315"/>
          <ac:spMkLst>
            <pc:docMk/>
            <pc:sldMk cId="1909653586" sldId="4955"/>
            <ac:spMk id="297" creationId="{A8DEB4BB-F2B9-47D0-B8D7-F802B8DCC51A}"/>
          </ac:spMkLst>
        </pc:spChg>
        <pc:spChg chg="mod">
          <ac:chgData name="Jessica Newport" userId="dede3334-717e-4998-a1ad-2432f5a188d4" providerId="ADAL" clId="{71450B28-6A91-49C5-BC88-2D7784511A7D}" dt="2026-03-11T09:05:21.239" v="2317"/>
          <ac:spMkLst>
            <pc:docMk/>
            <pc:sldMk cId="1909653586" sldId="4955"/>
            <ac:spMk id="298" creationId="{9E13582E-0070-4BE6-8698-24DD54F68830}"/>
          </ac:spMkLst>
        </pc:spChg>
        <pc:spChg chg="mod">
          <ac:chgData name="Jessica Newport" userId="dede3334-717e-4998-a1ad-2432f5a188d4" providerId="ADAL" clId="{71450B28-6A91-49C5-BC88-2D7784511A7D}" dt="2026-03-11T09:05:21.239" v="2319"/>
          <ac:spMkLst>
            <pc:docMk/>
            <pc:sldMk cId="1909653586" sldId="4955"/>
            <ac:spMk id="299" creationId="{1E085A2F-987E-4E01-BBF6-7F638AFCC468}"/>
          </ac:spMkLst>
        </pc:spChg>
        <pc:spChg chg="mod">
          <ac:chgData name="Jessica Newport" userId="dede3334-717e-4998-a1ad-2432f5a188d4" providerId="ADAL" clId="{71450B28-6A91-49C5-BC88-2D7784511A7D}" dt="2026-03-11T09:05:21.241" v="2321"/>
          <ac:spMkLst>
            <pc:docMk/>
            <pc:sldMk cId="1909653586" sldId="4955"/>
            <ac:spMk id="300" creationId="{3F901E75-213B-4568-9EC7-EAC24AA3F793}"/>
          </ac:spMkLst>
        </pc:spChg>
        <pc:spChg chg="mod">
          <ac:chgData name="Jessica Newport" userId="dede3334-717e-4998-a1ad-2432f5a188d4" providerId="ADAL" clId="{71450B28-6A91-49C5-BC88-2D7784511A7D}" dt="2026-03-11T09:05:21.241" v="2323"/>
          <ac:spMkLst>
            <pc:docMk/>
            <pc:sldMk cId="1909653586" sldId="4955"/>
            <ac:spMk id="301" creationId="{280B04E3-C5FE-4AFF-A583-07F5DFCEA252}"/>
          </ac:spMkLst>
        </pc:spChg>
        <pc:spChg chg="mod">
          <ac:chgData name="Jessica Newport" userId="dede3334-717e-4998-a1ad-2432f5a188d4" providerId="ADAL" clId="{71450B28-6A91-49C5-BC88-2D7784511A7D}" dt="2026-03-11T09:05:21.241" v="2325"/>
          <ac:spMkLst>
            <pc:docMk/>
            <pc:sldMk cId="1909653586" sldId="4955"/>
            <ac:spMk id="302" creationId="{B7AA0500-88BE-42A7-8A6C-CC8565E4515C}"/>
          </ac:spMkLst>
        </pc:spChg>
        <pc:spChg chg="mod">
          <ac:chgData name="Jessica Newport" userId="dede3334-717e-4998-a1ad-2432f5a188d4" providerId="ADAL" clId="{71450B28-6A91-49C5-BC88-2D7784511A7D}" dt="2026-03-11T09:05:21.244" v="2327"/>
          <ac:spMkLst>
            <pc:docMk/>
            <pc:sldMk cId="1909653586" sldId="4955"/>
            <ac:spMk id="303" creationId="{EE90EF27-4EF5-46CD-8327-97EA2C7B14AB}"/>
          </ac:spMkLst>
        </pc:spChg>
        <pc:spChg chg="mod">
          <ac:chgData name="Jessica Newport" userId="dede3334-717e-4998-a1ad-2432f5a188d4" providerId="ADAL" clId="{71450B28-6A91-49C5-BC88-2D7784511A7D}" dt="2026-03-11T09:05:21.244" v="2329"/>
          <ac:spMkLst>
            <pc:docMk/>
            <pc:sldMk cId="1909653586" sldId="4955"/>
            <ac:spMk id="304" creationId="{69521F9F-B1BC-4256-B496-34D6C2185ACD}"/>
          </ac:spMkLst>
        </pc:spChg>
        <pc:spChg chg="mod">
          <ac:chgData name="Jessica Newport" userId="dede3334-717e-4998-a1ad-2432f5a188d4" providerId="ADAL" clId="{71450B28-6A91-49C5-BC88-2D7784511A7D}" dt="2026-03-11T09:05:21.244" v="2331"/>
          <ac:spMkLst>
            <pc:docMk/>
            <pc:sldMk cId="1909653586" sldId="4955"/>
            <ac:spMk id="305" creationId="{31A49CE4-735E-4C56-A12A-3C8AA87E49F6}"/>
          </ac:spMkLst>
        </pc:spChg>
        <pc:spChg chg="mod">
          <ac:chgData name="Jessica Newport" userId="dede3334-717e-4998-a1ad-2432f5a188d4" providerId="ADAL" clId="{71450B28-6A91-49C5-BC88-2D7784511A7D}" dt="2026-03-11T09:05:21.244" v="2333"/>
          <ac:spMkLst>
            <pc:docMk/>
            <pc:sldMk cId="1909653586" sldId="4955"/>
            <ac:spMk id="306" creationId="{896631E5-8879-43D0-86DC-90DCB4317DCE}"/>
          </ac:spMkLst>
        </pc:spChg>
        <pc:spChg chg="mod">
          <ac:chgData name="Jessica Newport" userId="dede3334-717e-4998-a1ad-2432f5a188d4" providerId="ADAL" clId="{71450B28-6A91-49C5-BC88-2D7784511A7D}" dt="2026-03-11T09:05:21.244" v="2335"/>
          <ac:spMkLst>
            <pc:docMk/>
            <pc:sldMk cId="1909653586" sldId="4955"/>
            <ac:spMk id="307" creationId="{05375C60-6D0F-41CF-93E4-05CDEACFE30C}"/>
          </ac:spMkLst>
        </pc:spChg>
        <pc:spChg chg="mod">
          <ac:chgData name="Jessica Newport" userId="dede3334-717e-4998-a1ad-2432f5a188d4" providerId="ADAL" clId="{71450B28-6A91-49C5-BC88-2D7784511A7D}" dt="2026-03-11T09:05:21.244" v="2337"/>
          <ac:spMkLst>
            <pc:docMk/>
            <pc:sldMk cId="1909653586" sldId="4955"/>
            <ac:spMk id="308" creationId="{774AD2D5-A937-4454-86CE-CE3EC6F18093}"/>
          </ac:spMkLst>
        </pc:spChg>
        <pc:spChg chg="mod">
          <ac:chgData name="Jessica Newport" userId="dede3334-717e-4998-a1ad-2432f5a188d4" providerId="ADAL" clId="{71450B28-6A91-49C5-BC88-2D7784511A7D}" dt="2026-03-11T09:05:21.244" v="2339"/>
          <ac:spMkLst>
            <pc:docMk/>
            <pc:sldMk cId="1909653586" sldId="4955"/>
            <ac:spMk id="309" creationId="{8E894F3C-7DFD-4745-B3BE-D345594B9A2E}"/>
          </ac:spMkLst>
        </pc:spChg>
        <pc:spChg chg="mod">
          <ac:chgData name="Jessica Newport" userId="dede3334-717e-4998-a1ad-2432f5a188d4" providerId="ADAL" clId="{71450B28-6A91-49C5-BC88-2D7784511A7D}" dt="2026-03-11T09:05:21.244" v="2341"/>
          <ac:spMkLst>
            <pc:docMk/>
            <pc:sldMk cId="1909653586" sldId="4955"/>
            <ac:spMk id="310" creationId="{74CB64F2-DEF3-477E-A056-AFDD8A0CCD31}"/>
          </ac:spMkLst>
        </pc:spChg>
        <pc:spChg chg="mod">
          <ac:chgData name="Jessica Newport" userId="dede3334-717e-4998-a1ad-2432f5a188d4" providerId="ADAL" clId="{71450B28-6A91-49C5-BC88-2D7784511A7D}" dt="2026-03-11T09:05:21.244" v="2343"/>
          <ac:spMkLst>
            <pc:docMk/>
            <pc:sldMk cId="1909653586" sldId="4955"/>
            <ac:spMk id="311" creationId="{87C1F433-98AD-45AC-8D8F-A0B9BE816E83}"/>
          </ac:spMkLst>
        </pc:spChg>
        <pc:spChg chg="mod">
          <ac:chgData name="Jessica Newport" userId="dede3334-717e-4998-a1ad-2432f5a188d4" providerId="ADAL" clId="{71450B28-6A91-49C5-BC88-2D7784511A7D}" dt="2026-03-11T09:05:21.244" v="2345"/>
          <ac:spMkLst>
            <pc:docMk/>
            <pc:sldMk cId="1909653586" sldId="4955"/>
            <ac:spMk id="312" creationId="{B4084474-2BBA-4082-B069-F57B29781632}"/>
          </ac:spMkLst>
        </pc:spChg>
        <pc:spChg chg="mod">
          <ac:chgData name="Jessica Newport" userId="dede3334-717e-4998-a1ad-2432f5a188d4" providerId="ADAL" clId="{71450B28-6A91-49C5-BC88-2D7784511A7D}" dt="2026-03-11T09:05:21.244" v="2347"/>
          <ac:spMkLst>
            <pc:docMk/>
            <pc:sldMk cId="1909653586" sldId="4955"/>
            <ac:spMk id="313" creationId="{55ED2913-6583-4C9A-AB91-DC7793E17B39}"/>
          </ac:spMkLst>
        </pc:spChg>
        <pc:spChg chg="mod">
          <ac:chgData name="Jessica Newport" userId="dede3334-717e-4998-a1ad-2432f5a188d4" providerId="ADAL" clId="{71450B28-6A91-49C5-BC88-2D7784511A7D}" dt="2026-03-11T09:05:21.244" v="2349"/>
          <ac:spMkLst>
            <pc:docMk/>
            <pc:sldMk cId="1909653586" sldId="4955"/>
            <ac:spMk id="314" creationId="{91B7FC2E-6E5C-48A4-BADA-0FEC4059697F}"/>
          </ac:spMkLst>
        </pc:spChg>
        <pc:spChg chg="mod">
          <ac:chgData name="Jessica Newport" userId="dede3334-717e-4998-a1ad-2432f5a188d4" providerId="ADAL" clId="{71450B28-6A91-49C5-BC88-2D7784511A7D}" dt="2026-03-11T09:05:21.244" v="2351"/>
          <ac:spMkLst>
            <pc:docMk/>
            <pc:sldMk cId="1909653586" sldId="4955"/>
            <ac:spMk id="315" creationId="{69616B56-9098-4207-8747-E1AFDD8BFD60}"/>
          </ac:spMkLst>
        </pc:spChg>
        <pc:spChg chg="mod">
          <ac:chgData name="Jessica Newport" userId="dede3334-717e-4998-a1ad-2432f5a188d4" providerId="ADAL" clId="{71450B28-6A91-49C5-BC88-2D7784511A7D}" dt="2026-03-11T09:05:21.244" v="2353"/>
          <ac:spMkLst>
            <pc:docMk/>
            <pc:sldMk cId="1909653586" sldId="4955"/>
            <ac:spMk id="316" creationId="{2E45B26F-586F-40E8-8459-3BA14A634643}"/>
          </ac:spMkLst>
        </pc:spChg>
        <pc:spChg chg="mod">
          <ac:chgData name="Jessica Newport" userId="dede3334-717e-4998-a1ad-2432f5a188d4" providerId="ADAL" clId="{71450B28-6A91-49C5-BC88-2D7784511A7D}" dt="2026-03-11T09:05:21.244" v="2355"/>
          <ac:spMkLst>
            <pc:docMk/>
            <pc:sldMk cId="1909653586" sldId="4955"/>
            <ac:spMk id="317" creationId="{0AC331D9-D3AB-406C-8B59-CB7C9B0D14B8}"/>
          </ac:spMkLst>
        </pc:spChg>
        <pc:spChg chg="mod">
          <ac:chgData name="Jessica Newport" userId="dede3334-717e-4998-a1ad-2432f5a188d4" providerId="ADAL" clId="{71450B28-6A91-49C5-BC88-2D7784511A7D}" dt="2026-03-11T09:05:21.244" v="2357"/>
          <ac:spMkLst>
            <pc:docMk/>
            <pc:sldMk cId="1909653586" sldId="4955"/>
            <ac:spMk id="318" creationId="{DBC513EF-0FD0-4801-BFE2-1D990495C303}"/>
          </ac:spMkLst>
        </pc:spChg>
        <pc:spChg chg="mod">
          <ac:chgData name="Jessica Newport" userId="dede3334-717e-4998-a1ad-2432f5a188d4" providerId="ADAL" clId="{71450B28-6A91-49C5-BC88-2D7784511A7D}" dt="2026-03-11T09:05:21.244" v="2359"/>
          <ac:spMkLst>
            <pc:docMk/>
            <pc:sldMk cId="1909653586" sldId="4955"/>
            <ac:spMk id="319" creationId="{89863801-26FD-42AC-824B-81481951F9CA}"/>
          </ac:spMkLst>
        </pc:spChg>
        <pc:spChg chg="mod">
          <ac:chgData name="Jessica Newport" userId="dede3334-717e-4998-a1ad-2432f5a188d4" providerId="ADAL" clId="{71450B28-6A91-49C5-BC88-2D7784511A7D}" dt="2026-03-11T09:05:21.244" v="2361"/>
          <ac:spMkLst>
            <pc:docMk/>
            <pc:sldMk cId="1909653586" sldId="4955"/>
            <ac:spMk id="320" creationId="{AD3A2804-98FB-403C-B364-FB784E1C62AB}"/>
          </ac:spMkLst>
        </pc:spChg>
        <pc:spChg chg="mod">
          <ac:chgData name="Jessica Newport" userId="dede3334-717e-4998-a1ad-2432f5a188d4" providerId="ADAL" clId="{71450B28-6A91-49C5-BC88-2D7784511A7D}" dt="2026-03-11T09:05:21.244" v="2363"/>
          <ac:spMkLst>
            <pc:docMk/>
            <pc:sldMk cId="1909653586" sldId="4955"/>
            <ac:spMk id="321" creationId="{50198C81-8095-4BF8-9447-74F20C4E7731}"/>
          </ac:spMkLst>
        </pc:spChg>
        <pc:spChg chg="mod">
          <ac:chgData name="Jessica Newport" userId="dede3334-717e-4998-a1ad-2432f5a188d4" providerId="ADAL" clId="{71450B28-6A91-49C5-BC88-2D7784511A7D}" dt="2026-03-11T09:05:21.244" v="2365"/>
          <ac:spMkLst>
            <pc:docMk/>
            <pc:sldMk cId="1909653586" sldId="4955"/>
            <ac:spMk id="322" creationId="{33B848A9-4162-4414-96A2-EC6DEAE75D41}"/>
          </ac:spMkLst>
        </pc:spChg>
        <pc:spChg chg="mod">
          <ac:chgData name="Jessica Newport" userId="dede3334-717e-4998-a1ad-2432f5a188d4" providerId="ADAL" clId="{71450B28-6A91-49C5-BC88-2D7784511A7D}" dt="2026-03-11T09:05:21.244" v="2367"/>
          <ac:spMkLst>
            <pc:docMk/>
            <pc:sldMk cId="1909653586" sldId="4955"/>
            <ac:spMk id="323" creationId="{741E6658-B7B0-47C9-9A8F-AE4534A390BC}"/>
          </ac:spMkLst>
        </pc:spChg>
        <pc:spChg chg="mod">
          <ac:chgData name="Jessica Newport" userId="dede3334-717e-4998-a1ad-2432f5a188d4" providerId="ADAL" clId="{71450B28-6A91-49C5-BC88-2D7784511A7D}" dt="2026-03-11T09:05:21.259" v="2369"/>
          <ac:spMkLst>
            <pc:docMk/>
            <pc:sldMk cId="1909653586" sldId="4955"/>
            <ac:spMk id="324" creationId="{86F5EE13-5B13-4F69-9B00-8D09D8358178}"/>
          </ac:spMkLst>
        </pc:spChg>
        <pc:spChg chg="mod">
          <ac:chgData name="Jessica Newport" userId="dede3334-717e-4998-a1ad-2432f5a188d4" providerId="ADAL" clId="{71450B28-6A91-49C5-BC88-2D7784511A7D}" dt="2026-03-11T09:05:21.259" v="2371"/>
          <ac:spMkLst>
            <pc:docMk/>
            <pc:sldMk cId="1909653586" sldId="4955"/>
            <ac:spMk id="325" creationId="{60573482-90FB-48E2-AC35-797937173FCB}"/>
          </ac:spMkLst>
        </pc:spChg>
        <pc:spChg chg="mod">
          <ac:chgData name="Jessica Newport" userId="dede3334-717e-4998-a1ad-2432f5a188d4" providerId="ADAL" clId="{71450B28-6A91-49C5-BC88-2D7784511A7D}" dt="2026-03-11T09:05:21.260" v="2373"/>
          <ac:spMkLst>
            <pc:docMk/>
            <pc:sldMk cId="1909653586" sldId="4955"/>
            <ac:spMk id="326" creationId="{B9266CBE-8ECE-4981-91A1-D4FC529E623B}"/>
          </ac:spMkLst>
        </pc:spChg>
        <pc:spChg chg="mod">
          <ac:chgData name="Jessica Newport" userId="dede3334-717e-4998-a1ad-2432f5a188d4" providerId="ADAL" clId="{71450B28-6A91-49C5-BC88-2D7784511A7D}" dt="2026-03-11T09:05:21.260" v="2375"/>
          <ac:spMkLst>
            <pc:docMk/>
            <pc:sldMk cId="1909653586" sldId="4955"/>
            <ac:spMk id="327" creationId="{C7E0B3A2-4EBD-477D-801B-EC0036A055BB}"/>
          </ac:spMkLst>
        </pc:spChg>
        <pc:spChg chg="mod">
          <ac:chgData name="Jessica Newport" userId="dede3334-717e-4998-a1ad-2432f5a188d4" providerId="ADAL" clId="{71450B28-6A91-49C5-BC88-2D7784511A7D}" dt="2026-03-11T09:05:21.260" v="2377"/>
          <ac:spMkLst>
            <pc:docMk/>
            <pc:sldMk cId="1909653586" sldId="4955"/>
            <ac:spMk id="328" creationId="{C5A90198-0E16-43B9-9FA7-01B1E9703328}"/>
          </ac:spMkLst>
        </pc:spChg>
        <pc:spChg chg="mod">
          <ac:chgData name="Jessica Newport" userId="dede3334-717e-4998-a1ad-2432f5a188d4" providerId="ADAL" clId="{71450B28-6A91-49C5-BC88-2D7784511A7D}" dt="2026-03-11T09:05:21.260" v="2379"/>
          <ac:spMkLst>
            <pc:docMk/>
            <pc:sldMk cId="1909653586" sldId="4955"/>
            <ac:spMk id="329" creationId="{535E826F-27B6-4CBA-92FF-EE29715DDAA5}"/>
          </ac:spMkLst>
        </pc:spChg>
        <pc:spChg chg="mod">
          <ac:chgData name="Jessica Newport" userId="dede3334-717e-4998-a1ad-2432f5a188d4" providerId="ADAL" clId="{71450B28-6A91-49C5-BC88-2D7784511A7D}" dt="2026-03-11T09:05:21.260" v="2381"/>
          <ac:spMkLst>
            <pc:docMk/>
            <pc:sldMk cId="1909653586" sldId="4955"/>
            <ac:spMk id="330" creationId="{31C7B447-BEAE-4332-A85D-9001AEE0AC2C}"/>
          </ac:spMkLst>
        </pc:spChg>
        <pc:spChg chg="mod">
          <ac:chgData name="Jessica Newport" userId="dede3334-717e-4998-a1ad-2432f5a188d4" providerId="ADAL" clId="{71450B28-6A91-49C5-BC88-2D7784511A7D}" dt="2026-03-11T09:05:21.260" v="2383"/>
          <ac:spMkLst>
            <pc:docMk/>
            <pc:sldMk cId="1909653586" sldId="4955"/>
            <ac:spMk id="331" creationId="{2C9AEECD-4D29-4937-A509-80FD2A99F546}"/>
          </ac:spMkLst>
        </pc:spChg>
        <pc:spChg chg="mod">
          <ac:chgData name="Jessica Newport" userId="dede3334-717e-4998-a1ad-2432f5a188d4" providerId="ADAL" clId="{71450B28-6A91-49C5-BC88-2D7784511A7D}" dt="2026-03-11T09:05:21.260" v="2385"/>
          <ac:spMkLst>
            <pc:docMk/>
            <pc:sldMk cId="1909653586" sldId="4955"/>
            <ac:spMk id="332" creationId="{5249AC84-3970-4E78-9FED-55B7B138F35A}"/>
          </ac:spMkLst>
        </pc:spChg>
        <pc:spChg chg="mod">
          <ac:chgData name="Jessica Newport" userId="dede3334-717e-4998-a1ad-2432f5a188d4" providerId="ADAL" clId="{71450B28-6A91-49C5-BC88-2D7784511A7D}" dt="2026-03-11T09:05:21.260" v="2387"/>
          <ac:spMkLst>
            <pc:docMk/>
            <pc:sldMk cId="1909653586" sldId="4955"/>
            <ac:spMk id="333" creationId="{067897D9-1ACF-4576-80D5-13A610ED9E27}"/>
          </ac:spMkLst>
        </pc:spChg>
        <pc:spChg chg="mod">
          <ac:chgData name="Jessica Newport" userId="dede3334-717e-4998-a1ad-2432f5a188d4" providerId="ADAL" clId="{71450B28-6A91-49C5-BC88-2D7784511A7D}" dt="2026-03-11T09:05:21.260" v="2389"/>
          <ac:spMkLst>
            <pc:docMk/>
            <pc:sldMk cId="1909653586" sldId="4955"/>
            <ac:spMk id="334" creationId="{7070FE7D-FB8C-4052-98DC-A606DCE0985D}"/>
          </ac:spMkLst>
        </pc:spChg>
        <pc:spChg chg="mod">
          <ac:chgData name="Jessica Newport" userId="dede3334-717e-4998-a1ad-2432f5a188d4" providerId="ADAL" clId="{71450B28-6A91-49C5-BC88-2D7784511A7D}" dt="2026-03-11T09:05:21.260" v="2391"/>
          <ac:spMkLst>
            <pc:docMk/>
            <pc:sldMk cId="1909653586" sldId="4955"/>
            <ac:spMk id="335" creationId="{F1C9ABED-F7CC-4685-B888-118A95CBF930}"/>
          </ac:spMkLst>
        </pc:spChg>
        <pc:spChg chg="mod">
          <ac:chgData name="Jessica Newport" userId="dede3334-717e-4998-a1ad-2432f5a188d4" providerId="ADAL" clId="{71450B28-6A91-49C5-BC88-2D7784511A7D}" dt="2026-03-11T09:05:21.260" v="2393"/>
          <ac:spMkLst>
            <pc:docMk/>
            <pc:sldMk cId="1909653586" sldId="4955"/>
            <ac:spMk id="336" creationId="{1B1BA306-F3B3-4C1B-A2A4-DC07582BF55A}"/>
          </ac:spMkLst>
        </pc:spChg>
        <pc:spChg chg="mod">
          <ac:chgData name="Jessica Newport" userId="dede3334-717e-4998-a1ad-2432f5a188d4" providerId="ADAL" clId="{71450B28-6A91-49C5-BC88-2D7784511A7D}" dt="2026-03-11T09:05:21.260" v="2395"/>
          <ac:spMkLst>
            <pc:docMk/>
            <pc:sldMk cId="1909653586" sldId="4955"/>
            <ac:spMk id="337" creationId="{6F1BFBAE-F098-4444-A865-3DC55A25CC10}"/>
          </ac:spMkLst>
        </pc:spChg>
        <pc:spChg chg="mod">
          <ac:chgData name="Jessica Newport" userId="dede3334-717e-4998-a1ad-2432f5a188d4" providerId="ADAL" clId="{71450B28-6A91-49C5-BC88-2D7784511A7D}" dt="2026-03-11T09:05:21.260" v="2397"/>
          <ac:spMkLst>
            <pc:docMk/>
            <pc:sldMk cId="1909653586" sldId="4955"/>
            <ac:spMk id="338" creationId="{FFC1B8CE-DE4A-4B01-AC56-ACF9F296BAAC}"/>
          </ac:spMkLst>
        </pc:spChg>
        <pc:spChg chg="mod">
          <ac:chgData name="Jessica Newport" userId="dede3334-717e-4998-a1ad-2432f5a188d4" providerId="ADAL" clId="{71450B28-6A91-49C5-BC88-2D7784511A7D}" dt="2026-03-11T09:05:21.260" v="2399"/>
          <ac:spMkLst>
            <pc:docMk/>
            <pc:sldMk cId="1909653586" sldId="4955"/>
            <ac:spMk id="339" creationId="{095A51A9-1AFF-4FB7-A584-E334AD93498D}"/>
          </ac:spMkLst>
        </pc:spChg>
        <pc:spChg chg="mod">
          <ac:chgData name="Jessica Newport" userId="dede3334-717e-4998-a1ad-2432f5a188d4" providerId="ADAL" clId="{71450B28-6A91-49C5-BC88-2D7784511A7D}" dt="2026-03-11T09:05:21.269" v="2401"/>
          <ac:spMkLst>
            <pc:docMk/>
            <pc:sldMk cId="1909653586" sldId="4955"/>
            <ac:spMk id="340" creationId="{CBF98AEC-35BF-429A-85B3-E5E30FD82FDC}"/>
          </ac:spMkLst>
        </pc:spChg>
        <pc:spChg chg="mod">
          <ac:chgData name="Jessica Newport" userId="dede3334-717e-4998-a1ad-2432f5a188d4" providerId="ADAL" clId="{71450B28-6A91-49C5-BC88-2D7784511A7D}" dt="2026-03-11T09:05:21.269" v="2403"/>
          <ac:spMkLst>
            <pc:docMk/>
            <pc:sldMk cId="1909653586" sldId="4955"/>
            <ac:spMk id="341" creationId="{EFF7E2C5-1C9B-419E-BCF4-F38FDF6B0A89}"/>
          </ac:spMkLst>
        </pc:spChg>
        <pc:spChg chg="mod">
          <ac:chgData name="Jessica Newport" userId="dede3334-717e-4998-a1ad-2432f5a188d4" providerId="ADAL" clId="{71450B28-6A91-49C5-BC88-2D7784511A7D}" dt="2026-03-11T09:05:21.269" v="2405"/>
          <ac:spMkLst>
            <pc:docMk/>
            <pc:sldMk cId="1909653586" sldId="4955"/>
            <ac:spMk id="342" creationId="{0FAA38D1-5D8F-45CF-B66F-55B94B138C8D}"/>
          </ac:spMkLst>
        </pc:spChg>
        <pc:spChg chg="mod">
          <ac:chgData name="Jessica Newport" userId="dede3334-717e-4998-a1ad-2432f5a188d4" providerId="ADAL" clId="{71450B28-6A91-49C5-BC88-2D7784511A7D}" dt="2026-03-11T09:05:21.269" v="2407"/>
          <ac:spMkLst>
            <pc:docMk/>
            <pc:sldMk cId="1909653586" sldId="4955"/>
            <ac:spMk id="343" creationId="{43480FE3-4D0A-440E-B16A-2C7763ED41B6}"/>
          </ac:spMkLst>
        </pc:spChg>
        <pc:spChg chg="mod">
          <ac:chgData name="Jessica Newport" userId="dede3334-717e-4998-a1ad-2432f5a188d4" providerId="ADAL" clId="{71450B28-6A91-49C5-BC88-2D7784511A7D}" dt="2026-03-11T09:05:21.269" v="2409"/>
          <ac:spMkLst>
            <pc:docMk/>
            <pc:sldMk cId="1909653586" sldId="4955"/>
            <ac:spMk id="344" creationId="{E1247E28-0D58-4C5A-AF02-C60EEC634D48}"/>
          </ac:spMkLst>
        </pc:spChg>
        <pc:spChg chg="mod">
          <ac:chgData name="Jessica Newport" userId="dede3334-717e-4998-a1ad-2432f5a188d4" providerId="ADAL" clId="{71450B28-6A91-49C5-BC88-2D7784511A7D}" dt="2026-03-11T09:05:21.269" v="2411"/>
          <ac:spMkLst>
            <pc:docMk/>
            <pc:sldMk cId="1909653586" sldId="4955"/>
            <ac:spMk id="345" creationId="{88C75DB7-B055-423C-8282-042E66775954}"/>
          </ac:spMkLst>
        </pc:spChg>
        <pc:spChg chg="mod">
          <ac:chgData name="Jessica Newport" userId="dede3334-717e-4998-a1ad-2432f5a188d4" providerId="ADAL" clId="{71450B28-6A91-49C5-BC88-2D7784511A7D}" dt="2026-03-11T09:05:21.269" v="2413"/>
          <ac:spMkLst>
            <pc:docMk/>
            <pc:sldMk cId="1909653586" sldId="4955"/>
            <ac:spMk id="346" creationId="{9C9AF2F2-7A0D-444C-A932-1B7664DE326F}"/>
          </ac:spMkLst>
        </pc:spChg>
        <pc:spChg chg="mod">
          <ac:chgData name="Jessica Newport" userId="dede3334-717e-4998-a1ad-2432f5a188d4" providerId="ADAL" clId="{71450B28-6A91-49C5-BC88-2D7784511A7D}" dt="2026-03-11T09:05:21.269" v="2415"/>
          <ac:spMkLst>
            <pc:docMk/>
            <pc:sldMk cId="1909653586" sldId="4955"/>
            <ac:spMk id="347" creationId="{65706FB1-3A10-4347-8352-3DFEA6606991}"/>
          </ac:spMkLst>
        </pc:spChg>
        <pc:spChg chg="mod">
          <ac:chgData name="Jessica Newport" userId="dede3334-717e-4998-a1ad-2432f5a188d4" providerId="ADAL" clId="{71450B28-6A91-49C5-BC88-2D7784511A7D}" dt="2026-03-11T09:05:21.269" v="2417"/>
          <ac:spMkLst>
            <pc:docMk/>
            <pc:sldMk cId="1909653586" sldId="4955"/>
            <ac:spMk id="348" creationId="{52C1E440-8FA4-4456-AE61-EC03C1126F4C}"/>
          </ac:spMkLst>
        </pc:spChg>
        <pc:spChg chg="mod">
          <ac:chgData name="Jessica Newport" userId="dede3334-717e-4998-a1ad-2432f5a188d4" providerId="ADAL" clId="{71450B28-6A91-49C5-BC88-2D7784511A7D}" dt="2026-03-11T09:05:21.269" v="2419"/>
          <ac:spMkLst>
            <pc:docMk/>
            <pc:sldMk cId="1909653586" sldId="4955"/>
            <ac:spMk id="349" creationId="{2AA39E69-3424-4BDA-8EC5-47FFC9852481}"/>
          </ac:spMkLst>
        </pc:spChg>
        <pc:spChg chg="mod">
          <ac:chgData name="Jessica Newport" userId="dede3334-717e-4998-a1ad-2432f5a188d4" providerId="ADAL" clId="{71450B28-6A91-49C5-BC88-2D7784511A7D}" dt="2026-03-11T09:05:21.275" v="2421"/>
          <ac:spMkLst>
            <pc:docMk/>
            <pc:sldMk cId="1909653586" sldId="4955"/>
            <ac:spMk id="350" creationId="{D1A87CAC-DB13-4D01-AE75-966A759E2DE3}"/>
          </ac:spMkLst>
        </pc:spChg>
        <pc:spChg chg="mod">
          <ac:chgData name="Jessica Newport" userId="dede3334-717e-4998-a1ad-2432f5a188d4" providerId="ADAL" clId="{71450B28-6A91-49C5-BC88-2D7784511A7D}" dt="2026-03-11T09:05:21.275" v="2423"/>
          <ac:spMkLst>
            <pc:docMk/>
            <pc:sldMk cId="1909653586" sldId="4955"/>
            <ac:spMk id="351" creationId="{258CB35C-447B-40D1-8454-12317A9E4769}"/>
          </ac:spMkLst>
        </pc:spChg>
        <pc:spChg chg="mod">
          <ac:chgData name="Jessica Newport" userId="dede3334-717e-4998-a1ad-2432f5a188d4" providerId="ADAL" clId="{71450B28-6A91-49C5-BC88-2D7784511A7D}" dt="2026-03-11T09:05:21.275" v="2425"/>
          <ac:spMkLst>
            <pc:docMk/>
            <pc:sldMk cId="1909653586" sldId="4955"/>
            <ac:spMk id="352" creationId="{1B580113-AA3A-4C9C-A450-C1C3A4B1CC99}"/>
          </ac:spMkLst>
        </pc:spChg>
        <pc:spChg chg="mod">
          <ac:chgData name="Jessica Newport" userId="dede3334-717e-4998-a1ad-2432f5a188d4" providerId="ADAL" clId="{71450B28-6A91-49C5-BC88-2D7784511A7D}" dt="2026-03-11T09:05:21.275" v="2427"/>
          <ac:spMkLst>
            <pc:docMk/>
            <pc:sldMk cId="1909653586" sldId="4955"/>
            <ac:spMk id="353" creationId="{20B2B3F9-5930-498C-80DC-9593D657BC9C}"/>
          </ac:spMkLst>
        </pc:spChg>
        <pc:spChg chg="mod">
          <ac:chgData name="Jessica Newport" userId="dede3334-717e-4998-a1ad-2432f5a188d4" providerId="ADAL" clId="{71450B28-6A91-49C5-BC88-2D7784511A7D}" dt="2026-03-11T09:05:21.275" v="2429"/>
          <ac:spMkLst>
            <pc:docMk/>
            <pc:sldMk cId="1909653586" sldId="4955"/>
            <ac:spMk id="354" creationId="{EDED26A8-5CF2-4A03-A28F-2373B259BF91}"/>
          </ac:spMkLst>
        </pc:spChg>
        <pc:spChg chg="mod">
          <ac:chgData name="Jessica Newport" userId="dede3334-717e-4998-a1ad-2432f5a188d4" providerId="ADAL" clId="{71450B28-6A91-49C5-BC88-2D7784511A7D}" dt="2026-03-11T09:05:21.275" v="2431"/>
          <ac:spMkLst>
            <pc:docMk/>
            <pc:sldMk cId="1909653586" sldId="4955"/>
            <ac:spMk id="355" creationId="{B43F114F-C598-49BD-A5EA-01D515F6494B}"/>
          </ac:spMkLst>
        </pc:spChg>
        <pc:spChg chg="mod">
          <ac:chgData name="Jessica Newport" userId="dede3334-717e-4998-a1ad-2432f5a188d4" providerId="ADAL" clId="{71450B28-6A91-49C5-BC88-2D7784511A7D}" dt="2026-03-11T09:05:21.279" v="2433"/>
          <ac:spMkLst>
            <pc:docMk/>
            <pc:sldMk cId="1909653586" sldId="4955"/>
            <ac:spMk id="356" creationId="{92329B22-AD43-4EBE-986D-AE3A7DB52BEE}"/>
          </ac:spMkLst>
        </pc:spChg>
        <pc:spChg chg="mod">
          <ac:chgData name="Jessica Newport" userId="dede3334-717e-4998-a1ad-2432f5a188d4" providerId="ADAL" clId="{71450B28-6A91-49C5-BC88-2D7784511A7D}" dt="2026-03-11T09:05:21.279" v="2435"/>
          <ac:spMkLst>
            <pc:docMk/>
            <pc:sldMk cId="1909653586" sldId="4955"/>
            <ac:spMk id="357" creationId="{EE03D331-B790-4CE5-B919-4EEEACC55D2A}"/>
          </ac:spMkLst>
        </pc:spChg>
        <pc:spChg chg="mod">
          <ac:chgData name="Jessica Newport" userId="dede3334-717e-4998-a1ad-2432f5a188d4" providerId="ADAL" clId="{71450B28-6A91-49C5-BC88-2D7784511A7D}" dt="2026-03-11T09:05:21.281" v="2437"/>
          <ac:spMkLst>
            <pc:docMk/>
            <pc:sldMk cId="1909653586" sldId="4955"/>
            <ac:spMk id="358" creationId="{17C6E0B4-B8A4-4967-AA1C-093EF443FFD4}"/>
          </ac:spMkLst>
        </pc:spChg>
        <pc:spChg chg="mod">
          <ac:chgData name="Jessica Newport" userId="dede3334-717e-4998-a1ad-2432f5a188d4" providerId="ADAL" clId="{71450B28-6A91-49C5-BC88-2D7784511A7D}" dt="2026-03-11T09:05:21.281" v="2439"/>
          <ac:spMkLst>
            <pc:docMk/>
            <pc:sldMk cId="1909653586" sldId="4955"/>
            <ac:spMk id="359" creationId="{1862F2EC-D6E7-48AB-826E-7720394C0DAB}"/>
          </ac:spMkLst>
        </pc:spChg>
        <pc:spChg chg="mod">
          <ac:chgData name="Jessica Newport" userId="dede3334-717e-4998-a1ad-2432f5a188d4" providerId="ADAL" clId="{71450B28-6A91-49C5-BC88-2D7784511A7D}" dt="2026-03-11T09:05:21.283" v="2441"/>
          <ac:spMkLst>
            <pc:docMk/>
            <pc:sldMk cId="1909653586" sldId="4955"/>
            <ac:spMk id="360" creationId="{182B7542-1E52-4F80-980C-2577A9FA4437}"/>
          </ac:spMkLst>
        </pc:spChg>
        <pc:spChg chg="mod">
          <ac:chgData name="Jessica Newport" userId="dede3334-717e-4998-a1ad-2432f5a188d4" providerId="ADAL" clId="{71450B28-6A91-49C5-BC88-2D7784511A7D}" dt="2026-03-11T09:05:21.283" v="2443"/>
          <ac:spMkLst>
            <pc:docMk/>
            <pc:sldMk cId="1909653586" sldId="4955"/>
            <ac:spMk id="361" creationId="{FD72213E-DA58-4C25-8C9D-D9528BDFDD2D}"/>
          </ac:spMkLst>
        </pc:spChg>
        <pc:spChg chg="mod">
          <ac:chgData name="Jessica Newport" userId="dede3334-717e-4998-a1ad-2432f5a188d4" providerId="ADAL" clId="{71450B28-6A91-49C5-BC88-2D7784511A7D}" dt="2026-03-11T09:05:21.285" v="2445"/>
          <ac:spMkLst>
            <pc:docMk/>
            <pc:sldMk cId="1909653586" sldId="4955"/>
            <ac:spMk id="362" creationId="{9F7CA62F-E599-4546-ADAA-EDC97C4EF536}"/>
          </ac:spMkLst>
        </pc:spChg>
        <pc:spChg chg="mod">
          <ac:chgData name="Jessica Newport" userId="dede3334-717e-4998-a1ad-2432f5a188d4" providerId="ADAL" clId="{71450B28-6A91-49C5-BC88-2D7784511A7D}" dt="2026-03-11T09:05:21.285" v="2447"/>
          <ac:spMkLst>
            <pc:docMk/>
            <pc:sldMk cId="1909653586" sldId="4955"/>
            <ac:spMk id="363" creationId="{67BFD78F-5B4E-4975-852E-A33A974071CC}"/>
          </ac:spMkLst>
        </pc:spChg>
        <pc:spChg chg="mod">
          <ac:chgData name="Jessica Newport" userId="dede3334-717e-4998-a1ad-2432f5a188d4" providerId="ADAL" clId="{71450B28-6A91-49C5-BC88-2D7784511A7D}" dt="2026-03-11T09:05:21.285" v="2449"/>
          <ac:spMkLst>
            <pc:docMk/>
            <pc:sldMk cId="1909653586" sldId="4955"/>
            <ac:spMk id="364" creationId="{90A33CCF-910C-4C26-9DA7-B7C29F5270D5}"/>
          </ac:spMkLst>
        </pc:spChg>
        <pc:spChg chg="mod">
          <ac:chgData name="Jessica Newport" userId="dede3334-717e-4998-a1ad-2432f5a188d4" providerId="ADAL" clId="{71450B28-6A91-49C5-BC88-2D7784511A7D}" dt="2026-03-11T09:05:21.287" v="2451"/>
          <ac:spMkLst>
            <pc:docMk/>
            <pc:sldMk cId="1909653586" sldId="4955"/>
            <ac:spMk id="365" creationId="{06C1893D-633F-421D-84EA-4576A5D356EE}"/>
          </ac:spMkLst>
        </pc:spChg>
        <pc:spChg chg="mod">
          <ac:chgData name="Jessica Newport" userId="dede3334-717e-4998-a1ad-2432f5a188d4" providerId="ADAL" clId="{71450B28-6A91-49C5-BC88-2D7784511A7D}" dt="2026-03-11T09:05:21.287" v="2453"/>
          <ac:spMkLst>
            <pc:docMk/>
            <pc:sldMk cId="1909653586" sldId="4955"/>
            <ac:spMk id="366" creationId="{4744BDFE-BDA3-494B-B327-E6580EDF6B07}"/>
          </ac:spMkLst>
        </pc:spChg>
        <pc:spChg chg="mod">
          <ac:chgData name="Jessica Newport" userId="dede3334-717e-4998-a1ad-2432f5a188d4" providerId="ADAL" clId="{71450B28-6A91-49C5-BC88-2D7784511A7D}" dt="2026-03-11T09:05:21.287" v="2455"/>
          <ac:spMkLst>
            <pc:docMk/>
            <pc:sldMk cId="1909653586" sldId="4955"/>
            <ac:spMk id="367" creationId="{87979F3A-A78B-4BEE-9881-EC59743C687E}"/>
          </ac:spMkLst>
        </pc:spChg>
        <pc:spChg chg="mod">
          <ac:chgData name="Jessica Newport" userId="dede3334-717e-4998-a1ad-2432f5a188d4" providerId="ADAL" clId="{71450B28-6A91-49C5-BC88-2D7784511A7D}" dt="2026-03-11T09:05:21.289" v="2457"/>
          <ac:spMkLst>
            <pc:docMk/>
            <pc:sldMk cId="1909653586" sldId="4955"/>
            <ac:spMk id="368" creationId="{7711BDAB-9375-48AA-858E-37995D53125D}"/>
          </ac:spMkLst>
        </pc:spChg>
        <pc:spChg chg="mod">
          <ac:chgData name="Jessica Newport" userId="dede3334-717e-4998-a1ad-2432f5a188d4" providerId="ADAL" clId="{71450B28-6A91-49C5-BC88-2D7784511A7D}" dt="2026-03-11T09:05:21.289" v="2459"/>
          <ac:spMkLst>
            <pc:docMk/>
            <pc:sldMk cId="1909653586" sldId="4955"/>
            <ac:spMk id="369" creationId="{9416A793-FC99-47EE-9A4E-BF3ED1FE6F8E}"/>
          </ac:spMkLst>
        </pc:spChg>
        <pc:spChg chg="mod">
          <ac:chgData name="Jessica Newport" userId="dede3334-717e-4998-a1ad-2432f5a188d4" providerId="ADAL" clId="{71450B28-6A91-49C5-BC88-2D7784511A7D}" dt="2026-03-11T09:05:21.289" v="2461"/>
          <ac:spMkLst>
            <pc:docMk/>
            <pc:sldMk cId="1909653586" sldId="4955"/>
            <ac:spMk id="370" creationId="{58F68894-53DA-418B-A36A-9AFD08644F5A}"/>
          </ac:spMkLst>
        </pc:spChg>
        <pc:spChg chg="mod">
          <ac:chgData name="Jessica Newport" userId="dede3334-717e-4998-a1ad-2432f5a188d4" providerId="ADAL" clId="{71450B28-6A91-49C5-BC88-2D7784511A7D}" dt="2026-03-11T09:05:21.291" v="2463"/>
          <ac:spMkLst>
            <pc:docMk/>
            <pc:sldMk cId="1909653586" sldId="4955"/>
            <ac:spMk id="371" creationId="{D0186130-F2AE-4F6C-B4E4-DE167E902794}"/>
          </ac:spMkLst>
        </pc:spChg>
        <pc:spChg chg="mod">
          <ac:chgData name="Jessica Newport" userId="dede3334-717e-4998-a1ad-2432f5a188d4" providerId="ADAL" clId="{71450B28-6A91-49C5-BC88-2D7784511A7D}" dt="2026-03-11T09:05:21.291" v="2465"/>
          <ac:spMkLst>
            <pc:docMk/>
            <pc:sldMk cId="1909653586" sldId="4955"/>
            <ac:spMk id="372" creationId="{76D79E2A-0D68-4D52-8092-F6B0A6E81A82}"/>
          </ac:spMkLst>
        </pc:spChg>
        <pc:spChg chg="mod">
          <ac:chgData name="Jessica Newport" userId="dede3334-717e-4998-a1ad-2432f5a188d4" providerId="ADAL" clId="{71450B28-6A91-49C5-BC88-2D7784511A7D}" dt="2026-03-11T09:05:21.291" v="2467"/>
          <ac:spMkLst>
            <pc:docMk/>
            <pc:sldMk cId="1909653586" sldId="4955"/>
            <ac:spMk id="373" creationId="{7030229B-718B-494C-85B3-8A3A168EEA8D}"/>
          </ac:spMkLst>
        </pc:spChg>
        <pc:spChg chg="mod">
          <ac:chgData name="Jessica Newport" userId="dede3334-717e-4998-a1ad-2432f5a188d4" providerId="ADAL" clId="{71450B28-6A91-49C5-BC88-2D7784511A7D}" dt="2026-03-11T09:05:21.293" v="2469"/>
          <ac:spMkLst>
            <pc:docMk/>
            <pc:sldMk cId="1909653586" sldId="4955"/>
            <ac:spMk id="374" creationId="{21E24DE1-0D5C-4672-8B32-5CEF1D6F8B2C}"/>
          </ac:spMkLst>
        </pc:spChg>
        <pc:spChg chg="mod">
          <ac:chgData name="Jessica Newport" userId="dede3334-717e-4998-a1ad-2432f5a188d4" providerId="ADAL" clId="{71450B28-6A91-49C5-BC88-2D7784511A7D}" dt="2026-03-11T09:05:21.293" v="2471"/>
          <ac:spMkLst>
            <pc:docMk/>
            <pc:sldMk cId="1909653586" sldId="4955"/>
            <ac:spMk id="375" creationId="{0F303A97-EFA6-446C-B61B-9A6E945BE2DB}"/>
          </ac:spMkLst>
        </pc:spChg>
        <pc:spChg chg="mod">
          <ac:chgData name="Jessica Newport" userId="dede3334-717e-4998-a1ad-2432f5a188d4" providerId="ADAL" clId="{71450B28-6A91-49C5-BC88-2D7784511A7D}" dt="2026-03-11T09:05:21.293" v="2473"/>
          <ac:spMkLst>
            <pc:docMk/>
            <pc:sldMk cId="1909653586" sldId="4955"/>
            <ac:spMk id="376" creationId="{4CA40F61-EBF4-4A5B-8605-E9CC7B7273B4}"/>
          </ac:spMkLst>
        </pc:spChg>
        <pc:spChg chg="mod">
          <ac:chgData name="Jessica Newport" userId="dede3334-717e-4998-a1ad-2432f5a188d4" providerId="ADAL" clId="{71450B28-6A91-49C5-BC88-2D7784511A7D}" dt="2026-03-11T09:05:21.295" v="2475"/>
          <ac:spMkLst>
            <pc:docMk/>
            <pc:sldMk cId="1909653586" sldId="4955"/>
            <ac:spMk id="377" creationId="{655D6424-520C-4D14-8C4D-505DB5FEFEA5}"/>
          </ac:spMkLst>
        </pc:spChg>
        <pc:spChg chg="mod">
          <ac:chgData name="Jessica Newport" userId="dede3334-717e-4998-a1ad-2432f5a188d4" providerId="ADAL" clId="{71450B28-6A91-49C5-BC88-2D7784511A7D}" dt="2026-03-11T09:05:21.295" v="2477"/>
          <ac:spMkLst>
            <pc:docMk/>
            <pc:sldMk cId="1909653586" sldId="4955"/>
            <ac:spMk id="378" creationId="{B8614B7D-1D7F-42DE-92AE-36D03CBE5051}"/>
          </ac:spMkLst>
        </pc:spChg>
        <pc:spChg chg="mod">
          <ac:chgData name="Jessica Newport" userId="dede3334-717e-4998-a1ad-2432f5a188d4" providerId="ADAL" clId="{71450B28-6A91-49C5-BC88-2D7784511A7D}" dt="2026-03-11T09:05:21.295" v="2479"/>
          <ac:spMkLst>
            <pc:docMk/>
            <pc:sldMk cId="1909653586" sldId="4955"/>
            <ac:spMk id="379" creationId="{87E59256-62DB-4B89-B79F-01A58BFA36DC}"/>
          </ac:spMkLst>
        </pc:spChg>
        <pc:spChg chg="mod">
          <ac:chgData name="Jessica Newport" userId="dede3334-717e-4998-a1ad-2432f5a188d4" providerId="ADAL" clId="{71450B28-6A91-49C5-BC88-2D7784511A7D}" dt="2026-03-11T09:05:21.295" v="2481"/>
          <ac:spMkLst>
            <pc:docMk/>
            <pc:sldMk cId="1909653586" sldId="4955"/>
            <ac:spMk id="380" creationId="{65D2183C-1676-4BB7-97C1-4D940E369774}"/>
          </ac:spMkLst>
        </pc:spChg>
        <pc:spChg chg="mod">
          <ac:chgData name="Jessica Newport" userId="dede3334-717e-4998-a1ad-2432f5a188d4" providerId="ADAL" clId="{71450B28-6A91-49C5-BC88-2D7784511A7D}" dt="2026-03-11T09:05:21.295" v="2483"/>
          <ac:spMkLst>
            <pc:docMk/>
            <pc:sldMk cId="1909653586" sldId="4955"/>
            <ac:spMk id="381" creationId="{A4A84017-1A3E-4380-B324-31E735332972}"/>
          </ac:spMkLst>
        </pc:spChg>
        <pc:spChg chg="mod">
          <ac:chgData name="Jessica Newport" userId="dede3334-717e-4998-a1ad-2432f5a188d4" providerId="ADAL" clId="{71450B28-6A91-49C5-BC88-2D7784511A7D}" dt="2026-03-11T09:05:21.295" v="2485"/>
          <ac:spMkLst>
            <pc:docMk/>
            <pc:sldMk cId="1909653586" sldId="4955"/>
            <ac:spMk id="382" creationId="{6E3C316E-A5CF-47A6-B435-470A04ADCDA0}"/>
          </ac:spMkLst>
        </pc:spChg>
        <pc:spChg chg="mod">
          <ac:chgData name="Jessica Newport" userId="dede3334-717e-4998-a1ad-2432f5a188d4" providerId="ADAL" clId="{71450B28-6A91-49C5-BC88-2D7784511A7D}" dt="2026-03-11T09:05:21.295" v="2487"/>
          <ac:spMkLst>
            <pc:docMk/>
            <pc:sldMk cId="1909653586" sldId="4955"/>
            <ac:spMk id="383" creationId="{7E3624F9-6414-472A-8D50-59F9693B346B}"/>
          </ac:spMkLst>
        </pc:spChg>
        <pc:spChg chg="mod">
          <ac:chgData name="Jessica Newport" userId="dede3334-717e-4998-a1ad-2432f5a188d4" providerId="ADAL" clId="{71450B28-6A91-49C5-BC88-2D7784511A7D}" dt="2026-03-11T09:05:21.295" v="2489"/>
          <ac:spMkLst>
            <pc:docMk/>
            <pc:sldMk cId="1909653586" sldId="4955"/>
            <ac:spMk id="384" creationId="{0D3CF07A-B766-4883-B812-84508E3C9583}"/>
          </ac:spMkLst>
        </pc:spChg>
        <pc:spChg chg="mod">
          <ac:chgData name="Jessica Newport" userId="dede3334-717e-4998-a1ad-2432f5a188d4" providerId="ADAL" clId="{71450B28-6A91-49C5-BC88-2D7784511A7D}" dt="2026-03-11T09:05:21.295" v="2491"/>
          <ac:spMkLst>
            <pc:docMk/>
            <pc:sldMk cId="1909653586" sldId="4955"/>
            <ac:spMk id="385" creationId="{46ECE5CB-1278-437B-BC64-C3D9C16C8BF7}"/>
          </ac:spMkLst>
        </pc:spChg>
        <pc:spChg chg="mod">
          <ac:chgData name="Jessica Newport" userId="dede3334-717e-4998-a1ad-2432f5a188d4" providerId="ADAL" clId="{71450B28-6A91-49C5-BC88-2D7784511A7D}" dt="2026-03-11T09:05:21.295" v="2493"/>
          <ac:spMkLst>
            <pc:docMk/>
            <pc:sldMk cId="1909653586" sldId="4955"/>
            <ac:spMk id="386" creationId="{C7D67B78-4D0F-45EC-9ADC-24D7746EFF5E}"/>
          </ac:spMkLst>
        </pc:spChg>
        <pc:spChg chg="mod">
          <ac:chgData name="Jessica Newport" userId="dede3334-717e-4998-a1ad-2432f5a188d4" providerId="ADAL" clId="{71450B28-6A91-49C5-BC88-2D7784511A7D}" dt="2026-03-11T09:05:21.295" v="2495"/>
          <ac:spMkLst>
            <pc:docMk/>
            <pc:sldMk cId="1909653586" sldId="4955"/>
            <ac:spMk id="387" creationId="{07CFCFD1-C17C-4D49-B0FE-78302F9A4D63}"/>
          </ac:spMkLst>
        </pc:spChg>
        <pc:spChg chg="mod">
          <ac:chgData name="Jessica Newport" userId="dede3334-717e-4998-a1ad-2432f5a188d4" providerId="ADAL" clId="{71450B28-6A91-49C5-BC88-2D7784511A7D}" dt="2026-03-11T09:05:21.295" v="2497"/>
          <ac:spMkLst>
            <pc:docMk/>
            <pc:sldMk cId="1909653586" sldId="4955"/>
            <ac:spMk id="388" creationId="{DE9F31B1-8D37-4731-A177-97DF32173700}"/>
          </ac:spMkLst>
        </pc:spChg>
        <pc:spChg chg="mod">
          <ac:chgData name="Jessica Newport" userId="dede3334-717e-4998-a1ad-2432f5a188d4" providerId="ADAL" clId="{71450B28-6A91-49C5-BC88-2D7784511A7D}" dt="2026-03-11T09:05:21.295" v="2499"/>
          <ac:spMkLst>
            <pc:docMk/>
            <pc:sldMk cId="1909653586" sldId="4955"/>
            <ac:spMk id="389" creationId="{EBEA86CC-059B-4103-B10B-75E0D1D87100}"/>
          </ac:spMkLst>
        </pc:spChg>
        <pc:spChg chg="mod">
          <ac:chgData name="Jessica Newport" userId="dede3334-717e-4998-a1ad-2432f5a188d4" providerId="ADAL" clId="{71450B28-6A91-49C5-BC88-2D7784511A7D}" dt="2026-03-11T09:05:21.295" v="2501"/>
          <ac:spMkLst>
            <pc:docMk/>
            <pc:sldMk cId="1909653586" sldId="4955"/>
            <ac:spMk id="390" creationId="{C8C94553-87F7-4DF0-97D4-15954BC3C9BC}"/>
          </ac:spMkLst>
        </pc:spChg>
        <pc:spChg chg="mod">
          <ac:chgData name="Jessica Newport" userId="dede3334-717e-4998-a1ad-2432f5a188d4" providerId="ADAL" clId="{71450B28-6A91-49C5-BC88-2D7784511A7D}" dt="2026-03-11T09:05:21.295" v="2503"/>
          <ac:spMkLst>
            <pc:docMk/>
            <pc:sldMk cId="1909653586" sldId="4955"/>
            <ac:spMk id="391" creationId="{B2F1E9EE-388C-4A89-9E4E-0C5E6D39D620}"/>
          </ac:spMkLst>
        </pc:spChg>
        <pc:spChg chg="mod">
          <ac:chgData name="Jessica Newport" userId="dede3334-717e-4998-a1ad-2432f5a188d4" providerId="ADAL" clId="{71450B28-6A91-49C5-BC88-2D7784511A7D}" dt="2026-03-11T09:05:21.295" v="2505"/>
          <ac:spMkLst>
            <pc:docMk/>
            <pc:sldMk cId="1909653586" sldId="4955"/>
            <ac:spMk id="392" creationId="{020A373D-6ABB-436D-BAE2-93162F1165F6}"/>
          </ac:spMkLst>
        </pc:spChg>
        <pc:spChg chg="mod">
          <ac:chgData name="Jessica Newport" userId="dede3334-717e-4998-a1ad-2432f5a188d4" providerId="ADAL" clId="{71450B28-6A91-49C5-BC88-2D7784511A7D}" dt="2026-03-11T09:05:21.295" v="2507"/>
          <ac:spMkLst>
            <pc:docMk/>
            <pc:sldMk cId="1909653586" sldId="4955"/>
            <ac:spMk id="393" creationId="{B8AE01A3-F8CD-4CF0-A21B-323E9F40C303}"/>
          </ac:spMkLst>
        </pc:spChg>
        <pc:spChg chg="mod">
          <ac:chgData name="Jessica Newport" userId="dede3334-717e-4998-a1ad-2432f5a188d4" providerId="ADAL" clId="{71450B28-6A91-49C5-BC88-2D7784511A7D}" dt="2026-03-11T09:05:21.295" v="2509"/>
          <ac:spMkLst>
            <pc:docMk/>
            <pc:sldMk cId="1909653586" sldId="4955"/>
            <ac:spMk id="394" creationId="{56E0A784-C200-4086-BB10-7F1BC0F4F8F8}"/>
          </ac:spMkLst>
        </pc:spChg>
        <pc:spChg chg="mod">
          <ac:chgData name="Jessica Newport" userId="dede3334-717e-4998-a1ad-2432f5a188d4" providerId="ADAL" clId="{71450B28-6A91-49C5-BC88-2D7784511A7D}" dt="2026-03-11T09:05:21.307" v="2511"/>
          <ac:spMkLst>
            <pc:docMk/>
            <pc:sldMk cId="1909653586" sldId="4955"/>
            <ac:spMk id="395" creationId="{3405320A-3DBA-4FDA-AC06-7837F3B89805}"/>
          </ac:spMkLst>
        </pc:spChg>
        <pc:spChg chg="mod">
          <ac:chgData name="Jessica Newport" userId="dede3334-717e-4998-a1ad-2432f5a188d4" providerId="ADAL" clId="{71450B28-6A91-49C5-BC88-2D7784511A7D}" dt="2026-03-11T09:05:21.307" v="2513"/>
          <ac:spMkLst>
            <pc:docMk/>
            <pc:sldMk cId="1909653586" sldId="4955"/>
            <ac:spMk id="396" creationId="{4A4E4A7D-9376-438A-B8C7-5D57F73D6A85}"/>
          </ac:spMkLst>
        </pc:spChg>
        <pc:spChg chg="mod">
          <ac:chgData name="Jessica Newport" userId="dede3334-717e-4998-a1ad-2432f5a188d4" providerId="ADAL" clId="{71450B28-6A91-49C5-BC88-2D7784511A7D}" dt="2026-03-11T09:05:21.307" v="2515"/>
          <ac:spMkLst>
            <pc:docMk/>
            <pc:sldMk cId="1909653586" sldId="4955"/>
            <ac:spMk id="397" creationId="{24033466-4231-4D7A-91B6-798EBE74A840}"/>
          </ac:spMkLst>
        </pc:spChg>
        <pc:spChg chg="mod">
          <ac:chgData name="Jessica Newport" userId="dede3334-717e-4998-a1ad-2432f5a188d4" providerId="ADAL" clId="{71450B28-6A91-49C5-BC88-2D7784511A7D}" dt="2026-03-11T09:05:21.307" v="2517"/>
          <ac:spMkLst>
            <pc:docMk/>
            <pc:sldMk cId="1909653586" sldId="4955"/>
            <ac:spMk id="398" creationId="{85F4BA64-621F-469F-9AC8-AB69EC636C51}"/>
          </ac:spMkLst>
        </pc:spChg>
        <pc:spChg chg="mod">
          <ac:chgData name="Jessica Newport" userId="dede3334-717e-4998-a1ad-2432f5a188d4" providerId="ADAL" clId="{71450B28-6A91-49C5-BC88-2D7784511A7D}" dt="2026-03-11T09:05:21.307" v="2519"/>
          <ac:spMkLst>
            <pc:docMk/>
            <pc:sldMk cId="1909653586" sldId="4955"/>
            <ac:spMk id="399" creationId="{70FDDF89-FFB5-4036-BB83-44FBCD2EAF0F}"/>
          </ac:spMkLst>
        </pc:spChg>
        <pc:spChg chg="mod">
          <ac:chgData name="Jessica Newport" userId="dede3334-717e-4998-a1ad-2432f5a188d4" providerId="ADAL" clId="{71450B28-6A91-49C5-BC88-2D7784511A7D}" dt="2026-03-11T09:05:21.307" v="2521"/>
          <ac:spMkLst>
            <pc:docMk/>
            <pc:sldMk cId="1909653586" sldId="4955"/>
            <ac:spMk id="400" creationId="{98214DCA-6760-4F7E-9048-14844BE66A2F}"/>
          </ac:spMkLst>
        </pc:spChg>
        <pc:spChg chg="mod">
          <ac:chgData name="Jessica Newport" userId="dede3334-717e-4998-a1ad-2432f5a188d4" providerId="ADAL" clId="{71450B28-6A91-49C5-BC88-2D7784511A7D}" dt="2026-03-11T09:05:21.307" v="2523"/>
          <ac:spMkLst>
            <pc:docMk/>
            <pc:sldMk cId="1909653586" sldId="4955"/>
            <ac:spMk id="401" creationId="{7DCB6B34-E284-49E9-BD45-5F01A9B29F22}"/>
          </ac:spMkLst>
        </pc:spChg>
        <pc:spChg chg="mod">
          <ac:chgData name="Jessica Newport" userId="dede3334-717e-4998-a1ad-2432f5a188d4" providerId="ADAL" clId="{71450B28-6A91-49C5-BC88-2D7784511A7D}" dt="2026-03-11T09:05:21.307" v="2525"/>
          <ac:spMkLst>
            <pc:docMk/>
            <pc:sldMk cId="1909653586" sldId="4955"/>
            <ac:spMk id="402" creationId="{F21213B6-1F93-4917-BA4C-CC2454A39010}"/>
          </ac:spMkLst>
        </pc:spChg>
        <pc:spChg chg="mod">
          <ac:chgData name="Jessica Newport" userId="dede3334-717e-4998-a1ad-2432f5a188d4" providerId="ADAL" clId="{71450B28-6A91-49C5-BC88-2D7784511A7D}" dt="2026-03-11T09:05:21.307" v="2527"/>
          <ac:spMkLst>
            <pc:docMk/>
            <pc:sldMk cId="1909653586" sldId="4955"/>
            <ac:spMk id="403" creationId="{9DCE4DA7-6091-4264-B075-CD8FF85B23FB}"/>
          </ac:spMkLst>
        </pc:spChg>
        <pc:spChg chg="mod">
          <ac:chgData name="Jessica Newport" userId="dede3334-717e-4998-a1ad-2432f5a188d4" providerId="ADAL" clId="{71450B28-6A91-49C5-BC88-2D7784511A7D}" dt="2026-03-11T09:05:21.307" v="2529"/>
          <ac:spMkLst>
            <pc:docMk/>
            <pc:sldMk cId="1909653586" sldId="4955"/>
            <ac:spMk id="404" creationId="{65AB5010-FE30-47F0-97A7-B9B21F691E49}"/>
          </ac:spMkLst>
        </pc:spChg>
        <pc:spChg chg="mod">
          <ac:chgData name="Jessica Newport" userId="dede3334-717e-4998-a1ad-2432f5a188d4" providerId="ADAL" clId="{71450B28-6A91-49C5-BC88-2D7784511A7D}" dt="2026-03-11T09:05:21.307" v="2531"/>
          <ac:spMkLst>
            <pc:docMk/>
            <pc:sldMk cId="1909653586" sldId="4955"/>
            <ac:spMk id="405" creationId="{9A4DF1D6-1524-4805-9D93-BA5EB6FB0AC6}"/>
          </ac:spMkLst>
        </pc:spChg>
        <pc:spChg chg="mod">
          <ac:chgData name="Jessica Newport" userId="dede3334-717e-4998-a1ad-2432f5a188d4" providerId="ADAL" clId="{71450B28-6A91-49C5-BC88-2D7784511A7D}" dt="2026-03-11T09:05:21.307" v="2533"/>
          <ac:spMkLst>
            <pc:docMk/>
            <pc:sldMk cId="1909653586" sldId="4955"/>
            <ac:spMk id="406" creationId="{4CD2BEA1-76F4-465F-98EF-443EFB3A183F}"/>
          </ac:spMkLst>
        </pc:spChg>
        <pc:spChg chg="mod">
          <ac:chgData name="Jessica Newport" userId="dede3334-717e-4998-a1ad-2432f5a188d4" providerId="ADAL" clId="{71450B28-6A91-49C5-BC88-2D7784511A7D}" dt="2026-03-11T09:05:21.307" v="2535"/>
          <ac:spMkLst>
            <pc:docMk/>
            <pc:sldMk cId="1909653586" sldId="4955"/>
            <ac:spMk id="407" creationId="{EDD3519E-7400-465B-8A2C-FFF415BFA42C}"/>
          </ac:spMkLst>
        </pc:spChg>
        <pc:spChg chg="mod">
          <ac:chgData name="Jessica Newport" userId="dede3334-717e-4998-a1ad-2432f5a188d4" providerId="ADAL" clId="{71450B28-6A91-49C5-BC88-2D7784511A7D}" dt="2026-03-11T09:05:21.307" v="2537"/>
          <ac:spMkLst>
            <pc:docMk/>
            <pc:sldMk cId="1909653586" sldId="4955"/>
            <ac:spMk id="408" creationId="{308B898E-799D-447D-B4EA-E35C249E7F4D}"/>
          </ac:spMkLst>
        </pc:spChg>
        <pc:spChg chg="mod">
          <ac:chgData name="Jessica Newport" userId="dede3334-717e-4998-a1ad-2432f5a188d4" providerId="ADAL" clId="{71450B28-6A91-49C5-BC88-2D7784511A7D}" dt="2026-03-11T09:05:21.307" v="2539"/>
          <ac:spMkLst>
            <pc:docMk/>
            <pc:sldMk cId="1909653586" sldId="4955"/>
            <ac:spMk id="409" creationId="{607B56D7-42C2-4E76-AD0D-3E68E8BDBE33}"/>
          </ac:spMkLst>
        </pc:spChg>
        <pc:spChg chg="mod">
          <ac:chgData name="Jessica Newport" userId="dede3334-717e-4998-a1ad-2432f5a188d4" providerId="ADAL" clId="{71450B28-6A91-49C5-BC88-2D7784511A7D}" dt="2026-03-11T09:05:21.307" v="2541"/>
          <ac:spMkLst>
            <pc:docMk/>
            <pc:sldMk cId="1909653586" sldId="4955"/>
            <ac:spMk id="410" creationId="{74F2ABD7-CA77-48C1-8A2E-9EAC25368325}"/>
          </ac:spMkLst>
        </pc:spChg>
        <pc:spChg chg="mod">
          <ac:chgData name="Jessica Newport" userId="dede3334-717e-4998-a1ad-2432f5a188d4" providerId="ADAL" clId="{71450B28-6A91-49C5-BC88-2D7784511A7D}" dt="2026-03-11T09:05:21.307" v="2543"/>
          <ac:spMkLst>
            <pc:docMk/>
            <pc:sldMk cId="1909653586" sldId="4955"/>
            <ac:spMk id="411" creationId="{23D6565D-6507-477A-B17A-2E56E7B7AC6B}"/>
          </ac:spMkLst>
        </pc:spChg>
        <pc:spChg chg="mod">
          <ac:chgData name="Jessica Newport" userId="dede3334-717e-4998-a1ad-2432f5a188d4" providerId="ADAL" clId="{71450B28-6A91-49C5-BC88-2D7784511A7D}" dt="2026-03-11T09:05:21.307" v="2545"/>
          <ac:spMkLst>
            <pc:docMk/>
            <pc:sldMk cId="1909653586" sldId="4955"/>
            <ac:spMk id="412" creationId="{8E05DE41-A02B-4F1C-BE49-7036144643DE}"/>
          </ac:spMkLst>
        </pc:spChg>
        <pc:spChg chg="mod">
          <ac:chgData name="Jessica Newport" userId="dede3334-717e-4998-a1ad-2432f5a188d4" providerId="ADAL" clId="{71450B28-6A91-49C5-BC88-2D7784511A7D}" dt="2026-03-11T09:05:21.307" v="2547"/>
          <ac:spMkLst>
            <pc:docMk/>
            <pc:sldMk cId="1909653586" sldId="4955"/>
            <ac:spMk id="413" creationId="{D8D2DA17-E72A-4D59-8585-EA09750CE19F}"/>
          </ac:spMkLst>
        </pc:spChg>
        <pc:spChg chg="mod">
          <ac:chgData name="Jessica Newport" userId="dede3334-717e-4998-a1ad-2432f5a188d4" providerId="ADAL" clId="{71450B28-6A91-49C5-BC88-2D7784511A7D}" dt="2026-03-11T09:05:21.307" v="2549"/>
          <ac:spMkLst>
            <pc:docMk/>
            <pc:sldMk cId="1909653586" sldId="4955"/>
            <ac:spMk id="414" creationId="{A41384DB-31F5-41B8-A0D1-370172B82C3F}"/>
          </ac:spMkLst>
        </pc:spChg>
        <pc:spChg chg="mod">
          <ac:chgData name="Jessica Newport" userId="dede3334-717e-4998-a1ad-2432f5a188d4" providerId="ADAL" clId="{71450B28-6A91-49C5-BC88-2D7784511A7D}" dt="2026-03-11T09:05:21.307" v="2551"/>
          <ac:spMkLst>
            <pc:docMk/>
            <pc:sldMk cId="1909653586" sldId="4955"/>
            <ac:spMk id="415" creationId="{2E1C31E6-4C54-4F7D-85D7-723B3534427C}"/>
          </ac:spMkLst>
        </pc:spChg>
        <pc:spChg chg="mod">
          <ac:chgData name="Jessica Newport" userId="dede3334-717e-4998-a1ad-2432f5a188d4" providerId="ADAL" clId="{71450B28-6A91-49C5-BC88-2D7784511A7D}" dt="2026-03-11T09:05:21.307" v="2553"/>
          <ac:spMkLst>
            <pc:docMk/>
            <pc:sldMk cId="1909653586" sldId="4955"/>
            <ac:spMk id="416" creationId="{BF199C72-B95E-4A2C-AC33-A047F34BC2B3}"/>
          </ac:spMkLst>
        </pc:spChg>
        <pc:spChg chg="mod">
          <ac:chgData name="Jessica Newport" userId="dede3334-717e-4998-a1ad-2432f5a188d4" providerId="ADAL" clId="{71450B28-6A91-49C5-BC88-2D7784511A7D}" dt="2026-03-11T09:05:21.323" v="2555"/>
          <ac:spMkLst>
            <pc:docMk/>
            <pc:sldMk cId="1909653586" sldId="4955"/>
            <ac:spMk id="417" creationId="{6E03489D-2412-4FBB-9307-834160987B07}"/>
          </ac:spMkLst>
        </pc:spChg>
        <pc:spChg chg="mod">
          <ac:chgData name="Jessica Newport" userId="dede3334-717e-4998-a1ad-2432f5a188d4" providerId="ADAL" clId="{71450B28-6A91-49C5-BC88-2D7784511A7D}" dt="2026-03-11T09:05:21.323" v="2557"/>
          <ac:spMkLst>
            <pc:docMk/>
            <pc:sldMk cId="1909653586" sldId="4955"/>
            <ac:spMk id="418" creationId="{F8B6D93F-AE28-4970-82F0-1F398EF63E43}"/>
          </ac:spMkLst>
        </pc:spChg>
        <pc:spChg chg="mod">
          <ac:chgData name="Jessica Newport" userId="dede3334-717e-4998-a1ad-2432f5a188d4" providerId="ADAL" clId="{71450B28-6A91-49C5-BC88-2D7784511A7D}" dt="2026-03-11T09:05:21.323" v="2559"/>
          <ac:spMkLst>
            <pc:docMk/>
            <pc:sldMk cId="1909653586" sldId="4955"/>
            <ac:spMk id="419" creationId="{8832EDD8-B52E-400B-B8D9-22A6ECFE046B}"/>
          </ac:spMkLst>
        </pc:spChg>
        <pc:spChg chg="mod">
          <ac:chgData name="Jessica Newport" userId="dede3334-717e-4998-a1ad-2432f5a188d4" providerId="ADAL" clId="{71450B28-6A91-49C5-BC88-2D7784511A7D}" dt="2026-03-11T09:05:21.323" v="2561"/>
          <ac:spMkLst>
            <pc:docMk/>
            <pc:sldMk cId="1909653586" sldId="4955"/>
            <ac:spMk id="420" creationId="{76A076C5-069F-4A0E-A776-46F1A8AA4F94}"/>
          </ac:spMkLst>
        </pc:spChg>
        <pc:spChg chg="mod">
          <ac:chgData name="Jessica Newport" userId="dede3334-717e-4998-a1ad-2432f5a188d4" providerId="ADAL" clId="{71450B28-6A91-49C5-BC88-2D7784511A7D}" dt="2026-03-11T09:05:21.323" v="2563"/>
          <ac:spMkLst>
            <pc:docMk/>
            <pc:sldMk cId="1909653586" sldId="4955"/>
            <ac:spMk id="421" creationId="{10D6FD4B-9E12-402F-B9F9-AAB7C4D07CF5}"/>
          </ac:spMkLst>
        </pc:spChg>
        <pc:spChg chg="mod">
          <ac:chgData name="Jessica Newport" userId="dede3334-717e-4998-a1ad-2432f5a188d4" providerId="ADAL" clId="{71450B28-6A91-49C5-BC88-2D7784511A7D}" dt="2026-03-11T09:05:21.323" v="2565"/>
          <ac:spMkLst>
            <pc:docMk/>
            <pc:sldMk cId="1909653586" sldId="4955"/>
            <ac:spMk id="422" creationId="{8A7C3A23-A943-4633-9C15-0498C5373E37}"/>
          </ac:spMkLst>
        </pc:spChg>
        <pc:spChg chg="mod">
          <ac:chgData name="Jessica Newport" userId="dede3334-717e-4998-a1ad-2432f5a188d4" providerId="ADAL" clId="{71450B28-6A91-49C5-BC88-2D7784511A7D}" dt="2026-03-11T09:05:21.323" v="2567"/>
          <ac:spMkLst>
            <pc:docMk/>
            <pc:sldMk cId="1909653586" sldId="4955"/>
            <ac:spMk id="423" creationId="{A8827BEC-A192-4BEF-A0A0-2DBC4902C137}"/>
          </ac:spMkLst>
        </pc:spChg>
        <pc:spChg chg="mod">
          <ac:chgData name="Jessica Newport" userId="dede3334-717e-4998-a1ad-2432f5a188d4" providerId="ADAL" clId="{71450B28-6A91-49C5-BC88-2D7784511A7D}" dt="2026-03-11T09:05:21.323" v="2569"/>
          <ac:spMkLst>
            <pc:docMk/>
            <pc:sldMk cId="1909653586" sldId="4955"/>
            <ac:spMk id="424" creationId="{09F8A63C-DA20-42E4-B487-D925454FE148}"/>
          </ac:spMkLst>
        </pc:spChg>
        <pc:spChg chg="mod">
          <ac:chgData name="Jessica Newport" userId="dede3334-717e-4998-a1ad-2432f5a188d4" providerId="ADAL" clId="{71450B28-6A91-49C5-BC88-2D7784511A7D}" dt="2026-03-11T09:05:21.323" v="2571"/>
          <ac:spMkLst>
            <pc:docMk/>
            <pc:sldMk cId="1909653586" sldId="4955"/>
            <ac:spMk id="425" creationId="{88182039-ECEE-4C06-A3D6-986C064C1709}"/>
          </ac:spMkLst>
        </pc:spChg>
        <pc:spChg chg="mod">
          <ac:chgData name="Jessica Newport" userId="dede3334-717e-4998-a1ad-2432f5a188d4" providerId="ADAL" clId="{71450B28-6A91-49C5-BC88-2D7784511A7D}" dt="2026-03-11T09:05:21.323" v="2573"/>
          <ac:spMkLst>
            <pc:docMk/>
            <pc:sldMk cId="1909653586" sldId="4955"/>
            <ac:spMk id="426" creationId="{49CC5F6A-DC62-4621-BB9C-74A507EEA049}"/>
          </ac:spMkLst>
        </pc:spChg>
        <pc:spChg chg="mod">
          <ac:chgData name="Jessica Newport" userId="dede3334-717e-4998-a1ad-2432f5a188d4" providerId="ADAL" clId="{71450B28-6A91-49C5-BC88-2D7784511A7D}" dt="2026-03-11T09:05:21.329" v="2575"/>
          <ac:spMkLst>
            <pc:docMk/>
            <pc:sldMk cId="1909653586" sldId="4955"/>
            <ac:spMk id="427" creationId="{481DA211-0C84-4D3E-8320-21D6D5A4A580}"/>
          </ac:spMkLst>
        </pc:spChg>
        <pc:spChg chg="mod">
          <ac:chgData name="Jessica Newport" userId="dede3334-717e-4998-a1ad-2432f5a188d4" providerId="ADAL" clId="{71450B28-6A91-49C5-BC88-2D7784511A7D}" dt="2026-03-11T09:05:21.329" v="2577"/>
          <ac:spMkLst>
            <pc:docMk/>
            <pc:sldMk cId="1909653586" sldId="4955"/>
            <ac:spMk id="428" creationId="{86436216-5242-4196-A449-6EAC52AF3141}"/>
          </ac:spMkLst>
        </pc:spChg>
        <pc:spChg chg="mod">
          <ac:chgData name="Jessica Newport" userId="dede3334-717e-4998-a1ad-2432f5a188d4" providerId="ADAL" clId="{71450B28-6A91-49C5-BC88-2D7784511A7D}" dt="2026-03-11T09:05:21.331" v="2579"/>
          <ac:spMkLst>
            <pc:docMk/>
            <pc:sldMk cId="1909653586" sldId="4955"/>
            <ac:spMk id="429" creationId="{5D88A7A6-E544-4CFC-9A8B-85E64D0F9815}"/>
          </ac:spMkLst>
        </pc:spChg>
        <pc:spChg chg="mod">
          <ac:chgData name="Jessica Newport" userId="dede3334-717e-4998-a1ad-2432f5a188d4" providerId="ADAL" clId="{71450B28-6A91-49C5-BC88-2D7784511A7D}" dt="2026-03-11T09:05:21.331" v="2581"/>
          <ac:spMkLst>
            <pc:docMk/>
            <pc:sldMk cId="1909653586" sldId="4955"/>
            <ac:spMk id="430" creationId="{FBBFDEA8-BDBE-4A6F-B6A9-DAF042FB76F1}"/>
          </ac:spMkLst>
        </pc:spChg>
        <pc:spChg chg="mod">
          <ac:chgData name="Jessica Newport" userId="dede3334-717e-4998-a1ad-2432f5a188d4" providerId="ADAL" clId="{71450B28-6A91-49C5-BC88-2D7784511A7D}" dt="2026-03-11T09:05:21.333" v="2583"/>
          <ac:spMkLst>
            <pc:docMk/>
            <pc:sldMk cId="1909653586" sldId="4955"/>
            <ac:spMk id="431" creationId="{014A863E-9EBE-4AA9-8ECB-306719D2DF95}"/>
          </ac:spMkLst>
        </pc:spChg>
        <pc:spChg chg="mod">
          <ac:chgData name="Jessica Newport" userId="dede3334-717e-4998-a1ad-2432f5a188d4" providerId="ADAL" clId="{71450B28-6A91-49C5-BC88-2D7784511A7D}" dt="2026-03-11T09:05:21.333" v="2585"/>
          <ac:spMkLst>
            <pc:docMk/>
            <pc:sldMk cId="1909653586" sldId="4955"/>
            <ac:spMk id="432" creationId="{18CCCA28-FCF5-44DB-BB02-5E105B60D01E}"/>
          </ac:spMkLst>
        </pc:spChg>
        <pc:spChg chg="mod">
          <ac:chgData name="Jessica Newport" userId="dede3334-717e-4998-a1ad-2432f5a188d4" providerId="ADAL" clId="{71450B28-6A91-49C5-BC88-2D7784511A7D}" dt="2026-03-11T09:05:21.333" v="2587"/>
          <ac:spMkLst>
            <pc:docMk/>
            <pc:sldMk cId="1909653586" sldId="4955"/>
            <ac:spMk id="433" creationId="{946F1967-E023-4CC0-BEAA-1669655AF83F}"/>
          </ac:spMkLst>
        </pc:spChg>
        <pc:spChg chg="mod">
          <ac:chgData name="Jessica Newport" userId="dede3334-717e-4998-a1ad-2432f5a188d4" providerId="ADAL" clId="{71450B28-6A91-49C5-BC88-2D7784511A7D}" dt="2026-03-11T09:05:21.335" v="2589"/>
          <ac:spMkLst>
            <pc:docMk/>
            <pc:sldMk cId="1909653586" sldId="4955"/>
            <ac:spMk id="434" creationId="{8724F128-4AE0-40B0-AA7C-413BE4A64283}"/>
          </ac:spMkLst>
        </pc:spChg>
        <pc:spChg chg="mod">
          <ac:chgData name="Jessica Newport" userId="dede3334-717e-4998-a1ad-2432f5a188d4" providerId="ADAL" clId="{71450B28-6A91-49C5-BC88-2D7784511A7D}" dt="2026-03-11T09:05:21.335" v="2591"/>
          <ac:spMkLst>
            <pc:docMk/>
            <pc:sldMk cId="1909653586" sldId="4955"/>
            <ac:spMk id="435" creationId="{00CCBC75-B3A4-4773-AEE4-B40AD1942CC2}"/>
          </ac:spMkLst>
        </pc:spChg>
        <pc:spChg chg="mod">
          <ac:chgData name="Jessica Newport" userId="dede3334-717e-4998-a1ad-2432f5a188d4" providerId="ADAL" clId="{71450B28-6A91-49C5-BC88-2D7784511A7D}" dt="2026-03-11T09:05:21.335" v="2593"/>
          <ac:spMkLst>
            <pc:docMk/>
            <pc:sldMk cId="1909653586" sldId="4955"/>
            <ac:spMk id="436" creationId="{A203A37A-4C63-4882-85FD-C4AF5A989C28}"/>
          </ac:spMkLst>
        </pc:spChg>
        <pc:spChg chg="mod">
          <ac:chgData name="Jessica Newport" userId="dede3334-717e-4998-a1ad-2432f5a188d4" providerId="ADAL" clId="{71450B28-6A91-49C5-BC88-2D7784511A7D}" dt="2026-03-11T09:05:21.337" v="2595"/>
          <ac:spMkLst>
            <pc:docMk/>
            <pc:sldMk cId="1909653586" sldId="4955"/>
            <ac:spMk id="437" creationId="{55F25269-44AD-4D53-A16E-0C7DBB7A7EBF}"/>
          </ac:spMkLst>
        </pc:spChg>
        <pc:spChg chg="mod">
          <ac:chgData name="Jessica Newport" userId="dede3334-717e-4998-a1ad-2432f5a188d4" providerId="ADAL" clId="{71450B28-6A91-49C5-BC88-2D7784511A7D}" dt="2026-03-11T09:05:21.337" v="2597"/>
          <ac:spMkLst>
            <pc:docMk/>
            <pc:sldMk cId="1909653586" sldId="4955"/>
            <ac:spMk id="438" creationId="{EB3BA531-8604-41C7-8D3A-1A2513509A69}"/>
          </ac:spMkLst>
        </pc:spChg>
        <pc:spChg chg="mod">
          <ac:chgData name="Jessica Newport" userId="dede3334-717e-4998-a1ad-2432f5a188d4" providerId="ADAL" clId="{71450B28-6A91-49C5-BC88-2D7784511A7D}" dt="2026-03-11T09:05:21.339" v="2599"/>
          <ac:spMkLst>
            <pc:docMk/>
            <pc:sldMk cId="1909653586" sldId="4955"/>
            <ac:spMk id="439" creationId="{6820EAF7-14A3-4F76-831F-933BBE4B96C2}"/>
          </ac:spMkLst>
        </pc:spChg>
        <pc:spChg chg="mod">
          <ac:chgData name="Jessica Newport" userId="dede3334-717e-4998-a1ad-2432f5a188d4" providerId="ADAL" clId="{71450B28-6A91-49C5-BC88-2D7784511A7D}" dt="2026-03-11T09:05:21.339" v="2601"/>
          <ac:spMkLst>
            <pc:docMk/>
            <pc:sldMk cId="1909653586" sldId="4955"/>
            <ac:spMk id="440" creationId="{E90F1558-87E8-4097-8D33-043B3BAE6497}"/>
          </ac:spMkLst>
        </pc:spChg>
        <pc:spChg chg="mod">
          <ac:chgData name="Jessica Newport" userId="dede3334-717e-4998-a1ad-2432f5a188d4" providerId="ADAL" clId="{71450B28-6A91-49C5-BC88-2D7784511A7D}" dt="2026-03-11T09:05:21.339" v="2603"/>
          <ac:spMkLst>
            <pc:docMk/>
            <pc:sldMk cId="1909653586" sldId="4955"/>
            <ac:spMk id="441" creationId="{41DE9ED6-341C-4664-8A6C-CEF43BF91F67}"/>
          </ac:spMkLst>
        </pc:spChg>
        <pc:spChg chg="mod">
          <ac:chgData name="Jessica Newport" userId="dede3334-717e-4998-a1ad-2432f5a188d4" providerId="ADAL" clId="{71450B28-6A91-49C5-BC88-2D7784511A7D}" dt="2026-03-11T09:05:21.339" v="2605"/>
          <ac:spMkLst>
            <pc:docMk/>
            <pc:sldMk cId="1909653586" sldId="4955"/>
            <ac:spMk id="442" creationId="{B606203F-8DB7-4068-8D9B-F9EFBBC58F81}"/>
          </ac:spMkLst>
        </pc:spChg>
        <pc:spChg chg="mod">
          <ac:chgData name="Jessica Newport" userId="dede3334-717e-4998-a1ad-2432f5a188d4" providerId="ADAL" clId="{71450B28-6A91-49C5-BC88-2D7784511A7D}" dt="2026-03-11T09:05:21.339" v="2607"/>
          <ac:spMkLst>
            <pc:docMk/>
            <pc:sldMk cId="1909653586" sldId="4955"/>
            <ac:spMk id="443" creationId="{07B16FF6-4D30-4FE1-9DF5-88386AEF522A}"/>
          </ac:spMkLst>
        </pc:spChg>
        <pc:spChg chg="mod">
          <ac:chgData name="Jessica Newport" userId="dede3334-717e-4998-a1ad-2432f5a188d4" providerId="ADAL" clId="{71450B28-6A91-49C5-BC88-2D7784511A7D}" dt="2026-03-11T09:05:21.339" v="2609"/>
          <ac:spMkLst>
            <pc:docMk/>
            <pc:sldMk cId="1909653586" sldId="4955"/>
            <ac:spMk id="444" creationId="{B5B997AA-FB96-421B-8A64-C31EAD2ACCE1}"/>
          </ac:spMkLst>
        </pc:spChg>
        <pc:spChg chg="mod">
          <ac:chgData name="Jessica Newport" userId="dede3334-717e-4998-a1ad-2432f5a188d4" providerId="ADAL" clId="{71450B28-6A91-49C5-BC88-2D7784511A7D}" dt="2026-03-11T09:05:21.339" v="2611"/>
          <ac:spMkLst>
            <pc:docMk/>
            <pc:sldMk cId="1909653586" sldId="4955"/>
            <ac:spMk id="445" creationId="{71DA7D4D-0FB6-4D05-9B0C-AD4FD053F2E8}"/>
          </ac:spMkLst>
        </pc:spChg>
        <pc:spChg chg="mod">
          <ac:chgData name="Jessica Newport" userId="dede3334-717e-4998-a1ad-2432f5a188d4" providerId="ADAL" clId="{71450B28-6A91-49C5-BC88-2D7784511A7D}" dt="2026-03-11T09:05:21.339" v="2613"/>
          <ac:spMkLst>
            <pc:docMk/>
            <pc:sldMk cId="1909653586" sldId="4955"/>
            <ac:spMk id="446" creationId="{632AFF1C-0577-466D-99C6-108982114965}"/>
          </ac:spMkLst>
        </pc:spChg>
        <pc:spChg chg="mod">
          <ac:chgData name="Jessica Newport" userId="dede3334-717e-4998-a1ad-2432f5a188d4" providerId="ADAL" clId="{71450B28-6A91-49C5-BC88-2D7784511A7D}" dt="2026-03-11T09:05:21.339" v="2615"/>
          <ac:spMkLst>
            <pc:docMk/>
            <pc:sldMk cId="1909653586" sldId="4955"/>
            <ac:spMk id="447" creationId="{097FD87C-C52A-474F-9E85-38463FD030BD}"/>
          </ac:spMkLst>
        </pc:spChg>
        <pc:spChg chg="mod">
          <ac:chgData name="Jessica Newport" userId="dede3334-717e-4998-a1ad-2432f5a188d4" providerId="ADAL" clId="{71450B28-6A91-49C5-BC88-2D7784511A7D}" dt="2026-03-11T09:05:21.339" v="2617"/>
          <ac:spMkLst>
            <pc:docMk/>
            <pc:sldMk cId="1909653586" sldId="4955"/>
            <ac:spMk id="448" creationId="{59E7E93C-5134-4727-B5EF-42BAA98DF7BF}"/>
          </ac:spMkLst>
        </pc:spChg>
        <pc:spChg chg="mod">
          <ac:chgData name="Jessica Newport" userId="dede3334-717e-4998-a1ad-2432f5a188d4" providerId="ADAL" clId="{71450B28-6A91-49C5-BC88-2D7784511A7D}" dt="2026-03-11T09:05:21.339" v="2619"/>
          <ac:spMkLst>
            <pc:docMk/>
            <pc:sldMk cId="1909653586" sldId="4955"/>
            <ac:spMk id="449" creationId="{DDF1D2C0-C333-4F08-89D9-97B925FDDD90}"/>
          </ac:spMkLst>
        </pc:spChg>
        <pc:spChg chg="mod">
          <ac:chgData name="Jessica Newport" userId="dede3334-717e-4998-a1ad-2432f5a188d4" providerId="ADAL" clId="{71450B28-6A91-49C5-BC88-2D7784511A7D}" dt="2026-03-11T09:05:21.339" v="2621"/>
          <ac:spMkLst>
            <pc:docMk/>
            <pc:sldMk cId="1909653586" sldId="4955"/>
            <ac:spMk id="450" creationId="{36A235C7-6F1A-428E-8CFB-3F3050B86C2A}"/>
          </ac:spMkLst>
        </pc:spChg>
        <pc:spChg chg="mod">
          <ac:chgData name="Jessica Newport" userId="dede3334-717e-4998-a1ad-2432f5a188d4" providerId="ADAL" clId="{71450B28-6A91-49C5-BC88-2D7784511A7D}" dt="2026-03-11T09:05:21.339" v="2623"/>
          <ac:spMkLst>
            <pc:docMk/>
            <pc:sldMk cId="1909653586" sldId="4955"/>
            <ac:spMk id="451" creationId="{508B106A-9789-4AC4-B8BA-E607FF81E9D9}"/>
          </ac:spMkLst>
        </pc:spChg>
        <pc:spChg chg="mod">
          <ac:chgData name="Jessica Newport" userId="dede3334-717e-4998-a1ad-2432f5a188d4" providerId="ADAL" clId="{71450B28-6A91-49C5-BC88-2D7784511A7D}" dt="2026-03-11T09:05:21.339" v="2625"/>
          <ac:spMkLst>
            <pc:docMk/>
            <pc:sldMk cId="1909653586" sldId="4955"/>
            <ac:spMk id="452" creationId="{AE4AB131-ED7B-47FE-BE87-B240B715E260}"/>
          </ac:spMkLst>
        </pc:spChg>
        <pc:spChg chg="mod">
          <ac:chgData name="Jessica Newport" userId="dede3334-717e-4998-a1ad-2432f5a188d4" providerId="ADAL" clId="{71450B28-6A91-49C5-BC88-2D7784511A7D}" dt="2026-03-11T09:05:21.339" v="2627"/>
          <ac:spMkLst>
            <pc:docMk/>
            <pc:sldMk cId="1909653586" sldId="4955"/>
            <ac:spMk id="453" creationId="{A74E5271-FF68-4D22-8C40-B9AB662B7560}"/>
          </ac:spMkLst>
        </pc:spChg>
        <pc:spChg chg="mod">
          <ac:chgData name="Jessica Newport" userId="dede3334-717e-4998-a1ad-2432f5a188d4" providerId="ADAL" clId="{71450B28-6A91-49C5-BC88-2D7784511A7D}" dt="2026-03-11T09:05:21.339" v="2629"/>
          <ac:spMkLst>
            <pc:docMk/>
            <pc:sldMk cId="1909653586" sldId="4955"/>
            <ac:spMk id="454" creationId="{F586DF88-4065-46EA-BCD7-3767ABC0A609}"/>
          </ac:spMkLst>
        </pc:spChg>
        <pc:spChg chg="mod">
          <ac:chgData name="Jessica Newport" userId="dede3334-717e-4998-a1ad-2432f5a188d4" providerId="ADAL" clId="{71450B28-6A91-49C5-BC88-2D7784511A7D}" dt="2026-03-11T09:05:21.339" v="2631"/>
          <ac:spMkLst>
            <pc:docMk/>
            <pc:sldMk cId="1909653586" sldId="4955"/>
            <ac:spMk id="455" creationId="{AF2C0BC0-0BB6-485C-9BD8-E385BF84F90D}"/>
          </ac:spMkLst>
        </pc:spChg>
        <pc:spChg chg="mod">
          <ac:chgData name="Jessica Newport" userId="dede3334-717e-4998-a1ad-2432f5a188d4" providerId="ADAL" clId="{71450B28-6A91-49C5-BC88-2D7784511A7D}" dt="2026-03-11T09:05:21.339" v="2633"/>
          <ac:spMkLst>
            <pc:docMk/>
            <pc:sldMk cId="1909653586" sldId="4955"/>
            <ac:spMk id="456" creationId="{287E0B45-65B2-4DF3-B475-86BDA0AEB6E7}"/>
          </ac:spMkLst>
        </pc:spChg>
        <pc:spChg chg="mod">
          <ac:chgData name="Jessica Newport" userId="dede3334-717e-4998-a1ad-2432f5a188d4" providerId="ADAL" clId="{71450B28-6A91-49C5-BC88-2D7784511A7D}" dt="2026-03-11T09:05:21.339" v="2635"/>
          <ac:spMkLst>
            <pc:docMk/>
            <pc:sldMk cId="1909653586" sldId="4955"/>
            <ac:spMk id="457" creationId="{7E4BE204-0010-44D6-8381-6B2BF11B1A3E}"/>
          </ac:spMkLst>
        </pc:spChg>
        <pc:spChg chg="mod">
          <ac:chgData name="Jessica Newport" userId="dede3334-717e-4998-a1ad-2432f5a188d4" providerId="ADAL" clId="{71450B28-6A91-49C5-BC88-2D7784511A7D}" dt="2026-03-11T09:05:21.339" v="2637"/>
          <ac:spMkLst>
            <pc:docMk/>
            <pc:sldMk cId="1909653586" sldId="4955"/>
            <ac:spMk id="458" creationId="{C8D2B311-8689-453E-B4DD-A68860E9F1E8}"/>
          </ac:spMkLst>
        </pc:spChg>
        <pc:spChg chg="mod">
          <ac:chgData name="Jessica Newport" userId="dede3334-717e-4998-a1ad-2432f5a188d4" providerId="ADAL" clId="{71450B28-6A91-49C5-BC88-2D7784511A7D}" dt="2026-03-11T09:05:21.339" v="2639"/>
          <ac:spMkLst>
            <pc:docMk/>
            <pc:sldMk cId="1909653586" sldId="4955"/>
            <ac:spMk id="459" creationId="{4AB05613-8F0E-4722-9FB6-3F653E992E25}"/>
          </ac:spMkLst>
        </pc:spChg>
        <pc:spChg chg="mod">
          <ac:chgData name="Jessica Newport" userId="dede3334-717e-4998-a1ad-2432f5a188d4" providerId="ADAL" clId="{71450B28-6A91-49C5-BC88-2D7784511A7D}" dt="2026-03-11T09:05:21.339" v="2641"/>
          <ac:spMkLst>
            <pc:docMk/>
            <pc:sldMk cId="1909653586" sldId="4955"/>
            <ac:spMk id="460" creationId="{519B8497-C4FC-4C29-B1CF-9932B6A3CFF5}"/>
          </ac:spMkLst>
        </pc:spChg>
        <pc:spChg chg="mod">
          <ac:chgData name="Jessica Newport" userId="dede3334-717e-4998-a1ad-2432f5a188d4" providerId="ADAL" clId="{71450B28-6A91-49C5-BC88-2D7784511A7D}" dt="2026-03-11T09:05:21.339" v="2643"/>
          <ac:spMkLst>
            <pc:docMk/>
            <pc:sldMk cId="1909653586" sldId="4955"/>
            <ac:spMk id="461" creationId="{3F8150A3-C8C6-440B-ABD5-3F8ED0113505}"/>
          </ac:spMkLst>
        </pc:spChg>
        <pc:spChg chg="mod">
          <ac:chgData name="Jessica Newport" userId="dede3334-717e-4998-a1ad-2432f5a188d4" providerId="ADAL" clId="{71450B28-6A91-49C5-BC88-2D7784511A7D}" dt="2026-03-11T09:05:21.355" v="2645"/>
          <ac:spMkLst>
            <pc:docMk/>
            <pc:sldMk cId="1909653586" sldId="4955"/>
            <ac:spMk id="462" creationId="{2FDA1F17-818D-46EA-A9C1-EEA81C867BC1}"/>
          </ac:spMkLst>
        </pc:spChg>
        <pc:spChg chg="mod">
          <ac:chgData name="Jessica Newport" userId="dede3334-717e-4998-a1ad-2432f5a188d4" providerId="ADAL" clId="{71450B28-6A91-49C5-BC88-2D7784511A7D}" dt="2026-03-11T09:05:21.355" v="2647"/>
          <ac:spMkLst>
            <pc:docMk/>
            <pc:sldMk cId="1909653586" sldId="4955"/>
            <ac:spMk id="463" creationId="{FFA10C59-CA69-4132-B466-A9CFF3F81B61}"/>
          </ac:spMkLst>
        </pc:spChg>
        <pc:spChg chg="mod">
          <ac:chgData name="Jessica Newport" userId="dede3334-717e-4998-a1ad-2432f5a188d4" providerId="ADAL" clId="{71450B28-6A91-49C5-BC88-2D7784511A7D}" dt="2026-03-11T09:05:21.355" v="2649"/>
          <ac:spMkLst>
            <pc:docMk/>
            <pc:sldMk cId="1909653586" sldId="4955"/>
            <ac:spMk id="464" creationId="{50F94C46-4131-45C0-8778-3D0248ED9148}"/>
          </ac:spMkLst>
        </pc:spChg>
        <pc:spChg chg="mod">
          <ac:chgData name="Jessica Newport" userId="dede3334-717e-4998-a1ad-2432f5a188d4" providerId="ADAL" clId="{71450B28-6A91-49C5-BC88-2D7784511A7D}" dt="2026-03-11T09:05:21.355" v="2651"/>
          <ac:spMkLst>
            <pc:docMk/>
            <pc:sldMk cId="1909653586" sldId="4955"/>
            <ac:spMk id="465" creationId="{1729E789-05E2-46EE-9939-2042FB6DA18B}"/>
          </ac:spMkLst>
        </pc:spChg>
        <pc:spChg chg="mod">
          <ac:chgData name="Jessica Newport" userId="dede3334-717e-4998-a1ad-2432f5a188d4" providerId="ADAL" clId="{71450B28-6A91-49C5-BC88-2D7784511A7D}" dt="2026-03-11T09:05:21.355" v="2653"/>
          <ac:spMkLst>
            <pc:docMk/>
            <pc:sldMk cId="1909653586" sldId="4955"/>
            <ac:spMk id="466" creationId="{4A6C3B40-A2DE-46BF-B747-BEECE9F119CD}"/>
          </ac:spMkLst>
        </pc:spChg>
        <pc:spChg chg="mod">
          <ac:chgData name="Jessica Newport" userId="dede3334-717e-4998-a1ad-2432f5a188d4" providerId="ADAL" clId="{71450B28-6A91-49C5-BC88-2D7784511A7D}" dt="2026-03-11T09:05:21.355" v="2655"/>
          <ac:spMkLst>
            <pc:docMk/>
            <pc:sldMk cId="1909653586" sldId="4955"/>
            <ac:spMk id="467" creationId="{CC6455C2-5C95-4336-8BB7-176095073012}"/>
          </ac:spMkLst>
        </pc:spChg>
        <pc:spChg chg="mod">
          <ac:chgData name="Jessica Newport" userId="dede3334-717e-4998-a1ad-2432f5a188d4" providerId="ADAL" clId="{71450B28-6A91-49C5-BC88-2D7784511A7D}" dt="2026-03-11T09:05:21.355" v="2657"/>
          <ac:spMkLst>
            <pc:docMk/>
            <pc:sldMk cId="1909653586" sldId="4955"/>
            <ac:spMk id="468" creationId="{CE517D14-7A1E-41CC-A7F2-094B5A5E53A8}"/>
          </ac:spMkLst>
        </pc:spChg>
        <pc:spChg chg="mod">
          <ac:chgData name="Jessica Newport" userId="dede3334-717e-4998-a1ad-2432f5a188d4" providerId="ADAL" clId="{71450B28-6A91-49C5-BC88-2D7784511A7D}" dt="2026-03-11T09:05:21.355" v="2659"/>
          <ac:spMkLst>
            <pc:docMk/>
            <pc:sldMk cId="1909653586" sldId="4955"/>
            <ac:spMk id="469" creationId="{60C179CF-2A1B-439A-8C7A-42D59A4AE36C}"/>
          </ac:spMkLst>
        </pc:spChg>
        <pc:spChg chg="mod">
          <ac:chgData name="Jessica Newport" userId="dede3334-717e-4998-a1ad-2432f5a188d4" providerId="ADAL" clId="{71450B28-6A91-49C5-BC88-2D7784511A7D}" dt="2026-03-11T09:05:21.355" v="2661"/>
          <ac:spMkLst>
            <pc:docMk/>
            <pc:sldMk cId="1909653586" sldId="4955"/>
            <ac:spMk id="470" creationId="{3B843AA0-E4B4-45F6-B418-1B9E140BAA41}"/>
          </ac:spMkLst>
        </pc:spChg>
        <pc:spChg chg="mod">
          <ac:chgData name="Jessica Newport" userId="dede3334-717e-4998-a1ad-2432f5a188d4" providerId="ADAL" clId="{71450B28-6A91-49C5-BC88-2D7784511A7D}" dt="2026-03-11T09:05:21.355" v="2663"/>
          <ac:spMkLst>
            <pc:docMk/>
            <pc:sldMk cId="1909653586" sldId="4955"/>
            <ac:spMk id="471" creationId="{B6954DFE-4344-4209-B95A-94C2E8817691}"/>
          </ac:spMkLst>
        </pc:spChg>
        <pc:spChg chg="mod">
          <ac:chgData name="Jessica Newport" userId="dede3334-717e-4998-a1ad-2432f5a188d4" providerId="ADAL" clId="{71450B28-6A91-49C5-BC88-2D7784511A7D}" dt="2026-03-11T09:05:21.362" v="2665"/>
          <ac:spMkLst>
            <pc:docMk/>
            <pc:sldMk cId="1909653586" sldId="4955"/>
            <ac:spMk id="472" creationId="{C366498D-3F23-4368-8951-72E70CE6577B}"/>
          </ac:spMkLst>
        </pc:spChg>
        <pc:spChg chg="mod">
          <ac:chgData name="Jessica Newport" userId="dede3334-717e-4998-a1ad-2432f5a188d4" providerId="ADAL" clId="{71450B28-6A91-49C5-BC88-2D7784511A7D}" dt="2026-03-11T09:05:21.362" v="2667"/>
          <ac:spMkLst>
            <pc:docMk/>
            <pc:sldMk cId="1909653586" sldId="4955"/>
            <ac:spMk id="473" creationId="{E715C0B1-4B60-4BAA-8584-653D2B9900BB}"/>
          </ac:spMkLst>
        </pc:spChg>
        <pc:spChg chg="mod">
          <ac:chgData name="Jessica Newport" userId="dede3334-717e-4998-a1ad-2432f5a188d4" providerId="ADAL" clId="{71450B28-6A91-49C5-BC88-2D7784511A7D}" dt="2026-03-11T09:05:21.364" v="2669"/>
          <ac:spMkLst>
            <pc:docMk/>
            <pc:sldMk cId="1909653586" sldId="4955"/>
            <ac:spMk id="474" creationId="{FE8B864C-47ED-46E7-AB28-14509BD2AA63}"/>
          </ac:spMkLst>
        </pc:spChg>
        <pc:spChg chg="mod">
          <ac:chgData name="Jessica Newport" userId="dede3334-717e-4998-a1ad-2432f5a188d4" providerId="ADAL" clId="{71450B28-6A91-49C5-BC88-2D7784511A7D}" dt="2026-03-11T09:05:21.364" v="2671"/>
          <ac:spMkLst>
            <pc:docMk/>
            <pc:sldMk cId="1909653586" sldId="4955"/>
            <ac:spMk id="475" creationId="{E6FF4098-114A-45EF-8ADC-7C4C52F3F0F1}"/>
          </ac:spMkLst>
        </pc:spChg>
        <pc:spChg chg="mod">
          <ac:chgData name="Jessica Newport" userId="dede3334-717e-4998-a1ad-2432f5a188d4" providerId="ADAL" clId="{71450B28-6A91-49C5-BC88-2D7784511A7D}" dt="2026-03-11T09:05:21.364" v="2673"/>
          <ac:spMkLst>
            <pc:docMk/>
            <pc:sldMk cId="1909653586" sldId="4955"/>
            <ac:spMk id="476" creationId="{6FCF0042-7488-4274-B01D-4205B4C9CD5A}"/>
          </ac:spMkLst>
        </pc:spChg>
        <pc:spChg chg="mod">
          <ac:chgData name="Jessica Newport" userId="dede3334-717e-4998-a1ad-2432f5a188d4" providerId="ADAL" clId="{71450B28-6A91-49C5-BC88-2D7784511A7D}" dt="2026-03-11T09:05:21.364" v="2675"/>
          <ac:spMkLst>
            <pc:docMk/>
            <pc:sldMk cId="1909653586" sldId="4955"/>
            <ac:spMk id="477" creationId="{4648B6E9-DCDA-4135-B501-90F3BD59AF6A}"/>
          </ac:spMkLst>
        </pc:spChg>
        <pc:spChg chg="mod">
          <ac:chgData name="Jessica Newport" userId="dede3334-717e-4998-a1ad-2432f5a188d4" providerId="ADAL" clId="{71450B28-6A91-49C5-BC88-2D7784511A7D}" dt="2026-03-11T09:05:21.366" v="2677"/>
          <ac:spMkLst>
            <pc:docMk/>
            <pc:sldMk cId="1909653586" sldId="4955"/>
            <ac:spMk id="478" creationId="{60D7A107-12DD-4C28-9050-9727AD0E6BC6}"/>
          </ac:spMkLst>
        </pc:spChg>
        <pc:spChg chg="mod">
          <ac:chgData name="Jessica Newport" userId="dede3334-717e-4998-a1ad-2432f5a188d4" providerId="ADAL" clId="{71450B28-6A91-49C5-BC88-2D7784511A7D}" dt="2026-03-11T09:05:21.366" v="2679"/>
          <ac:spMkLst>
            <pc:docMk/>
            <pc:sldMk cId="1909653586" sldId="4955"/>
            <ac:spMk id="479" creationId="{2102C495-1B86-4B7C-A3B4-00ABBBDA7F3D}"/>
          </ac:spMkLst>
        </pc:spChg>
        <pc:spChg chg="mod">
          <ac:chgData name="Jessica Newport" userId="dede3334-717e-4998-a1ad-2432f5a188d4" providerId="ADAL" clId="{71450B28-6A91-49C5-BC88-2D7784511A7D}" dt="2026-03-11T09:05:21.366" v="2681"/>
          <ac:spMkLst>
            <pc:docMk/>
            <pc:sldMk cId="1909653586" sldId="4955"/>
            <ac:spMk id="480" creationId="{13308383-4C35-46C4-817D-7B084EBE4504}"/>
          </ac:spMkLst>
        </pc:spChg>
        <pc:spChg chg="mod">
          <ac:chgData name="Jessica Newport" userId="dede3334-717e-4998-a1ad-2432f5a188d4" providerId="ADAL" clId="{71450B28-6A91-49C5-BC88-2D7784511A7D}" dt="2026-03-11T09:05:21.368" v="2683"/>
          <ac:spMkLst>
            <pc:docMk/>
            <pc:sldMk cId="1909653586" sldId="4955"/>
            <ac:spMk id="481" creationId="{B3ADC1A9-2ADA-4A93-AF52-83B3F6963EE9}"/>
          </ac:spMkLst>
        </pc:spChg>
        <pc:spChg chg="mod">
          <ac:chgData name="Jessica Newport" userId="dede3334-717e-4998-a1ad-2432f5a188d4" providerId="ADAL" clId="{71450B28-6A91-49C5-BC88-2D7784511A7D}" dt="2026-03-11T09:05:21.368" v="2685"/>
          <ac:spMkLst>
            <pc:docMk/>
            <pc:sldMk cId="1909653586" sldId="4955"/>
            <ac:spMk id="482" creationId="{71C2738A-8ABA-4889-934B-3ECB69A51E72}"/>
          </ac:spMkLst>
        </pc:spChg>
        <pc:spChg chg="mod">
          <ac:chgData name="Jessica Newport" userId="dede3334-717e-4998-a1ad-2432f5a188d4" providerId="ADAL" clId="{71450B28-6A91-49C5-BC88-2D7784511A7D}" dt="2026-03-11T09:05:21.369" v="2687"/>
          <ac:spMkLst>
            <pc:docMk/>
            <pc:sldMk cId="1909653586" sldId="4955"/>
            <ac:spMk id="483" creationId="{5F5819BC-3107-4EC6-80FD-2B78ADE9AB45}"/>
          </ac:spMkLst>
        </pc:spChg>
        <pc:spChg chg="mod">
          <ac:chgData name="Jessica Newport" userId="dede3334-717e-4998-a1ad-2432f5a188d4" providerId="ADAL" clId="{71450B28-6A91-49C5-BC88-2D7784511A7D}" dt="2026-03-11T09:05:21.369" v="2689"/>
          <ac:spMkLst>
            <pc:docMk/>
            <pc:sldMk cId="1909653586" sldId="4955"/>
            <ac:spMk id="484" creationId="{0610B591-4197-4E05-A23B-79EB0EC62525}"/>
          </ac:spMkLst>
        </pc:spChg>
        <pc:spChg chg="mod">
          <ac:chgData name="Jessica Newport" userId="dede3334-717e-4998-a1ad-2432f5a188d4" providerId="ADAL" clId="{71450B28-6A91-49C5-BC88-2D7784511A7D}" dt="2026-03-11T09:05:21.371" v="2691"/>
          <ac:spMkLst>
            <pc:docMk/>
            <pc:sldMk cId="1909653586" sldId="4955"/>
            <ac:spMk id="485" creationId="{0BC87489-C064-471C-B5E0-AA33C69CB66D}"/>
          </ac:spMkLst>
        </pc:spChg>
        <pc:spChg chg="mod">
          <ac:chgData name="Jessica Newport" userId="dede3334-717e-4998-a1ad-2432f5a188d4" providerId="ADAL" clId="{71450B28-6A91-49C5-BC88-2D7784511A7D}" dt="2026-03-11T09:05:21.371" v="2693"/>
          <ac:spMkLst>
            <pc:docMk/>
            <pc:sldMk cId="1909653586" sldId="4955"/>
            <ac:spMk id="486" creationId="{1226FF8F-E59D-4BD9-8977-FA66CB23872A}"/>
          </ac:spMkLst>
        </pc:spChg>
        <pc:spChg chg="mod">
          <ac:chgData name="Jessica Newport" userId="dede3334-717e-4998-a1ad-2432f5a188d4" providerId="ADAL" clId="{71450B28-6A91-49C5-BC88-2D7784511A7D}" dt="2026-03-11T09:05:21.371" v="2695"/>
          <ac:spMkLst>
            <pc:docMk/>
            <pc:sldMk cId="1909653586" sldId="4955"/>
            <ac:spMk id="487" creationId="{40B78538-EF90-4A1A-8641-6022F89D598C}"/>
          </ac:spMkLst>
        </pc:spChg>
        <pc:spChg chg="mod">
          <ac:chgData name="Jessica Newport" userId="dede3334-717e-4998-a1ad-2432f5a188d4" providerId="ADAL" clId="{71450B28-6A91-49C5-BC88-2D7784511A7D}" dt="2026-03-11T09:05:21.373" v="2697"/>
          <ac:spMkLst>
            <pc:docMk/>
            <pc:sldMk cId="1909653586" sldId="4955"/>
            <ac:spMk id="488" creationId="{D2D4794D-7597-4CA1-8F8A-65495A3F5E83}"/>
          </ac:spMkLst>
        </pc:spChg>
        <pc:spChg chg="mod">
          <ac:chgData name="Jessica Newport" userId="dede3334-717e-4998-a1ad-2432f5a188d4" providerId="ADAL" clId="{71450B28-6A91-49C5-BC88-2D7784511A7D}" dt="2026-03-11T09:05:21.373" v="2699"/>
          <ac:spMkLst>
            <pc:docMk/>
            <pc:sldMk cId="1909653586" sldId="4955"/>
            <ac:spMk id="489" creationId="{AB8987F0-EE28-42DB-BC55-1645578288AB}"/>
          </ac:spMkLst>
        </pc:spChg>
        <pc:spChg chg="mod">
          <ac:chgData name="Jessica Newport" userId="dede3334-717e-4998-a1ad-2432f5a188d4" providerId="ADAL" clId="{71450B28-6A91-49C5-BC88-2D7784511A7D}" dt="2026-03-11T09:05:21.373" v="2701"/>
          <ac:spMkLst>
            <pc:docMk/>
            <pc:sldMk cId="1909653586" sldId="4955"/>
            <ac:spMk id="490" creationId="{D47527E6-82B4-46D7-A593-4AC3F27CF6B4}"/>
          </ac:spMkLst>
        </pc:spChg>
        <pc:spChg chg="mod">
          <ac:chgData name="Jessica Newport" userId="dede3334-717e-4998-a1ad-2432f5a188d4" providerId="ADAL" clId="{71450B28-6A91-49C5-BC88-2D7784511A7D}" dt="2026-03-11T09:05:21.373" v="2703"/>
          <ac:spMkLst>
            <pc:docMk/>
            <pc:sldMk cId="1909653586" sldId="4955"/>
            <ac:spMk id="491" creationId="{8CEB99FC-C216-4F9C-BE5E-D1C3C492E134}"/>
          </ac:spMkLst>
        </pc:spChg>
        <pc:spChg chg="mod">
          <ac:chgData name="Jessica Newport" userId="dede3334-717e-4998-a1ad-2432f5a188d4" providerId="ADAL" clId="{71450B28-6A91-49C5-BC88-2D7784511A7D}" dt="2026-03-11T09:05:21.375" v="2705"/>
          <ac:spMkLst>
            <pc:docMk/>
            <pc:sldMk cId="1909653586" sldId="4955"/>
            <ac:spMk id="492" creationId="{2E29E072-4FAC-480A-BA7B-C5573346ACA3}"/>
          </ac:spMkLst>
        </pc:spChg>
        <pc:spChg chg="mod">
          <ac:chgData name="Jessica Newport" userId="dede3334-717e-4998-a1ad-2432f5a188d4" providerId="ADAL" clId="{71450B28-6A91-49C5-BC88-2D7784511A7D}" dt="2026-03-11T09:05:21.375" v="2707"/>
          <ac:spMkLst>
            <pc:docMk/>
            <pc:sldMk cId="1909653586" sldId="4955"/>
            <ac:spMk id="493" creationId="{FE5B535D-8281-43D5-A0FA-6A53234AEA2E}"/>
          </ac:spMkLst>
        </pc:spChg>
        <pc:spChg chg="mod">
          <ac:chgData name="Jessica Newport" userId="dede3334-717e-4998-a1ad-2432f5a188d4" providerId="ADAL" clId="{71450B28-6A91-49C5-BC88-2D7784511A7D}" dt="2026-03-11T09:05:21.375" v="2709"/>
          <ac:spMkLst>
            <pc:docMk/>
            <pc:sldMk cId="1909653586" sldId="4955"/>
            <ac:spMk id="494" creationId="{33BBD8A8-AA16-42E7-B63D-C235E2C0E390}"/>
          </ac:spMkLst>
        </pc:spChg>
        <pc:spChg chg="mod">
          <ac:chgData name="Jessica Newport" userId="dede3334-717e-4998-a1ad-2432f5a188d4" providerId="ADAL" clId="{71450B28-6A91-49C5-BC88-2D7784511A7D}" dt="2026-03-11T09:05:21.377" v="2711"/>
          <ac:spMkLst>
            <pc:docMk/>
            <pc:sldMk cId="1909653586" sldId="4955"/>
            <ac:spMk id="495" creationId="{4712C22F-781E-43E9-A28B-1EDF45139674}"/>
          </ac:spMkLst>
        </pc:spChg>
        <pc:spChg chg="mod">
          <ac:chgData name="Jessica Newport" userId="dede3334-717e-4998-a1ad-2432f5a188d4" providerId="ADAL" clId="{71450B28-6A91-49C5-BC88-2D7784511A7D}" dt="2026-03-11T09:05:21.377" v="2713"/>
          <ac:spMkLst>
            <pc:docMk/>
            <pc:sldMk cId="1909653586" sldId="4955"/>
            <ac:spMk id="496" creationId="{08DD94B4-409A-466B-AD3B-F08FA27BB4A3}"/>
          </ac:spMkLst>
        </pc:spChg>
        <pc:spChg chg="mod">
          <ac:chgData name="Jessica Newport" userId="dede3334-717e-4998-a1ad-2432f5a188d4" providerId="ADAL" clId="{71450B28-6A91-49C5-BC88-2D7784511A7D}" dt="2026-03-11T09:05:21.377" v="2715"/>
          <ac:spMkLst>
            <pc:docMk/>
            <pc:sldMk cId="1909653586" sldId="4955"/>
            <ac:spMk id="497" creationId="{D78615F6-9D5B-45F0-8FC9-96B927732D4A}"/>
          </ac:spMkLst>
        </pc:spChg>
        <pc:spChg chg="mod">
          <ac:chgData name="Jessica Newport" userId="dede3334-717e-4998-a1ad-2432f5a188d4" providerId="ADAL" clId="{71450B28-6A91-49C5-BC88-2D7784511A7D}" dt="2026-03-11T09:05:21.377" v="2717"/>
          <ac:spMkLst>
            <pc:docMk/>
            <pc:sldMk cId="1909653586" sldId="4955"/>
            <ac:spMk id="498" creationId="{3148095D-39A6-4041-874B-21DA8076C8FE}"/>
          </ac:spMkLst>
        </pc:spChg>
        <pc:spChg chg="mod">
          <ac:chgData name="Jessica Newport" userId="dede3334-717e-4998-a1ad-2432f5a188d4" providerId="ADAL" clId="{71450B28-6A91-49C5-BC88-2D7784511A7D}" dt="2026-03-11T09:05:21.377" v="2719"/>
          <ac:spMkLst>
            <pc:docMk/>
            <pc:sldMk cId="1909653586" sldId="4955"/>
            <ac:spMk id="499" creationId="{48EE7D58-FB32-41C8-A86F-2E1439883E1E}"/>
          </ac:spMkLst>
        </pc:spChg>
        <pc:spChg chg="mod">
          <ac:chgData name="Jessica Newport" userId="dede3334-717e-4998-a1ad-2432f5a188d4" providerId="ADAL" clId="{71450B28-6A91-49C5-BC88-2D7784511A7D}" dt="2026-03-11T09:05:21.380" v="2721"/>
          <ac:spMkLst>
            <pc:docMk/>
            <pc:sldMk cId="1909653586" sldId="4955"/>
            <ac:spMk id="500" creationId="{56BCBA80-F652-4784-819C-1FA19814B136}"/>
          </ac:spMkLst>
        </pc:spChg>
        <pc:spChg chg="mod">
          <ac:chgData name="Jessica Newport" userId="dede3334-717e-4998-a1ad-2432f5a188d4" providerId="ADAL" clId="{71450B28-6A91-49C5-BC88-2D7784511A7D}" dt="2026-03-11T09:05:21.380" v="2723"/>
          <ac:spMkLst>
            <pc:docMk/>
            <pc:sldMk cId="1909653586" sldId="4955"/>
            <ac:spMk id="501" creationId="{52EC1262-EB3E-49EA-BEC3-5223DF2E7ADF}"/>
          </ac:spMkLst>
        </pc:spChg>
        <pc:spChg chg="mod">
          <ac:chgData name="Jessica Newport" userId="dede3334-717e-4998-a1ad-2432f5a188d4" providerId="ADAL" clId="{71450B28-6A91-49C5-BC88-2D7784511A7D}" dt="2026-03-11T09:05:21.380" v="2725"/>
          <ac:spMkLst>
            <pc:docMk/>
            <pc:sldMk cId="1909653586" sldId="4955"/>
            <ac:spMk id="502" creationId="{CCFD8D0C-4B04-4DE6-A617-EAB82579FB90}"/>
          </ac:spMkLst>
        </pc:spChg>
        <pc:spChg chg="mod">
          <ac:chgData name="Jessica Newport" userId="dede3334-717e-4998-a1ad-2432f5a188d4" providerId="ADAL" clId="{71450B28-6A91-49C5-BC88-2D7784511A7D}" dt="2026-03-11T09:05:21.382" v="2727"/>
          <ac:spMkLst>
            <pc:docMk/>
            <pc:sldMk cId="1909653586" sldId="4955"/>
            <ac:spMk id="503" creationId="{118A94BE-02EE-44E8-975F-6B1CE03F8AC0}"/>
          </ac:spMkLst>
        </pc:spChg>
        <pc:spChg chg="mod">
          <ac:chgData name="Jessica Newport" userId="dede3334-717e-4998-a1ad-2432f5a188d4" providerId="ADAL" clId="{71450B28-6A91-49C5-BC88-2D7784511A7D}" dt="2026-03-11T09:05:21.382" v="2729"/>
          <ac:spMkLst>
            <pc:docMk/>
            <pc:sldMk cId="1909653586" sldId="4955"/>
            <ac:spMk id="504" creationId="{CFC81B8C-DF63-497F-9551-44BE881B545B}"/>
          </ac:spMkLst>
        </pc:spChg>
        <pc:spChg chg="mod">
          <ac:chgData name="Jessica Newport" userId="dede3334-717e-4998-a1ad-2432f5a188d4" providerId="ADAL" clId="{71450B28-6A91-49C5-BC88-2D7784511A7D}" dt="2026-03-11T09:05:21.382" v="2731"/>
          <ac:spMkLst>
            <pc:docMk/>
            <pc:sldMk cId="1909653586" sldId="4955"/>
            <ac:spMk id="505" creationId="{B4B4DF99-7DFC-49D4-BFB1-2F2AFA536123}"/>
          </ac:spMkLst>
        </pc:spChg>
        <pc:spChg chg="mod">
          <ac:chgData name="Jessica Newport" userId="dede3334-717e-4998-a1ad-2432f5a188d4" providerId="ADAL" clId="{71450B28-6A91-49C5-BC88-2D7784511A7D}" dt="2026-03-11T09:05:21.382" v="2733"/>
          <ac:spMkLst>
            <pc:docMk/>
            <pc:sldMk cId="1909653586" sldId="4955"/>
            <ac:spMk id="506" creationId="{BB561562-F9C0-4482-8B68-598227E291C3}"/>
          </ac:spMkLst>
        </pc:spChg>
        <pc:spChg chg="mod">
          <ac:chgData name="Jessica Newport" userId="dede3334-717e-4998-a1ad-2432f5a188d4" providerId="ADAL" clId="{71450B28-6A91-49C5-BC88-2D7784511A7D}" dt="2026-03-11T09:05:21.384" v="2735"/>
          <ac:spMkLst>
            <pc:docMk/>
            <pc:sldMk cId="1909653586" sldId="4955"/>
            <ac:spMk id="507" creationId="{2E9A5010-40EF-4710-89AD-D38A1D71ADBB}"/>
          </ac:spMkLst>
        </pc:spChg>
        <pc:spChg chg="mod">
          <ac:chgData name="Jessica Newport" userId="dede3334-717e-4998-a1ad-2432f5a188d4" providerId="ADAL" clId="{71450B28-6A91-49C5-BC88-2D7784511A7D}" dt="2026-03-11T09:05:21.384" v="2737"/>
          <ac:spMkLst>
            <pc:docMk/>
            <pc:sldMk cId="1909653586" sldId="4955"/>
            <ac:spMk id="508" creationId="{BB8904DB-43E4-45F0-84F0-66133D6680D1}"/>
          </ac:spMkLst>
        </pc:spChg>
        <pc:spChg chg="mod">
          <ac:chgData name="Jessica Newport" userId="dede3334-717e-4998-a1ad-2432f5a188d4" providerId="ADAL" clId="{71450B28-6A91-49C5-BC88-2D7784511A7D}" dt="2026-03-11T09:05:21.387" v="2739"/>
          <ac:spMkLst>
            <pc:docMk/>
            <pc:sldMk cId="1909653586" sldId="4955"/>
            <ac:spMk id="509" creationId="{13032A58-1863-48AC-B506-0A03928AF3C9}"/>
          </ac:spMkLst>
        </pc:spChg>
        <pc:spChg chg="mod">
          <ac:chgData name="Jessica Newport" userId="dede3334-717e-4998-a1ad-2432f5a188d4" providerId="ADAL" clId="{71450B28-6A91-49C5-BC88-2D7784511A7D}" dt="2026-03-11T09:05:21.389" v="2741"/>
          <ac:spMkLst>
            <pc:docMk/>
            <pc:sldMk cId="1909653586" sldId="4955"/>
            <ac:spMk id="510" creationId="{FEAFBFF0-7F4B-4EA2-B003-2794E29B7CDB}"/>
          </ac:spMkLst>
        </pc:spChg>
        <pc:spChg chg="mod">
          <ac:chgData name="Jessica Newport" userId="dede3334-717e-4998-a1ad-2432f5a188d4" providerId="ADAL" clId="{71450B28-6A91-49C5-BC88-2D7784511A7D}" dt="2026-03-11T09:05:21.391" v="2743"/>
          <ac:spMkLst>
            <pc:docMk/>
            <pc:sldMk cId="1909653586" sldId="4955"/>
            <ac:spMk id="511" creationId="{37084174-DF6A-4E7D-A161-EA725E4F8AF8}"/>
          </ac:spMkLst>
        </pc:spChg>
        <pc:spChg chg="mod">
          <ac:chgData name="Jessica Newport" userId="dede3334-717e-4998-a1ad-2432f5a188d4" providerId="ADAL" clId="{71450B28-6A91-49C5-BC88-2D7784511A7D}" dt="2026-03-11T09:05:21.391" v="2745"/>
          <ac:spMkLst>
            <pc:docMk/>
            <pc:sldMk cId="1909653586" sldId="4955"/>
            <ac:spMk id="512" creationId="{B6D6A34A-03FC-467C-9CA5-C122E24EAF28}"/>
          </ac:spMkLst>
        </pc:spChg>
        <pc:spChg chg="mod">
          <ac:chgData name="Jessica Newport" userId="dede3334-717e-4998-a1ad-2432f5a188d4" providerId="ADAL" clId="{71450B28-6A91-49C5-BC88-2D7784511A7D}" dt="2026-03-11T09:05:21.393" v="2747"/>
          <ac:spMkLst>
            <pc:docMk/>
            <pc:sldMk cId="1909653586" sldId="4955"/>
            <ac:spMk id="513" creationId="{29027951-2C04-481E-B42B-671F33B54E2E}"/>
          </ac:spMkLst>
        </pc:spChg>
        <pc:spChg chg="mod">
          <ac:chgData name="Jessica Newport" userId="dede3334-717e-4998-a1ad-2432f5a188d4" providerId="ADAL" clId="{71450B28-6A91-49C5-BC88-2D7784511A7D}" dt="2026-03-11T09:05:21.393" v="2749"/>
          <ac:spMkLst>
            <pc:docMk/>
            <pc:sldMk cId="1909653586" sldId="4955"/>
            <ac:spMk id="514" creationId="{5BD1C85B-AE06-44F3-AA9C-67502B66106E}"/>
          </ac:spMkLst>
        </pc:spChg>
        <pc:spChg chg="mod">
          <ac:chgData name="Jessica Newport" userId="dede3334-717e-4998-a1ad-2432f5a188d4" providerId="ADAL" clId="{71450B28-6A91-49C5-BC88-2D7784511A7D}" dt="2026-03-11T09:05:21.393" v="2751"/>
          <ac:spMkLst>
            <pc:docMk/>
            <pc:sldMk cId="1909653586" sldId="4955"/>
            <ac:spMk id="515" creationId="{AD5639B6-0DE9-43DA-8D5F-C18EFE682E2D}"/>
          </ac:spMkLst>
        </pc:spChg>
        <pc:spChg chg="mod">
          <ac:chgData name="Jessica Newport" userId="dede3334-717e-4998-a1ad-2432f5a188d4" providerId="ADAL" clId="{71450B28-6A91-49C5-BC88-2D7784511A7D}" dt="2026-03-11T09:05:21.393" v="2753"/>
          <ac:spMkLst>
            <pc:docMk/>
            <pc:sldMk cId="1909653586" sldId="4955"/>
            <ac:spMk id="516" creationId="{96F1BF50-3D13-448E-99BF-754D7DDEA619}"/>
          </ac:spMkLst>
        </pc:spChg>
        <pc:spChg chg="mod">
          <ac:chgData name="Jessica Newport" userId="dede3334-717e-4998-a1ad-2432f5a188d4" providerId="ADAL" clId="{71450B28-6A91-49C5-BC88-2D7784511A7D}" dt="2026-03-11T09:05:21.393" v="2755"/>
          <ac:spMkLst>
            <pc:docMk/>
            <pc:sldMk cId="1909653586" sldId="4955"/>
            <ac:spMk id="517" creationId="{58BF3127-FF7B-4D76-9C65-C7A9AD1A364C}"/>
          </ac:spMkLst>
        </pc:spChg>
        <pc:spChg chg="mod">
          <ac:chgData name="Jessica Newport" userId="dede3334-717e-4998-a1ad-2432f5a188d4" providerId="ADAL" clId="{71450B28-6A91-49C5-BC88-2D7784511A7D}" dt="2026-03-11T09:05:21.393" v="2757"/>
          <ac:spMkLst>
            <pc:docMk/>
            <pc:sldMk cId="1909653586" sldId="4955"/>
            <ac:spMk id="518" creationId="{4E545533-33A5-4015-A32D-974E01CD669E}"/>
          </ac:spMkLst>
        </pc:spChg>
        <pc:spChg chg="mod">
          <ac:chgData name="Jessica Newport" userId="dede3334-717e-4998-a1ad-2432f5a188d4" providerId="ADAL" clId="{71450B28-6A91-49C5-BC88-2D7784511A7D}" dt="2026-03-11T09:05:21.393" v="2759"/>
          <ac:spMkLst>
            <pc:docMk/>
            <pc:sldMk cId="1909653586" sldId="4955"/>
            <ac:spMk id="519" creationId="{6E9C4080-5B9A-493A-B7B9-7259BE6C006D}"/>
          </ac:spMkLst>
        </pc:spChg>
        <pc:spChg chg="mod">
          <ac:chgData name="Jessica Newport" userId="dede3334-717e-4998-a1ad-2432f5a188d4" providerId="ADAL" clId="{71450B28-6A91-49C5-BC88-2D7784511A7D}" dt="2026-03-11T09:05:21.393" v="2761"/>
          <ac:spMkLst>
            <pc:docMk/>
            <pc:sldMk cId="1909653586" sldId="4955"/>
            <ac:spMk id="520" creationId="{A663F60B-BEE6-4E48-9664-515354A1BCDD}"/>
          </ac:spMkLst>
        </pc:spChg>
        <pc:spChg chg="mod">
          <ac:chgData name="Jessica Newport" userId="dede3334-717e-4998-a1ad-2432f5a188d4" providerId="ADAL" clId="{71450B28-6A91-49C5-BC88-2D7784511A7D}" dt="2026-03-11T09:05:21.393" v="2763"/>
          <ac:spMkLst>
            <pc:docMk/>
            <pc:sldMk cId="1909653586" sldId="4955"/>
            <ac:spMk id="521" creationId="{8A69BD11-64AF-42D6-8658-23DCFDA5B653}"/>
          </ac:spMkLst>
        </pc:spChg>
        <pc:spChg chg="mod">
          <ac:chgData name="Jessica Newport" userId="dede3334-717e-4998-a1ad-2432f5a188d4" providerId="ADAL" clId="{71450B28-6A91-49C5-BC88-2D7784511A7D}" dt="2026-03-11T09:05:21.393" v="2765"/>
          <ac:spMkLst>
            <pc:docMk/>
            <pc:sldMk cId="1909653586" sldId="4955"/>
            <ac:spMk id="522" creationId="{64F31AD5-FD74-4376-BA28-26179A8FB3BC}"/>
          </ac:spMkLst>
        </pc:spChg>
        <pc:spChg chg="mod">
          <ac:chgData name="Jessica Newport" userId="dede3334-717e-4998-a1ad-2432f5a188d4" providerId="ADAL" clId="{71450B28-6A91-49C5-BC88-2D7784511A7D}" dt="2026-03-11T09:05:21.393" v="2767"/>
          <ac:spMkLst>
            <pc:docMk/>
            <pc:sldMk cId="1909653586" sldId="4955"/>
            <ac:spMk id="523" creationId="{95B22D7F-AE41-475A-BB75-7438E412D9AB}"/>
          </ac:spMkLst>
        </pc:spChg>
        <pc:spChg chg="mod">
          <ac:chgData name="Jessica Newport" userId="dede3334-717e-4998-a1ad-2432f5a188d4" providerId="ADAL" clId="{71450B28-6A91-49C5-BC88-2D7784511A7D}" dt="2026-03-11T09:05:21.393" v="2769"/>
          <ac:spMkLst>
            <pc:docMk/>
            <pc:sldMk cId="1909653586" sldId="4955"/>
            <ac:spMk id="524" creationId="{6170C3E5-23AB-4433-BD92-C4FF10A6F308}"/>
          </ac:spMkLst>
        </pc:spChg>
        <pc:spChg chg="mod">
          <ac:chgData name="Jessica Newport" userId="dede3334-717e-4998-a1ad-2432f5a188d4" providerId="ADAL" clId="{71450B28-6A91-49C5-BC88-2D7784511A7D}" dt="2026-03-11T09:05:21.393" v="2771"/>
          <ac:spMkLst>
            <pc:docMk/>
            <pc:sldMk cId="1909653586" sldId="4955"/>
            <ac:spMk id="525" creationId="{DBED0F8A-A50C-4662-B121-77EED914A426}"/>
          </ac:spMkLst>
        </pc:spChg>
        <pc:spChg chg="mod">
          <ac:chgData name="Jessica Newport" userId="dede3334-717e-4998-a1ad-2432f5a188d4" providerId="ADAL" clId="{71450B28-6A91-49C5-BC88-2D7784511A7D}" dt="2026-03-11T09:05:21.393" v="2773"/>
          <ac:spMkLst>
            <pc:docMk/>
            <pc:sldMk cId="1909653586" sldId="4955"/>
            <ac:spMk id="526" creationId="{3F3F3AA3-EDAB-4846-B9F5-04E8F8F4C1F7}"/>
          </ac:spMkLst>
        </pc:spChg>
        <pc:spChg chg="mod">
          <ac:chgData name="Jessica Newport" userId="dede3334-717e-4998-a1ad-2432f5a188d4" providerId="ADAL" clId="{71450B28-6A91-49C5-BC88-2D7784511A7D}" dt="2026-03-11T09:05:21.402" v="2775"/>
          <ac:spMkLst>
            <pc:docMk/>
            <pc:sldMk cId="1909653586" sldId="4955"/>
            <ac:spMk id="527" creationId="{5F2868C2-72FB-49E4-9028-CBEE35052C3C}"/>
          </ac:spMkLst>
        </pc:spChg>
        <pc:spChg chg="mod">
          <ac:chgData name="Jessica Newport" userId="dede3334-717e-4998-a1ad-2432f5a188d4" providerId="ADAL" clId="{71450B28-6A91-49C5-BC88-2D7784511A7D}" dt="2026-03-11T09:05:21.402" v="2777"/>
          <ac:spMkLst>
            <pc:docMk/>
            <pc:sldMk cId="1909653586" sldId="4955"/>
            <ac:spMk id="528" creationId="{83F6721B-9C42-4B25-B264-7203F8276D97}"/>
          </ac:spMkLst>
        </pc:spChg>
        <pc:spChg chg="mod">
          <ac:chgData name="Jessica Newport" userId="dede3334-717e-4998-a1ad-2432f5a188d4" providerId="ADAL" clId="{71450B28-6A91-49C5-BC88-2D7784511A7D}" dt="2026-03-11T09:05:21.402" v="2779"/>
          <ac:spMkLst>
            <pc:docMk/>
            <pc:sldMk cId="1909653586" sldId="4955"/>
            <ac:spMk id="529" creationId="{72B58C21-1AF5-4A6B-895D-E7E250EB5FB6}"/>
          </ac:spMkLst>
        </pc:spChg>
        <pc:spChg chg="mod">
          <ac:chgData name="Jessica Newport" userId="dede3334-717e-4998-a1ad-2432f5a188d4" providerId="ADAL" clId="{71450B28-6A91-49C5-BC88-2D7784511A7D}" dt="2026-03-11T09:05:21.402" v="2781"/>
          <ac:spMkLst>
            <pc:docMk/>
            <pc:sldMk cId="1909653586" sldId="4955"/>
            <ac:spMk id="530" creationId="{4D30DFF9-576B-4EA7-9586-DF99AD44B289}"/>
          </ac:spMkLst>
        </pc:spChg>
        <pc:spChg chg="mod">
          <ac:chgData name="Jessica Newport" userId="dede3334-717e-4998-a1ad-2432f5a188d4" providerId="ADAL" clId="{71450B28-6A91-49C5-BC88-2D7784511A7D}" dt="2026-03-11T09:05:21.402" v="2783"/>
          <ac:spMkLst>
            <pc:docMk/>
            <pc:sldMk cId="1909653586" sldId="4955"/>
            <ac:spMk id="531" creationId="{8FBD1016-8701-42CD-B438-2212C1E95E55}"/>
          </ac:spMkLst>
        </pc:spChg>
        <pc:spChg chg="mod">
          <ac:chgData name="Jessica Newport" userId="dede3334-717e-4998-a1ad-2432f5a188d4" providerId="ADAL" clId="{71450B28-6A91-49C5-BC88-2D7784511A7D}" dt="2026-03-11T09:05:21.402" v="2785"/>
          <ac:spMkLst>
            <pc:docMk/>
            <pc:sldMk cId="1909653586" sldId="4955"/>
            <ac:spMk id="532" creationId="{145DD7B8-5B70-4892-9B40-595E8720D1E7}"/>
          </ac:spMkLst>
        </pc:spChg>
        <pc:spChg chg="mod">
          <ac:chgData name="Jessica Newport" userId="dede3334-717e-4998-a1ad-2432f5a188d4" providerId="ADAL" clId="{71450B28-6A91-49C5-BC88-2D7784511A7D}" dt="2026-03-11T09:05:21.402" v="2787"/>
          <ac:spMkLst>
            <pc:docMk/>
            <pc:sldMk cId="1909653586" sldId="4955"/>
            <ac:spMk id="533" creationId="{CA9E2182-DCA9-4E33-8128-9C3CDE2CAE58}"/>
          </ac:spMkLst>
        </pc:spChg>
        <pc:spChg chg="mod">
          <ac:chgData name="Jessica Newport" userId="dede3334-717e-4998-a1ad-2432f5a188d4" providerId="ADAL" clId="{71450B28-6A91-49C5-BC88-2D7784511A7D}" dt="2026-03-11T09:05:21.402" v="2789"/>
          <ac:spMkLst>
            <pc:docMk/>
            <pc:sldMk cId="1909653586" sldId="4955"/>
            <ac:spMk id="534" creationId="{290B2429-2B95-41BB-A1C0-22E593D4E1EA}"/>
          </ac:spMkLst>
        </pc:spChg>
        <pc:spChg chg="mod">
          <ac:chgData name="Jessica Newport" userId="dede3334-717e-4998-a1ad-2432f5a188d4" providerId="ADAL" clId="{71450B28-6A91-49C5-BC88-2D7784511A7D}" dt="2026-03-11T09:05:21.402" v="2791"/>
          <ac:spMkLst>
            <pc:docMk/>
            <pc:sldMk cId="1909653586" sldId="4955"/>
            <ac:spMk id="535" creationId="{B70371B2-69B8-400F-A1BB-168956010BB3}"/>
          </ac:spMkLst>
        </pc:spChg>
        <pc:spChg chg="mod">
          <ac:chgData name="Jessica Newport" userId="dede3334-717e-4998-a1ad-2432f5a188d4" providerId="ADAL" clId="{71450B28-6A91-49C5-BC88-2D7784511A7D}" dt="2026-03-11T09:05:21.402" v="2793"/>
          <ac:spMkLst>
            <pc:docMk/>
            <pc:sldMk cId="1909653586" sldId="4955"/>
            <ac:spMk id="536" creationId="{E7C80D7C-5524-421E-A5B3-E59A31E06630}"/>
          </ac:spMkLst>
        </pc:spChg>
        <pc:spChg chg="mod">
          <ac:chgData name="Jessica Newport" userId="dede3334-717e-4998-a1ad-2432f5a188d4" providerId="ADAL" clId="{71450B28-6A91-49C5-BC88-2D7784511A7D}" dt="2026-03-11T09:05:21.402" v="2795"/>
          <ac:spMkLst>
            <pc:docMk/>
            <pc:sldMk cId="1909653586" sldId="4955"/>
            <ac:spMk id="537" creationId="{E955D2D1-EEB4-41F5-A416-810D39B7AF9B}"/>
          </ac:spMkLst>
        </pc:spChg>
        <pc:spChg chg="mod">
          <ac:chgData name="Jessica Newport" userId="dede3334-717e-4998-a1ad-2432f5a188d4" providerId="ADAL" clId="{71450B28-6A91-49C5-BC88-2D7784511A7D}" dt="2026-03-11T09:05:21.402" v="2797"/>
          <ac:spMkLst>
            <pc:docMk/>
            <pc:sldMk cId="1909653586" sldId="4955"/>
            <ac:spMk id="538" creationId="{9CEE1A88-175A-4DCB-8CCA-8FC622084F74}"/>
          </ac:spMkLst>
        </pc:spChg>
        <pc:spChg chg="mod">
          <ac:chgData name="Jessica Newport" userId="dede3334-717e-4998-a1ad-2432f5a188d4" providerId="ADAL" clId="{71450B28-6A91-49C5-BC88-2D7784511A7D}" dt="2026-03-11T09:05:21.402" v="2799"/>
          <ac:spMkLst>
            <pc:docMk/>
            <pc:sldMk cId="1909653586" sldId="4955"/>
            <ac:spMk id="539" creationId="{0F465FE8-3841-4F6C-BC43-5907F4093235}"/>
          </ac:spMkLst>
        </pc:spChg>
        <pc:spChg chg="mod">
          <ac:chgData name="Jessica Newport" userId="dede3334-717e-4998-a1ad-2432f5a188d4" providerId="ADAL" clId="{71450B28-6A91-49C5-BC88-2D7784511A7D}" dt="2026-03-11T09:05:21.402" v="2801"/>
          <ac:spMkLst>
            <pc:docMk/>
            <pc:sldMk cId="1909653586" sldId="4955"/>
            <ac:spMk id="540" creationId="{4FD66DA5-BBCA-4C80-8741-3240C22BDA47}"/>
          </ac:spMkLst>
        </pc:spChg>
        <pc:spChg chg="mod">
          <ac:chgData name="Jessica Newport" userId="dede3334-717e-4998-a1ad-2432f5a188d4" providerId="ADAL" clId="{71450B28-6A91-49C5-BC88-2D7784511A7D}" dt="2026-03-11T09:05:21.402" v="2803"/>
          <ac:spMkLst>
            <pc:docMk/>
            <pc:sldMk cId="1909653586" sldId="4955"/>
            <ac:spMk id="541" creationId="{884BE7D2-46FD-473D-A8CA-DAA9B8B7C22A}"/>
          </ac:spMkLst>
        </pc:spChg>
        <pc:spChg chg="mod">
          <ac:chgData name="Jessica Newport" userId="dede3334-717e-4998-a1ad-2432f5a188d4" providerId="ADAL" clId="{71450B28-6A91-49C5-BC88-2D7784511A7D}" dt="2026-03-11T09:05:21.412" v="2805"/>
          <ac:spMkLst>
            <pc:docMk/>
            <pc:sldMk cId="1909653586" sldId="4955"/>
            <ac:spMk id="542" creationId="{DDB38BD4-AD9A-40F1-974D-EF25CA492B95}"/>
          </ac:spMkLst>
        </pc:spChg>
        <pc:spChg chg="mod">
          <ac:chgData name="Jessica Newport" userId="dede3334-717e-4998-a1ad-2432f5a188d4" providerId="ADAL" clId="{71450B28-6A91-49C5-BC88-2D7784511A7D}" dt="2026-03-11T09:05:21.412" v="2807"/>
          <ac:spMkLst>
            <pc:docMk/>
            <pc:sldMk cId="1909653586" sldId="4955"/>
            <ac:spMk id="543" creationId="{B4D96AAD-1C2C-4052-AE33-49A9ACAD2E72}"/>
          </ac:spMkLst>
        </pc:spChg>
        <pc:spChg chg="mod">
          <ac:chgData name="Jessica Newport" userId="dede3334-717e-4998-a1ad-2432f5a188d4" providerId="ADAL" clId="{71450B28-6A91-49C5-BC88-2D7784511A7D}" dt="2026-03-11T09:05:21.412" v="2809"/>
          <ac:spMkLst>
            <pc:docMk/>
            <pc:sldMk cId="1909653586" sldId="4955"/>
            <ac:spMk id="544" creationId="{B071E172-7814-46B5-B87F-A4C281CEAFA6}"/>
          </ac:spMkLst>
        </pc:spChg>
        <pc:spChg chg="mod">
          <ac:chgData name="Jessica Newport" userId="dede3334-717e-4998-a1ad-2432f5a188d4" providerId="ADAL" clId="{71450B28-6A91-49C5-BC88-2D7784511A7D}" dt="2026-03-11T09:05:21.412" v="2811"/>
          <ac:spMkLst>
            <pc:docMk/>
            <pc:sldMk cId="1909653586" sldId="4955"/>
            <ac:spMk id="545" creationId="{3E9EE35B-BC52-402C-A492-59E1C6AFAEC8}"/>
          </ac:spMkLst>
        </pc:spChg>
        <pc:spChg chg="mod">
          <ac:chgData name="Jessica Newport" userId="dede3334-717e-4998-a1ad-2432f5a188d4" providerId="ADAL" clId="{71450B28-6A91-49C5-BC88-2D7784511A7D}" dt="2026-03-11T09:05:21.412" v="2813"/>
          <ac:spMkLst>
            <pc:docMk/>
            <pc:sldMk cId="1909653586" sldId="4955"/>
            <ac:spMk id="546" creationId="{8499CA7D-E640-4E34-8FEF-990F40B58B5D}"/>
          </ac:spMkLst>
        </pc:spChg>
        <pc:spChg chg="mod">
          <ac:chgData name="Jessica Newport" userId="dede3334-717e-4998-a1ad-2432f5a188d4" providerId="ADAL" clId="{71450B28-6A91-49C5-BC88-2D7784511A7D}" dt="2026-03-11T09:05:21.412" v="2815"/>
          <ac:spMkLst>
            <pc:docMk/>
            <pc:sldMk cId="1909653586" sldId="4955"/>
            <ac:spMk id="547" creationId="{B623A110-5899-432E-90A7-35E1AA1E171D}"/>
          </ac:spMkLst>
        </pc:spChg>
        <pc:spChg chg="mod">
          <ac:chgData name="Jessica Newport" userId="dede3334-717e-4998-a1ad-2432f5a188d4" providerId="ADAL" clId="{71450B28-6A91-49C5-BC88-2D7784511A7D}" dt="2026-03-11T09:05:21.412" v="2817"/>
          <ac:spMkLst>
            <pc:docMk/>
            <pc:sldMk cId="1909653586" sldId="4955"/>
            <ac:spMk id="548" creationId="{7DA8E4C9-F790-4F09-BB97-0C1A8FEFAB1B}"/>
          </ac:spMkLst>
        </pc:spChg>
        <pc:spChg chg="mod">
          <ac:chgData name="Jessica Newport" userId="dede3334-717e-4998-a1ad-2432f5a188d4" providerId="ADAL" clId="{71450B28-6A91-49C5-BC88-2D7784511A7D}" dt="2026-03-11T09:05:21.412" v="2819"/>
          <ac:spMkLst>
            <pc:docMk/>
            <pc:sldMk cId="1909653586" sldId="4955"/>
            <ac:spMk id="549" creationId="{2C0DFA63-65DC-40CB-A33C-DC8AFC3A5144}"/>
          </ac:spMkLst>
        </pc:spChg>
        <pc:spChg chg="mod">
          <ac:chgData name="Jessica Newport" userId="dede3334-717e-4998-a1ad-2432f5a188d4" providerId="ADAL" clId="{71450B28-6A91-49C5-BC88-2D7784511A7D}" dt="2026-03-11T09:05:21.412" v="2821"/>
          <ac:spMkLst>
            <pc:docMk/>
            <pc:sldMk cId="1909653586" sldId="4955"/>
            <ac:spMk id="550" creationId="{EA30CD57-B03C-4FD0-93D1-9BF3E1A7B047}"/>
          </ac:spMkLst>
        </pc:spChg>
        <pc:spChg chg="mod">
          <ac:chgData name="Jessica Newport" userId="dede3334-717e-4998-a1ad-2432f5a188d4" providerId="ADAL" clId="{71450B28-6A91-49C5-BC88-2D7784511A7D}" dt="2026-03-11T09:05:21.412" v="2823"/>
          <ac:spMkLst>
            <pc:docMk/>
            <pc:sldMk cId="1909653586" sldId="4955"/>
            <ac:spMk id="551" creationId="{58BCD892-310E-4845-850D-80B3FB3A40CA}"/>
          </ac:spMkLst>
        </pc:spChg>
        <pc:spChg chg="mod">
          <ac:chgData name="Jessica Newport" userId="dede3334-717e-4998-a1ad-2432f5a188d4" providerId="ADAL" clId="{71450B28-6A91-49C5-BC88-2D7784511A7D}" dt="2026-03-11T09:05:21.418" v="2825"/>
          <ac:spMkLst>
            <pc:docMk/>
            <pc:sldMk cId="1909653586" sldId="4955"/>
            <ac:spMk id="552" creationId="{4D36C58D-8CE0-4A8D-8BE8-37986D0EB56F}"/>
          </ac:spMkLst>
        </pc:spChg>
        <pc:spChg chg="mod">
          <ac:chgData name="Jessica Newport" userId="dede3334-717e-4998-a1ad-2432f5a188d4" providerId="ADAL" clId="{71450B28-6A91-49C5-BC88-2D7784511A7D}" dt="2026-03-11T09:05:21.419" v="2827"/>
          <ac:spMkLst>
            <pc:docMk/>
            <pc:sldMk cId="1909653586" sldId="4955"/>
            <ac:spMk id="553" creationId="{83A3677A-3676-43B5-825B-1DDA085E951A}"/>
          </ac:spMkLst>
        </pc:spChg>
        <pc:spChg chg="mod">
          <ac:chgData name="Jessica Newport" userId="dede3334-717e-4998-a1ad-2432f5a188d4" providerId="ADAL" clId="{71450B28-6A91-49C5-BC88-2D7784511A7D}" dt="2026-03-11T09:05:21.420" v="2829"/>
          <ac:spMkLst>
            <pc:docMk/>
            <pc:sldMk cId="1909653586" sldId="4955"/>
            <ac:spMk id="554" creationId="{6263B66D-9A4D-45C6-80E0-EC0F0AD82DE7}"/>
          </ac:spMkLst>
        </pc:spChg>
        <pc:spChg chg="mod">
          <ac:chgData name="Jessica Newport" userId="dede3334-717e-4998-a1ad-2432f5a188d4" providerId="ADAL" clId="{71450B28-6A91-49C5-BC88-2D7784511A7D}" dt="2026-03-11T09:05:21.420" v="2831"/>
          <ac:spMkLst>
            <pc:docMk/>
            <pc:sldMk cId="1909653586" sldId="4955"/>
            <ac:spMk id="555" creationId="{33232753-C281-4A10-9677-AC22F0ADC3D4}"/>
          </ac:spMkLst>
        </pc:spChg>
        <pc:spChg chg="mod">
          <ac:chgData name="Jessica Newport" userId="dede3334-717e-4998-a1ad-2432f5a188d4" providerId="ADAL" clId="{71450B28-6A91-49C5-BC88-2D7784511A7D}" dt="2026-03-11T09:05:21.420" v="2833"/>
          <ac:spMkLst>
            <pc:docMk/>
            <pc:sldMk cId="1909653586" sldId="4955"/>
            <ac:spMk id="556" creationId="{FEFAA8F5-8532-4996-92EF-55C766E79959}"/>
          </ac:spMkLst>
        </pc:spChg>
        <pc:spChg chg="mod">
          <ac:chgData name="Jessica Newport" userId="dede3334-717e-4998-a1ad-2432f5a188d4" providerId="ADAL" clId="{71450B28-6A91-49C5-BC88-2D7784511A7D}" dt="2026-03-11T09:05:21.420" v="2835"/>
          <ac:spMkLst>
            <pc:docMk/>
            <pc:sldMk cId="1909653586" sldId="4955"/>
            <ac:spMk id="557" creationId="{FA5BA3DE-45DE-448B-A317-44ECC24FD2C7}"/>
          </ac:spMkLst>
        </pc:spChg>
        <pc:spChg chg="mod">
          <ac:chgData name="Jessica Newport" userId="dede3334-717e-4998-a1ad-2432f5a188d4" providerId="ADAL" clId="{71450B28-6A91-49C5-BC88-2D7784511A7D}" dt="2026-03-11T09:05:21.420" v="2837"/>
          <ac:spMkLst>
            <pc:docMk/>
            <pc:sldMk cId="1909653586" sldId="4955"/>
            <ac:spMk id="558" creationId="{D37D9A37-6CBA-4FCD-A30E-4ABA5E308936}"/>
          </ac:spMkLst>
        </pc:spChg>
        <pc:spChg chg="mod">
          <ac:chgData name="Jessica Newport" userId="dede3334-717e-4998-a1ad-2432f5a188d4" providerId="ADAL" clId="{71450B28-6A91-49C5-BC88-2D7784511A7D}" dt="2026-03-11T09:05:21.420" v="2839"/>
          <ac:spMkLst>
            <pc:docMk/>
            <pc:sldMk cId="1909653586" sldId="4955"/>
            <ac:spMk id="559" creationId="{A034ABDC-B2AE-498C-95B5-AB076F46DB8A}"/>
          </ac:spMkLst>
        </pc:spChg>
        <pc:spChg chg="mod">
          <ac:chgData name="Jessica Newport" userId="dede3334-717e-4998-a1ad-2432f5a188d4" providerId="ADAL" clId="{71450B28-6A91-49C5-BC88-2D7784511A7D}" dt="2026-03-11T09:05:21.420" v="2841"/>
          <ac:spMkLst>
            <pc:docMk/>
            <pc:sldMk cId="1909653586" sldId="4955"/>
            <ac:spMk id="560" creationId="{ABD0C876-8C88-4121-8611-0293C2EB7A9A}"/>
          </ac:spMkLst>
        </pc:spChg>
        <pc:spChg chg="mod">
          <ac:chgData name="Jessica Newport" userId="dede3334-717e-4998-a1ad-2432f5a188d4" providerId="ADAL" clId="{71450B28-6A91-49C5-BC88-2D7784511A7D}" dt="2026-03-11T09:05:21.420" v="2843"/>
          <ac:spMkLst>
            <pc:docMk/>
            <pc:sldMk cId="1909653586" sldId="4955"/>
            <ac:spMk id="561" creationId="{4F9C7978-ADB1-49BD-9CE4-55AC29BA2D29}"/>
          </ac:spMkLst>
        </pc:spChg>
        <pc:spChg chg="mod">
          <ac:chgData name="Jessica Newport" userId="dede3334-717e-4998-a1ad-2432f5a188d4" providerId="ADAL" clId="{71450B28-6A91-49C5-BC88-2D7784511A7D}" dt="2026-03-11T09:05:21.420" v="2845"/>
          <ac:spMkLst>
            <pc:docMk/>
            <pc:sldMk cId="1909653586" sldId="4955"/>
            <ac:spMk id="562" creationId="{60C374F8-F7C5-429E-942D-D1D87A2869F7}"/>
          </ac:spMkLst>
        </pc:spChg>
        <pc:spChg chg="mod">
          <ac:chgData name="Jessica Newport" userId="dede3334-717e-4998-a1ad-2432f5a188d4" providerId="ADAL" clId="{71450B28-6A91-49C5-BC88-2D7784511A7D}" dt="2026-03-11T09:05:21.420" v="2847"/>
          <ac:spMkLst>
            <pc:docMk/>
            <pc:sldMk cId="1909653586" sldId="4955"/>
            <ac:spMk id="563" creationId="{7034CF19-3E45-4BAC-AC35-D670BFF31643}"/>
          </ac:spMkLst>
        </pc:spChg>
        <pc:spChg chg="mod">
          <ac:chgData name="Jessica Newport" userId="dede3334-717e-4998-a1ad-2432f5a188d4" providerId="ADAL" clId="{71450B28-6A91-49C5-BC88-2D7784511A7D}" dt="2026-03-11T09:05:21.420" v="2849"/>
          <ac:spMkLst>
            <pc:docMk/>
            <pc:sldMk cId="1909653586" sldId="4955"/>
            <ac:spMk id="564" creationId="{22739B62-FF70-4785-AF42-A3915AAE4D7D}"/>
          </ac:spMkLst>
        </pc:spChg>
        <pc:spChg chg="mod">
          <ac:chgData name="Jessica Newport" userId="dede3334-717e-4998-a1ad-2432f5a188d4" providerId="ADAL" clId="{71450B28-6A91-49C5-BC88-2D7784511A7D}" dt="2026-03-11T09:05:21.420" v="2851"/>
          <ac:spMkLst>
            <pc:docMk/>
            <pc:sldMk cId="1909653586" sldId="4955"/>
            <ac:spMk id="565" creationId="{2E5EC36A-90D0-4556-A2C7-6CCF69D8BC00}"/>
          </ac:spMkLst>
        </pc:spChg>
        <pc:spChg chg="mod">
          <ac:chgData name="Jessica Newport" userId="dede3334-717e-4998-a1ad-2432f5a188d4" providerId="ADAL" clId="{71450B28-6A91-49C5-BC88-2D7784511A7D}" dt="2026-03-11T09:05:21.420" v="2853"/>
          <ac:spMkLst>
            <pc:docMk/>
            <pc:sldMk cId="1909653586" sldId="4955"/>
            <ac:spMk id="566" creationId="{AA2DF37B-2A82-4FC2-9FED-192C26C136C4}"/>
          </ac:spMkLst>
        </pc:spChg>
        <pc:spChg chg="mod">
          <ac:chgData name="Jessica Newport" userId="dede3334-717e-4998-a1ad-2432f5a188d4" providerId="ADAL" clId="{71450B28-6A91-49C5-BC88-2D7784511A7D}" dt="2026-03-11T09:05:21.420" v="2855"/>
          <ac:spMkLst>
            <pc:docMk/>
            <pc:sldMk cId="1909653586" sldId="4955"/>
            <ac:spMk id="567" creationId="{0734301D-2DB6-4F37-8998-058050C216C2}"/>
          </ac:spMkLst>
        </pc:spChg>
        <pc:spChg chg="mod">
          <ac:chgData name="Jessica Newport" userId="dede3334-717e-4998-a1ad-2432f5a188d4" providerId="ADAL" clId="{71450B28-6A91-49C5-BC88-2D7784511A7D}" dt="2026-03-11T09:05:21.420" v="2857"/>
          <ac:spMkLst>
            <pc:docMk/>
            <pc:sldMk cId="1909653586" sldId="4955"/>
            <ac:spMk id="568" creationId="{A40B112F-CB31-43D5-A849-0BF4B64E5899}"/>
          </ac:spMkLst>
        </pc:spChg>
        <pc:spChg chg="mod">
          <ac:chgData name="Jessica Newport" userId="dede3334-717e-4998-a1ad-2432f5a188d4" providerId="ADAL" clId="{71450B28-6A91-49C5-BC88-2D7784511A7D}" dt="2026-03-11T09:05:21.420" v="2859"/>
          <ac:spMkLst>
            <pc:docMk/>
            <pc:sldMk cId="1909653586" sldId="4955"/>
            <ac:spMk id="569" creationId="{5371AD4D-B55B-4F17-B00A-5E5289B2E838}"/>
          </ac:spMkLst>
        </pc:spChg>
        <pc:spChg chg="mod">
          <ac:chgData name="Jessica Newport" userId="dede3334-717e-4998-a1ad-2432f5a188d4" providerId="ADAL" clId="{71450B28-6A91-49C5-BC88-2D7784511A7D}" dt="2026-03-11T09:05:21.420" v="2861"/>
          <ac:spMkLst>
            <pc:docMk/>
            <pc:sldMk cId="1909653586" sldId="4955"/>
            <ac:spMk id="570" creationId="{66E220B6-9D11-416C-94C7-6624CAD9FBC7}"/>
          </ac:spMkLst>
        </pc:spChg>
        <pc:spChg chg="mod">
          <ac:chgData name="Jessica Newport" userId="dede3334-717e-4998-a1ad-2432f5a188d4" providerId="ADAL" clId="{71450B28-6A91-49C5-BC88-2D7784511A7D}" dt="2026-03-11T09:05:21.420" v="2863"/>
          <ac:spMkLst>
            <pc:docMk/>
            <pc:sldMk cId="1909653586" sldId="4955"/>
            <ac:spMk id="571" creationId="{35C39E83-9AE9-4E44-A526-DC5B52B929B9}"/>
          </ac:spMkLst>
        </pc:spChg>
        <pc:spChg chg="mod">
          <ac:chgData name="Jessica Newport" userId="dede3334-717e-4998-a1ad-2432f5a188d4" providerId="ADAL" clId="{71450B28-6A91-49C5-BC88-2D7784511A7D}" dt="2026-03-11T09:05:21.420" v="2865"/>
          <ac:spMkLst>
            <pc:docMk/>
            <pc:sldMk cId="1909653586" sldId="4955"/>
            <ac:spMk id="572" creationId="{BCE7FF9F-915F-4EA5-BF4E-FE5C3D46DFC0}"/>
          </ac:spMkLst>
        </pc:spChg>
        <pc:spChg chg="mod">
          <ac:chgData name="Jessica Newport" userId="dede3334-717e-4998-a1ad-2432f5a188d4" providerId="ADAL" clId="{71450B28-6A91-49C5-BC88-2D7784511A7D}" dt="2026-03-11T09:05:21.420" v="2867"/>
          <ac:spMkLst>
            <pc:docMk/>
            <pc:sldMk cId="1909653586" sldId="4955"/>
            <ac:spMk id="573" creationId="{B2D00D3B-77AD-47E1-84B9-63E95C63AA7C}"/>
          </ac:spMkLst>
        </pc:spChg>
        <pc:spChg chg="mod">
          <ac:chgData name="Jessica Newport" userId="dede3334-717e-4998-a1ad-2432f5a188d4" providerId="ADAL" clId="{71450B28-6A91-49C5-BC88-2D7784511A7D}" dt="2026-03-11T09:05:21.420" v="2869"/>
          <ac:spMkLst>
            <pc:docMk/>
            <pc:sldMk cId="1909653586" sldId="4955"/>
            <ac:spMk id="574" creationId="{4E39DC9B-F787-4F93-B5F2-AB94B7A87337}"/>
          </ac:spMkLst>
        </pc:spChg>
        <pc:spChg chg="mod">
          <ac:chgData name="Jessica Newport" userId="dede3334-717e-4998-a1ad-2432f5a188d4" providerId="ADAL" clId="{71450B28-6A91-49C5-BC88-2D7784511A7D}" dt="2026-03-11T09:05:21.420" v="2871"/>
          <ac:spMkLst>
            <pc:docMk/>
            <pc:sldMk cId="1909653586" sldId="4955"/>
            <ac:spMk id="575" creationId="{991AAE41-5AC4-4A77-B7F7-9DAAC64D82F1}"/>
          </ac:spMkLst>
        </pc:spChg>
        <pc:spChg chg="mod">
          <ac:chgData name="Jessica Newport" userId="dede3334-717e-4998-a1ad-2432f5a188d4" providerId="ADAL" clId="{71450B28-6A91-49C5-BC88-2D7784511A7D}" dt="2026-03-11T09:05:21.420" v="2873"/>
          <ac:spMkLst>
            <pc:docMk/>
            <pc:sldMk cId="1909653586" sldId="4955"/>
            <ac:spMk id="576" creationId="{74E0F8F3-359E-4157-996E-60AB163C9000}"/>
          </ac:spMkLst>
        </pc:spChg>
        <pc:spChg chg="mod">
          <ac:chgData name="Jessica Newport" userId="dede3334-717e-4998-a1ad-2432f5a188d4" providerId="ADAL" clId="{71450B28-6A91-49C5-BC88-2D7784511A7D}" dt="2026-03-11T09:05:21.420" v="2875"/>
          <ac:spMkLst>
            <pc:docMk/>
            <pc:sldMk cId="1909653586" sldId="4955"/>
            <ac:spMk id="577" creationId="{781139D8-756A-4807-B924-69EB7C4665F6}"/>
          </ac:spMkLst>
        </pc:spChg>
        <pc:spChg chg="mod">
          <ac:chgData name="Jessica Newport" userId="dede3334-717e-4998-a1ad-2432f5a188d4" providerId="ADAL" clId="{71450B28-6A91-49C5-BC88-2D7784511A7D}" dt="2026-03-11T09:05:21.434" v="2877"/>
          <ac:spMkLst>
            <pc:docMk/>
            <pc:sldMk cId="1909653586" sldId="4955"/>
            <ac:spMk id="578" creationId="{B945200D-28D9-4E3E-9C5C-2DC968397A70}"/>
          </ac:spMkLst>
        </pc:spChg>
        <pc:spChg chg="mod">
          <ac:chgData name="Jessica Newport" userId="dede3334-717e-4998-a1ad-2432f5a188d4" providerId="ADAL" clId="{71450B28-6A91-49C5-BC88-2D7784511A7D}" dt="2026-03-11T09:05:21.436" v="2879"/>
          <ac:spMkLst>
            <pc:docMk/>
            <pc:sldMk cId="1909653586" sldId="4955"/>
            <ac:spMk id="579" creationId="{A70CD934-183A-4F3A-B41A-8CB2A098B654}"/>
          </ac:spMkLst>
        </pc:spChg>
        <pc:spChg chg="mod">
          <ac:chgData name="Jessica Newport" userId="dede3334-717e-4998-a1ad-2432f5a188d4" providerId="ADAL" clId="{71450B28-6A91-49C5-BC88-2D7784511A7D}" dt="2026-03-11T09:05:21.436" v="2881"/>
          <ac:spMkLst>
            <pc:docMk/>
            <pc:sldMk cId="1909653586" sldId="4955"/>
            <ac:spMk id="580" creationId="{E8051166-5C70-4EC5-B358-EE09AAAEA620}"/>
          </ac:spMkLst>
        </pc:spChg>
        <pc:spChg chg="mod">
          <ac:chgData name="Jessica Newport" userId="dede3334-717e-4998-a1ad-2432f5a188d4" providerId="ADAL" clId="{71450B28-6A91-49C5-BC88-2D7784511A7D}" dt="2026-03-11T09:05:21.438" v="2883"/>
          <ac:spMkLst>
            <pc:docMk/>
            <pc:sldMk cId="1909653586" sldId="4955"/>
            <ac:spMk id="581" creationId="{F3DD3F06-6C08-4FFF-A44D-6E8912041FBA}"/>
          </ac:spMkLst>
        </pc:spChg>
        <pc:spChg chg="mod">
          <ac:chgData name="Jessica Newport" userId="dede3334-717e-4998-a1ad-2432f5a188d4" providerId="ADAL" clId="{71450B28-6A91-49C5-BC88-2D7784511A7D}" dt="2026-03-11T09:05:21.438" v="2885"/>
          <ac:spMkLst>
            <pc:docMk/>
            <pc:sldMk cId="1909653586" sldId="4955"/>
            <ac:spMk id="582" creationId="{39409A0A-42D1-4DCF-96C8-92C692909A6A}"/>
          </ac:spMkLst>
        </pc:spChg>
        <pc:spChg chg="mod">
          <ac:chgData name="Jessica Newport" userId="dede3334-717e-4998-a1ad-2432f5a188d4" providerId="ADAL" clId="{71450B28-6A91-49C5-BC88-2D7784511A7D}" dt="2026-03-11T09:05:21.438" v="2887"/>
          <ac:spMkLst>
            <pc:docMk/>
            <pc:sldMk cId="1909653586" sldId="4955"/>
            <ac:spMk id="583" creationId="{358D13EF-4A12-480C-9FF2-3208CC7CEF5E}"/>
          </ac:spMkLst>
        </pc:spChg>
        <pc:spChg chg="mod">
          <ac:chgData name="Jessica Newport" userId="dede3334-717e-4998-a1ad-2432f5a188d4" providerId="ADAL" clId="{71450B28-6A91-49C5-BC88-2D7784511A7D}" dt="2026-03-11T09:05:21.438" v="2889"/>
          <ac:spMkLst>
            <pc:docMk/>
            <pc:sldMk cId="1909653586" sldId="4955"/>
            <ac:spMk id="584" creationId="{0BB4F559-E412-4E09-A1E3-AB68742A4951}"/>
          </ac:spMkLst>
        </pc:spChg>
        <pc:spChg chg="mod">
          <ac:chgData name="Jessica Newport" userId="dede3334-717e-4998-a1ad-2432f5a188d4" providerId="ADAL" clId="{71450B28-6A91-49C5-BC88-2D7784511A7D}" dt="2026-03-11T09:05:21.438" v="2891"/>
          <ac:spMkLst>
            <pc:docMk/>
            <pc:sldMk cId="1909653586" sldId="4955"/>
            <ac:spMk id="585" creationId="{98B1B285-4D78-4794-9743-5267D65DE978}"/>
          </ac:spMkLst>
        </pc:spChg>
        <pc:spChg chg="mod">
          <ac:chgData name="Jessica Newport" userId="dede3334-717e-4998-a1ad-2432f5a188d4" providerId="ADAL" clId="{71450B28-6A91-49C5-BC88-2D7784511A7D}" dt="2026-03-11T09:05:21.438" v="2893"/>
          <ac:spMkLst>
            <pc:docMk/>
            <pc:sldMk cId="1909653586" sldId="4955"/>
            <ac:spMk id="586" creationId="{93DCC7F4-22DF-4802-A9A7-0C2F9CCBFD0F}"/>
          </ac:spMkLst>
        </pc:spChg>
        <pc:spChg chg="mod">
          <ac:chgData name="Jessica Newport" userId="dede3334-717e-4998-a1ad-2432f5a188d4" providerId="ADAL" clId="{71450B28-6A91-49C5-BC88-2D7784511A7D}" dt="2026-03-11T09:05:21.438" v="2895"/>
          <ac:spMkLst>
            <pc:docMk/>
            <pc:sldMk cId="1909653586" sldId="4955"/>
            <ac:spMk id="587" creationId="{6ACF3B76-C970-49CB-BFE1-A4CE767800FA}"/>
          </ac:spMkLst>
        </pc:spChg>
        <pc:spChg chg="mod">
          <ac:chgData name="Jessica Newport" userId="dede3334-717e-4998-a1ad-2432f5a188d4" providerId="ADAL" clId="{71450B28-6A91-49C5-BC88-2D7784511A7D}" dt="2026-03-11T09:05:21.438" v="2897"/>
          <ac:spMkLst>
            <pc:docMk/>
            <pc:sldMk cId="1909653586" sldId="4955"/>
            <ac:spMk id="588" creationId="{BCB65E46-76C0-4796-8158-F73B8BC42AD7}"/>
          </ac:spMkLst>
        </pc:spChg>
        <pc:spChg chg="mod">
          <ac:chgData name="Jessica Newport" userId="dede3334-717e-4998-a1ad-2432f5a188d4" providerId="ADAL" clId="{71450B28-6A91-49C5-BC88-2D7784511A7D}" dt="2026-03-11T09:05:21.438" v="2899"/>
          <ac:spMkLst>
            <pc:docMk/>
            <pc:sldMk cId="1909653586" sldId="4955"/>
            <ac:spMk id="589" creationId="{7DFDE2B3-0803-45B9-84AC-8933CD6C5683}"/>
          </ac:spMkLst>
        </pc:spChg>
        <pc:spChg chg="mod">
          <ac:chgData name="Jessica Newport" userId="dede3334-717e-4998-a1ad-2432f5a188d4" providerId="ADAL" clId="{71450B28-6A91-49C5-BC88-2D7784511A7D}" dt="2026-03-11T09:05:21.445" v="2901"/>
          <ac:spMkLst>
            <pc:docMk/>
            <pc:sldMk cId="1909653586" sldId="4955"/>
            <ac:spMk id="590" creationId="{1C4B35D9-A19D-4FF5-8959-8C34A7FF596E}"/>
          </ac:spMkLst>
        </pc:spChg>
        <pc:spChg chg="mod">
          <ac:chgData name="Jessica Newport" userId="dede3334-717e-4998-a1ad-2432f5a188d4" providerId="ADAL" clId="{71450B28-6A91-49C5-BC88-2D7784511A7D}" dt="2026-03-11T09:05:21.445" v="2903"/>
          <ac:spMkLst>
            <pc:docMk/>
            <pc:sldMk cId="1909653586" sldId="4955"/>
            <ac:spMk id="591" creationId="{EF08D820-50DB-4AB3-BBF1-3992F97A9E0E}"/>
          </ac:spMkLst>
        </pc:spChg>
        <pc:spChg chg="mod">
          <ac:chgData name="Jessica Newport" userId="dede3334-717e-4998-a1ad-2432f5a188d4" providerId="ADAL" clId="{71450B28-6A91-49C5-BC88-2D7784511A7D}" dt="2026-03-11T09:05:21.445" v="2905"/>
          <ac:spMkLst>
            <pc:docMk/>
            <pc:sldMk cId="1909653586" sldId="4955"/>
            <ac:spMk id="592" creationId="{52BF282A-16C7-46BB-AF22-B5CC2DDD45C9}"/>
          </ac:spMkLst>
        </pc:spChg>
        <pc:spChg chg="mod">
          <ac:chgData name="Jessica Newport" userId="dede3334-717e-4998-a1ad-2432f5a188d4" providerId="ADAL" clId="{71450B28-6A91-49C5-BC88-2D7784511A7D}" dt="2026-03-11T09:05:21.447" v="2907"/>
          <ac:spMkLst>
            <pc:docMk/>
            <pc:sldMk cId="1909653586" sldId="4955"/>
            <ac:spMk id="593" creationId="{5FC98C6A-6C62-45E1-94DF-5725E34E948E}"/>
          </ac:spMkLst>
        </pc:spChg>
        <pc:spChg chg="mod">
          <ac:chgData name="Jessica Newport" userId="dede3334-717e-4998-a1ad-2432f5a188d4" providerId="ADAL" clId="{71450B28-6A91-49C5-BC88-2D7784511A7D}" dt="2026-03-11T09:05:21.447" v="2909"/>
          <ac:spMkLst>
            <pc:docMk/>
            <pc:sldMk cId="1909653586" sldId="4955"/>
            <ac:spMk id="594" creationId="{B37C5D6D-0E2E-43C2-B4AB-016656CB8FB2}"/>
          </ac:spMkLst>
        </pc:spChg>
        <pc:spChg chg="mod">
          <ac:chgData name="Jessica Newport" userId="dede3334-717e-4998-a1ad-2432f5a188d4" providerId="ADAL" clId="{71450B28-6A91-49C5-BC88-2D7784511A7D}" dt="2026-03-11T09:05:21.447" v="2911"/>
          <ac:spMkLst>
            <pc:docMk/>
            <pc:sldMk cId="1909653586" sldId="4955"/>
            <ac:spMk id="595" creationId="{CEF93467-F872-4F2C-9F17-2D2CB3677FCE}"/>
          </ac:spMkLst>
        </pc:spChg>
        <pc:spChg chg="mod">
          <ac:chgData name="Jessica Newport" userId="dede3334-717e-4998-a1ad-2432f5a188d4" providerId="ADAL" clId="{71450B28-6A91-49C5-BC88-2D7784511A7D}" dt="2026-03-11T09:05:21.450" v="2913"/>
          <ac:spMkLst>
            <pc:docMk/>
            <pc:sldMk cId="1909653586" sldId="4955"/>
            <ac:spMk id="596" creationId="{6C11CB24-529A-4A94-84A4-4C6EC2CB1CD2}"/>
          </ac:spMkLst>
        </pc:spChg>
        <pc:spChg chg="mod">
          <ac:chgData name="Jessica Newport" userId="dede3334-717e-4998-a1ad-2432f5a188d4" providerId="ADAL" clId="{71450B28-6A91-49C5-BC88-2D7784511A7D}" dt="2026-03-11T09:05:21.450" v="2915"/>
          <ac:spMkLst>
            <pc:docMk/>
            <pc:sldMk cId="1909653586" sldId="4955"/>
            <ac:spMk id="597" creationId="{DC5AECFF-CE5C-41CA-BC29-63B92C85C8F6}"/>
          </ac:spMkLst>
        </pc:spChg>
        <pc:spChg chg="mod">
          <ac:chgData name="Jessica Newport" userId="dede3334-717e-4998-a1ad-2432f5a188d4" providerId="ADAL" clId="{71450B28-6A91-49C5-BC88-2D7784511A7D}" dt="2026-03-11T09:05:21.452" v="2917"/>
          <ac:spMkLst>
            <pc:docMk/>
            <pc:sldMk cId="1909653586" sldId="4955"/>
            <ac:spMk id="598" creationId="{73967006-B4C8-4756-ADFB-D567CB71A44D}"/>
          </ac:spMkLst>
        </pc:spChg>
        <pc:spChg chg="mod">
          <ac:chgData name="Jessica Newport" userId="dede3334-717e-4998-a1ad-2432f5a188d4" providerId="ADAL" clId="{71450B28-6A91-49C5-BC88-2D7784511A7D}" dt="2026-03-11T09:05:21.452" v="2919"/>
          <ac:spMkLst>
            <pc:docMk/>
            <pc:sldMk cId="1909653586" sldId="4955"/>
            <ac:spMk id="599" creationId="{3BD83725-DB78-4426-B390-90E323BEA29B}"/>
          </ac:spMkLst>
        </pc:spChg>
        <pc:spChg chg="mod">
          <ac:chgData name="Jessica Newport" userId="dede3334-717e-4998-a1ad-2432f5a188d4" providerId="ADAL" clId="{71450B28-6A91-49C5-BC88-2D7784511A7D}" dt="2026-03-11T09:05:21.452" v="2921"/>
          <ac:spMkLst>
            <pc:docMk/>
            <pc:sldMk cId="1909653586" sldId="4955"/>
            <ac:spMk id="600" creationId="{7DC5FDD4-C3D1-4CA3-9572-C5934D4B84E4}"/>
          </ac:spMkLst>
        </pc:spChg>
        <pc:spChg chg="mod">
          <ac:chgData name="Jessica Newport" userId="dede3334-717e-4998-a1ad-2432f5a188d4" providerId="ADAL" clId="{71450B28-6A91-49C5-BC88-2D7784511A7D}" dt="2026-03-11T09:05:21.452" v="2923"/>
          <ac:spMkLst>
            <pc:docMk/>
            <pc:sldMk cId="1909653586" sldId="4955"/>
            <ac:spMk id="601" creationId="{CBA973D9-8A99-4057-AE2E-C80EBD7BA071}"/>
          </ac:spMkLst>
        </pc:spChg>
        <pc:spChg chg="mod">
          <ac:chgData name="Jessica Newport" userId="dede3334-717e-4998-a1ad-2432f5a188d4" providerId="ADAL" clId="{71450B28-6A91-49C5-BC88-2D7784511A7D}" dt="2026-03-11T09:05:21.452" v="2925"/>
          <ac:spMkLst>
            <pc:docMk/>
            <pc:sldMk cId="1909653586" sldId="4955"/>
            <ac:spMk id="602" creationId="{DF27B745-C715-4DC7-B743-707B8DF20E18}"/>
          </ac:spMkLst>
        </pc:spChg>
        <pc:spChg chg="mod">
          <ac:chgData name="Jessica Newport" userId="dede3334-717e-4998-a1ad-2432f5a188d4" providerId="ADAL" clId="{71450B28-6A91-49C5-BC88-2D7784511A7D}" dt="2026-03-11T09:05:21.452" v="2927"/>
          <ac:spMkLst>
            <pc:docMk/>
            <pc:sldMk cId="1909653586" sldId="4955"/>
            <ac:spMk id="603" creationId="{1CB47C09-ED6C-45D6-89A6-19B8E6F9056F}"/>
          </ac:spMkLst>
        </pc:spChg>
        <pc:spChg chg="mod">
          <ac:chgData name="Jessica Newport" userId="dede3334-717e-4998-a1ad-2432f5a188d4" providerId="ADAL" clId="{71450B28-6A91-49C5-BC88-2D7784511A7D}" dt="2026-03-11T09:05:21.452" v="2929"/>
          <ac:spMkLst>
            <pc:docMk/>
            <pc:sldMk cId="1909653586" sldId="4955"/>
            <ac:spMk id="604" creationId="{0A9CEA65-CB39-4ED7-9D83-20C08A09F990}"/>
          </ac:spMkLst>
        </pc:spChg>
        <pc:spChg chg="mod">
          <ac:chgData name="Jessica Newport" userId="dede3334-717e-4998-a1ad-2432f5a188d4" providerId="ADAL" clId="{71450B28-6A91-49C5-BC88-2D7784511A7D}" dt="2026-03-11T09:05:21.452" v="2931"/>
          <ac:spMkLst>
            <pc:docMk/>
            <pc:sldMk cId="1909653586" sldId="4955"/>
            <ac:spMk id="605" creationId="{39587CF2-85AE-4FB6-AC34-8499B4C715AD}"/>
          </ac:spMkLst>
        </pc:spChg>
        <pc:spChg chg="mod">
          <ac:chgData name="Jessica Newport" userId="dede3334-717e-4998-a1ad-2432f5a188d4" providerId="ADAL" clId="{71450B28-6A91-49C5-BC88-2D7784511A7D}" dt="2026-03-11T09:05:21.452" v="2933"/>
          <ac:spMkLst>
            <pc:docMk/>
            <pc:sldMk cId="1909653586" sldId="4955"/>
            <ac:spMk id="606" creationId="{4CC16D3A-C02C-4576-8605-FD4B55080759}"/>
          </ac:spMkLst>
        </pc:spChg>
        <pc:spChg chg="mod">
          <ac:chgData name="Jessica Newport" userId="dede3334-717e-4998-a1ad-2432f5a188d4" providerId="ADAL" clId="{71450B28-6A91-49C5-BC88-2D7784511A7D}" dt="2026-03-11T09:05:21.452" v="2935"/>
          <ac:spMkLst>
            <pc:docMk/>
            <pc:sldMk cId="1909653586" sldId="4955"/>
            <ac:spMk id="607" creationId="{470A2D4C-C462-4679-A570-71B801D9B066}"/>
          </ac:spMkLst>
        </pc:spChg>
        <pc:spChg chg="mod">
          <ac:chgData name="Jessica Newport" userId="dede3334-717e-4998-a1ad-2432f5a188d4" providerId="ADAL" clId="{71450B28-6A91-49C5-BC88-2D7784511A7D}" dt="2026-03-11T09:05:21.452" v="2937"/>
          <ac:spMkLst>
            <pc:docMk/>
            <pc:sldMk cId="1909653586" sldId="4955"/>
            <ac:spMk id="608" creationId="{D6E5DD1D-7A5E-4111-BA6D-74D2D1AA3932}"/>
          </ac:spMkLst>
        </pc:spChg>
        <pc:spChg chg="mod">
          <ac:chgData name="Jessica Newport" userId="dede3334-717e-4998-a1ad-2432f5a188d4" providerId="ADAL" clId="{71450B28-6A91-49C5-BC88-2D7784511A7D}" dt="2026-03-11T09:05:21.452" v="2939"/>
          <ac:spMkLst>
            <pc:docMk/>
            <pc:sldMk cId="1909653586" sldId="4955"/>
            <ac:spMk id="609" creationId="{2EEA941E-64FA-4D5B-951B-D5E020A9CFD8}"/>
          </ac:spMkLst>
        </pc:spChg>
        <pc:spChg chg="mod">
          <ac:chgData name="Jessica Newport" userId="dede3334-717e-4998-a1ad-2432f5a188d4" providerId="ADAL" clId="{71450B28-6A91-49C5-BC88-2D7784511A7D}" dt="2026-03-11T09:05:21.452" v="2941"/>
          <ac:spMkLst>
            <pc:docMk/>
            <pc:sldMk cId="1909653586" sldId="4955"/>
            <ac:spMk id="610" creationId="{238E1759-74B8-40BF-A4CB-721CFA5921D4}"/>
          </ac:spMkLst>
        </pc:spChg>
        <pc:spChg chg="mod">
          <ac:chgData name="Jessica Newport" userId="dede3334-717e-4998-a1ad-2432f5a188d4" providerId="ADAL" clId="{71450B28-6A91-49C5-BC88-2D7784511A7D}" dt="2026-03-11T09:05:21.452" v="2943"/>
          <ac:spMkLst>
            <pc:docMk/>
            <pc:sldMk cId="1909653586" sldId="4955"/>
            <ac:spMk id="611" creationId="{16A86CC7-E319-4D93-8AAF-320EC3D72ABA}"/>
          </ac:spMkLst>
        </pc:spChg>
        <pc:spChg chg="mod">
          <ac:chgData name="Jessica Newport" userId="dede3334-717e-4998-a1ad-2432f5a188d4" providerId="ADAL" clId="{71450B28-6A91-49C5-BC88-2D7784511A7D}" dt="2026-03-11T09:05:21.452" v="2945"/>
          <ac:spMkLst>
            <pc:docMk/>
            <pc:sldMk cId="1909653586" sldId="4955"/>
            <ac:spMk id="612" creationId="{79BDB004-5ABA-4C9C-9B8D-0E2E90F8F6DB}"/>
          </ac:spMkLst>
        </pc:spChg>
        <pc:spChg chg="mod">
          <ac:chgData name="Jessica Newport" userId="dede3334-717e-4998-a1ad-2432f5a188d4" providerId="ADAL" clId="{71450B28-6A91-49C5-BC88-2D7784511A7D}" dt="2026-03-11T09:05:21.452" v="2947"/>
          <ac:spMkLst>
            <pc:docMk/>
            <pc:sldMk cId="1909653586" sldId="4955"/>
            <ac:spMk id="613" creationId="{71B4A96B-DDC5-4F56-8419-CB8E41BE5F99}"/>
          </ac:spMkLst>
        </pc:spChg>
        <pc:spChg chg="mod">
          <ac:chgData name="Jessica Newport" userId="dede3334-717e-4998-a1ad-2432f5a188d4" providerId="ADAL" clId="{71450B28-6A91-49C5-BC88-2D7784511A7D}" dt="2026-03-11T09:05:21.462" v="2949"/>
          <ac:spMkLst>
            <pc:docMk/>
            <pc:sldMk cId="1909653586" sldId="4955"/>
            <ac:spMk id="614" creationId="{2156FA75-9708-424A-89F3-B9CAB252FED9}"/>
          </ac:spMkLst>
        </pc:spChg>
        <pc:spChg chg="mod">
          <ac:chgData name="Jessica Newport" userId="dede3334-717e-4998-a1ad-2432f5a188d4" providerId="ADAL" clId="{71450B28-6A91-49C5-BC88-2D7784511A7D}" dt="2026-03-11T09:05:21.462" v="2951"/>
          <ac:spMkLst>
            <pc:docMk/>
            <pc:sldMk cId="1909653586" sldId="4955"/>
            <ac:spMk id="615" creationId="{E163D622-588F-4167-BA83-6AB6F54E898C}"/>
          </ac:spMkLst>
        </pc:spChg>
        <pc:spChg chg="mod">
          <ac:chgData name="Jessica Newport" userId="dede3334-717e-4998-a1ad-2432f5a188d4" providerId="ADAL" clId="{71450B28-6A91-49C5-BC88-2D7784511A7D}" dt="2026-03-11T09:05:21.462" v="2953"/>
          <ac:spMkLst>
            <pc:docMk/>
            <pc:sldMk cId="1909653586" sldId="4955"/>
            <ac:spMk id="616" creationId="{000F470C-D526-4518-95A8-A6FB7CF403FE}"/>
          </ac:spMkLst>
        </pc:spChg>
        <pc:spChg chg="mod">
          <ac:chgData name="Jessica Newport" userId="dede3334-717e-4998-a1ad-2432f5a188d4" providerId="ADAL" clId="{71450B28-6A91-49C5-BC88-2D7784511A7D}" dt="2026-03-11T09:05:21.462" v="2955"/>
          <ac:spMkLst>
            <pc:docMk/>
            <pc:sldMk cId="1909653586" sldId="4955"/>
            <ac:spMk id="617" creationId="{5658C3B7-4BFE-4D3B-A7F2-7AABD963D7B9}"/>
          </ac:spMkLst>
        </pc:spChg>
        <pc:spChg chg="mod">
          <ac:chgData name="Jessica Newport" userId="dede3334-717e-4998-a1ad-2432f5a188d4" providerId="ADAL" clId="{71450B28-6A91-49C5-BC88-2D7784511A7D}" dt="2026-03-11T09:05:21.462" v="2957"/>
          <ac:spMkLst>
            <pc:docMk/>
            <pc:sldMk cId="1909653586" sldId="4955"/>
            <ac:spMk id="618" creationId="{9210D481-489C-4E13-9138-C3B2CB4EED3C}"/>
          </ac:spMkLst>
        </pc:spChg>
        <pc:spChg chg="mod">
          <ac:chgData name="Jessica Newport" userId="dede3334-717e-4998-a1ad-2432f5a188d4" providerId="ADAL" clId="{71450B28-6A91-49C5-BC88-2D7784511A7D}" dt="2026-03-11T09:05:21.465" v="2959"/>
          <ac:spMkLst>
            <pc:docMk/>
            <pc:sldMk cId="1909653586" sldId="4955"/>
            <ac:spMk id="619" creationId="{6D781CB3-C9A5-421F-AD75-060F76BC4C5D}"/>
          </ac:spMkLst>
        </pc:spChg>
        <pc:spChg chg="mod">
          <ac:chgData name="Jessica Newport" userId="dede3334-717e-4998-a1ad-2432f5a188d4" providerId="ADAL" clId="{71450B28-6A91-49C5-BC88-2D7784511A7D}" dt="2026-03-11T09:05:21.465" v="2961"/>
          <ac:spMkLst>
            <pc:docMk/>
            <pc:sldMk cId="1909653586" sldId="4955"/>
            <ac:spMk id="620" creationId="{BF5DEA29-29B1-4DF2-8853-250676C939A1}"/>
          </ac:spMkLst>
        </pc:spChg>
        <pc:spChg chg="mod">
          <ac:chgData name="Jessica Newport" userId="dede3334-717e-4998-a1ad-2432f5a188d4" providerId="ADAL" clId="{71450B28-6A91-49C5-BC88-2D7784511A7D}" dt="2026-03-11T09:05:21.465" v="2963"/>
          <ac:spMkLst>
            <pc:docMk/>
            <pc:sldMk cId="1909653586" sldId="4955"/>
            <ac:spMk id="621" creationId="{BBD63F6D-B01B-44F7-B68B-7A0E55ABBE9C}"/>
          </ac:spMkLst>
        </pc:spChg>
        <pc:spChg chg="mod">
          <ac:chgData name="Jessica Newport" userId="dede3334-717e-4998-a1ad-2432f5a188d4" providerId="ADAL" clId="{71450B28-6A91-49C5-BC88-2D7784511A7D}" dt="2026-03-11T09:05:21.465" v="2965"/>
          <ac:spMkLst>
            <pc:docMk/>
            <pc:sldMk cId="1909653586" sldId="4955"/>
            <ac:spMk id="622" creationId="{7A42D153-EF7A-4123-A4DD-FF96E2D2F2A3}"/>
          </ac:spMkLst>
        </pc:spChg>
        <pc:spChg chg="mod">
          <ac:chgData name="Jessica Newport" userId="dede3334-717e-4998-a1ad-2432f5a188d4" providerId="ADAL" clId="{71450B28-6A91-49C5-BC88-2D7784511A7D}" dt="2026-03-11T09:05:21.465" v="2967"/>
          <ac:spMkLst>
            <pc:docMk/>
            <pc:sldMk cId="1909653586" sldId="4955"/>
            <ac:spMk id="623" creationId="{1F5655C8-E789-4FC4-8F81-BC9D6E04B06F}"/>
          </ac:spMkLst>
        </pc:spChg>
        <pc:spChg chg="mod">
          <ac:chgData name="Jessica Newport" userId="dede3334-717e-4998-a1ad-2432f5a188d4" providerId="ADAL" clId="{71450B28-6A91-49C5-BC88-2D7784511A7D}" dt="2026-03-11T09:05:21.465" v="2969"/>
          <ac:spMkLst>
            <pc:docMk/>
            <pc:sldMk cId="1909653586" sldId="4955"/>
            <ac:spMk id="624" creationId="{9A06BF2D-A184-46E5-B533-4B56B1960D6C}"/>
          </ac:spMkLst>
        </pc:spChg>
        <pc:spChg chg="mod">
          <ac:chgData name="Jessica Newport" userId="dede3334-717e-4998-a1ad-2432f5a188d4" providerId="ADAL" clId="{71450B28-6A91-49C5-BC88-2D7784511A7D}" dt="2026-03-11T09:05:21.469" v="2971"/>
          <ac:spMkLst>
            <pc:docMk/>
            <pc:sldMk cId="1909653586" sldId="4955"/>
            <ac:spMk id="625" creationId="{CFD4FF72-6484-4D09-9C3B-BC49DCF05671}"/>
          </ac:spMkLst>
        </pc:spChg>
        <pc:spChg chg="mod">
          <ac:chgData name="Jessica Newport" userId="dede3334-717e-4998-a1ad-2432f5a188d4" providerId="ADAL" clId="{71450B28-6A91-49C5-BC88-2D7784511A7D}" dt="2026-03-11T09:05:21.469" v="2973"/>
          <ac:spMkLst>
            <pc:docMk/>
            <pc:sldMk cId="1909653586" sldId="4955"/>
            <ac:spMk id="626" creationId="{4B96EB11-3E62-4DB6-A65B-153807E119E0}"/>
          </ac:spMkLst>
        </pc:spChg>
        <pc:spChg chg="mod">
          <ac:chgData name="Jessica Newport" userId="dede3334-717e-4998-a1ad-2432f5a188d4" providerId="ADAL" clId="{71450B28-6A91-49C5-BC88-2D7784511A7D}" dt="2026-03-11T09:05:21.469" v="2975"/>
          <ac:spMkLst>
            <pc:docMk/>
            <pc:sldMk cId="1909653586" sldId="4955"/>
            <ac:spMk id="627" creationId="{137E321F-E2C1-4FE8-B701-EF498842F384}"/>
          </ac:spMkLst>
        </pc:spChg>
        <pc:spChg chg="mod">
          <ac:chgData name="Jessica Newport" userId="dede3334-717e-4998-a1ad-2432f5a188d4" providerId="ADAL" clId="{71450B28-6A91-49C5-BC88-2D7784511A7D}" dt="2026-03-11T09:05:21.469" v="2977"/>
          <ac:spMkLst>
            <pc:docMk/>
            <pc:sldMk cId="1909653586" sldId="4955"/>
            <ac:spMk id="628" creationId="{F4F69C33-8336-4EFD-8BA2-BECC293191AC}"/>
          </ac:spMkLst>
        </pc:spChg>
        <pc:spChg chg="mod">
          <ac:chgData name="Jessica Newport" userId="dede3334-717e-4998-a1ad-2432f5a188d4" providerId="ADAL" clId="{71450B28-6A91-49C5-BC88-2D7784511A7D}" dt="2026-03-11T09:05:21.469" v="2979"/>
          <ac:spMkLst>
            <pc:docMk/>
            <pc:sldMk cId="1909653586" sldId="4955"/>
            <ac:spMk id="629" creationId="{74DAFE0D-EC08-4DC7-8F20-6A74A6459CDD}"/>
          </ac:spMkLst>
        </pc:spChg>
        <pc:spChg chg="mod">
          <ac:chgData name="Jessica Newport" userId="dede3334-717e-4998-a1ad-2432f5a188d4" providerId="ADAL" clId="{71450B28-6A91-49C5-BC88-2D7784511A7D}" dt="2026-03-11T09:05:21.469" v="2981"/>
          <ac:spMkLst>
            <pc:docMk/>
            <pc:sldMk cId="1909653586" sldId="4955"/>
            <ac:spMk id="630" creationId="{DD0639BC-016A-447D-834D-1D2DDAF5FE1B}"/>
          </ac:spMkLst>
        </pc:spChg>
        <pc:spChg chg="mod">
          <ac:chgData name="Jessica Newport" userId="dede3334-717e-4998-a1ad-2432f5a188d4" providerId="ADAL" clId="{71450B28-6A91-49C5-BC88-2D7784511A7D}" dt="2026-03-11T09:05:21.469" v="2983"/>
          <ac:spMkLst>
            <pc:docMk/>
            <pc:sldMk cId="1909653586" sldId="4955"/>
            <ac:spMk id="631" creationId="{DE454BB9-D7FA-4669-8C36-8A8A80A33598}"/>
          </ac:spMkLst>
        </pc:spChg>
        <pc:spChg chg="mod">
          <ac:chgData name="Jessica Newport" userId="dede3334-717e-4998-a1ad-2432f5a188d4" providerId="ADAL" clId="{71450B28-6A91-49C5-BC88-2D7784511A7D}" dt="2026-03-11T09:05:21.469" v="2985"/>
          <ac:spMkLst>
            <pc:docMk/>
            <pc:sldMk cId="1909653586" sldId="4955"/>
            <ac:spMk id="632" creationId="{5B168372-4E4E-435F-84EC-EC69900E02ED}"/>
          </ac:spMkLst>
        </pc:spChg>
        <pc:spChg chg="mod">
          <ac:chgData name="Jessica Newport" userId="dede3334-717e-4998-a1ad-2432f5a188d4" providerId="ADAL" clId="{71450B28-6A91-49C5-BC88-2D7784511A7D}" dt="2026-03-11T09:05:21.469" v="2987"/>
          <ac:spMkLst>
            <pc:docMk/>
            <pc:sldMk cId="1909653586" sldId="4955"/>
            <ac:spMk id="633" creationId="{F450D91C-8278-4FC5-B68B-E9D7F1EC8866}"/>
          </ac:spMkLst>
        </pc:spChg>
        <pc:spChg chg="mod">
          <ac:chgData name="Jessica Newport" userId="dede3334-717e-4998-a1ad-2432f5a188d4" providerId="ADAL" clId="{71450B28-6A91-49C5-BC88-2D7784511A7D}" dt="2026-03-11T09:05:21.469" v="2989"/>
          <ac:spMkLst>
            <pc:docMk/>
            <pc:sldMk cId="1909653586" sldId="4955"/>
            <ac:spMk id="634" creationId="{BFA67476-BE68-43F4-92C7-6A25D82E18BD}"/>
          </ac:spMkLst>
        </pc:spChg>
        <pc:spChg chg="mod">
          <ac:chgData name="Jessica Newport" userId="dede3334-717e-4998-a1ad-2432f5a188d4" providerId="ADAL" clId="{71450B28-6A91-49C5-BC88-2D7784511A7D}" dt="2026-03-11T09:05:21.469" v="2991"/>
          <ac:spMkLst>
            <pc:docMk/>
            <pc:sldMk cId="1909653586" sldId="4955"/>
            <ac:spMk id="635" creationId="{ECEA1072-503B-493E-B16D-EFFC53D6AA59}"/>
          </ac:spMkLst>
        </pc:spChg>
        <pc:spChg chg="mod">
          <ac:chgData name="Jessica Newport" userId="dede3334-717e-4998-a1ad-2432f5a188d4" providerId="ADAL" clId="{71450B28-6A91-49C5-BC88-2D7784511A7D}" dt="2026-03-11T09:05:21.469" v="2993"/>
          <ac:spMkLst>
            <pc:docMk/>
            <pc:sldMk cId="1909653586" sldId="4955"/>
            <ac:spMk id="636" creationId="{8350D0C4-5E93-4D21-9E02-4705B70038EE}"/>
          </ac:spMkLst>
        </pc:spChg>
        <pc:spChg chg="mod">
          <ac:chgData name="Jessica Newport" userId="dede3334-717e-4998-a1ad-2432f5a188d4" providerId="ADAL" clId="{71450B28-6A91-49C5-BC88-2D7784511A7D}" dt="2026-03-11T09:05:21.469" v="2995"/>
          <ac:spMkLst>
            <pc:docMk/>
            <pc:sldMk cId="1909653586" sldId="4955"/>
            <ac:spMk id="637" creationId="{2A08B9C2-41F7-46B8-B37F-D660293DFC98}"/>
          </ac:spMkLst>
        </pc:spChg>
        <pc:spChg chg="mod">
          <ac:chgData name="Jessica Newport" userId="dede3334-717e-4998-a1ad-2432f5a188d4" providerId="ADAL" clId="{71450B28-6A91-49C5-BC88-2D7784511A7D}" dt="2026-03-11T09:05:21.469" v="2997"/>
          <ac:spMkLst>
            <pc:docMk/>
            <pc:sldMk cId="1909653586" sldId="4955"/>
            <ac:spMk id="638" creationId="{9B5322F1-A265-46D6-8168-E93DFC32C70B}"/>
          </ac:spMkLst>
        </pc:spChg>
        <pc:spChg chg="mod">
          <ac:chgData name="Jessica Newport" userId="dede3334-717e-4998-a1ad-2432f5a188d4" providerId="ADAL" clId="{71450B28-6A91-49C5-BC88-2D7784511A7D}" dt="2026-03-11T09:05:21.469" v="2999"/>
          <ac:spMkLst>
            <pc:docMk/>
            <pc:sldMk cId="1909653586" sldId="4955"/>
            <ac:spMk id="639" creationId="{16C9C864-1097-4953-AAA5-CB75EC06C400}"/>
          </ac:spMkLst>
        </pc:spChg>
        <pc:spChg chg="mod">
          <ac:chgData name="Jessica Newport" userId="dede3334-717e-4998-a1ad-2432f5a188d4" providerId="ADAL" clId="{71450B28-6A91-49C5-BC88-2D7784511A7D}" dt="2026-03-11T09:05:21.469" v="3001"/>
          <ac:spMkLst>
            <pc:docMk/>
            <pc:sldMk cId="1909653586" sldId="4955"/>
            <ac:spMk id="640" creationId="{8D680EC0-BE7D-4342-95EF-A493D3F66BE8}"/>
          </ac:spMkLst>
        </pc:spChg>
        <pc:spChg chg="mod">
          <ac:chgData name="Jessica Newport" userId="dede3334-717e-4998-a1ad-2432f5a188d4" providerId="ADAL" clId="{71450B28-6A91-49C5-BC88-2D7784511A7D}" dt="2026-03-11T09:05:21.469" v="3003"/>
          <ac:spMkLst>
            <pc:docMk/>
            <pc:sldMk cId="1909653586" sldId="4955"/>
            <ac:spMk id="641" creationId="{6A171F0D-3079-4148-B6FA-2EC6F4071CB9}"/>
          </ac:spMkLst>
        </pc:spChg>
        <pc:spChg chg="mod">
          <ac:chgData name="Jessica Newport" userId="dede3334-717e-4998-a1ad-2432f5a188d4" providerId="ADAL" clId="{71450B28-6A91-49C5-BC88-2D7784511A7D}" dt="2026-03-11T09:05:21.469" v="3005"/>
          <ac:spMkLst>
            <pc:docMk/>
            <pc:sldMk cId="1909653586" sldId="4955"/>
            <ac:spMk id="642" creationId="{D98F9483-BACB-45E2-8DA1-622D82AF6AB8}"/>
          </ac:spMkLst>
        </pc:spChg>
        <pc:spChg chg="mod">
          <ac:chgData name="Jessica Newport" userId="dede3334-717e-4998-a1ad-2432f5a188d4" providerId="ADAL" clId="{71450B28-6A91-49C5-BC88-2D7784511A7D}" dt="2026-03-11T09:05:21.469" v="3007"/>
          <ac:spMkLst>
            <pc:docMk/>
            <pc:sldMk cId="1909653586" sldId="4955"/>
            <ac:spMk id="643" creationId="{90FA18D8-CDED-473B-AC7A-93FA78612279}"/>
          </ac:spMkLst>
        </pc:spChg>
        <pc:spChg chg="mod">
          <ac:chgData name="Jessica Newport" userId="dede3334-717e-4998-a1ad-2432f5a188d4" providerId="ADAL" clId="{71450B28-6A91-49C5-BC88-2D7784511A7D}" dt="2026-03-11T09:05:21.469" v="3009"/>
          <ac:spMkLst>
            <pc:docMk/>
            <pc:sldMk cId="1909653586" sldId="4955"/>
            <ac:spMk id="644" creationId="{B4A27710-BCC4-4BBD-AD6A-A374739197BC}"/>
          </ac:spMkLst>
        </pc:spChg>
        <pc:spChg chg="mod">
          <ac:chgData name="Jessica Newport" userId="dede3334-717e-4998-a1ad-2432f5a188d4" providerId="ADAL" clId="{71450B28-6A91-49C5-BC88-2D7784511A7D}" dt="2026-03-11T09:05:21.481" v="3011"/>
          <ac:spMkLst>
            <pc:docMk/>
            <pc:sldMk cId="1909653586" sldId="4955"/>
            <ac:spMk id="645" creationId="{DCD5204E-7986-4033-930B-6E843858FCA0}"/>
          </ac:spMkLst>
        </pc:spChg>
        <pc:spChg chg="mod">
          <ac:chgData name="Jessica Newport" userId="dede3334-717e-4998-a1ad-2432f5a188d4" providerId="ADAL" clId="{71450B28-6A91-49C5-BC88-2D7784511A7D}" dt="2026-03-11T09:05:21.481" v="3013"/>
          <ac:spMkLst>
            <pc:docMk/>
            <pc:sldMk cId="1909653586" sldId="4955"/>
            <ac:spMk id="646" creationId="{8802343B-23B2-4417-A275-9CC968D20391}"/>
          </ac:spMkLst>
        </pc:spChg>
        <pc:spChg chg="mod">
          <ac:chgData name="Jessica Newport" userId="dede3334-717e-4998-a1ad-2432f5a188d4" providerId="ADAL" clId="{71450B28-6A91-49C5-BC88-2D7784511A7D}" dt="2026-03-11T09:05:21.481" v="3015"/>
          <ac:spMkLst>
            <pc:docMk/>
            <pc:sldMk cId="1909653586" sldId="4955"/>
            <ac:spMk id="647" creationId="{E8B1FBD2-4EDA-4624-8304-1E2A861391FD}"/>
          </ac:spMkLst>
        </pc:spChg>
        <pc:spChg chg="mod">
          <ac:chgData name="Jessica Newport" userId="dede3334-717e-4998-a1ad-2432f5a188d4" providerId="ADAL" clId="{71450B28-6A91-49C5-BC88-2D7784511A7D}" dt="2026-03-11T09:05:21.481" v="3017"/>
          <ac:spMkLst>
            <pc:docMk/>
            <pc:sldMk cId="1909653586" sldId="4955"/>
            <ac:spMk id="648" creationId="{C5E8BE83-1804-48AB-AE5D-27355DE0B2F9}"/>
          </ac:spMkLst>
        </pc:spChg>
        <pc:spChg chg="mod">
          <ac:chgData name="Jessica Newport" userId="dede3334-717e-4998-a1ad-2432f5a188d4" providerId="ADAL" clId="{71450B28-6A91-49C5-BC88-2D7784511A7D}" dt="2026-03-11T09:05:21.481" v="3019"/>
          <ac:spMkLst>
            <pc:docMk/>
            <pc:sldMk cId="1909653586" sldId="4955"/>
            <ac:spMk id="649" creationId="{3CED348D-CB0F-4702-A587-5B56F614154F}"/>
          </ac:spMkLst>
        </pc:spChg>
        <pc:spChg chg="mod">
          <ac:chgData name="Jessica Newport" userId="dede3334-717e-4998-a1ad-2432f5a188d4" providerId="ADAL" clId="{71450B28-6A91-49C5-BC88-2D7784511A7D}" dt="2026-03-11T09:05:21.481" v="3021"/>
          <ac:spMkLst>
            <pc:docMk/>
            <pc:sldMk cId="1909653586" sldId="4955"/>
            <ac:spMk id="650" creationId="{A0316168-B2BD-49C1-88BE-EA5540B5D383}"/>
          </ac:spMkLst>
        </pc:spChg>
        <pc:spChg chg="mod">
          <ac:chgData name="Jessica Newport" userId="dede3334-717e-4998-a1ad-2432f5a188d4" providerId="ADAL" clId="{71450B28-6A91-49C5-BC88-2D7784511A7D}" dt="2026-03-11T09:05:21.481" v="3023"/>
          <ac:spMkLst>
            <pc:docMk/>
            <pc:sldMk cId="1909653586" sldId="4955"/>
            <ac:spMk id="651" creationId="{D1102B9C-1BD4-48F2-8ED6-FD4CAF15351F}"/>
          </ac:spMkLst>
        </pc:spChg>
        <pc:spChg chg="mod">
          <ac:chgData name="Jessica Newport" userId="dede3334-717e-4998-a1ad-2432f5a188d4" providerId="ADAL" clId="{71450B28-6A91-49C5-BC88-2D7784511A7D}" dt="2026-03-11T09:05:21.481" v="3025"/>
          <ac:spMkLst>
            <pc:docMk/>
            <pc:sldMk cId="1909653586" sldId="4955"/>
            <ac:spMk id="652" creationId="{B35C9F5C-C324-423A-90FF-CB3C488DB657}"/>
          </ac:spMkLst>
        </pc:spChg>
        <pc:spChg chg="mod">
          <ac:chgData name="Jessica Newport" userId="dede3334-717e-4998-a1ad-2432f5a188d4" providerId="ADAL" clId="{71450B28-6A91-49C5-BC88-2D7784511A7D}" dt="2026-03-11T09:05:21.481" v="3027"/>
          <ac:spMkLst>
            <pc:docMk/>
            <pc:sldMk cId="1909653586" sldId="4955"/>
            <ac:spMk id="653" creationId="{BC64858F-990A-43D6-9E7D-A27E57A2EA41}"/>
          </ac:spMkLst>
        </pc:spChg>
        <pc:spChg chg="mod">
          <ac:chgData name="Jessica Newport" userId="dede3334-717e-4998-a1ad-2432f5a188d4" providerId="ADAL" clId="{71450B28-6A91-49C5-BC88-2D7784511A7D}" dt="2026-03-11T09:05:21.481" v="3029"/>
          <ac:spMkLst>
            <pc:docMk/>
            <pc:sldMk cId="1909653586" sldId="4955"/>
            <ac:spMk id="654" creationId="{0FCB9E80-EE7B-4046-926D-A269FC01B34C}"/>
          </ac:spMkLst>
        </pc:spChg>
        <pc:spChg chg="mod">
          <ac:chgData name="Jessica Newport" userId="dede3334-717e-4998-a1ad-2432f5a188d4" providerId="ADAL" clId="{71450B28-6A91-49C5-BC88-2D7784511A7D}" dt="2026-03-11T09:05:21.481" v="3031"/>
          <ac:spMkLst>
            <pc:docMk/>
            <pc:sldMk cId="1909653586" sldId="4955"/>
            <ac:spMk id="655" creationId="{795B21F1-9D8B-49D7-90A2-570B00A92946}"/>
          </ac:spMkLst>
        </pc:spChg>
        <pc:spChg chg="mod">
          <ac:chgData name="Jessica Newport" userId="dede3334-717e-4998-a1ad-2432f5a188d4" providerId="ADAL" clId="{71450B28-6A91-49C5-BC88-2D7784511A7D}" dt="2026-03-11T09:05:21.481" v="3033"/>
          <ac:spMkLst>
            <pc:docMk/>
            <pc:sldMk cId="1909653586" sldId="4955"/>
            <ac:spMk id="656" creationId="{9FBBA337-B776-43A3-B334-615BBF198EF0}"/>
          </ac:spMkLst>
        </pc:spChg>
        <pc:spChg chg="mod">
          <ac:chgData name="Jessica Newport" userId="dede3334-717e-4998-a1ad-2432f5a188d4" providerId="ADAL" clId="{71450B28-6A91-49C5-BC88-2D7784511A7D}" dt="2026-03-11T09:05:21.481" v="3035"/>
          <ac:spMkLst>
            <pc:docMk/>
            <pc:sldMk cId="1909653586" sldId="4955"/>
            <ac:spMk id="657" creationId="{0A4A0C55-2064-4600-9293-3A24862C23C4}"/>
          </ac:spMkLst>
        </pc:spChg>
        <pc:spChg chg="mod">
          <ac:chgData name="Jessica Newport" userId="dede3334-717e-4998-a1ad-2432f5a188d4" providerId="ADAL" clId="{71450B28-6A91-49C5-BC88-2D7784511A7D}" dt="2026-03-11T09:05:21.481" v="3037"/>
          <ac:spMkLst>
            <pc:docMk/>
            <pc:sldMk cId="1909653586" sldId="4955"/>
            <ac:spMk id="658" creationId="{D01EC68A-5AC3-443E-AC07-B260DF7605A9}"/>
          </ac:spMkLst>
        </pc:spChg>
        <pc:spChg chg="mod">
          <ac:chgData name="Jessica Newport" userId="dede3334-717e-4998-a1ad-2432f5a188d4" providerId="ADAL" clId="{71450B28-6A91-49C5-BC88-2D7784511A7D}" dt="2026-03-11T09:05:21.481" v="3039"/>
          <ac:spMkLst>
            <pc:docMk/>
            <pc:sldMk cId="1909653586" sldId="4955"/>
            <ac:spMk id="659" creationId="{8A48D582-A675-4BA9-895C-A74C772C92CC}"/>
          </ac:spMkLst>
        </pc:spChg>
        <pc:spChg chg="mod">
          <ac:chgData name="Jessica Newport" userId="dede3334-717e-4998-a1ad-2432f5a188d4" providerId="ADAL" clId="{71450B28-6A91-49C5-BC88-2D7784511A7D}" dt="2026-03-11T09:05:21.481" v="3041"/>
          <ac:spMkLst>
            <pc:docMk/>
            <pc:sldMk cId="1909653586" sldId="4955"/>
            <ac:spMk id="660" creationId="{2FA98339-4E90-4E2C-A7A3-93D689724E04}"/>
          </ac:spMkLst>
        </pc:spChg>
        <pc:spChg chg="mod">
          <ac:chgData name="Jessica Newport" userId="dede3334-717e-4998-a1ad-2432f5a188d4" providerId="ADAL" clId="{71450B28-6A91-49C5-BC88-2D7784511A7D}" dt="2026-03-11T09:05:21.481" v="3043"/>
          <ac:spMkLst>
            <pc:docMk/>
            <pc:sldMk cId="1909653586" sldId="4955"/>
            <ac:spMk id="661" creationId="{26000F46-6778-4BEA-BC5A-ED1581214ADF}"/>
          </ac:spMkLst>
        </pc:spChg>
        <pc:spChg chg="mod">
          <ac:chgData name="Jessica Newport" userId="dede3334-717e-4998-a1ad-2432f5a188d4" providerId="ADAL" clId="{71450B28-6A91-49C5-BC88-2D7784511A7D}" dt="2026-03-11T09:05:21.481" v="3045"/>
          <ac:spMkLst>
            <pc:docMk/>
            <pc:sldMk cId="1909653586" sldId="4955"/>
            <ac:spMk id="662" creationId="{D18F6FA3-3506-4751-BFE7-26E09FC5093C}"/>
          </ac:spMkLst>
        </pc:spChg>
        <pc:spChg chg="mod">
          <ac:chgData name="Jessica Newport" userId="dede3334-717e-4998-a1ad-2432f5a188d4" providerId="ADAL" clId="{71450B28-6A91-49C5-BC88-2D7784511A7D}" dt="2026-03-11T09:05:21.481" v="3047"/>
          <ac:spMkLst>
            <pc:docMk/>
            <pc:sldMk cId="1909653586" sldId="4955"/>
            <ac:spMk id="663" creationId="{B3D1B1E8-791B-494E-9080-B12601DF9375}"/>
          </ac:spMkLst>
        </pc:spChg>
        <pc:spChg chg="mod">
          <ac:chgData name="Jessica Newport" userId="dede3334-717e-4998-a1ad-2432f5a188d4" providerId="ADAL" clId="{71450B28-6A91-49C5-BC88-2D7784511A7D}" dt="2026-03-11T09:05:21.481" v="3049"/>
          <ac:spMkLst>
            <pc:docMk/>
            <pc:sldMk cId="1909653586" sldId="4955"/>
            <ac:spMk id="664" creationId="{EC0F2753-E6A7-4950-A75E-2327EC4E0404}"/>
          </ac:spMkLst>
        </pc:spChg>
        <pc:spChg chg="mod">
          <ac:chgData name="Jessica Newport" userId="dede3334-717e-4998-a1ad-2432f5a188d4" providerId="ADAL" clId="{71450B28-6A91-49C5-BC88-2D7784511A7D}" dt="2026-03-11T09:05:21.481" v="3051"/>
          <ac:spMkLst>
            <pc:docMk/>
            <pc:sldMk cId="1909653586" sldId="4955"/>
            <ac:spMk id="665" creationId="{61038F10-53AF-4E05-B2BC-FF79904F504B}"/>
          </ac:spMkLst>
        </pc:spChg>
        <pc:spChg chg="mod">
          <ac:chgData name="Jessica Newport" userId="dede3334-717e-4998-a1ad-2432f5a188d4" providerId="ADAL" clId="{71450B28-6A91-49C5-BC88-2D7784511A7D}" dt="2026-03-11T09:05:21.481" v="3053"/>
          <ac:spMkLst>
            <pc:docMk/>
            <pc:sldMk cId="1909653586" sldId="4955"/>
            <ac:spMk id="666" creationId="{D2461693-911F-40D1-9908-18DAE732E148}"/>
          </ac:spMkLst>
        </pc:spChg>
        <pc:spChg chg="mod">
          <ac:chgData name="Jessica Newport" userId="dede3334-717e-4998-a1ad-2432f5a188d4" providerId="ADAL" clId="{71450B28-6A91-49C5-BC88-2D7784511A7D}" dt="2026-03-11T09:05:21.481" v="3055"/>
          <ac:spMkLst>
            <pc:docMk/>
            <pc:sldMk cId="1909653586" sldId="4955"/>
            <ac:spMk id="667" creationId="{EA50387D-036F-414F-A9F3-6A86327A2B25}"/>
          </ac:spMkLst>
        </pc:spChg>
        <pc:spChg chg="mod">
          <ac:chgData name="Jessica Newport" userId="dede3334-717e-4998-a1ad-2432f5a188d4" providerId="ADAL" clId="{71450B28-6A91-49C5-BC88-2D7784511A7D}" dt="2026-03-11T09:05:21.481" v="3057"/>
          <ac:spMkLst>
            <pc:docMk/>
            <pc:sldMk cId="1909653586" sldId="4955"/>
            <ac:spMk id="668" creationId="{37953147-B490-4CA5-B057-6F02B3A1D988}"/>
          </ac:spMkLst>
        </pc:spChg>
        <pc:spChg chg="mod">
          <ac:chgData name="Jessica Newport" userId="dede3334-717e-4998-a1ad-2432f5a188d4" providerId="ADAL" clId="{71450B28-6A91-49C5-BC88-2D7784511A7D}" dt="2026-03-11T09:05:21.481" v="3059"/>
          <ac:spMkLst>
            <pc:docMk/>
            <pc:sldMk cId="1909653586" sldId="4955"/>
            <ac:spMk id="669" creationId="{9D9265D4-C4C4-47EF-A717-AE8A4739A8B8}"/>
          </ac:spMkLst>
        </pc:spChg>
        <pc:spChg chg="mod">
          <ac:chgData name="Jessica Newport" userId="dede3334-717e-4998-a1ad-2432f5a188d4" providerId="ADAL" clId="{71450B28-6A91-49C5-BC88-2D7784511A7D}" dt="2026-03-11T09:05:21.497" v="3061"/>
          <ac:spMkLst>
            <pc:docMk/>
            <pc:sldMk cId="1909653586" sldId="4955"/>
            <ac:spMk id="670" creationId="{A0BF6F1E-2598-4017-ACD3-C22DAFD4F454}"/>
          </ac:spMkLst>
        </pc:spChg>
        <pc:spChg chg="mod">
          <ac:chgData name="Jessica Newport" userId="dede3334-717e-4998-a1ad-2432f5a188d4" providerId="ADAL" clId="{71450B28-6A91-49C5-BC88-2D7784511A7D}" dt="2026-03-11T09:05:21.498" v="3063"/>
          <ac:spMkLst>
            <pc:docMk/>
            <pc:sldMk cId="1909653586" sldId="4955"/>
            <ac:spMk id="671" creationId="{2479708F-1A27-4078-8804-BFB5018321AF}"/>
          </ac:spMkLst>
        </pc:spChg>
        <pc:spChg chg="mod">
          <ac:chgData name="Jessica Newport" userId="dede3334-717e-4998-a1ad-2432f5a188d4" providerId="ADAL" clId="{71450B28-6A91-49C5-BC88-2D7784511A7D}" dt="2026-03-11T09:05:21.498" v="3065"/>
          <ac:spMkLst>
            <pc:docMk/>
            <pc:sldMk cId="1909653586" sldId="4955"/>
            <ac:spMk id="672" creationId="{943CBC3B-3250-408E-A52B-773A72B59802}"/>
          </ac:spMkLst>
        </pc:spChg>
        <pc:spChg chg="mod">
          <ac:chgData name="Jessica Newport" userId="dede3334-717e-4998-a1ad-2432f5a188d4" providerId="ADAL" clId="{71450B28-6A91-49C5-BC88-2D7784511A7D}" dt="2026-03-11T09:05:21.498" v="3067"/>
          <ac:spMkLst>
            <pc:docMk/>
            <pc:sldMk cId="1909653586" sldId="4955"/>
            <ac:spMk id="673" creationId="{25078590-B799-4E1F-BC89-600501A7A851}"/>
          </ac:spMkLst>
        </pc:spChg>
        <pc:spChg chg="mod">
          <ac:chgData name="Jessica Newport" userId="dede3334-717e-4998-a1ad-2432f5a188d4" providerId="ADAL" clId="{71450B28-6A91-49C5-BC88-2D7784511A7D}" dt="2026-03-11T09:05:21.498" v="3069"/>
          <ac:spMkLst>
            <pc:docMk/>
            <pc:sldMk cId="1909653586" sldId="4955"/>
            <ac:spMk id="674" creationId="{8283C808-E434-4B6F-9B27-8B7000A12542}"/>
          </ac:spMkLst>
        </pc:spChg>
        <pc:spChg chg="mod">
          <ac:chgData name="Jessica Newport" userId="dede3334-717e-4998-a1ad-2432f5a188d4" providerId="ADAL" clId="{71450B28-6A91-49C5-BC88-2D7784511A7D}" dt="2026-03-11T09:05:21.498" v="3071"/>
          <ac:spMkLst>
            <pc:docMk/>
            <pc:sldMk cId="1909653586" sldId="4955"/>
            <ac:spMk id="675" creationId="{190383BA-AB1C-4BAA-8338-2DC6632FBABB}"/>
          </ac:spMkLst>
        </pc:spChg>
        <pc:spChg chg="mod">
          <ac:chgData name="Jessica Newport" userId="dede3334-717e-4998-a1ad-2432f5a188d4" providerId="ADAL" clId="{71450B28-6A91-49C5-BC88-2D7784511A7D}" dt="2026-03-11T09:05:21.498" v="3073"/>
          <ac:spMkLst>
            <pc:docMk/>
            <pc:sldMk cId="1909653586" sldId="4955"/>
            <ac:spMk id="676" creationId="{C413F352-13C9-4885-87AE-31D7E15CC54C}"/>
          </ac:spMkLst>
        </pc:spChg>
        <pc:spChg chg="mod">
          <ac:chgData name="Jessica Newport" userId="dede3334-717e-4998-a1ad-2432f5a188d4" providerId="ADAL" clId="{71450B28-6A91-49C5-BC88-2D7784511A7D}" dt="2026-03-11T09:05:21.498" v="3075"/>
          <ac:spMkLst>
            <pc:docMk/>
            <pc:sldMk cId="1909653586" sldId="4955"/>
            <ac:spMk id="677" creationId="{FF7E320D-97FB-4DD8-89BE-3FCE44D40644}"/>
          </ac:spMkLst>
        </pc:spChg>
        <pc:spChg chg="mod">
          <ac:chgData name="Jessica Newport" userId="dede3334-717e-4998-a1ad-2432f5a188d4" providerId="ADAL" clId="{71450B28-6A91-49C5-BC88-2D7784511A7D}" dt="2026-03-11T09:05:21.498" v="3077"/>
          <ac:spMkLst>
            <pc:docMk/>
            <pc:sldMk cId="1909653586" sldId="4955"/>
            <ac:spMk id="678" creationId="{12D2D18F-11A9-44FD-907F-45039D40E0BC}"/>
          </ac:spMkLst>
        </pc:spChg>
        <pc:spChg chg="mod">
          <ac:chgData name="Jessica Newport" userId="dede3334-717e-4998-a1ad-2432f5a188d4" providerId="ADAL" clId="{71450B28-6A91-49C5-BC88-2D7784511A7D}" dt="2026-03-11T09:05:21.498" v="3079"/>
          <ac:spMkLst>
            <pc:docMk/>
            <pc:sldMk cId="1909653586" sldId="4955"/>
            <ac:spMk id="679" creationId="{E4F85600-91BD-469F-9AA5-E4972497A6E9}"/>
          </ac:spMkLst>
        </pc:spChg>
        <pc:spChg chg="mod">
          <ac:chgData name="Jessica Newport" userId="dede3334-717e-4998-a1ad-2432f5a188d4" providerId="ADAL" clId="{71450B28-6A91-49C5-BC88-2D7784511A7D}" dt="2026-03-11T09:05:21.498" v="3081"/>
          <ac:spMkLst>
            <pc:docMk/>
            <pc:sldMk cId="1909653586" sldId="4955"/>
            <ac:spMk id="680" creationId="{F42DB4D7-092F-4F99-8625-ADE010A9A024}"/>
          </ac:spMkLst>
        </pc:spChg>
        <pc:spChg chg="mod">
          <ac:chgData name="Jessica Newport" userId="dede3334-717e-4998-a1ad-2432f5a188d4" providerId="ADAL" clId="{71450B28-6A91-49C5-BC88-2D7784511A7D}" dt="2026-03-11T09:05:21.498" v="3083"/>
          <ac:spMkLst>
            <pc:docMk/>
            <pc:sldMk cId="1909653586" sldId="4955"/>
            <ac:spMk id="681" creationId="{9055A81D-E154-4FE9-8A36-214269EE1FF4}"/>
          </ac:spMkLst>
        </pc:spChg>
        <pc:spChg chg="mod">
          <ac:chgData name="Jessica Newport" userId="dede3334-717e-4998-a1ad-2432f5a188d4" providerId="ADAL" clId="{71450B28-6A91-49C5-BC88-2D7784511A7D}" dt="2026-03-11T09:05:21.498" v="3085"/>
          <ac:spMkLst>
            <pc:docMk/>
            <pc:sldMk cId="1909653586" sldId="4955"/>
            <ac:spMk id="682" creationId="{952F540F-99BF-4B37-85F4-EB20B189EBE5}"/>
          </ac:spMkLst>
        </pc:spChg>
        <pc:spChg chg="mod">
          <ac:chgData name="Jessica Newport" userId="dede3334-717e-4998-a1ad-2432f5a188d4" providerId="ADAL" clId="{71450B28-6A91-49C5-BC88-2D7784511A7D}" dt="2026-03-11T09:05:21.498" v="3087"/>
          <ac:spMkLst>
            <pc:docMk/>
            <pc:sldMk cId="1909653586" sldId="4955"/>
            <ac:spMk id="683" creationId="{0D1398F9-A691-4EE2-A83A-272E0D96E52F}"/>
          </ac:spMkLst>
        </pc:spChg>
        <pc:spChg chg="mod">
          <ac:chgData name="Jessica Newport" userId="dede3334-717e-4998-a1ad-2432f5a188d4" providerId="ADAL" clId="{71450B28-6A91-49C5-BC88-2D7784511A7D}" dt="2026-03-11T09:05:21.498" v="3089"/>
          <ac:spMkLst>
            <pc:docMk/>
            <pc:sldMk cId="1909653586" sldId="4955"/>
            <ac:spMk id="684" creationId="{97F75578-BB31-46AE-9F18-A26B4D11ED6F}"/>
          </ac:spMkLst>
        </pc:spChg>
        <pc:spChg chg="mod">
          <ac:chgData name="Jessica Newport" userId="dede3334-717e-4998-a1ad-2432f5a188d4" providerId="ADAL" clId="{71450B28-6A91-49C5-BC88-2D7784511A7D}" dt="2026-03-11T09:05:21.498" v="3091"/>
          <ac:spMkLst>
            <pc:docMk/>
            <pc:sldMk cId="1909653586" sldId="4955"/>
            <ac:spMk id="685" creationId="{9FBD305C-33AA-4A26-9879-FF3ADAEC7884}"/>
          </ac:spMkLst>
        </pc:spChg>
        <pc:spChg chg="mod">
          <ac:chgData name="Jessica Newport" userId="dede3334-717e-4998-a1ad-2432f5a188d4" providerId="ADAL" clId="{71450B28-6A91-49C5-BC88-2D7784511A7D}" dt="2026-03-11T09:05:21.498" v="3093"/>
          <ac:spMkLst>
            <pc:docMk/>
            <pc:sldMk cId="1909653586" sldId="4955"/>
            <ac:spMk id="686" creationId="{1B04B230-1561-4E12-98BF-AE8A0DE6D883}"/>
          </ac:spMkLst>
        </pc:spChg>
        <pc:spChg chg="mod">
          <ac:chgData name="Jessica Newport" userId="dede3334-717e-4998-a1ad-2432f5a188d4" providerId="ADAL" clId="{71450B28-6A91-49C5-BC88-2D7784511A7D}" dt="2026-03-11T09:05:21.498" v="3095"/>
          <ac:spMkLst>
            <pc:docMk/>
            <pc:sldMk cId="1909653586" sldId="4955"/>
            <ac:spMk id="687" creationId="{A881501B-88A9-4769-9E38-CA03514809D4}"/>
          </ac:spMkLst>
        </pc:spChg>
        <pc:spChg chg="mod">
          <ac:chgData name="Jessica Newport" userId="dede3334-717e-4998-a1ad-2432f5a188d4" providerId="ADAL" clId="{71450B28-6A91-49C5-BC88-2D7784511A7D}" dt="2026-03-11T09:05:21.498" v="3097"/>
          <ac:spMkLst>
            <pc:docMk/>
            <pc:sldMk cId="1909653586" sldId="4955"/>
            <ac:spMk id="688" creationId="{E7CBB5B4-4B2B-4A7E-ACCB-3927DE8E29A1}"/>
          </ac:spMkLst>
        </pc:spChg>
        <pc:spChg chg="mod">
          <ac:chgData name="Jessica Newport" userId="dede3334-717e-4998-a1ad-2432f5a188d4" providerId="ADAL" clId="{71450B28-6A91-49C5-BC88-2D7784511A7D}" dt="2026-03-11T09:05:21.498" v="3099"/>
          <ac:spMkLst>
            <pc:docMk/>
            <pc:sldMk cId="1909653586" sldId="4955"/>
            <ac:spMk id="689" creationId="{6E284460-11C4-45B6-9B49-89D29CA2F8A3}"/>
          </ac:spMkLst>
        </pc:spChg>
        <pc:spChg chg="mod">
          <ac:chgData name="Jessica Newport" userId="dede3334-717e-4998-a1ad-2432f5a188d4" providerId="ADAL" clId="{71450B28-6A91-49C5-BC88-2D7784511A7D}" dt="2026-03-11T09:05:21.498" v="3101"/>
          <ac:spMkLst>
            <pc:docMk/>
            <pc:sldMk cId="1909653586" sldId="4955"/>
            <ac:spMk id="690" creationId="{6F0D056E-8172-48DC-BF65-1D0D5F2FF52B}"/>
          </ac:spMkLst>
        </pc:spChg>
        <pc:spChg chg="mod">
          <ac:chgData name="Jessica Newport" userId="dede3334-717e-4998-a1ad-2432f5a188d4" providerId="ADAL" clId="{71450B28-6A91-49C5-BC88-2D7784511A7D}" dt="2026-03-11T09:05:21.498" v="3103"/>
          <ac:spMkLst>
            <pc:docMk/>
            <pc:sldMk cId="1909653586" sldId="4955"/>
            <ac:spMk id="691" creationId="{97FDC9F3-7BB1-4670-BD48-6AF9B87AB319}"/>
          </ac:spMkLst>
        </pc:spChg>
        <pc:spChg chg="mod">
          <ac:chgData name="Jessica Newport" userId="dede3334-717e-4998-a1ad-2432f5a188d4" providerId="ADAL" clId="{71450B28-6A91-49C5-BC88-2D7784511A7D}" dt="2026-03-11T09:05:21.513" v="3105"/>
          <ac:spMkLst>
            <pc:docMk/>
            <pc:sldMk cId="1909653586" sldId="4955"/>
            <ac:spMk id="692" creationId="{75B2091C-76DB-4466-A276-41F0C15B5162}"/>
          </ac:spMkLst>
        </pc:spChg>
        <pc:spChg chg="mod">
          <ac:chgData name="Jessica Newport" userId="dede3334-717e-4998-a1ad-2432f5a188d4" providerId="ADAL" clId="{71450B28-6A91-49C5-BC88-2D7784511A7D}" dt="2026-03-11T09:05:21.513" v="3107"/>
          <ac:spMkLst>
            <pc:docMk/>
            <pc:sldMk cId="1909653586" sldId="4955"/>
            <ac:spMk id="693" creationId="{22424104-89D5-4804-8AF1-FB030FB39082}"/>
          </ac:spMkLst>
        </pc:spChg>
        <pc:spChg chg="mod">
          <ac:chgData name="Jessica Newport" userId="dede3334-717e-4998-a1ad-2432f5a188d4" providerId="ADAL" clId="{71450B28-6A91-49C5-BC88-2D7784511A7D}" dt="2026-03-11T09:05:21.513" v="3109"/>
          <ac:spMkLst>
            <pc:docMk/>
            <pc:sldMk cId="1909653586" sldId="4955"/>
            <ac:spMk id="694" creationId="{10BB21DF-A8FD-43EB-A051-850AF5C44EFA}"/>
          </ac:spMkLst>
        </pc:spChg>
        <pc:spChg chg="mod">
          <ac:chgData name="Jessica Newport" userId="dede3334-717e-4998-a1ad-2432f5a188d4" providerId="ADAL" clId="{71450B28-6A91-49C5-BC88-2D7784511A7D}" dt="2026-03-11T09:05:21.513" v="3111"/>
          <ac:spMkLst>
            <pc:docMk/>
            <pc:sldMk cId="1909653586" sldId="4955"/>
            <ac:spMk id="695" creationId="{48D65894-2436-4026-9E8B-8E09F1E50EDF}"/>
          </ac:spMkLst>
        </pc:spChg>
        <pc:spChg chg="mod">
          <ac:chgData name="Jessica Newport" userId="dede3334-717e-4998-a1ad-2432f5a188d4" providerId="ADAL" clId="{71450B28-6A91-49C5-BC88-2D7784511A7D}" dt="2026-03-11T09:05:21.513" v="3113"/>
          <ac:spMkLst>
            <pc:docMk/>
            <pc:sldMk cId="1909653586" sldId="4955"/>
            <ac:spMk id="696" creationId="{EF565DE6-FC07-448F-AC0E-69CD9E6CE668}"/>
          </ac:spMkLst>
        </pc:spChg>
        <pc:spChg chg="mod">
          <ac:chgData name="Jessica Newport" userId="dede3334-717e-4998-a1ad-2432f5a188d4" providerId="ADAL" clId="{71450B28-6A91-49C5-BC88-2D7784511A7D}" dt="2026-03-11T09:05:21.513" v="3115"/>
          <ac:spMkLst>
            <pc:docMk/>
            <pc:sldMk cId="1909653586" sldId="4955"/>
            <ac:spMk id="697" creationId="{9D87C47D-68D3-4550-B0FB-8B67F14BC7F4}"/>
          </ac:spMkLst>
        </pc:spChg>
        <pc:spChg chg="mod">
          <ac:chgData name="Jessica Newport" userId="dede3334-717e-4998-a1ad-2432f5a188d4" providerId="ADAL" clId="{71450B28-6A91-49C5-BC88-2D7784511A7D}" dt="2026-03-11T09:05:21.513" v="3117"/>
          <ac:spMkLst>
            <pc:docMk/>
            <pc:sldMk cId="1909653586" sldId="4955"/>
            <ac:spMk id="698" creationId="{5F8278DA-E562-4AA4-8A47-BF4F21BFC686}"/>
          </ac:spMkLst>
        </pc:spChg>
        <pc:spChg chg="mod">
          <ac:chgData name="Jessica Newport" userId="dede3334-717e-4998-a1ad-2432f5a188d4" providerId="ADAL" clId="{71450B28-6A91-49C5-BC88-2D7784511A7D}" dt="2026-03-11T09:05:21.513" v="3119"/>
          <ac:spMkLst>
            <pc:docMk/>
            <pc:sldMk cId="1909653586" sldId="4955"/>
            <ac:spMk id="699" creationId="{6204127C-3F6D-4CD3-A63A-EEB6C2486672}"/>
          </ac:spMkLst>
        </pc:spChg>
        <pc:spChg chg="mod">
          <ac:chgData name="Jessica Newport" userId="dede3334-717e-4998-a1ad-2432f5a188d4" providerId="ADAL" clId="{71450B28-6A91-49C5-BC88-2D7784511A7D}" dt="2026-03-11T09:05:21.513" v="3121"/>
          <ac:spMkLst>
            <pc:docMk/>
            <pc:sldMk cId="1909653586" sldId="4955"/>
            <ac:spMk id="700" creationId="{2AB4D43D-DD02-47F0-805F-9C6D5A266CBD}"/>
          </ac:spMkLst>
        </pc:spChg>
        <pc:spChg chg="mod">
          <ac:chgData name="Jessica Newport" userId="dede3334-717e-4998-a1ad-2432f5a188d4" providerId="ADAL" clId="{71450B28-6A91-49C5-BC88-2D7784511A7D}" dt="2026-03-11T09:05:21.513" v="3123"/>
          <ac:spMkLst>
            <pc:docMk/>
            <pc:sldMk cId="1909653586" sldId="4955"/>
            <ac:spMk id="701" creationId="{CD0487ED-464F-4338-BCF1-E55287A85A3C}"/>
          </ac:spMkLst>
        </pc:spChg>
        <pc:spChg chg="mod">
          <ac:chgData name="Jessica Newport" userId="dede3334-717e-4998-a1ad-2432f5a188d4" providerId="ADAL" clId="{71450B28-6A91-49C5-BC88-2D7784511A7D}" dt="2026-03-11T09:05:21.513" v="3125"/>
          <ac:spMkLst>
            <pc:docMk/>
            <pc:sldMk cId="1909653586" sldId="4955"/>
            <ac:spMk id="702" creationId="{FDE18709-893D-4AC4-BC61-CD572CA10EC0}"/>
          </ac:spMkLst>
        </pc:spChg>
        <pc:spChg chg="mod">
          <ac:chgData name="Jessica Newport" userId="dede3334-717e-4998-a1ad-2432f5a188d4" providerId="ADAL" clId="{71450B28-6A91-49C5-BC88-2D7784511A7D}" dt="2026-03-11T09:05:21.513" v="3127"/>
          <ac:spMkLst>
            <pc:docMk/>
            <pc:sldMk cId="1909653586" sldId="4955"/>
            <ac:spMk id="703" creationId="{66803F1E-6F5E-4358-A001-531D5916E7B9}"/>
          </ac:spMkLst>
        </pc:spChg>
        <pc:spChg chg="mod">
          <ac:chgData name="Jessica Newport" userId="dede3334-717e-4998-a1ad-2432f5a188d4" providerId="ADAL" clId="{71450B28-6A91-49C5-BC88-2D7784511A7D}" dt="2026-03-11T09:05:21.513" v="3129"/>
          <ac:spMkLst>
            <pc:docMk/>
            <pc:sldMk cId="1909653586" sldId="4955"/>
            <ac:spMk id="704" creationId="{9A7989B0-FCED-4A98-8EE6-E03462DE2E14}"/>
          </ac:spMkLst>
        </pc:spChg>
        <pc:spChg chg="mod">
          <ac:chgData name="Jessica Newport" userId="dede3334-717e-4998-a1ad-2432f5a188d4" providerId="ADAL" clId="{71450B28-6A91-49C5-BC88-2D7784511A7D}" dt="2026-03-11T09:05:21.513" v="3131"/>
          <ac:spMkLst>
            <pc:docMk/>
            <pc:sldMk cId="1909653586" sldId="4955"/>
            <ac:spMk id="705" creationId="{29F6719B-3265-4496-9D61-C993F0E0B10A}"/>
          </ac:spMkLst>
        </pc:spChg>
        <pc:spChg chg="mod">
          <ac:chgData name="Jessica Newport" userId="dede3334-717e-4998-a1ad-2432f5a188d4" providerId="ADAL" clId="{71450B28-6A91-49C5-BC88-2D7784511A7D}" dt="2026-03-11T09:05:21.513" v="3133"/>
          <ac:spMkLst>
            <pc:docMk/>
            <pc:sldMk cId="1909653586" sldId="4955"/>
            <ac:spMk id="706" creationId="{EB75B65B-0C41-4843-8EDF-879A98DF7139}"/>
          </ac:spMkLst>
        </pc:spChg>
        <pc:spChg chg="mod">
          <ac:chgData name="Jessica Newport" userId="dede3334-717e-4998-a1ad-2432f5a188d4" providerId="ADAL" clId="{71450B28-6A91-49C5-BC88-2D7784511A7D}" dt="2026-03-11T09:05:21.513" v="3135"/>
          <ac:spMkLst>
            <pc:docMk/>
            <pc:sldMk cId="1909653586" sldId="4955"/>
            <ac:spMk id="707" creationId="{5823BD6D-B74E-43FB-95B7-EE8092BED49D}"/>
          </ac:spMkLst>
        </pc:spChg>
        <pc:spChg chg="mod">
          <ac:chgData name="Jessica Newport" userId="dede3334-717e-4998-a1ad-2432f5a188d4" providerId="ADAL" clId="{71450B28-6A91-49C5-BC88-2D7784511A7D}" dt="2026-03-11T09:05:21.513" v="3137"/>
          <ac:spMkLst>
            <pc:docMk/>
            <pc:sldMk cId="1909653586" sldId="4955"/>
            <ac:spMk id="708" creationId="{4844FBBE-C634-4C36-B802-2CD4EAF7DA7A}"/>
          </ac:spMkLst>
        </pc:spChg>
        <pc:spChg chg="mod">
          <ac:chgData name="Jessica Newport" userId="dede3334-717e-4998-a1ad-2432f5a188d4" providerId="ADAL" clId="{71450B28-6A91-49C5-BC88-2D7784511A7D}" dt="2026-03-11T09:05:21.513" v="3139"/>
          <ac:spMkLst>
            <pc:docMk/>
            <pc:sldMk cId="1909653586" sldId="4955"/>
            <ac:spMk id="709" creationId="{53E566D7-5222-4B27-94E9-48C958224824}"/>
          </ac:spMkLst>
        </pc:spChg>
        <pc:spChg chg="mod">
          <ac:chgData name="Jessica Newport" userId="dede3334-717e-4998-a1ad-2432f5a188d4" providerId="ADAL" clId="{71450B28-6A91-49C5-BC88-2D7784511A7D}" dt="2026-03-11T09:05:21.513" v="3141"/>
          <ac:spMkLst>
            <pc:docMk/>
            <pc:sldMk cId="1909653586" sldId="4955"/>
            <ac:spMk id="710" creationId="{D3381F83-C006-4A38-9D8D-BDD5862AF44C}"/>
          </ac:spMkLst>
        </pc:spChg>
        <pc:spChg chg="mod">
          <ac:chgData name="Jessica Newport" userId="dede3334-717e-4998-a1ad-2432f5a188d4" providerId="ADAL" clId="{71450B28-6A91-49C5-BC88-2D7784511A7D}" dt="2026-03-11T09:05:21.513" v="3143"/>
          <ac:spMkLst>
            <pc:docMk/>
            <pc:sldMk cId="1909653586" sldId="4955"/>
            <ac:spMk id="711" creationId="{F7454475-9DC9-4996-AF1A-5756724C0C42}"/>
          </ac:spMkLst>
        </pc:spChg>
        <pc:spChg chg="mod">
          <ac:chgData name="Jessica Newport" userId="dede3334-717e-4998-a1ad-2432f5a188d4" providerId="ADAL" clId="{71450B28-6A91-49C5-BC88-2D7784511A7D}" dt="2026-03-11T09:05:21.513" v="3145"/>
          <ac:spMkLst>
            <pc:docMk/>
            <pc:sldMk cId="1909653586" sldId="4955"/>
            <ac:spMk id="712" creationId="{E13BAFE6-7ABD-4AA5-8D1F-2389D3E6A6F0}"/>
          </ac:spMkLst>
        </pc:spChg>
        <pc:spChg chg="mod">
          <ac:chgData name="Jessica Newport" userId="dede3334-717e-4998-a1ad-2432f5a188d4" providerId="ADAL" clId="{71450B28-6A91-49C5-BC88-2D7784511A7D}" dt="2026-03-11T09:05:21.513" v="3147"/>
          <ac:spMkLst>
            <pc:docMk/>
            <pc:sldMk cId="1909653586" sldId="4955"/>
            <ac:spMk id="713" creationId="{FF1A0CCD-303B-4C6C-8216-C3E596317F53}"/>
          </ac:spMkLst>
        </pc:spChg>
        <pc:spChg chg="mod">
          <ac:chgData name="Jessica Newport" userId="dede3334-717e-4998-a1ad-2432f5a188d4" providerId="ADAL" clId="{71450B28-6A91-49C5-BC88-2D7784511A7D}" dt="2026-03-11T09:05:21.513" v="3149"/>
          <ac:spMkLst>
            <pc:docMk/>
            <pc:sldMk cId="1909653586" sldId="4955"/>
            <ac:spMk id="714" creationId="{3EF03242-C09F-48BA-96D5-4C77D7668ED8}"/>
          </ac:spMkLst>
        </pc:spChg>
        <pc:spChg chg="mod">
          <ac:chgData name="Jessica Newport" userId="dede3334-717e-4998-a1ad-2432f5a188d4" providerId="ADAL" clId="{71450B28-6A91-49C5-BC88-2D7784511A7D}" dt="2026-03-11T09:05:21.513" v="3151"/>
          <ac:spMkLst>
            <pc:docMk/>
            <pc:sldMk cId="1909653586" sldId="4955"/>
            <ac:spMk id="715" creationId="{63BA0B84-BD62-4760-8DDD-8810956783F2}"/>
          </ac:spMkLst>
        </pc:spChg>
        <pc:spChg chg="mod">
          <ac:chgData name="Jessica Newport" userId="dede3334-717e-4998-a1ad-2432f5a188d4" providerId="ADAL" clId="{71450B28-6A91-49C5-BC88-2D7784511A7D}" dt="2026-03-11T09:05:21.513" v="3153"/>
          <ac:spMkLst>
            <pc:docMk/>
            <pc:sldMk cId="1909653586" sldId="4955"/>
            <ac:spMk id="716" creationId="{C81202DF-58B7-4294-A7F5-9625D4965958}"/>
          </ac:spMkLst>
        </pc:spChg>
        <pc:spChg chg="mod">
          <ac:chgData name="Jessica Newport" userId="dede3334-717e-4998-a1ad-2432f5a188d4" providerId="ADAL" clId="{71450B28-6A91-49C5-BC88-2D7784511A7D}" dt="2026-03-11T09:05:21.513" v="3155"/>
          <ac:spMkLst>
            <pc:docMk/>
            <pc:sldMk cId="1909653586" sldId="4955"/>
            <ac:spMk id="717" creationId="{811609EF-D038-4C86-BBDA-8DB36BD93B88}"/>
          </ac:spMkLst>
        </pc:spChg>
        <pc:spChg chg="mod">
          <ac:chgData name="Jessica Newport" userId="dede3334-717e-4998-a1ad-2432f5a188d4" providerId="ADAL" clId="{71450B28-6A91-49C5-BC88-2D7784511A7D}" dt="2026-03-11T09:05:21.529" v="3157"/>
          <ac:spMkLst>
            <pc:docMk/>
            <pc:sldMk cId="1909653586" sldId="4955"/>
            <ac:spMk id="718" creationId="{876A6709-9021-4244-BBA5-ECF33052E8FD}"/>
          </ac:spMkLst>
        </pc:spChg>
        <pc:spChg chg="mod">
          <ac:chgData name="Jessica Newport" userId="dede3334-717e-4998-a1ad-2432f5a188d4" providerId="ADAL" clId="{71450B28-6A91-49C5-BC88-2D7784511A7D}" dt="2026-03-11T09:05:21.529" v="3159"/>
          <ac:spMkLst>
            <pc:docMk/>
            <pc:sldMk cId="1909653586" sldId="4955"/>
            <ac:spMk id="719" creationId="{C96169DB-975E-432B-9820-8CEB229C6664}"/>
          </ac:spMkLst>
        </pc:spChg>
        <pc:spChg chg="mod">
          <ac:chgData name="Jessica Newport" userId="dede3334-717e-4998-a1ad-2432f5a188d4" providerId="ADAL" clId="{71450B28-6A91-49C5-BC88-2D7784511A7D}" dt="2026-03-11T09:05:21.529" v="3161"/>
          <ac:spMkLst>
            <pc:docMk/>
            <pc:sldMk cId="1909653586" sldId="4955"/>
            <ac:spMk id="720" creationId="{57B5D8EB-5DE4-4132-ABB1-73AB80DA2FEF}"/>
          </ac:spMkLst>
        </pc:spChg>
        <pc:spChg chg="mod">
          <ac:chgData name="Jessica Newport" userId="dede3334-717e-4998-a1ad-2432f5a188d4" providerId="ADAL" clId="{71450B28-6A91-49C5-BC88-2D7784511A7D}" dt="2026-03-11T09:05:21.529" v="3163"/>
          <ac:spMkLst>
            <pc:docMk/>
            <pc:sldMk cId="1909653586" sldId="4955"/>
            <ac:spMk id="721" creationId="{95D91EBC-614F-497E-BAA7-0B7598F8A681}"/>
          </ac:spMkLst>
        </pc:spChg>
        <pc:spChg chg="mod">
          <ac:chgData name="Jessica Newport" userId="dede3334-717e-4998-a1ad-2432f5a188d4" providerId="ADAL" clId="{71450B28-6A91-49C5-BC88-2D7784511A7D}" dt="2026-03-11T09:05:21.529" v="3165"/>
          <ac:spMkLst>
            <pc:docMk/>
            <pc:sldMk cId="1909653586" sldId="4955"/>
            <ac:spMk id="722" creationId="{0CB12778-ED00-487D-AF21-0F155BC0C33E}"/>
          </ac:spMkLst>
        </pc:spChg>
        <pc:spChg chg="mod">
          <ac:chgData name="Jessica Newport" userId="dede3334-717e-4998-a1ad-2432f5a188d4" providerId="ADAL" clId="{71450B28-6A91-49C5-BC88-2D7784511A7D}" dt="2026-03-11T09:05:21.529" v="3167"/>
          <ac:spMkLst>
            <pc:docMk/>
            <pc:sldMk cId="1909653586" sldId="4955"/>
            <ac:spMk id="723" creationId="{FE39AD9C-8844-4703-9199-D394E25D28AF}"/>
          </ac:spMkLst>
        </pc:spChg>
        <pc:spChg chg="mod">
          <ac:chgData name="Jessica Newport" userId="dede3334-717e-4998-a1ad-2432f5a188d4" providerId="ADAL" clId="{71450B28-6A91-49C5-BC88-2D7784511A7D}" dt="2026-03-11T09:05:21.529" v="3169"/>
          <ac:spMkLst>
            <pc:docMk/>
            <pc:sldMk cId="1909653586" sldId="4955"/>
            <ac:spMk id="724" creationId="{7B4AC80E-2898-4842-AC46-8DC6DD7AD1E6}"/>
          </ac:spMkLst>
        </pc:spChg>
        <pc:spChg chg="mod">
          <ac:chgData name="Jessica Newport" userId="dede3334-717e-4998-a1ad-2432f5a188d4" providerId="ADAL" clId="{71450B28-6A91-49C5-BC88-2D7784511A7D}" dt="2026-03-11T09:05:21.529" v="3171"/>
          <ac:spMkLst>
            <pc:docMk/>
            <pc:sldMk cId="1909653586" sldId="4955"/>
            <ac:spMk id="725" creationId="{D7889170-96A4-4A8C-A93E-5535D9E70C40}"/>
          </ac:spMkLst>
        </pc:spChg>
        <pc:spChg chg="mod">
          <ac:chgData name="Jessica Newport" userId="dede3334-717e-4998-a1ad-2432f5a188d4" providerId="ADAL" clId="{71450B28-6A91-49C5-BC88-2D7784511A7D}" dt="2026-03-11T09:05:21.529" v="3173"/>
          <ac:spMkLst>
            <pc:docMk/>
            <pc:sldMk cId="1909653586" sldId="4955"/>
            <ac:spMk id="726" creationId="{3CA7088B-894E-4943-B59C-2C59B498A170}"/>
          </ac:spMkLst>
        </pc:spChg>
        <pc:spChg chg="mod">
          <ac:chgData name="Jessica Newport" userId="dede3334-717e-4998-a1ad-2432f5a188d4" providerId="ADAL" clId="{71450B28-6A91-49C5-BC88-2D7784511A7D}" dt="2026-03-11T09:05:21.529" v="3175"/>
          <ac:spMkLst>
            <pc:docMk/>
            <pc:sldMk cId="1909653586" sldId="4955"/>
            <ac:spMk id="727" creationId="{47BE522C-9CC5-4DF8-B342-C323B498453E}"/>
          </ac:spMkLst>
        </pc:spChg>
        <pc:spChg chg="mod">
          <ac:chgData name="Jessica Newport" userId="dede3334-717e-4998-a1ad-2432f5a188d4" providerId="ADAL" clId="{71450B28-6A91-49C5-BC88-2D7784511A7D}" dt="2026-03-11T09:05:21.529" v="3177"/>
          <ac:spMkLst>
            <pc:docMk/>
            <pc:sldMk cId="1909653586" sldId="4955"/>
            <ac:spMk id="728" creationId="{B53B7D50-921D-42DA-B5C1-1E1C53149640}"/>
          </ac:spMkLst>
        </pc:spChg>
        <pc:spChg chg="mod">
          <ac:chgData name="Jessica Newport" userId="dede3334-717e-4998-a1ad-2432f5a188d4" providerId="ADAL" clId="{71450B28-6A91-49C5-BC88-2D7784511A7D}" dt="2026-03-11T09:05:21.529" v="3179"/>
          <ac:spMkLst>
            <pc:docMk/>
            <pc:sldMk cId="1909653586" sldId="4955"/>
            <ac:spMk id="729" creationId="{3A254957-CFC7-4581-B16A-ADC88082F4D8}"/>
          </ac:spMkLst>
        </pc:spChg>
        <pc:spChg chg="mod">
          <ac:chgData name="Jessica Newport" userId="dede3334-717e-4998-a1ad-2432f5a188d4" providerId="ADAL" clId="{71450B28-6A91-49C5-BC88-2D7784511A7D}" dt="2026-03-11T09:05:21.529" v="3181"/>
          <ac:spMkLst>
            <pc:docMk/>
            <pc:sldMk cId="1909653586" sldId="4955"/>
            <ac:spMk id="730" creationId="{0A5E7D76-77DA-4079-8CF1-3F7535D912CF}"/>
          </ac:spMkLst>
        </pc:spChg>
        <pc:spChg chg="mod">
          <ac:chgData name="Jessica Newport" userId="dede3334-717e-4998-a1ad-2432f5a188d4" providerId="ADAL" clId="{71450B28-6A91-49C5-BC88-2D7784511A7D}" dt="2026-03-11T09:05:21.529" v="3183"/>
          <ac:spMkLst>
            <pc:docMk/>
            <pc:sldMk cId="1909653586" sldId="4955"/>
            <ac:spMk id="731" creationId="{5847CCD7-703E-4D4A-971E-F6CE5330AC9B}"/>
          </ac:spMkLst>
        </pc:spChg>
        <pc:spChg chg="mod">
          <ac:chgData name="Jessica Newport" userId="dede3334-717e-4998-a1ad-2432f5a188d4" providerId="ADAL" clId="{71450B28-6A91-49C5-BC88-2D7784511A7D}" dt="2026-03-11T09:05:21.529" v="3185"/>
          <ac:spMkLst>
            <pc:docMk/>
            <pc:sldMk cId="1909653586" sldId="4955"/>
            <ac:spMk id="732" creationId="{8B956319-E2D0-4AED-840F-2400732630A8}"/>
          </ac:spMkLst>
        </pc:spChg>
        <pc:spChg chg="mod">
          <ac:chgData name="Jessica Newport" userId="dede3334-717e-4998-a1ad-2432f5a188d4" providerId="ADAL" clId="{71450B28-6A91-49C5-BC88-2D7784511A7D}" dt="2026-03-11T09:05:21.545" v="3187"/>
          <ac:spMkLst>
            <pc:docMk/>
            <pc:sldMk cId="1909653586" sldId="4955"/>
            <ac:spMk id="733" creationId="{0CD94CEB-F9A9-4C03-B2D0-ABCB5354B367}"/>
          </ac:spMkLst>
        </pc:spChg>
        <pc:spChg chg="mod">
          <ac:chgData name="Jessica Newport" userId="dede3334-717e-4998-a1ad-2432f5a188d4" providerId="ADAL" clId="{71450B28-6A91-49C5-BC88-2D7784511A7D}" dt="2026-03-11T09:05:21.545" v="3189"/>
          <ac:spMkLst>
            <pc:docMk/>
            <pc:sldMk cId="1909653586" sldId="4955"/>
            <ac:spMk id="734" creationId="{E09E5B4C-9317-49E7-A658-A37894EE227D}"/>
          </ac:spMkLst>
        </pc:spChg>
        <pc:spChg chg="mod">
          <ac:chgData name="Jessica Newport" userId="dede3334-717e-4998-a1ad-2432f5a188d4" providerId="ADAL" clId="{71450B28-6A91-49C5-BC88-2D7784511A7D}" dt="2026-03-11T09:05:21.545" v="3191"/>
          <ac:spMkLst>
            <pc:docMk/>
            <pc:sldMk cId="1909653586" sldId="4955"/>
            <ac:spMk id="735" creationId="{BD32E464-661B-4C5A-8798-B9F55EF83CBD}"/>
          </ac:spMkLst>
        </pc:spChg>
        <pc:spChg chg="mod">
          <ac:chgData name="Jessica Newport" userId="dede3334-717e-4998-a1ad-2432f5a188d4" providerId="ADAL" clId="{71450B28-6A91-49C5-BC88-2D7784511A7D}" dt="2026-03-11T09:05:21.545" v="3193"/>
          <ac:spMkLst>
            <pc:docMk/>
            <pc:sldMk cId="1909653586" sldId="4955"/>
            <ac:spMk id="736" creationId="{49BC39DA-BBD7-49F7-860A-48AB220B3A8D}"/>
          </ac:spMkLst>
        </pc:spChg>
        <pc:spChg chg="mod">
          <ac:chgData name="Jessica Newport" userId="dede3334-717e-4998-a1ad-2432f5a188d4" providerId="ADAL" clId="{71450B28-6A91-49C5-BC88-2D7784511A7D}" dt="2026-03-11T09:05:21.545" v="3195"/>
          <ac:spMkLst>
            <pc:docMk/>
            <pc:sldMk cId="1909653586" sldId="4955"/>
            <ac:spMk id="737" creationId="{CFFDEAFD-80BD-4540-95A8-9EE3083CB8F1}"/>
          </ac:spMkLst>
        </pc:spChg>
        <pc:spChg chg="mod">
          <ac:chgData name="Jessica Newport" userId="dede3334-717e-4998-a1ad-2432f5a188d4" providerId="ADAL" clId="{71450B28-6A91-49C5-BC88-2D7784511A7D}" dt="2026-03-11T09:05:21.545" v="3197"/>
          <ac:spMkLst>
            <pc:docMk/>
            <pc:sldMk cId="1909653586" sldId="4955"/>
            <ac:spMk id="738" creationId="{A9A7CC3D-43DD-4656-8DF1-B9F43F8B1BD7}"/>
          </ac:spMkLst>
        </pc:spChg>
        <pc:spChg chg="mod">
          <ac:chgData name="Jessica Newport" userId="dede3334-717e-4998-a1ad-2432f5a188d4" providerId="ADAL" clId="{71450B28-6A91-49C5-BC88-2D7784511A7D}" dt="2026-03-11T09:05:21.545" v="3199"/>
          <ac:spMkLst>
            <pc:docMk/>
            <pc:sldMk cId="1909653586" sldId="4955"/>
            <ac:spMk id="739" creationId="{B8ABDF7D-A7EE-471B-A0E7-EDACFC144BDE}"/>
          </ac:spMkLst>
        </pc:spChg>
        <pc:spChg chg="mod">
          <ac:chgData name="Jessica Newport" userId="dede3334-717e-4998-a1ad-2432f5a188d4" providerId="ADAL" clId="{71450B28-6A91-49C5-BC88-2D7784511A7D}" dt="2026-03-11T09:05:21.545" v="3201"/>
          <ac:spMkLst>
            <pc:docMk/>
            <pc:sldMk cId="1909653586" sldId="4955"/>
            <ac:spMk id="740" creationId="{239D10FC-FE09-41FD-B544-3B6A513D39F0}"/>
          </ac:spMkLst>
        </pc:spChg>
        <pc:spChg chg="mod">
          <ac:chgData name="Jessica Newport" userId="dede3334-717e-4998-a1ad-2432f5a188d4" providerId="ADAL" clId="{71450B28-6A91-49C5-BC88-2D7784511A7D}" dt="2026-03-11T09:05:21.545" v="3203"/>
          <ac:spMkLst>
            <pc:docMk/>
            <pc:sldMk cId="1909653586" sldId="4955"/>
            <ac:spMk id="741" creationId="{0D19D415-C393-4796-93DF-29FF95E9C765}"/>
          </ac:spMkLst>
        </pc:spChg>
        <pc:spChg chg="mod">
          <ac:chgData name="Jessica Newport" userId="dede3334-717e-4998-a1ad-2432f5a188d4" providerId="ADAL" clId="{71450B28-6A91-49C5-BC88-2D7784511A7D}" dt="2026-03-11T09:05:21.545" v="3205"/>
          <ac:spMkLst>
            <pc:docMk/>
            <pc:sldMk cId="1909653586" sldId="4955"/>
            <ac:spMk id="742" creationId="{0E3C9C94-993C-431F-8F6C-5E3C944AE495}"/>
          </ac:spMkLst>
        </pc:spChg>
        <pc:spChg chg="mod">
          <ac:chgData name="Jessica Newport" userId="dede3334-717e-4998-a1ad-2432f5a188d4" providerId="ADAL" clId="{71450B28-6A91-49C5-BC88-2D7784511A7D}" dt="2026-03-11T09:05:21.545" v="3207"/>
          <ac:spMkLst>
            <pc:docMk/>
            <pc:sldMk cId="1909653586" sldId="4955"/>
            <ac:spMk id="743" creationId="{525F02CC-D6CC-470C-806A-A2E1F81FDA85}"/>
          </ac:spMkLst>
        </pc:spChg>
        <pc:spChg chg="mod">
          <ac:chgData name="Jessica Newport" userId="dede3334-717e-4998-a1ad-2432f5a188d4" providerId="ADAL" clId="{71450B28-6A91-49C5-BC88-2D7784511A7D}" dt="2026-03-11T09:05:21.545" v="3209"/>
          <ac:spMkLst>
            <pc:docMk/>
            <pc:sldMk cId="1909653586" sldId="4955"/>
            <ac:spMk id="744" creationId="{32523D96-6172-4654-96A4-1CE037F126BC}"/>
          </ac:spMkLst>
        </pc:spChg>
        <pc:spChg chg="mod">
          <ac:chgData name="Jessica Newport" userId="dede3334-717e-4998-a1ad-2432f5a188d4" providerId="ADAL" clId="{71450B28-6A91-49C5-BC88-2D7784511A7D}" dt="2026-03-11T09:05:21.545" v="3211"/>
          <ac:spMkLst>
            <pc:docMk/>
            <pc:sldMk cId="1909653586" sldId="4955"/>
            <ac:spMk id="745" creationId="{F86D01C8-9D6F-45B1-AA70-248C8F435AF8}"/>
          </ac:spMkLst>
        </pc:spChg>
        <pc:spChg chg="mod">
          <ac:chgData name="Jessica Newport" userId="dede3334-717e-4998-a1ad-2432f5a188d4" providerId="ADAL" clId="{71450B28-6A91-49C5-BC88-2D7784511A7D}" dt="2026-03-11T09:05:21.545" v="3213"/>
          <ac:spMkLst>
            <pc:docMk/>
            <pc:sldMk cId="1909653586" sldId="4955"/>
            <ac:spMk id="746" creationId="{009CCAE1-4E03-429A-896E-5C13BC64DE3E}"/>
          </ac:spMkLst>
        </pc:spChg>
        <pc:spChg chg="mod">
          <ac:chgData name="Jessica Newport" userId="dede3334-717e-4998-a1ad-2432f5a188d4" providerId="ADAL" clId="{71450B28-6A91-49C5-BC88-2D7784511A7D}" dt="2026-03-11T09:05:21.545" v="3215"/>
          <ac:spMkLst>
            <pc:docMk/>
            <pc:sldMk cId="1909653586" sldId="4955"/>
            <ac:spMk id="747" creationId="{1320C198-362F-4D56-91E4-1F6A26A20F4C}"/>
          </ac:spMkLst>
        </pc:spChg>
        <pc:spChg chg="mod">
          <ac:chgData name="Jessica Newport" userId="dede3334-717e-4998-a1ad-2432f5a188d4" providerId="ADAL" clId="{71450B28-6A91-49C5-BC88-2D7784511A7D}" dt="2026-03-11T09:05:21.545" v="3217"/>
          <ac:spMkLst>
            <pc:docMk/>
            <pc:sldMk cId="1909653586" sldId="4955"/>
            <ac:spMk id="748" creationId="{5586FB17-F29F-46DD-BC1A-78FD4D7D2EA3}"/>
          </ac:spMkLst>
        </pc:spChg>
        <pc:spChg chg="mod">
          <ac:chgData name="Jessica Newport" userId="dede3334-717e-4998-a1ad-2432f5a188d4" providerId="ADAL" clId="{71450B28-6A91-49C5-BC88-2D7784511A7D}" dt="2026-03-11T09:05:21.545" v="3219"/>
          <ac:spMkLst>
            <pc:docMk/>
            <pc:sldMk cId="1909653586" sldId="4955"/>
            <ac:spMk id="749" creationId="{D1BB24BD-0230-45F9-AAEC-B4257EE46533}"/>
          </ac:spMkLst>
        </pc:spChg>
        <pc:spChg chg="mod">
          <ac:chgData name="Jessica Newport" userId="dede3334-717e-4998-a1ad-2432f5a188d4" providerId="ADAL" clId="{71450B28-6A91-49C5-BC88-2D7784511A7D}" dt="2026-03-11T09:05:21.545" v="3221"/>
          <ac:spMkLst>
            <pc:docMk/>
            <pc:sldMk cId="1909653586" sldId="4955"/>
            <ac:spMk id="750" creationId="{68EEAAAE-E95E-4B7F-8E9C-B78710BC3BE6}"/>
          </ac:spMkLst>
        </pc:spChg>
        <pc:spChg chg="mod">
          <ac:chgData name="Jessica Newport" userId="dede3334-717e-4998-a1ad-2432f5a188d4" providerId="ADAL" clId="{71450B28-6A91-49C5-BC88-2D7784511A7D}" dt="2026-03-11T09:05:21.545" v="3223"/>
          <ac:spMkLst>
            <pc:docMk/>
            <pc:sldMk cId="1909653586" sldId="4955"/>
            <ac:spMk id="751" creationId="{5B484A6E-0FCB-4118-A528-FE541E975635}"/>
          </ac:spMkLst>
        </pc:spChg>
        <pc:spChg chg="mod">
          <ac:chgData name="Jessica Newport" userId="dede3334-717e-4998-a1ad-2432f5a188d4" providerId="ADAL" clId="{71450B28-6A91-49C5-BC88-2D7784511A7D}" dt="2026-03-11T09:05:21.545" v="3225"/>
          <ac:spMkLst>
            <pc:docMk/>
            <pc:sldMk cId="1909653586" sldId="4955"/>
            <ac:spMk id="752" creationId="{998BF94B-DF4F-4FFC-A10D-B095D4686B9D}"/>
          </ac:spMkLst>
        </pc:spChg>
        <pc:spChg chg="mod">
          <ac:chgData name="Jessica Newport" userId="dede3334-717e-4998-a1ad-2432f5a188d4" providerId="ADAL" clId="{71450B28-6A91-49C5-BC88-2D7784511A7D}" dt="2026-03-11T09:05:21.545" v="3227"/>
          <ac:spMkLst>
            <pc:docMk/>
            <pc:sldMk cId="1909653586" sldId="4955"/>
            <ac:spMk id="753" creationId="{E524009F-6799-4382-ABAC-67BC93CB0297}"/>
          </ac:spMkLst>
        </pc:spChg>
        <pc:spChg chg="mod">
          <ac:chgData name="Jessica Newport" userId="dede3334-717e-4998-a1ad-2432f5a188d4" providerId="ADAL" clId="{71450B28-6A91-49C5-BC88-2D7784511A7D}" dt="2026-03-11T09:05:21.545" v="3229"/>
          <ac:spMkLst>
            <pc:docMk/>
            <pc:sldMk cId="1909653586" sldId="4955"/>
            <ac:spMk id="754" creationId="{464E7DB3-48DC-4886-BFE3-C0DB20BA744B}"/>
          </ac:spMkLst>
        </pc:spChg>
        <pc:spChg chg="mod">
          <ac:chgData name="Jessica Newport" userId="dede3334-717e-4998-a1ad-2432f5a188d4" providerId="ADAL" clId="{71450B28-6A91-49C5-BC88-2D7784511A7D}" dt="2026-03-11T09:05:21.545" v="3231"/>
          <ac:spMkLst>
            <pc:docMk/>
            <pc:sldMk cId="1909653586" sldId="4955"/>
            <ac:spMk id="755" creationId="{B1EFA611-07BE-494B-A554-D4C61318A41C}"/>
          </ac:spMkLst>
        </pc:spChg>
        <pc:spChg chg="mod">
          <ac:chgData name="Jessica Newport" userId="dede3334-717e-4998-a1ad-2432f5a188d4" providerId="ADAL" clId="{71450B28-6A91-49C5-BC88-2D7784511A7D}" dt="2026-03-11T09:05:21.545" v="3233"/>
          <ac:spMkLst>
            <pc:docMk/>
            <pc:sldMk cId="1909653586" sldId="4955"/>
            <ac:spMk id="756" creationId="{B9DCF525-1584-41BA-A275-98975768912D}"/>
          </ac:spMkLst>
        </pc:spChg>
        <pc:spChg chg="mod">
          <ac:chgData name="Jessica Newport" userId="dede3334-717e-4998-a1ad-2432f5a188d4" providerId="ADAL" clId="{71450B28-6A91-49C5-BC88-2D7784511A7D}" dt="2026-03-11T09:05:21.545" v="3235"/>
          <ac:spMkLst>
            <pc:docMk/>
            <pc:sldMk cId="1909653586" sldId="4955"/>
            <ac:spMk id="757" creationId="{F179F45B-ABA7-46EC-A3C2-CE9795F3A3B0}"/>
          </ac:spMkLst>
        </pc:spChg>
        <pc:spChg chg="mod">
          <ac:chgData name="Jessica Newport" userId="dede3334-717e-4998-a1ad-2432f5a188d4" providerId="ADAL" clId="{71450B28-6A91-49C5-BC88-2D7784511A7D}" dt="2026-03-11T09:05:21.561" v="3237"/>
          <ac:spMkLst>
            <pc:docMk/>
            <pc:sldMk cId="1909653586" sldId="4955"/>
            <ac:spMk id="758" creationId="{88DF6B3A-56D7-465B-9772-7CB1F255F10F}"/>
          </ac:spMkLst>
        </pc:spChg>
        <pc:spChg chg="mod">
          <ac:chgData name="Jessica Newport" userId="dede3334-717e-4998-a1ad-2432f5a188d4" providerId="ADAL" clId="{71450B28-6A91-49C5-BC88-2D7784511A7D}" dt="2026-03-11T09:05:21.563" v="3239"/>
          <ac:spMkLst>
            <pc:docMk/>
            <pc:sldMk cId="1909653586" sldId="4955"/>
            <ac:spMk id="759" creationId="{CE94ACCA-0752-4798-B389-9383F5A7E360}"/>
          </ac:spMkLst>
        </pc:spChg>
        <pc:spChg chg="mod">
          <ac:chgData name="Jessica Newport" userId="dede3334-717e-4998-a1ad-2432f5a188d4" providerId="ADAL" clId="{71450B28-6A91-49C5-BC88-2D7784511A7D}" dt="2026-03-11T09:05:21.563" v="3241"/>
          <ac:spMkLst>
            <pc:docMk/>
            <pc:sldMk cId="1909653586" sldId="4955"/>
            <ac:spMk id="760" creationId="{780BA182-468D-4188-B3E4-3967025B395C}"/>
          </ac:spMkLst>
        </pc:spChg>
        <pc:spChg chg="mod">
          <ac:chgData name="Jessica Newport" userId="dede3334-717e-4998-a1ad-2432f5a188d4" providerId="ADAL" clId="{71450B28-6A91-49C5-BC88-2D7784511A7D}" dt="2026-03-11T09:05:21.565" v="3243"/>
          <ac:spMkLst>
            <pc:docMk/>
            <pc:sldMk cId="1909653586" sldId="4955"/>
            <ac:spMk id="761" creationId="{EA69DE1C-15CF-40E1-BEA2-8B7A958E58F5}"/>
          </ac:spMkLst>
        </pc:spChg>
        <pc:spChg chg="mod">
          <ac:chgData name="Jessica Newport" userId="dede3334-717e-4998-a1ad-2432f5a188d4" providerId="ADAL" clId="{71450B28-6A91-49C5-BC88-2D7784511A7D}" dt="2026-03-11T09:05:21.565" v="3245"/>
          <ac:spMkLst>
            <pc:docMk/>
            <pc:sldMk cId="1909653586" sldId="4955"/>
            <ac:spMk id="762" creationId="{6EF9E8DD-8FF5-4038-A724-BFF673221D75}"/>
          </ac:spMkLst>
        </pc:spChg>
        <pc:spChg chg="mod">
          <ac:chgData name="Jessica Newport" userId="dede3334-717e-4998-a1ad-2432f5a188d4" providerId="ADAL" clId="{71450B28-6A91-49C5-BC88-2D7784511A7D}" dt="2026-03-11T09:05:21.567" v="3247"/>
          <ac:spMkLst>
            <pc:docMk/>
            <pc:sldMk cId="1909653586" sldId="4955"/>
            <ac:spMk id="763" creationId="{9FC2CD31-EB64-4705-BE46-3AB5B7CAEADA}"/>
          </ac:spMkLst>
        </pc:spChg>
        <pc:spChg chg="mod">
          <ac:chgData name="Jessica Newport" userId="dede3334-717e-4998-a1ad-2432f5a188d4" providerId="ADAL" clId="{71450B28-6A91-49C5-BC88-2D7784511A7D}" dt="2026-03-11T09:05:21.567" v="3249"/>
          <ac:spMkLst>
            <pc:docMk/>
            <pc:sldMk cId="1909653586" sldId="4955"/>
            <ac:spMk id="764" creationId="{7C304517-A299-49F5-88F5-2AD5D050B244}"/>
          </ac:spMkLst>
        </pc:spChg>
        <pc:spChg chg="mod">
          <ac:chgData name="Jessica Newport" userId="dede3334-717e-4998-a1ad-2432f5a188d4" providerId="ADAL" clId="{71450B28-6A91-49C5-BC88-2D7784511A7D}" dt="2026-03-11T09:05:21.569" v="3251"/>
          <ac:spMkLst>
            <pc:docMk/>
            <pc:sldMk cId="1909653586" sldId="4955"/>
            <ac:spMk id="765" creationId="{FB478D4A-016F-49DF-B379-EA6D0BFC5ECF}"/>
          </ac:spMkLst>
        </pc:spChg>
        <pc:spChg chg="mod">
          <ac:chgData name="Jessica Newport" userId="dede3334-717e-4998-a1ad-2432f5a188d4" providerId="ADAL" clId="{71450B28-6A91-49C5-BC88-2D7784511A7D}" dt="2026-03-11T09:05:21.569" v="3253"/>
          <ac:spMkLst>
            <pc:docMk/>
            <pc:sldMk cId="1909653586" sldId="4955"/>
            <ac:spMk id="766" creationId="{B5778FCF-B273-421D-8563-D457C3030488}"/>
          </ac:spMkLst>
        </pc:spChg>
        <pc:spChg chg="mod">
          <ac:chgData name="Jessica Newport" userId="dede3334-717e-4998-a1ad-2432f5a188d4" providerId="ADAL" clId="{71450B28-6A91-49C5-BC88-2D7784511A7D}" dt="2026-03-11T09:05:21.570" v="3255"/>
          <ac:spMkLst>
            <pc:docMk/>
            <pc:sldMk cId="1909653586" sldId="4955"/>
            <ac:spMk id="767" creationId="{DCADC962-5A4B-457D-8E8A-ED31D52869C5}"/>
          </ac:spMkLst>
        </pc:spChg>
        <pc:spChg chg="mod">
          <ac:chgData name="Jessica Newport" userId="dede3334-717e-4998-a1ad-2432f5a188d4" providerId="ADAL" clId="{71450B28-6A91-49C5-BC88-2D7784511A7D}" dt="2026-03-11T09:05:21.570" v="3257"/>
          <ac:spMkLst>
            <pc:docMk/>
            <pc:sldMk cId="1909653586" sldId="4955"/>
            <ac:spMk id="768" creationId="{4221155A-7223-4B7F-A500-B08D4FBFF480}"/>
          </ac:spMkLst>
        </pc:spChg>
        <pc:spChg chg="mod">
          <ac:chgData name="Jessica Newport" userId="dede3334-717e-4998-a1ad-2432f5a188d4" providerId="ADAL" clId="{71450B28-6A91-49C5-BC88-2D7784511A7D}" dt="2026-03-11T09:05:21.570" v="3259"/>
          <ac:spMkLst>
            <pc:docMk/>
            <pc:sldMk cId="1909653586" sldId="4955"/>
            <ac:spMk id="769" creationId="{6147A523-FCD6-4850-A5DA-B32F9B21CC55}"/>
          </ac:spMkLst>
        </pc:spChg>
        <pc:spChg chg="mod">
          <ac:chgData name="Jessica Newport" userId="dede3334-717e-4998-a1ad-2432f5a188d4" providerId="ADAL" clId="{71450B28-6A91-49C5-BC88-2D7784511A7D}" dt="2026-03-11T09:05:21.572" v="3261"/>
          <ac:spMkLst>
            <pc:docMk/>
            <pc:sldMk cId="1909653586" sldId="4955"/>
            <ac:spMk id="770" creationId="{340F9D8F-9275-4F8B-91F8-E2A3352F4563}"/>
          </ac:spMkLst>
        </pc:spChg>
        <pc:spChg chg="mod">
          <ac:chgData name="Jessica Newport" userId="dede3334-717e-4998-a1ad-2432f5a188d4" providerId="ADAL" clId="{71450B28-6A91-49C5-BC88-2D7784511A7D}" dt="2026-03-11T09:05:21.572" v="3263"/>
          <ac:spMkLst>
            <pc:docMk/>
            <pc:sldMk cId="1909653586" sldId="4955"/>
            <ac:spMk id="771" creationId="{E422CADC-02DF-45D3-B5DD-D057BE4856A8}"/>
          </ac:spMkLst>
        </pc:spChg>
        <pc:spChg chg="mod">
          <ac:chgData name="Jessica Newport" userId="dede3334-717e-4998-a1ad-2432f5a188d4" providerId="ADAL" clId="{71450B28-6A91-49C5-BC88-2D7784511A7D}" dt="2026-03-11T09:05:21.572" v="3265"/>
          <ac:spMkLst>
            <pc:docMk/>
            <pc:sldMk cId="1909653586" sldId="4955"/>
            <ac:spMk id="772" creationId="{6E3EE8B8-0951-4B6A-A7A7-C8B4049D5A43}"/>
          </ac:spMkLst>
        </pc:spChg>
        <pc:spChg chg="mod">
          <ac:chgData name="Jessica Newport" userId="dede3334-717e-4998-a1ad-2432f5a188d4" providerId="ADAL" clId="{71450B28-6A91-49C5-BC88-2D7784511A7D}" dt="2026-03-11T09:05:21.574" v="3267"/>
          <ac:spMkLst>
            <pc:docMk/>
            <pc:sldMk cId="1909653586" sldId="4955"/>
            <ac:spMk id="773" creationId="{8073694A-7B48-4152-AC6E-4CB4720F10E3}"/>
          </ac:spMkLst>
        </pc:spChg>
        <pc:spChg chg="mod">
          <ac:chgData name="Jessica Newport" userId="dede3334-717e-4998-a1ad-2432f5a188d4" providerId="ADAL" clId="{71450B28-6A91-49C5-BC88-2D7784511A7D}" dt="2026-03-11T09:05:21.574" v="3269"/>
          <ac:spMkLst>
            <pc:docMk/>
            <pc:sldMk cId="1909653586" sldId="4955"/>
            <ac:spMk id="774" creationId="{FF8595A0-65FC-4C6A-B202-C41A3FE88EAF}"/>
          </ac:spMkLst>
        </pc:spChg>
        <pc:spChg chg="mod">
          <ac:chgData name="Jessica Newport" userId="dede3334-717e-4998-a1ad-2432f5a188d4" providerId="ADAL" clId="{71450B28-6A91-49C5-BC88-2D7784511A7D}" dt="2026-03-11T09:05:21.574" v="3271"/>
          <ac:spMkLst>
            <pc:docMk/>
            <pc:sldMk cId="1909653586" sldId="4955"/>
            <ac:spMk id="775" creationId="{59808D06-5D1A-4AEB-A3EB-CE61CF59198D}"/>
          </ac:spMkLst>
        </pc:spChg>
        <pc:spChg chg="mod">
          <ac:chgData name="Jessica Newport" userId="dede3334-717e-4998-a1ad-2432f5a188d4" providerId="ADAL" clId="{71450B28-6A91-49C5-BC88-2D7784511A7D}" dt="2026-03-11T09:05:21.576" v="3273"/>
          <ac:spMkLst>
            <pc:docMk/>
            <pc:sldMk cId="1909653586" sldId="4955"/>
            <ac:spMk id="776" creationId="{A5EF1396-B452-4E48-B329-5D4451C0669B}"/>
          </ac:spMkLst>
        </pc:spChg>
        <pc:spChg chg="mod">
          <ac:chgData name="Jessica Newport" userId="dede3334-717e-4998-a1ad-2432f5a188d4" providerId="ADAL" clId="{71450B28-6A91-49C5-BC88-2D7784511A7D}" dt="2026-03-11T09:05:21.576" v="3275"/>
          <ac:spMkLst>
            <pc:docMk/>
            <pc:sldMk cId="1909653586" sldId="4955"/>
            <ac:spMk id="777" creationId="{94444ACF-0C12-4885-837B-4ACC30AE7E67}"/>
          </ac:spMkLst>
        </pc:spChg>
        <pc:spChg chg="mod">
          <ac:chgData name="Jessica Newport" userId="dede3334-717e-4998-a1ad-2432f5a188d4" providerId="ADAL" clId="{71450B28-6A91-49C5-BC88-2D7784511A7D}" dt="2026-03-11T09:05:21.577" v="3277"/>
          <ac:spMkLst>
            <pc:docMk/>
            <pc:sldMk cId="1909653586" sldId="4955"/>
            <ac:spMk id="778" creationId="{C3C447BF-3B78-4A6F-9D3F-9260795340EC}"/>
          </ac:spMkLst>
        </pc:spChg>
        <pc:spChg chg="mod">
          <ac:chgData name="Jessica Newport" userId="dede3334-717e-4998-a1ad-2432f5a188d4" providerId="ADAL" clId="{71450B28-6A91-49C5-BC88-2D7784511A7D}" dt="2026-03-11T09:05:21.577" v="3279"/>
          <ac:spMkLst>
            <pc:docMk/>
            <pc:sldMk cId="1909653586" sldId="4955"/>
            <ac:spMk id="779" creationId="{01C368CB-B273-42BE-BAF6-7E0BCD69F25F}"/>
          </ac:spMkLst>
        </pc:spChg>
        <pc:spChg chg="mod">
          <ac:chgData name="Jessica Newport" userId="dede3334-717e-4998-a1ad-2432f5a188d4" providerId="ADAL" clId="{71450B28-6A91-49C5-BC88-2D7784511A7D}" dt="2026-03-11T09:05:21.579" v="3281"/>
          <ac:spMkLst>
            <pc:docMk/>
            <pc:sldMk cId="1909653586" sldId="4955"/>
            <ac:spMk id="780" creationId="{85BBDEAF-B0C1-446F-9AB3-518D30F8FEC5}"/>
          </ac:spMkLst>
        </pc:spChg>
        <pc:spChg chg="mod">
          <ac:chgData name="Jessica Newport" userId="dede3334-717e-4998-a1ad-2432f5a188d4" providerId="ADAL" clId="{71450B28-6A91-49C5-BC88-2D7784511A7D}" dt="2026-03-11T09:05:21.579" v="3283"/>
          <ac:spMkLst>
            <pc:docMk/>
            <pc:sldMk cId="1909653586" sldId="4955"/>
            <ac:spMk id="781" creationId="{1CA1F291-E9A2-4561-8C12-88421CC5F078}"/>
          </ac:spMkLst>
        </pc:spChg>
        <pc:spChg chg="mod">
          <ac:chgData name="Jessica Newport" userId="dede3334-717e-4998-a1ad-2432f5a188d4" providerId="ADAL" clId="{71450B28-6A91-49C5-BC88-2D7784511A7D}" dt="2026-03-11T09:05:21.579" v="3285"/>
          <ac:spMkLst>
            <pc:docMk/>
            <pc:sldMk cId="1909653586" sldId="4955"/>
            <ac:spMk id="782" creationId="{AC353A8B-1AF7-4AF4-BC59-F3B07EE99790}"/>
          </ac:spMkLst>
        </pc:spChg>
        <pc:spChg chg="mod">
          <ac:chgData name="Jessica Newport" userId="dede3334-717e-4998-a1ad-2432f5a188d4" providerId="ADAL" clId="{71450B28-6A91-49C5-BC88-2D7784511A7D}" dt="2026-03-11T09:05:21.579" v="3287"/>
          <ac:spMkLst>
            <pc:docMk/>
            <pc:sldMk cId="1909653586" sldId="4955"/>
            <ac:spMk id="783" creationId="{316272DA-F51C-4F5E-94F6-486A51B930A9}"/>
          </ac:spMkLst>
        </pc:spChg>
        <pc:spChg chg="mod">
          <ac:chgData name="Jessica Newport" userId="dede3334-717e-4998-a1ad-2432f5a188d4" providerId="ADAL" clId="{71450B28-6A91-49C5-BC88-2D7784511A7D}" dt="2026-03-11T09:05:21.581" v="3289"/>
          <ac:spMkLst>
            <pc:docMk/>
            <pc:sldMk cId="1909653586" sldId="4955"/>
            <ac:spMk id="784" creationId="{BD36E4F8-D171-4DAA-906B-48FE31EC9321}"/>
          </ac:spMkLst>
        </pc:spChg>
        <pc:spChg chg="mod">
          <ac:chgData name="Jessica Newport" userId="dede3334-717e-4998-a1ad-2432f5a188d4" providerId="ADAL" clId="{71450B28-6A91-49C5-BC88-2D7784511A7D}" dt="2026-03-11T09:05:21.581" v="3291"/>
          <ac:spMkLst>
            <pc:docMk/>
            <pc:sldMk cId="1909653586" sldId="4955"/>
            <ac:spMk id="785" creationId="{35FF5653-00F6-4BB9-A7DA-4B3B2F910692}"/>
          </ac:spMkLst>
        </pc:spChg>
        <pc:spChg chg="mod">
          <ac:chgData name="Jessica Newport" userId="dede3334-717e-4998-a1ad-2432f5a188d4" providerId="ADAL" clId="{71450B28-6A91-49C5-BC88-2D7784511A7D}" dt="2026-03-11T09:05:21.581" v="3293"/>
          <ac:spMkLst>
            <pc:docMk/>
            <pc:sldMk cId="1909653586" sldId="4955"/>
            <ac:spMk id="786" creationId="{F188ACD3-FB68-4DAA-854D-248724D36B0B}"/>
          </ac:spMkLst>
        </pc:spChg>
        <pc:spChg chg="mod">
          <ac:chgData name="Jessica Newport" userId="dede3334-717e-4998-a1ad-2432f5a188d4" providerId="ADAL" clId="{71450B28-6A91-49C5-BC88-2D7784511A7D}" dt="2026-03-11T09:05:21.583" v="3295"/>
          <ac:spMkLst>
            <pc:docMk/>
            <pc:sldMk cId="1909653586" sldId="4955"/>
            <ac:spMk id="787" creationId="{26373B13-A3D0-4934-8524-8665A2C94E08}"/>
          </ac:spMkLst>
        </pc:spChg>
        <pc:spChg chg="mod">
          <ac:chgData name="Jessica Newport" userId="dede3334-717e-4998-a1ad-2432f5a188d4" providerId="ADAL" clId="{71450B28-6A91-49C5-BC88-2D7784511A7D}" dt="2026-03-11T09:05:21.583" v="3297"/>
          <ac:spMkLst>
            <pc:docMk/>
            <pc:sldMk cId="1909653586" sldId="4955"/>
            <ac:spMk id="788" creationId="{CCD3D016-B944-4BCF-8F96-E66EC2EC6426}"/>
          </ac:spMkLst>
        </pc:spChg>
        <pc:spChg chg="mod">
          <ac:chgData name="Jessica Newport" userId="dede3334-717e-4998-a1ad-2432f5a188d4" providerId="ADAL" clId="{71450B28-6A91-49C5-BC88-2D7784511A7D}" dt="2026-03-11T09:05:21.583" v="3299"/>
          <ac:spMkLst>
            <pc:docMk/>
            <pc:sldMk cId="1909653586" sldId="4955"/>
            <ac:spMk id="789" creationId="{7D037452-2D1F-4DDD-93BD-1ADA1A2A25BB}"/>
          </ac:spMkLst>
        </pc:spChg>
        <pc:spChg chg="mod">
          <ac:chgData name="Jessica Newport" userId="dede3334-717e-4998-a1ad-2432f5a188d4" providerId="ADAL" clId="{71450B28-6A91-49C5-BC88-2D7784511A7D}" dt="2026-03-11T09:05:21.585" v="3301"/>
          <ac:spMkLst>
            <pc:docMk/>
            <pc:sldMk cId="1909653586" sldId="4955"/>
            <ac:spMk id="790" creationId="{73D75473-CA42-4763-B541-985832E875F5}"/>
          </ac:spMkLst>
        </pc:spChg>
        <pc:spChg chg="mod">
          <ac:chgData name="Jessica Newport" userId="dede3334-717e-4998-a1ad-2432f5a188d4" providerId="ADAL" clId="{71450B28-6A91-49C5-BC88-2D7784511A7D}" dt="2026-03-11T09:05:21.585" v="3303"/>
          <ac:spMkLst>
            <pc:docMk/>
            <pc:sldMk cId="1909653586" sldId="4955"/>
            <ac:spMk id="791" creationId="{4B9B2594-9964-4CF9-BBCF-A52F64C89205}"/>
          </ac:spMkLst>
        </pc:spChg>
        <pc:spChg chg="mod">
          <ac:chgData name="Jessica Newport" userId="dede3334-717e-4998-a1ad-2432f5a188d4" providerId="ADAL" clId="{71450B28-6A91-49C5-BC88-2D7784511A7D}" dt="2026-03-11T09:05:21.585" v="3305"/>
          <ac:spMkLst>
            <pc:docMk/>
            <pc:sldMk cId="1909653586" sldId="4955"/>
            <ac:spMk id="792" creationId="{AED72F43-A941-47A1-AF8A-5CBBB5259CAE}"/>
          </ac:spMkLst>
        </pc:spChg>
        <pc:spChg chg="mod">
          <ac:chgData name="Jessica Newport" userId="dede3334-717e-4998-a1ad-2432f5a188d4" providerId="ADAL" clId="{71450B28-6A91-49C5-BC88-2D7784511A7D}" dt="2026-03-11T09:05:21.585" v="3307"/>
          <ac:spMkLst>
            <pc:docMk/>
            <pc:sldMk cId="1909653586" sldId="4955"/>
            <ac:spMk id="793" creationId="{E55FD816-FD0C-433C-8E39-56ED25ADDAA6}"/>
          </ac:spMkLst>
        </pc:spChg>
        <pc:spChg chg="mod">
          <ac:chgData name="Jessica Newport" userId="dede3334-717e-4998-a1ad-2432f5a188d4" providerId="ADAL" clId="{71450B28-6A91-49C5-BC88-2D7784511A7D}" dt="2026-03-11T09:05:21.587" v="3309"/>
          <ac:spMkLst>
            <pc:docMk/>
            <pc:sldMk cId="1909653586" sldId="4955"/>
            <ac:spMk id="794" creationId="{4B27250F-CBF4-4F94-94C5-16841ADB0F4F}"/>
          </ac:spMkLst>
        </pc:spChg>
        <pc:spChg chg="mod">
          <ac:chgData name="Jessica Newport" userId="dede3334-717e-4998-a1ad-2432f5a188d4" providerId="ADAL" clId="{71450B28-6A91-49C5-BC88-2D7784511A7D}" dt="2026-03-11T09:05:21.587" v="3311"/>
          <ac:spMkLst>
            <pc:docMk/>
            <pc:sldMk cId="1909653586" sldId="4955"/>
            <ac:spMk id="795" creationId="{77F99A91-AC0A-49AD-B2A1-AF658D6F8B14}"/>
          </ac:spMkLst>
        </pc:spChg>
        <pc:spChg chg="mod">
          <ac:chgData name="Jessica Newport" userId="dede3334-717e-4998-a1ad-2432f5a188d4" providerId="ADAL" clId="{71450B28-6A91-49C5-BC88-2D7784511A7D}" dt="2026-03-11T09:05:21.587" v="3313"/>
          <ac:spMkLst>
            <pc:docMk/>
            <pc:sldMk cId="1909653586" sldId="4955"/>
            <ac:spMk id="796" creationId="{70EA48FD-4FE8-4363-B4B5-3BDC4E34000B}"/>
          </ac:spMkLst>
        </pc:spChg>
        <pc:spChg chg="mod">
          <ac:chgData name="Jessica Newport" userId="dede3334-717e-4998-a1ad-2432f5a188d4" providerId="ADAL" clId="{71450B28-6A91-49C5-BC88-2D7784511A7D}" dt="2026-03-11T09:05:21.589" v="3315"/>
          <ac:spMkLst>
            <pc:docMk/>
            <pc:sldMk cId="1909653586" sldId="4955"/>
            <ac:spMk id="797" creationId="{C7FAA49D-F2E6-44A0-B986-BB51EE857D04}"/>
          </ac:spMkLst>
        </pc:spChg>
        <pc:spChg chg="mod">
          <ac:chgData name="Jessica Newport" userId="dede3334-717e-4998-a1ad-2432f5a188d4" providerId="ADAL" clId="{71450B28-6A91-49C5-BC88-2D7784511A7D}" dt="2026-03-11T09:05:21.589" v="3317"/>
          <ac:spMkLst>
            <pc:docMk/>
            <pc:sldMk cId="1909653586" sldId="4955"/>
            <ac:spMk id="798" creationId="{FAFCCB68-18B9-427C-B38E-BBE096ED4D15}"/>
          </ac:spMkLst>
        </pc:spChg>
        <pc:spChg chg="mod">
          <ac:chgData name="Jessica Newport" userId="dede3334-717e-4998-a1ad-2432f5a188d4" providerId="ADAL" clId="{71450B28-6A91-49C5-BC88-2D7784511A7D}" dt="2026-03-11T09:05:21.589" v="3319"/>
          <ac:spMkLst>
            <pc:docMk/>
            <pc:sldMk cId="1909653586" sldId="4955"/>
            <ac:spMk id="799" creationId="{397F7538-F02B-4CAA-BD19-64521260F310}"/>
          </ac:spMkLst>
        </pc:spChg>
        <pc:spChg chg="mod">
          <ac:chgData name="Jessica Newport" userId="dede3334-717e-4998-a1ad-2432f5a188d4" providerId="ADAL" clId="{71450B28-6A91-49C5-BC88-2D7784511A7D}" dt="2026-03-11T09:05:21.591" v="3321"/>
          <ac:spMkLst>
            <pc:docMk/>
            <pc:sldMk cId="1909653586" sldId="4955"/>
            <ac:spMk id="800" creationId="{C4DF56F3-4B3A-43F4-AFC2-40BCC89B53F4}"/>
          </ac:spMkLst>
        </pc:spChg>
        <pc:spChg chg="mod">
          <ac:chgData name="Jessica Newport" userId="dede3334-717e-4998-a1ad-2432f5a188d4" providerId="ADAL" clId="{71450B28-6A91-49C5-BC88-2D7784511A7D}" dt="2026-03-11T09:05:21.591" v="3323"/>
          <ac:spMkLst>
            <pc:docMk/>
            <pc:sldMk cId="1909653586" sldId="4955"/>
            <ac:spMk id="801" creationId="{7FD07856-78E1-44AD-AC65-982BDFC8A614}"/>
          </ac:spMkLst>
        </pc:spChg>
        <pc:spChg chg="mod">
          <ac:chgData name="Jessica Newport" userId="dede3334-717e-4998-a1ad-2432f5a188d4" providerId="ADAL" clId="{71450B28-6A91-49C5-BC88-2D7784511A7D}" dt="2026-03-11T09:05:21.591" v="3325"/>
          <ac:spMkLst>
            <pc:docMk/>
            <pc:sldMk cId="1909653586" sldId="4955"/>
            <ac:spMk id="802" creationId="{C6669C85-63B3-4E3C-BFA2-0DAFF6DE5BC6}"/>
          </ac:spMkLst>
        </pc:spChg>
        <pc:spChg chg="mod">
          <ac:chgData name="Jessica Newport" userId="dede3334-717e-4998-a1ad-2432f5a188d4" providerId="ADAL" clId="{71450B28-6A91-49C5-BC88-2D7784511A7D}" dt="2026-03-11T09:05:21.592" v="3327"/>
          <ac:spMkLst>
            <pc:docMk/>
            <pc:sldMk cId="1909653586" sldId="4955"/>
            <ac:spMk id="803" creationId="{90E88340-11DD-411F-B472-A2D847D3B0B9}"/>
          </ac:spMkLst>
        </pc:spChg>
        <pc:spChg chg="mod">
          <ac:chgData name="Jessica Newport" userId="dede3334-717e-4998-a1ad-2432f5a188d4" providerId="ADAL" clId="{71450B28-6A91-49C5-BC88-2D7784511A7D}" dt="2026-03-11T09:05:21.592" v="3329"/>
          <ac:spMkLst>
            <pc:docMk/>
            <pc:sldMk cId="1909653586" sldId="4955"/>
            <ac:spMk id="804" creationId="{E8AE9EB4-4E08-413D-8DDF-3E023077C711}"/>
          </ac:spMkLst>
        </pc:spChg>
        <pc:spChg chg="mod">
          <ac:chgData name="Jessica Newport" userId="dede3334-717e-4998-a1ad-2432f5a188d4" providerId="ADAL" clId="{71450B28-6A91-49C5-BC88-2D7784511A7D}" dt="2026-03-11T09:05:21.592" v="3331"/>
          <ac:spMkLst>
            <pc:docMk/>
            <pc:sldMk cId="1909653586" sldId="4955"/>
            <ac:spMk id="805" creationId="{2BA8ACF3-9DCA-4C3D-8086-95A85B599051}"/>
          </ac:spMkLst>
        </pc:spChg>
        <pc:spChg chg="mod">
          <ac:chgData name="Jessica Newport" userId="dede3334-717e-4998-a1ad-2432f5a188d4" providerId="ADAL" clId="{71450B28-6A91-49C5-BC88-2D7784511A7D}" dt="2026-03-11T09:05:21.594" v="3333"/>
          <ac:spMkLst>
            <pc:docMk/>
            <pc:sldMk cId="1909653586" sldId="4955"/>
            <ac:spMk id="806" creationId="{639DADA6-BC45-4322-95AE-C860C3E38B21}"/>
          </ac:spMkLst>
        </pc:spChg>
        <pc:spChg chg="mod">
          <ac:chgData name="Jessica Newport" userId="dede3334-717e-4998-a1ad-2432f5a188d4" providerId="ADAL" clId="{71450B28-6A91-49C5-BC88-2D7784511A7D}" dt="2026-03-11T09:05:21.594" v="3335"/>
          <ac:spMkLst>
            <pc:docMk/>
            <pc:sldMk cId="1909653586" sldId="4955"/>
            <ac:spMk id="807" creationId="{441AC500-CE8F-451F-B73E-17EC8B640515}"/>
          </ac:spMkLst>
        </pc:spChg>
        <pc:spChg chg="mod">
          <ac:chgData name="Jessica Newport" userId="dede3334-717e-4998-a1ad-2432f5a188d4" providerId="ADAL" clId="{71450B28-6A91-49C5-BC88-2D7784511A7D}" dt="2026-03-11T09:05:21.594" v="3337"/>
          <ac:spMkLst>
            <pc:docMk/>
            <pc:sldMk cId="1909653586" sldId="4955"/>
            <ac:spMk id="808" creationId="{A1B2B530-1817-41D1-B394-4BF0185FF550}"/>
          </ac:spMkLst>
        </pc:spChg>
        <pc:spChg chg="mod">
          <ac:chgData name="Jessica Newport" userId="dede3334-717e-4998-a1ad-2432f5a188d4" providerId="ADAL" clId="{71450B28-6A91-49C5-BC88-2D7784511A7D}" dt="2026-03-11T09:05:21.594" v="3339"/>
          <ac:spMkLst>
            <pc:docMk/>
            <pc:sldMk cId="1909653586" sldId="4955"/>
            <ac:spMk id="809" creationId="{7E9B190B-8E67-4A15-BB89-C13CAEADFFD4}"/>
          </ac:spMkLst>
        </pc:spChg>
        <pc:spChg chg="mod">
          <ac:chgData name="Jessica Newport" userId="dede3334-717e-4998-a1ad-2432f5a188d4" providerId="ADAL" clId="{71450B28-6A91-49C5-BC88-2D7784511A7D}" dt="2026-03-11T09:05:21.594" v="3341"/>
          <ac:spMkLst>
            <pc:docMk/>
            <pc:sldMk cId="1909653586" sldId="4955"/>
            <ac:spMk id="810" creationId="{CE63EAF2-AD93-4CF6-9E5E-2825A2452ACF}"/>
          </ac:spMkLst>
        </pc:spChg>
        <pc:spChg chg="mod">
          <ac:chgData name="Jessica Newport" userId="dede3334-717e-4998-a1ad-2432f5a188d4" providerId="ADAL" clId="{71450B28-6A91-49C5-BC88-2D7784511A7D}" dt="2026-03-11T09:05:21.594" v="3343"/>
          <ac:spMkLst>
            <pc:docMk/>
            <pc:sldMk cId="1909653586" sldId="4955"/>
            <ac:spMk id="811" creationId="{9BE5E534-8940-4630-9B11-4C449E062575}"/>
          </ac:spMkLst>
        </pc:spChg>
        <pc:spChg chg="mod">
          <ac:chgData name="Jessica Newport" userId="dede3334-717e-4998-a1ad-2432f5a188d4" providerId="ADAL" clId="{71450B28-6A91-49C5-BC88-2D7784511A7D}" dt="2026-03-11T09:05:21.594" v="3345"/>
          <ac:spMkLst>
            <pc:docMk/>
            <pc:sldMk cId="1909653586" sldId="4955"/>
            <ac:spMk id="812" creationId="{F8CDE2BD-3CDD-45F8-85E6-5708880B45E6}"/>
          </ac:spMkLst>
        </pc:spChg>
        <pc:spChg chg="mod">
          <ac:chgData name="Jessica Newport" userId="dede3334-717e-4998-a1ad-2432f5a188d4" providerId="ADAL" clId="{71450B28-6A91-49C5-BC88-2D7784511A7D}" dt="2026-03-11T09:05:21.594" v="3347"/>
          <ac:spMkLst>
            <pc:docMk/>
            <pc:sldMk cId="1909653586" sldId="4955"/>
            <ac:spMk id="813" creationId="{FC24C700-FB3F-438F-AC0A-9CD6E6522722}"/>
          </ac:spMkLst>
        </pc:spChg>
        <pc:spChg chg="mod">
          <ac:chgData name="Jessica Newport" userId="dede3334-717e-4998-a1ad-2432f5a188d4" providerId="ADAL" clId="{71450B28-6A91-49C5-BC88-2D7784511A7D}" dt="2026-03-11T09:05:21.594" v="3349"/>
          <ac:spMkLst>
            <pc:docMk/>
            <pc:sldMk cId="1909653586" sldId="4955"/>
            <ac:spMk id="814" creationId="{F5503259-904F-4C39-B946-C303F6AC0FA3}"/>
          </ac:spMkLst>
        </pc:spChg>
        <pc:spChg chg="mod">
          <ac:chgData name="Jessica Newport" userId="dede3334-717e-4998-a1ad-2432f5a188d4" providerId="ADAL" clId="{71450B28-6A91-49C5-BC88-2D7784511A7D}" dt="2026-03-11T09:05:21.594" v="3351"/>
          <ac:spMkLst>
            <pc:docMk/>
            <pc:sldMk cId="1909653586" sldId="4955"/>
            <ac:spMk id="815" creationId="{4AB420DD-DDC4-406A-B2E0-AA66837EDAD9}"/>
          </ac:spMkLst>
        </pc:spChg>
        <pc:spChg chg="mod">
          <ac:chgData name="Jessica Newport" userId="dede3334-717e-4998-a1ad-2432f5a188d4" providerId="ADAL" clId="{71450B28-6A91-49C5-BC88-2D7784511A7D}" dt="2026-03-11T09:05:21.594" v="3353"/>
          <ac:spMkLst>
            <pc:docMk/>
            <pc:sldMk cId="1909653586" sldId="4955"/>
            <ac:spMk id="816" creationId="{FC153C56-3549-45D0-848E-A2D40DBF2A24}"/>
          </ac:spMkLst>
        </pc:spChg>
        <pc:spChg chg="mod">
          <ac:chgData name="Jessica Newport" userId="dede3334-717e-4998-a1ad-2432f5a188d4" providerId="ADAL" clId="{71450B28-6A91-49C5-BC88-2D7784511A7D}" dt="2026-03-11T09:05:21.594" v="3355"/>
          <ac:spMkLst>
            <pc:docMk/>
            <pc:sldMk cId="1909653586" sldId="4955"/>
            <ac:spMk id="817" creationId="{658A4016-ECA2-41D2-B946-FD46E669290A}"/>
          </ac:spMkLst>
        </pc:spChg>
        <pc:spChg chg="mod">
          <ac:chgData name="Jessica Newport" userId="dede3334-717e-4998-a1ad-2432f5a188d4" providerId="ADAL" clId="{71450B28-6A91-49C5-BC88-2D7784511A7D}" dt="2026-03-11T09:05:21.594" v="3357"/>
          <ac:spMkLst>
            <pc:docMk/>
            <pc:sldMk cId="1909653586" sldId="4955"/>
            <ac:spMk id="818" creationId="{31905E87-75C9-41E8-BD46-14FDAD51B701}"/>
          </ac:spMkLst>
        </pc:spChg>
        <pc:spChg chg="mod">
          <ac:chgData name="Jessica Newport" userId="dede3334-717e-4998-a1ad-2432f5a188d4" providerId="ADAL" clId="{71450B28-6A91-49C5-BC88-2D7784511A7D}" dt="2026-03-11T09:05:21.594" v="3359"/>
          <ac:spMkLst>
            <pc:docMk/>
            <pc:sldMk cId="1909653586" sldId="4955"/>
            <ac:spMk id="819" creationId="{D23CD797-FE1E-4856-92AB-E0E8E00B9730}"/>
          </ac:spMkLst>
        </pc:spChg>
        <pc:spChg chg="mod">
          <ac:chgData name="Jessica Newport" userId="dede3334-717e-4998-a1ad-2432f5a188d4" providerId="ADAL" clId="{71450B28-6A91-49C5-BC88-2D7784511A7D}" dt="2026-03-11T09:05:21.594" v="3361"/>
          <ac:spMkLst>
            <pc:docMk/>
            <pc:sldMk cId="1909653586" sldId="4955"/>
            <ac:spMk id="820" creationId="{7E76E84E-A4BD-48E4-9D6E-D84856352B9F}"/>
          </ac:spMkLst>
        </pc:spChg>
        <pc:spChg chg="mod">
          <ac:chgData name="Jessica Newport" userId="dede3334-717e-4998-a1ad-2432f5a188d4" providerId="ADAL" clId="{71450B28-6A91-49C5-BC88-2D7784511A7D}" dt="2026-03-11T09:05:21.594" v="3363"/>
          <ac:spMkLst>
            <pc:docMk/>
            <pc:sldMk cId="1909653586" sldId="4955"/>
            <ac:spMk id="821" creationId="{8EA57AD2-57C1-4078-826A-98270957528C}"/>
          </ac:spMkLst>
        </pc:spChg>
        <pc:spChg chg="mod">
          <ac:chgData name="Jessica Newport" userId="dede3334-717e-4998-a1ad-2432f5a188d4" providerId="ADAL" clId="{71450B28-6A91-49C5-BC88-2D7784511A7D}" dt="2026-03-11T09:05:21.594" v="3365"/>
          <ac:spMkLst>
            <pc:docMk/>
            <pc:sldMk cId="1909653586" sldId="4955"/>
            <ac:spMk id="822" creationId="{6355B66F-0D43-4682-B55C-44C75F91AB76}"/>
          </ac:spMkLst>
        </pc:spChg>
        <pc:spChg chg="mod">
          <ac:chgData name="Jessica Newport" userId="dede3334-717e-4998-a1ad-2432f5a188d4" providerId="ADAL" clId="{71450B28-6A91-49C5-BC88-2D7784511A7D}" dt="2026-03-11T09:05:21.594" v="3367"/>
          <ac:spMkLst>
            <pc:docMk/>
            <pc:sldMk cId="1909653586" sldId="4955"/>
            <ac:spMk id="823" creationId="{5CF6ACE0-BD4A-498F-952B-7BB72163D309}"/>
          </ac:spMkLst>
        </pc:spChg>
        <pc:spChg chg="mod">
          <ac:chgData name="Jessica Newport" userId="dede3334-717e-4998-a1ad-2432f5a188d4" providerId="ADAL" clId="{71450B28-6A91-49C5-BC88-2D7784511A7D}" dt="2026-03-11T09:05:21.594" v="3369"/>
          <ac:spMkLst>
            <pc:docMk/>
            <pc:sldMk cId="1909653586" sldId="4955"/>
            <ac:spMk id="824" creationId="{9337CDCE-B84D-4BD2-94F4-7A5FE84DD0DA}"/>
          </ac:spMkLst>
        </pc:spChg>
        <pc:spChg chg="mod">
          <ac:chgData name="Jessica Newport" userId="dede3334-717e-4998-a1ad-2432f5a188d4" providerId="ADAL" clId="{71450B28-6A91-49C5-BC88-2D7784511A7D}" dt="2026-03-11T09:05:21.594" v="3371"/>
          <ac:spMkLst>
            <pc:docMk/>
            <pc:sldMk cId="1909653586" sldId="4955"/>
            <ac:spMk id="825" creationId="{F11682AF-46F7-43B7-B564-AECD55D17F58}"/>
          </ac:spMkLst>
        </pc:spChg>
        <pc:spChg chg="mod">
          <ac:chgData name="Jessica Newport" userId="dede3334-717e-4998-a1ad-2432f5a188d4" providerId="ADAL" clId="{71450B28-6A91-49C5-BC88-2D7784511A7D}" dt="2026-03-11T09:05:21.594" v="3373"/>
          <ac:spMkLst>
            <pc:docMk/>
            <pc:sldMk cId="1909653586" sldId="4955"/>
            <ac:spMk id="826" creationId="{16254080-B5FE-49C9-A973-5D3941D2AFA1}"/>
          </ac:spMkLst>
        </pc:spChg>
        <pc:spChg chg="mod">
          <ac:chgData name="Jessica Newport" userId="dede3334-717e-4998-a1ad-2432f5a188d4" providerId="ADAL" clId="{71450B28-6A91-49C5-BC88-2D7784511A7D}" dt="2026-03-11T09:05:21.594" v="3375"/>
          <ac:spMkLst>
            <pc:docMk/>
            <pc:sldMk cId="1909653586" sldId="4955"/>
            <ac:spMk id="827" creationId="{F362C36A-4FE8-4162-B4A2-8C99C3AA2E27}"/>
          </ac:spMkLst>
        </pc:spChg>
        <pc:spChg chg="mod">
          <ac:chgData name="Jessica Newport" userId="dede3334-717e-4998-a1ad-2432f5a188d4" providerId="ADAL" clId="{71450B28-6A91-49C5-BC88-2D7784511A7D}" dt="2026-03-11T09:05:21.608" v="3377"/>
          <ac:spMkLst>
            <pc:docMk/>
            <pc:sldMk cId="1909653586" sldId="4955"/>
            <ac:spMk id="828" creationId="{F81DF463-24F5-4468-99AE-CCC4CC35F0F7}"/>
          </ac:spMkLst>
        </pc:spChg>
        <pc:spChg chg="mod">
          <ac:chgData name="Jessica Newport" userId="dede3334-717e-4998-a1ad-2432f5a188d4" providerId="ADAL" clId="{71450B28-6A91-49C5-BC88-2D7784511A7D}" dt="2026-03-11T09:05:21.608" v="3379"/>
          <ac:spMkLst>
            <pc:docMk/>
            <pc:sldMk cId="1909653586" sldId="4955"/>
            <ac:spMk id="829" creationId="{2A74F838-23D6-46BC-BEC7-4A07860A4637}"/>
          </ac:spMkLst>
        </pc:spChg>
        <pc:spChg chg="mod">
          <ac:chgData name="Jessica Newport" userId="dede3334-717e-4998-a1ad-2432f5a188d4" providerId="ADAL" clId="{71450B28-6A91-49C5-BC88-2D7784511A7D}" dt="2026-03-11T09:05:21.608" v="3381"/>
          <ac:spMkLst>
            <pc:docMk/>
            <pc:sldMk cId="1909653586" sldId="4955"/>
            <ac:spMk id="830" creationId="{8DD9CFF4-B5A9-4864-AA06-337155C39F78}"/>
          </ac:spMkLst>
        </pc:spChg>
        <pc:spChg chg="mod">
          <ac:chgData name="Jessica Newport" userId="dede3334-717e-4998-a1ad-2432f5a188d4" providerId="ADAL" clId="{71450B28-6A91-49C5-BC88-2D7784511A7D}" dt="2026-03-11T09:05:21.608" v="3383"/>
          <ac:spMkLst>
            <pc:docMk/>
            <pc:sldMk cId="1909653586" sldId="4955"/>
            <ac:spMk id="831" creationId="{94C008E9-4150-49AF-B2CA-F37F1937E728}"/>
          </ac:spMkLst>
        </pc:spChg>
        <pc:spChg chg="mod">
          <ac:chgData name="Jessica Newport" userId="dede3334-717e-4998-a1ad-2432f5a188d4" providerId="ADAL" clId="{71450B28-6A91-49C5-BC88-2D7784511A7D}" dt="2026-03-11T09:05:21.608" v="3385"/>
          <ac:spMkLst>
            <pc:docMk/>
            <pc:sldMk cId="1909653586" sldId="4955"/>
            <ac:spMk id="832" creationId="{2A9E3F1F-849A-4741-8956-F4DA271B0B93}"/>
          </ac:spMkLst>
        </pc:spChg>
        <pc:spChg chg="mod">
          <ac:chgData name="Jessica Newport" userId="dede3334-717e-4998-a1ad-2432f5a188d4" providerId="ADAL" clId="{71450B28-6A91-49C5-BC88-2D7784511A7D}" dt="2026-03-11T09:05:21.608" v="3387"/>
          <ac:spMkLst>
            <pc:docMk/>
            <pc:sldMk cId="1909653586" sldId="4955"/>
            <ac:spMk id="833" creationId="{3DDDB117-0469-4AB3-863F-89418F62BEB9}"/>
          </ac:spMkLst>
        </pc:spChg>
        <pc:spChg chg="mod">
          <ac:chgData name="Jessica Newport" userId="dede3334-717e-4998-a1ad-2432f5a188d4" providerId="ADAL" clId="{71450B28-6A91-49C5-BC88-2D7784511A7D}" dt="2026-03-11T09:05:21.608" v="3389"/>
          <ac:spMkLst>
            <pc:docMk/>
            <pc:sldMk cId="1909653586" sldId="4955"/>
            <ac:spMk id="834" creationId="{E12C5E01-595C-4E68-80A7-B549F313CAA0}"/>
          </ac:spMkLst>
        </pc:spChg>
        <pc:spChg chg="mod">
          <ac:chgData name="Jessica Newport" userId="dede3334-717e-4998-a1ad-2432f5a188d4" providerId="ADAL" clId="{71450B28-6A91-49C5-BC88-2D7784511A7D}" dt="2026-03-11T09:05:21.608" v="3391"/>
          <ac:spMkLst>
            <pc:docMk/>
            <pc:sldMk cId="1909653586" sldId="4955"/>
            <ac:spMk id="835" creationId="{89A91540-A903-43B7-9FB6-2F017CC89F96}"/>
          </ac:spMkLst>
        </pc:spChg>
        <pc:spChg chg="mod">
          <ac:chgData name="Jessica Newport" userId="dede3334-717e-4998-a1ad-2432f5a188d4" providerId="ADAL" clId="{71450B28-6A91-49C5-BC88-2D7784511A7D}" dt="2026-03-11T09:05:21.608" v="3393"/>
          <ac:spMkLst>
            <pc:docMk/>
            <pc:sldMk cId="1909653586" sldId="4955"/>
            <ac:spMk id="836" creationId="{26C68327-6948-4FC0-9ADC-628502ACE70C}"/>
          </ac:spMkLst>
        </pc:spChg>
        <pc:spChg chg="mod">
          <ac:chgData name="Jessica Newport" userId="dede3334-717e-4998-a1ad-2432f5a188d4" providerId="ADAL" clId="{71450B28-6A91-49C5-BC88-2D7784511A7D}" dt="2026-03-11T09:05:21.608" v="3395"/>
          <ac:spMkLst>
            <pc:docMk/>
            <pc:sldMk cId="1909653586" sldId="4955"/>
            <ac:spMk id="837" creationId="{4B5AFA4E-90DF-4D6D-B874-C68FA9C41FC8}"/>
          </ac:spMkLst>
        </pc:spChg>
        <pc:spChg chg="mod">
          <ac:chgData name="Jessica Newport" userId="dede3334-717e-4998-a1ad-2432f5a188d4" providerId="ADAL" clId="{71450B28-6A91-49C5-BC88-2D7784511A7D}" dt="2026-03-11T09:05:21.608" v="3397"/>
          <ac:spMkLst>
            <pc:docMk/>
            <pc:sldMk cId="1909653586" sldId="4955"/>
            <ac:spMk id="838" creationId="{27D4C8AC-5D5F-4A58-9D27-FDBBFA8130EC}"/>
          </ac:spMkLst>
        </pc:spChg>
        <pc:spChg chg="mod">
          <ac:chgData name="Jessica Newport" userId="dede3334-717e-4998-a1ad-2432f5a188d4" providerId="ADAL" clId="{71450B28-6A91-49C5-BC88-2D7784511A7D}" dt="2026-03-11T09:05:21.608" v="3399"/>
          <ac:spMkLst>
            <pc:docMk/>
            <pc:sldMk cId="1909653586" sldId="4955"/>
            <ac:spMk id="839" creationId="{E444E6C9-B89F-4330-B498-B991D35C3605}"/>
          </ac:spMkLst>
        </pc:spChg>
        <pc:spChg chg="mod">
          <ac:chgData name="Jessica Newport" userId="dede3334-717e-4998-a1ad-2432f5a188d4" providerId="ADAL" clId="{71450B28-6A91-49C5-BC88-2D7784511A7D}" dt="2026-03-11T09:05:21.608" v="3401"/>
          <ac:spMkLst>
            <pc:docMk/>
            <pc:sldMk cId="1909653586" sldId="4955"/>
            <ac:spMk id="840" creationId="{B9513B91-F797-4BDB-BB86-93CC97E1A1ED}"/>
          </ac:spMkLst>
        </pc:spChg>
        <pc:spChg chg="mod">
          <ac:chgData name="Jessica Newport" userId="dede3334-717e-4998-a1ad-2432f5a188d4" providerId="ADAL" clId="{71450B28-6A91-49C5-BC88-2D7784511A7D}" dt="2026-03-11T09:05:21.608" v="3403"/>
          <ac:spMkLst>
            <pc:docMk/>
            <pc:sldMk cId="1909653586" sldId="4955"/>
            <ac:spMk id="841" creationId="{AB5A5ADC-35DE-43A6-B536-2AF3A3FD5489}"/>
          </ac:spMkLst>
        </pc:spChg>
        <pc:spChg chg="mod">
          <ac:chgData name="Jessica Newport" userId="dede3334-717e-4998-a1ad-2432f5a188d4" providerId="ADAL" clId="{71450B28-6A91-49C5-BC88-2D7784511A7D}" dt="2026-03-11T09:05:21.608" v="3405"/>
          <ac:spMkLst>
            <pc:docMk/>
            <pc:sldMk cId="1909653586" sldId="4955"/>
            <ac:spMk id="842" creationId="{68078C42-44F0-4780-8E4B-858E67E148A6}"/>
          </ac:spMkLst>
        </pc:spChg>
        <pc:spChg chg="mod">
          <ac:chgData name="Jessica Newport" userId="dede3334-717e-4998-a1ad-2432f5a188d4" providerId="ADAL" clId="{71450B28-6A91-49C5-BC88-2D7784511A7D}" dt="2026-03-11T09:05:21.608" v="3407"/>
          <ac:spMkLst>
            <pc:docMk/>
            <pc:sldMk cId="1909653586" sldId="4955"/>
            <ac:spMk id="843" creationId="{7CDC1F1F-6A5F-4E19-9937-753595945E38}"/>
          </ac:spMkLst>
        </pc:spChg>
        <pc:spChg chg="mod">
          <ac:chgData name="Jessica Newport" userId="dede3334-717e-4998-a1ad-2432f5a188d4" providerId="ADAL" clId="{71450B28-6A91-49C5-BC88-2D7784511A7D}" dt="2026-03-11T09:05:21.608" v="3409"/>
          <ac:spMkLst>
            <pc:docMk/>
            <pc:sldMk cId="1909653586" sldId="4955"/>
            <ac:spMk id="844" creationId="{1EEB31AD-DFCD-4B7B-BDEB-8AAF4F681335}"/>
          </ac:spMkLst>
        </pc:spChg>
        <pc:spChg chg="mod">
          <ac:chgData name="Jessica Newport" userId="dede3334-717e-4998-a1ad-2432f5a188d4" providerId="ADAL" clId="{71450B28-6A91-49C5-BC88-2D7784511A7D}" dt="2026-03-11T09:05:21.624" v="3411"/>
          <ac:spMkLst>
            <pc:docMk/>
            <pc:sldMk cId="1909653586" sldId="4955"/>
            <ac:spMk id="845" creationId="{1535E74D-20B4-4BA2-9A4F-D5B23A1A62FB}"/>
          </ac:spMkLst>
        </pc:spChg>
        <pc:spChg chg="mod">
          <ac:chgData name="Jessica Newport" userId="dede3334-717e-4998-a1ad-2432f5a188d4" providerId="ADAL" clId="{71450B28-6A91-49C5-BC88-2D7784511A7D}" dt="2026-03-11T09:05:21.624" v="3413"/>
          <ac:spMkLst>
            <pc:docMk/>
            <pc:sldMk cId="1909653586" sldId="4955"/>
            <ac:spMk id="846" creationId="{6803B166-CA18-4E5F-9E8D-5D4165648490}"/>
          </ac:spMkLst>
        </pc:spChg>
        <pc:spChg chg="mod">
          <ac:chgData name="Jessica Newport" userId="dede3334-717e-4998-a1ad-2432f5a188d4" providerId="ADAL" clId="{71450B28-6A91-49C5-BC88-2D7784511A7D}" dt="2026-03-11T09:05:21.624" v="3415"/>
          <ac:spMkLst>
            <pc:docMk/>
            <pc:sldMk cId="1909653586" sldId="4955"/>
            <ac:spMk id="847" creationId="{70102FCE-3DFD-4F5F-8D08-3E928A1443E2}"/>
          </ac:spMkLst>
        </pc:spChg>
        <pc:spChg chg="mod">
          <ac:chgData name="Jessica Newport" userId="dede3334-717e-4998-a1ad-2432f5a188d4" providerId="ADAL" clId="{71450B28-6A91-49C5-BC88-2D7784511A7D}" dt="2026-03-11T09:05:21.624" v="3417"/>
          <ac:spMkLst>
            <pc:docMk/>
            <pc:sldMk cId="1909653586" sldId="4955"/>
            <ac:spMk id="848" creationId="{ABE5BC9F-3F41-4195-AC4D-D074F9D0836A}"/>
          </ac:spMkLst>
        </pc:spChg>
        <pc:spChg chg="mod">
          <ac:chgData name="Jessica Newport" userId="dede3334-717e-4998-a1ad-2432f5a188d4" providerId="ADAL" clId="{71450B28-6A91-49C5-BC88-2D7784511A7D}" dt="2026-03-11T09:05:21.624" v="3419"/>
          <ac:spMkLst>
            <pc:docMk/>
            <pc:sldMk cId="1909653586" sldId="4955"/>
            <ac:spMk id="849" creationId="{033A17A3-417E-4B0E-97AE-36C2E9C977AA}"/>
          </ac:spMkLst>
        </pc:spChg>
        <pc:spChg chg="mod">
          <ac:chgData name="Jessica Newport" userId="dede3334-717e-4998-a1ad-2432f5a188d4" providerId="ADAL" clId="{71450B28-6A91-49C5-BC88-2D7784511A7D}" dt="2026-03-11T09:05:21.624" v="3421"/>
          <ac:spMkLst>
            <pc:docMk/>
            <pc:sldMk cId="1909653586" sldId="4955"/>
            <ac:spMk id="850" creationId="{75737C52-9A2E-427E-A717-0AC694E80F24}"/>
          </ac:spMkLst>
        </pc:spChg>
        <pc:spChg chg="mod">
          <ac:chgData name="Jessica Newport" userId="dede3334-717e-4998-a1ad-2432f5a188d4" providerId="ADAL" clId="{71450B28-6A91-49C5-BC88-2D7784511A7D}" dt="2026-03-11T09:05:21.624" v="3423"/>
          <ac:spMkLst>
            <pc:docMk/>
            <pc:sldMk cId="1909653586" sldId="4955"/>
            <ac:spMk id="851" creationId="{0E2ECBB2-4014-426E-87A0-CCF0CA7BD100}"/>
          </ac:spMkLst>
        </pc:spChg>
        <pc:spChg chg="mod">
          <ac:chgData name="Jessica Newport" userId="dede3334-717e-4998-a1ad-2432f5a188d4" providerId="ADAL" clId="{71450B28-6A91-49C5-BC88-2D7784511A7D}" dt="2026-03-11T09:05:21.629" v="3425"/>
          <ac:spMkLst>
            <pc:docMk/>
            <pc:sldMk cId="1909653586" sldId="4955"/>
            <ac:spMk id="852" creationId="{87DE3D0F-C420-489D-BC78-B5411C5CF2D0}"/>
          </ac:spMkLst>
        </pc:spChg>
        <pc:spChg chg="mod">
          <ac:chgData name="Jessica Newport" userId="dede3334-717e-4998-a1ad-2432f5a188d4" providerId="ADAL" clId="{71450B28-6A91-49C5-BC88-2D7784511A7D}" dt="2026-03-11T09:05:21.629" v="3427"/>
          <ac:spMkLst>
            <pc:docMk/>
            <pc:sldMk cId="1909653586" sldId="4955"/>
            <ac:spMk id="853" creationId="{F3009626-0A70-4AE6-8232-2CBA4BF7D3E5}"/>
          </ac:spMkLst>
        </pc:spChg>
        <pc:spChg chg="mod">
          <ac:chgData name="Jessica Newport" userId="dede3334-717e-4998-a1ad-2432f5a188d4" providerId="ADAL" clId="{71450B28-6A91-49C5-BC88-2D7784511A7D}" dt="2026-03-11T09:05:21.629" v="3429"/>
          <ac:spMkLst>
            <pc:docMk/>
            <pc:sldMk cId="1909653586" sldId="4955"/>
            <ac:spMk id="854" creationId="{66C74170-6CEF-46C1-819A-0C8A8720F889}"/>
          </ac:spMkLst>
        </pc:spChg>
        <pc:spChg chg="mod">
          <ac:chgData name="Jessica Newport" userId="dede3334-717e-4998-a1ad-2432f5a188d4" providerId="ADAL" clId="{71450B28-6A91-49C5-BC88-2D7784511A7D}" dt="2026-03-11T09:05:21.631" v="3431"/>
          <ac:spMkLst>
            <pc:docMk/>
            <pc:sldMk cId="1909653586" sldId="4955"/>
            <ac:spMk id="855" creationId="{701365A8-E1B6-4FCD-930B-DA7227CFE7D0}"/>
          </ac:spMkLst>
        </pc:spChg>
        <pc:spChg chg="mod">
          <ac:chgData name="Jessica Newport" userId="dede3334-717e-4998-a1ad-2432f5a188d4" providerId="ADAL" clId="{71450B28-6A91-49C5-BC88-2D7784511A7D}" dt="2026-03-11T09:05:21.631" v="3433"/>
          <ac:spMkLst>
            <pc:docMk/>
            <pc:sldMk cId="1909653586" sldId="4955"/>
            <ac:spMk id="856" creationId="{7E71A198-2D62-4A2A-877A-B6106ED42282}"/>
          </ac:spMkLst>
        </pc:spChg>
      </pc:sldChg>
      <pc:sldChg chg="modSp mod">
        <pc:chgData name="Jessica Newport" userId="dede3334-717e-4998-a1ad-2432f5a188d4" providerId="ADAL" clId="{71450B28-6A91-49C5-BC88-2D7784511A7D}" dt="2026-03-11T13:07:37.874" v="4133"/>
        <pc:sldMkLst>
          <pc:docMk/>
          <pc:sldMk cId="1488210706" sldId="4956"/>
        </pc:sldMkLst>
        <pc:spChg chg="mod">
          <ac:chgData name="Jessica Newport" userId="dede3334-717e-4998-a1ad-2432f5a188d4" providerId="ADAL" clId="{71450B28-6A91-49C5-BC88-2D7784511A7D}" dt="2026-03-11T12:50:09.918" v="4100"/>
          <ac:spMkLst>
            <pc:docMk/>
            <pc:sldMk cId="1488210706" sldId="4956"/>
            <ac:spMk id="10" creationId="{46C71303-24D8-48C9-AAA0-E7EBC31B3E57}"/>
          </ac:spMkLst>
        </pc:spChg>
        <pc:spChg chg="mod">
          <ac:chgData name="Jessica Newport" userId="dede3334-717e-4998-a1ad-2432f5a188d4" providerId="ADAL" clId="{71450B28-6A91-49C5-BC88-2D7784511A7D}" dt="2026-03-11T13:07:37.874" v="4133"/>
          <ac:spMkLst>
            <pc:docMk/>
            <pc:sldMk cId="1488210706" sldId="4956"/>
            <ac:spMk id="11" creationId="{F3BF93F6-77B2-4A56-8987-193A0BA39F3F}"/>
          </ac:spMkLst>
        </pc:spChg>
        <pc:spChg chg="mod">
          <ac:chgData name="Jessica Newport" userId="dede3334-717e-4998-a1ad-2432f5a188d4" providerId="ADAL" clId="{71450B28-6A91-49C5-BC88-2D7784511A7D}" dt="2026-03-11T09:08:20.039" v="3477"/>
          <ac:spMkLst>
            <pc:docMk/>
            <pc:sldMk cId="1488210706" sldId="4956"/>
            <ac:spMk id="14" creationId="{ED141594-3661-4AE8-B10B-4501095EF14E}"/>
          </ac:spMkLst>
        </pc:spChg>
        <pc:spChg chg="mod">
          <ac:chgData name="Jessica Newport" userId="dede3334-717e-4998-a1ad-2432f5a188d4" providerId="ADAL" clId="{71450B28-6A91-49C5-BC88-2D7784511A7D}" dt="2026-03-11T09:08:20.072" v="3483"/>
          <ac:spMkLst>
            <pc:docMk/>
            <pc:sldMk cId="1488210706" sldId="4956"/>
            <ac:spMk id="16" creationId="{65646AED-0B9B-45EE-955E-BC275E77F8F4}"/>
          </ac:spMkLst>
        </pc:spChg>
      </pc:sldChg>
      <pc:sldChg chg="addSp modSp mod">
        <pc:chgData name="Jessica Newport" userId="dede3334-717e-4998-a1ad-2432f5a188d4" providerId="ADAL" clId="{71450B28-6A91-49C5-BC88-2D7784511A7D}" dt="2026-03-11T13:07:37.906" v="4134"/>
        <pc:sldMkLst>
          <pc:docMk/>
          <pc:sldMk cId="1185237704" sldId="4957"/>
        </pc:sldMkLst>
        <pc:spChg chg="mod">
          <ac:chgData name="Jessica Newport" userId="dede3334-717e-4998-a1ad-2432f5a188d4" providerId="ADAL" clId="{71450B28-6A91-49C5-BC88-2D7784511A7D}" dt="2026-03-11T10:07:57.515" v="3965"/>
          <ac:spMkLst>
            <pc:docMk/>
            <pc:sldMk cId="1185237704" sldId="4957"/>
            <ac:spMk id="10" creationId="{B952FE39-6BF0-4CB0-94AF-D9C49E982734}"/>
          </ac:spMkLst>
        </pc:spChg>
        <pc:spChg chg="mod">
          <ac:chgData name="Jessica Newport" userId="dede3334-717e-4998-a1ad-2432f5a188d4" providerId="ADAL" clId="{71450B28-6A91-49C5-BC88-2D7784511A7D}" dt="2026-03-11T13:07:37.906" v="4134"/>
          <ac:spMkLst>
            <pc:docMk/>
            <pc:sldMk cId="1185237704" sldId="4957"/>
            <ac:spMk id="11" creationId="{747E3210-01FF-4B54-B476-7946E587CD41}"/>
          </ac:spMkLst>
        </pc:spChg>
        <pc:spChg chg="mod">
          <ac:chgData name="Jessica Newport" userId="dede3334-717e-4998-a1ad-2432f5a188d4" providerId="ADAL" clId="{71450B28-6A91-49C5-BC88-2D7784511A7D}" dt="2026-03-11T09:08:20.088" v="3485"/>
          <ac:spMkLst>
            <pc:docMk/>
            <pc:sldMk cId="1185237704" sldId="4957"/>
            <ac:spMk id="15" creationId="{EE2483B4-2226-438F-985D-E27649F2E457}"/>
          </ac:spMkLst>
        </pc:spChg>
        <pc:spChg chg="mod">
          <ac:chgData name="Jessica Newport" userId="dede3334-717e-4998-a1ad-2432f5a188d4" providerId="ADAL" clId="{71450B28-6A91-49C5-BC88-2D7784511A7D}" dt="2026-03-11T09:05:20.420" v="1731"/>
          <ac:spMkLst>
            <pc:docMk/>
            <pc:sldMk cId="1185237704" sldId="4957"/>
            <ac:spMk id="17" creationId="{59C033C7-8051-4149-BE16-B91C78E4A1F3}"/>
          </ac:spMkLst>
        </pc:spChg>
        <pc:spChg chg="add mod">
          <ac:chgData name="Jessica Newport" userId="dede3334-717e-4998-a1ad-2432f5a188d4" providerId="ADAL" clId="{71450B28-6A91-49C5-BC88-2D7784511A7D}" dt="2026-03-11T10:07:53.878" v="3793"/>
          <ac:spMkLst>
            <pc:docMk/>
            <pc:sldMk cId="1185237704" sldId="4957"/>
            <ac:spMk id="18" creationId="{B7731841-1EA1-4717-BEF9-BDE8945CDA2B}"/>
          </ac:spMkLst>
        </pc:spChg>
        <pc:spChg chg="add mod">
          <ac:chgData name="Jessica Newport" userId="dede3334-717e-4998-a1ad-2432f5a188d4" providerId="ADAL" clId="{71450B28-6A91-49C5-BC88-2D7784511A7D}" dt="2026-03-11T10:07:53.899" v="3806"/>
          <ac:spMkLst>
            <pc:docMk/>
            <pc:sldMk cId="1185237704" sldId="4957"/>
            <ac:spMk id="19" creationId="{AB3C801F-4626-4F58-80EF-1CACDB030115}"/>
          </ac:spMkLst>
        </pc:spChg>
        <pc:spChg chg="add mod">
          <ac:chgData name="Jessica Newport" userId="dede3334-717e-4998-a1ad-2432f5a188d4" providerId="ADAL" clId="{71450B28-6A91-49C5-BC88-2D7784511A7D}" dt="2026-03-11T10:07:53.916" v="3819"/>
          <ac:spMkLst>
            <pc:docMk/>
            <pc:sldMk cId="1185237704" sldId="4957"/>
            <ac:spMk id="20" creationId="{B26C8FC3-2928-4F38-B0CA-CCD2D6AE425E}"/>
          </ac:spMkLst>
        </pc:spChg>
        <pc:spChg chg="add mod">
          <ac:chgData name="Jessica Newport" userId="dede3334-717e-4998-a1ad-2432f5a188d4" providerId="ADAL" clId="{71450B28-6A91-49C5-BC88-2D7784511A7D}" dt="2026-03-11T10:07:53.929" v="3832"/>
          <ac:spMkLst>
            <pc:docMk/>
            <pc:sldMk cId="1185237704" sldId="4957"/>
            <ac:spMk id="21" creationId="{9D61CDEE-EE7E-47B0-8EDF-C47770F6E09A}"/>
          </ac:spMkLst>
        </pc:spChg>
        <pc:spChg chg="add mod">
          <ac:chgData name="Jessica Newport" userId="dede3334-717e-4998-a1ad-2432f5a188d4" providerId="ADAL" clId="{71450B28-6A91-49C5-BC88-2D7784511A7D}" dt="2026-03-11T10:07:53.950" v="3845"/>
          <ac:spMkLst>
            <pc:docMk/>
            <pc:sldMk cId="1185237704" sldId="4957"/>
            <ac:spMk id="22" creationId="{4C589A8A-F3BA-44CE-9943-09959F7957FA}"/>
          </ac:spMkLst>
        </pc:spChg>
        <pc:spChg chg="add mod">
          <ac:chgData name="Jessica Newport" userId="dede3334-717e-4998-a1ad-2432f5a188d4" providerId="ADAL" clId="{71450B28-6A91-49C5-BC88-2D7784511A7D}" dt="2026-03-11T10:07:53.960" v="3858"/>
          <ac:spMkLst>
            <pc:docMk/>
            <pc:sldMk cId="1185237704" sldId="4957"/>
            <ac:spMk id="23" creationId="{683DD05A-6612-4819-A8DA-1B4C811B5FA2}"/>
          </ac:spMkLst>
        </pc:spChg>
        <pc:spChg chg="add mod">
          <ac:chgData name="Jessica Newport" userId="dede3334-717e-4998-a1ad-2432f5a188d4" providerId="ADAL" clId="{71450B28-6A91-49C5-BC88-2D7784511A7D}" dt="2026-03-11T10:07:53.960" v="3871"/>
          <ac:spMkLst>
            <pc:docMk/>
            <pc:sldMk cId="1185237704" sldId="4957"/>
            <ac:spMk id="24" creationId="{6B99E67A-E886-4A6E-9729-5885C5549A03}"/>
          </ac:spMkLst>
        </pc:spChg>
        <pc:spChg chg="add mod">
          <ac:chgData name="Jessica Newport" userId="dede3334-717e-4998-a1ad-2432f5a188d4" providerId="ADAL" clId="{71450B28-6A91-49C5-BC88-2D7784511A7D}" dt="2026-03-11T10:07:53.993" v="3884"/>
          <ac:spMkLst>
            <pc:docMk/>
            <pc:sldMk cId="1185237704" sldId="4957"/>
            <ac:spMk id="25" creationId="{B7AC6CB9-C951-4CE8-ACA7-B29308D9881C}"/>
          </ac:spMkLst>
        </pc:spChg>
        <pc:spChg chg="add mod">
          <ac:chgData name="Jessica Newport" userId="dede3334-717e-4998-a1ad-2432f5a188d4" providerId="ADAL" clId="{71450B28-6A91-49C5-BC88-2D7784511A7D}" dt="2026-03-11T10:07:54.011" v="3897"/>
          <ac:spMkLst>
            <pc:docMk/>
            <pc:sldMk cId="1185237704" sldId="4957"/>
            <ac:spMk id="26" creationId="{B7BD123A-C06C-4800-B8B6-5F0E3A8A1E90}"/>
          </ac:spMkLst>
        </pc:spChg>
        <pc:spChg chg="add mod">
          <ac:chgData name="Jessica Newport" userId="dede3334-717e-4998-a1ad-2432f5a188d4" providerId="ADAL" clId="{71450B28-6A91-49C5-BC88-2D7784511A7D}" dt="2026-03-11T10:07:54.025" v="3910"/>
          <ac:spMkLst>
            <pc:docMk/>
            <pc:sldMk cId="1185237704" sldId="4957"/>
            <ac:spMk id="27" creationId="{A7961751-B93A-451C-9A49-E12E8F08E0AD}"/>
          </ac:spMkLst>
        </pc:spChg>
        <pc:spChg chg="add mod">
          <ac:chgData name="Jessica Newport" userId="dede3334-717e-4998-a1ad-2432f5a188d4" providerId="ADAL" clId="{71450B28-6A91-49C5-BC88-2D7784511A7D}" dt="2026-03-11T10:07:54.048" v="3923"/>
          <ac:spMkLst>
            <pc:docMk/>
            <pc:sldMk cId="1185237704" sldId="4957"/>
            <ac:spMk id="28" creationId="{E0D5BE0D-530E-4A45-8B0B-428C520A5513}"/>
          </ac:spMkLst>
        </pc:spChg>
        <pc:spChg chg="add mod">
          <ac:chgData name="Jessica Newport" userId="dede3334-717e-4998-a1ad-2432f5a188d4" providerId="ADAL" clId="{71450B28-6A91-49C5-BC88-2D7784511A7D}" dt="2026-03-11T10:07:54.063" v="3936"/>
          <ac:spMkLst>
            <pc:docMk/>
            <pc:sldMk cId="1185237704" sldId="4957"/>
            <ac:spMk id="29" creationId="{7A3AB5C2-7878-4FA9-A077-7897804AD1C3}"/>
          </ac:spMkLst>
        </pc:spChg>
        <pc:spChg chg="add mod">
          <ac:chgData name="Jessica Newport" userId="dede3334-717e-4998-a1ad-2432f5a188d4" providerId="ADAL" clId="{71450B28-6A91-49C5-BC88-2D7784511A7D}" dt="2026-03-11T10:07:54.074" v="3949"/>
          <ac:spMkLst>
            <pc:docMk/>
            <pc:sldMk cId="1185237704" sldId="4957"/>
            <ac:spMk id="30" creationId="{B98C2854-ECD2-4629-A7EA-A9C1C21FDA98}"/>
          </ac:spMkLst>
        </pc:spChg>
        <pc:spChg chg="add mod">
          <ac:chgData name="Jessica Newport" userId="dede3334-717e-4998-a1ad-2432f5a188d4" providerId="ADAL" clId="{71450B28-6A91-49C5-BC88-2D7784511A7D}" dt="2026-03-11T10:07:54.084" v="3962"/>
          <ac:spMkLst>
            <pc:docMk/>
            <pc:sldMk cId="1185237704" sldId="4957"/>
            <ac:spMk id="31" creationId="{8C84DCB2-A7F3-40BB-B377-4C4AC83BE7E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E45C2C-810F-43FF-B165-1776FE6D006B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150729-D00A-47E3-A07B-3D1FA4886A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278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6805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3D1082-5873-0050-0A58-B4B47FCC4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5DBFE7-3C5D-5A8F-BB16-CAA313B02B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6C834A-03F8-452D-E233-49710A8FDB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D574F9-A16F-BBCF-BCE7-AAEF1CDAFB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9054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0311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1576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5122E0-B4DC-805F-FACB-9A6AA457F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E3D5A6-7CDB-1849-14A3-8563E90079D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BD30F4-D9AC-9D5E-409F-402396DFD6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E03C99-BF3D-69EC-0158-F15E96D29C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075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3108E-2C03-72E4-E80F-C8DDDF9F02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989CF5-4D84-4086-AC57-EFCAF2919F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2F0976-99FE-B336-BDBE-E9876308EA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9B71E6-F01F-37CA-1614-D3C0A9BE25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4103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B60E1D-8F33-90A7-42E3-C882D17D17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FD40F3-1132-F54D-2D61-BEACA07C87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900539-1BA1-D436-C2BC-F8F82541CC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A4035D-558E-06C8-D53F-C0A6CC0792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91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8421FC-61FB-DDDB-8910-9D55666113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00C02D-3F6E-2E06-0993-CC48BB3C51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D82EC0A-5CC9-5EA3-5F7D-DD87FADB5E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F98FF-6E53-FDBD-E5C0-1ABE32A3F6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6047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30674B-0B61-B6DB-4030-3B7DC28168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2A9CA7-5EF2-EF57-A80B-FB1AB1E4A6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9BD0E5-D5BB-25A5-6899-28A2E6E757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6A8F8B-9FAF-4BFC-3CB5-67E4E6AB3E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1351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8655F-649B-E61A-ABED-A08D73EF66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BC106A-2BEA-003D-E93D-C8AFDD5742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55FDCB-B6CE-1EEA-9B81-2E0717E8E2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16B2C-C1AF-C401-5F4A-E9E1339A6D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6908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846CF-25F4-B255-F63C-DB2BB6D61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7D0CA0-95FD-ECD9-ED99-FA7D02CB52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FC0F9A-DA0C-0DB1-E049-2DEC8C9411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9290C7-5F71-FFD9-F212-98A23F9EDE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6664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1016CC-D1DD-74CE-FFA7-1961C5FA26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2648A1-9BF9-7CEA-5F3E-7084442857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B4AD4B-F486-B577-827F-4EB4B18D6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F8B98D-AE23-9FF1-A42C-1D53F11D13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11799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137747-3677-E6EF-B014-F5E9162B0B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88B8CA4-6CF7-920C-2A52-5356381CE4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E89015-2DE2-59E3-2D00-9A396FB315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EC145D-A0A0-01B5-0E03-B83DF45B23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2457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A755B0-B36C-C037-D974-BE7D7E49D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8FF200-4415-5C26-F6C4-EB2FE9FFE86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A988B4-8FE4-606E-8B23-D65D884CB2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8DBC75-E91C-4BA8-EB7D-013DD5D440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34089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DBBED3-1455-1A95-BB9A-DAD04E4885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6DAB31-9DC8-80A5-5250-FD691E6F0B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7DE495-0818-2CAC-58AF-2B1B8DCC9A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14394A-9727-A826-AD39-D0EF9179F1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9366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A0E288-76F2-F0CE-EE1A-33B0EAA663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1353A3-8346-E8A5-F81F-B32F518AC0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BF18A7-5416-618B-72F2-98175C8CBF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224113-5E10-517C-2F24-8FF259AF05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9849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230FA5-6124-456E-1E8A-6F76CB99D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7EADDD-403B-2525-6608-9CC409814B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3A23DD-CE90-E113-DA7C-4FC41757A9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76711E-26E4-79C9-DF78-D3C05620F9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6545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3B001D-FD6E-847F-8710-E4747DD4E9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546125-D255-3507-DC26-98CB567FDF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492FAE-0F80-3AAD-8F43-7411AC7845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83F347-801B-73B3-A717-128AA341F4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848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C75C87-6497-1FA7-CE85-014EA5864D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3DD3BB-B75B-5520-253B-D02554CDF5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558688-CDD6-635B-B5BA-12994C08CA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ED35B8-DFE9-65C0-2717-6091FFF3D3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3492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B9BE6-4453-21AF-A7F2-F50CDC321A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25D578-51DE-E8D5-5FCA-08F30E7B21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CEE9F05-B4E1-6AEF-A7D8-DA1BE45FCB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AA4ED3-F91F-8B65-96BA-A65B5045A1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8372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86E5D-B591-6AEA-6CF3-51228DC8B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531E29-C709-8F8E-E462-0B267455FE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E45322-FCF2-7E0D-1FF3-ECFC58E1B6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59ACEA-8FFD-1950-CA12-28B4018FB1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048186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118E0-A2EE-10DF-8ED1-3895A88764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F7DF65-3AC6-726D-B629-79080D41E5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577CDC-8C13-1C0A-DA51-5214FDCC4C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F4BF8-D7CA-B0C5-4722-8A0DE4A0B9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8927835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2846C-E091-F8D6-8B69-B2052445E0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BCEB2B-B071-074C-FD16-4AA250112B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4531A4-ACBD-41E9-C812-84AD9EA7A8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 mins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CE0EBE-E66D-F97E-F872-0177562784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40407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571BD6-00BF-A459-29DA-27A545C0D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E5CEB7-457E-FFF9-ADBC-52B949FB12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F925BC-3407-72B4-489C-41C78E51BD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939ACC-9436-9032-84E4-37822B2B44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424661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6E23A3-FA7D-FEE4-A65E-B6E39007A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C8AE7-ECDB-646D-40F2-132C4DC2C5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167EFE-379B-34A6-B39C-A23E8013D4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A72FAD-45D9-6016-1ADD-44EE742BAD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4953D85-D4B4-4FA9-A353-DF8E4DAF69A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159204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D2155F-E3AF-4B44-F734-10AEB66962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339E46-90A0-2070-50CA-ECF047A611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AD5A85-EAC3-2E50-7573-734AB280A8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7F2B1F-055B-3BCF-97B2-8DC5F0DAB8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33191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29D83E-306E-439F-2228-853378B2DD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A70BAC-9CFF-87C3-864C-CAF17EB8A6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CCA96D-A22A-218B-2205-39902F1BAA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1E76A3-5A64-8951-5489-47894A3249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48613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644BE1-EA8C-1108-74BC-4D29745403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E1EF5E-FE93-1E53-ADED-4E11977EF8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550895-AF10-ADB0-379D-27EB64F344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48047B-5B79-CF7B-A90F-67C6D5F3DD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50672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062392-5303-F40A-57EF-C9094D4498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5A0BD8-620D-CE84-A89C-CBCC09444A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5739FA-BFEB-6C2E-ED37-C2D4E5B820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2AABEB-F00D-3AEF-5173-1BF5EC108A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50128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54996B-015C-8F5F-5F95-8112865FA4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2EF10F-C062-156F-58DC-6EACE446B7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AB6CA8-A845-AEE3-8463-E2CC32A030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F4B46C-E6D0-67BB-DF29-B1E7906468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65363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BCAE40-34EC-61D8-07C0-5141885CD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621F2C-22D0-613D-8550-60BC55E7B3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FF370A-79FC-4EED-6E3A-0ACDDD8A985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60E8E1-9523-2641-EABC-F981E42197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83544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B3DA6E-6BD3-9659-3789-1E8C052CE5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4C2E21-79C7-69DE-AC20-2A66A43A83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835080-C1F0-2343-7CB2-DA8CB6B679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94F0F3-896E-6A8B-10FE-4255E09981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48778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ACCE1B-1B02-8D3B-1DAC-8E8684EB83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F87EDD6-0067-B2AE-28C8-EF0647B560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11BAD4-3315-1012-0D91-769CD540E5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0EF3FB-D6E2-3F2B-C494-F8BB124C91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3150729-D00A-47E3-A07B-3D1FA4886A3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754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31296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3394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961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809903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257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76724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63473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50412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31738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46308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0074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465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0299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03/11/2026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87582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24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3/11/2026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096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peoplematters.in/article/training-development/sketchnote-how-to-drive-effective-learning-in-a-hyper-personal-world-16899" TargetMode="External"/></Relationships>
</file>

<file path=ppt/slides/_rels/slide5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671" Type="http://schemas.openxmlformats.org/officeDocument/2006/relationships/tags" Target="../tags/tag671.xml"/><Relationship Id="rId769" Type="http://schemas.openxmlformats.org/officeDocument/2006/relationships/tags" Target="../tags/tag769.xml"/><Relationship Id="rId21" Type="http://schemas.openxmlformats.org/officeDocument/2006/relationships/tags" Target="../tags/tag21.xml"/><Relationship Id="rId324" Type="http://schemas.openxmlformats.org/officeDocument/2006/relationships/tags" Target="../tags/tag324.xml"/><Relationship Id="rId531" Type="http://schemas.openxmlformats.org/officeDocument/2006/relationships/tags" Target="../tags/tag531.xml"/><Relationship Id="rId629" Type="http://schemas.openxmlformats.org/officeDocument/2006/relationships/tags" Target="../tags/tag629.xml"/><Relationship Id="rId170" Type="http://schemas.openxmlformats.org/officeDocument/2006/relationships/tags" Target="../tags/tag170.xml"/><Relationship Id="rId836" Type="http://schemas.openxmlformats.org/officeDocument/2006/relationships/tags" Target="../tags/tag836.xml"/><Relationship Id="rId268" Type="http://schemas.openxmlformats.org/officeDocument/2006/relationships/tags" Target="../tags/tag268.xml"/><Relationship Id="rId475" Type="http://schemas.openxmlformats.org/officeDocument/2006/relationships/tags" Target="../tags/tag475.xml"/><Relationship Id="rId682" Type="http://schemas.openxmlformats.org/officeDocument/2006/relationships/tags" Target="../tags/tag682.xml"/><Relationship Id="rId32" Type="http://schemas.openxmlformats.org/officeDocument/2006/relationships/tags" Target="../tags/tag32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542" Type="http://schemas.openxmlformats.org/officeDocument/2006/relationships/tags" Target="../tags/tag542.xml"/><Relationship Id="rId181" Type="http://schemas.openxmlformats.org/officeDocument/2006/relationships/tags" Target="../tags/tag181.xml"/><Relationship Id="rId402" Type="http://schemas.openxmlformats.org/officeDocument/2006/relationships/tags" Target="../tags/tag402.xml"/><Relationship Id="rId847" Type="http://schemas.openxmlformats.org/officeDocument/2006/relationships/tags" Target="../tags/tag847.xml"/><Relationship Id="rId279" Type="http://schemas.openxmlformats.org/officeDocument/2006/relationships/tags" Target="../tags/tag279.xml"/><Relationship Id="rId486" Type="http://schemas.openxmlformats.org/officeDocument/2006/relationships/tags" Target="../tags/tag486.xml"/><Relationship Id="rId693" Type="http://schemas.openxmlformats.org/officeDocument/2006/relationships/tags" Target="../tags/tag693.xml"/><Relationship Id="rId707" Type="http://schemas.openxmlformats.org/officeDocument/2006/relationships/tags" Target="../tags/tag707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346" Type="http://schemas.openxmlformats.org/officeDocument/2006/relationships/tags" Target="../tags/tag346.xml"/><Relationship Id="rId553" Type="http://schemas.openxmlformats.org/officeDocument/2006/relationships/tags" Target="../tags/tag553.xml"/><Relationship Id="rId760" Type="http://schemas.openxmlformats.org/officeDocument/2006/relationships/tags" Target="../tags/tag76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497" Type="http://schemas.openxmlformats.org/officeDocument/2006/relationships/tags" Target="../tags/tag497.xml"/><Relationship Id="rId620" Type="http://schemas.openxmlformats.org/officeDocument/2006/relationships/tags" Target="../tags/tag620.xml"/><Relationship Id="rId718" Type="http://schemas.openxmlformats.org/officeDocument/2006/relationships/tags" Target="../tags/tag718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217" Type="http://schemas.openxmlformats.org/officeDocument/2006/relationships/tags" Target="../tags/tag217.xml"/><Relationship Id="rId564" Type="http://schemas.openxmlformats.org/officeDocument/2006/relationships/tags" Target="../tags/tag564.xml"/><Relationship Id="rId771" Type="http://schemas.openxmlformats.org/officeDocument/2006/relationships/tags" Target="../tags/tag771.xml"/><Relationship Id="rId424" Type="http://schemas.openxmlformats.org/officeDocument/2006/relationships/tags" Target="../tags/tag424.xml"/><Relationship Id="rId631" Type="http://schemas.openxmlformats.org/officeDocument/2006/relationships/tags" Target="../tags/tag631.xml"/><Relationship Id="rId729" Type="http://schemas.openxmlformats.org/officeDocument/2006/relationships/tags" Target="../tags/tag729.xml"/><Relationship Id="rId270" Type="http://schemas.openxmlformats.org/officeDocument/2006/relationships/tags" Target="../tags/tag270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575" Type="http://schemas.openxmlformats.org/officeDocument/2006/relationships/tags" Target="../tags/tag575.xml"/><Relationship Id="rId782" Type="http://schemas.openxmlformats.org/officeDocument/2006/relationships/tags" Target="../tags/tag78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642" Type="http://schemas.openxmlformats.org/officeDocument/2006/relationships/tags" Target="../tags/tag642.xml"/><Relationship Id="rId281" Type="http://schemas.openxmlformats.org/officeDocument/2006/relationships/tags" Target="../tags/tag281.xml"/><Relationship Id="rId502" Type="http://schemas.openxmlformats.org/officeDocument/2006/relationships/tags" Target="../tags/tag502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586" Type="http://schemas.openxmlformats.org/officeDocument/2006/relationships/tags" Target="../tags/tag586.xml"/><Relationship Id="rId793" Type="http://schemas.openxmlformats.org/officeDocument/2006/relationships/tags" Target="../tags/tag793.xml"/><Relationship Id="rId807" Type="http://schemas.openxmlformats.org/officeDocument/2006/relationships/tags" Target="../tags/tag807.xml"/><Relationship Id="rId7" Type="http://schemas.openxmlformats.org/officeDocument/2006/relationships/tags" Target="../tags/tag7.xml"/><Relationship Id="rId239" Type="http://schemas.openxmlformats.org/officeDocument/2006/relationships/tags" Target="../tags/tag239.xml"/><Relationship Id="rId446" Type="http://schemas.openxmlformats.org/officeDocument/2006/relationships/tags" Target="../tags/tag446.xml"/><Relationship Id="rId653" Type="http://schemas.openxmlformats.org/officeDocument/2006/relationships/tags" Target="../tags/tag653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87" Type="http://schemas.openxmlformats.org/officeDocument/2006/relationships/tags" Target="../tags/tag87.xml"/><Relationship Id="rId513" Type="http://schemas.openxmlformats.org/officeDocument/2006/relationships/tags" Target="../tags/tag513.xml"/><Relationship Id="rId597" Type="http://schemas.openxmlformats.org/officeDocument/2006/relationships/tags" Target="../tags/tag597.xml"/><Relationship Id="rId720" Type="http://schemas.openxmlformats.org/officeDocument/2006/relationships/tags" Target="../tags/tag720.xml"/><Relationship Id="rId818" Type="http://schemas.openxmlformats.org/officeDocument/2006/relationships/tags" Target="../tags/tag818.xml"/><Relationship Id="rId152" Type="http://schemas.openxmlformats.org/officeDocument/2006/relationships/tags" Target="../tags/tag152.xml"/><Relationship Id="rId457" Type="http://schemas.openxmlformats.org/officeDocument/2006/relationships/tags" Target="../tags/tag457.xml"/><Relationship Id="rId664" Type="http://schemas.openxmlformats.org/officeDocument/2006/relationships/tags" Target="../tags/tag664.xml"/><Relationship Id="rId14" Type="http://schemas.openxmlformats.org/officeDocument/2006/relationships/tags" Target="../tags/tag14.xml"/><Relationship Id="rId317" Type="http://schemas.openxmlformats.org/officeDocument/2006/relationships/tags" Target="../tags/tag317.xml"/><Relationship Id="rId524" Type="http://schemas.openxmlformats.org/officeDocument/2006/relationships/tags" Target="../tags/tag524.xml"/><Relationship Id="rId731" Type="http://schemas.openxmlformats.org/officeDocument/2006/relationships/tags" Target="../tags/tag731.xml"/><Relationship Id="rId98" Type="http://schemas.openxmlformats.org/officeDocument/2006/relationships/tags" Target="../tags/tag98.xml"/><Relationship Id="rId163" Type="http://schemas.openxmlformats.org/officeDocument/2006/relationships/tags" Target="../tags/tag163.xml"/><Relationship Id="rId370" Type="http://schemas.openxmlformats.org/officeDocument/2006/relationships/tags" Target="../tags/tag370.xml"/><Relationship Id="rId829" Type="http://schemas.openxmlformats.org/officeDocument/2006/relationships/tags" Target="../tags/tag829.xml"/><Relationship Id="rId230" Type="http://schemas.openxmlformats.org/officeDocument/2006/relationships/tags" Target="../tags/tag230.xml"/><Relationship Id="rId468" Type="http://schemas.openxmlformats.org/officeDocument/2006/relationships/tags" Target="../tags/tag468.xml"/><Relationship Id="rId675" Type="http://schemas.openxmlformats.org/officeDocument/2006/relationships/tags" Target="../tags/tag675.xml"/><Relationship Id="rId25" Type="http://schemas.openxmlformats.org/officeDocument/2006/relationships/tags" Target="../tags/tag25.xml"/><Relationship Id="rId328" Type="http://schemas.openxmlformats.org/officeDocument/2006/relationships/tags" Target="../tags/tag328.xml"/><Relationship Id="rId535" Type="http://schemas.openxmlformats.org/officeDocument/2006/relationships/tags" Target="../tags/tag535.xml"/><Relationship Id="rId742" Type="http://schemas.openxmlformats.org/officeDocument/2006/relationships/tags" Target="../tags/tag74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602" Type="http://schemas.openxmlformats.org/officeDocument/2006/relationships/tags" Target="../tags/tag602.xml"/><Relationship Id="rId241" Type="http://schemas.openxmlformats.org/officeDocument/2006/relationships/tags" Target="../tags/tag241.xml"/><Relationship Id="rId479" Type="http://schemas.openxmlformats.org/officeDocument/2006/relationships/tags" Target="../tags/tag479.xml"/><Relationship Id="rId686" Type="http://schemas.openxmlformats.org/officeDocument/2006/relationships/tags" Target="../tags/tag686.xml"/><Relationship Id="rId36" Type="http://schemas.openxmlformats.org/officeDocument/2006/relationships/tags" Target="../tags/tag36.xml"/><Relationship Id="rId339" Type="http://schemas.openxmlformats.org/officeDocument/2006/relationships/tags" Target="../tags/tag339.xml"/><Relationship Id="rId546" Type="http://schemas.openxmlformats.org/officeDocument/2006/relationships/tags" Target="../tags/tag546.xml"/><Relationship Id="rId753" Type="http://schemas.openxmlformats.org/officeDocument/2006/relationships/tags" Target="../tags/tag753.xml"/><Relationship Id="rId101" Type="http://schemas.openxmlformats.org/officeDocument/2006/relationships/tags" Target="../tags/tag101.xml"/><Relationship Id="rId185" Type="http://schemas.openxmlformats.org/officeDocument/2006/relationships/tags" Target="../tags/tag185.xml"/><Relationship Id="rId406" Type="http://schemas.openxmlformats.org/officeDocument/2006/relationships/tags" Target="../tags/tag406.xml"/><Relationship Id="rId392" Type="http://schemas.openxmlformats.org/officeDocument/2006/relationships/tags" Target="../tags/tag392.xml"/><Relationship Id="rId613" Type="http://schemas.openxmlformats.org/officeDocument/2006/relationships/tags" Target="../tags/tag613.xml"/><Relationship Id="rId697" Type="http://schemas.openxmlformats.org/officeDocument/2006/relationships/tags" Target="../tags/tag697.xml"/><Relationship Id="rId820" Type="http://schemas.openxmlformats.org/officeDocument/2006/relationships/tags" Target="../tags/tag820.xml"/><Relationship Id="rId252" Type="http://schemas.openxmlformats.org/officeDocument/2006/relationships/tags" Target="../tags/tag252.xml"/><Relationship Id="rId47" Type="http://schemas.openxmlformats.org/officeDocument/2006/relationships/tags" Target="../tags/tag47.xml"/><Relationship Id="rId112" Type="http://schemas.openxmlformats.org/officeDocument/2006/relationships/tags" Target="../tags/tag112.xml"/><Relationship Id="rId557" Type="http://schemas.openxmlformats.org/officeDocument/2006/relationships/tags" Target="../tags/tag557.xml"/><Relationship Id="rId764" Type="http://schemas.openxmlformats.org/officeDocument/2006/relationships/tags" Target="../tags/tag764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624" Type="http://schemas.openxmlformats.org/officeDocument/2006/relationships/tags" Target="../tags/tag624.xml"/><Relationship Id="rId831" Type="http://schemas.openxmlformats.org/officeDocument/2006/relationships/tags" Target="../tags/tag831.xml"/><Relationship Id="rId263" Type="http://schemas.openxmlformats.org/officeDocument/2006/relationships/tags" Target="../tags/tag263.xml"/><Relationship Id="rId470" Type="http://schemas.openxmlformats.org/officeDocument/2006/relationships/tags" Target="../tags/tag470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568" Type="http://schemas.openxmlformats.org/officeDocument/2006/relationships/tags" Target="../tags/tag568.xml"/><Relationship Id="rId775" Type="http://schemas.openxmlformats.org/officeDocument/2006/relationships/tags" Target="../tags/tag775.xml"/><Relationship Id="rId428" Type="http://schemas.openxmlformats.org/officeDocument/2006/relationships/tags" Target="../tags/tag428.xml"/><Relationship Id="rId635" Type="http://schemas.openxmlformats.org/officeDocument/2006/relationships/tags" Target="../tags/tag635.xml"/><Relationship Id="rId842" Type="http://schemas.openxmlformats.org/officeDocument/2006/relationships/tags" Target="../tags/tag842.xml"/><Relationship Id="rId274" Type="http://schemas.openxmlformats.org/officeDocument/2006/relationships/tags" Target="../tags/tag274.xml"/><Relationship Id="rId481" Type="http://schemas.openxmlformats.org/officeDocument/2006/relationships/tags" Target="../tags/tag481.xml"/><Relationship Id="rId702" Type="http://schemas.openxmlformats.org/officeDocument/2006/relationships/tags" Target="../tags/tag702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579" Type="http://schemas.openxmlformats.org/officeDocument/2006/relationships/tags" Target="../tags/tag579.xml"/><Relationship Id="rId786" Type="http://schemas.openxmlformats.org/officeDocument/2006/relationships/tags" Target="../tags/tag786.xml"/><Relationship Id="rId341" Type="http://schemas.openxmlformats.org/officeDocument/2006/relationships/tags" Target="../tags/tag341.xml"/><Relationship Id="rId439" Type="http://schemas.openxmlformats.org/officeDocument/2006/relationships/tags" Target="../tags/tag439.xml"/><Relationship Id="rId646" Type="http://schemas.openxmlformats.org/officeDocument/2006/relationships/tags" Target="../tags/tag646.xml"/><Relationship Id="rId201" Type="http://schemas.openxmlformats.org/officeDocument/2006/relationships/tags" Target="../tags/tag201.xml"/><Relationship Id="rId285" Type="http://schemas.openxmlformats.org/officeDocument/2006/relationships/tags" Target="../tags/tag285.xml"/><Relationship Id="rId506" Type="http://schemas.openxmlformats.org/officeDocument/2006/relationships/tags" Target="../tags/tag506.xml"/><Relationship Id="rId853" Type="http://schemas.openxmlformats.org/officeDocument/2006/relationships/tags" Target="../tags/tag853.xml"/><Relationship Id="rId492" Type="http://schemas.openxmlformats.org/officeDocument/2006/relationships/tags" Target="../tags/tag492.xml"/><Relationship Id="rId713" Type="http://schemas.openxmlformats.org/officeDocument/2006/relationships/tags" Target="../tags/tag713.xml"/><Relationship Id="rId797" Type="http://schemas.openxmlformats.org/officeDocument/2006/relationships/tags" Target="../tags/tag797.xml"/><Relationship Id="rId145" Type="http://schemas.openxmlformats.org/officeDocument/2006/relationships/tags" Target="../tags/tag145.xml"/><Relationship Id="rId352" Type="http://schemas.openxmlformats.org/officeDocument/2006/relationships/tags" Target="../tags/tag352.xml"/><Relationship Id="rId212" Type="http://schemas.openxmlformats.org/officeDocument/2006/relationships/tags" Target="../tags/tag212.xml"/><Relationship Id="rId657" Type="http://schemas.openxmlformats.org/officeDocument/2006/relationships/tags" Target="../tags/tag657.xml"/><Relationship Id="rId296" Type="http://schemas.openxmlformats.org/officeDocument/2006/relationships/tags" Target="../tags/tag296.xml"/><Relationship Id="rId517" Type="http://schemas.openxmlformats.org/officeDocument/2006/relationships/tags" Target="../tags/tag517.xml"/><Relationship Id="rId724" Type="http://schemas.openxmlformats.org/officeDocument/2006/relationships/tags" Target="../tags/tag724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363" Type="http://schemas.openxmlformats.org/officeDocument/2006/relationships/tags" Target="../tags/tag363.xml"/><Relationship Id="rId570" Type="http://schemas.openxmlformats.org/officeDocument/2006/relationships/tags" Target="../tags/tag570.xml"/><Relationship Id="rId223" Type="http://schemas.openxmlformats.org/officeDocument/2006/relationships/tags" Target="../tags/tag223.xml"/><Relationship Id="rId430" Type="http://schemas.openxmlformats.org/officeDocument/2006/relationships/tags" Target="../tags/tag430.xml"/><Relationship Id="rId668" Type="http://schemas.openxmlformats.org/officeDocument/2006/relationships/tags" Target="../tags/tag668.xml"/><Relationship Id="rId18" Type="http://schemas.openxmlformats.org/officeDocument/2006/relationships/tags" Target="../tags/tag18.xml"/><Relationship Id="rId528" Type="http://schemas.openxmlformats.org/officeDocument/2006/relationships/tags" Target="../tags/tag528.xml"/><Relationship Id="rId735" Type="http://schemas.openxmlformats.org/officeDocument/2006/relationships/tags" Target="../tags/tag735.xml"/><Relationship Id="rId167" Type="http://schemas.openxmlformats.org/officeDocument/2006/relationships/tags" Target="../tags/tag167.xml"/><Relationship Id="rId374" Type="http://schemas.openxmlformats.org/officeDocument/2006/relationships/tags" Target="../tags/tag374.xml"/><Relationship Id="rId581" Type="http://schemas.openxmlformats.org/officeDocument/2006/relationships/tags" Target="../tags/tag581.xml"/><Relationship Id="rId71" Type="http://schemas.openxmlformats.org/officeDocument/2006/relationships/tags" Target="../tags/tag71.xml"/><Relationship Id="rId234" Type="http://schemas.openxmlformats.org/officeDocument/2006/relationships/tags" Target="../tags/tag234.xml"/><Relationship Id="rId679" Type="http://schemas.openxmlformats.org/officeDocument/2006/relationships/tags" Target="../tags/tag679.xml"/><Relationship Id="rId802" Type="http://schemas.openxmlformats.org/officeDocument/2006/relationships/tags" Target="../tags/tag802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441" Type="http://schemas.openxmlformats.org/officeDocument/2006/relationships/tags" Target="../tags/tag441.xml"/><Relationship Id="rId539" Type="http://schemas.openxmlformats.org/officeDocument/2006/relationships/tags" Target="../tags/tag539.xml"/><Relationship Id="rId746" Type="http://schemas.openxmlformats.org/officeDocument/2006/relationships/tags" Target="../tags/tag746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82" Type="http://schemas.openxmlformats.org/officeDocument/2006/relationships/tags" Target="../tags/tag82.xml"/><Relationship Id="rId385" Type="http://schemas.openxmlformats.org/officeDocument/2006/relationships/tags" Target="../tags/tag385.xml"/><Relationship Id="rId592" Type="http://schemas.openxmlformats.org/officeDocument/2006/relationships/tags" Target="../tags/tag592.xml"/><Relationship Id="rId606" Type="http://schemas.openxmlformats.org/officeDocument/2006/relationships/tags" Target="../tags/tag606.xml"/><Relationship Id="rId813" Type="http://schemas.openxmlformats.org/officeDocument/2006/relationships/tags" Target="../tags/tag813.xml"/><Relationship Id="rId245" Type="http://schemas.openxmlformats.org/officeDocument/2006/relationships/tags" Target="../tags/tag245.xml"/><Relationship Id="rId452" Type="http://schemas.openxmlformats.org/officeDocument/2006/relationships/tags" Target="../tags/tag452.xml"/><Relationship Id="rId105" Type="http://schemas.openxmlformats.org/officeDocument/2006/relationships/tags" Target="../tags/tag105.xml"/><Relationship Id="rId312" Type="http://schemas.openxmlformats.org/officeDocument/2006/relationships/tags" Target="../tags/tag312.xml"/><Relationship Id="rId757" Type="http://schemas.openxmlformats.org/officeDocument/2006/relationships/tags" Target="../tags/tag757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96" Type="http://schemas.openxmlformats.org/officeDocument/2006/relationships/tags" Target="../tags/tag396.xml"/><Relationship Id="rId617" Type="http://schemas.openxmlformats.org/officeDocument/2006/relationships/tags" Target="../tags/tag617.xml"/><Relationship Id="rId824" Type="http://schemas.openxmlformats.org/officeDocument/2006/relationships/tags" Target="../tags/tag824.xml"/><Relationship Id="rId256" Type="http://schemas.openxmlformats.org/officeDocument/2006/relationships/tags" Target="../tags/tag256.xml"/><Relationship Id="rId463" Type="http://schemas.openxmlformats.org/officeDocument/2006/relationships/tags" Target="../tags/tag463.xml"/><Relationship Id="rId670" Type="http://schemas.openxmlformats.org/officeDocument/2006/relationships/tags" Target="../tags/tag670.xml"/><Relationship Id="rId116" Type="http://schemas.openxmlformats.org/officeDocument/2006/relationships/tags" Target="../tags/tag116.xml"/><Relationship Id="rId323" Type="http://schemas.openxmlformats.org/officeDocument/2006/relationships/tags" Target="../tags/tag323.xml"/><Relationship Id="rId530" Type="http://schemas.openxmlformats.org/officeDocument/2006/relationships/tags" Target="../tags/tag530.xml"/><Relationship Id="rId768" Type="http://schemas.openxmlformats.org/officeDocument/2006/relationships/tags" Target="../tags/tag768.xml"/><Relationship Id="rId20" Type="http://schemas.openxmlformats.org/officeDocument/2006/relationships/tags" Target="../tags/tag20.xml"/><Relationship Id="rId628" Type="http://schemas.openxmlformats.org/officeDocument/2006/relationships/tags" Target="../tags/tag628.xml"/><Relationship Id="rId835" Type="http://schemas.openxmlformats.org/officeDocument/2006/relationships/tags" Target="../tags/tag835.xml"/><Relationship Id="rId267" Type="http://schemas.openxmlformats.org/officeDocument/2006/relationships/tags" Target="../tags/tag267.xml"/><Relationship Id="rId474" Type="http://schemas.openxmlformats.org/officeDocument/2006/relationships/tags" Target="../tags/tag474.xml"/><Relationship Id="rId127" Type="http://schemas.openxmlformats.org/officeDocument/2006/relationships/tags" Target="../tags/tag127.xml"/><Relationship Id="rId681" Type="http://schemas.openxmlformats.org/officeDocument/2006/relationships/tags" Target="../tags/tag681.xml"/><Relationship Id="rId779" Type="http://schemas.openxmlformats.org/officeDocument/2006/relationships/tags" Target="../tags/tag779.xml"/><Relationship Id="rId31" Type="http://schemas.openxmlformats.org/officeDocument/2006/relationships/tags" Target="../tags/tag31.xml"/><Relationship Id="rId334" Type="http://schemas.openxmlformats.org/officeDocument/2006/relationships/tags" Target="../tags/tag334.xml"/><Relationship Id="rId541" Type="http://schemas.openxmlformats.org/officeDocument/2006/relationships/tags" Target="../tags/tag541.xml"/><Relationship Id="rId639" Type="http://schemas.openxmlformats.org/officeDocument/2006/relationships/tags" Target="../tags/tag639.xml"/><Relationship Id="rId180" Type="http://schemas.openxmlformats.org/officeDocument/2006/relationships/tags" Target="../tags/tag180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846" Type="http://schemas.openxmlformats.org/officeDocument/2006/relationships/tags" Target="../tags/tag846.xml"/><Relationship Id="rId485" Type="http://schemas.openxmlformats.org/officeDocument/2006/relationships/tags" Target="../tags/tag485.xml"/><Relationship Id="rId692" Type="http://schemas.openxmlformats.org/officeDocument/2006/relationships/tags" Target="../tags/tag692.xml"/><Relationship Id="rId706" Type="http://schemas.openxmlformats.org/officeDocument/2006/relationships/tags" Target="../tags/tag706.xml"/><Relationship Id="rId42" Type="http://schemas.openxmlformats.org/officeDocument/2006/relationships/tags" Target="../tags/tag42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552" Type="http://schemas.openxmlformats.org/officeDocument/2006/relationships/tags" Target="../tags/tag552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412" Type="http://schemas.openxmlformats.org/officeDocument/2006/relationships/tags" Target="../tags/tag412.xml"/><Relationship Id="rId857" Type="http://schemas.openxmlformats.org/officeDocument/2006/relationships/slideLayout" Target="../slideLayouts/slideLayout14.xml"/><Relationship Id="rId289" Type="http://schemas.openxmlformats.org/officeDocument/2006/relationships/tags" Target="../tags/tag289.xml"/><Relationship Id="rId496" Type="http://schemas.openxmlformats.org/officeDocument/2006/relationships/tags" Target="../tags/tag496.xml"/><Relationship Id="rId717" Type="http://schemas.openxmlformats.org/officeDocument/2006/relationships/tags" Target="../tags/tag717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56" Type="http://schemas.openxmlformats.org/officeDocument/2006/relationships/tags" Target="../tags/tag356.xml"/><Relationship Id="rId563" Type="http://schemas.openxmlformats.org/officeDocument/2006/relationships/tags" Target="../tags/tag563.xml"/><Relationship Id="rId770" Type="http://schemas.openxmlformats.org/officeDocument/2006/relationships/tags" Target="../tags/tag77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630" Type="http://schemas.openxmlformats.org/officeDocument/2006/relationships/tags" Target="../tags/tag630.xml"/><Relationship Id="rId728" Type="http://schemas.openxmlformats.org/officeDocument/2006/relationships/tags" Target="../tags/tag728.xml"/><Relationship Id="rId64" Type="http://schemas.openxmlformats.org/officeDocument/2006/relationships/tags" Target="../tags/tag64.xml"/><Relationship Id="rId367" Type="http://schemas.openxmlformats.org/officeDocument/2006/relationships/tags" Target="../tags/tag367.xml"/><Relationship Id="rId574" Type="http://schemas.openxmlformats.org/officeDocument/2006/relationships/tags" Target="../tags/tag574.xml"/><Relationship Id="rId227" Type="http://schemas.openxmlformats.org/officeDocument/2006/relationships/tags" Target="../tags/tag227.xml"/><Relationship Id="rId781" Type="http://schemas.openxmlformats.org/officeDocument/2006/relationships/tags" Target="../tags/tag781.xml"/><Relationship Id="rId434" Type="http://schemas.openxmlformats.org/officeDocument/2006/relationships/tags" Target="../tags/tag434.xml"/><Relationship Id="rId641" Type="http://schemas.openxmlformats.org/officeDocument/2006/relationships/tags" Target="../tags/tag641.xml"/><Relationship Id="rId739" Type="http://schemas.openxmlformats.org/officeDocument/2006/relationships/tags" Target="../tags/tag739.xml"/><Relationship Id="rId280" Type="http://schemas.openxmlformats.org/officeDocument/2006/relationships/tags" Target="../tags/tag280.xml"/><Relationship Id="rId501" Type="http://schemas.openxmlformats.org/officeDocument/2006/relationships/tags" Target="../tags/tag501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378" Type="http://schemas.openxmlformats.org/officeDocument/2006/relationships/tags" Target="../tags/tag378.xml"/><Relationship Id="rId585" Type="http://schemas.openxmlformats.org/officeDocument/2006/relationships/tags" Target="../tags/tag585.xml"/><Relationship Id="rId792" Type="http://schemas.openxmlformats.org/officeDocument/2006/relationships/tags" Target="../tags/tag792.xml"/><Relationship Id="rId806" Type="http://schemas.openxmlformats.org/officeDocument/2006/relationships/tags" Target="../tags/tag806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445" Type="http://schemas.openxmlformats.org/officeDocument/2006/relationships/tags" Target="../tags/tag445.xml"/><Relationship Id="rId652" Type="http://schemas.openxmlformats.org/officeDocument/2006/relationships/tags" Target="../tags/tag652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512" Type="http://schemas.openxmlformats.org/officeDocument/2006/relationships/tags" Target="../tags/tag512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596" Type="http://schemas.openxmlformats.org/officeDocument/2006/relationships/tags" Target="../tags/tag596.xml"/><Relationship Id="rId817" Type="http://schemas.openxmlformats.org/officeDocument/2006/relationships/tags" Target="../tags/tag817.xml"/><Relationship Id="rId249" Type="http://schemas.openxmlformats.org/officeDocument/2006/relationships/tags" Target="../tags/tag249.xml"/><Relationship Id="rId456" Type="http://schemas.openxmlformats.org/officeDocument/2006/relationships/tags" Target="../tags/tag456.xml"/><Relationship Id="rId663" Type="http://schemas.openxmlformats.org/officeDocument/2006/relationships/tags" Target="../tags/tag663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316" Type="http://schemas.openxmlformats.org/officeDocument/2006/relationships/tags" Target="../tags/tag316.xml"/><Relationship Id="rId523" Type="http://schemas.openxmlformats.org/officeDocument/2006/relationships/tags" Target="../tags/tag523.xml"/><Relationship Id="rId97" Type="http://schemas.openxmlformats.org/officeDocument/2006/relationships/tags" Target="../tags/tag97.xml"/><Relationship Id="rId730" Type="http://schemas.openxmlformats.org/officeDocument/2006/relationships/tags" Target="../tags/tag730.xml"/><Relationship Id="rId828" Type="http://schemas.openxmlformats.org/officeDocument/2006/relationships/tags" Target="../tags/tag828.xml"/><Relationship Id="rId162" Type="http://schemas.openxmlformats.org/officeDocument/2006/relationships/tags" Target="../tags/tag162.xml"/><Relationship Id="rId467" Type="http://schemas.openxmlformats.org/officeDocument/2006/relationships/tags" Target="../tags/tag467.xml"/><Relationship Id="rId674" Type="http://schemas.openxmlformats.org/officeDocument/2006/relationships/tags" Target="../tags/tag674.xml"/><Relationship Id="rId24" Type="http://schemas.openxmlformats.org/officeDocument/2006/relationships/tags" Target="../tags/tag24.xml"/><Relationship Id="rId327" Type="http://schemas.openxmlformats.org/officeDocument/2006/relationships/tags" Target="../tags/tag327.xml"/><Relationship Id="rId534" Type="http://schemas.openxmlformats.org/officeDocument/2006/relationships/tags" Target="../tags/tag534.xml"/><Relationship Id="rId741" Type="http://schemas.openxmlformats.org/officeDocument/2006/relationships/tags" Target="../tags/tag741.xml"/><Relationship Id="rId839" Type="http://schemas.openxmlformats.org/officeDocument/2006/relationships/tags" Target="../tags/tag839.xml"/><Relationship Id="rId173" Type="http://schemas.openxmlformats.org/officeDocument/2006/relationships/tags" Target="../tags/tag173.xml"/><Relationship Id="rId380" Type="http://schemas.openxmlformats.org/officeDocument/2006/relationships/tags" Target="../tags/tag380.xml"/><Relationship Id="rId601" Type="http://schemas.openxmlformats.org/officeDocument/2006/relationships/tags" Target="../tags/tag601.xml"/><Relationship Id="rId240" Type="http://schemas.openxmlformats.org/officeDocument/2006/relationships/tags" Target="../tags/tag240.xml"/><Relationship Id="rId478" Type="http://schemas.openxmlformats.org/officeDocument/2006/relationships/tags" Target="../tags/tag478.xml"/><Relationship Id="rId685" Type="http://schemas.openxmlformats.org/officeDocument/2006/relationships/tags" Target="../tags/tag685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503" Type="http://schemas.openxmlformats.org/officeDocument/2006/relationships/tags" Target="../tags/tag503.xml"/><Relationship Id="rId545" Type="http://schemas.openxmlformats.org/officeDocument/2006/relationships/tags" Target="../tags/tag545.xml"/><Relationship Id="rId587" Type="http://schemas.openxmlformats.org/officeDocument/2006/relationships/tags" Target="../tags/tag587.xml"/><Relationship Id="rId710" Type="http://schemas.openxmlformats.org/officeDocument/2006/relationships/tags" Target="../tags/tag710.xml"/><Relationship Id="rId752" Type="http://schemas.openxmlformats.org/officeDocument/2006/relationships/tags" Target="../tags/tag752.xml"/><Relationship Id="rId808" Type="http://schemas.openxmlformats.org/officeDocument/2006/relationships/tags" Target="../tags/tag80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447" Type="http://schemas.openxmlformats.org/officeDocument/2006/relationships/tags" Target="../tags/tag447.xml"/><Relationship Id="rId612" Type="http://schemas.openxmlformats.org/officeDocument/2006/relationships/tags" Target="../tags/tag612.xml"/><Relationship Id="rId794" Type="http://schemas.openxmlformats.org/officeDocument/2006/relationships/tags" Target="../tags/tag794.xml"/><Relationship Id="rId251" Type="http://schemas.openxmlformats.org/officeDocument/2006/relationships/tags" Target="../tags/tag251.xml"/><Relationship Id="rId489" Type="http://schemas.openxmlformats.org/officeDocument/2006/relationships/tags" Target="../tags/tag489.xml"/><Relationship Id="rId654" Type="http://schemas.openxmlformats.org/officeDocument/2006/relationships/tags" Target="../tags/tag654.xml"/><Relationship Id="rId696" Type="http://schemas.openxmlformats.org/officeDocument/2006/relationships/tags" Target="../tags/tag696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514" Type="http://schemas.openxmlformats.org/officeDocument/2006/relationships/tags" Target="../tags/tag514.xml"/><Relationship Id="rId556" Type="http://schemas.openxmlformats.org/officeDocument/2006/relationships/tags" Target="../tags/tag556.xml"/><Relationship Id="rId721" Type="http://schemas.openxmlformats.org/officeDocument/2006/relationships/tags" Target="../tags/tag721.xml"/><Relationship Id="rId763" Type="http://schemas.openxmlformats.org/officeDocument/2006/relationships/tags" Target="../tags/tag763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598" Type="http://schemas.openxmlformats.org/officeDocument/2006/relationships/tags" Target="../tags/tag598.xml"/><Relationship Id="rId819" Type="http://schemas.openxmlformats.org/officeDocument/2006/relationships/tags" Target="../tags/tag819.xml"/><Relationship Id="rId220" Type="http://schemas.openxmlformats.org/officeDocument/2006/relationships/tags" Target="../tags/tag220.xml"/><Relationship Id="rId458" Type="http://schemas.openxmlformats.org/officeDocument/2006/relationships/tags" Target="../tags/tag458.xml"/><Relationship Id="rId623" Type="http://schemas.openxmlformats.org/officeDocument/2006/relationships/tags" Target="../tags/tag623.xml"/><Relationship Id="rId665" Type="http://schemas.openxmlformats.org/officeDocument/2006/relationships/tags" Target="../tags/tag665.xml"/><Relationship Id="rId830" Type="http://schemas.openxmlformats.org/officeDocument/2006/relationships/tags" Target="../tags/tag83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525" Type="http://schemas.openxmlformats.org/officeDocument/2006/relationships/tags" Target="../tags/tag525.xml"/><Relationship Id="rId567" Type="http://schemas.openxmlformats.org/officeDocument/2006/relationships/tags" Target="../tags/tag567.xml"/><Relationship Id="rId732" Type="http://schemas.openxmlformats.org/officeDocument/2006/relationships/tags" Target="../tags/tag732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774" Type="http://schemas.openxmlformats.org/officeDocument/2006/relationships/tags" Target="../tags/tag774.xml"/><Relationship Id="rId427" Type="http://schemas.openxmlformats.org/officeDocument/2006/relationships/tags" Target="../tags/tag427.xml"/><Relationship Id="rId469" Type="http://schemas.openxmlformats.org/officeDocument/2006/relationships/tags" Target="../tags/tag469.xml"/><Relationship Id="rId634" Type="http://schemas.openxmlformats.org/officeDocument/2006/relationships/tags" Target="../tags/tag634.xml"/><Relationship Id="rId676" Type="http://schemas.openxmlformats.org/officeDocument/2006/relationships/tags" Target="../tags/tag676.xml"/><Relationship Id="rId841" Type="http://schemas.openxmlformats.org/officeDocument/2006/relationships/tags" Target="../tags/tag841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480" Type="http://schemas.openxmlformats.org/officeDocument/2006/relationships/tags" Target="../tags/tag480.xml"/><Relationship Id="rId536" Type="http://schemas.openxmlformats.org/officeDocument/2006/relationships/tags" Target="../tags/tag536.xml"/><Relationship Id="rId701" Type="http://schemas.openxmlformats.org/officeDocument/2006/relationships/tags" Target="../tags/tag701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578" Type="http://schemas.openxmlformats.org/officeDocument/2006/relationships/tags" Target="../tags/tag578.xml"/><Relationship Id="rId743" Type="http://schemas.openxmlformats.org/officeDocument/2006/relationships/tags" Target="../tags/tag743.xml"/><Relationship Id="rId785" Type="http://schemas.openxmlformats.org/officeDocument/2006/relationships/tags" Target="../tags/tag785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603" Type="http://schemas.openxmlformats.org/officeDocument/2006/relationships/tags" Target="../tags/tag603.xml"/><Relationship Id="rId645" Type="http://schemas.openxmlformats.org/officeDocument/2006/relationships/tags" Target="../tags/tag645.xml"/><Relationship Id="rId687" Type="http://schemas.openxmlformats.org/officeDocument/2006/relationships/tags" Target="../tags/tag687.xml"/><Relationship Id="rId810" Type="http://schemas.openxmlformats.org/officeDocument/2006/relationships/tags" Target="../tags/tag810.xml"/><Relationship Id="rId852" Type="http://schemas.openxmlformats.org/officeDocument/2006/relationships/tags" Target="../tags/tag852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491" Type="http://schemas.openxmlformats.org/officeDocument/2006/relationships/tags" Target="../tags/tag491.xml"/><Relationship Id="rId505" Type="http://schemas.openxmlformats.org/officeDocument/2006/relationships/tags" Target="../tags/tag505.xml"/><Relationship Id="rId712" Type="http://schemas.openxmlformats.org/officeDocument/2006/relationships/tags" Target="../tags/tag712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547" Type="http://schemas.openxmlformats.org/officeDocument/2006/relationships/tags" Target="../tags/tag547.xml"/><Relationship Id="rId589" Type="http://schemas.openxmlformats.org/officeDocument/2006/relationships/tags" Target="../tags/tag589.xml"/><Relationship Id="rId754" Type="http://schemas.openxmlformats.org/officeDocument/2006/relationships/tags" Target="../tags/tag754.xml"/><Relationship Id="rId796" Type="http://schemas.openxmlformats.org/officeDocument/2006/relationships/tags" Target="../tags/tag796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449" Type="http://schemas.openxmlformats.org/officeDocument/2006/relationships/tags" Target="../tags/tag449.xml"/><Relationship Id="rId614" Type="http://schemas.openxmlformats.org/officeDocument/2006/relationships/tags" Target="../tags/tag614.xml"/><Relationship Id="rId656" Type="http://schemas.openxmlformats.org/officeDocument/2006/relationships/tags" Target="../tags/tag656.xml"/><Relationship Id="rId821" Type="http://schemas.openxmlformats.org/officeDocument/2006/relationships/tags" Target="../tags/tag821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60" Type="http://schemas.openxmlformats.org/officeDocument/2006/relationships/tags" Target="../tags/tag460.xml"/><Relationship Id="rId516" Type="http://schemas.openxmlformats.org/officeDocument/2006/relationships/tags" Target="../tags/tag516.xml"/><Relationship Id="rId698" Type="http://schemas.openxmlformats.org/officeDocument/2006/relationships/tags" Target="../tags/tag698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558" Type="http://schemas.openxmlformats.org/officeDocument/2006/relationships/tags" Target="../tags/tag558.xml"/><Relationship Id="rId723" Type="http://schemas.openxmlformats.org/officeDocument/2006/relationships/tags" Target="../tags/tag723.xml"/><Relationship Id="rId765" Type="http://schemas.openxmlformats.org/officeDocument/2006/relationships/tags" Target="../tags/tag765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625" Type="http://schemas.openxmlformats.org/officeDocument/2006/relationships/tags" Target="../tags/tag625.xml"/><Relationship Id="rId832" Type="http://schemas.openxmlformats.org/officeDocument/2006/relationships/tags" Target="../tags/tag832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471" Type="http://schemas.openxmlformats.org/officeDocument/2006/relationships/tags" Target="../tags/tag471.xml"/><Relationship Id="rId667" Type="http://schemas.openxmlformats.org/officeDocument/2006/relationships/tags" Target="../tags/tag667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527" Type="http://schemas.openxmlformats.org/officeDocument/2006/relationships/tags" Target="../tags/tag527.xml"/><Relationship Id="rId569" Type="http://schemas.openxmlformats.org/officeDocument/2006/relationships/tags" Target="../tags/tag569.xml"/><Relationship Id="rId734" Type="http://schemas.openxmlformats.org/officeDocument/2006/relationships/tags" Target="../tags/tag734.xml"/><Relationship Id="rId776" Type="http://schemas.openxmlformats.org/officeDocument/2006/relationships/tags" Target="../tags/tag776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580" Type="http://schemas.openxmlformats.org/officeDocument/2006/relationships/tags" Target="../tags/tag580.xml"/><Relationship Id="rId636" Type="http://schemas.openxmlformats.org/officeDocument/2006/relationships/tags" Target="../tags/tag636.xml"/><Relationship Id="rId801" Type="http://schemas.openxmlformats.org/officeDocument/2006/relationships/tags" Target="../tags/tag801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678" Type="http://schemas.openxmlformats.org/officeDocument/2006/relationships/tags" Target="../tags/tag678.xml"/><Relationship Id="rId843" Type="http://schemas.openxmlformats.org/officeDocument/2006/relationships/tags" Target="../tags/tag843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482" Type="http://schemas.openxmlformats.org/officeDocument/2006/relationships/tags" Target="../tags/tag482.xml"/><Relationship Id="rId538" Type="http://schemas.openxmlformats.org/officeDocument/2006/relationships/tags" Target="../tags/tag538.xml"/><Relationship Id="rId703" Type="http://schemas.openxmlformats.org/officeDocument/2006/relationships/tags" Target="../tags/tag703.xml"/><Relationship Id="rId745" Type="http://schemas.openxmlformats.org/officeDocument/2006/relationships/tags" Target="../tags/tag745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Relationship Id="rId591" Type="http://schemas.openxmlformats.org/officeDocument/2006/relationships/tags" Target="../tags/tag591.xml"/><Relationship Id="rId605" Type="http://schemas.openxmlformats.org/officeDocument/2006/relationships/tags" Target="../tags/tag605.xml"/><Relationship Id="rId787" Type="http://schemas.openxmlformats.org/officeDocument/2006/relationships/tags" Target="../tags/tag787.xml"/><Relationship Id="rId812" Type="http://schemas.openxmlformats.org/officeDocument/2006/relationships/tags" Target="../tags/tag812.xml"/><Relationship Id="rId202" Type="http://schemas.openxmlformats.org/officeDocument/2006/relationships/tags" Target="../tags/tag202.xml"/><Relationship Id="rId244" Type="http://schemas.openxmlformats.org/officeDocument/2006/relationships/tags" Target="../tags/tag244.xml"/><Relationship Id="rId647" Type="http://schemas.openxmlformats.org/officeDocument/2006/relationships/tags" Target="../tags/tag647.xml"/><Relationship Id="rId689" Type="http://schemas.openxmlformats.org/officeDocument/2006/relationships/tags" Target="../tags/tag689.xml"/><Relationship Id="rId854" Type="http://schemas.openxmlformats.org/officeDocument/2006/relationships/tags" Target="../tags/tag854.xml"/><Relationship Id="rId39" Type="http://schemas.openxmlformats.org/officeDocument/2006/relationships/tags" Target="../tags/tag39.xml"/><Relationship Id="rId286" Type="http://schemas.openxmlformats.org/officeDocument/2006/relationships/tags" Target="../tags/tag286.xml"/><Relationship Id="rId451" Type="http://schemas.openxmlformats.org/officeDocument/2006/relationships/tags" Target="../tags/tag451.xml"/><Relationship Id="rId493" Type="http://schemas.openxmlformats.org/officeDocument/2006/relationships/tags" Target="../tags/tag493.xml"/><Relationship Id="rId507" Type="http://schemas.openxmlformats.org/officeDocument/2006/relationships/tags" Target="../tags/tag507.xml"/><Relationship Id="rId549" Type="http://schemas.openxmlformats.org/officeDocument/2006/relationships/tags" Target="../tags/tag549.xml"/><Relationship Id="rId714" Type="http://schemas.openxmlformats.org/officeDocument/2006/relationships/tags" Target="../tags/tag714.xml"/><Relationship Id="rId756" Type="http://schemas.openxmlformats.org/officeDocument/2006/relationships/tags" Target="../tags/tag75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46" Type="http://schemas.openxmlformats.org/officeDocument/2006/relationships/tags" Target="../tags/tag146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53" Type="http://schemas.openxmlformats.org/officeDocument/2006/relationships/tags" Target="../tags/tag353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560" Type="http://schemas.openxmlformats.org/officeDocument/2006/relationships/tags" Target="../tags/tag560.xml"/><Relationship Id="rId798" Type="http://schemas.openxmlformats.org/officeDocument/2006/relationships/tags" Target="../tags/tag798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420" Type="http://schemas.openxmlformats.org/officeDocument/2006/relationships/tags" Target="../tags/tag420.xml"/><Relationship Id="rId616" Type="http://schemas.openxmlformats.org/officeDocument/2006/relationships/tags" Target="../tags/tag616.xml"/><Relationship Id="rId658" Type="http://schemas.openxmlformats.org/officeDocument/2006/relationships/tags" Target="../tags/tag658.xml"/><Relationship Id="rId823" Type="http://schemas.openxmlformats.org/officeDocument/2006/relationships/tags" Target="../tags/tag823.xml"/><Relationship Id="rId255" Type="http://schemas.openxmlformats.org/officeDocument/2006/relationships/tags" Target="../tags/tag255.xml"/><Relationship Id="rId297" Type="http://schemas.openxmlformats.org/officeDocument/2006/relationships/tags" Target="../tags/tag297.xml"/><Relationship Id="rId462" Type="http://schemas.openxmlformats.org/officeDocument/2006/relationships/tags" Target="../tags/tag462.xml"/><Relationship Id="rId518" Type="http://schemas.openxmlformats.org/officeDocument/2006/relationships/tags" Target="../tags/tag518.xml"/><Relationship Id="rId725" Type="http://schemas.openxmlformats.org/officeDocument/2006/relationships/tags" Target="../tags/tag725.xml"/><Relationship Id="rId115" Type="http://schemas.openxmlformats.org/officeDocument/2006/relationships/tags" Target="../tags/tag115.xml"/><Relationship Id="rId157" Type="http://schemas.openxmlformats.org/officeDocument/2006/relationships/tags" Target="../tags/tag157.xml"/><Relationship Id="rId322" Type="http://schemas.openxmlformats.org/officeDocument/2006/relationships/tags" Target="../tags/tag322.xml"/><Relationship Id="rId364" Type="http://schemas.openxmlformats.org/officeDocument/2006/relationships/tags" Target="../tags/tag364.xml"/><Relationship Id="rId767" Type="http://schemas.openxmlformats.org/officeDocument/2006/relationships/tags" Target="../tags/tag767.xml"/><Relationship Id="rId61" Type="http://schemas.openxmlformats.org/officeDocument/2006/relationships/tags" Target="../tags/tag61.xml"/><Relationship Id="rId199" Type="http://schemas.openxmlformats.org/officeDocument/2006/relationships/tags" Target="../tags/tag199.xml"/><Relationship Id="rId571" Type="http://schemas.openxmlformats.org/officeDocument/2006/relationships/tags" Target="../tags/tag571.xml"/><Relationship Id="rId627" Type="http://schemas.openxmlformats.org/officeDocument/2006/relationships/tags" Target="../tags/tag627.xml"/><Relationship Id="rId669" Type="http://schemas.openxmlformats.org/officeDocument/2006/relationships/tags" Target="../tags/tag669.xml"/><Relationship Id="rId834" Type="http://schemas.openxmlformats.org/officeDocument/2006/relationships/tags" Target="../tags/tag834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66" Type="http://schemas.openxmlformats.org/officeDocument/2006/relationships/tags" Target="../tags/tag266.xml"/><Relationship Id="rId431" Type="http://schemas.openxmlformats.org/officeDocument/2006/relationships/tags" Target="../tags/tag431.xml"/><Relationship Id="rId473" Type="http://schemas.openxmlformats.org/officeDocument/2006/relationships/tags" Target="../tags/tag473.xml"/><Relationship Id="rId529" Type="http://schemas.openxmlformats.org/officeDocument/2006/relationships/tags" Target="../tags/tag529.xml"/><Relationship Id="rId680" Type="http://schemas.openxmlformats.org/officeDocument/2006/relationships/tags" Target="../tags/tag680.xml"/><Relationship Id="rId736" Type="http://schemas.openxmlformats.org/officeDocument/2006/relationships/tags" Target="../tags/tag736.xml"/><Relationship Id="rId30" Type="http://schemas.openxmlformats.org/officeDocument/2006/relationships/tags" Target="../tags/tag30.xml"/><Relationship Id="rId126" Type="http://schemas.openxmlformats.org/officeDocument/2006/relationships/tags" Target="../tags/tag126.xml"/><Relationship Id="rId168" Type="http://schemas.openxmlformats.org/officeDocument/2006/relationships/tags" Target="../tags/tag168.xml"/><Relationship Id="rId333" Type="http://schemas.openxmlformats.org/officeDocument/2006/relationships/tags" Target="../tags/tag333.xml"/><Relationship Id="rId540" Type="http://schemas.openxmlformats.org/officeDocument/2006/relationships/tags" Target="../tags/tag540.xml"/><Relationship Id="rId778" Type="http://schemas.openxmlformats.org/officeDocument/2006/relationships/tags" Target="../tags/tag778.xml"/><Relationship Id="rId72" Type="http://schemas.openxmlformats.org/officeDocument/2006/relationships/tags" Target="../tags/tag72.xml"/><Relationship Id="rId375" Type="http://schemas.openxmlformats.org/officeDocument/2006/relationships/tags" Target="../tags/tag375.xml"/><Relationship Id="rId582" Type="http://schemas.openxmlformats.org/officeDocument/2006/relationships/tags" Target="../tags/tag582.xml"/><Relationship Id="rId638" Type="http://schemas.openxmlformats.org/officeDocument/2006/relationships/tags" Target="../tags/tag638.xml"/><Relationship Id="rId803" Type="http://schemas.openxmlformats.org/officeDocument/2006/relationships/tags" Target="../tags/tag803.xml"/><Relationship Id="rId845" Type="http://schemas.openxmlformats.org/officeDocument/2006/relationships/tags" Target="../tags/tag845.xml"/><Relationship Id="rId3" Type="http://schemas.openxmlformats.org/officeDocument/2006/relationships/tags" Target="../tags/tag3.xml"/><Relationship Id="rId235" Type="http://schemas.openxmlformats.org/officeDocument/2006/relationships/tags" Target="../tags/tag235.xml"/><Relationship Id="rId277" Type="http://schemas.openxmlformats.org/officeDocument/2006/relationships/tags" Target="../tags/tag277.xml"/><Relationship Id="rId400" Type="http://schemas.openxmlformats.org/officeDocument/2006/relationships/tags" Target="../tags/tag400.xml"/><Relationship Id="rId442" Type="http://schemas.openxmlformats.org/officeDocument/2006/relationships/tags" Target="../tags/tag442.xml"/><Relationship Id="rId484" Type="http://schemas.openxmlformats.org/officeDocument/2006/relationships/tags" Target="../tags/tag484.xml"/><Relationship Id="rId705" Type="http://schemas.openxmlformats.org/officeDocument/2006/relationships/tags" Target="../tags/tag705.xml"/><Relationship Id="rId137" Type="http://schemas.openxmlformats.org/officeDocument/2006/relationships/tags" Target="../tags/tag137.xml"/><Relationship Id="rId302" Type="http://schemas.openxmlformats.org/officeDocument/2006/relationships/tags" Target="../tags/tag302.xml"/><Relationship Id="rId344" Type="http://schemas.openxmlformats.org/officeDocument/2006/relationships/tags" Target="../tags/tag344.xml"/><Relationship Id="rId691" Type="http://schemas.openxmlformats.org/officeDocument/2006/relationships/tags" Target="../tags/tag691.xml"/><Relationship Id="rId747" Type="http://schemas.openxmlformats.org/officeDocument/2006/relationships/tags" Target="../tags/tag747.xml"/><Relationship Id="rId789" Type="http://schemas.openxmlformats.org/officeDocument/2006/relationships/tags" Target="../tags/tag789.xml"/><Relationship Id="rId41" Type="http://schemas.openxmlformats.org/officeDocument/2006/relationships/tags" Target="../tags/tag41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86" Type="http://schemas.openxmlformats.org/officeDocument/2006/relationships/tags" Target="../tags/tag386.xml"/><Relationship Id="rId551" Type="http://schemas.openxmlformats.org/officeDocument/2006/relationships/tags" Target="../tags/tag551.xml"/><Relationship Id="rId593" Type="http://schemas.openxmlformats.org/officeDocument/2006/relationships/tags" Target="../tags/tag593.xml"/><Relationship Id="rId607" Type="http://schemas.openxmlformats.org/officeDocument/2006/relationships/tags" Target="../tags/tag607.xml"/><Relationship Id="rId649" Type="http://schemas.openxmlformats.org/officeDocument/2006/relationships/tags" Target="../tags/tag649.xml"/><Relationship Id="rId814" Type="http://schemas.openxmlformats.org/officeDocument/2006/relationships/tags" Target="../tags/tag814.xml"/><Relationship Id="rId856" Type="http://schemas.openxmlformats.org/officeDocument/2006/relationships/tags" Target="../tags/tag85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46" Type="http://schemas.openxmlformats.org/officeDocument/2006/relationships/tags" Target="../tags/tag246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53" Type="http://schemas.openxmlformats.org/officeDocument/2006/relationships/tags" Target="../tags/tag453.xml"/><Relationship Id="rId509" Type="http://schemas.openxmlformats.org/officeDocument/2006/relationships/tags" Target="../tags/tag509.xml"/><Relationship Id="rId660" Type="http://schemas.openxmlformats.org/officeDocument/2006/relationships/tags" Target="../tags/tag660.xml"/><Relationship Id="rId106" Type="http://schemas.openxmlformats.org/officeDocument/2006/relationships/tags" Target="../tags/tag106.xml"/><Relationship Id="rId313" Type="http://schemas.openxmlformats.org/officeDocument/2006/relationships/tags" Target="../tags/tag313.xml"/><Relationship Id="rId495" Type="http://schemas.openxmlformats.org/officeDocument/2006/relationships/tags" Target="../tags/tag495.xml"/><Relationship Id="rId716" Type="http://schemas.openxmlformats.org/officeDocument/2006/relationships/tags" Target="../tags/tag716.xml"/><Relationship Id="rId758" Type="http://schemas.openxmlformats.org/officeDocument/2006/relationships/tags" Target="../tags/tag758.xml"/><Relationship Id="rId10" Type="http://schemas.openxmlformats.org/officeDocument/2006/relationships/tags" Target="../tags/tag10.xml"/><Relationship Id="rId52" Type="http://schemas.openxmlformats.org/officeDocument/2006/relationships/tags" Target="../tags/tag52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355" Type="http://schemas.openxmlformats.org/officeDocument/2006/relationships/tags" Target="../tags/tag355.xml"/><Relationship Id="rId397" Type="http://schemas.openxmlformats.org/officeDocument/2006/relationships/tags" Target="../tags/tag397.xml"/><Relationship Id="rId520" Type="http://schemas.openxmlformats.org/officeDocument/2006/relationships/tags" Target="../tags/tag520.xml"/><Relationship Id="rId562" Type="http://schemas.openxmlformats.org/officeDocument/2006/relationships/tags" Target="../tags/tag562.xml"/><Relationship Id="rId618" Type="http://schemas.openxmlformats.org/officeDocument/2006/relationships/tags" Target="../tags/tag618.xml"/><Relationship Id="rId825" Type="http://schemas.openxmlformats.org/officeDocument/2006/relationships/tags" Target="../tags/tag825.xml"/><Relationship Id="rId215" Type="http://schemas.openxmlformats.org/officeDocument/2006/relationships/tags" Target="../tags/tag215.xml"/><Relationship Id="rId257" Type="http://schemas.openxmlformats.org/officeDocument/2006/relationships/tags" Target="../tags/tag257.xml"/><Relationship Id="rId422" Type="http://schemas.openxmlformats.org/officeDocument/2006/relationships/tags" Target="../tags/tag422.xml"/><Relationship Id="rId464" Type="http://schemas.openxmlformats.org/officeDocument/2006/relationships/tags" Target="../tags/tag464.xml"/><Relationship Id="rId299" Type="http://schemas.openxmlformats.org/officeDocument/2006/relationships/tags" Target="../tags/tag299.xml"/><Relationship Id="rId727" Type="http://schemas.openxmlformats.org/officeDocument/2006/relationships/tags" Target="../tags/tag727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66" Type="http://schemas.openxmlformats.org/officeDocument/2006/relationships/tags" Target="../tags/tag366.xml"/><Relationship Id="rId573" Type="http://schemas.openxmlformats.org/officeDocument/2006/relationships/tags" Target="../tags/tag573.xml"/><Relationship Id="rId780" Type="http://schemas.openxmlformats.org/officeDocument/2006/relationships/tags" Target="../tags/tag78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640" Type="http://schemas.openxmlformats.org/officeDocument/2006/relationships/tags" Target="../tags/tag640.xml"/><Relationship Id="rId738" Type="http://schemas.openxmlformats.org/officeDocument/2006/relationships/tags" Target="../tags/tag738.xml"/><Relationship Id="rId74" Type="http://schemas.openxmlformats.org/officeDocument/2006/relationships/tags" Target="../tags/tag74.xml"/><Relationship Id="rId377" Type="http://schemas.openxmlformats.org/officeDocument/2006/relationships/tags" Target="../tags/tag377.xml"/><Relationship Id="rId500" Type="http://schemas.openxmlformats.org/officeDocument/2006/relationships/tags" Target="../tags/tag500.xml"/><Relationship Id="rId584" Type="http://schemas.openxmlformats.org/officeDocument/2006/relationships/tags" Target="../tags/tag584.xml"/><Relationship Id="rId805" Type="http://schemas.openxmlformats.org/officeDocument/2006/relationships/tags" Target="../tags/tag805.xml"/><Relationship Id="rId5" Type="http://schemas.openxmlformats.org/officeDocument/2006/relationships/tags" Target="../tags/tag5.xml"/><Relationship Id="rId237" Type="http://schemas.openxmlformats.org/officeDocument/2006/relationships/tags" Target="../tags/tag237.xml"/><Relationship Id="rId791" Type="http://schemas.openxmlformats.org/officeDocument/2006/relationships/tags" Target="../tags/tag791.xml"/><Relationship Id="rId444" Type="http://schemas.openxmlformats.org/officeDocument/2006/relationships/tags" Target="../tags/tag444.xml"/><Relationship Id="rId651" Type="http://schemas.openxmlformats.org/officeDocument/2006/relationships/tags" Target="../tags/tag651.xml"/><Relationship Id="rId749" Type="http://schemas.openxmlformats.org/officeDocument/2006/relationships/tags" Target="../tags/tag74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88" Type="http://schemas.openxmlformats.org/officeDocument/2006/relationships/tags" Target="../tags/tag388.xml"/><Relationship Id="rId511" Type="http://schemas.openxmlformats.org/officeDocument/2006/relationships/tags" Target="../tags/tag511.xml"/><Relationship Id="rId609" Type="http://schemas.openxmlformats.org/officeDocument/2006/relationships/tags" Target="../tags/tag609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595" Type="http://schemas.openxmlformats.org/officeDocument/2006/relationships/tags" Target="../tags/tag595.xml"/><Relationship Id="rId816" Type="http://schemas.openxmlformats.org/officeDocument/2006/relationships/tags" Target="../tags/tag816.xml"/><Relationship Id="rId248" Type="http://schemas.openxmlformats.org/officeDocument/2006/relationships/tags" Target="../tags/tag248.xml"/><Relationship Id="rId455" Type="http://schemas.openxmlformats.org/officeDocument/2006/relationships/tags" Target="../tags/tag455.xml"/><Relationship Id="rId662" Type="http://schemas.openxmlformats.org/officeDocument/2006/relationships/tags" Target="../tags/tag662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522" Type="http://schemas.openxmlformats.org/officeDocument/2006/relationships/tags" Target="../tags/tag522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399" Type="http://schemas.openxmlformats.org/officeDocument/2006/relationships/tags" Target="../tags/tag399.xml"/><Relationship Id="rId827" Type="http://schemas.openxmlformats.org/officeDocument/2006/relationships/tags" Target="../tags/tag827.xml"/><Relationship Id="rId259" Type="http://schemas.openxmlformats.org/officeDocument/2006/relationships/tags" Target="../tags/tag259.xml"/><Relationship Id="rId466" Type="http://schemas.openxmlformats.org/officeDocument/2006/relationships/tags" Target="../tags/tag466.xml"/><Relationship Id="rId673" Type="http://schemas.openxmlformats.org/officeDocument/2006/relationships/tags" Target="../tags/tag673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326" Type="http://schemas.openxmlformats.org/officeDocument/2006/relationships/tags" Target="../tags/tag326.xml"/><Relationship Id="rId533" Type="http://schemas.openxmlformats.org/officeDocument/2006/relationships/tags" Target="../tags/tag533.xml"/><Relationship Id="rId740" Type="http://schemas.openxmlformats.org/officeDocument/2006/relationships/tags" Target="../tags/tag740.xml"/><Relationship Id="rId838" Type="http://schemas.openxmlformats.org/officeDocument/2006/relationships/tags" Target="../tags/tag838.xml"/><Relationship Id="rId172" Type="http://schemas.openxmlformats.org/officeDocument/2006/relationships/tags" Target="../tags/tag172.xml"/><Relationship Id="rId477" Type="http://schemas.openxmlformats.org/officeDocument/2006/relationships/tags" Target="../tags/tag477.xml"/><Relationship Id="rId600" Type="http://schemas.openxmlformats.org/officeDocument/2006/relationships/tags" Target="../tags/tag600.xml"/><Relationship Id="rId684" Type="http://schemas.openxmlformats.org/officeDocument/2006/relationships/tags" Target="../tags/tag684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544" Type="http://schemas.openxmlformats.org/officeDocument/2006/relationships/tags" Target="../tags/tag544.xml"/><Relationship Id="rId751" Type="http://schemas.openxmlformats.org/officeDocument/2006/relationships/tags" Target="../tags/tag751.xml"/><Relationship Id="rId849" Type="http://schemas.openxmlformats.org/officeDocument/2006/relationships/tags" Target="../tags/tag849.xml"/><Relationship Id="rId183" Type="http://schemas.openxmlformats.org/officeDocument/2006/relationships/tags" Target="../tags/tag183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611" Type="http://schemas.openxmlformats.org/officeDocument/2006/relationships/tags" Target="../tags/tag611.xml"/><Relationship Id="rId250" Type="http://schemas.openxmlformats.org/officeDocument/2006/relationships/tags" Target="../tags/tag250.xml"/><Relationship Id="rId488" Type="http://schemas.openxmlformats.org/officeDocument/2006/relationships/tags" Target="../tags/tag488.xml"/><Relationship Id="rId695" Type="http://schemas.openxmlformats.org/officeDocument/2006/relationships/tags" Target="../tags/tag695.xml"/><Relationship Id="rId709" Type="http://schemas.openxmlformats.org/officeDocument/2006/relationships/tags" Target="../tags/tag709.xml"/><Relationship Id="rId45" Type="http://schemas.openxmlformats.org/officeDocument/2006/relationships/tags" Target="../tags/tag45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555" Type="http://schemas.openxmlformats.org/officeDocument/2006/relationships/tags" Target="../tags/tag555.xml"/><Relationship Id="rId762" Type="http://schemas.openxmlformats.org/officeDocument/2006/relationships/tags" Target="../tags/tag76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622" Type="http://schemas.openxmlformats.org/officeDocument/2006/relationships/tags" Target="../tags/tag622.xml"/><Relationship Id="rId261" Type="http://schemas.openxmlformats.org/officeDocument/2006/relationships/tags" Target="../tags/tag261.xml"/><Relationship Id="rId499" Type="http://schemas.openxmlformats.org/officeDocument/2006/relationships/tags" Target="../tags/tag499.xml"/><Relationship Id="rId56" Type="http://schemas.openxmlformats.org/officeDocument/2006/relationships/tags" Target="../tags/tag56.xml"/><Relationship Id="rId359" Type="http://schemas.openxmlformats.org/officeDocument/2006/relationships/tags" Target="../tags/tag359.xml"/><Relationship Id="rId566" Type="http://schemas.openxmlformats.org/officeDocument/2006/relationships/tags" Target="../tags/tag566.xml"/><Relationship Id="rId773" Type="http://schemas.openxmlformats.org/officeDocument/2006/relationships/tags" Target="../tags/tag773.xml"/><Relationship Id="rId121" Type="http://schemas.openxmlformats.org/officeDocument/2006/relationships/tags" Target="../tags/tag121.xml"/><Relationship Id="rId219" Type="http://schemas.openxmlformats.org/officeDocument/2006/relationships/tags" Target="../tags/tag219.xml"/><Relationship Id="rId426" Type="http://schemas.openxmlformats.org/officeDocument/2006/relationships/tags" Target="../tags/tag426.xml"/><Relationship Id="rId633" Type="http://schemas.openxmlformats.org/officeDocument/2006/relationships/tags" Target="../tags/tag633.xml"/><Relationship Id="rId840" Type="http://schemas.openxmlformats.org/officeDocument/2006/relationships/tags" Target="../tags/tag840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577" Type="http://schemas.openxmlformats.org/officeDocument/2006/relationships/tags" Target="../tags/tag577.xml"/><Relationship Id="rId700" Type="http://schemas.openxmlformats.org/officeDocument/2006/relationships/tags" Target="../tags/tag700.xml"/><Relationship Id="rId132" Type="http://schemas.openxmlformats.org/officeDocument/2006/relationships/tags" Target="../tags/tag132.xml"/><Relationship Id="rId784" Type="http://schemas.openxmlformats.org/officeDocument/2006/relationships/tags" Target="../tags/tag784.xml"/><Relationship Id="rId437" Type="http://schemas.openxmlformats.org/officeDocument/2006/relationships/tags" Target="../tags/tag437.xml"/><Relationship Id="rId644" Type="http://schemas.openxmlformats.org/officeDocument/2006/relationships/tags" Target="../tags/tag644.xml"/><Relationship Id="rId851" Type="http://schemas.openxmlformats.org/officeDocument/2006/relationships/tags" Target="../tags/tag851.xml"/><Relationship Id="rId283" Type="http://schemas.openxmlformats.org/officeDocument/2006/relationships/tags" Target="../tags/tag283.xml"/><Relationship Id="rId490" Type="http://schemas.openxmlformats.org/officeDocument/2006/relationships/tags" Target="../tags/tag490.xml"/><Relationship Id="rId504" Type="http://schemas.openxmlformats.org/officeDocument/2006/relationships/tags" Target="../tags/tag504.xml"/><Relationship Id="rId711" Type="http://schemas.openxmlformats.org/officeDocument/2006/relationships/tags" Target="../tags/tag711.xml"/><Relationship Id="rId78" Type="http://schemas.openxmlformats.org/officeDocument/2006/relationships/tags" Target="../tags/tag78.xml"/><Relationship Id="rId143" Type="http://schemas.openxmlformats.org/officeDocument/2006/relationships/tags" Target="../tags/tag143.xml"/><Relationship Id="rId350" Type="http://schemas.openxmlformats.org/officeDocument/2006/relationships/tags" Target="../tags/tag350.xml"/><Relationship Id="rId588" Type="http://schemas.openxmlformats.org/officeDocument/2006/relationships/tags" Target="../tags/tag588.xml"/><Relationship Id="rId795" Type="http://schemas.openxmlformats.org/officeDocument/2006/relationships/tags" Target="../tags/tag795.xml"/><Relationship Id="rId809" Type="http://schemas.openxmlformats.org/officeDocument/2006/relationships/tags" Target="../tags/tag809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448" Type="http://schemas.openxmlformats.org/officeDocument/2006/relationships/tags" Target="../tags/tag448.xml"/><Relationship Id="rId655" Type="http://schemas.openxmlformats.org/officeDocument/2006/relationships/tags" Target="../tags/tag655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515" Type="http://schemas.openxmlformats.org/officeDocument/2006/relationships/tags" Target="../tags/tag515.xml"/><Relationship Id="rId722" Type="http://schemas.openxmlformats.org/officeDocument/2006/relationships/tags" Target="../tags/tag722.xml"/><Relationship Id="rId89" Type="http://schemas.openxmlformats.org/officeDocument/2006/relationships/tags" Target="../tags/tag89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599" Type="http://schemas.openxmlformats.org/officeDocument/2006/relationships/tags" Target="../tags/tag599.xml"/><Relationship Id="rId459" Type="http://schemas.openxmlformats.org/officeDocument/2006/relationships/tags" Target="../tags/tag459.xml"/><Relationship Id="rId666" Type="http://schemas.openxmlformats.org/officeDocument/2006/relationships/tags" Target="../tags/tag666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319" Type="http://schemas.openxmlformats.org/officeDocument/2006/relationships/tags" Target="../tags/tag319.xml"/><Relationship Id="rId526" Type="http://schemas.openxmlformats.org/officeDocument/2006/relationships/tags" Target="../tags/tag526.xml"/><Relationship Id="rId733" Type="http://schemas.openxmlformats.org/officeDocument/2006/relationships/tags" Target="../tags/tag733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677" Type="http://schemas.openxmlformats.org/officeDocument/2006/relationships/tags" Target="../tags/tag677.xml"/><Relationship Id="rId800" Type="http://schemas.openxmlformats.org/officeDocument/2006/relationships/tags" Target="../tags/tag800.xml"/><Relationship Id="rId232" Type="http://schemas.openxmlformats.org/officeDocument/2006/relationships/tags" Target="../tags/tag232.xml"/><Relationship Id="rId27" Type="http://schemas.openxmlformats.org/officeDocument/2006/relationships/tags" Target="../tags/tag27.xml"/><Relationship Id="rId537" Type="http://schemas.openxmlformats.org/officeDocument/2006/relationships/tags" Target="../tags/tag537.xml"/><Relationship Id="rId744" Type="http://schemas.openxmlformats.org/officeDocument/2006/relationships/tags" Target="../tags/tag74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83" Type="http://schemas.openxmlformats.org/officeDocument/2006/relationships/tags" Target="../tags/tag383.xml"/><Relationship Id="rId590" Type="http://schemas.openxmlformats.org/officeDocument/2006/relationships/tags" Target="../tags/tag590.xml"/><Relationship Id="rId604" Type="http://schemas.openxmlformats.org/officeDocument/2006/relationships/tags" Target="../tags/tag604.xml"/><Relationship Id="rId811" Type="http://schemas.openxmlformats.org/officeDocument/2006/relationships/tags" Target="../tags/tag811.xml"/><Relationship Id="rId243" Type="http://schemas.openxmlformats.org/officeDocument/2006/relationships/tags" Target="../tags/tag243.xml"/><Relationship Id="rId450" Type="http://schemas.openxmlformats.org/officeDocument/2006/relationships/tags" Target="../tags/tag450.xml"/><Relationship Id="rId688" Type="http://schemas.openxmlformats.org/officeDocument/2006/relationships/tags" Target="../tags/tag688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548" Type="http://schemas.openxmlformats.org/officeDocument/2006/relationships/tags" Target="../tags/tag548.xml"/><Relationship Id="rId755" Type="http://schemas.openxmlformats.org/officeDocument/2006/relationships/tags" Target="../tags/tag755.xml"/><Relationship Id="rId91" Type="http://schemas.openxmlformats.org/officeDocument/2006/relationships/tags" Target="../tags/tag91.xml"/><Relationship Id="rId187" Type="http://schemas.openxmlformats.org/officeDocument/2006/relationships/tags" Target="../tags/tag187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615" Type="http://schemas.openxmlformats.org/officeDocument/2006/relationships/tags" Target="../tags/tag615.xml"/><Relationship Id="rId822" Type="http://schemas.openxmlformats.org/officeDocument/2006/relationships/tags" Target="../tags/tag822.xml"/><Relationship Id="rId254" Type="http://schemas.openxmlformats.org/officeDocument/2006/relationships/tags" Target="../tags/tag254.xml"/><Relationship Id="rId699" Type="http://schemas.openxmlformats.org/officeDocument/2006/relationships/tags" Target="../tags/tag699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461" Type="http://schemas.openxmlformats.org/officeDocument/2006/relationships/tags" Target="../tags/tag461.xml"/><Relationship Id="rId559" Type="http://schemas.openxmlformats.org/officeDocument/2006/relationships/tags" Target="../tags/tag559.xml"/><Relationship Id="rId766" Type="http://schemas.openxmlformats.org/officeDocument/2006/relationships/tags" Target="../tags/tag76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419" Type="http://schemas.openxmlformats.org/officeDocument/2006/relationships/tags" Target="../tags/tag419.xml"/><Relationship Id="rId626" Type="http://schemas.openxmlformats.org/officeDocument/2006/relationships/tags" Target="../tags/tag626.xml"/><Relationship Id="rId833" Type="http://schemas.openxmlformats.org/officeDocument/2006/relationships/tags" Target="../tags/tag833.xml"/><Relationship Id="rId265" Type="http://schemas.openxmlformats.org/officeDocument/2006/relationships/tags" Target="../tags/tag265.xml"/><Relationship Id="rId472" Type="http://schemas.openxmlformats.org/officeDocument/2006/relationships/tags" Target="../tags/tag472.xml"/><Relationship Id="rId125" Type="http://schemas.openxmlformats.org/officeDocument/2006/relationships/tags" Target="../tags/tag125.xml"/><Relationship Id="rId332" Type="http://schemas.openxmlformats.org/officeDocument/2006/relationships/tags" Target="../tags/tag332.xml"/><Relationship Id="rId777" Type="http://schemas.openxmlformats.org/officeDocument/2006/relationships/tags" Target="../tags/tag777.xml"/><Relationship Id="rId637" Type="http://schemas.openxmlformats.org/officeDocument/2006/relationships/tags" Target="../tags/tag637.xml"/><Relationship Id="rId844" Type="http://schemas.openxmlformats.org/officeDocument/2006/relationships/tags" Target="../tags/tag844.xml"/><Relationship Id="rId276" Type="http://schemas.openxmlformats.org/officeDocument/2006/relationships/tags" Target="../tags/tag276.xml"/><Relationship Id="rId483" Type="http://schemas.openxmlformats.org/officeDocument/2006/relationships/tags" Target="../tags/tag483.xml"/><Relationship Id="rId690" Type="http://schemas.openxmlformats.org/officeDocument/2006/relationships/tags" Target="../tags/tag690.xml"/><Relationship Id="rId704" Type="http://schemas.openxmlformats.org/officeDocument/2006/relationships/tags" Target="../tags/tag704.xml"/><Relationship Id="rId40" Type="http://schemas.openxmlformats.org/officeDocument/2006/relationships/tags" Target="../tags/tag40.xml"/><Relationship Id="rId136" Type="http://schemas.openxmlformats.org/officeDocument/2006/relationships/tags" Target="../tags/tag136.xml"/><Relationship Id="rId343" Type="http://schemas.openxmlformats.org/officeDocument/2006/relationships/tags" Target="../tags/tag343.xml"/><Relationship Id="rId550" Type="http://schemas.openxmlformats.org/officeDocument/2006/relationships/tags" Target="../tags/tag550.xml"/><Relationship Id="rId788" Type="http://schemas.openxmlformats.org/officeDocument/2006/relationships/tags" Target="../tags/tag788.xml"/><Relationship Id="rId203" Type="http://schemas.openxmlformats.org/officeDocument/2006/relationships/tags" Target="../tags/tag203.xml"/><Relationship Id="rId648" Type="http://schemas.openxmlformats.org/officeDocument/2006/relationships/tags" Target="../tags/tag648.xml"/><Relationship Id="rId855" Type="http://schemas.openxmlformats.org/officeDocument/2006/relationships/tags" Target="../tags/tag855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94" Type="http://schemas.openxmlformats.org/officeDocument/2006/relationships/tags" Target="../tags/tag494.xml"/><Relationship Id="rId508" Type="http://schemas.openxmlformats.org/officeDocument/2006/relationships/tags" Target="../tags/tag508.xml"/><Relationship Id="rId715" Type="http://schemas.openxmlformats.org/officeDocument/2006/relationships/tags" Target="../tags/tag715.xml"/><Relationship Id="rId147" Type="http://schemas.openxmlformats.org/officeDocument/2006/relationships/tags" Target="../tags/tag147.xml"/><Relationship Id="rId354" Type="http://schemas.openxmlformats.org/officeDocument/2006/relationships/tags" Target="../tags/tag354.xml"/><Relationship Id="rId799" Type="http://schemas.openxmlformats.org/officeDocument/2006/relationships/tags" Target="../tags/tag799.xml"/><Relationship Id="rId51" Type="http://schemas.openxmlformats.org/officeDocument/2006/relationships/tags" Target="../tags/tag51.xml"/><Relationship Id="rId561" Type="http://schemas.openxmlformats.org/officeDocument/2006/relationships/tags" Target="../tags/tag561.xml"/><Relationship Id="rId659" Type="http://schemas.openxmlformats.org/officeDocument/2006/relationships/tags" Target="../tags/tag659.xml"/><Relationship Id="rId214" Type="http://schemas.openxmlformats.org/officeDocument/2006/relationships/tags" Target="../tags/tag214.xml"/><Relationship Id="rId298" Type="http://schemas.openxmlformats.org/officeDocument/2006/relationships/tags" Target="../tags/tag298.xml"/><Relationship Id="rId421" Type="http://schemas.openxmlformats.org/officeDocument/2006/relationships/tags" Target="../tags/tag421.xml"/><Relationship Id="rId519" Type="http://schemas.openxmlformats.org/officeDocument/2006/relationships/tags" Target="../tags/tag519.xml"/><Relationship Id="rId158" Type="http://schemas.openxmlformats.org/officeDocument/2006/relationships/tags" Target="../tags/tag158.xml"/><Relationship Id="rId726" Type="http://schemas.openxmlformats.org/officeDocument/2006/relationships/tags" Target="../tags/tag726.xml"/><Relationship Id="rId62" Type="http://schemas.openxmlformats.org/officeDocument/2006/relationships/tags" Target="../tags/tag62.xml"/><Relationship Id="rId365" Type="http://schemas.openxmlformats.org/officeDocument/2006/relationships/tags" Target="../tags/tag365.xml"/><Relationship Id="rId572" Type="http://schemas.openxmlformats.org/officeDocument/2006/relationships/tags" Target="../tags/tag572.xml"/><Relationship Id="rId225" Type="http://schemas.openxmlformats.org/officeDocument/2006/relationships/tags" Target="../tags/tag225.xml"/><Relationship Id="rId432" Type="http://schemas.openxmlformats.org/officeDocument/2006/relationships/tags" Target="../tags/tag432.xml"/><Relationship Id="rId737" Type="http://schemas.openxmlformats.org/officeDocument/2006/relationships/tags" Target="../tags/tag737.xml"/><Relationship Id="rId73" Type="http://schemas.openxmlformats.org/officeDocument/2006/relationships/tags" Target="../tags/tag73.xml"/><Relationship Id="rId169" Type="http://schemas.openxmlformats.org/officeDocument/2006/relationships/tags" Target="../tags/tag169.xml"/><Relationship Id="rId376" Type="http://schemas.openxmlformats.org/officeDocument/2006/relationships/tags" Target="../tags/tag376.xml"/><Relationship Id="rId583" Type="http://schemas.openxmlformats.org/officeDocument/2006/relationships/tags" Target="../tags/tag583.xml"/><Relationship Id="rId790" Type="http://schemas.openxmlformats.org/officeDocument/2006/relationships/tags" Target="../tags/tag790.xml"/><Relationship Id="rId804" Type="http://schemas.openxmlformats.org/officeDocument/2006/relationships/tags" Target="../tags/tag804.xml"/><Relationship Id="rId4" Type="http://schemas.openxmlformats.org/officeDocument/2006/relationships/tags" Target="../tags/tag4.xml"/><Relationship Id="rId236" Type="http://schemas.openxmlformats.org/officeDocument/2006/relationships/tags" Target="../tags/tag236.xml"/><Relationship Id="rId443" Type="http://schemas.openxmlformats.org/officeDocument/2006/relationships/tags" Target="../tags/tag443.xml"/><Relationship Id="rId650" Type="http://schemas.openxmlformats.org/officeDocument/2006/relationships/tags" Target="../tags/tag650.xml"/><Relationship Id="rId303" Type="http://schemas.openxmlformats.org/officeDocument/2006/relationships/tags" Target="../tags/tag303.xml"/><Relationship Id="rId748" Type="http://schemas.openxmlformats.org/officeDocument/2006/relationships/tags" Target="../tags/tag748.xml"/><Relationship Id="rId84" Type="http://schemas.openxmlformats.org/officeDocument/2006/relationships/tags" Target="../tags/tag84.xml"/><Relationship Id="rId387" Type="http://schemas.openxmlformats.org/officeDocument/2006/relationships/tags" Target="../tags/tag387.xml"/><Relationship Id="rId510" Type="http://schemas.openxmlformats.org/officeDocument/2006/relationships/tags" Target="../tags/tag510.xml"/><Relationship Id="rId594" Type="http://schemas.openxmlformats.org/officeDocument/2006/relationships/tags" Target="../tags/tag594.xml"/><Relationship Id="rId608" Type="http://schemas.openxmlformats.org/officeDocument/2006/relationships/tags" Target="../tags/tag608.xml"/><Relationship Id="rId815" Type="http://schemas.openxmlformats.org/officeDocument/2006/relationships/tags" Target="../tags/tag815.xml"/><Relationship Id="rId247" Type="http://schemas.openxmlformats.org/officeDocument/2006/relationships/tags" Target="../tags/tag247.xml"/><Relationship Id="rId107" Type="http://schemas.openxmlformats.org/officeDocument/2006/relationships/tags" Target="../tags/tag107.xml"/><Relationship Id="rId454" Type="http://schemas.openxmlformats.org/officeDocument/2006/relationships/tags" Target="../tags/tag454.xml"/><Relationship Id="rId661" Type="http://schemas.openxmlformats.org/officeDocument/2006/relationships/tags" Target="../tags/tag661.xml"/><Relationship Id="rId759" Type="http://schemas.openxmlformats.org/officeDocument/2006/relationships/tags" Target="../tags/tag759.xml"/><Relationship Id="rId11" Type="http://schemas.openxmlformats.org/officeDocument/2006/relationships/tags" Target="../tags/tag11.xml"/><Relationship Id="rId314" Type="http://schemas.openxmlformats.org/officeDocument/2006/relationships/tags" Target="../tags/tag314.xml"/><Relationship Id="rId398" Type="http://schemas.openxmlformats.org/officeDocument/2006/relationships/tags" Target="../tags/tag398.xml"/><Relationship Id="rId521" Type="http://schemas.openxmlformats.org/officeDocument/2006/relationships/tags" Target="../tags/tag521.xml"/><Relationship Id="rId619" Type="http://schemas.openxmlformats.org/officeDocument/2006/relationships/tags" Target="../tags/tag619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826" Type="http://schemas.openxmlformats.org/officeDocument/2006/relationships/tags" Target="../tags/tag826.xml"/><Relationship Id="rId258" Type="http://schemas.openxmlformats.org/officeDocument/2006/relationships/tags" Target="../tags/tag258.xml"/><Relationship Id="rId465" Type="http://schemas.openxmlformats.org/officeDocument/2006/relationships/tags" Target="../tags/tag465.xml"/><Relationship Id="rId672" Type="http://schemas.openxmlformats.org/officeDocument/2006/relationships/tags" Target="../tags/tag672.xml"/><Relationship Id="rId22" Type="http://schemas.openxmlformats.org/officeDocument/2006/relationships/tags" Target="../tags/tag22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532" Type="http://schemas.openxmlformats.org/officeDocument/2006/relationships/tags" Target="../tags/tag532.xml"/><Relationship Id="rId171" Type="http://schemas.openxmlformats.org/officeDocument/2006/relationships/tags" Target="../tags/tag171.xml"/><Relationship Id="rId837" Type="http://schemas.openxmlformats.org/officeDocument/2006/relationships/tags" Target="../tags/tag837.xml"/><Relationship Id="rId269" Type="http://schemas.openxmlformats.org/officeDocument/2006/relationships/tags" Target="../tags/tag269.xml"/><Relationship Id="rId476" Type="http://schemas.openxmlformats.org/officeDocument/2006/relationships/tags" Target="../tags/tag476.xml"/><Relationship Id="rId683" Type="http://schemas.openxmlformats.org/officeDocument/2006/relationships/tags" Target="../tags/tag683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336" Type="http://schemas.openxmlformats.org/officeDocument/2006/relationships/tags" Target="../tags/tag336.xml"/><Relationship Id="rId543" Type="http://schemas.openxmlformats.org/officeDocument/2006/relationships/tags" Target="../tags/tag543.xml"/><Relationship Id="rId182" Type="http://schemas.openxmlformats.org/officeDocument/2006/relationships/tags" Target="../tags/tag182.xml"/><Relationship Id="rId403" Type="http://schemas.openxmlformats.org/officeDocument/2006/relationships/tags" Target="../tags/tag403.xml"/><Relationship Id="rId750" Type="http://schemas.openxmlformats.org/officeDocument/2006/relationships/tags" Target="../tags/tag750.xml"/><Relationship Id="rId848" Type="http://schemas.openxmlformats.org/officeDocument/2006/relationships/tags" Target="../tags/tag848.xml"/><Relationship Id="rId487" Type="http://schemas.openxmlformats.org/officeDocument/2006/relationships/tags" Target="../tags/tag487.xml"/><Relationship Id="rId610" Type="http://schemas.openxmlformats.org/officeDocument/2006/relationships/tags" Target="../tags/tag610.xml"/><Relationship Id="rId694" Type="http://schemas.openxmlformats.org/officeDocument/2006/relationships/tags" Target="../tags/tag694.xml"/><Relationship Id="rId708" Type="http://schemas.openxmlformats.org/officeDocument/2006/relationships/tags" Target="../tags/tag708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554" Type="http://schemas.openxmlformats.org/officeDocument/2006/relationships/tags" Target="../tags/tag554.xml"/><Relationship Id="rId761" Type="http://schemas.openxmlformats.org/officeDocument/2006/relationships/tags" Target="../tags/tag761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414" Type="http://schemas.openxmlformats.org/officeDocument/2006/relationships/tags" Target="../tags/tag414.xml"/><Relationship Id="rId498" Type="http://schemas.openxmlformats.org/officeDocument/2006/relationships/tags" Target="../tags/tag498.xml"/><Relationship Id="rId621" Type="http://schemas.openxmlformats.org/officeDocument/2006/relationships/tags" Target="../tags/tag621.xml"/><Relationship Id="rId260" Type="http://schemas.openxmlformats.org/officeDocument/2006/relationships/tags" Target="../tags/tag260.xml"/><Relationship Id="rId719" Type="http://schemas.openxmlformats.org/officeDocument/2006/relationships/tags" Target="../tags/tag719.xml"/><Relationship Id="rId55" Type="http://schemas.openxmlformats.org/officeDocument/2006/relationships/tags" Target="../tags/tag55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565" Type="http://schemas.openxmlformats.org/officeDocument/2006/relationships/tags" Target="../tags/tag565.xml"/><Relationship Id="rId772" Type="http://schemas.openxmlformats.org/officeDocument/2006/relationships/tags" Target="../tags/tag77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632" Type="http://schemas.openxmlformats.org/officeDocument/2006/relationships/tags" Target="../tags/tag632.xml"/><Relationship Id="rId271" Type="http://schemas.openxmlformats.org/officeDocument/2006/relationships/tags" Target="../tags/tag271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69" Type="http://schemas.openxmlformats.org/officeDocument/2006/relationships/tags" Target="../tags/tag369.xml"/><Relationship Id="rId576" Type="http://schemas.openxmlformats.org/officeDocument/2006/relationships/tags" Target="../tags/tag576.xml"/><Relationship Id="rId783" Type="http://schemas.openxmlformats.org/officeDocument/2006/relationships/tags" Target="../tags/tag783.xml"/><Relationship Id="rId229" Type="http://schemas.openxmlformats.org/officeDocument/2006/relationships/tags" Target="../tags/tag229.xml"/><Relationship Id="rId436" Type="http://schemas.openxmlformats.org/officeDocument/2006/relationships/tags" Target="../tags/tag436.xml"/><Relationship Id="rId643" Type="http://schemas.openxmlformats.org/officeDocument/2006/relationships/tags" Target="../tags/tag643.xml"/><Relationship Id="rId850" Type="http://schemas.openxmlformats.org/officeDocument/2006/relationships/tags" Target="../tags/tag850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tags" Target="../tags/tag864.xml"/><Relationship Id="rId13" Type="http://schemas.openxmlformats.org/officeDocument/2006/relationships/tags" Target="../tags/tag869.xml"/><Relationship Id="rId18" Type="http://schemas.openxmlformats.org/officeDocument/2006/relationships/slideLayout" Target="../slideLayouts/slideLayout14.xml"/><Relationship Id="rId3" Type="http://schemas.openxmlformats.org/officeDocument/2006/relationships/tags" Target="../tags/tag859.xml"/><Relationship Id="rId7" Type="http://schemas.openxmlformats.org/officeDocument/2006/relationships/tags" Target="../tags/tag863.xml"/><Relationship Id="rId12" Type="http://schemas.openxmlformats.org/officeDocument/2006/relationships/tags" Target="../tags/tag868.xml"/><Relationship Id="rId17" Type="http://schemas.openxmlformats.org/officeDocument/2006/relationships/tags" Target="../tags/tag873.xml"/><Relationship Id="rId2" Type="http://schemas.openxmlformats.org/officeDocument/2006/relationships/tags" Target="../tags/tag858.xml"/><Relationship Id="rId16" Type="http://schemas.openxmlformats.org/officeDocument/2006/relationships/tags" Target="../tags/tag872.xml"/><Relationship Id="rId1" Type="http://schemas.openxmlformats.org/officeDocument/2006/relationships/tags" Target="../tags/tag857.xml"/><Relationship Id="rId6" Type="http://schemas.openxmlformats.org/officeDocument/2006/relationships/tags" Target="../tags/tag862.xml"/><Relationship Id="rId11" Type="http://schemas.openxmlformats.org/officeDocument/2006/relationships/tags" Target="../tags/tag867.xml"/><Relationship Id="rId5" Type="http://schemas.openxmlformats.org/officeDocument/2006/relationships/tags" Target="../tags/tag861.xml"/><Relationship Id="rId15" Type="http://schemas.openxmlformats.org/officeDocument/2006/relationships/tags" Target="../tags/tag871.xml"/><Relationship Id="rId10" Type="http://schemas.openxmlformats.org/officeDocument/2006/relationships/tags" Target="../tags/tag866.xml"/><Relationship Id="rId4" Type="http://schemas.openxmlformats.org/officeDocument/2006/relationships/tags" Target="../tags/tag860.xml"/><Relationship Id="rId9" Type="http://schemas.openxmlformats.org/officeDocument/2006/relationships/tags" Target="../tags/tag865.xml"/><Relationship Id="rId14" Type="http://schemas.openxmlformats.org/officeDocument/2006/relationships/tags" Target="../tags/tag870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tags" Target="../tags/tag881.xml"/><Relationship Id="rId13" Type="http://schemas.openxmlformats.org/officeDocument/2006/relationships/tags" Target="../tags/tag886.xml"/><Relationship Id="rId18" Type="http://schemas.openxmlformats.org/officeDocument/2006/relationships/tags" Target="../tags/tag891.xml"/><Relationship Id="rId26" Type="http://schemas.openxmlformats.org/officeDocument/2006/relationships/tags" Target="../tags/tag899.xml"/><Relationship Id="rId3" Type="http://schemas.openxmlformats.org/officeDocument/2006/relationships/tags" Target="../tags/tag876.xml"/><Relationship Id="rId21" Type="http://schemas.openxmlformats.org/officeDocument/2006/relationships/tags" Target="../tags/tag894.xml"/><Relationship Id="rId7" Type="http://schemas.openxmlformats.org/officeDocument/2006/relationships/tags" Target="../tags/tag880.xml"/><Relationship Id="rId12" Type="http://schemas.openxmlformats.org/officeDocument/2006/relationships/tags" Target="../tags/tag885.xml"/><Relationship Id="rId17" Type="http://schemas.openxmlformats.org/officeDocument/2006/relationships/tags" Target="../tags/tag890.xml"/><Relationship Id="rId25" Type="http://schemas.openxmlformats.org/officeDocument/2006/relationships/tags" Target="../tags/tag898.xml"/><Relationship Id="rId2" Type="http://schemas.openxmlformats.org/officeDocument/2006/relationships/tags" Target="../tags/tag875.xml"/><Relationship Id="rId16" Type="http://schemas.openxmlformats.org/officeDocument/2006/relationships/tags" Target="../tags/tag889.xml"/><Relationship Id="rId20" Type="http://schemas.openxmlformats.org/officeDocument/2006/relationships/tags" Target="../tags/tag893.xml"/><Relationship Id="rId29" Type="http://schemas.openxmlformats.org/officeDocument/2006/relationships/tags" Target="../tags/tag902.xml"/><Relationship Id="rId1" Type="http://schemas.openxmlformats.org/officeDocument/2006/relationships/tags" Target="../tags/tag874.xml"/><Relationship Id="rId6" Type="http://schemas.openxmlformats.org/officeDocument/2006/relationships/tags" Target="../tags/tag879.xml"/><Relationship Id="rId11" Type="http://schemas.openxmlformats.org/officeDocument/2006/relationships/tags" Target="../tags/tag884.xml"/><Relationship Id="rId24" Type="http://schemas.openxmlformats.org/officeDocument/2006/relationships/tags" Target="../tags/tag897.xml"/><Relationship Id="rId5" Type="http://schemas.openxmlformats.org/officeDocument/2006/relationships/tags" Target="../tags/tag878.xml"/><Relationship Id="rId15" Type="http://schemas.openxmlformats.org/officeDocument/2006/relationships/tags" Target="../tags/tag888.xml"/><Relationship Id="rId23" Type="http://schemas.openxmlformats.org/officeDocument/2006/relationships/tags" Target="../tags/tag896.xml"/><Relationship Id="rId28" Type="http://schemas.openxmlformats.org/officeDocument/2006/relationships/tags" Target="../tags/tag901.xml"/><Relationship Id="rId10" Type="http://schemas.openxmlformats.org/officeDocument/2006/relationships/tags" Target="../tags/tag883.xml"/><Relationship Id="rId19" Type="http://schemas.openxmlformats.org/officeDocument/2006/relationships/tags" Target="../tags/tag892.xml"/><Relationship Id="rId4" Type="http://schemas.openxmlformats.org/officeDocument/2006/relationships/tags" Target="../tags/tag877.xml"/><Relationship Id="rId9" Type="http://schemas.openxmlformats.org/officeDocument/2006/relationships/tags" Target="../tags/tag882.xml"/><Relationship Id="rId14" Type="http://schemas.openxmlformats.org/officeDocument/2006/relationships/tags" Target="../tags/tag887.xml"/><Relationship Id="rId22" Type="http://schemas.openxmlformats.org/officeDocument/2006/relationships/tags" Target="../tags/tag895.xml"/><Relationship Id="rId27" Type="http://schemas.openxmlformats.org/officeDocument/2006/relationships/tags" Target="../tags/tag900.xml"/><Relationship Id="rId30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80128/free-photo-image-target-collaborate-achievement" TargetMode="External"/><Relationship Id="rId2" Type="http://schemas.openxmlformats.org/officeDocument/2006/relationships/image" Target="../media/image5.1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question-mark-why-question-1829459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33265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630/mallory_square-by-nkinkade-177657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brhl.org.au/community-worker-health-literacy-training/" TargetMode="External"/></Relationships>
</file>

<file path=ppt/slides/_rels/slide14.xml.rels><?xml version="1.0" encoding="UTF-8" standalone="yes"?>
<Relationships xmlns="http://schemas.openxmlformats.org/package/2006/relationships"><Relationship Id="rId117" Type="http://schemas.openxmlformats.org/officeDocument/2006/relationships/tags" Target="../tags/tag1019.xml"/><Relationship Id="rId671" Type="http://schemas.openxmlformats.org/officeDocument/2006/relationships/tags" Target="../tags/tag1573.xml"/><Relationship Id="rId769" Type="http://schemas.openxmlformats.org/officeDocument/2006/relationships/tags" Target="../tags/tag1671.xml"/><Relationship Id="rId21" Type="http://schemas.openxmlformats.org/officeDocument/2006/relationships/tags" Target="../tags/tag923.xml"/><Relationship Id="rId324" Type="http://schemas.openxmlformats.org/officeDocument/2006/relationships/tags" Target="../tags/tag1226.xml"/><Relationship Id="rId531" Type="http://schemas.openxmlformats.org/officeDocument/2006/relationships/tags" Target="../tags/tag1433.xml"/><Relationship Id="rId629" Type="http://schemas.openxmlformats.org/officeDocument/2006/relationships/tags" Target="../tags/tag1531.xml"/><Relationship Id="rId170" Type="http://schemas.openxmlformats.org/officeDocument/2006/relationships/tags" Target="../tags/tag1072.xml"/><Relationship Id="rId836" Type="http://schemas.openxmlformats.org/officeDocument/2006/relationships/tags" Target="../tags/tag1738.xml"/><Relationship Id="rId268" Type="http://schemas.openxmlformats.org/officeDocument/2006/relationships/tags" Target="../tags/tag1170.xml"/><Relationship Id="rId475" Type="http://schemas.openxmlformats.org/officeDocument/2006/relationships/tags" Target="../tags/tag1377.xml"/><Relationship Id="rId682" Type="http://schemas.openxmlformats.org/officeDocument/2006/relationships/tags" Target="../tags/tag1584.xml"/><Relationship Id="rId32" Type="http://schemas.openxmlformats.org/officeDocument/2006/relationships/tags" Target="../tags/tag934.xml"/><Relationship Id="rId128" Type="http://schemas.openxmlformats.org/officeDocument/2006/relationships/tags" Target="../tags/tag1030.xml"/><Relationship Id="rId335" Type="http://schemas.openxmlformats.org/officeDocument/2006/relationships/tags" Target="../tags/tag1237.xml"/><Relationship Id="rId542" Type="http://schemas.openxmlformats.org/officeDocument/2006/relationships/tags" Target="../tags/tag1444.xml"/><Relationship Id="rId181" Type="http://schemas.openxmlformats.org/officeDocument/2006/relationships/tags" Target="../tags/tag1083.xml"/><Relationship Id="rId402" Type="http://schemas.openxmlformats.org/officeDocument/2006/relationships/tags" Target="../tags/tag1304.xml"/><Relationship Id="rId847" Type="http://schemas.openxmlformats.org/officeDocument/2006/relationships/tags" Target="../tags/tag1749.xml"/><Relationship Id="rId279" Type="http://schemas.openxmlformats.org/officeDocument/2006/relationships/tags" Target="../tags/tag1181.xml"/><Relationship Id="rId486" Type="http://schemas.openxmlformats.org/officeDocument/2006/relationships/tags" Target="../tags/tag1388.xml"/><Relationship Id="rId693" Type="http://schemas.openxmlformats.org/officeDocument/2006/relationships/tags" Target="../tags/tag1595.xml"/><Relationship Id="rId707" Type="http://schemas.openxmlformats.org/officeDocument/2006/relationships/tags" Target="../tags/tag1609.xml"/><Relationship Id="rId43" Type="http://schemas.openxmlformats.org/officeDocument/2006/relationships/tags" Target="../tags/tag945.xml"/><Relationship Id="rId139" Type="http://schemas.openxmlformats.org/officeDocument/2006/relationships/tags" Target="../tags/tag1041.xml"/><Relationship Id="rId346" Type="http://schemas.openxmlformats.org/officeDocument/2006/relationships/tags" Target="../tags/tag1248.xml"/><Relationship Id="rId553" Type="http://schemas.openxmlformats.org/officeDocument/2006/relationships/tags" Target="../tags/tag1455.xml"/><Relationship Id="rId760" Type="http://schemas.openxmlformats.org/officeDocument/2006/relationships/tags" Target="../tags/tag1662.xml"/><Relationship Id="rId192" Type="http://schemas.openxmlformats.org/officeDocument/2006/relationships/tags" Target="../tags/tag1094.xml"/><Relationship Id="rId206" Type="http://schemas.openxmlformats.org/officeDocument/2006/relationships/tags" Target="../tags/tag1108.xml"/><Relationship Id="rId413" Type="http://schemas.openxmlformats.org/officeDocument/2006/relationships/tags" Target="../tags/tag1315.xml"/><Relationship Id="rId497" Type="http://schemas.openxmlformats.org/officeDocument/2006/relationships/tags" Target="../tags/tag1399.xml"/><Relationship Id="rId620" Type="http://schemas.openxmlformats.org/officeDocument/2006/relationships/tags" Target="../tags/tag1522.xml"/><Relationship Id="rId718" Type="http://schemas.openxmlformats.org/officeDocument/2006/relationships/tags" Target="../tags/tag1620.xml"/><Relationship Id="rId357" Type="http://schemas.openxmlformats.org/officeDocument/2006/relationships/tags" Target="../tags/tag1259.xml"/><Relationship Id="rId54" Type="http://schemas.openxmlformats.org/officeDocument/2006/relationships/tags" Target="../tags/tag956.xml"/><Relationship Id="rId217" Type="http://schemas.openxmlformats.org/officeDocument/2006/relationships/tags" Target="../tags/tag1119.xml"/><Relationship Id="rId564" Type="http://schemas.openxmlformats.org/officeDocument/2006/relationships/tags" Target="../tags/tag1466.xml"/><Relationship Id="rId771" Type="http://schemas.openxmlformats.org/officeDocument/2006/relationships/tags" Target="../tags/tag1673.xml"/><Relationship Id="rId424" Type="http://schemas.openxmlformats.org/officeDocument/2006/relationships/tags" Target="../tags/tag1326.xml"/><Relationship Id="rId631" Type="http://schemas.openxmlformats.org/officeDocument/2006/relationships/tags" Target="../tags/tag1533.xml"/><Relationship Id="rId729" Type="http://schemas.openxmlformats.org/officeDocument/2006/relationships/tags" Target="../tags/tag1631.xml"/><Relationship Id="rId270" Type="http://schemas.openxmlformats.org/officeDocument/2006/relationships/tags" Target="../tags/tag1172.xml"/><Relationship Id="rId65" Type="http://schemas.openxmlformats.org/officeDocument/2006/relationships/tags" Target="../tags/tag967.xml"/><Relationship Id="rId130" Type="http://schemas.openxmlformats.org/officeDocument/2006/relationships/tags" Target="../tags/tag1032.xml"/><Relationship Id="rId368" Type="http://schemas.openxmlformats.org/officeDocument/2006/relationships/tags" Target="../tags/tag1270.xml"/><Relationship Id="rId575" Type="http://schemas.openxmlformats.org/officeDocument/2006/relationships/tags" Target="../tags/tag1477.xml"/><Relationship Id="rId782" Type="http://schemas.openxmlformats.org/officeDocument/2006/relationships/tags" Target="../tags/tag1684.xml"/><Relationship Id="rId228" Type="http://schemas.openxmlformats.org/officeDocument/2006/relationships/tags" Target="../tags/tag1130.xml"/><Relationship Id="rId435" Type="http://schemas.openxmlformats.org/officeDocument/2006/relationships/tags" Target="../tags/tag1337.xml"/><Relationship Id="rId642" Type="http://schemas.openxmlformats.org/officeDocument/2006/relationships/tags" Target="../tags/tag1544.xml"/><Relationship Id="rId281" Type="http://schemas.openxmlformats.org/officeDocument/2006/relationships/tags" Target="../tags/tag1183.xml"/><Relationship Id="rId502" Type="http://schemas.openxmlformats.org/officeDocument/2006/relationships/tags" Target="../tags/tag1404.xml"/><Relationship Id="rId76" Type="http://schemas.openxmlformats.org/officeDocument/2006/relationships/tags" Target="../tags/tag978.xml"/><Relationship Id="rId141" Type="http://schemas.openxmlformats.org/officeDocument/2006/relationships/tags" Target="../tags/tag1043.xml"/><Relationship Id="rId379" Type="http://schemas.openxmlformats.org/officeDocument/2006/relationships/tags" Target="../tags/tag1281.xml"/><Relationship Id="rId586" Type="http://schemas.openxmlformats.org/officeDocument/2006/relationships/tags" Target="../tags/tag1488.xml"/><Relationship Id="rId793" Type="http://schemas.openxmlformats.org/officeDocument/2006/relationships/tags" Target="../tags/tag1695.xml"/><Relationship Id="rId807" Type="http://schemas.openxmlformats.org/officeDocument/2006/relationships/tags" Target="../tags/tag1709.xml"/><Relationship Id="rId7" Type="http://schemas.openxmlformats.org/officeDocument/2006/relationships/tags" Target="../tags/tag909.xml"/><Relationship Id="rId239" Type="http://schemas.openxmlformats.org/officeDocument/2006/relationships/tags" Target="../tags/tag1141.xml"/><Relationship Id="rId446" Type="http://schemas.openxmlformats.org/officeDocument/2006/relationships/tags" Target="../tags/tag1348.xml"/><Relationship Id="rId653" Type="http://schemas.openxmlformats.org/officeDocument/2006/relationships/tags" Target="../tags/tag1555.xml"/><Relationship Id="rId292" Type="http://schemas.openxmlformats.org/officeDocument/2006/relationships/tags" Target="../tags/tag1194.xml"/><Relationship Id="rId306" Type="http://schemas.openxmlformats.org/officeDocument/2006/relationships/tags" Target="../tags/tag1208.xml"/><Relationship Id="rId87" Type="http://schemas.openxmlformats.org/officeDocument/2006/relationships/tags" Target="../tags/tag989.xml"/><Relationship Id="rId513" Type="http://schemas.openxmlformats.org/officeDocument/2006/relationships/tags" Target="../tags/tag1415.xml"/><Relationship Id="rId597" Type="http://schemas.openxmlformats.org/officeDocument/2006/relationships/tags" Target="../tags/tag1499.xml"/><Relationship Id="rId720" Type="http://schemas.openxmlformats.org/officeDocument/2006/relationships/tags" Target="../tags/tag1622.xml"/><Relationship Id="rId818" Type="http://schemas.openxmlformats.org/officeDocument/2006/relationships/tags" Target="../tags/tag1720.xml"/><Relationship Id="rId152" Type="http://schemas.openxmlformats.org/officeDocument/2006/relationships/tags" Target="../tags/tag1054.xml"/><Relationship Id="rId457" Type="http://schemas.openxmlformats.org/officeDocument/2006/relationships/tags" Target="../tags/tag1359.xml"/><Relationship Id="rId664" Type="http://schemas.openxmlformats.org/officeDocument/2006/relationships/tags" Target="../tags/tag1566.xml"/><Relationship Id="rId14" Type="http://schemas.openxmlformats.org/officeDocument/2006/relationships/tags" Target="../tags/tag916.xml"/><Relationship Id="rId317" Type="http://schemas.openxmlformats.org/officeDocument/2006/relationships/tags" Target="../tags/tag1219.xml"/><Relationship Id="rId524" Type="http://schemas.openxmlformats.org/officeDocument/2006/relationships/tags" Target="../tags/tag1426.xml"/><Relationship Id="rId731" Type="http://schemas.openxmlformats.org/officeDocument/2006/relationships/tags" Target="../tags/tag1633.xml"/><Relationship Id="rId98" Type="http://schemas.openxmlformats.org/officeDocument/2006/relationships/tags" Target="../tags/tag1000.xml"/><Relationship Id="rId163" Type="http://schemas.openxmlformats.org/officeDocument/2006/relationships/tags" Target="../tags/tag1065.xml"/><Relationship Id="rId370" Type="http://schemas.openxmlformats.org/officeDocument/2006/relationships/tags" Target="../tags/tag1272.xml"/><Relationship Id="rId829" Type="http://schemas.openxmlformats.org/officeDocument/2006/relationships/tags" Target="../tags/tag1731.xml"/><Relationship Id="rId230" Type="http://schemas.openxmlformats.org/officeDocument/2006/relationships/tags" Target="../tags/tag1132.xml"/><Relationship Id="rId468" Type="http://schemas.openxmlformats.org/officeDocument/2006/relationships/tags" Target="../tags/tag1370.xml"/><Relationship Id="rId675" Type="http://schemas.openxmlformats.org/officeDocument/2006/relationships/tags" Target="../tags/tag1577.xml"/><Relationship Id="rId25" Type="http://schemas.openxmlformats.org/officeDocument/2006/relationships/tags" Target="../tags/tag927.xml"/><Relationship Id="rId328" Type="http://schemas.openxmlformats.org/officeDocument/2006/relationships/tags" Target="../tags/tag1230.xml"/><Relationship Id="rId535" Type="http://schemas.openxmlformats.org/officeDocument/2006/relationships/tags" Target="../tags/tag1437.xml"/><Relationship Id="rId742" Type="http://schemas.openxmlformats.org/officeDocument/2006/relationships/tags" Target="../tags/tag1644.xml"/><Relationship Id="rId174" Type="http://schemas.openxmlformats.org/officeDocument/2006/relationships/tags" Target="../tags/tag1076.xml"/><Relationship Id="rId381" Type="http://schemas.openxmlformats.org/officeDocument/2006/relationships/tags" Target="../tags/tag1283.xml"/><Relationship Id="rId602" Type="http://schemas.openxmlformats.org/officeDocument/2006/relationships/tags" Target="../tags/tag1504.xml"/><Relationship Id="rId241" Type="http://schemas.openxmlformats.org/officeDocument/2006/relationships/tags" Target="../tags/tag1143.xml"/><Relationship Id="rId479" Type="http://schemas.openxmlformats.org/officeDocument/2006/relationships/tags" Target="../tags/tag1381.xml"/><Relationship Id="rId686" Type="http://schemas.openxmlformats.org/officeDocument/2006/relationships/tags" Target="../tags/tag1588.xml"/><Relationship Id="rId36" Type="http://schemas.openxmlformats.org/officeDocument/2006/relationships/tags" Target="../tags/tag938.xml"/><Relationship Id="rId339" Type="http://schemas.openxmlformats.org/officeDocument/2006/relationships/tags" Target="../tags/tag1241.xml"/><Relationship Id="rId546" Type="http://schemas.openxmlformats.org/officeDocument/2006/relationships/tags" Target="../tags/tag1448.xml"/><Relationship Id="rId753" Type="http://schemas.openxmlformats.org/officeDocument/2006/relationships/tags" Target="../tags/tag1655.xml"/><Relationship Id="rId101" Type="http://schemas.openxmlformats.org/officeDocument/2006/relationships/tags" Target="../tags/tag1003.xml"/><Relationship Id="rId185" Type="http://schemas.openxmlformats.org/officeDocument/2006/relationships/tags" Target="../tags/tag1087.xml"/><Relationship Id="rId406" Type="http://schemas.openxmlformats.org/officeDocument/2006/relationships/tags" Target="../tags/tag1308.xml"/><Relationship Id="rId392" Type="http://schemas.openxmlformats.org/officeDocument/2006/relationships/tags" Target="../tags/tag1294.xml"/><Relationship Id="rId613" Type="http://schemas.openxmlformats.org/officeDocument/2006/relationships/tags" Target="../tags/tag1515.xml"/><Relationship Id="rId697" Type="http://schemas.openxmlformats.org/officeDocument/2006/relationships/tags" Target="../tags/tag1599.xml"/><Relationship Id="rId820" Type="http://schemas.openxmlformats.org/officeDocument/2006/relationships/tags" Target="../tags/tag1722.xml"/><Relationship Id="rId252" Type="http://schemas.openxmlformats.org/officeDocument/2006/relationships/tags" Target="../tags/tag1154.xml"/><Relationship Id="rId47" Type="http://schemas.openxmlformats.org/officeDocument/2006/relationships/tags" Target="../tags/tag949.xml"/><Relationship Id="rId112" Type="http://schemas.openxmlformats.org/officeDocument/2006/relationships/tags" Target="../tags/tag1014.xml"/><Relationship Id="rId557" Type="http://schemas.openxmlformats.org/officeDocument/2006/relationships/tags" Target="../tags/tag1459.xml"/><Relationship Id="rId764" Type="http://schemas.openxmlformats.org/officeDocument/2006/relationships/tags" Target="../tags/tag1666.xml"/><Relationship Id="rId196" Type="http://schemas.openxmlformats.org/officeDocument/2006/relationships/tags" Target="../tags/tag1098.xml"/><Relationship Id="rId417" Type="http://schemas.openxmlformats.org/officeDocument/2006/relationships/tags" Target="../tags/tag1319.xml"/><Relationship Id="rId624" Type="http://schemas.openxmlformats.org/officeDocument/2006/relationships/tags" Target="../tags/tag1526.xml"/><Relationship Id="rId831" Type="http://schemas.openxmlformats.org/officeDocument/2006/relationships/tags" Target="../tags/tag1733.xml"/><Relationship Id="rId263" Type="http://schemas.openxmlformats.org/officeDocument/2006/relationships/tags" Target="../tags/tag1165.xml"/><Relationship Id="rId470" Type="http://schemas.openxmlformats.org/officeDocument/2006/relationships/tags" Target="../tags/tag1372.xml"/><Relationship Id="rId58" Type="http://schemas.openxmlformats.org/officeDocument/2006/relationships/tags" Target="../tags/tag960.xml"/><Relationship Id="rId123" Type="http://schemas.openxmlformats.org/officeDocument/2006/relationships/tags" Target="../tags/tag1025.xml"/><Relationship Id="rId330" Type="http://schemas.openxmlformats.org/officeDocument/2006/relationships/tags" Target="../tags/tag1232.xml"/><Relationship Id="rId568" Type="http://schemas.openxmlformats.org/officeDocument/2006/relationships/tags" Target="../tags/tag1470.xml"/><Relationship Id="rId775" Type="http://schemas.openxmlformats.org/officeDocument/2006/relationships/tags" Target="../tags/tag1677.xml"/><Relationship Id="rId428" Type="http://schemas.openxmlformats.org/officeDocument/2006/relationships/tags" Target="../tags/tag1330.xml"/><Relationship Id="rId635" Type="http://schemas.openxmlformats.org/officeDocument/2006/relationships/tags" Target="../tags/tag1537.xml"/><Relationship Id="rId842" Type="http://schemas.openxmlformats.org/officeDocument/2006/relationships/tags" Target="../tags/tag1744.xml"/><Relationship Id="rId274" Type="http://schemas.openxmlformats.org/officeDocument/2006/relationships/tags" Target="../tags/tag1176.xml"/><Relationship Id="rId481" Type="http://schemas.openxmlformats.org/officeDocument/2006/relationships/tags" Target="../tags/tag1383.xml"/><Relationship Id="rId702" Type="http://schemas.openxmlformats.org/officeDocument/2006/relationships/tags" Target="../tags/tag1604.xml"/><Relationship Id="rId69" Type="http://schemas.openxmlformats.org/officeDocument/2006/relationships/tags" Target="../tags/tag971.xml"/><Relationship Id="rId134" Type="http://schemas.openxmlformats.org/officeDocument/2006/relationships/tags" Target="../tags/tag1036.xml"/><Relationship Id="rId579" Type="http://schemas.openxmlformats.org/officeDocument/2006/relationships/tags" Target="../tags/tag1481.xml"/><Relationship Id="rId786" Type="http://schemas.openxmlformats.org/officeDocument/2006/relationships/tags" Target="../tags/tag1688.xml"/><Relationship Id="rId341" Type="http://schemas.openxmlformats.org/officeDocument/2006/relationships/tags" Target="../tags/tag1243.xml"/><Relationship Id="rId439" Type="http://schemas.openxmlformats.org/officeDocument/2006/relationships/tags" Target="../tags/tag1341.xml"/><Relationship Id="rId646" Type="http://schemas.openxmlformats.org/officeDocument/2006/relationships/tags" Target="../tags/tag1548.xml"/><Relationship Id="rId201" Type="http://schemas.openxmlformats.org/officeDocument/2006/relationships/tags" Target="../tags/tag1103.xml"/><Relationship Id="rId285" Type="http://schemas.openxmlformats.org/officeDocument/2006/relationships/tags" Target="../tags/tag1187.xml"/><Relationship Id="rId506" Type="http://schemas.openxmlformats.org/officeDocument/2006/relationships/tags" Target="../tags/tag1408.xml"/><Relationship Id="rId853" Type="http://schemas.openxmlformats.org/officeDocument/2006/relationships/tags" Target="../tags/tag1755.xml"/><Relationship Id="rId492" Type="http://schemas.openxmlformats.org/officeDocument/2006/relationships/tags" Target="../tags/tag1394.xml"/><Relationship Id="rId713" Type="http://schemas.openxmlformats.org/officeDocument/2006/relationships/tags" Target="../tags/tag1615.xml"/><Relationship Id="rId797" Type="http://schemas.openxmlformats.org/officeDocument/2006/relationships/tags" Target="../tags/tag1699.xml"/><Relationship Id="rId145" Type="http://schemas.openxmlformats.org/officeDocument/2006/relationships/tags" Target="../tags/tag1047.xml"/><Relationship Id="rId352" Type="http://schemas.openxmlformats.org/officeDocument/2006/relationships/tags" Target="../tags/tag1254.xml"/><Relationship Id="rId212" Type="http://schemas.openxmlformats.org/officeDocument/2006/relationships/tags" Target="../tags/tag1114.xml"/><Relationship Id="rId657" Type="http://schemas.openxmlformats.org/officeDocument/2006/relationships/tags" Target="../tags/tag1559.xml"/><Relationship Id="rId296" Type="http://schemas.openxmlformats.org/officeDocument/2006/relationships/tags" Target="../tags/tag1198.xml"/><Relationship Id="rId517" Type="http://schemas.openxmlformats.org/officeDocument/2006/relationships/tags" Target="../tags/tag1419.xml"/><Relationship Id="rId724" Type="http://schemas.openxmlformats.org/officeDocument/2006/relationships/tags" Target="../tags/tag1626.xml"/><Relationship Id="rId60" Type="http://schemas.openxmlformats.org/officeDocument/2006/relationships/tags" Target="../tags/tag962.xml"/><Relationship Id="rId156" Type="http://schemas.openxmlformats.org/officeDocument/2006/relationships/tags" Target="../tags/tag1058.xml"/><Relationship Id="rId363" Type="http://schemas.openxmlformats.org/officeDocument/2006/relationships/tags" Target="../tags/tag1265.xml"/><Relationship Id="rId570" Type="http://schemas.openxmlformats.org/officeDocument/2006/relationships/tags" Target="../tags/tag1472.xml"/><Relationship Id="rId223" Type="http://schemas.openxmlformats.org/officeDocument/2006/relationships/tags" Target="../tags/tag1125.xml"/><Relationship Id="rId430" Type="http://schemas.openxmlformats.org/officeDocument/2006/relationships/tags" Target="../tags/tag1332.xml"/><Relationship Id="rId668" Type="http://schemas.openxmlformats.org/officeDocument/2006/relationships/tags" Target="../tags/tag1570.xml"/><Relationship Id="rId18" Type="http://schemas.openxmlformats.org/officeDocument/2006/relationships/tags" Target="../tags/tag920.xml"/><Relationship Id="rId528" Type="http://schemas.openxmlformats.org/officeDocument/2006/relationships/tags" Target="../tags/tag1430.xml"/><Relationship Id="rId735" Type="http://schemas.openxmlformats.org/officeDocument/2006/relationships/tags" Target="../tags/tag1637.xml"/><Relationship Id="rId167" Type="http://schemas.openxmlformats.org/officeDocument/2006/relationships/tags" Target="../tags/tag1069.xml"/><Relationship Id="rId374" Type="http://schemas.openxmlformats.org/officeDocument/2006/relationships/tags" Target="../tags/tag1276.xml"/><Relationship Id="rId581" Type="http://schemas.openxmlformats.org/officeDocument/2006/relationships/tags" Target="../tags/tag1483.xml"/><Relationship Id="rId71" Type="http://schemas.openxmlformats.org/officeDocument/2006/relationships/tags" Target="../tags/tag973.xml"/><Relationship Id="rId234" Type="http://schemas.openxmlformats.org/officeDocument/2006/relationships/tags" Target="../tags/tag1136.xml"/><Relationship Id="rId679" Type="http://schemas.openxmlformats.org/officeDocument/2006/relationships/tags" Target="../tags/tag1581.xml"/><Relationship Id="rId802" Type="http://schemas.openxmlformats.org/officeDocument/2006/relationships/tags" Target="../tags/tag1704.xml"/><Relationship Id="rId2" Type="http://schemas.openxmlformats.org/officeDocument/2006/relationships/tags" Target="../tags/tag904.xml"/><Relationship Id="rId29" Type="http://schemas.openxmlformats.org/officeDocument/2006/relationships/tags" Target="../tags/tag931.xml"/><Relationship Id="rId441" Type="http://schemas.openxmlformats.org/officeDocument/2006/relationships/tags" Target="../tags/tag1343.xml"/><Relationship Id="rId539" Type="http://schemas.openxmlformats.org/officeDocument/2006/relationships/tags" Target="../tags/tag1441.xml"/><Relationship Id="rId746" Type="http://schemas.openxmlformats.org/officeDocument/2006/relationships/tags" Target="../tags/tag1648.xml"/><Relationship Id="rId178" Type="http://schemas.openxmlformats.org/officeDocument/2006/relationships/tags" Target="../tags/tag1080.xml"/><Relationship Id="rId301" Type="http://schemas.openxmlformats.org/officeDocument/2006/relationships/tags" Target="../tags/tag1203.xml"/><Relationship Id="rId82" Type="http://schemas.openxmlformats.org/officeDocument/2006/relationships/tags" Target="../tags/tag984.xml"/><Relationship Id="rId385" Type="http://schemas.openxmlformats.org/officeDocument/2006/relationships/tags" Target="../tags/tag1287.xml"/><Relationship Id="rId592" Type="http://schemas.openxmlformats.org/officeDocument/2006/relationships/tags" Target="../tags/tag1494.xml"/><Relationship Id="rId606" Type="http://schemas.openxmlformats.org/officeDocument/2006/relationships/tags" Target="../tags/tag1508.xml"/><Relationship Id="rId813" Type="http://schemas.openxmlformats.org/officeDocument/2006/relationships/tags" Target="../tags/tag1715.xml"/><Relationship Id="rId245" Type="http://schemas.openxmlformats.org/officeDocument/2006/relationships/tags" Target="../tags/tag1147.xml"/><Relationship Id="rId452" Type="http://schemas.openxmlformats.org/officeDocument/2006/relationships/tags" Target="../tags/tag1354.xml"/><Relationship Id="rId105" Type="http://schemas.openxmlformats.org/officeDocument/2006/relationships/tags" Target="../tags/tag1007.xml"/><Relationship Id="rId312" Type="http://schemas.openxmlformats.org/officeDocument/2006/relationships/tags" Target="../tags/tag1214.xml"/><Relationship Id="rId757" Type="http://schemas.openxmlformats.org/officeDocument/2006/relationships/tags" Target="../tags/tag1659.xml"/><Relationship Id="rId93" Type="http://schemas.openxmlformats.org/officeDocument/2006/relationships/tags" Target="../tags/tag995.xml"/><Relationship Id="rId189" Type="http://schemas.openxmlformats.org/officeDocument/2006/relationships/tags" Target="../tags/tag1091.xml"/><Relationship Id="rId396" Type="http://schemas.openxmlformats.org/officeDocument/2006/relationships/tags" Target="../tags/tag1298.xml"/><Relationship Id="rId617" Type="http://schemas.openxmlformats.org/officeDocument/2006/relationships/tags" Target="../tags/tag1519.xml"/><Relationship Id="rId824" Type="http://schemas.openxmlformats.org/officeDocument/2006/relationships/tags" Target="../tags/tag1726.xml"/><Relationship Id="rId256" Type="http://schemas.openxmlformats.org/officeDocument/2006/relationships/tags" Target="../tags/tag1158.xml"/><Relationship Id="rId463" Type="http://schemas.openxmlformats.org/officeDocument/2006/relationships/tags" Target="../tags/tag1365.xml"/><Relationship Id="rId670" Type="http://schemas.openxmlformats.org/officeDocument/2006/relationships/tags" Target="../tags/tag1572.xml"/><Relationship Id="rId116" Type="http://schemas.openxmlformats.org/officeDocument/2006/relationships/tags" Target="../tags/tag1018.xml"/><Relationship Id="rId323" Type="http://schemas.openxmlformats.org/officeDocument/2006/relationships/tags" Target="../tags/tag1225.xml"/><Relationship Id="rId530" Type="http://schemas.openxmlformats.org/officeDocument/2006/relationships/tags" Target="../tags/tag1432.xml"/><Relationship Id="rId768" Type="http://schemas.openxmlformats.org/officeDocument/2006/relationships/tags" Target="../tags/tag1670.xml"/><Relationship Id="rId20" Type="http://schemas.openxmlformats.org/officeDocument/2006/relationships/tags" Target="../tags/tag922.xml"/><Relationship Id="rId628" Type="http://schemas.openxmlformats.org/officeDocument/2006/relationships/tags" Target="../tags/tag1530.xml"/><Relationship Id="rId835" Type="http://schemas.openxmlformats.org/officeDocument/2006/relationships/tags" Target="../tags/tag1737.xml"/><Relationship Id="rId267" Type="http://schemas.openxmlformats.org/officeDocument/2006/relationships/tags" Target="../tags/tag1169.xml"/><Relationship Id="rId474" Type="http://schemas.openxmlformats.org/officeDocument/2006/relationships/tags" Target="../tags/tag1376.xml"/><Relationship Id="rId127" Type="http://schemas.openxmlformats.org/officeDocument/2006/relationships/tags" Target="../tags/tag1029.xml"/><Relationship Id="rId681" Type="http://schemas.openxmlformats.org/officeDocument/2006/relationships/tags" Target="../tags/tag1583.xml"/><Relationship Id="rId779" Type="http://schemas.openxmlformats.org/officeDocument/2006/relationships/tags" Target="../tags/tag1681.xml"/><Relationship Id="rId31" Type="http://schemas.openxmlformats.org/officeDocument/2006/relationships/tags" Target="../tags/tag933.xml"/><Relationship Id="rId334" Type="http://schemas.openxmlformats.org/officeDocument/2006/relationships/tags" Target="../tags/tag1236.xml"/><Relationship Id="rId541" Type="http://schemas.openxmlformats.org/officeDocument/2006/relationships/tags" Target="../tags/tag1443.xml"/><Relationship Id="rId639" Type="http://schemas.openxmlformats.org/officeDocument/2006/relationships/tags" Target="../tags/tag1541.xml"/><Relationship Id="rId180" Type="http://schemas.openxmlformats.org/officeDocument/2006/relationships/tags" Target="../tags/tag1082.xml"/><Relationship Id="rId278" Type="http://schemas.openxmlformats.org/officeDocument/2006/relationships/tags" Target="../tags/tag1180.xml"/><Relationship Id="rId401" Type="http://schemas.openxmlformats.org/officeDocument/2006/relationships/tags" Target="../tags/tag1303.xml"/><Relationship Id="rId846" Type="http://schemas.openxmlformats.org/officeDocument/2006/relationships/tags" Target="../tags/tag1748.xml"/><Relationship Id="rId485" Type="http://schemas.openxmlformats.org/officeDocument/2006/relationships/tags" Target="../tags/tag1387.xml"/><Relationship Id="rId692" Type="http://schemas.openxmlformats.org/officeDocument/2006/relationships/tags" Target="../tags/tag1594.xml"/><Relationship Id="rId706" Type="http://schemas.openxmlformats.org/officeDocument/2006/relationships/tags" Target="../tags/tag1608.xml"/><Relationship Id="rId42" Type="http://schemas.openxmlformats.org/officeDocument/2006/relationships/tags" Target="../tags/tag944.xml"/><Relationship Id="rId138" Type="http://schemas.openxmlformats.org/officeDocument/2006/relationships/tags" Target="../tags/tag1040.xml"/><Relationship Id="rId345" Type="http://schemas.openxmlformats.org/officeDocument/2006/relationships/tags" Target="../tags/tag1247.xml"/><Relationship Id="rId552" Type="http://schemas.openxmlformats.org/officeDocument/2006/relationships/tags" Target="../tags/tag1454.xml"/><Relationship Id="rId191" Type="http://schemas.openxmlformats.org/officeDocument/2006/relationships/tags" Target="../tags/tag1093.xml"/><Relationship Id="rId205" Type="http://schemas.openxmlformats.org/officeDocument/2006/relationships/tags" Target="../tags/tag1107.xml"/><Relationship Id="rId412" Type="http://schemas.openxmlformats.org/officeDocument/2006/relationships/tags" Target="../tags/tag1314.xml"/><Relationship Id="rId857" Type="http://schemas.openxmlformats.org/officeDocument/2006/relationships/slideLayout" Target="../slideLayouts/slideLayout14.xml"/><Relationship Id="rId289" Type="http://schemas.openxmlformats.org/officeDocument/2006/relationships/tags" Target="../tags/tag1191.xml"/><Relationship Id="rId496" Type="http://schemas.openxmlformats.org/officeDocument/2006/relationships/tags" Target="../tags/tag1398.xml"/><Relationship Id="rId717" Type="http://schemas.openxmlformats.org/officeDocument/2006/relationships/tags" Target="../tags/tag1619.xml"/><Relationship Id="rId53" Type="http://schemas.openxmlformats.org/officeDocument/2006/relationships/tags" Target="../tags/tag955.xml"/><Relationship Id="rId149" Type="http://schemas.openxmlformats.org/officeDocument/2006/relationships/tags" Target="../tags/tag1051.xml"/><Relationship Id="rId356" Type="http://schemas.openxmlformats.org/officeDocument/2006/relationships/tags" Target="../tags/tag1258.xml"/><Relationship Id="rId563" Type="http://schemas.openxmlformats.org/officeDocument/2006/relationships/tags" Target="../tags/tag1465.xml"/><Relationship Id="rId770" Type="http://schemas.openxmlformats.org/officeDocument/2006/relationships/tags" Target="../tags/tag1672.xml"/><Relationship Id="rId216" Type="http://schemas.openxmlformats.org/officeDocument/2006/relationships/tags" Target="../tags/tag1118.xml"/><Relationship Id="rId423" Type="http://schemas.openxmlformats.org/officeDocument/2006/relationships/tags" Target="../tags/tag1325.xml"/><Relationship Id="rId630" Type="http://schemas.openxmlformats.org/officeDocument/2006/relationships/tags" Target="../tags/tag1532.xml"/><Relationship Id="rId728" Type="http://schemas.openxmlformats.org/officeDocument/2006/relationships/tags" Target="../tags/tag1630.xml"/><Relationship Id="rId64" Type="http://schemas.openxmlformats.org/officeDocument/2006/relationships/tags" Target="../tags/tag966.xml"/><Relationship Id="rId367" Type="http://schemas.openxmlformats.org/officeDocument/2006/relationships/tags" Target="../tags/tag1269.xml"/><Relationship Id="rId574" Type="http://schemas.openxmlformats.org/officeDocument/2006/relationships/tags" Target="../tags/tag1476.xml"/><Relationship Id="rId227" Type="http://schemas.openxmlformats.org/officeDocument/2006/relationships/tags" Target="../tags/tag1129.xml"/><Relationship Id="rId781" Type="http://schemas.openxmlformats.org/officeDocument/2006/relationships/tags" Target="../tags/tag1683.xml"/><Relationship Id="rId434" Type="http://schemas.openxmlformats.org/officeDocument/2006/relationships/tags" Target="../tags/tag1336.xml"/><Relationship Id="rId641" Type="http://schemas.openxmlformats.org/officeDocument/2006/relationships/tags" Target="../tags/tag1543.xml"/><Relationship Id="rId739" Type="http://schemas.openxmlformats.org/officeDocument/2006/relationships/tags" Target="../tags/tag1641.xml"/><Relationship Id="rId280" Type="http://schemas.openxmlformats.org/officeDocument/2006/relationships/tags" Target="../tags/tag1182.xml"/><Relationship Id="rId501" Type="http://schemas.openxmlformats.org/officeDocument/2006/relationships/tags" Target="../tags/tag1403.xml"/><Relationship Id="rId75" Type="http://schemas.openxmlformats.org/officeDocument/2006/relationships/tags" Target="../tags/tag977.xml"/><Relationship Id="rId140" Type="http://schemas.openxmlformats.org/officeDocument/2006/relationships/tags" Target="../tags/tag1042.xml"/><Relationship Id="rId378" Type="http://schemas.openxmlformats.org/officeDocument/2006/relationships/tags" Target="../tags/tag1280.xml"/><Relationship Id="rId585" Type="http://schemas.openxmlformats.org/officeDocument/2006/relationships/tags" Target="../tags/tag1487.xml"/><Relationship Id="rId792" Type="http://schemas.openxmlformats.org/officeDocument/2006/relationships/tags" Target="../tags/tag1694.xml"/><Relationship Id="rId806" Type="http://schemas.openxmlformats.org/officeDocument/2006/relationships/tags" Target="../tags/tag1708.xml"/><Relationship Id="rId6" Type="http://schemas.openxmlformats.org/officeDocument/2006/relationships/tags" Target="../tags/tag908.xml"/><Relationship Id="rId238" Type="http://schemas.openxmlformats.org/officeDocument/2006/relationships/tags" Target="../tags/tag1140.xml"/><Relationship Id="rId445" Type="http://schemas.openxmlformats.org/officeDocument/2006/relationships/tags" Target="../tags/tag1347.xml"/><Relationship Id="rId652" Type="http://schemas.openxmlformats.org/officeDocument/2006/relationships/tags" Target="../tags/tag1554.xml"/><Relationship Id="rId291" Type="http://schemas.openxmlformats.org/officeDocument/2006/relationships/tags" Target="../tags/tag1193.xml"/><Relationship Id="rId305" Type="http://schemas.openxmlformats.org/officeDocument/2006/relationships/tags" Target="../tags/tag1207.xml"/><Relationship Id="rId512" Type="http://schemas.openxmlformats.org/officeDocument/2006/relationships/tags" Target="../tags/tag1414.xml"/><Relationship Id="rId86" Type="http://schemas.openxmlformats.org/officeDocument/2006/relationships/tags" Target="../tags/tag988.xml"/><Relationship Id="rId151" Type="http://schemas.openxmlformats.org/officeDocument/2006/relationships/tags" Target="../tags/tag1053.xml"/><Relationship Id="rId389" Type="http://schemas.openxmlformats.org/officeDocument/2006/relationships/tags" Target="../tags/tag1291.xml"/><Relationship Id="rId596" Type="http://schemas.openxmlformats.org/officeDocument/2006/relationships/tags" Target="../tags/tag1498.xml"/><Relationship Id="rId817" Type="http://schemas.openxmlformats.org/officeDocument/2006/relationships/tags" Target="../tags/tag1719.xml"/><Relationship Id="rId249" Type="http://schemas.openxmlformats.org/officeDocument/2006/relationships/tags" Target="../tags/tag1151.xml"/><Relationship Id="rId456" Type="http://schemas.openxmlformats.org/officeDocument/2006/relationships/tags" Target="../tags/tag1358.xml"/><Relationship Id="rId663" Type="http://schemas.openxmlformats.org/officeDocument/2006/relationships/tags" Target="../tags/tag1565.xml"/><Relationship Id="rId13" Type="http://schemas.openxmlformats.org/officeDocument/2006/relationships/tags" Target="../tags/tag915.xml"/><Relationship Id="rId109" Type="http://schemas.openxmlformats.org/officeDocument/2006/relationships/tags" Target="../tags/tag1011.xml"/><Relationship Id="rId316" Type="http://schemas.openxmlformats.org/officeDocument/2006/relationships/tags" Target="../tags/tag1218.xml"/><Relationship Id="rId523" Type="http://schemas.openxmlformats.org/officeDocument/2006/relationships/tags" Target="../tags/tag1425.xml"/><Relationship Id="rId97" Type="http://schemas.openxmlformats.org/officeDocument/2006/relationships/tags" Target="../tags/tag999.xml"/><Relationship Id="rId730" Type="http://schemas.openxmlformats.org/officeDocument/2006/relationships/tags" Target="../tags/tag1632.xml"/><Relationship Id="rId828" Type="http://schemas.openxmlformats.org/officeDocument/2006/relationships/tags" Target="../tags/tag1730.xml"/><Relationship Id="rId162" Type="http://schemas.openxmlformats.org/officeDocument/2006/relationships/tags" Target="../tags/tag1064.xml"/><Relationship Id="rId467" Type="http://schemas.openxmlformats.org/officeDocument/2006/relationships/tags" Target="../tags/tag1369.xml"/><Relationship Id="rId674" Type="http://schemas.openxmlformats.org/officeDocument/2006/relationships/tags" Target="../tags/tag1576.xml"/><Relationship Id="rId24" Type="http://schemas.openxmlformats.org/officeDocument/2006/relationships/tags" Target="../tags/tag926.xml"/><Relationship Id="rId327" Type="http://schemas.openxmlformats.org/officeDocument/2006/relationships/tags" Target="../tags/tag1229.xml"/><Relationship Id="rId534" Type="http://schemas.openxmlformats.org/officeDocument/2006/relationships/tags" Target="../tags/tag1436.xml"/><Relationship Id="rId741" Type="http://schemas.openxmlformats.org/officeDocument/2006/relationships/tags" Target="../tags/tag1643.xml"/><Relationship Id="rId839" Type="http://schemas.openxmlformats.org/officeDocument/2006/relationships/tags" Target="../tags/tag1741.xml"/><Relationship Id="rId173" Type="http://schemas.openxmlformats.org/officeDocument/2006/relationships/tags" Target="../tags/tag1075.xml"/><Relationship Id="rId380" Type="http://schemas.openxmlformats.org/officeDocument/2006/relationships/tags" Target="../tags/tag1282.xml"/><Relationship Id="rId601" Type="http://schemas.openxmlformats.org/officeDocument/2006/relationships/tags" Target="../tags/tag1503.xml"/><Relationship Id="rId240" Type="http://schemas.openxmlformats.org/officeDocument/2006/relationships/tags" Target="../tags/tag1142.xml"/><Relationship Id="rId478" Type="http://schemas.openxmlformats.org/officeDocument/2006/relationships/tags" Target="../tags/tag1380.xml"/><Relationship Id="rId685" Type="http://schemas.openxmlformats.org/officeDocument/2006/relationships/tags" Target="../tags/tag1587.xml"/><Relationship Id="rId35" Type="http://schemas.openxmlformats.org/officeDocument/2006/relationships/tags" Target="../tags/tag937.xml"/><Relationship Id="rId77" Type="http://schemas.openxmlformats.org/officeDocument/2006/relationships/tags" Target="../tags/tag979.xml"/><Relationship Id="rId100" Type="http://schemas.openxmlformats.org/officeDocument/2006/relationships/tags" Target="../tags/tag1002.xml"/><Relationship Id="rId282" Type="http://schemas.openxmlformats.org/officeDocument/2006/relationships/tags" Target="../tags/tag1184.xml"/><Relationship Id="rId338" Type="http://schemas.openxmlformats.org/officeDocument/2006/relationships/tags" Target="../tags/tag1240.xml"/><Relationship Id="rId503" Type="http://schemas.openxmlformats.org/officeDocument/2006/relationships/tags" Target="../tags/tag1405.xml"/><Relationship Id="rId545" Type="http://schemas.openxmlformats.org/officeDocument/2006/relationships/tags" Target="../tags/tag1447.xml"/><Relationship Id="rId587" Type="http://schemas.openxmlformats.org/officeDocument/2006/relationships/tags" Target="../tags/tag1489.xml"/><Relationship Id="rId710" Type="http://schemas.openxmlformats.org/officeDocument/2006/relationships/tags" Target="../tags/tag1612.xml"/><Relationship Id="rId752" Type="http://schemas.openxmlformats.org/officeDocument/2006/relationships/tags" Target="../tags/tag1654.xml"/><Relationship Id="rId808" Type="http://schemas.openxmlformats.org/officeDocument/2006/relationships/tags" Target="../tags/tag1710.xml"/><Relationship Id="rId8" Type="http://schemas.openxmlformats.org/officeDocument/2006/relationships/tags" Target="../tags/tag910.xml"/><Relationship Id="rId142" Type="http://schemas.openxmlformats.org/officeDocument/2006/relationships/tags" Target="../tags/tag1044.xml"/><Relationship Id="rId184" Type="http://schemas.openxmlformats.org/officeDocument/2006/relationships/tags" Target="../tags/tag1086.xml"/><Relationship Id="rId391" Type="http://schemas.openxmlformats.org/officeDocument/2006/relationships/tags" Target="../tags/tag1293.xml"/><Relationship Id="rId405" Type="http://schemas.openxmlformats.org/officeDocument/2006/relationships/tags" Target="../tags/tag1307.xml"/><Relationship Id="rId447" Type="http://schemas.openxmlformats.org/officeDocument/2006/relationships/tags" Target="../tags/tag1349.xml"/><Relationship Id="rId612" Type="http://schemas.openxmlformats.org/officeDocument/2006/relationships/tags" Target="../tags/tag1514.xml"/><Relationship Id="rId794" Type="http://schemas.openxmlformats.org/officeDocument/2006/relationships/tags" Target="../tags/tag1696.xml"/><Relationship Id="rId251" Type="http://schemas.openxmlformats.org/officeDocument/2006/relationships/tags" Target="../tags/tag1153.xml"/><Relationship Id="rId489" Type="http://schemas.openxmlformats.org/officeDocument/2006/relationships/tags" Target="../tags/tag1391.xml"/><Relationship Id="rId654" Type="http://schemas.openxmlformats.org/officeDocument/2006/relationships/tags" Target="../tags/tag1556.xml"/><Relationship Id="rId696" Type="http://schemas.openxmlformats.org/officeDocument/2006/relationships/tags" Target="../tags/tag1598.xml"/><Relationship Id="rId46" Type="http://schemas.openxmlformats.org/officeDocument/2006/relationships/tags" Target="../tags/tag948.xml"/><Relationship Id="rId293" Type="http://schemas.openxmlformats.org/officeDocument/2006/relationships/tags" Target="../tags/tag1195.xml"/><Relationship Id="rId307" Type="http://schemas.openxmlformats.org/officeDocument/2006/relationships/tags" Target="../tags/tag1209.xml"/><Relationship Id="rId349" Type="http://schemas.openxmlformats.org/officeDocument/2006/relationships/tags" Target="../tags/tag1251.xml"/><Relationship Id="rId514" Type="http://schemas.openxmlformats.org/officeDocument/2006/relationships/tags" Target="../tags/tag1416.xml"/><Relationship Id="rId556" Type="http://schemas.openxmlformats.org/officeDocument/2006/relationships/tags" Target="../tags/tag1458.xml"/><Relationship Id="rId721" Type="http://schemas.openxmlformats.org/officeDocument/2006/relationships/tags" Target="../tags/tag1623.xml"/><Relationship Id="rId763" Type="http://schemas.openxmlformats.org/officeDocument/2006/relationships/tags" Target="../tags/tag1665.xml"/><Relationship Id="rId88" Type="http://schemas.openxmlformats.org/officeDocument/2006/relationships/tags" Target="../tags/tag990.xml"/><Relationship Id="rId111" Type="http://schemas.openxmlformats.org/officeDocument/2006/relationships/tags" Target="../tags/tag1013.xml"/><Relationship Id="rId153" Type="http://schemas.openxmlformats.org/officeDocument/2006/relationships/tags" Target="../tags/tag1055.xml"/><Relationship Id="rId195" Type="http://schemas.openxmlformats.org/officeDocument/2006/relationships/tags" Target="../tags/tag1097.xml"/><Relationship Id="rId209" Type="http://schemas.openxmlformats.org/officeDocument/2006/relationships/tags" Target="../tags/tag1111.xml"/><Relationship Id="rId360" Type="http://schemas.openxmlformats.org/officeDocument/2006/relationships/tags" Target="../tags/tag1262.xml"/><Relationship Id="rId416" Type="http://schemas.openxmlformats.org/officeDocument/2006/relationships/tags" Target="../tags/tag1318.xml"/><Relationship Id="rId598" Type="http://schemas.openxmlformats.org/officeDocument/2006/relationships/tags" Target="../tags/tag1500.xml"/><Relationship Id="rId819" Type="http://schemas.openxmlformats.org/officeDocument/2006/relationships/tags" Target="../tags/tag1721.xml"/><Relationship Id="rId220" Type="http://schemas.openxmlformats.org/officeDocument/2006/relationships/tags" Target="../tags/tag1122.xml"/><Relationship Id="rId458" Type="http://schemas.openxmlformats.org/officeDocument/2006/relationships/tags" Target="../tags/tag1360.xml"/><Relationship Id="rId623" Type="http://schemas.openxmlformats.org/officeDocument/2006/relationships/tags" Target="../tags/tag1525.xml"/><Relationship Id="rId665" Type="http://schemas.openxmlformats.org/officeDocument/2006/relationships/tags" Target="../tags/tag1567.xml"/><Relationship Id="rId830" Type="http://schemas.openxmlformats.org/officeDocument/2006/relationships/tags" Target="../tags/tag1732.xml"/><Relationship Id="rId15" Type="http://schemas.openxmlformats.org/officeDocument/2006/relationships/tags" Target="../tags/tag917.xml"/><Relationship Id="rId57" Type="http://schemas.openxmlformats.org/officeDocument/2006/relationships/tags" Target="../tags/tag959.xml"/><Relationship Id="rId262" Type="http://schemas.openxmlformats.org/officeDocument/2006/relationships/tags" Target="../tags/tag1164.xml"/><Relationship Id="rId318" Type="http://schemas.openxmlformats.org/officeDocument/2006/relationships/tags" Target="../tags/tag1220.xml"/><Relationship Id="rId525" Type="http://schemas.openxmlformats.org/officeDocument/2006/relationships/tags" Target="../tags/tag1427.xml"/><Relationship Id="rId567" Type="http://schemas.openxmlformats.org/officeDocument/2006/relationships/tags" Target="../tags/tag1469.xml"/><Relationship Id="rId732" Type="http://schemas.openxmlformats.org/officeDocument/2006/relationships/tags" Target="../tags/tag1634.xml"/><Relationship Id="rId99" Type="http://schemas.openxmlformats.org/officeDocument/2006/relationships/tags" Target="../tags/tag1001.xml"/><Relationship Id="rId122" Type="http://schemas.openxmlformats.org/officeDocument/2006/relationships/tags" Target="../tags/tag1024.xml"/><Relationship Id="rId164" Type="http://schemas.openxmlformats.org/officeDocument/2006/relationships/tags" Target="../tags/tag1066.xml"/><Relationship Id="rId371" Type="http://schemas.openxmlformats.org/officeDocument/2006/relationships/tags" Target="../tags/tag1273.xml"/><Relationship Id="rId774" Type="http://schemas.openxmlformats.org/officeDocument/2006/relationships/tags" Target="../tags/tag1676.xml"/><Relationship Id="rId427" Type="http://schemas.openxmlformats.org/officeDocument/2006/relationships/tags" Target="../tags/tag1329.xml"/><Relationship Id="rId469" Type="http://schemas.openxmlformats.org/officeDocument/2006/relationships/tags" Target="../tags/tag1371.xml"/><Relationship Id="rId634" Type="http://schemas.openxmlformats.org/officeDocument/2006/relationships/tags" Target="../tags/tag1536.xml"/><Relationship Id="rId676" Type="http://schemas.openxmlformats.org/officeDocument/2006/relationships/tags" Target="../tags/tag1578.xml"/><Relationship Id="rId841" Type="http://schemas.openxmlformats.org/officeDocument/2006/relationships/tags" Target="../tags/tag1743.xml"/><Relationship Id="rId26" Type="http://schemas.openxmlformats.org/officeDocument/2006/relationships/tags" Target="../tags/tag928.xml"/><Relationship Id="rId231" Type="http://schemas.openxmlformats.org/officeDocument/2006/relationships/tags" Target="../tags/tag1133.xml"/><Relationship Id="rId273" Type="http://schemas.openxmlformats.org/officeDocument/2006/relationships/tags" Target="../tags/tag1175.xml"/><Relationship Id="rId329" Type="http://schemas.openxmlformats.org/officeDocument/2006/relationships/tags" Target="../tags/tag1231.xml"/><Relationship Id="rId480" Type="http://schemas.openxmlformats.org/officeDocument/2006/relationships/tags" Target="../tags/tag1382.xml"/><Relationship Id="rId536" Type="http://schemas.openxmlformats.org/officeDocument/2006/relationships/tags" Target="../tags/tag1438.xml"/><Relationship Id="rId701" Type="http://schemas.openxmlformats.org/officeDocument/2006/relationships/tags" Target="../tags/tag1603.xml"/><Relationship Id="rId68" Type="http://schemas.openxmlformats.org/officeDocument/2006/relationships/tags" Target="../tags/tag970.xml"/><Relationship Id="rId133" Type="http://schemas.openxmlformats.org/officeDocument/2006/relationships/tags" Target="../tags/tag1035.xml"/><Relationship Id="rId175" Type="http://schemas.openxmlformats.org/officeDocument/2006/relationships/tags" Target="../tags/tag1077.xml"/><Relationship Id="rId340" Type="http://schemas.openxmlformats.org/officeDocument/2006/relationships/tags" Target="../tags/tag1242.xml"/><Relationship Id="rId578" Type="http://schemas.openxmlformats.org/officeDocument/2006/relationships/tags" Target="../tags/tag1480.xml"/><Relationship Id="rId743" Type="http://schemas.openxmlformats.org/officeDocument/2006/relationships/tags" Target="../tags/tag1645.xml"/><Relationship Id="rId785" Type="http://schemas.openxmlformats.org/officeDocument/2006/relationships/tags" Target="../tags/tag1687.xml"/><Relationship Id="rId200" Type="http://schemas.openxmlformats.org/officeDocument/2006/relationships/tags" Target="../tags/tag1102.xml"/><Relationship Id="rId382" Type="http://schemas.openxmlformats.org/officeDocument/2006/relationships/tags" Target="../tags/tag1284.xml"/><Relationship Id="rId438" Type="http://schemas.openxmlformats.org/officeDocument/2006/relationships/tags" Target="../tags/tag1340.xml"/><Relationship Id="rId603" Type="http://schemas.openxmlformats.org/officeDocument/2006/relationships/tags" Target="../tags/tag1505.xml"/><Relationship Id="rId645" Type="http://schemas.openxmlformats.org/officeDocument/2006/relationships/tags" Target="../tags/tag1547.xml"/><Relationship Id="rId687" Type="http://schemas.openxmlformats.org/officeDocument/2006/relationships/tags" Target="../tags/tag1589.xml"/><Relationship Id="rId810" Type="http://schemas.openxmlformats.org/officeDocument/2006/relationships/tags" Target="../tags/tag1712.xml"/><Relationship Id="rId852" Type="http://schemas.openxmlformats.org/officeDocument/2006/relationships/tags" Target="../tags/tag1754.xml"/><Relationship Id="rId242" Type="http://schemas.openxmlformats.org/officeDocument/2006/relationships/tags" Target="../tags/tag1144.xml"/><Relationship Id="rId284" Type="http://schemas.openxmlformats.org/officeDocument/2006/relationships/tags" Target="../tags/tag1186.xml"/><Relationship Id="rId491" Type="http://schemas.openxmlformats.org/officeDocument/2006/relationships/tags" Target="../tags/tag1393.xml"/><Relationship Id="rId505" Type="http://schemas.openxmlformats.org/officeDocument/2006/relationships/tags" Target="../tags/tag1407.xml"/><Relationship Id="rId712" Type="http://schemas.openxmlformats.org/officeDocument/2006/relationships/tags" Target="../tags/tag1614.xml"/><Relationship Id="rId37" Type="http://schemas.openxmlformats.org/officeDocument/2006/relationships/tags" Target="../tags/tag939.xml"/><Relationship Id="rId79" Type="http://schemas.openxmlformats.org/officeDocument/2006/relationships/tags" Target="../tags/tag981.xml"/><Relationship Id="rId102" Type="http://schemas.openxmlformats.org/officeDocument/2006/relationships/tags" Target="../tags/tag1004.xml"/><Relationship Id="rId144" Type="http://schemas.openxmlformats.org/officeDocument/2006/relationships/tags" Target="../tags/tag1046.xml"/><Relationship Id="rId547" Type="http://schemas.openxmlformats.org/officeDocument/2006/relationships/tags" Target="../tags/tag1449.xml"/><Relationship Id="rId589" Type="http://schemas.openxmlformats.org/officeDocument/2006/relationships/tags" Target="../tags/tag1491.xml"/><Relationship Id="rId754" Type="http://schemas.openxmlformats.org/officeDocument/2006/relationships/tags" Target="../tags/tag1656.xml"/><Relationship Id="rId796" Type="http://schemas.openxmlformats.org/officeDocument/2006/relationships/tags" Target="../tags/tag1698.xml"/><Relationship Id="rId90" Type="http://schemas.openxmlformats.org/officeDocument/2006/relationships/tags" Target="../tags/tag992.xml"/><Relationship Id="rId186" Type="http://schemas.openxmlformats.org/officeDocument/2006/relationships/tags" Target="../tags/tag1088.xml"/><Relationship Id="rId351" Type="http://schemas.openxmlformats.org/officeDocument/2006/relationships/tags" Target="../tags/tag1253.xml"/><Relationship Id="rId393" Type="http://schemas.openxmlformats.org/officeDocument/2006/relationships/tags" Target="../tags/tag1295.xml"/><Relationship Id="rId407" Type="http://schemas.openxmlformats.org/officeDocument/2006/relationships/tags" Target="../tags/tag1309.xml"/><Relationship Id="rId449" Type="http://schemas.openxmlformats.org/officeDocument/2006/relationships/tags" Target="../tags/tag1351.xml"/><Relationship Id="rId614" Type="http://schemas.openxmlformats.org/officeDocument/2006/relationships/tags" Target="../tags/tag1516.xml"/><Relationship Id="rId656" Type="http://schemas.openxmlformats.org/officeDocument/2006/relationships/tags" Target="../tags/tag1558.xml"/><Relationship Id="rId821" Type="http://schemas.openxmlformats.org/officeDocument/2006/relationships/tags" Target="../tags/tag1723.xml"/><Relationship Id="rId211" Type="http://schemas.openxmlformats.org/officeDocument/2006/relationships/tags" Target="../tags/tag1113.xml"/><Relationship Id="rId253" Type="http://schemas.openxmlformats.org/officeDocument/2006/relationships/tags" Target="../tags/tag1155.xml"/><Relationship Id="rId295" Type="http://schemas.openxmlformats.org/officeDocument/2006/relationships/tags" Target="../tags/tag1197.xml"/><Relationship Id="rId309" Type="http://schemas.openxmlformats.org/officeDocument/2006/relationships/tags" Target="../tags/tag1211.xml"/><Relationship Id="rId460" Type="http://schemas.openxmlformats.org/officeDocument/2006/relationships/tags" Target="../tags/tag1362.xml"/><Relationship Id="rId516" Type="http://schemas.openxmlformats.org/officeDocument/2006/relationships/tags" Target="../tags/tag1418.xml"/><Relationship Id="rId698" Type="http://schemas.openxmlformats.org/officeDocument/2006/relationships/tags" Target="../tags/tag1600.xml"/><Relationship Id="rId48" Type="http://schemas.openxmlformats.org/officeDocument/2006/relationships/tags" Target="../tags/tag950.xml"/><Relationship Id="rId113" Type="http://schemas.openxmlformats.org/officeDocument/2006/relationships/tags" Target="../tags/tag1015.xml"/><Relationship Id="rId320" Type="http://schemas.openxmlformats.org/officeDocument/2006/relationships/tags" Target="../tags/tag1222.xml"/><Relationship Id="rId558" Type="http://schemas.openxmlformats.org/officeDocument/2006/relationships/tags" Target="../tags/tag1460.xml"/><Relationship Id="rId723" Type="http://schemas.openxmlformats.org/officeDocument/2006/relationships/tags" Target="../tags/tag1625.xml"/><Relationship Id="rId765" Type="http://schemas.openxmlformats.org/officeDocument/2006/relationships/tags" Target="../tags/tag1667.xml"/><Relationship Id="rId155" Type="http://schemas.openxmlformats.org/officeDocument/2006/relationships/tags" Target="../tags/tag1057.xml"/><Relationship Id="rId197" Type="http://schemas.openxmlformats.org/officeDocument/2006/relationships/tags" Target="../tags/tag1099.xml"/><Relationship Id="rId362" Type="http://schemas.openxmlformats.org/officeDocument/2006/relationships/tags" Target="../tags/tag1264.xml"/><Relationship Id="rId418" Type="http://schemas.openxmlformats.org/officeDocument/2006/relationships/tags" Target="../tags/tag1320.xml"/><Relationship Id="rId625" Type="http://schemas.openxmlformats.org/officeDocument/2006/relationships/tags" Target="../tags/tag1527.xml"/><Relationship Id="rId832" Type="http://schemas.openxmlformats.org/officeDocument/2006/relationships/tags" Target="../tags/tag1734.xml"/><Relationship Id="rId222" Type="http://schemas.openxmlformats.org/officeDocument/2006/relationships/tags" Target="../tags/tag1124.xml"/><Relationship Id="rId264" Type="http://schemas.openxmlformats.org/officeDocument/2006/relationships/tags" Target="../tags/tag1166.xml"/><Relationship Id="rId471" Type="http://schemas.openxmlformats.org/officeDocument/2006/relationships/tags" Target="../tags/tag1373.xml"/><Relationship Id="rId667" Type="http://schemas.openxmlformats.org/officeDocument/2006/relationships/tags" Target="../tags/tag1569.xml"/><Relationship Id="rId17" Type="http://schemas.openxmlformats.org/officeDocument/2006/relationships/tags" Target="../tags/tag919.xml"/><Relationship Id="rId59" Type="http://schemas.openxmlformats.org/officeDocument/2006/relationships/tags" Target="../tags/tag961.xml"/><Relationship Id="rId124" Type="http://schemas.openxmlformats.org/officeDocument/2006/relationships/tags" Target="../tags/tag1026.xml"/><Relationship Id="rId527" Type="http://schemas.openxmlformats.org/officeDocument/2006/relationships/tags" Target="../tags/tag1429.xml"/><Relationship Id="rId569" Type="http://schemas.openxmlformats.org/officeDocument/2006/relationships/tags" Target="../tags/tag1471.xml"/><Relationship Id="rId734" Type="http://schemas.openxmlformats.org/officeDocument/2006/relationships/tags" Target="../tags/tag1636.xml"/><Relationship Id="rId776" Type="http://schemas.openxmlformats.org/officeDocument/2006/relationships/tags" Target="../tags/tag1678.xml"/><Relationship Id="rId70" Type="http://schemas.openxmlformats.org/officeDocument/2006/relationships/tags" Target="../tags/tag972.xml"/><Relationship Id="rId166" Type="http://schemas.openxmlformats.org/officeDocument/2006/relationships/tags" Target="../tags/tag1068.xml"/><Relationship Id="rId331" Type="http://schemas.openxmlformats.org/officeDocument/2006/relationships/tags" Target="../tags/tag1233.xml"/><Relationship Id="rId373" Type="http://schemas.openxmlformats.org/officeDocument/2006/relationships/tags" Target="../tags/tag1275.xml"/><Relationship Id="rId429" Type="http://schemas.openxmlformats.org/officeDocument/2006/relationships/tags" Target="../tags/tag1331.xml"/><Relationship Id="rId580" Type="http://schemas.openxmlformats.org/officeDocument/2006/relationships/tags" Target="../tags/tag1482.xml"/><Relationship Id="rId636" Type="http://schemas.openxmlformats.org/officeDocument/2006/relationships/tags" Target="../tags/tag1538.xml"/><Relationship Id="rId801" Type="http://schemas.openxmlformats.org/officeDocument/2006/relationships/tags" Target="../tags/tag1703.xml"/><Relationship Id="rId1" Type="http://schemas.openxmlformats.org/officeDocument/2006/relationships/tags" Target="../tags/tag903.xml"/><Relationship Id="rId233" Type="http://schemas.openxmlformats.org/officeDocument/2006/relationships/tags" Target="../tags/tag1135.xml"/><Relationship Id="rId440" Type="http://schemas.openxmlformats.org/officeDocument/2006/relationships/tags" Target="../tags/tag1342.xml"/><Relationship Id="rId678" Type="http://schemas.openxmlformats.org/officeDocument/2006/relationships/tags" Target="../tags/tag1580.xml"/><Relationship Id="rId843" Type="http://schemas.openxmlformats.org/officeDocument/2006/relationships/tags" Target="../tags/tag1745.xml"/><Relationship Id="rId28" Type="http://schemas.openxmlformats.org/officeDocument/2006/relationships/tags" Target="../tags/tag930.xml"/><Relationship Id="rId275" Type="http://schemas.openxmlformats.org/officeDocument/2006/relationships/tags" Target="../tags/tag1177.xml"/><Relationship Id="rId300" Type="http://schemas.openxmlformats.org/officeDocument/2006/relationships/tags" Target="../tags/tag1202.xml"/><Relationship Id="rId482" Type="http://schemas.openxmlformats.org/officeDocument/2006/relationships/tags" Target="../tags/tag1384.xml"/><Relationship Id="rId538" Type="http://schemas.openxmlformats.org/officeDocument/2006/relationships/tags" Target="../tags/tag1440.xml"/><Relationship Id="rId703" Type="http://schemas.openxmlformats.org/officeDocument/2006/relationships/tags" Target="../tags/tag1605.xml"/><Relationship Id="rId745" Type="http://schemas.openxmlformats.org/officeDocument/2006/relationships/tags" Target="../tags/tag1647.xml"/><Relationship Id="rId81" Type="http://schemas.openxmlformats.org/officeDocument/2006/relationships/tags" Target="../tags/tag983.xml"/><Relationship Id="rId135" Type="http://schemas.openxmlformats.org/officeDocument/2006/relationships/tags" Target="../tags/tag1037.xml"/><Relationship Id="rId177" Type="http://schemas.openxmlformats.org/officeDocument/2006/relationships/tags" Target="../tags/tag1079.xml"/><Relationship Id="rId342" Type="http://schemas.openxmlformats.org/officeDocument/2006/relationships/tags" Target="../tags/tag1244.xml"/><Relationship Id="rId384" Type="http://schemas.openxmlformats.org/officeDocument/2006/relationships/tags" Target="../tags/tag1286.xml"/><Relationship Id="rId591" Type="http://schemas.openxmlformats.org/officeDocument/2006/relationships/tags" Target="../tags/tag1493.xml"/><Relationship Id="rId605" Type="http://schemas.openxmlformats.org/officeDocument/2006/relationships/tags" Target="../tags/tag1507.xml"/><Relationship Id="rId787" Type="http://schemas.openxmlformats.org/officeDocument/2006/relationships/tags" Target="../tags/tag1689.xml"/><Relationship Id="rId812" Type="http://schemas.openxmlformats.org/officeDocument/2006/relationships/tags" Target="../tags/tag1714.xml"/><Relationship Id="rId202" Type="http://schemas.openxmlformats.org/officeDocument/2006/relationships/tags" Target="../tags/tag1104.xml"/><Relationship Id="rId244" Type="http://schemas.openxmlformats.org/officeDocument/2006/relationships/tags" Target="../tags/tag1146.xml"/><Relationship Id="rId647" Type="http://schemas.openxmlformats.org/officeDocument/2006/relationships/tags" Target="../tags/tag1549.xml"/><Relationship Id="rId689" Type="http://schemas.openxmlformats.org/officeDocument/2006/relationships/tags" Target="../tags/tag1591.xml"/><Relationship Id="rId854" Type="http://schemas.openxmlformats.org/officeDocument/2006/relationships/tags" Target="../tags/tag1756.xml"/><Relationship Id="rId39" Type="http://schemas.openxmlformats.org/officeDocument/2006/relationships/tags" Target="../tags/tag941.xml"/><Relationship Id="rId286" Type="http://schemas.openxmlformats.org/officeDocument/2006/relationships/tags" Target="../tags/tag1188.xml"/><Relationship Id="rId451" Type="http://schemas.openxmlformats.org/officeDocument/2006/relationships/tags" Target="../tags/tag1353.xml"/><Relationship Id="rId493" Type="http://schemas.openxmlformats.org/officeDocument/2006/relationships/tags" Target="../tags/tag1395.xml"/><Relationship Id="rId507" Type="http://schemas.openxmlformats.org/officeDocument/2006/relationships/tags" Target="../tags/tag1409.xml"/><Relationship Id="rId549" Type="http://schemas.openxmlformats.org/officeDocument/2006/relationships/tags" Target="../tags/tag1451.xml"/><Relationship Id="rId714" Type="http://schemas.openxmlformats.org/officeDocument/2006/relationships/tags" Target="../tags/tag1616.xml"/><Relationship Id="rId756" Type="http://schemas.openxmlformats.org/officeDocument/2006/relationships/tags" Target="../tags/tag1658.xml"/><Relationship Id="rId50" Type="http://schemas.openxmlformats.org/officeDocument/2006/relationships/tags" Target="../tags/tag952.xml"/><Relationship Id="rId104" Type="http://schemas.openxmlformats.org/officeDocument/2006/relationships/tags" Target="../tags/tag1006.xml"/><Relationship Id="rId146" Type="http://schemas.openxmlformats.org/officeDocument/2006/relationships/tags" Target="../tags/tag1048.xml"/><Relationship Id="rId188" Type="http://schemas.openxmlformats.org/officeDocument/2006/relationships/tags" Target="../tags/tag1090.xml"/><Relationship Id="rId311" Type="http://schemas.openxmlformats.org/officeDocument/2006/relationships/tags" Target="../tags/tag1213.xml"/><Relationship Id="rId353" Type="http://schemas.openxmlformats.org/officeDocument/2006/relationships/tags" Target="../tags/tag1255.xml"/><Relationship Id="rId395" Type="http://schemas.openxmlformats.org/officeDocument/2006/relationships/tags" Target="../tags/tag1297.xml"/><Relationship Id="rId409" Type="http://schemas.openxmlformats.org/officeDocument/2006/relationships/tags" Target="../tags/tag1311.xml"/><Relationship Id="rId560" Type="http://schemas.openxmlformats.org/officeDocument/2006/relationships/tags" Target="../tags/tag1462.xml"/><Relationship Id="rId798" Type="http://schemas.openxmlformats.org/officeDocument/2006/relationships/tags" Target="../tags/tag1700.xml"/><Relationship Id="rId92" Type="http://schemas.openxmlformats.org/officeDocument/2006/relationships/tags" Target="../tags/tag994.xml"/><Relationship Id="rId213" Type="http://schemas.openxmlformats.org/officeDocument/2006/relationships/tags" Target="../tags/tag1115.xml"/><Relationship Id="rId420" Type="http://schemas.openxmlformats.org/officeDocument/2006/relationships/tags" Target="../tags/tag1322.xml"/><Relationship Id="rId616" Type="http://schemas.openxmlformats.org/officeDocument/2006/relationships/tags" Target="../tags/tag1518.xml"/><Relationship Id="rId658" Type="http://schemas.openxmlformats.org/officeDocument/2006/relationships/tags" Target="../tags/tag1560.xml"/><Relationship Id="rId823" Type="http://schemas.openxmlformats.org/officeDocument/2006/relationships/tags" Target="../tags/tag1725.xml"/><Relationship Id="rId255" Type="http://schemas.openxmlformats.org/officeDocument/2006/relationships/tags" Target="../tags/tag1157.xml"/><Relationship Id="rId297" Type="http://schemas.openxmlformats.org/officeDocument/2006/relationships/tags" Target="../tags/tag1199.xml"/><Relationship Id="rId462" Type="http://schemas.openxmlformats.org/officeDocument/2006/relationships/tags" Target="../tags/tag1364.xml"/><Relationship Id="rId518" Type="http://schemas.openxmlformats.org/officeDocument/2006/relationships/tags" Target="../tags/tag1420.xml"/><Relationship Id="rId725" Type="http://schemas.openxmlformats.org/officeDocument/2006/relationships/tags" Target="../tags/tag1627.xml"/><Relationship Id="rId115" Type="http://schemas.openxmlformats.org/officeDocument/2006/relationships/tags" Target="../tags/tag1017.xml"/><Relationship Id="rId157" Type="http://schemas.openxmlformats.org/officeDocument/2006/relationships/tags" Target="../tags/tag1059.xml"/><Relationship Id="rId322" Type="http://schemas.openxmlformats.org/officeDocument/2006/relationships/tags" Target="../tags/tag1224.xml"/><Relationship Id="rId364" Type="http://schemas.openxmlformats.org/officeDocument/2006/relationships/tags" Target="../tags/tag1266.xml"/><Relationship Id="rId767" Type="http://schemas.openxmlformats.org/officeDocument/2006/relationships/tags" Target="../tags/tag1669.xml"/><Relationship Id="rId61" Type="http://schemas.openxmlformats.org/officeDocument/2006/relationships/tags" Target="../tags/tag963.xml"/><Relationship Id="rId199" Type="http://schemas.openxmlformats.org/officeDocument/2006/relationships/tags" Target="../tags/tag1101.xml"/><Relationship Id="rId571" Type="http://schemas.openxmlformats.org/officeDocument/2006/relationships/tags" Target="../tags/tag1473.xml"/><Relationship Id="rId627" Type="http://schemas.openxmlformats.org/officeDocument/2006/relationships/tags" Target="../tags/tag1529.xml"/><Relationship Id="rId669" Type="http://schemas.openxmlformats.org/officeDocument/2006/relationships/tags" Target="../tags/tag1571.xml"/><Relationship Id="rId834" Type="http://schemas.openxmlformats.org/officeDocument/2006/relationships/tags" Target="../tags/tag1736.xml"/><Relationship Id="rId19" Type="http://schemas.openxmlformats.org/officeDocument/2006/relationships/tags" Target="../tags/tag921.xml"/><Relationship Id="rId224" Type="http://schemas.openxmlformats.org/officeDocument/2006/relationships/tags" Target="../tags/tag1126.xml"/><Relationship Id="rId266" Type="http://schemas.openxmlformats.org/officeDocument/2006/relationships/tags" Target="../tags/tag1168.xml"/><Relationship Id="rId431" Type="http://schemas.openxmlformats.org/officeDocument/2006/relationships/tags" Target="../tags/tag1333.xml"/><Relationship Id="rId473" Type="http://schemas.openxmlformats.org/officeDocument/2006/relationships/tags" Target="../tags/tag1375.xml"/><Relationship Id="rId529" Type="http://schemas.openxmlformats.org/officeDocument/2006/relationships/tags" Target="../tags/tag1431.xml"/><Relationship Id="rId680" Type="http://schemas.openxmlformats.org/officeDocument/2006/relationships/tags" Target="../tags/tag1582.xml"/><Relationship Id="rId736" Type="http://schemas.openxmlformats.org/officeDocument/2006/relationships/tags" Target="../tags/tag1638.xml"/><Relationship Id="rId30" Type="http://schemas.openxmlformats.org/officeDocument/2006/relationships/tags" Target="../tags/tag932.xml"/><Relationship Id="rId126" Type="http://schemas.openxmlformats.org/officeDocument/2006/relationships/tags" Target="../tags/tag1028.xml"/><Relationship Id="rId168" Type="http://schemas.openxmlformats.org/officeDocument/2006/relationships/tags" Target="../tags/tag1070.xml"/><Relationship Id="rId333" Type="http://schemas.openxmlformats.org/officeDocument/2006/relationships/tags" Target="../tags/tag1235.xml"/><Relationship Id="rId540" Type="http://schemas.openxmlformats.org/officeDocument/2006/relationships/tags" Target="../tags/tag1442.xml"/><Relationship Id="rId778" Type="http://schemas.openxmlformats.org/officeDocument/2006/relationships/tags" Target="../tags/tag1680.xml"/><Relationship Id="rId72" Type="http://schemas.openxmlformats.org/officeDocument/2006/relationships/tags" Target="../tags/tag974.xml"/><Relationship Id="rId375" Type="http://schemas.openxmlformats.org/officeDocument/2006/relationships/tags" Target="../tags/tag1277.xml"/><Relationship Id="rId582" Type="http://schemas.openxmlformats.org/officeDocument/2006/relationships/tags" Target="../tags/tag1484.xml"/><Relationship Id="rId638" Type="http://schemas.openxmlformats.org/officeDocument/2006/relationships/tags" Target="../tags/tag1540.xml"/><Relationship Id="rId803" Type="http://schemas.openxmlformats.org/officeDocument/2006/relationships/tags" Target="../tags/tag1705.xml"/><Relationship Id="rId845" Type="http://schemas.openxmlformats.org/officeDocument/2006/relationships/tags" Target="../tags/tag1747.xml"/><Relationship Id="rId3" Type="http://schemas.openxmlformats.org/officeDocument/2006/relationships/tags" Target="../tags/tag905.xml"/><Relationship Id="rId235" Type="http://schemas.openxmlformats.org/officeDocument/2006/relationships/tags" Target="../tags/tag1137.xml"/><Relationship Id="rId277" Type="http://schemas.openxmlformats.org/officeDocument/2006/relationships/tags" Target="../tags/tag1179.xml"/><Relationship Id="rId400" Type="http://schemas.openxmlformats.org/officeDocument/2006/relationships/tags" Target="../tags/tag1302.xml"/><Relationship Id="rId442" Type="http://schemas.openxmlformats.org/officeDocument/2006/relationships/tags" Target="../tags/tag1344.xml"/><Relationship Id="rId484" Type="http://schemas.openxmlformats.org/officeDocument/2006/relationships/tags" Target="../tags/tag1386.xml"/><Relationship Id="rId705" Type="http://schemas.openxmlformats.org/officeDocument/2006/relationships/tags" Target="../tags/tag1607.xml"/><Relationship Id="rId137" Type="http://schemas.openxmlformats.org/officeDocument/2006/relationships/tags" Target="../tags/tag1039.xml"/><Relationship Id="rId302" Type="http://schemas.openxmlformats.org/officeDocument/2006/relationships/tags" Target="../tags/tag1204.xml"/><Relationship Id="rId344" Type="http://schemas.openxmlformats.org/officeDocument/2006/relationships/tags" Target="../tags/tag1246.xml"/><Relationship Id="rId691" Type="http://schemas.openxmlformats.org/officeDocument/2006/relationships/tags" Target="../tags/tag1593.xml"/><Relationship Id="rId747" Type="http://schemas.openxmlformats.org/officeDocument/2006/relationships/tags" Target="../tags/tag1649.xml"/><Relationship Id="rId789" Type="http://schemas.openxmlformats.org/officeDocument/2006/relationships/tags" Target="../tags/tag1691.xml"/><Relationship Id="rId41" Type="http://schemas.openxmlformats.org/officeDocument/2006/relationships/tags" Target="../tags/tag943.xml"/><Relationship Id="rId83" Type="http://schemas.openxmlformats.org/officeDocument/2006/relationships/tags" Target="../tags/tag985.xml"/><Relationship Id="rId179" Type="http://schemas.openxmlformats.org/officeDocument/2006/relationships/tags" Target="../tags/tag1081.xml"/><Relationship Id="rId386" Type="http://schemas.openxmlformats.org/officeDocument/2006/relationships/tags" Target="../tags/tag1288.xml"/><Relationship Id="rId551" Type="http://schemas.openxmlformats.org/officeDocument/2006/relationships/tags" Target="../tags/tag1453.xml"/><Relationship Id="rId593" Type="http://schemas.openxmlformats.org/officeDocument/2006/relationships/tags" Target="../tags/tag1495.xml"/><Relationship Id="rId607" Type="http://schemas.openxmlformats.org/officeDocument/2006/relationships/tags" Target="../tags/tag1509.xml"/><Relationship Id="rId649" Type="http://schemas.openxmlformats.org/officeDocument/2006/relationships/tags" Target="../tags/tag1551.xml"/><Relationship Id="rId814" Type="http://schemas.openxmlformats.org/officeDocument/2006/relationships/tags" Target="../tags/tag1716.xml"/><Relationship Id="rId856" Type="http://schemas.openxmlformats.org/officeDocument/2006/relationships/tags" Target="../tags/tag1758.xml"/><Relationship Id="rId190" Type="http://schemas.openxmlformats.org/officeDocument/2006/relationships/tags" Target="../tags/tag1092.xml"/><Relationship Id="rId204" Type="http://schemas.openxmlformats.org/officeDocument/2006/relationships/tags" Target="../tags/tag1106.xml"/><Relationship Id="rId246" Type="http://schemas.openxmlformats.org/officeDocument/2006/relationships/tags" Target="../tags/tag1148.xml"/><Relationship Id="rId288" Type="http://schemas.openxmlformats.org/officeDocument/2006/relationships/tags" Target="../tags/tag1190.xml"/><Relationship Id="rId411" Type="http://schemas.openxmlformats.org/officeDocument/2006/relationships/tags" Target="../tags/tag1313.xml"/><Relationship Id="rId453" Type="http://schemas.openxmlformats.org/officeDocument/2006/relationships/tags" Target="../tags/tag1355.xml"/><Relationship Id="rId509" Type="http://schemas.openxmlformats.org/officeDocument/2006/relationships/tags" Target="../tags/tag1411.xml"/><Relationship Id="rId660" Type="http://schemas.openxmlformats.org/officeDocument/2006/relationships/tags" Target="../tags/tag1562.xml"/><Relationship Id="rId106" Type="http://schemas.openxmlformats.org/officeDocument/2006/relationships/tags" Target="../tags/tag1008.xml"/><Relationship Id="rId313" Type="http://schemas.openxmlformats.org/officeDocument/2006/relationships/tags" Target="../tags/tag1215.xml"/><Relationship Id="rId495" Type="http://schemas.openxmlformats.org/officeDocument/2006/relationships/tags" Target="../tags/tag1397.xml"/><Relationship Id="rId716" Type="http://schemas.openxmlformats.org/officeDocument/2006/relationships/tags" Target="../tags/tag1618.xml"/><Relationship Id="rId758" Type="http://schemas.openxmlformats.org/officeDocument/2006/relationships/tags" Target="../tags/tag1660.xml"/><Relationship Id="rId10" Type="http://schemas.openxmlformats.org/officeDocument/2006/relationships/tags" Target="../tags/tag912.xml"/><Relationship Id="rId52" Type="http://schemas.openxmlformats.org/officeDocument/2006/relationships/tags" Target="../tags/tag954.xml"/><Relationship Id="rId94" Type="http://schemas.openxmlformats.org/officeDocument/2006/relationships/tags" Target="../tags/tag996.xml"/><Relationship Id="rId148" Type="http://schemas.openxmlformats.org/officeDocument/2006/relationships/tags" Target="../tags/tag1050.xml"/><Relationship Id="rId355" Type="http://schemas.openxmlformats.org/officeDocument/2006/relationships/tags" Target="../tags/tag1257.xml"/><Relationship Id="rId397" Type="http://schemas.openxmlformats.org/officeDocument/2006/relationships/tags" Target="../tags/tag1299.xml"/><Relationship Id="rId520" Type="http://schemas.openxmlformats.org/officeDocument/2006/relationships/tags" Target="../tags/tag1422.xml"/><Relationship Id="rId562" Type="http://schemas.openxmlformats.org/officeDocument/2006/relationships/tags" Target="../tags/tag1464.xml"/><Relationship Id="rId618" Type="http://schemas.openxmlformats.org/officeDocument/2006/relationships/tags" Target="../tags/tag1520.xml"/><Relationship Id="rId825" Type="http://schemas.openxmlformats.org/officeDocument/2006/relationships/tags" Target="../tags/tag1727.xml"/><Relationship Id="rId215" Type="http://schemas.openxmlformats.org/officeDocument/2006/relationships/tags" Target="../tags/tag1117.xml"/><Relationship Id="rId257" Type="http://schemas.openxmlformats.org/officeDocument/2006/relationships/tags" Target="../tags/tag1159.xml"/><Relationship Id="rId422" Type="http://schemas.openxmlformats.org/officeDocument/2006/relationships/tags" Target="../tags/tag1324.xml"/><Relationship Id="rId464" Type="http://schemas.openxmlformats.org/officeDocument/2006/relationships/tags" Target="../tags/tag1366.xml"/><Relationship Id="rId299" Type="http://schemas.openxmlformats.org/officeDocument/2006/relationships/tags" Target="../tags/tag1201.xml"/><Relationship Id="rId727" Type="http://schemas.openxmlformats.org/officeDocument/2006/relationships/tags" Target="../tags/tag1629.xml"/><Relationship Id="rId63" Type="http://schemas.openxmlformats.org/officeDocument/2006/relationships/tags" Target="../tags/tag965.xml"/><Relationship Id="rId159" Type="http://schemas.openxmlformats.org/officeDocument/2006/relationships/tags" Target="../tags/tag1061.xml"/><Relationship Id="rId366" Type="http://schemas.openxmlformats.org/officeDocument/2006/relationships/tags" Target="../tags/tag1268.xml"/><Relationship Id="rId573" Type="http://schemas.openxmlformats.org/officeDocument/2006/relationships/tags" Target="../tags/tag1475.xml"/><Relationship Id="rId780" Type="http://schemas.openxmlformats.org/officeDocument/2006/relationships/tags" Target="../tags/tag1682.xml"/><Relationship Id="rId226" Type="http://schemas.openxmlformats.org/officeDocument/2006/relationships/tags" Target="../tags/tag1128.xml"/><Relationship Id="rId433" Type="http://schemas.openxmlformats.org/officeDocument/2006/relationships/tags" Target="../tags/tag1335.xml"/><Relationship Id="rId640" Type="http://schemas.openxmlformats.org/officeDocument/2006/relationships/tags" Target="../tags/tag1542.xml"/><Relationship Id="rId738" Type="http://schemas.openxmlformats.org/officeDocument/2006/relationships/tags" Target="../tags/tag1640.xml"/><Relationship Id="rId74" Type="http://schemas.openxmlformats.org/officeDocument/2006/relationships/tags" Target="../tags/tag976.xml"/><Relationship Id="rId377" Type="http://schemas.openxmlformats.org/officeDocument/2006/relationships/tags" Target="../tags/tag1279.xml"/><Relationship Id="rId500" Type="http://schemas.openxmlformats.org/officeDocument/2006/relationships/tags" Target="../tags/tag1402.xml"/><Relationship Id="rId584" Type="http://schemas.openxmlformats.org/officeDocument/2006/relationships/tags" Target="../tags/tag1486.xml"/><Relationship Id="rId805" Type="http://schemas.openxmlformats.org/officeDocument/2006/relationships/tags" Target="../tags/tag1707.xml"/><Relationship Id="rId5" Type="http://schemas.openxmlformats.org/officeDocument/2006/relationships/tags" Target="../tags/tag907.xml"/><Relationship Id="rId237" Type="http://schemas.openxmlformats.org/officeDocument/2006/relationships/tags" Target="../tags/tag1139.xml"/><Relationship Id="rId791" Type="http://schemas.openxmlformats.org/officeDocument/2006/relationships/tags" Target="../tags/tag1693.xml"/><Relationship Id="rId444" Type="http://schemas.openxmlformats.org/officeDocument/2006/relationships/tags" Target="../tags/tag1346.xml"/><Relationship Id="rId651" Type="http://schemas.openxmlformats.org/officeDocument/2006/relationships/tags" Target="../tags/tag1553.xml"/><Relationship Id="rId749" Type="http://schemas.openxmlformats.org/officeDocument/2006/relationships/tags" Target="../tags/tag1651.xml"/><Relationship Id="rId290" Type="http://schemas.openxmlformats.org/officeDocument/2006/relationships/tags" Target="../tags/tag1192.xml"/><Relationship Id="rId304" Type="http://schemas.openxmlformats.org/officeDocument/2006/relationships/tags" Target="../tags/tag1206.xml"/><Relationship Id="rId388" Type="http://schemas.openxmlformats.org/officeDocument/2006/relationships/tags" Target="../tags/tag1290.xml"/><Relationship Id="rId511" Type="http://schemas.openxmlformats.org/officeDocument/2006/relationships/tags" Target="../tags/tag1413.xml"/><Relationship Id="rId609" Type="http://schemas.openxmlformats.org/officeDocument/2006/relationships/tags" Target="../tags/tag1511.xml"/><Relationship Id="rId85" Type="http://schemas.openxmlformats.org/officeDocument/2006/relationships/tags" Target="../tags/tag987.xml"/><Relationship Id="rId150" Type="http://schemas.openxmlformats.org/officeDocument/2006/relationships/tags" Target="../tags/tag1052.xml"/><Relationship Id="rId595" Type="http://schemas.openxmlformats.org/officeDocument/2006/relationships/tags" Target="../tags/tag1497.xml"/><Relationship Id="rId816" Type="http://schemas.openxmlformats.org/officeDocument/2006/relationships/tags" Target="../tags/tag1718.xml"/><Relationship Id="rId248" Type="http://schemas.openxmlformats.org/officeDocument/2006/relationships/tags" Target="../tags/tag1150.xml"/><Relationship Id="rId455" Type="http://schemas.openxmlformats.org/officeDocument/2006/relationships/tags" Target="../tags/tag1357.xml"/><Relationship Id="rId662" Type="http://schemas.openxmlformats.org/officeDocument/2006/relationships/tags" Target="../tags/tag1564.xml"/><Relationship Id="rId12" Type="http://schemas.openxmlformats.org/officeDocument/2006/relationships/tags" Target="../tags/tag914.xml"/><Relationship Id="rId108" Type="http://schemas.openxmlformats.org/officeDocument/2006/relationships/tags" Target="../tags/tag1010.xml"/><Relationship Id="rId315" Type="http://schemas.openxmlformats.org/officeDocument/2006/relationships/tags" Target="../tags/tag1217.xml"/><Relationship Id="rId522" Type="http://schemas.openxmlformats.org/officeDocument/2006/relationships/tags" Target="../tags/tag1424.xml"/><Relationship Id="rId96" Type="http://schemas.openxmlformats.org/officeDocument/2006/relationships/tags" Target="../tags/tag998.xml"/><Relationship Id="rId161" Type="http://schemas.openxmlformats.org/officeDocument/2006/relationships/tags" Target="../tags/tag1063.xml"/><Relationship Id="rId399" Type="http://schemas.openxmlformats.org/officeDocument/2006/relationships/tags" Target="../tags/tag1301.xml"/><Relationship Id="rId827" Type="http://schemas.openxmlformats.org/officeDocument/2006/relationships/tags" Target="../tags/tag1729.xml"/><Relationship Id="rId259" Type="http://schemas.openxmlformats.org/officeDocument/2006/relationships/tags" Target="../tags/tag1161.xml"/><Relationship Id="rId466" Type="http://schemas.openxmlformats.org/officeDocument/2006/relationships/tags" Target="../tags/tag1368.xml"/><Relationship Id="rId673" Type="http://schemas.openxmlformats.org/officeDocument/2006/relationships/tags" Target="../tags/tag1575.xml"/><Relationship Id="rId23" Type="http://schemas.openxmlformats.org/officeDocument/2006/relationships/tags" Target="../tags/tag925.xml"/><Relationship Id="rId119" Type="http://schemas.openxmlformats.org/officeDocument/2006/relationships/tags" Target="../tags/tag1021.xml"/><Relationship Id="rId326" Type="http://schemas.openxmlformats.org/officeDocument/2006/relationships/tags" Target="../tags/tag1228.xml"/><Relationship Id="rId533" Type="http://schemas.openxmlformats.org/officeDocument/2006/relationships/tags" Target="../tags/tag1435.xml"/><Relationship Id="rId740" Type="http://schemas.openxmlformats.org/officeDocument/2006/relationships/tags" Target="../tags/tag1642.xml"/><Relationship Id="rId838" Type="http://schemas.openxmlformats.org/officeDocument/2006/relationships/tags" Target="../tags/tag1740.xml"/><Relationship Id="rId172" Type="http://schemas.openxmlformats.org/officeDocument/2006/relationships/tags" Target="../tags/tag1074.xml"/><Relationship Id="rId477" Type="http://schemas.openxmlformats.org/officeDocument/2006/relationships/tags" Target="../tags/tag1379.xml"/><Relationship Id="rId600" Type="http://schemas.openxmlformats.org/officeDocument/2006/relationships/tags" Target="../tags/tag1502.xml"/><Relationship Id="rId684" Type="http://schemas.openxmlformats.org/officeDocument/2006/relationships/tags" Target="../tags/tag1586.xml"/><Relationship Id="rId337" Type="http://schemas.openxmlformats.org/officeDocument/2006/relationships/tags" Target="../tags/tag1239.xml"/><Relationship Id="rId34" Type="http://schemas.openxmlformats.org/officeDocument/2006/relationships/tags" Target="../tags/tag936.xml"/><Relationship Id="rId544" Type="http://schemas.openxmlformats.org/officeDocument/2006/relationships/tags" Target="../tags/tag1446.xml"/><Relationship Id="rId751" Type="http://schemas.openxmlformats.org/officeDocument/2006/relationships/tags" Target="../tags/tag1653.xml"/><Relationship Id="rId849" Type="http://schemas.openxmlformats.org/officeDocument/2006/relationships/tags" Target="../tags/tag1751.xml"/><Relationship Id="rId183" Type="http://schemas.openxmlformats.org/officeDocument/2006/relationships/tags" Target="../tags/tag1085.xml"/><Relationship Id="rId390" Type="http://schemas.openxmlformats.org/officeDocument/2006/relationships/tags" Target="../tags/tag1292.xml"/><Relationship Id="rId404" Type="http://schemas.openxmlformats.org/officeDocument/2006/relationships/tags" Target="../tags/tag1306.xml"/><Relationship Id="rId611" Type="http://schemas.openxmlformats.org/officeDocument/2006/relationships/tags" Target="../tags/tag1513.xml"/><Relationship Id="rId250" Type="http://schemas.openxmlformats.org/officeDocument/2006/relationships/tags" Target="../tags/tag1152.xml"/><Relationship Id="rId488" Type="http://schemas.openxmlformats.org/officeDocument/2006/relationships/tags" Target="../tags/tag1390.xml"/><Relationship Id="rId695" Type="http://schemas.openxmlformats.org/officeDocument/2006/relationships/tags" Target="../tags/tag1597.xml"/><Relationship Id="rId709" Type="http://schemas.openxmlformats.org/officeDocument/2006/relationships/tags" Target="../tags/tag1611.xml"/><Relationship Id="rId45" Type="http://schemas.openxmlformats.org/officeDocument/2006/relationships/tags" Target="../tags/tag947.xml"/><Relationship Id="rId110" Type="http://schemas.openxmlformats.org/officeDocument/2006/relationships/tags" Target="../tags/tag1012.xml"/><Relationship Id="rId348" Type="http://schemas.openxmlformats.org/officeDocument/2006/relationships/tags" Target="../tags/tag1250.xml"/><Relationship Id="rId555" Type="http://schemas.openxmlformats.org/officeDocument/2006/relationships/tags" Target="../tags/tag1457.xml"/><Relationship Id="rId762" Type="http://schemas.openxmlformats.org/officeDocument/2006/relationships/tags" Target="../tags/tag1664.xml"/><Relationship Id="rId194" Type="http://schemas.openxmlformats.org/officeDocument/2006/relationships/tags" Target="../tags/tag1096.xml"/><Relationship Id="rId208" Type="http://schemas.openxmlformats.org/officeDocument/2006/relationships/tags" Target="../tags/tag1110.xml"/><Relationship Id="rId415" Type="http://schemas.openxmlformats.org/officeDocument/2006/relationships/tags" Target="../tags/tag1317.xml"/><Relationship Id="rId622" Type="http://schemas.openxmlformats.org/officeDocument/2006/relationships/tags" Target="../tags/tag1524.xml"/><Relationship Id="rId261" Type="http://schemas.openxmlformats.org/officeDocument/2006/relationships/tags" Target="../tags/tag1163.xml"/><Relationship Id="rId499" Type="http://schemas.openxmlformats.org/officeDocument/2006/relationships/tags" Target="../tags/tag1401.xml"/><Relationship Id="rId56" Type="http://schemas.openxmlformats.org/officeDocument/2006/relationships/tags" Target="../tags/tag958.xml"/><Relationship Id="rId359" Type="http://schemas.openxmlformats.org/officeDocument/2006/relationships/tags" Target="../tags/tag1261.xml"/><Relationship Id="rId566" Type="http://schemas.openxmlformats.org/officeDocument/2006/relationships/tags" Target="../tags/tag1468.xml"/><Relationship Id="rId773" Type="http://schemas.openxmlformats.org/officeDocument/2006/relationships/tags" Target="../tags/tag1675.xml"/><Relationship Id="rId121" Type="http://schemas.openxmlformats.org/officeDocument/2006/relationships/tags" Target="../tags/tag1023.xml"/><Relationship Id="rId219" Type="http://schemas.openxmlformats.org/officeDocument/2006/relationships/tags" Target="../tags/tag1121.xml"/><Relationship Id="rId426" Type="http://schemas.openxmlformats.org/officeDocument/2006/relationships/tags" Target="../tags/tag1328.xml"/><Relationship Id="rId633" Type="http://schemas.openxmlformats.org/officeDocument/2006/relationships/tags" Target="../tags/tag1535.xml"/><Relationship Id="rId840" Type="http://schemas.openxmlformats.org/officeDocument/2006/relationships/tags" Target="../tags/tag1742.xml"/><Relationship Id="rId67" Type="http://schemas.openxmlformats.org/officeDocument/2006/relationships/tags" Target="../tags/tag969.xml"/><Relationship Id="rId272" Type="http://schemas.openxmlformats.org/officeDocument/2006/relationships/tags" Target="../tags/tag1174.xml"/><Relationship Id="rId577" Type="http://schemas.openxmlformats.org/officeDocument/2006/relationships/tags" Target="../tags/tag1479.xml"/><Relationship Id="rId700" Type="http://schemas.openxmlformats.org/officeDocument/2006/relationships/tags" Target="../tags/tag1602.xml"/><Relationship Id="rId132" Type="http://schemas.openxmlformats.org/officeDocument/2006/relationships/tags" Target="../tags/tag1034.xml"/><Relationship Id="rId784" Type="http://schemas.openxmlformats.org/officeDocument/2006/relationships/tags" Target="../tags/tag1686.xml"/><Relationship Id="rId437" Type="http://schemas.openxmlformats.org/officeDocument/2006/relationships/tags" Target="../tags/tag1339.xml"/><Relationship Id="rId644" Type="http://schemas.openxmlformats.org/officeDocument/2006/relationships/tags" Target="../tags/tag1546.xml"/><Relationship Id="rId851" Type="http://schemas.openxmlformats.org/officeDocument/2006/relationships/tags" Target="../tags/tag1753.xml"/><Relationship Id="rId283" Type="http://schemas.openxmlformats.org/officeDocument/2006/relationships/tags" Target="../tags/tag1185.xml"/><Relationship Id="rId490" Type="http://schemas.openxmlformats.org/officeDocument/2006/relationships/tags" Target="../tags/tag1392.xml"/><Relationship Id="rId504" Type="http://schemas.openxmlformats.org/officeDocument/2006/relationships/tags" Target="../tags/tag1406.xml"/><Relationship Id="rId711" Type="http://schemas.openxmlformats.org/officeDocument/2006/relationships/tags" Target="../tags/tag1613.xml"/><Relationship Id="rId78" Type="http://schemas.openxmlformats.org/officeDocument/2006/relationships/tags" Target="../tags/tag980.xml"/><Relationship Id="rId143" Type="http://schemas.openxmlformats.org/officeDocument/2006/relationships/tags" Target="../tags/tag1045.xml"/><Relationship Id="rId350" Type="http://schemas.openxmlformats.org/officeDocument/2006/relationships/tags" Target="../tags/tag1252.xml"/><Relationship Id="rId588" Type="http://schemas.openxmlformats.org/officeDocument/2006/relationships/tags" Target="../tags/tag1490.xml"/><Relationship Id="rId795" Type="http://schemas.openxmlformats.org/officeDocument/2006/relationships/tags" Target="../tags/tag1697.xml"/><Relationship Id="rId809" Type="http://schemas.openxmlformats.org/officeDocument/2006/relationships/tags" Target="../tags/tag1711.xml"/><Relationship Id="rId9" Type="http://schemas.openxmlformats.org/officeDocument/2006/relationships/tags" Target="../tags/tag911.xml"/><Relationship Id="rId210" Type="http://schemas.openxmlformats.org/officeDocument/2006/relationships/tags" Target="../tags/tag1112.xml"/><Relationship Id="rId448" Type="http://schemas.openxmlformats.org/officeDocument/2006/relationships/tags" Target="../tags/tag1350.xml"/><Relationship Id="rId655" Type="http://schemas.openxmlformats.org/officeDocument/2006/relationships/tags" Target="../tags/tag1557.xml"/><Relationship Id="rId294" Type="http://schemas.openxmlformats.org/officeDocument/2006/relationships/tags" Target="../tags/tag1196.xml"/><Relationship Id="rId308" Type="http://schemas.openxmlformats.org/officeDocument/2006/relationships/tags" Target="../tags/tag1210.xml"/><Relationship Id="rId515" Type="http://schemas.openxmlformats.org/officeDocument/2006/relationships/tags" Target="../tags/tag1417.xml"/><Relationship Id="rId722" Type="http://schemas.openxmlformats.org/officeDocument/2006/relationships/tags" Target="../tags/tag1624.xml"/><Relationship Id="rId89" Type="http://schemas.openxmlformats.org/officeDocument/2006/relationships/tags" Target="../tags/tag991.xml"/><Relationship Id="rId154" Type="http://schemas.openxmlformats.org/officeDocument/2006/relationships/tags" Target="../tags/tag1056.xml"/><Relationship Id="rId361" Type="http://schemas.openxmlformats.org/officeDocument/2006/relationships/tags" Target="../tags/tag1263.xml"/><Relationship Id="rId599" Type="http://schemas.openxmlformats.org/officeDocument/2006/relationships/tags" Target="../tags/tag1501.xml"/><Relationship Id="rId459" Type="http://schemas.openxmlformats.org/officeDocument/2006/relationships/tags" Target="../tags/tag1361.xml"/><Relationship Id="rId666" Type="http://schemas.openxmlformats.org/officeDocument/2006/relationships/tags" Target="../tags/tag1568.xml"/><Relationship Id="rId16" Type="http://schemas.openxmlformats.org/officeDocument/2006/relationships/tags" Target="../tags/tag918.xml"/><Relationship Id="rId221" Type="http://schemas.openxmlformats.org/officeDocument/2006/relationships/tags" Target="../tags/tag1123.xml"/><Relationship Id="rId319" Type="http://schemas.openxmlformats.org/officeDocument/2006/relationships/tags" Target="../tags/tag1221.xml"/><Relationship Id="rId526" Type="http://schemas.openxmlformats.org/officeDocument/2006/relationships/tags" Target="../tags/tag1428.xml"/><Relationship Id="rId733" Type="http://schemas.openxmlformats.org/officeDocument/2006/relationships/tags" Target="../tags/tag1635.xml"/><Relationship Id="rId165" Type="http://schemas.openxmlformats.org/officeDocument/2006/relationships/tags" Target="../tags/tag1067.xml"/><Relationship Id="rId372" Type="http://schemas.openxmlformats.org/officeDocument/2006/relationships/tags" Target="../tags/tag1274.xml"/><Relationship Id="rId677" Type="http://schemas.openxmlformats.org/officeDocument/2006/relationships/tags" Target="../tags/tag1579.xml"/><Relationship Id="rId800" Type="http://schemas.openxmlformats.org/officeDocument/2006/relationships/tags" Target="../tags/tag1702.xml"/><Relationship Id="rId232" Type="http://schemas.openxmlformats.org/officeDocument/2006/relationships/tags" Target="../tags/tag1134.xml"/><Relationship Id="rId27" Type="http://schemas.openxmlformats.org/officeDocument/2006/relationships/tags" Target="../tags/tag929.xml"/><Relationship Id="rId537" Type="http://schemas.openxmlformats.org/officeDocument/2006/relationships/tags" Target="../tags/tag1439.xml"/><Relationship Id="rId744" Type="http://schemas.openxmlformats.org/officeDocument/2006/relationships/tags" Target="../tags/tag1646.xml"/><Relationship Id="rId80" Type="http://schemas.openxmlformats.org/officeDocument/2006/relationships/tags" Target="../tags/tag982.xml"/><Relationship Id="rId176" Type="http://schemas.openxmlformats.org/officeDocument/2006/relationships/tags" Target="../tags/tag1078.xml"/><Relationship Id="rId383" Type="http://schemas.openxmlformats.org/officeDocument/2006/relationships/tags" Target="../tags/tag1285.xml"/><Relationship Id="rId590" Type="http://schemas.openxmlformats.org/officeDocument/2006/relationships/tags" Target="../tags/tag1492.xml"/><Relationship Id="rId604" Type="http://schemas.openxmlformats.org/officeDocument/2006/relationships/tags" Target="../tags/tag1506.xml"/><Relationship Id="rId811" Type="http://schemas.openxmlformats.org/officeDocument/2006/relationships/tags" Target="../tags/tag1713.xml"/><Relationship Id="rId243" Type="http://schemas.openxmlformats.org/officeDocument/2006/relationships/tags" Target="../tags/tag1145.xml"/><Relationship Id="rId450" Type="http://schemas.openxmlformats.org/officeDocument/2006/relationships/tags" Target="../tags/tag1352.xml"/><Relationship Id="rId688" Type="http://schemas.openxmlformats.org/officeDocument/2006/relationships/tags" Target="../tags/tag1590.xml"/><Relationship Id="rId38" Type="http://schemas.openxmlformats.org/officeDocument/2006/relationships/tags" Target="../tags/tag940.xml"/><Relationship Id="rId103" Type="http://schemas.openxmlformats.org/officeDocument/2006/relationships/tags" Target="../tags/tag1005.xml"/><Relationship Id="rId310" Type="http://schemas.openxmlformats.org/officeDocument/2006/relationships/tags" Target="../tags/tag1212.xml"/><Relationship Id="rId548" Type="http://schemas.openxmlformats.org/officeDocument/2006/relationships/tags" Target="../tags/tag1450.xml"/><Relationship Id="rId755" Type="http://schemas.openxmlformats.org/officeDocument/2006/relationships/tags" Target="../tags/tag1657.xml"/><Relationship Id="rId91" Type="http://schemas.openxmlformats.org/officeDocument/2006/relationships/tags" Target="../tags/tag993.xml"/><Relationship Id="rId187" Type="http://schemas.openxmlformats.org/officeDocument/2006/relationships/tags" Target="../tags/tag1089.xml"/><Relationship Id="rId394" Type="http://schemas.openxmlformats.org/officeDocument/2006/relationships/tags" Target="../tags/tag1296.xml"/><Relationship Id="rId408" Type="http://schemas.openxmlformats.org/officeDocument/2006/relationships/tags" Target="../tags/tag1310.xml"/><Relationship Id="rId615" Type="http://schemas.openxmlformats.org/officeDocument/2006/relationships/tags" Target="../tags/tag1517.xml"/><Relationship Id="rId822" Type="http://schemas.openxmlformats.org/officeDocument/2006/relationships/tags" Target="../tags/tag1724.xml"/><Relationship Id="rId254" Type="http://schemas.openxmlformats.org/officeDocument/2006/relationships/tags" Target="../tags/tag1156.xml"/><Relationship Id="rId699" Type="http://schemas.openxmlformats.org/officeDocument/2006/relationships/tags" Target="../tags/tag1601.xml"/><Relationship Id="rId49" Type="http://schemas.openxmlformats.org/officeDocument/2006/relationships/tags" Target="../tags/tag951.xml"/><Relationship Id="rId114" Type="http://schemas.openxmlformats.org/officeDocument/2006/relationships/tags" Target="../tags/tag1016.xml"/><Relationship Id="rId461" Type="http://schemas.openxmlformats.org/officeDocument/2006/relationships/tags" Target="../tags/tag1363.xml"/><Relationship Id="rId559" Type="http://schemas.openxmlformats.org/officeDocument/2006/relationships/tags" Target="../tags/tag1461.xml"/><Relationship Id="rId766" Type="http://schemas.openxmlformats.org/officeDocument/2006/relationships/tags" Target="../tags/tag1668.xml"/><Relationship Id="rId198" Type="http://schemas.openxmlformats.org/officeDocument/2006/relationships/tags" Target="../tags/tag1100.xml"/><Relationship Id="rId321" Type="http://schemas.openxmlformats.org/officeDocument/2006/relationships/tags" Target="../tags/tag1223.xml"/><Relationship Id="rId419" Type="http://schemas.openxmlformats.org/officeDocument/2006/relationships/tags" Target="../tags/tag1321.xml"/><Relationship Id="rId626" Type="http://schemas.openxmlformats.org/officeDocument/2006/relationships/tags" Target="../tags/tag1528.xml"/><Relationship Id="rId833" Type="http://schemas.openxmlformats.org/officeDocument/2006/relationships/tags" Target="../tags/tag1735.xml"/><Relationship Id="rId265" Type="http://schemas.openxmlformats.org/officeDocument/2006/relationships/tags" Target="../tags/tag1167.xml"/><Relationship Id="rId472" Type="http://schemas.openxmlformats.org/officeDocument/2006/relationships/tags" Target="../tags/tag1374.xml"/><Relationship Id="rId125" Type="http://schemas.openxmlformats.org/officeDocument/2006/relationships/tags" Target="../tags/tag1027.xml"/><Relationship Id="rId332" Type="http://schemas.openxmlformats.org/officeDocument/2006/relationships/tags" Target="../tags/tag1234.xml"/><Relationship Id="rId777" Type="http://schemas.openxmlformats.org/officeDocument/2006/relationships/tags" Target="../tags/tag1679.xml"/><Relationship Id="rId637" Type="http://schemas.openxmlformats.org/officeDocument/2006/relationships/tags" Target="../tags/tag1539.xml"/><Relationship Id="rId844" Type="http://schemas.openxmlformats.org/officeDocument/2006/relationships/tags" Target="../tags/tag1746.xml"/><Relationship Id="rId276" Type="http://schemas.openxmlformats.org/officeDocument/2006/relationships/tags" Target="../tags/tag1178.xml"/><Relationship Id="rId483" Type="http://schemas.openxmlformats.org/officeDocument/2006/relationships/tags" Target="../tags/tag1385.xml"/><Relationship Id="rId690" Type="http://schemas.openxmlformats.org/officeDocument/2006/relationships/tags" Target="../tags/tag1592.xml"/><Relationship Id="rId704" Type="http://schemas.openxmlformats.org/officeDocument/2006/relationships/tags" Target="../tags/tag1606.xml"/><Relationship Id="rId40" Type="http://schemas.openxmlformats.org/officeDocument/2006/relationships/tags" Target="../tags/tag942.xml"/><Relationship Id="rId136" Type="http://schemas.openxmlformats.org/officeDocument/2006/relationships/tags" Target="../tags/tag1038.xml"/><Relationship Id="rId343" Type="http://schemas.openxmlformats.org/officeDocument/2006/relationships/tags" Target="../tags/tag1245.xml"/><Relationship Id="rId550" Type="http://schemas.openxmlformats.org/officeDocument/2006/relationships/tags" Target="../tags/tag1452.xml"/><Relationship Id="rId788" Type="http://schemas.openxmlformats.org/officeDocument/2006/relationships/tags" Target="../tags/tag1690.xml"/><Relationship Id="rId203" Type="http://schemas.openxmlformats.org/officeDocument/2006/relationships/tags" Target="../tags/tag1105.xml"/><Relationship Id="rId648" Type="http://schemas.openxmlformats.org/officeDocument/2006/relationships/tags" Target="../tags/tag1550.xml"/><Relationship Id="rId855" Type="http://schemas.openxmlformats.org/officeDocument/2006/relationships/tags" Target="../tags/tag1757.xml"/><Relationship Id="rId287" Type="http://schemas.openxmlformats.org/officeDocument/2006/relationships/tags" Target="../tags/tag1189.xml"/><Relationship Id="rId410" Type="http://schemas.openxmlformats.org/officeDocument/2006/relationships/tags" Target="../tags/tag1312.xml"/><Relationship Id="rId494" Type="http://schemas.openxmlformats.org/officeDocument/2006/relationships/tags" Target="../tags/tag1396.xml"/><Relationship Id="rId508" Type="http://schemas.openxmlformats.org/officeDocument/2006/relationships/tags" Target="../tags/tag1410.xml"/><Relationship Id="rId715" Type="http://schemas.openxmlformats.org/officeDocument/2006/relationships/tags" Target="../tags/tag1617.xml"/><Relationship Id="rId147" Type="http://schemas.openxmlformats.org/officeDocument/2006/relationships/tags" Target="../tags/tag1049.xml"/><Relationship Id="rId354" Type="http://schemas.openxmlformats.org/officeDocument/2006/relationships/tags" Target="../tags/tag1256.xml"/><Relationship Id="rId799" Type="http://schemas.openxmlformats.org/officeDocument/2006/relationships/tags" Target="../tags/tag1701.xml"/><Relationship Id="rId51" Type="http://schemas.openxmlformats.org/officeDocument/2006/relationships/tags" Target="../tags/tag953.xml"/><Relationship Id="rId561" Type="http://schemas.openxmlformats.org/officeDocument/2006/relationships/tags" Target="../tags/tag1463.xml"/><Relationship Id="rId659" Type="http://schemas.openxmlformats.org/officeDocument/2006/relationships/tags" Target="../tags/tag1561.xml"/><Relationship Id="rId214" Type="http://schemas.openxmlformats.org/officeDocument/2006/relationships/tags" Target="../tags/tag1116.xml"/><Relationship Id="rId298" Type="http://schemas.openxmlformats.org/officeDocument/2006/relationships/tags" Target="../tags/tag1200.xml"/><Relationship Id="rId421" Type="http://schemas.openxmlformats.org/officeDocument/2006/relationships/tags" Target="../tags/tag1323.xml"/><Relationship Id="rId519" Type="http://schemas.openxmlformats.org/officeDocument/2006/relationships/tags" Target="../tags/tag1421.xml"/><Relationship Id="rId158" Type="http://schemas.openxmlformats.org/officeDocument/2006/relationships/tags" Target="../tags/tag1060.xml"/><Relationship Id="rId726" Type="http://schemas.openxmlformats.org/officeDocument/2006/relationships/tags" Target="../tags/tag1628.xml"/><Relationship Id="rId62" Type="http://schemas.openxmlformats.org/officeDocument/2006/relationships/tags" Target="../tags/tag964.xml"/><Relationship Id="rId365" Type="http://schemas.openxmlformats.org/officeDocument/2006/relationships/tags" Target="../tags/tag1267.xml"/><Relationship Id="rId572" Type="http://schemas.openxmlformats.org/officeDocument/2006/relationships/tags" Target="../tags/tag1474.xml"/><Relationship Id="rId225" Type="http://schemas.openxmlformats.org/officeDocument/2006/relationships/tags" Target="../tags/tag1127.xml"/><Relationship Id="rId432" Type="http://schemas.openxmlformats.org/officeDocument/2006/relationships/tags" Target="../tags/tag1334.xml"/><Relationship Id="rId737" Type="http://schemas.openxmlformats.org/officeDocument/2006/relationships/tags" Target="../tags/tag1639.xml"/><Relationship Id="rId73" Type="http://schemas.openxmlformats.org/officeDocument/2006/relationships/tags" Target="../tags/tag975.xml"/><Relationship Id="rId169" Type="http://schemas.openxmlformats.org/officeDocument/2006/relationships/tags" Target="../tags/tag1071.xml"/><Relationship Id="rId376" Type="http://schemas.openxmlformats.org/officeDocument/2006/relationships/tags" Target="../tags/tag1278.xml"/><Relationship Id="rId583" Type="http://schemas.openxmlformats.org/officeDocument/2006/relationships/tags" Target="../tags/tag1485.xml"/><Relationship Id="rId790" Type="http://schemas.openxmlformats.org/officeDocument/2006/relationships/tags" Target="../tags/tag1692.xml"/><Relationship Id="rId804" Type="http://schemas.openxmlformats.org/officeDocument/2006/relationships/tags" Target="../tags/tag1706.xml"/><Relationship Id="rId4" Type="http://schemas.openxmlformats.org/officeDocument/2006/relationships/tags" Target="../tags/tag906.xml"/><Relationship Id="rId236" Type="http://schemas.openxmlformats.org/officeDocument/2006/relationships/tags" Target="../tags/tag1138.xml"/><Relationship Id="rId443" Type="http://schemas.openxmlformats.org/officeDocument/2006/relationships/tags" Target="../tags/tag1345.xml"/><Relationship Id="rId650" Type="http://schemas.openxmlformats.org/officeDocument/2006/relationships/tags" Target="../tags/tag1552.xml"/><Relationship Id="rId303" Type="http://schemas.openxmlformats.org/officeDocument/2006/relationships/tags" Target="../tags/tag1205.xml"/><Relationship Id="rId748" Type="http://schemas.openxmlformats.org/officeDocument/2006/relationships/tags" Target="../tags/tag1650.xml"/><Relationship Id="rId84" Type="http://schemas.openxmlformats.org/officeDocument/2006/relationships/tags" Target="../tags/tag986.xml"/><Relationship Id="rId387" Type="http://schemas.openxmlformats.org/officeDocument/2006/relationships/tags" Target="../tags/tag1289.xml"/><Relationship Id="rId510" Type="http://schemas.openxmlformats.org/officeDocument/2006/relationships/tags" Target="../tags/tag1412.xml"/><Relationship Id="rId594" Type="http://schemas.openxmlformats.org/officeDocument/2006/relationships/tags" Target="../tags/tag1496.xml"/><Relationship Id="rId608" Type="http://schemas.openxmlformats.org/officeDocument/2006/relationships/tags" Target="../tags/tag1510.xml"/><Relationship Id="rId815" Type="http://schemas.openxmlformats.org/officeDocument/2006/relationships/tags" Target="../tags/tag1717.xml"/><Relationship Id="rId247" Type="http://schemas.openxmlformats.org/officeDocument/2006/relationships/tags" Target="../tags/tag1149.xml"/><Relationship Id="rId107" Type="http://schemas.openxmlformats.org/officeDocument/2006/relationships/tags" Target="../tags/tag1009.xml"/><Relationship Id="rId454" Type="http://schemas.openxmlformats.org/officeDocument/2006/relationships/tags" Target="../tags/tag1356.xml"/><Relationship Id="rId661" Type="http://schemas.openxmlformats.org/officeDocument/2006/relationships/tags" Target="../tags/tag1563.xml"/><Relationship Id="rId759" Type="http://schemas.openxmlformats.org/officeDocument/2006/relationships/tags" Target="../tags/tag1661.xml"/><Relationship Id="rId11" Type="http://schemas.openxmlformats.org/officeDocument/2006/relationships/tags" Target="../tags/tag913.xml"/><Relationship Id="rId314" Type="http://schemas.openxmlformats.org/officeDocument/2006/relationships/tags" Target="../tags/tag1216.xml"/><Relationship Id="rId398" Type="http://schemas.openxmlformats.org/officeDocument/2006/relationships/tags" Target="../tags/tag1300.xml"/><Relationship Id="rId521" Type="http://schemas.openxmlformats.org/officeDocument/2006/relationships/tags" Target="../tags/tag1423.xml"/><Relationship Id="rId619" Type="http://schemas.openxmlformats.org/officeDocument/2006/relationships/tags" Target="../tags/tag1521.xml"/><Relationship Id="rId95" Type="http://schemas.openxmlformats.org/officeDocument/2006/relationships/tags" Target="../tags/tag997.xml"/><Relationship Id="rId160" Type="http://schemas.openxmlformats.org/officeDocument/2006/relationships/tags" Target="../tags/tag1062.xml"/><Relationship Id="rId826" Type="http://schemas.openxmlformats.org/officeDocument/2006/relationships/tags" Target="../tags/tag1728.xml"/><Relationship Id="rId258" Type="http://schemas.openxmlformats.org/officeDocument/2006/relationships/tags" Target="../tags/tag1160.xml"/><Relationship Id="rId465" Type="http://schemas.openxmlformats.org/officeDocument/2006/relationships/tags" Target="../tags/tag1367.xml"/><Relationship Id="rId672" Type="http://schemas.openxmlformats.org/officeDocument/2006/relationships/tags" Target="../tags/tag1574.xml"/><Relationship Id="rId22" Type="http://schemas.openxmlformats.org/officeDocument/2006/relationships/tags" Target="../tags/tag924.xml"/><Relationship Id="rId118" Type="http://schemas.openxmlformats.org/officeDocument/2006/relationships/tags" Target="../tags/tag1020.xml"/><Relationship Id="rId325" Type="http://schemas.openxmlformats.org/officeDocument/2006/relationships/tags" Target="../tags/tag1227.xml"/><Relationship Id="rId532" Type="http://schemas.openxmlformats.org/officeDocument/2006/relationships/tags" Target="../tags/tag1434.xml"/><Relationship Id="rId171" Type="http://schemas.openxmlformats.org/officeDocument/2006/relationships/tags" Target="../tags/tag1073.xml"/><Relationship Id="rId837" Type="http://schemas.openxmlformats.org/officeDocument/2006/relationships/tags" Target="../tags/tag1739.xml"/><Relationship Id="rId269" Type="http://schemas.openxmlformats.org/officeDocument/2006/relationships/tags" Target="../tags/tag1171.xml"/><Relationship Id="rId476" Type="http://schemas.openxmlformats.org/officeDocument/2006/relationships/tags" Target="../tags/tag1378.xml"/><Relationship Id="rId683" Type="http://schemas.openxmlformats.org/officeDocument/2006/relationships/tags" Target="../tags/tag1585.xml"/><Relationship Id="rId33" Type="http://schemas.openxmlformats.org/officeDocument/2006/relationships/tags" Target="../tags/tag935.xml"/><Relationship Id="rId129" Type="http://schemas.openxmlformats.org/officeDocument/2006/relationships/tags" Target="../tags/tag1031.xml"/><Relationship Id="rId336" Type="http://schemas.openxmlformats.org/officeDocument/2006/relationships/tags" Target="../tags/tag1238.xml"/><Relationship Id="rId543" Type="http://schemas.openxmlformats.org/officeDocument/2006/relationships/tags" Target="../tags/tag1445.xml"/><Relationship Id="rId182" Type="http://schemas.openxmlformats.org/officeDocument/2006/relationships/tags" Target="../tags/tag1084.xml"/><Relationship Id="rId403" Type="http://schemas.openxmlformats.org/officeDocument/2006/relationships/tags" Target="../tags/tag1305.xml"/><Relationship Id="rId750" Type="http://schemas.openxmlformats.org/officeDocument/2006/relationships/tags" Target="../tags/tag1652.xml"/><Relationship Id="rId848" Type="http://schemas.openxmlformats.org/officeDocument/2006/relationships/tags" Target="../tags/tag1750.xml"/><Relationship Id="rId487" Type="http://schemas.openxmlformats.org/officeDocument/2006/relationships/tags" Target="../tags/tag1389.xml"/><Relationship Id="rId610" Type="http://schemas.openxmlformats.org/officeDocument/2006/relationships/tags" Target="../tags/tag1512.xml"/><Relationship Id="rId694" Type="http://schemas.openxmlformats.org/officeDocument/2006/relationships/tags" Target="../tags/tag1596.xml"/><Relationship Id="rId708" Type="http://schemas.openxmlformats.org/officeDocument/2006/relationships/tags" Target="../tags/tag1610.xml"/><Relationship Id="rId347" Type="http://schemas.openxmlformats.org/officeDocument/2006/relationships/tags" Target="../tags/tag1249.xml"/><Relationship Id="rId44" Type="http://schemas.openxmlformats.org/officeDocument/2006/relationships/tags" Target="../tags/tag946.xml"/><Relationship Id="rId554" Type="http://schemas.openxmlformats.org/officeDocument/2006/relationships/tags" Target="../tags/tag1456.xml"/><Relationship Id="rId761" Type="http://schemas.openxmlformats.org/officeDocument/2006/relationships/tags" Target="../tags/tag1663.xml"/><Relationship Id="rId193" Type="http://schemas.openxmlformats.org/officeDocument/2006/relationships/tags" Target="../tags/tag1095.xml"/><Relationship Id="rId207" Type="http://schemas.openxmlformats.org/officeDocument/2006/relationships/tags" Target="../tags/tag1109.xml"/><Relationship Id="rId414" Type="http://schemas.openxmlformats.org/officeDocument/2006/relationships/tags" Target="../tags/tag1316.xml"/><Relationship Id="rId498" Type="http://schemas.openxmlformats.org/officeDocument/2006/relationships/tags" Target="../tags/tag1400.xml"/><Relationship Id="rId621" Type="http://schemas.openxmlformats.org/officeDocument/2006/relationships/tags" Target="../tags/tag1523.xml"/><Relationship Id="rId260" Type="http://schemas.openxmlformats.org/officeDocument/2006/relationships/tags" Target="../tags/tag1162.xml"/><Relationship Id="rId719" Type="http://schemas.openxmlformats.org/officeDocument/2006/relationships/tags" Target="../tags/tag1621.xml"/><Relationship Id="rId55" Type="http://schemas.openxmlformats.org/officeDocument/2006/relationships/tags" Target="../tags/tag957.xml"/><Relationship Id="rId120" Type="http://schemas.openxmlformats.org/officeDocument/2006/relationships/tags" Target="../tags/tag1022.xml"/><Relationship Id="rId358" Type="http://schemas.openxmlformats.org/officeDocument/2006/relationships/tags" Target="../tags/tag1260.xml"/><Relationship Id="rId565" Type="http://schemas.openxmlformats.org/officeDocument/2006/relationships/tags" Target="../tags/tag1467.xml"/><Relationship Id="rId772" Type="http://schemas.openxmlformats.org/officeDocument/2006/relationships/tags" Target="../tags/tag1674.xml"/><Relationship Id="rId218" Type="http://schemas.openxmlformats.org/officeDocument/2006/relationships/tags" Target="../tags/tag1120.xml"/><Relationship Id="rId425" Type="http://schemas.openxmlformats.org/officeDocument/2006/relationships/tags" Target="../tags/tag1327.xml"/><Relationship Id="rId632" Type="http://schemas.openxmlformats.org/officeDocument/2006/relationships/tags" Target="../tags/tag1534.xml"/><Relationship Id="rId271" Type="http://schemas.openxmlformats.org/officeDocument/2006/relationships/tags" Target="../tags/tag1173.xml"/><Relationship Id="rId66" Type="http://schemas.openxmlformats.org/officeDocument/2006/relationships/tags" Target="../tags/tag968.xml"/><Relationship Id="rId131" Type="http://schemas.openxmlformats.org/officeDocument/2006/relationships/tags" Target="../tags/tag1033.xml"/><Relationship Id="rId369" Type="http://schemas.openxmlformats.org/officeDocument/2006/relationships/tags" Target="../tags/tag1271.xml"/><Relationship Id="rId576" Type="http://schemas.openxmlformats.org/officeDocument/2006/relationships/tags" Target="../tags/tag1478.xml"/><Relationship Id="rId783" Type="http://schemas.openxmlformats.org/officeDocument/2006/relationships/tags" Target="../tags/tag1685.xml"/><Relationship Id="rId229" Type="http://schemas.openxmlformats.org/officeDocument/2006/relationships/tags" Target="../tags/tag1131.xml"/><Relationship Id="rId436" Type="http://schemas.openxmlformats.org/officeDocument/2006/relationships/tags" Target="../tags/tag1338.xml"/><Relationship Id="rId643" Type="http://schemas.openxmlformats.org/officeDocument/2006/relationships/tags" Target="../tags/tag1545.xml"/><Relationship Id="rId850" Type="http://schemas.openxmlformats.org/officeDocument/2006/relationships/tags" Target="../tags/tag175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1766.xml"/><Relationship Id="rId13" Type="http://schemas.openxmlformats.org/officeDocument/2006/relationships/tags" Target="../tags/tag1771.xml"/><Relationship Id="rId18" Type="http://schemas.openxmlformats.org/officeDocument/2006/relationships/slideLayout" Target="../slideLayouts/slideLayout14.xml"/><Relationship Id="rId3" Type="http://schemas.openxmlformats.org/officeDocument/2006/relationships/tags" Target="../tags/tag1761.xml"/><Relationship Id="rId7" Type="http://schemas.openxmlformats.org/officeDocument/2006/relationships/tags" Target="../tags/tag1765.xml"/><Relationship Id="rId12" Type="http://schemas.openxmlformats.org/officeDocument/2006/relationships/tags" Target="../tags/tag1770.xml"/><Relationship Id="rId17" Type="http://schemas.openxmlformats.org/officeDocument/2006/relationships/tags" Target="../tags/tag1775.xml"/><Relationship Id="rId2" Type="http://schemas.openxmlformats.org/officeDocument/2006/relationships/tags" Target="../tags/tag1760.xml"/><Relationship Id="rId16" Type="http://schemas.openxmlformats.org/officeDocument/2006/relationships/tags" Target="../tags/tag1774.xml"/><Relationship Id="rId1" Type="http://schemas.openxmlformats.org/officeDocument/2006/relationships/tags" Target="../tags/tag1759.xml"/><Relationship Id="rId6" Type="http://schemas.openxmlformats.org/officeDocument/2006/relationships/tags" Target="../tags/tag1764.xml"/><Relationship Id="rId11" Type="http://schemas.openxmlformats.org/officeDocument/2006/relationships/tags" Target="../tags/tag1769.xml"/><Relationship Id="rId5" Type="http://schemas.openxmlformats.org/officeDocument/2006/relationships/tags" Target="../tags/tag1763.xml"/><Relationship Id="rId15" Type="http://schemas.openxmlformats.org/officeDocument/2006/relationships/tags" Target="../tags/tag1773.xml"/><Relationship Id="rId10" Type="http://schemas.openxmlformats.org/officeDocument/2006/relationships/tags" Target="../tags/tag1768.xml"/><Relationship Id="rId4" Type="http://schemas.openxmlformats.org/officeDocument/2006/relationships/tags" Target="../tags/tag1762.xml"/><Relationship Id="rId9" Type="http://schemas.openxmlformats.org/officeDocument/2006/relationships/tags" Target="../tags/tag1767.xml"/><Relationship Id="rId14" Type="http://schemas.openxmlformats.org/officeDocument/2006/relationships/tags" Target="../tags/tag177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1783.xml"/><Relationship Id="rId13" Type="http://schemas.openxmlformats.org/officeDocument/2006/relationships/tags" Target="../tags/tag1788.xml"/><Relationship Id="rId18" Type="http://schemas.openxmlformats.org/officeDocument/2006/relationships/tags" Target="../tags/tag1793.xml"/><Relationship Id="rId26" Type="http://schemas.openxmlformats.org/officeDocument/2006/relationships/tags" Target="../tags/tag1801.xml"/><Relationship Id="rId3" Type="http://schemas.openxmlformats.org/officeDocument/2006/relationships/tags" Target="../tags/tag1778.xml"/><Relationship Id="rId21" Type="http://schemas.openxmlformats.org/officeDocument/2006/relationships/tags" Target="../tags/tag1796.xml"/><Relationship Id="rId7" Type="http://schemas.openxmlformats.org/officeDocument/2006/relationships/tags" Target="../tags/tag1782.xml"/><Relationship Id="rId12" Type="http://schemas.openxmlformats.org/officeDocument/2006/relationships/tags" Target="../tags/tag1787.xml"/><Relationship Id="rId17" Type="http://schemas.openxmlformats.org/officeDocument/2006/relationships/tags" Target="../tags/tag1792.xml"/><Relationship Id="rId25" Type="http://schemas.openxmlformats.org/officeDocument/2006/relationships/tags" Target="../tags/tag1800.xml"/><Relationship Id="rId2" Type="http://schemas.openxmlformats.org/officeDocument/2006/relationships/tags" Target="../tags/tag1777.xml"/><Relationship Id="rId16" Type="http://schemas.openxmlformats.org/officeDocument/2006/relationships/tags" Target="../tags/tag1791.xml"/><Relationship Id="rId20" Type="http://schemas.openxmlformats.org/officeDocument/2006/relationships/tags" Target="../tags/tag1795.xml"/><Relationship Id="rId29" Type="http://schemas.openxmlformats.org/officeDocument/2006/relationships/tags" Target="../tags/tag1804.xml"/><Relationship Id="rId1" Type="http://schemas.openxmlformats.org/officeDocument/2006/relationships/tags" Target="../tags/tag1776.xml"/><Relationship Id="rId6" Type="http://schemas.openxmlformats.org/officeDocument/2006/relationships/tags" Target="../tags/tag1781.xml"/><Relationship Id="rId11" Type="http://schemas.openxmlformats.org/officeDocument/2006/relationships/tags" Target="../tags/tag1786.xml"/><Relationship Id="rId24" Type="http://schemas.openxmlformats.org/officeDocument/2006/relationships/tags" Target="../tags/tag1799.xml"/><Relationship Id="rId32" Type="http://schemas.openxmlformats.org/officeDocument/2006/relationships/slideLayout" Target="../slideLayouts/slideLayout14.xml"/><Relationship Id="rId5" Type="http://schemas.openxmlformats.org/officeDocument/2006/relationships/tags" Target="../tags/tag1780.xml"/><Relationship Id="rId15" Type="http://schemas.openxmlformats.org/officeDocument/2006/relationships/tags" Target="../tags/tag1790.xml"/><Relationship Id="rId23" Type="http://schemas.openxmlformats.org/officeDocument/2006/relationships/tags" Target="../tags/tag1798.xml"/><Relationship Id="rId28" Type="http://schemas.openxmlformats.org/officeDocument/2006/relationships/tags" Target="../tags/tag1803.xml"/><Relationship Id="rId10" Type="http://schemas.openxmlformats.org/officeDocument/2006/relationships/tags" Target="../tags/tag1785.xml"/><Relationship Id="rId19" Type="http://schemas.openxmlformats.org/officeDocument/2006/relationships/tags" Target="../tags/tag1794.xml"/><Relationship Id="rId31" Type="http://schemas.openxmlformats.org/officeDocument/2006/relationships/tags" Target="../tags/tag1806.xml"/><Relationship Id="rId4" Type="http://schemas.openxmlformats.org/officeDocument/2006/relationships/tags" Target="../tags/tag1779.xml"/><Relationship Id="rId9" Type="http://schemas.openxmlformats.org/officeDocument/2006/relationships/tags" Target="../tags/tag1784.xml"/><Relationship Id="rId14" Type="http://schemas.openxmlformats.org/officeDocument/2006/relationships/tags" Target="../tags/tag1789.xml"/><Relationship Id="rId22" Type="http://schemas.openxmlformats.org/officeDocument/2006/relationships/tags" Target="../tags/tag1797.xml"/><Relationship Id="rId27" Type="http://schemas.openxmlformats.org/officeDocument/2006/relationships/tags" Target="../tags/tag1802.xml"/><Relationship Id="rId30" Type="http://schemas.openxmlformats.org/officeDocument/2006/relationships/tags" Target="../tags/tag180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geobrava.wordpress.com/2020/08/06/why-upskill-initiatives-gained-momentum-in-2020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clipart.org/detail/630/mallory_square-by-nkinkade-177657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oncediez.com/articulo-publicado-periodico-20-minutes-paris/" TargetMode="External"/><Relationship Id="rId5" Type="http://schemas.openxmlformats.org/officeDocument/2006/relationships/image" Target="../media/image22.jpg"/><Relationship Id="rId4" Type="http://schemas.openxmlformats.org/officeDocument/2006/relationships/hyperlink" Target="https://www.thebluediamondgallery.com/handwriting/b/break.html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namasmaranablog.wordpress.com/2017/01/10/start-now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mint-hr.com/mumford.html" TargetMode="External"/><Relationship Id="rId4" Type="http://schemas.openxmlformats.org/officeDocument/2006/relationships/image" Target="../media/image25.pn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de/falsch-l%C3%B6schen-abbruch-abbrechen-295503/" TargetMode="External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8.png"/><Relationship Id="rId5" Type="http://schemas.openxmlformats.org/officeDocument/2006/relationships/hyperlink" Target="https://www.pngall.com/first-place-png/" TargetMode="External"/><Relationship Id="rId10" Type="http://schemas.openxmlformats.org/officeDocument/2006/relationships/hyperlink" Target="https://kotoba.wiki/t/talk/1935" TargetMode="External"/><Relationship Id="rId4" Type="http://schemas.openxmlformats.org/officeDocument/2006/relationships/image" Target="../media/image27.png"/><Relationship Id="rId9" Type="http://schemas.openxmlformats.org/officeDocument/2006/relationships/image" Target="../media/image30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penclipart.org/detail/21839/graph-by-ax11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topkit.org/category/ask-addie/page/2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theoryofinterest.blogspot.com/2017/02/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ixabay.com/de/puzzle-farbe-spiel-774055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publicdomainpictures.net/en/view-image.php?image=74566&amp;picture=number-15" TargetMode="External"/><Relationship Id="rId5" Type="http://schemas.openxmlformats.org/officeDocument/2006/relationships/image" Target="../media/image36.jpg"/><Relationship Id="rId4" Type="http://schemas.openxmlformats.org/officeDocument/2006/relationships/hyperlink" Target="https://www.thebluediamondgallery.com/handwriting/b/break.html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openclipart.org/detail/300523/multigenerational-family-3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5MC2X-LRbkE?feature=oembed" TargetMode="External"/><Relationship Id="rId4" Type="http://schemas.openxmlformats.org/officeDocument/2006/relationships/image" Target="../media/image38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freepngimg.com/png/51077-share-images-png-download-free" TargetMode="External"/><Relationship Id="rId4" Type="http://schemas.openxmlformats.org/officeDocument/2006/relationships/image" Target="../media/image40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arkansasgopwing.blogspot.ca/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arkansasgopwing.blogspot.ca/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arkansasgopwing.blogspot.ca/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arkansasgopwing.blogspot.ca/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arkansasgopwing.blogspot.ca/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arkansasgopwing.blogspot.ca/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arkansasgopwing.blogspot.ca/" TargetMode="Externa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JWL-04-2021-0052" TargetMode="External"/><Relationship Id="rId2" Type="http://schemas.openxmlformats.org/officeDocument/2006/relationships/hyperlink" Target="https://www.youtube.com/watch?v=5MC2X-LRbkE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mint-hr.com/mumford/" TargetMode="External"/><Relationship Id="rId4" Type="http://schemas.openxmlformats.org/officeDocument/2006/relationships/hyperlink" Target="https://www.learningeverest.com/what-is-tna-training-needs-analysis-an-overvie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275C2A-1D8C-ABFD-CBA2-EC2FDDC2D700}"/>
              </a:ext>
            </a:extLst>
          </p:cNvPr>
          <p:cNvSpPr txBox="1"/>
          <p:nvPr/>
        </p:nvSpPr>
        <p:spPr>
          <a:xfrm>
            <a:off x="3729979" y="871778"/>
            <a:ext cx="7358731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Professional Services</a:t>
            </a:r>
          </a:p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International Gastronomy Management</a:t>
            </a:r>
          </a:p>
          <a:p>
            <a:pPr marL="0" marR="0" lvl="0" indent="0" algn="l" defTabSz="370332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[BMGM5005]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042483-E171-D46B-184F-10986136BEF0}"/>
              </a:ext>
            </a:extLst>
          </p:cNvPr>
          <p:cNvSpPr txBox="1"/>
          <p:nvPr/>
        </p:nvSpPr>
        <p:spPr>
          <a:xfrm>
            <a:off x="3729979" y="3770226"/>
            <a:ext cx="75053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Week 6 – Learning &amp; Development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91D784-5841-5B42-EAFC-AF2C77D80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A0135B-BCBF-5C40-E288-1CFC6357BEEE}"/>
              </a:ext>
            </a:extLst>
          </p:cNvPr>
          <p:cNvSpPr txBox="1"/>
          <p:nvPr/>
        </p:nvSpPr>
        <p:spPr>
          <a:xfrm>
            <a:off x="2945233" y="228709"/>
            <a:ext cx="64860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Recap of last week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293982-C9E4-2F4B-0FC7-1452E509EA0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487B87-B0D4-B776-8418-74219CB9F300}"/>
              </a:ext>
            </a:extLst>
          </p:cNvPr>
          <p:cNvSpPr txBox="1"/>
          <p:nvPr/>
        </p:nvSpPr>
        <p:spPr>
          <a:xfrm>
            <a:off x="7620000" y="2514600"/>
            <a:ext cx="4068721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What did we learn?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Any questions?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Top view of a wooden fork and spoon at the edge of a white notebook">
            <a:extLst>
              <a:ext uri="{FF2B5EF4-FFF2-40B4-BE49-F238E27FC236}">
                <a16:creationId xmlns:a16="http://schemas.microsoft.com/office/drawing/2014/main" id="{88E6144E-61DF-9730-7A0B-63F1D31CDA6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450" y="1714499"/>
            <a:ext cx="5343613" cy="381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856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07351F-A7F4-02CD-7131-EC911641390A}"/>
              </a:ext>
            </a:extLst>
          </p:cNvPr>
          <p:cNvSpPr txBox="1"/>
          <p:nvPr/>
        </p:nvSpPr>
        <p:spPr>
          <a:xfrm>
            <a:off x="2945233" y="228709"/>
            <a:ext cx="661431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Learning outcomes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66A39-41C6-E830-EDC9-72C83913FAA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D3389-FD69-41D9-29BC-6E46EEFE5F1A}"/>
              </a:ext>
            </a:extLst>
          </p:cNvPr>
          <p:cNvSpPr txBox="1"/>
          <p:nvPr/>
        </p:nvSpPr>
        <p:spPr>
          <a:xfrm>
            <a:off x="1295400" y="1874728"/>
            <a:ext cx="1009081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Define learning and development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Outline different learning styles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800" kern="1200" dirty="0">
              <a:solidFill>
                <a:prstClr val="black"/>
              </a:solidFill>
              <a:latin typeface="Raleway" pitchFamily="2" charset="0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Identify your own learning style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kern="1200" dirty="0">
                <a:solidFill>
                  <a:prstClr val="black"/>
                </a:solidFill>
                <a:latin typeface="Raleway" pitchFamily="2" charset="0"/>
                <a:ea typeface="+mn-ea"/>
                <a:cs typeface="+mn-cs"/>
              </a:rPr>
              <a:t>Identify generational differences, focusing on the current &amp; incoming workforce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7164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D6029D-0C10-6D0D-F62C-5FCF7C9871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BA7DFAD-04AA-D4F1-70D8-ED346E89ADC2}"/>
              </a:ext>
            </a:extLst>
          </p:cNvPr>
          <p:cNvSpPr txBox="1"/>
          <p:nvPr/>
        </p:nvSpPr>
        <p:spPr>
          <a:xfrm>
            <a:off x="706035" y="2186551"/>
            <a:ext cx="467531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Learning &amp;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FA7FCE-D3A8-520F-799F-27FAF58E371D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6" name="Picture 5" descr="A hand drawing a light bulb with a pen&#10;&#10;AI-generated content may be incorrect.">
            <a:extLst>
              <a:ext uri="{FF2B5EF4-FFF2-40B4-BE49-F238E27FC236}">
                <a16:creationId xmlns:a16="http://schemas.microsoft.com/office/drawing/2014/main" id="{5B64DF2B-CE97-14D7-D97B-E5EA1602527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609165" y="1295400"/>
            <a:ext cx="48768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840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56B3F0-0347-40EF-8790-A6774A5FA2B2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152-332-246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A2897443-B958-44C1-9091-A26FD4584D0F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F3BA300-282D-4B8A-91B0-DA16B1F52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CC71EC2-CB25-412B-BF42-2399A593A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824CC47-1AD2-4876-93E2-70E9BCAB9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3D7409-05AA-48C0-BDFB-4C44C4E8B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287E22-31D7-489C-A862-63CFA2CB6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F5D2AA0-6C78-4511-B193-5DB773DD4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007BF2E-E4CF-465B-BF6F-D23E79911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37CB0C-011D-4C71-86AE-B3DB949B0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631169-5FBE-4333-BEE1-95B0F9E10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BAF06B3-4679-4DA8-9653-BDC3F08559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7B46E80-825A-479D-9343-89DBE1279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28E9A86-F518-4123-9E10-7A6D16DB8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16DAF5A-D41E-492B-9335-37900B844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11B872B-4001-4B70-9464-874C82556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0B2AAA-3FF3-4731-8EAB-6F23EB3FB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34AA3A8-B46F-4F87-AEC4-0DA81F53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C50B8D2-261A-486D-A906-00D2BE64F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DB1AD01-FED9-492F-87EC-5F3944C81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7CA71-B22E-493F-BC27-328ACC117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A144B5A-7625-40E1-B86D-C96A25091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6E44EDF-C9E8-4A4E-B6C9-20179F063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C8AA3BE-249C-4D3C-BC69-B93D85BD6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763B8AC-D13C-4DA9-BD5C-AEA3AD2EF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1ABDBD9-2D8E-4D58-9198-3A599E84F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8D4FD31-7564-49EF-B102-71CF5D56C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F3F383B-28B3-4709-9640-69D4DC0B4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EE09F40-6A0A-4F06-BC3C-E0CF1D8EA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5D73965-B641-4C26-980A-139078C2F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F55F7DB-9E39-49F7-9FC2-B5BBFF29E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0DCDCB8-D8C5-422A-B427-88EF6FDB9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03DC816-79E8-4E48-9F4F-8FB7A7459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09E0204-9F24-4D05-B32B-CBE25FABB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0AB2EBE-4725-4A77-A138-A73B88A4A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698AFD3-CB9A-4141-9C84-2B28CAE2D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F9DEB62-AA4E-405F-AA84-2EC71806C7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806D39F-C250-4AE2-B95A-2AD2AEFDA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1907E66-2592-4A41-ADBF-CA8F82A38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D5D832A-06FE-4B8E-883B-C344C04D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96F3DA5-72B9-432A-95A6-853FF6FA23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DF0E3886-392C-4FFC-BD0C-9F2E63C8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435EE90-83A5-4357-919B-328E12F38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C5008FB-AB24-4735-B1D2-526B2F958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9684319-1E7B-47D2-94DF-4B13C454B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4F15828-022A-45D4-A013-C96BF3E4F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622EC99-789F-49CE-A5EF-EB48D3105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91FA5210-2752-4C74-B927-D9F15640E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E856C61-6A0D-4BD3-B9DB-F5805F320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2F2332C3-46B0-4853-9FCB-D39B2179F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16DE3DC-6075-4812-886C-E30C55F44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FEE6FCDA-0181-4839-95CD-7E5EF61C4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36CB439-F9DD-44AA-A03F-E8BED7F66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2E6A0572-6737-4099-9E34-A77FD8C593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E0368E0F-06D2-4330-8E3F-82E595085C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F2E53F94-653F-4CAB-B0F5-184E65DC7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601E81B-DD1C-4926-9E7F-E685D92DF9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6BA6611-18B2-4780-99A8-B94CFA3A5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68E4981B-E11F-4EC9-AB04-569B8C82FC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DA37D555-8543-4CA6-BEAF-AED4334C8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7D6058AA-23EA-4A83-A9CE-62D913E5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F9C9CFCD-3497-452E-8DC7-C3450836F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9094666C-DCFC-4724-8A71-C8BF82274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30E43555-9243-4E4D-964F-613C2D9567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492CCF82-FF28-43AD-9774-4AACDC7E1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7E88ACCE-EB35-4D91-B802-DE6B0A8C3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44777E0C-F6B5-47F6-ABBC-3F73A5190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E9DCCB3E-3BB6-4AF8-B15C-FA9A7C31B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BC7D91D1-9215-4541-B5C2-9810FC9AC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6CA6D9F-1852-4015-A8E8-794F453F3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0A2FE17A-0E4A-4A7A-B20E-9C1E0366A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AFD7339-BBE7-4897-9348-3791318B8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BBA0ACCE-3532-4059-9AA7-7ABB841289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CAF6F5C-A7CF-4E78-9874-6CD681E16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14D287B-C296-47FA-9744-408C4B673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76B27BD-4FCE-4D79-AE23-E8C6B63E6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819F114C-F09D-4B5B-9F31-5BAFBE788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449CC910-E8B9-4244-9C0A-972BCEF0D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441F2A71-542B-458A-B3B6-210969B75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CA0CD46B-FF9C-4CCF-BB1D-B5BEAB5A6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E46F6280-3F35-46CC-B51C-751D1670F6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69C6F6F-FAD6-4948-AF5F-00539BDD0C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23197F70-2385-4E81-82F2-504D32344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2566793-784E-4855-88C0-643F02D1AD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627ADBFF-0D80-447D-A20C-4ED20AA0F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738B05F4-F5EE-4512-B864-6819AFCC4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94A7176B-4C85-4449-8E01-222BE8337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D9ECA249-C281-47F5-8AF0-9669603E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E9CDCB17-A025-4B72-BB33-36D4DB7C7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FBE6207D-6465-4CA5-A693-6A005A78F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D93398D8-4DA6-41BE-978D-22C8A2848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DC25FED4-4DFD-40C8-A489-4A6EDFB3C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FF8CBADA-7645-4B13-B093-264EA746B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37E49650-9B37-457E-A31B-A2CD56110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BA3B4123-38AD-44AD-99CD-9953A1C59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71EE9514-0360-4C9C-ABA6-A2C7B13D2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F5C9A229-8544-4225-A334-F20FA430FC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5A2D89F8-3AAE-44C0-84B9-C3B58B702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85476063-EFAC-4C60-B3BB-79ACBF990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10E8EF5C-7C27-4D4D-82A5-5EE8E462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5FC6FA5A-1716-4EC3-B01A-DFD3A92F9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145F832C-CE54-48FC-84E9-78B08A405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3D278022-B033-4575-A816-6A09D02B5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55E5060A-4FE3-44AD-8B6A-516065F28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93D531C7-1945-4781-8086-9F6870AA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9760F33B-1E2A-4B9B-9304-16628905C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108D6553-36C8-42A8-B564-5FB73AB3D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94CA4574-4C74-4DFD-B9B0-0FF883C78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8C6BB883-D68A-4FB6-B74C-472B73945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CCE1AB26-F8AF-4079-9525-34C1A25BF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3BA593E8-CF6F-4BF3-AA22-DD5B915190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5A1CF5DA-7B47-43DC-B14A-D2597B91E0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8D246C43-A3E9-436F-AAAB-CA108D2E3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93BF20F4-989D-4574-BF05-20F421B3D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481453F3-DEEC-4DF3-A5EC-04730E8D8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2492DA97-653E-45BD-95CD-F6C825A34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2745872B-1274-423C-8C42-9635BD918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6E218458-A24F-4C89-98EB-3544A882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DC66EB0A-D2A0-4DB7-9760-6AA59CCC0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C5DEDE74-E1B1-4533-9B41-1C4566994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BC2A370F-DA93-4348-BA04-5E97DE8D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98AFA79B-2711-4EDB-9BC5-C43CB803FD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352ACFBB-BDD4-44D4-9592-4831E2C1F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76DC29F2-5224-442B-96C7-E469E7438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8AEB5792-75BD-4010-B9EE-0E19F1391D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7B995BA6-A785-40C3-AA7F-B5DEC0005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8B3B0F8C-B06D-4ACF-947F-F4F32E784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416575D8-C749-4683-BA99-DC7948053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5D5D88EB-C2D2-4368-9444-9B7BFC173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13ECBF50-FA6E-4E87-BBDA-4A82658CB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FB58A534-08F8-42A3-BDAA-0ED203007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1C300A3A-3AEF-4783-BA6A-06E86F9A8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27ED5F89-63D1-45EE-B924-B64BBA835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B306D68F-79C9-4B7A-90CA-26E86E4D7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8EB5BA2A-5DFF-4ACD-A63E-0410F635B8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DD0696EA-4DF8-4E91-A284-9D12BAE93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5FF792F4-205C-43CD-B85F-61A8638FD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C79A1250-F8CF-4982-9230-ECA55A0BEE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E2D61FDD-96A4-474B-A1E0-18C025DD9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2992E4BE-8E85-477B-9D6F-90BC567CA0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D15329C1-D7F4-4B17-B709-E7D0B0AC5C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21EC5D04-B9C5-4F75-A179-63DA06A09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215226D9-8125-4B19-88C6-BF47AEA1B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B083CC49-CFD8-4A6C-9EAF-A04925D63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9748D378-3640-49AE-BD29-43E8D4442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E83450A5-C2B4-4983-957C-1D4AA934A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AC874F28-C04E-4800-8623-38FC1F81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D872AE12-8A75-4287-9B1D-E8217873F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CE362C17-A8E6-4043-AA72-1B25197D9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16D60304-38EC-4A54-8D3A-8F0F87180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5E0B5705-9912-4971-8859-590590BBD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30107995-0521-4419-A1B8-A866B8266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7B08E80C-EBEA-4163-84AD-E539943CD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15F5C90A-731C-48E4-9D22-76BB69E47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050CA7D1-93EA-4A2B-9559-7C31B247D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A3E4E171-F1DF-4969-84B7-348CD1DF6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9AF55EE3-B632-48B2-826F-484CA1A7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9F188E17-5D5A-49F6-9486-266BC8CC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3A385EDF-61CD-43BB-A978-175656EB5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42964F94-52F8-4286-8357-0F7CB7687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F3ADCBE2-AA29-4E58-BECD-21D7918AB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B42F824E-2938-44AA-8AE2-E73260370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77308459-00D2-415C-AFEB-0D11411EF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A463709F-4999-42BD-9F44-965F4279B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7DF5E424-D3EF-4870-A8C2-00A94C7B8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5B78D481-71B4-4099-905F-5F1D7220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287B9EAF-5927-43F4-A3EF-3050CAD83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0934B711-EB74-4086-9FED-04948A27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F94657A0-8FE2-4992-88E2-AF7BC5888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19A455B7-CEA4-446F-BE1C-F2425E05A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387B4465-C3AE-47DB-92FF-5282563975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08909FCB-F825-4B5E-918C-47DDA9EF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4DFB19DE-B14D-4268-A62B-7DBFA2365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EC74166D-AC0E-46B3-8023-BF5E8FEAC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3BC703CC-0133-4095-A779-5407494A0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DA732CBC-6873-40BA-B107-050EC70B7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7794E22E-E382-4276-9EAD-B8FF48217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6F7299B2-BF2A-4C4A-BE4C-C48B6E125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F640EEB2-C1FE-43F0-946F-58BF82EAD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07DB13AA-155B-46CE-A56E-97F07DDFF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DC2DF03D-558B-4D32-9A00-B786F062F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A7B5CA32-330C-4029-8DDF-768B42FC4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932F97A3-41C5-4DB9-B7D4-6B51C4EA00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D37CCE65-D8D8-4E9D-92B3-717D73A45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7B61CFD0-B656-4D34-97EE-685EA1735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875A7B49-123E-41FE-A4AD-F874B48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E26D3673-D5A2-40F1-BDF0-B369A2A9C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11B29716-EBA8-49C7-8677-3C5DAF43D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CB7D5BD8-5836-4713-92AE-B6E69F453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CDDA4F88-4332-43C5-9C63-E0CF7CCE3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932F40D5-F5E2-4044-A5B2-8ED18D3E7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2A8297CA-14BE-4AD4-A493-06EB43C1D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435086C3-A44E-4C9F-ADD2-EEE9B57F0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40EE52B1-77DC-449F-B703-48A0DBFF9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4271A2AD-5A52-4128-9F62-E363B809B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67C67185-0502-481B-B664-2E157D86E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2A2303AC-684B-4130-8BD5-654C798C8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618CA3EC-4A7C-4A9C-8B18-2E673A89C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4586E1BC-B333-4750-9639-940CF0C7E7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D9A878D7-E860-4366-B73A-E7412D60A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F70E6E52-FFFB-4A50-8654-8D3527A0A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8D0BBA0F-8044-40B6-9CCC-97AFB070EA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F423F139-7E6D-4403-BD6E-2EA63E884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6E07193F-1180-4646-BF81-586206524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F6A22748-8952-4655-9F05-ECE40EE02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C628343D-A72D-4417-8E22-4D0919364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76AC86EE-3EB9-4690-A5C8-E3637C1631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0D84125B-E776-491A-9AA7-AD70823D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027C17D4-4E3B-4BFF-9033-98AFE5928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3F7B31F8-DC90-4394-ACF5-02B6756FE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53AB6F2E-E43C-424D-A379-087FE6E8D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C35D3DEC-5F24-4CFA-BC33-D51FFB9C80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CD40155F-691F-4088-9B58-8530B430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5D0485B7-B521-4D38-9A84-AA5F3AB3F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8100015B-21C6-4F5F-AE01-49FC85FD2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39BA95BE-83E5-4D68-B27B-FCC73EDEA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CCD83D93-14F2-45CD-AFF7-466273254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1A9DFF92-E91C-4A72-B12E-88E42BF71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9C38F3CC-CE8C-4848-9355-CBCE845BC3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75368009-A6EC-48AF-9569-55B080D634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522226F9-EE99-4507-B28B-B0E9627B9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F8C78D20-7593-486D-8A8F-8571DDC6C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0AF4C1BD-7602-474B-815E-3BD96E0CF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4C516FD0-FFD7-4C56-B0B3-C7A23EF77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8C611901-C58B-4E21-B264-8FCF89183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96FA4F7A-5737-4314-830E-E6BD7B412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32BC0955-6EA4-4EE0-8825-EDEEF2065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5A1502FB-F974-4171-B575-19F6A9DBF6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C1CE9A12-F9FE-4FE8-BD00-1E10A99D48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D863C678-CB55-496D-8B9F-0DB83AFDF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CAF61646-729F-409F-AE8E-0C768085F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B56B3F28-224D-40F5-A3C8-80DB2A0AD9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6D3CF7E9-BCD4-4EE9-B8F8-185E6B27D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BEF1340A-0D5E-4C60-86AE-7987A4736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FC21F709-A223-4A6C-AF7E-02EE9CADE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D096BB49-8F9D-4BCC-B15A-11B6A2BA7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08482423-53D9-43F9-911C-D90111C9B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B263F327-6281-4939-8439-374AB3AD2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02AF86D6-8F52-47B6-95A2-22E29ABEB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312C27CA-D860-4848-9B6F-29BD557EB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0EB10E73-B817-4D12-9D1B-20BF0EBE73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62174ECE-C2BE-4D85-9861-480D8AF8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54D3F516-2F17-49BF-97FB-E0DAA8CD0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F6D63122-D01F-4286-8CFD-B35A66A21A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12936C56-62DC-4247-B2C7-3C3959E99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8233EA56-5F71-48CB-8866-599BC268E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CFA47A75-787A-4544-A30B-721E4A9EE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791168B8-E12D-48BD-AA47-C5B63E24F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ED2E47CD-C12B-46B0-8360-2D8EA3CFDB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EEE95DCE-7FA5-44E6-9283-96983CCAE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1C6C1A1F-5365-4AFB-B21E-5637D3FDE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0C443C09-57E4-4E36-8B30-F5FE5B398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DFA73E32-B9C6-47D6-845C-C5A7A5744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7B52B057-4CF3-44C6-BFA5-5346A5D15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AC145C5A-949D-4EA7-BEED-8EE6A692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E9E41ACD-507B-4401-970A-34388090F7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3980E612-1C82-4032-B7FD-CA62BCA3A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43FB3A8F-7824-4DF7-A676-CF9A70634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43D96816-0A7A-4DF7-91E2-10B25EE46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6476FB19-4A80-4CB1-A9D5-6C93B27B1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3B5377A0-BB9B-4E94-AE04-850721F53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62C031FB-CF89-4875-8501-F1A28B9BE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FF7EFA41-3CC5-4B98-ADEA-F610BEC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665251B1-1B68-4C0E-B9F6-C545505BF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9E7A8EF1-FB70-460C-8696-EABDDF921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77346566-A6BF-492B-8AAA-990D215BD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1B2BB386-1FF3-48AE-8B2E-9A7F76E28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A61785B5-E71C-44D6-B878-655B350BF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6522B646-BDA2-44D7-B6EB-DD07652FE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8A11BCF4-78F8-4DD2-A609-44C6990EA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AF25C310-AC2D-4586-B084-FCA3C0C0F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21E4B544-3FE2-4519-A5BF-6FB23DF74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57C26B97-AB95-4793-A7B1-BE9181779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9320BDF5-8B7D-4D76-B014-60D4EF63E4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B56E5D95-D721-41B0-8AD4-FF771313C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AAA587B1-EA65-4388-AF87-5CF5FD9CD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793C827E-8278-4FF3-B9D1-B13D6D593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FE63514A-B141-45D6-B590-429BB3396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872E8F60-53AE-453A-8752-2DBA004D18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494C7C9E-7112-4CD6-9E25-03411AB56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086946FB-7FAA-41B4-814F-AFD1B7735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80B56D58-E82D-415D-B4E9-29B2F4B4F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268D5A70-034D-436F-9ADD-486E05764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2024B88D-FE6C-4F36-8F83-83DC1D86D0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1B591E79-C558-45D0-B112-746E7E7A4B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29367F8E-E3C6-47F1-A2D1-D9D279ED2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B82F1A2B-4DD4-4FC2-AB6B-E96F1131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B5818F3C-5BB9-4798-9645-A3BE756EE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CD1E237A-2108-4046-A672-D6349339B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BA7B4E12-CAA8-45B3-B384-3AB5B75E3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EB999678-6893-4EEE-B76D-782BF03920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EC6AE6CA-D500-4602-95D0-A29CFA2A41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7CDEC2CB-3DE5-499A-91CB-13AD3C6C2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202C189A-5960-465B-91C4-E1E016DF2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5AF97B96-23C9-4E91-A134-0C78D9FFCC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2413AF1E-28D7-47F1-A73E-433F19B47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287FAD2E-0E92-4A7B-BF07-4ABFF4310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899897A8-89EA-4913-AED6-286E36F81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D35552CE-6184-4F5D-A91C-689DC7CAA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17CB4676-412D-49CA-9F1D-6729D75C2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8E4185F0-33BC-4691-9B20-FB6069417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5572B657-BC94-4288-896B-BFCCF17F2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AA5AF23D-44B1-4FF4-8CD3-CFD8F6FF6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62DA6291-F860-4B32-A6AF-330B2E038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C9AF5152-6321-435A-B5C9-3BC531FC9B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9E96AED0-F410-4EA6-8DEE-05066F2B8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C9B3EB0F-1964-415D-B6B3-B1968DA18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36EDCDF5-CB2C-4375-8DCC-75900FFC4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924606F6-2E72-4379-9544-459527756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E334BBA7-7B40-48B7-83FA-9657905C0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D82059AA-DF45-4CA2-80B4-C83B380FC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B0E251F0-EFC6-47DB-93AA-F142035BA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9DF9EBDB-EA71-4776-8CFA-00B7B5E28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7F4ADD28-A640-449D-92A6-60779FBAD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0E54955D-B72C-431D-A024-A6CC0B8E7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60FA710D-330D-44D3-B779-94628AEF0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0BB6419E-AAC1-4A2B-B6A5-720A51805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346385AD-8047-42E7-8B4D-356EF3BD7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10E51E15-80D1-4C21-A62C-64201C355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44761893-AA3E-458D-8244-BEDCC03EC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8CD78E60-7E99-4BBD-9569-071A2D25D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2F9B104B-7AD3-4110-8C64-3C669D997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12B75F8F-39E8-4B23-81F7-11C93D972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55AF8AF1-779E-4F2A-807D-9B0C1B8C9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C14A7A3D-0B56-424E-8624-AB8C55E28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A192E0F0-9646-4F1A-BB31-2D404C1C0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7B66B3F8-4E91-43BA-92A4-7F55E88FEC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58C0105F-75EF-40D7-BEFC-393F2D11F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40620F22-239A-4678-A13A-6047CFFD8E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5377C130-95C2-48C6-A0A9-ECAF00635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67820E93-7D69-44E7-9A14-FF11CEF25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AEAC6FDC-D432-4D57-9A88-40930E34F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5028E946-6DEE-49D1-91E4-EE8ED2A0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F615F517-7340-415B-AF84-87DA2FE45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30C5F721-B0D2-453C-B092-543EB5A92A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CBF8582E-E23E-4882-AEE9-DAA023CE0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2579B90D-78ED-4B82-B479-8BC994B59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EABB0475-DEBF-4E77-A40C-96C30F75C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57A05010-A523-4528-BCAE-B70D5E03B6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6CC0AA8D-6FEB-4042-8DC6-0DDAA1C45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61A30F1D-5036-4DD4-A518-F5A754F73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6071F35E-87BB-46AA-8E48-A78361CFF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CA57EE1C-583B-4293-B1EA-07D1BC168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3CBCECD9-A32E-4502-80E3-B994D3320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4F18B63F-821F-4470-9EAA-44A32C49B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EB6C74CF-3BE9-44BA-AA0E-8333D88B3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EC739746-27E6-4678-9AE6-DF97F9F41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3B31C8BF-4FA0-431B-A0F1-E5F7064F8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FA42DDC9-B5CF-4132-A709-DB1286F99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2069A9BD-63AE-4B1D-89B8-E4E22F173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C468B374-3F38-4243-90B8-B5882953F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16793FF9-0021-4BEE-9974-5DFD217A9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F8DA0EAA-9535-4B99-9CD2-14CE476FE7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1538024E-4A7E-4395-B631-1117E4213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D3B50785-F658-4D8F-ADB3-A167309A9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8A4EA0AB-113B-48A6-83F6-54EFC370A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DE4ACE46-D585-47F6-A7D0-7A43BDEF6A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A503B371-13A0-45E7-9338-C766DC1D4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D1755606-320A-4038-9AF6-81E0D0DAC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C6B3FA44-33A2-4DAA-A172-CAD56EB2A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5A1688A3-14F5-482D-BE08-61BB8041B8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9189F3A5-F518-4E1D-9C3F-621EF6EDB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52426C0A-B8BD-4DFB-886F-3C814A6988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48F0CF75-F086-40B3-AC15-75AD35D73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B5F13674-28DE-4198-AF18-1E8B9885F0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4D0BAED9-3301-47AB-9A46-39CF1644B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6BE53361-FE47-4D18-B7E0-5CCFC9F81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F84098ED-B182-4144-BF4D-790B317CF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EE675833-6C0C-4F90-8DB9-897F3A77C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69F2FBB1-5D62-4435-A04D-5623ADF9A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83669965-467F-458B-9678-81B7F9071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9A2ABA31-FDE2-4506-887F-44E0E48D0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795F7CCB-421C-4DE7-BF28-EE338B253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4A1EC168-2F16-4BBA-B906-6AB29A052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9009232C-CBFC-4672-9363-F4EF181A9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7358F449-1399-4B94-ADB7-AE3259752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E50F9EE6-527F-4906-BC58-14F828822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6EC4D869-9035-47A6-B821-AA2EAB80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C308F531-3791-4DFB-AEBF-58AD476EC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0FD4EFC7-CBA9-4661-896A-B42301432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0F217003-3717-4D24-8A70-9CA41F499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0897AFF6-098F-4A29-82A1-147B7783D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46C1E2F2-461C-4E6E-AEC9-BA2F139EF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02A48ECA-BB9D-4DFB-8FD5-F23839785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E37D9BD7-89AD-4559-9837-A24049FA6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0CA73DD2-C37E-4E46-925B-61A0752E1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7A75F697-3D03-4141-8685-87B9F44C8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9F6AFEE2-544F-4674-9F80-FE58C552B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FDEC97E6-5CC7-4EE7-9F04-7DA56CC3C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BF78B986-F39C-423F-B0EE-11B4F212F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46726EF2-16B3-4B7D-8152-C0FB9FF02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D0FC5924-0EB8-4B60-B177-77A94D59E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F445351B-368A-42DF-94FF-1D04EA085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6DBAD371-E7D8-439C-AF63-677781E40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1D103994-21F6-43FD-AA25-597C6B743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9A0E7178-F0E9-422B-99A2-BC2B0B2EB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CE79E6A6-94AD-410B-8050-02A175ED9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75B2A979-2D66-46EA-B53D-58E4327AE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2279AA57-2472-49F9-8187-CDC4AB1EB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DB14299A-DF13-4B7C-8EB5-359F246E0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40A5A47F-75B1-4003-9474-0A1FF3CD3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A5C9C6F3-D4C9-4655-BC9A-CCA441324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7BFF8BAF-88E5-4DC0-B390-974037FFB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987C51E6-7465-41B8-8249-06211A9D6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62322EE9-C75D-49B9-84AF-54291040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2C836B4B-E3E4-4B44-A732-E27A2990DF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A55037F5-42AB-473B-B612-2A27445C2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9A87438A-5C50-40BB-9469-F77B556D4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C2D4C90E-0525-4699-96C6-DD343CEEC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B559428C-709F-4E28-9F20-716AF89FB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7B4E865B-EF3E-4C43-BCCD-9C90FF104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0F13369F-0C6C-463F-9779-9F21F207F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2A685A79-6E58-43EE-AACB-E5A31D11FD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532AD001-F009-4B0B-90C2-D0BF205B0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939A2DFA-FF2E-477E-B7A9-3A569FA94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7FB78A68-2487-44A4-95B6-838055200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85AC78E9-29E9-4ACE-A078-3660D9A72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381F0FA5-C425-440D-9BDD-FCCE9069F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B7E51EE8-8A0E-49E0-BEEA-C137F10F1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300F086A-4743-4253-9308-297CB3513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A4E62F5F-8FCE-4E1F-959B-BCED1F5EB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FB26674E-D14E-4E64-8FAF-671145B622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DAB846E7-9EF8-4246-A23C-8EDF55610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FCA3D5D9-81BB-406C-A8E8-52CF3961BC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32418521-2586-4281-9B97-9BD7FF22B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A1602410-674F-4201-A216-51795724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A50B02E1-7A0E-4F0B-A136-58C6616C9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F6B47463-42CA-4AAF-8AFF-42B2410C8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9E92FAB6-1E17-448D-BA6E-73796072D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BC574D0B-4E28-4E3E-A064-0B54ED3F1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800233D4-AB28-48E6-9980-141CFCFAD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5BBF7220-327F-4736-A1F1-F112A9BE6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41EE2462-EA53-4902-B8D8-943F0A2C30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12DC9320-0030-4D93-817C-180ADF430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88D06CE0-E7B1-4D85-A43F-43698AA1A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93949EB4-61B5-4AE4-9944-5142BE294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733CBDF2-D2E5-4DD1-BB1B-1724E02C8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D83AF87F-E560-4EBD-8BB0-6A424D271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6C3005FC-8542-4082-B2DA-9310879ED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3DD76C9D-E284-4F71-9DB8-E1469A9C6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367B3CC9-DDB0-4A2A-8799-D36CC8BD3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123C6FDF-48E0-4289-B1AE-42212AE03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5579C745-7A0F-4739-8CEF-8A0DBB374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B8255812-8286-4F93-976E-F4C3DD75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42972BA4-F029-4423-9B61-972F0661E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DECB6460-5450-463C-9831-1D1DF429A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4E2F652B-29FC-4607-B163-445DC0159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5325801C-3CBC-4647-B246-B41F059B5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267E7004-A094-4E56-A393-8B9C721BE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0DC69C2E-5DFB-4AC2-A0E0-488F1208D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E8702E18-A8FB-4B9F-931F-9E0F41729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B4D6BD79-FF3A-435C-A09E-B0FEDAB7C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D6B81BE2-F742-4975-BCD3-60D782198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479E524D-ED42-464F-8910-C2C066F0C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66CC9F49-724B-401C-88E1-B26878D9A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B5F27EF2-993D-4FE0-A3D5-70F3CADC8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CE0E0B3F-8DC5-4C3B-AFC2-BEB6C8BFC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643FF93D-1B9C-4717-A454-2EC5BFA00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3FA38C71-3975-4245-ACA9-D2FC95979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22D27BA6-5513-467A-8342-62D63D71E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2E9BA014-28CF-4676-94D6-4FD685930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93B1B988-8B2C-4026-B124-E0F8478BB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82F7DD25-3AEE-4377-BA4D-13DDF1F85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F08764BD-2CBE-4224-B0A2-E37550A54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04283077-E841-4739-9378-9B5D849ED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B6A7F76A-B5A4-4131-ABDC-4727CBA1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98D65F54-168A-4404-926D-E4306D800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538A164A-D6B7-4345-9249-E1526BD24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600DC913-1B63-4484-B29A-4FE3A919C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B6F407A8-C8FA-4992-B495-226A7D718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A035ED4D-9A3D-470B-9CE5-2BF477070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E385FC04-7AF9-4ECC-8428-4559B23794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C3C8D702-26FB-4ED7-8817-F65AB4261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A53B1793-202D-4E6D-85AA-5348DE80E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0CC844F2-1147-45D3-B204-F6D5D1FD9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FD3FFC65-5AEA-473F-A1C7-86034C96B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2579DE76-060A-43E4-817E-E0A0F9B7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C54AA00B-73A2-42C0-9CED-A15DF8D5D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F02C6DE3-6EDA-428F-AAF9-C28BF34C1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CA3B99CE-5037-4D98-927E-4CE8FE039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51F581C2-AA99-408E-AB84-C5B5A61BB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9D15E9A4-9CC0-479A-869B-9659B7D46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85F7D174-A303-4538-A859-32DB9D667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AB95A539-7DA7-49BA-ABCB-5EC807FC7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7384041E-FC28-4948-B78B-089BCBD52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8107B3F2-2DE6-449B-8522-BD3460F57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E89044D0-61A0-4AFD-90B5-DBA432B4E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D584912B-319F-48EC-B444-80652484FE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B28D9535-5280-41FB-8868-A8A282EBB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630FA308-A43A-4A92-BC12-090D70CDE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4F6DAFF1-F670-4BE8-B149-80DED82CB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A70C31CF-92C9-4666-906C-338C8D3F1E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C4695E18-CE30-46B9-A94E-8184A2C16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E22DFD4F-26DC-4207-BD3C-588AE598E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95ACAA5B-6F8D-4DA1-8C48-6C1914A58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4547E03B-635A-4DD3-AED7-7BF1AD157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824BC0E6-ECE0-49BA-AE6E-67CEED3BE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1686231C-6BCD-4893-9978-4FDF64CC9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C13D35E7-048F-450F-8609-03CD95544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7CD4983B-4350-4742-BAB7-AD57EF03A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5D28D1C3-97B3-440E-9418-3AA20C9AD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76698FD8-0D73-492F-A6BE-49A818C05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530C9A7D-9A40-4626-8CDD-EB900CE75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D4FB59F8-9E9B-4E42-9BC9-BBAF690EC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CC01E41E-E58C-41DC-978F-BEED89955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90435F96-692B-40CE-9425-F25FDFB046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E23F165E-3660-4AA9-AB66-71D7D4C23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C51585E4-AA47-4B8C-885B-B7C8BF13A4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EEE9EC58-0EE4-4D25-AEF7-2C55EBBFD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E24CE4E7-CBF9-409A-8A1D-B1A15A8AE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66E0854E-8057-43FD-961D-FDDC89855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03136C12-B032-47E0-813F-2EFC21EE3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53D5BC52-061C-4C49-BE2A-2D4FC929C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1B7E83AD-28B6-4904-BA25-148EEC862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6CD0CB9C-6287-4A26-80AB-110DBD82C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ACE1813D-4DBA-4846-ACF8-DE3156C23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BDB20677-1246-4F9D-94A5-8A8D8BEE86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D62C8463-43E3-4B6A-BA2D-C6FBB261A1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6BE908D4-F913-4478-9852-46C21DE42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F2BEE34E-C4CA-4CAF-AB30-5F712E814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88DC7592-FC2D-4576-A9BB-6004D8C33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56621EF9-551D-443A-B3B4-88729AAB99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EAE698F1-E497-40BC-9E9F-6D82E350D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016851A2-ADB5-4180-8967-6A1C28018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BC3F8F57-3FCD-4B79-84B5-B88D357A5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18B073FF-5E0F-426A-9BFC-8D265F4E8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A6F64CAB-BD72-4D65-93EC-387026AD3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C32B1DEB-B8B4-4F81-BF41-989D029EC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DA10FE55-1566-4032-A80D-EB37CDA97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E7DA963A-C9A0-4A0F-BCA7-C4E3D669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516F0BC6-3431-44A9-A487-A8703AB79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9F607404-E0A4-416E-B8E7-F0197AF8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871D81F7-8AA8-49BC-AF05-6028ADB8F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CA9ABAF1-F2B9-4EF2-8840-B8FA9AA00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6E7AE5F5-E8A4-471E-8C3B-49265496D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5F75F160-F5F9-4E91-A7D0-4428C451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98598DD8-85B7-4E80-BD5E-41B9B06FE1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73D99D3F-D214-4701-AC28-70E3CBFE5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2F6F4803-E8AE-4572-BABC-CD88B3A72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DF2E3E45-458C-4C9C-A723-ED870DE16F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42FC6DBE-3132-4037-99D7-DBE22C253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D84C7E5F-4158-48C3-B7EA-2D643EF9A9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BBD2BC88-A0B9-4787-B14C-2D5E09483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E90B7910-FF17-4B82-81E5-7323856B0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760D1FFE-960A-49DB-B310-279CD92FC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F27161FB-428C-4F4A-9004-AE0256C13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B0C8D791-7121-4F09-859D-21C62B501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86F76632-67A7-417A-8B51-E636206F9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F5FC6887-C54E-40D4-8A71-BE036BF3C0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CFBD2088-D353-47EA-9AD7-8D41C3CAC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75F9959A-CDCA-40DB-B54A-BE77FDE94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16D71216-09D5-4BB4-A625-3FE27BE0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6AE60A5B-839B-489C-B974-9C5C3F13F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DE2E9998-1303-4731-9EAE-C7AC3C6C1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16907A5E-0785-40EE-B287-0AE52E12FF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A2942064-0AD8-4E19-A669-80D22639A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37BF7EC0-B378-4030-BFB9-B4148030C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215C3CA3-55A4-4920-899A-11701D53C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9D5FEBB4-4511-4303-98A3-D42DC69B3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EC613736-41B7-472C-90A8-01EA81CBF7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6E9073AB-1C57-4025-AAF6-83E2AFB56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53CD5DC4-803D-4D6C-9D06-8C3236963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AEB5319B-D00B-4BF7-A204-17342C717E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067ED5C2-912B-4F4E-93A8-882AB8E74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3B562551-DB08-4D3C-823E-6F704F7F9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E97148AC-7AF6-4C8D-A872-C01CE381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FDEF2950-6E17-4BD3-A107-734390F5A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B9EC96E2-9D1A-4B76-A1D6-64B835096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3BBA3AC7-139F-4CE2-BB9F-0831C8CF8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F7FF8BF5-9EE6-423B-8BE1-AA09EAC63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6194005C-00F4-464D-91C3-6CD25007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4C55DE03-5629-4C21-BCFF-7259C5A0C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AE5FDE2E-1C1F-4C34-B816-2AF8ABEB8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605A04D5-424E-4C44-A0D5-5B4C9237B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5A808885-E4D9-47DB-8055-2840F1EB3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6B6F5722-DE65-4161-85D5-7CE38642D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7D40DE45-3DDD-4B96-9EFB-AD5F5CAA3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467F8705-98E3-43CC-8779-61DA00B152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058AB2EC-392D-4A83-9BDE-B2CDEB78C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6A721BFB-1D15-4E61-9928-533024FD0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DDCD7D49-DD68-421A-8A21-664EA70A1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B0500C9E-56D7-4AAA-A72D-44B0980A2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5B5A295D-6D4A-44DE-A082-5600601D3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A4B94653-0A6F-4D70-A3FD-F91528DE4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0A04BC01-A4AA-48EA-A00D-46A441E60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32611182-A112-4D49-8CC1-2362CEC5D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0B153652-6346-4D88-B7BE-147F70EB52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99522B1A-56B8-4BEC-AD08-EA11DA79C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9E2EE624-A928-437C-B45A-A8B01138F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FD4DB5EA-1067-49EA-9247-227628CEB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354B7CD2-E7E6-4E77-934F-371971A4B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BFD043BC-EC6B-44CE-AD9D-98D0BFBA8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B9AF8859-37E5-4A1E-A380-68F75EBBD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9AAA4CA3-96DD-40D9-8C22-0B6872009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14C922E3-4EB7-4EA7-8F7E-1EB825D5B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706471F1-1098-4849-B344-227A60EE3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BC13AD10-CFC8-4E8D-B607-B9E303533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5409C2C5-8B38-4FA7-8F40-D9AE545B4D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7880C787-0AEB-4590-851F-78E9B1C4E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73072AC2-6177-419C-8873-F0E2116F2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9666F5BB-D845-4D02-9645-F65B2E21B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3A781BC3-A18B-4FB9-9460-1F31ECCE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B26A12E5-A971-4F1F-839E-35E8267CC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61070AF6-2A1D-4B8C-93C8-C05E6E818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304A43BC-4145-47B0-A770-ACEAA2601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EE932B2F-9334-49CB-B9DF-BC0922CC2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7F7B316E-D78B-42C5-BFEA-63327F3B2F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BC39D3DF-5071-4005-BC34-895C0C85E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DFF64859-8985-4B8D-8290-9949AF98C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BA61FD3D-36DD-4D76-B908-D8127682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0E56BABA-773B-407C-80C2-237D3ABA7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33AC2A22-CA0A-4883-B5BD-1FD81949E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ACC7F8BC-AEB0-48E5-902C-9CDB4FEB3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A63F4ED2-9B57-4535-BE10-1251A72DC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43E91C66-6E70-4D7F-8E83-DEF9C6946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2C3ACC86-875C-4FF2-A699-28B8DA5E0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6840625D-78ED-4649-913E-92831F383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F5EE2ED9-E880-4D82-9438-8BA35E830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F6DF5999-BE71-483B-AFE5-976BA66BA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6DA0FE58-0F8E-4234-8F2F-8F4153F71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9B0E786C-134A-42FE-8364-B6D25BCD9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4BC47008-04DB-4782-935C-9F1D29353B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4E2990E1-F3D5-4CEE-A409-5FC9DA62E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C1E65D45-4C3B-476A-B9E3-3FAFAF462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4170E083-F3B5-4BBB-BE8F-B0FAA2E65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861BD298-1F43-4FBE-9C53-0AECE9CF9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3CCC9327-F78F-47D3-B1CF-2CAE98DBA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7527EEB7-BEF7-49DC-8A3D-B2DB93124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21D447BB-EBF1-4CA8-BF94-0721FEB87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9BC635E0-1FB3-4D2B-80F0-CCD0FC59A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8B1CB3A3-9E75-473B-B30D-68026B11F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CCCEBB7F-9602-46EF-AAED-64838E7FD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B50D9467-4FA8-4F56-994C-CE3ED541F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40A74C57-453D-4077-A5BE-E9F1DF729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36592568-6EA9-46B8-9E3D-222073A84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6BF7103C-33F8-4E17-81EE-7A142B600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01C08A55-9B3E-40D9-B086-45E9AE847B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3C75B6C6-7A00-42F4-849C-0945B2158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CC1186A6-AB07-4DAD-9C31-71BDA4738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D2603714-11C6-4E21-9B8A-5B805DD41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3BC5FD91-CF5F-4F07-B3B1-1D743F29F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2D6DEEF6-BCE3-4C0B-9488-7074C16C6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47BF19A9-77FA-421E-9A98-C5C297051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9F4D758C-03E3-4AAB-BD73-8067646D81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1AE567F8-0CD7-45EE-A53E-F2F9B7920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BD398DFE-8E65-46ED-AEC6-38DB24611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7BB282C9-A41A-4D53-8EBA-0AFE2FE23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C77E5FA6-94C7-4B8A-8885-6049668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AE6D3946-B8A0-4197-868A-E7602F862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2E6D1685-E127-4D36-B855-4D771C425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B0134C1D-1401-49C1-BA1A-2BAB9486E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0B4E89D3-DB83-452E-A90C-6F6F75574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5D1C47D2-559D-497B-A9E2-42CC00813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51DB7C9E-3CB6-4DE6-9C37-D062752C5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35C28F6F-C69A-499E-BA97-73760642E0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2CA37497-5D3E-447B-9B64-DCCA076C5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DF5D0E3F-74A7-455C-B99A-122064BF2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3AAC9F8A-DAEC-4BB6-AC31-0BB2AD60E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4B1E8A6F-10A7-40A5-98C1-5F837A8BF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A646875F-BB7E-4275-B957-FEDE1EDF7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91D55011-E757-4FDC-9CFB-D6452CD2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05E25CA0-7818-4CD3-9DF2-9C53AD8724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D34A0E71-257B-4067-8259-396E23A9C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AA204C5D-8000-443E-A492-07874459F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BF2C1D70-ABC4-488B-A55A-B35A6DA27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21759E45-A6C1-48B9-85E4-4A0A896F0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1D3FC2B6-2E87-4CAF-8D2A-EF0212D83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23F060AF-F906-4EF1-8536-E63297A77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1AFDECF2-32F1-48E9-8DF1-7B7A352C4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47CC0084-1B15-4261-87EF-A78FB5151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9EE87109-B757-4E97-BB9E-D6FB414E0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3D6ED575-BC35-440F-9131-E3D1539C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58DABA72-3C19-40BB-A958-A9939FCAE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8103F9D7-2993-421C-BF9E-248D7386B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06E15D06-38C0-4CDA-9AF0-FC8E2ACCC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12565C62-1524-4D63-8B06-EB13F7C2D9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ACB8F231-9AE1-4827-ADAE-794DEC68B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608297BB-7BEE-4E44-AB50-B04D48988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7A66778B-7CE3-4E82-8346-EC0596703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A9DD5CD7-FE73-4D81-B171-EBD93FEB4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D704ABD0-1D4C-4D25-BD04-A12560A7B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F6B820CA-C10E-4DF7-9C4B-5604AB270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561044F2-EA4C-4C69-A564-364404528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57CA63AA-9335-4829-A0FB-55F9D563C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6E3AD774-A450-4478-B5B9-F5134E6C2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FBE8CB9C-D686-4302-9C90-4DFA8E4B65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D7D27129-0A37-48C4-B1E1-62DE0B1979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69E2BF70-4866-4398-8B02-53D009675E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A12CAA52-9A0B-41EB-A2E4-ACEF6E382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A8987716-0934-4979-8D18-5B73DA398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55D93A4C-CBD7-4171-956F-0279C241D2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38381312-737C-4040-8951-8FF0B1FFB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4E1C9309-8C41-441F-984E-C5FDAD7BC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CDBA354D-B9A6-4E32-8403-74EA4BE5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B2AD8DCF-97C5-47FF-AC43-2B1965D98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A9C59BB8-C612-42D5-8F6A-14A002D61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39B6E0A1-2614-4662-93A5-CE12ACCD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C7D5D88A-2AAB-4919-B30E-C130640EB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15781493-D8CB-413D-8F46-0E5C87DF3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2268F9A0-FAE6-49D5-BB27-D40CED6A5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AA244BEC-646A-4C78-A2F4-DDC95607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B1BDBEC1-CAC8-435E-8101-7CCC9194B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A7B4D165-7736-4D57-BEC0-3126D8F20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55CC45DC-180A-45A9-8AAF-60979ADD5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A2291D57-5700-4C5A-8496-720315D95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14905109-BE65-4386-8A48-FBA85E179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1B6295CD-7AA8-4133-BE37-AE355C33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A6FFE015-A6E5-4DA3-8659-0DE4FA78D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81FC8845-01BD-4D68-BF89-C2391BFF6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AD42370D-A235-4392-A6B9-27DEF2792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0F9B7D5C-155C-46B8-A05B-59EC25E43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DF144934-84EA-4BEC-A7B0-4DC9B72EB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6E2175FF-0E1B-4F2A-878A-86D926CE4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B59AC55B-2F4B-4EE1-9AA4-31DF31B0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066D5414-6768-45B6-8865-B594E2B82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EF0EE9E1-BD6F-414C-839C-920F02055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07800EB9-36D4-48B5-9557-992EED80BB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7513CD6E-6369-44DF-8652-CA89B8B51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0B8E3D89-8BB4-4316-9A8F-3041534A6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320473E8-B21C-4F99-B940-4691390B82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8D35DEEF-8A73-46FA-BA8D-3CA2B07EB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66D2CB9C-C9E5-474D-83B9-9E6D646698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EBBBA9D7-3A27-4A01-A01A-77AC2186A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843F90DE-87CF-4ADD-86B9-82051D9A3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58FD6B90-21BC-4E6A-BD61-B57A49189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02D55FE5-1597-4CDB-9B44-CC125D51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7A906616-8CDA-4F13-9B0E-D1409C684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3C38F649-EACF-468B-9E77-54C8A52D8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726463A8-91CB-487A-ACF9-BDD5111E5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73819A8F-67DA-4868-A5CC-E358B55CFE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168BE96E-2BC4-4EEE-8BE7-783106494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C5800085-A47B-4A6D-939E-4FF16B8A4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83B4818D-0A49-4D0D-8380-13876DAB2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AF009BD9-D2E6-43D8-8B0B-EDCABDF23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5624F6DD-CF1F-41F7-B02D-7D191D92A7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48AAD8AF-8570-46AA-A719-C9C8DB182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6107CBCE-04BE-41E1-B268-25C7FECDE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E6BA6FB1-390E-4551-8082-5F9AADC007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59DA2BB7-9E27-4F90-9ACD-FA7C67358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CC2625CE-82CB-4826-A564-8260C21E6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A9D9D369-D8F8-41BC-B659-87EE609B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DE56BBDB-FEF7-4699-89B0-C688C70D4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422AC0EF-D37A-466E-9393-A0C0344C5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A05BC6FB-C81F-4487-A1C7-5ED1B9FA2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FEE8BACE-5B7B-4E67-8B6D-07B1182E5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E3334A4E-0278-46E3-9C06-3EE8A119F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EFCAE502-6C69-472D-945B-C9C60BB93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D01BB010-ABC4-42A9-B3B9-C2DA96527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2AD042E1-CBD3-4F1B-ABD0-5CBBFB84F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B1E24424-F529-4375-A431-23B50C498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BF601724-D264-4FCC-92A6-96EC0020B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80226A84-E4A4-48D9-BCCE-5C880E93B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3D9A1C9C-FCB0-4705-8516-763520BE4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E000DFE6-86FA-4F4C-8F7C-5D78B02F02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5DF14592-5ABF-4491-AD0A-D33A5D850D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08222988-0EC9-4B6C-BB74-77DA385B0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4AC4B588-B7C0-42B3-9DF3-05C972BB1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E5AD6886-32E2-41EE-BC1C-352162933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6AAB0F5D-3F9F-4BEF-B8F3-4B773778E9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3CD329BA-E77A-41A7-986D-756836C9F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FC13E414-7F83-42F5-9D7A-1038C2E96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682AD2B7-8688-467C-9387-416CA0353B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1C715D05-806D-4E8A-9785-0F39DE8EF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2E7921DF-0C5B-478F-8AE2-95798676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2BE5554C-F70E-4894-ADB9-ACE5E5DCD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6C625DDC-9D7F-4FBF-92E7-3C0F497B14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C1033BC0-F050-4C0A-8CF9-25846960D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EB84ACDD-F895-4E1F-8B48-E425527A1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4955EA94-9525-4B81-941A-B0C755157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0B52FBB2-D06B-40A0-A344-2EADEB09F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9FFCFAC0-2A29-4F0B-961A-243D8B321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2B446F75-A9BD-455A-B4D2-A842A5E8AB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9639A51F-D450-48E3-B663-AB197F953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E4628A05-16BD-4946-9D3E-22BB1DB4A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359CB255-8517-4F6F-A4AB-4682A2AA7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33B41B12-9296-4E21-AB6C-9F20E4AF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5F6B79F7-A417-4D65-80D5-9CC3A9676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F7523A25-4A57-4C05-8FAB-6812A0B13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E6D97935-B5CE-4914-A4CF-9EC4C4073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4ED6D7D2-25A5-40EA-B9D7-8F7599C12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117AF525-F434-4976-9EC4-4890BA163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1A20863F-3F27-49CC-8F96-70C8B564C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E883A1D3-938E-4CF4-AC00-E375DE3E0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2A55331F-A726-410B-A0F8-979501A3F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E65CDA36-EC7B-4B06-AD7F-088650620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A36FAB42-83C8-483C-BC31-BF09DC31B8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6DE75A0D-5C85-40F3-B173-8AFB8E3D6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82B461BD-A2D2-44C6-B107-0AA2EB7CE7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7C4B8DE2-65EA-45C3-8A18-733E3D7C7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73552DC6-F825-4D3B-A649-E5749417E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01C33413-8B24-49EA-A7A5-6C7F26088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8412F086-FD95-49B8-9A84-49F4E483A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FC21200B-43F5-44B0-8275-1B3371EEF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6B20C57E-BB3D-4C71-8F5B-FD2ECFA0B1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8AD507DD-0897-4999-9E32-EFC6289EE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9645EB8A-965F-4C11-AF0A-901FE8DE9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3C5190BE-B4D2-40F7-A24D-7EEB2FD4D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ECAB0277-7839-4CD5-AD94-A81EC487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398D388E-97CB-4167-B19B-63FAC5EE7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1F384C4D-9229-4315-800A-ED0300A08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35F3CE28-7F28-4597-A03B-A55DF284C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0EBF8016-9C0C-4F6A-A14B-97ACE210FA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0220D1B3-29E6-4B2E-A3D2-4443A0235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CEBAD72A-C3F3-409A-902D-45BFDBBD2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9F20B5D6-82C6-4B8B-9E6F-777627415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4CBE8A77-110C-441E-B809-DE821EDD0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D0E75FC5-86F8-49A4-9697-BCD505E12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A3825B6A-787B-4831-99B5-1A52369D7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5BFC5D32-6169-4F41-8003-3164EA7E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278D3505-3F8F-4891-928B-2E2C26017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23760C4E-1031-4596-A3AD-F6419145D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D6DD196A-95F1-4788-89E5-00EB50077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10F2B7E3-9379-4F59-8489-4CD7629AC4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DFBE4B29-C0DB-4E9A-A0CE-D41A9183F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8B1C6AB0-E7A6-4AA7-A91A-95ABD64AE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BBEF8C3A-6156-4F1A-B7A2-382C55B92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87EDDD18-242E-4599-A8DB-371E8EA33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D07EE422-BA31-4EE2-9ADD-B2F45DC5FF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28C7573A-1938-4554-8C56-0F4F4EA24B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281D4CBE-807C-4E70-A66B-EE9F36EF1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73B801D6-D8F2-4F78-9B8F-EF8256FD2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674ADB89-5771-4CFD-981E-02E000D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1BE79B94-4FBB-443B-9422-1765C844B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23512B33-59D8-40AF-9524-1B81AA8FD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F2DA0F06-F1D9-4823-8E71-CCE464D3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7EFE4966-6914-45CA-9294-BF763B1C4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8A27FEB6-4EFC-4B5D-8B0E-EE5167FF1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AE1E5FE1-EFEA-4199-98E4-E924A35BE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4E749FF4-D8A0-4A84-B1E4-485DEB48D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F1F4D929-358A-462B-BD86-F9E203620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642209C7-F9C5-48DC-B715-6297FD3DE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FAA2BCD0-564B-4AC9-8BFA-8AED34573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01CD3BE2-FE5F-4DE3-9824-AF37A14CB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40518961-6D88-4BD6-94CF-9613A97D75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4C024352-A998-4CB5-9EEB-47E8F693E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5E323D30-77A4-45EA-B7A5-9BDFA792AC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0A4590AF-7A6D-49C6-AC21-90CAA26A3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73FFE650-233F-4486-8253-6C8F5C3F4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64FE020E-A1C5-4686-82FB-3C2828FE5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EA3639DB-1997-4F1C-A53F-5C955651EB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9F2B5EBD-8FA8-4062-84EE-87AA65600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23A1628B-BD70-4B8F-8050-E8BBE77EA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83A3D9C3-FA42-401D-A18D-25D07224F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C53981E8-9B34-4C4E-B52C-C55FE98E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14679008-6DE1-4816-A070-0619612574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0EC390B4-4F0B-4CFB-B46C-AAB7C9E655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62F6C79C-A94A-4AA8-953F-84D4F7DF6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366E8331-2632-4995-9857-5D429F08F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DFC29427-E870-4EB0-B24F-1EA5850D1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554537A5-E3E8-4539-9CA7-088C903A6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5411E57B-0F69-419E-84E0-044D6202E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838CACDF-5226-447B-97FF-D149C785B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7EDF5C99-6513-4577-B3C7-F9C036CD8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What does learning &amp; development mean to you?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ECDDBDC-849D-4D52-A8E9-78C55FE63950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4/4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BACDB1D-EB97-472E-802B-228267BDB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Snip Same Side Corner Rectangle 11">
            <a:extLst>
              <a:ext uri="{FF2B5EF4-FFF2-40B4-BE49-F238E27FC236}">
                <a16:creationId xmlns:a16="http://schemas.microsoft.com/office/drawing/2014/main" id="{5FEA380D-531B-4065-9522-79E99A40B6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41C6AA8-E732-408B-89AE-243F8ECBD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73BBCB5-D003-4083-8D83-C8C57564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B6A668-4D87-4749-8BE9-1ACDD41460D7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3490E3D-8CDA-40D2-A41F-89FB74ED032C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152-332-246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88A3B4-2339-42DD-9E6E-67A3F3BA5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967223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What does learning &amp; development mean to you?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453BEC1-6F36-40BE-8B92-5C93E232DC2D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4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ADD8FDF-53D1-4B5E-91DD-EF66F2998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12" name="Snip Same Side Corner Rectangle 11">
            <a:extLst>
              <a:ext uri="{FF2B5EF4-FFF2-40B4-BE49-F238E27FC236}">
                <a16:creationId xmlns:a16="http://schemas.microsoft.com/office/drawing/2014/main" id="{3B041E31-054B-4D4C-A30B-099E5AA95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C4342460-3E7A-416D-A14E-931510BA2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5929D5-2FF2-4BCE-A151-6B404177B331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5A6F8C4-83B4-4DEC-9642-9FB93CE1D79C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152-332-246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ABD641-ADE4-4668-926E-BEBFD169F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0C69238-81C9-41AD-8BA0-DBB61B639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35F0B25-406B-463B-8725-0917C72041E8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3721100" y="3289300"/>
            <a:ext cx="41402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new knowledge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DED5B4C-6052-40CB-B55D-E9AF023006CC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6667500" y="3733800"/>
            <a:ext cx="45466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ED7D31"/>
                </a:solidFill>
                <a:latin typeface="Calibri"/>
                <a:ea typeface="Calibri"/>
                <a:cs typeface="Calibri"/>
              </a:rPr>
              <a:t>gaining knowledge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E82C6EC-6602-46FD-B98D-8B499E25D3A0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2336800" y="2692400"/>
            <a:ext cx="49530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A5A5A5"/>
                </a:solidFill>
                <a:latin typeface="Calibri"/>
                <a:ea typeface="Calibri"/>
                <a:cs typeface="Calibri"/>
              </a:rPr>
              <a:t>improving education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5935B25-EFCC-4F36-8347-319CDC19A84B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2235200" y="4559300"/>
            <a:ext cx="49530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potential hobbies??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1522A58-6D8D-4B9D-B229-6B7F3F563994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6362700" y="2717800"/>
            <a:ext cx="41402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5B9BD5"/>
                </a:solidFill>
                <a:latin typeface="Calibri"/>
                <a:ea typeface="Calibri"/>
                <a:cs typeface="Calibri"/>
              </a:rPr>
              <a:t>developing skills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4895A9F-3C76-43E4-B297-8A2A723674A9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3835400" y="2082800"/>
            <a:ext cx="49530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70AD47"/>
                </a:solidFill>
                <a:latin typeface="Calibri"/>
                <a:ea typeface="Calibri"/>
                <a:cs typeface="Calibri"/>
              </a:rPr>
              <a:t>learning new things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05C5BDC-D514-43DB-99D3-C65FCD74F59E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7035800" y="4457700"/>
            <a:ext cx="49530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exploring new ideas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CBCCB6D-A98B-46A4-8ACC-AB6C4BC58FB6}"/>
              </a:ext>
            </a:extLst>
          </p:cNvPr>
          <p:cNvSpPr txBox="1"/>
          <p:nvPr>
            <p:custDataLst>
              <p:tags r:id="rId25"/>
            </p:custDataLst>
          </p:nvPr>
        </p:nvSpPr>
        <p:spPr>
          <a:xfrm>
            <a:off x="2743200" y="4038600"/>
            <a:ext cx="45466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ED7D31"/>
                </a:solidFill>
                <a:latin typeface="Calibri"/>
                <a:ea typeface="Calibri"/>
                <a:cs typeface="Calibri"/>
              </a:rPr>
              <a:t>adapt to situations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F4911E0-FC02-41F9-83E2-72A1EB7CD591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1866900" y="3594100"/>
            <a:ext cx="29210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A5A5A5"/>
                </a:solidFill>
                <a:latin typeface="Calibri"/>
                <a:ea typeface="Calibri"/>
                <a:cs typeface="Calibri"/>
              </a:rPr>
              <a:t>maturity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B7D133E-AB89-4461-BAF2-1E347B8C8CE0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1536700" y="5080000"/>
            <a:ext cx="53594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gainingnewknowledge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0C85DDF-779E-4D88-A47A-66574133366F}"/>
              </a:ext>
            </a:extLst>
          </p:cNvPr>
          <p:cNvSpPr txBox="1"/>
          <p:nvPr>
            <p:custDataLst>
              <p:tags r:id="rId28"/>
            </p:custDataLst>
          </p:nvPr>
        </p:nvSpPr>
        <p:spPr>
          <a:xfrm>
            <a:off x="8153400" y="3200400"/>
            <a:ext cx="37338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5B9BD5"/>
                </a:solidFill>
                <a:latin typeface="Calibri"/>
                <a:ea typeface="Calibri"/>
                <a:cs typeface="Calibri"/>
              </a:rPr>
              <a:t>retaining info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F5457EA-26D7-4E37-8FB4-EBA4F11E8569}"/>
              </a:ext>
            </a:extLst>
          </p:cNvPr>
          <p:cNvSpPr txBox="1"/>
          <p:nvPr>
            <p:custDataLst>
              <p:tags r:id="rId29"/>
            </p:custDataLst>
          </p:nvPr>
        </p:nvSpPr>
        <p:spPr>
          <a:xfrm>
            <a:off x="1117600" y="2070100"/>
            <a:ext cx="3733800" cy="10414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600">
                <a:solidFill>
                  <a:srgbClr val="70AD47"/>
                </a:solidFill>
                <a:latin typeface="Calibri"/>
                <a:ea typeface="Calibri"/>
                <a:cs typeface="Calibri"/>
              </a:rPr>
              <a:t>gained interest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4848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38482C-92E8-9E14-22E2-3B5BE548D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718F366-7F54-C93B-9FD6-69450B80EBA8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87D625-30F0-72AA-67E6-7F90D287DCD7}"/>
              </a:ext>
            </a:extLst>
          </p:cNvPr>
          <p:cNvSpPr txBox="1"/>
          <p:nvPr/>
        </p:nvSpPr>
        <p:spPr>
          <a:xfrm>
            <a:off x="152400" y="609600"/>
            <a:ext cx="688340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800" kern="1200" dirty="0">
                <a:solidFill>
                  <a:prstClr val="black"/>
                </a:solidFill>
                <a:latin typeface="Raleway" pitchFamily="2" charset="0"/>
                <a:ea typeface="+mn-ea"/>
                <a:cs typeface="+mn-cs"/>
              </a:rPr>
              <a:t>“Current thinking suggests that needs are best developed by a partnership between the individual and the organisation”.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800" kern="1200" dirty="0">
                <a:solidFill>
                  <a:prstClr val="black"/>
                </a:solidFill>
                <a:latin typeface="Raleway" pitchFamily="2" charset="0"/>
                <a:ea typeface="+mn-ea"/>
                <a:cs typeface="+mn-cs"/>
              </a:rPr>
              <a:t>“While a partnership approach is considered ideal, the phrase ‘self-development’ is key in our development lexicon, indicating that individuals increasingly own and take responsibility for their own development”.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9" name="Picture 8" descr="A group of hands holding a puzzle&#10;&#10;AI-generated content may be incorrect.">
            <a:extLst>
              <a:ext uri="{FF2B5EF4-FFF2-40B4-BE49-F238E27FC236}">
                <a16:creationId xmlns:a16="http://schemas.microsoft.com/office/drawing/2014/main" id="{06998DDB-A050-AD72-AE51-AF9C65E7D47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15200" y="228600"/>
            <a:ext cx="4238523" cy="326366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8459AD0-2CA2-BDDB-2C03-2DC013F19829}"/>
              </a:ext>
            </a:extLst>
          </p:cNvPr>
          <p:cNvSpPr txBox="1"/>
          <p:nvPr/>
        </p:nvSpPr>
        <p:spPr>
          <a:xfrm>
            <a:off x="3352800" y="5638800"/>
            <a:ext cx="411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Raleway" pitchFamily="2" charset="0"/>
              </a:rPr>
              <a:t>Torrington et al., 2020, p.368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61EEFC-9E94-92F5-8438-4A1657EB62BA}"/>
              </a:ext>
            </a:extLst>
          </p:cNvPr>
          <p:cNvSpPr txBox="1"/>
          <p:nvPr/>
        </p:nvSpPr>
        <p:spPr>
          <a:xfrm>
            <a:off x="7772400" y="3826867"/>
            <a:ext cx="36576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Raleway" pitchFamily="2" charset="0"/>
              </a:rPr>
              <a:t>Outcome = better talent management – higher rate of retention – improved customer service – increased customer loyalty.</a:t>
            </a:r>
          </a:p>
        </p:txBody>
      </p:sp>
    </p:spTree>
    <p:extLst>
      <p:ext uri="{BB962C8B-B14F-4D97-AF65-F5344CB8AC3E}">
        <p14:creationId xmlns:p14="http://schemas.microsoft.com/office/powerpoint/2010/main" val="1843675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DD0F06-B367-107D-2EDA-2EAE71ED34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71ABAF6-6746-175B-88BF-98E822E61616}"/>
              </a:ext>
            </a:extLst>
          </p:cNvPr>
          <p:cNvSpPr txBox="1"/>
          <p:nvPr/>
        </p:nvSpPr>
        <p:spPr>
          <a:xfrm>
            <a:off x="1981200" y="304800"/>
            <a:ext cx="851066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Let’s put it into practice…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355B19-A7D0-86B2-9E50-23EB9E329C21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D15A7-50E1-B34F-95D5-EAD9BF422522}"/>
              </a:ext>
            </a:extLst>
          </p:cNvPr>
          <p:cNvSpPr txBox="1"/>
          <p:nvPr/>
        </p:nvSpPr>
        <p:spPr>
          <a:xfrm>
            <a:off x="457200" y="2459504"/>
            <a:ext cx="6477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Do you know how to make a cup of team without training and learning?</a:t>
            </a:r>
          </a:p>
        </p:txBody>
      </p:sp>
      <p:pic>
        <p:nvPicPr>
          <p:cNvPr id="5" name="Picture 4" descr="A cartoon character next to a question mark&#10;&#10;AI-generated content may be incorrect.">
            <a:extLst>
              <a:ext uri="{FF2B5EF4-FFF2-40B4-BE49-F238E27FC236}">
                <a16:creationId xmlns:a16="http://schemas.microsoft.com/office/drawing/2014/main" id="{665C15C1-7D74-E643-49AC-900CEBD868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53200" y="1447800"/>
            <a:ext cx="544068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552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460F7-C9A9-EE8D-F96A-6156B78BE2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5369B17-FFB2-6D36-9F9E-7F55D0CEBA5A}"/>
              </a:ext>
            </a:extLst>
          </p:cNvPr>
          <p:cNvSpPr txBox="1"/>
          <p:nvPr/>
        </p:nvSpPr>
        <p:spPr>
          <a:xfrm>
            <a:off x="817952" y="86935"/>
            <a:ext cx="105560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How do you make a cup of tea?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02D3B3-5E81-3B52-1C90-8E778BE8EC94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3" name="object 3">
            <a:extLst>
              <a:ext uri="{FF2B5EF4-FFF2-40B4-BE49-F238E27FC236}">
                <a16:creationId xmlns:a16="http://schemas.microsoft.com/office/drawing/2014/main" id="{57E0974D-3046-A1A6-F5CA-173B3C9CDC33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009899" y="1219200"/>
            <a:ext cx="6172200" cy="4588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218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C743ED-722A-8C68-44CD-9CFD21A116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8208924-1E32-4848-495D-C3457CA77461}"/>
              </a:ext>
            </a:extLst>
          </p:cNvPr>
          <p:cNvSpPr txBox="1"/>
          <p:nvPr/>
        </p:nvSpPr>
        <p:spPr>
          <a:xfrm>
            <a:off x="2752777" y="457200"/>
            <a:ext cx="668644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Activity – 2 minutes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87E2B0-2F44-70A8-CC23-F2643E1ECBA4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CF3929-4D8C-5AD5-B70F-1632622A2674}"/>
              </a:ext>
            </a:extLst>
          </p:cNvPr>
          <p:cNvSpPr txBox="1"/>
          <p:nvPr/>
        </p:nvSpPr>
        <p:spPr>
          <a:xfrm>
            <a:off x="609600" y="2274838"/>
            <a:ext cx="441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Raleway" pitchFamily="2" charset="0"/>
              </a:rPr>
              <a:t>Write a bullet point list of instructions for how to make a cup of tea.</a:t>
            </a:r>
          </a:p>
        </p:txBody>
      </p:sp>
      <p:pic>
        <p:nvPicPr>
          <p:cNvPr id="7" name="Picture 6" descr="A checklist with a red tick&#10;&#10;AI-generated content may be incorrect.">
            <a:extLst>
              <a:ext uri="{FF2B5EF4-FFF2-40B4-BE49-F238E27FC236}">
                <a16:creationId xmlns:a16="http://schemas.microsoft.com/office/drawing/2014/main" id="{F75A2E49-A834-E7ED-EBB9-2CEB3ACC55C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51970" y="1752600"/>
            <a:ext cx="279892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861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FD79AC-D8DD-99F1-476D-2E7224C9A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9F4ADE-1C78-8E3C-613A-C5DFC0A5F89A}"/>
              </a:ext>
            </a:extLst>
          </p:cNvPr>
          <p:cNvSpPr txBox="1"/>
          <p:nvPr/>
        </p:nvSpPr>
        <p:spPr>
          <a:xfrm>
            <a:off x="3454090" y="286258"/>
            <a:ext cx="52838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Activity Review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7ED70C-6D05-E09D-D3D9-744D9E3CFC16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1D11B7-014F-3BE7-1A81-1CB35F933BAB}"/>
              </a:ext>
            </a:extLst>
          </p:cNvPr>
          <p:cNvSpPr txBox="1"/>
          <p:nvPr/>
        </p:nvSpPr>
        <p:spPr>
          <a:xfrm>
            <a:off x="216881" y="1828800"/>
            <a:ext cx="633631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Did you all write the bullet points in the same way?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Who taught you to make a cup of tea?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Could you have made a cup of tea without training and learning?</a:t>
            </a:r>
          </a:p>
        </p:txBody>
      </p:sp>
      <p:pic>
        <p:nvPicPr>
          <p:cNvPr id="6" name="Picture 5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75B9F0D0-2247-F22B-687B-8A506E449AB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93484" y="976405"/>
            <a:ext cx="3586920" cy="490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3387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1EE93-F229-90E9-EAA4-18BB2BBAAF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4AB616-3B97-C8B2-53B5-FD1D3B243BE8}"/>
              </a:ext>
            </a:extLst>
          </p:cNvPr>
          <p:cNvSpPr txBox="1"/>
          <p:nvPr/>
        </p:nvSpPr>
        <p:spPr>
          <a:xfrm>
            <a:off x="706035" y="2186551"/>
            <a:ext cx="467531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Training</a:t>
            </a: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 &amp;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67CE7B-6E9F-FA6E-4832-3F6A11CAD318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5" name="Picture 4" descr="A close-up of a paper with words&#10;&#10;AI-generated content may be incorrect.">
            <a:extLst>
              <a:ext uri="{FF2B5EF4-FFF2-40B4-BE49-F238E27FC236}">
                <a16:creationId xmlns:a16="http://schemas.microsoft.com/office/drawing/2014/main" id="{4EFF1F85-322E-1E64-088C-C2C25152C3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1562534"/>
            <a:ext cx="5288199" cy="293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9485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408B2E-2313-4771-AF33-44CFFF724856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8320"/>
            <a:ext cx="7340600" cy="442976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152-332-246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 descr="QR-code">
            <a:extLst>
              <a:ext uri="{FF2B5EF4-FFF2-40B4-BE49-F238E27FC236}">
                <a16:creationId xmlns:a16="http://schemas.microsoft.com/office/drawing/2014/main" id="{2105D040-58B3-44CC-949E-6829407EA4B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8179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131522-A740-450D-BAEA-6B6FA7816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178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02C2417-579E-4216-9893-B84694C74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267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36D4DD-649C-4986-8EAF-9C8D53A50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3566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DB03BD7-03D9-41BA-9698-3438EDABF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445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42DF8C4-6B52-4644-928E-84A0C6DAB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534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5394FD-CA34-4AFC-A1F9-5D98A27DA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623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5FD66D1-4167-4C48-B61B-58120DA8BE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712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2D30C1D-9000-4E27-9A8C-B6761C840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801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5550142-A69B-4DB0-8132-FE2D2AF9C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890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B37E0D9-06D3-48AE-9115-8C9B7709E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8978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6B15C2A-6002-468A-AA28-BC43245488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067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DCE46B3-48E3-443A-93EC-417CC04FD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1567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B37A2F3-A363-423F-AF6E-8B1D38039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245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E2DEBF-25A7-4587-9F0B-FA66AFB62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334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4BA0410-4DDE-4F19-8D70-26AEF9A59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9423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E5228C0-8D70-42F9-AC8B-5CD512C2A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95123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80543D8-55A0-4E2F-887D-41AD6F0CB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96012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6BC438-C2F1-409E-88CA-0C13E5C7D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9690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F1A9522-09B9-4500-B0B6-74D9424CF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97790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685B1C6-1E5E-41FA-A842-6F515DCAC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98679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3C6FDF4-CFC0-4046-A66B-D27ADEF4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99568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C7E13F4-A770-4265-95E2-C99248C1D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0457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AB8572B-1ED0-4AE6-9C2E-31682D2A8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10134600" y="2037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D2743F6-4C72-4C2C-8504-8002A7DA9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102235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3A55316-BB50-4189-8D96-50EF0215A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103124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228068A-5AC2-4C94-A896-19822CFCB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104013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7C80347-5622-452A-B768-7CF6DC80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104902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FF27A79-2E94-4AE1-9633-83BC673A4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105791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ABD86DC-D970-4A3B-8D90-5976CB9A5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106680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679E9462-F4E6-4339-9D9F-4AEEF545D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10756900" y="2037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6FCEB6C-E3F2-4B33-8F13-003D07A95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81788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A53CF23-DC36-42A6-A6A7-F4FB63ACA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8267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BF9F479-A95E-407E-A88B-F59D85B29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8356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A60EA24-BCD6-4033-8172-24BA1F075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8445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BC98B8C-BBF4-4D28-92F2-F19B110B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8534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56FBFE70-109E-43F9-8705-1EF27818DA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623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616248A-B5DD-43B8-988E-CCB24EF83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712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A18581E-C39D-4D9B-88D5-6A365A9D6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801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96BE497-0F66-4583-860B-4747DD7B3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890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972E49F-0EA8-40B8-BFDD-B4AA8A099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978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E53F72FD-DB8E-49C8-9323-D204C317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9067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7922F7E-C189-4F51-A886-8B4FDF420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CC5E37C-837C-4865-B7A8-558012B03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2456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F5F99BF-6C11-4CF6-998A-19683FEE3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3345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90889DA-4C91-4679-B310-B6E8BFC21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423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F60FEB4-CC00-411F-86B0-FB42FBA1E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5123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065D2F8-CAC8-4CEA-9D2A-E2DBA66B2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96012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33D0722-01ED-4FFF-9BC5-185819D5D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96901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39942B8-D637-4E1C-9D0A-2C3788AD9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97790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A9A69C0-9AC8-47BC-9902-819798016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98679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53676ACC-BABE-4B09-AAC1-760CF58E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99568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D490A4E-03FC-459B-BD6E-629E856D1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0457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6F5D1B08-CF35-4DF7-8ADC-9E254E902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101346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C9F4E485-2AD4-41C1-AA90-3086F94B3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102235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34ADE255-06BC-4165-8452-0DC52C2BEC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103124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972A775-23BB-4AC7-A32C-03FD963D5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104013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D528AFB-04E4-4D81-A166-A919499A0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104902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3D5B1479-E668-4487-BB2B-A30700B9D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105791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C1EC39DC-718E-49F5-9B21-E2304525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10668000" y="2125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FACD11C5-619F-4C82-8161-E5CF9F487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10756900" y="2125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4CD255F6-0F61-4C15-9A87-E45E2F4F5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81788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E0A587E0-2AE3-4C07-BD67-E2A4D2B2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82677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1DE34CD6-F108-4856-B9DF-CDC354336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8356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CA0682BB-88E5-401F-A78C-81955438F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8445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497AAFAD-8971-485B-BE4D-BC570CEA4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8534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729E5F7-4237-48B8-A102-17DF26A0BC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8623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C5968B34-CD49-4F61-A24B-6F00308A7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8712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2322019-45B5-4BC1-B609-CE4E9DB47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8801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27E581C6-54B8-4445-8EE5-E2D295A95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8890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42DB8D3-462F-43CB-9B63-907F668F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89789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DE3F8315-A106-46E2-9908-7E719585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9067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8BF5C49-4A03-442A-8DB1-243B31749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9156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AB62186B-D130-4B5B-9FF2-11D8DC267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92456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6B1479D6-7D97-4932-B8DA-1EB949FB7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9334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277116AC-0407-47A8-A09E-F63ECB19A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94234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B2CB205-F1A3-4736-9D53-0508408642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9512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9936B15A-EF5B-4809-990D-6446179075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6012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F93AC5F8-767A-48F7-8C56-9791F969B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690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675A51D7-CEB0-4121-BD00-C1A117A05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779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E247443B-2FC8-459F-A7E2-649A1594F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867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6B4FF227-78A4-463E-85DF-1C63CEAE9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9568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66B7BCA5-7792-4B73-B8FB-A2EB8E09B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100457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2644F857-96FB-403B-95C1-644C8634A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1346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9C78EB5F-1D2C-423F-8996-37DBE16F1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2235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EE16A07B-D2F6-48A4-88B4-06BCC5703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3124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D8A8A3EE-C7A8-416C-B9EE-66A12E7DE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4013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DD2E3057-4945-4790-9FD0-8F8926739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4902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D51FDA1C-CFBD-478F-BDD2-8398170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105791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4" name="Rectangle 93">
            <a:extLst>
              <a:ext uri="{FF2B5EF4-FFF2-40B4-BE49-F238E27FC236}">
                <a16:creationId xmlns:a16="http://schemas.microsoft.com/office/drawing/2014/main" id="{ECB4E3AD-B690-4EFC-8723-2F90DA127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10668000" y="2214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116EE8A7-1502-4FBB-A71A-FEDA13533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10756900" y="2214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63EF4059-530C-4F6E-96B5-1281A56BA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8178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5986DF8B-E094-4467-9B4D-A5328C402B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8267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8" name="Rectangle 97">
            <a:extLst>
              <a:ext uri="{FF2B5EF4-FFF2-40B4-BE49-F238E27FC236}">
                <a16:creationId xmlns:a16="http://schemas.microsoft.com/office/drawing/2014/main" id="{BC7A378C-AEC1-4AFF-965A-3265874D3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8356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99" name="Rectangle 98">
            <a:extLst>
              <a:ext uri="{FF2B5EF4-FFF2-40B4-BE49-F238E27FC236}">
                <a16:creationId xmlns:a16="http://schemas.microsoft.com/office/drawing/2014/main" id="{F39A94CB-49E2-4E7F-8288-275617D3A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8445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0" name="Rectangle 99">
            <a:extLst>
              <a:ext uri="{FF2B5EF4-FFF2-40B4-BE49-F238E27FC236}">
                <a16:creationId xmlns:a16="http://schemas.microsoft.com/office/drawing/2014/main" id="{5A8D1174-3094-488C-893C-B17DC867D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8534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1" name="Rectangle 100">
            <a:extLst>
              <a:ext uri="{FF2B5EF4-FFF2-40B4-BE49-F238E27FC236}">
                <a16:creationId xmlns:a16="http://schemas.microsoft.com/office/drawing/2014/main" id="{F7B5E136-C019-48E7-BF95-030513F9F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623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2" name="Rectangle 101">
            <a:extLst>
              <a:ext uri="{FF2B5EF4-FFF2-40B4-BE49-F238E27FC236}">
                <a16:creationId xmlns:a16="http://schemas.microsoft.com/office/drawing/2014/main" id="{0B0E8B6A-C51B-441D-911F-5A36145E3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7122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5D229544-6C9B-4F52-B9C2-A8B3C9374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801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E222FE22-2F5B-481F-8B9A-8C3ECB727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890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0F065529-388D-4903-91DE-32037DA5C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978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6C64B826-A581-4E13-8F98-A56B964DE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9067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1B0F6926-9418-42B1-A086-84F8C52DD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91567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0F0B4EB4-163E-4436-A59F-7275FCF8D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9245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40A98FDC-DE9A-40D4-B24A-E8D3E2DAE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3345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DE04D718-D149-4596-ABEE-2D93167BC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4234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6F3749C7-3745-45E6-8D38-E29B1CF9A5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2" name="Rectangle 111">
            <a:extLst>
              <a:ext uri="{FF2B5EF4-FFF2-40B4-BE49-F238E27FC236}">
                <a16:creationId xmlns:a16="http://schemas.microsoft.com/office/drawing/2014/main" id="{E0EC88AE-C238-453E-9450-D2F968733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01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78E4583D-5C22-4B4C-9BEF-0205A24B0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6901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9ED0BF14-6143-4BA8-94E9-F39ED6839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9779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85B78A10-80FB-41A0-B362-072D40C09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98679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20DF4E9D-4E91-4FE3-B4F2-CB3F6AFF5A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99568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5573BCA5-735E-4E0E-8E3D-058F8CB5D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0457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EB42767F-9A02-4616-B1EE-D5338AD2D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1346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C392F78B-1181-4A88-8BA2-2732F4433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2235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D6A630F7-0A1D-4E7E-A3A4-CE078C95BE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3124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07543F72-23A7-46C3-9DF2-DCFDCF4ED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4013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8D9F0E10-76BF-4356-AA2F-4BE7A1210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104902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3" name="Rectangle 122">
            <a:extLst>
              <a:ext uri="{FF2B5EF4-FFF2-40B4-BE49-F238E27FC236}">
                <a16:creationId xmlns:a16="http://schemas.microsoft.com/office/drawing/2014/main" id="{F4A726F8-C62D-4B3F-88AB-A88E4FE7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105791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4" name="Rectangle 123">
            <a:extLst>
              <a:ext uri="{FF2B5EF4-FFF2-40B4-BE49-F238E27FC236}">
                <a16:creationId xmlns:a16="http://schemas.microsoft.com/office/drawing/2014/main" id="{EBA1E6F7-9603-4E9C-BC6D-4CCA3F4A6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10668000" y="2303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8A42DDE0-12B0-4FF1-A71E-1028950F0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10756900" y="2303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A2DB97A4-6BFD-46D0-A322-271E3F5972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81788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534EAA1B-9A62-44CF-86CA-E38434847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8267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997716E2-2C6E-4E28-80B9-7609303F6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8356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0ED174C2-9A4D-4096-8B03-B1D17E980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8445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31015CFD-A499-432B-993B-CC64E8ED4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85344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0706B1BE-4866-4E0D-9501-FFBBD98056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623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2" name="Rectangle 131">
            <a:extLst>
              <a:ext uri="{FF2B5EF4-FFF2-40B4-BE49-F238E27FC236}">
                <a16:creationId xmlns:a16="http://schemas.microsoft.com/office/drawing/2014/main" id="{B3E018CC-98DA-4916-903C-F327E0657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712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3" name="Rectangle 132">
            <a:extLst>
              <a:ext uri="{FF2B5EF4-FFF2-40B4-BE49-F238E27FC236}">
                <a16:creationId xmlns:a16="http://schemas.microsoft.com/office/drawing/2014/main" id="{F2AA0923-7BA9-44AD-B2AA-02A8060C8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801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DDC5905D-13AC-47BD-90E5-9598EBF24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8890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5" name="Rectangle 134">
            <a:extLst>
              <a:ext uri="{FF2B5EF4-FFF2-40B4-BE49-F238E27FC236}">
                <a16:creationId xmlns:a16="http://schemas.microsoft.com/office/drawing/2014/main" id="{E38D65E5-E667-4CCD-8D3F-41C11E281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8978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C084D56C-93CB-41C7-8EE7-D26564561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067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00C1E0CE-F368-4C9A-AC9C-B065E2E1C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1567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C4EF6349-1A74-45DA-BAA3-3B4E9FAB7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2456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2C7F1A61-C81E-4F32-987F-84902AB83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9334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48DE0D1C-7A41-43BA-9C55-2EB8BF547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9423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76922FB5-A336-4DB7-A58D-7ACCF1EA9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9512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F8D299BF-EDEB-449E-9746-569BF2794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96012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3" name="Rectangle 142">
            <a:extLst>
              <a:ext uri="{FF2B5EF4-FFF2-40B4-BE49-F238E27FC236}">
                <a16:creationId xmlns:a16="http://schemas.microsoft.com/office/drawing/2014/main" id="{B0D631A7-5CA2-4558-84AC-4104F293A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96901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2E9F8E6A-1A99-4908-BC6F-D7D1FBD0A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9779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5" name="Rectangle 144">
            <a:extLst>
              <a:ext uri="{FF2B5EF4-FFF2-40B4-BE49-F238E27FC236}">
                <a16:creationId xmlns:a16="http://schemas.microsoft.com/office/drawing/2014/main" id="{AD166B0D-FA6F-4A73-993E-8C3967561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9867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62D95298-ACF5-4807-8C2E-E0F55912C1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99568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7" name="Rectangle 146">
            <a:extLst>
              <a:ext uri="{FF2B5EF4-FFF2-40B4-BE49-F238E27FC236}">
                <a16:creationId xmlns:a16="http://schemas.microsoft.com/office/drawing/2014/main" id="{32BA3A1B-3CB6-4F9F-A7D7-D708E3F8F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100457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2089477E-68F1-4F2D-A877-7F56776CE1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101346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9" name="Rectangle 148">
            <a:extLst>
              <a:ext uri="{FF2B5EF4-FFF2-40B4-BE49-F238E27FC236}">
                <a16:creationId xmlns:a16="http://schemas.microsoft.com/office/drawing/2014/main" id="{8E96BC26-6330-4EA7-A314-5F29B871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102235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C00F4D2D-B9C5-468E-A983-051FC39EA2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103124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E8BDCB0B-A4C0-47EF-B82F-51C9D155B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104013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C2C975CC-F569-422C-A417-E11522F6E9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4902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3" name="Rectangle 152">
            <a:extLst>
              <a:ext uri="{FF2B5EF4-FFF2-40B4-BE49-F238E27FC236}">
                <a16:creationId xmlns:a16="http://schemas.microsoft.com/office/drawing/2014/main" id="{03D72559-3CBF-4A3E-A0BB-44156DE96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5791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4" name="Rectangle 153">
            <a:extLst>
              <a:ext uri="{FF2B5EF4-FFF2-40B4-BE49-F238E27FC236}">
                <a16:creationId xmlns:a16="http://schemas.microsoft.com/office/drawing/2014/main" id="{7CEFB1D9-A785-49A2-B80E-406EAC4DC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668000" y="2392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5" name="Rectangle 154">
            <a:extLst>
              <a:ext uri="{FF2B5EF4-FFF2-40B4-BE49-F238E27FC236}">
                <a16:creationId xmlns:a16="http://schemas.microsoft.com/office/drawing/2014/main" id="{325F8193-C8C3-4887-B14B-69BCECA8B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756900" y="2392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6" name="Rectangle 155">
            <a:extLst>
              <a:ext uri="{FF2B5EF4-FFF2-40B4-BE49-F238E27FC236}">
                <a16:creationId xmlns:a16="http://schemas.microsoft.com/office/drawing/2014/main" id="{3C4DA9E4-40B6-45D9-9F9E-1F6C6D2710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81788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7" name="Rectangle 156">
            <a:extLst>
              <a:ext uri="{FF2B5EF4-FFF2-40B4-BE49-F238E27FC236}">
                <a16:creationId xmlns:a16="http://schemas.microsoft.com/office/drawing/2014/main" id="{D65DEE23-E64E-455C-ADBB-464093EB6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8" name="Rectangle 157">
            <a:extLst>
              <a:ext uri="{FF2B5EF4-FFF2-40B4-BE49-F238E27FC236}">
                <a16:creationId xmlns:a16="http://schemas.microsoft.com/office/drawing/2014/main" id="{B1F253CF-D782-4A27-8FBA-9DF42513C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356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59" name="Rectangle 158">
            <a:extLst>
              <a:ext uri="{FF2B5EF4-FFF2-40B4-BE49-F238E27FC236}">
                <a16:creationId xmlns:a16="http://schemas.microsoft.com/office/drawing/2014/main" id="{5AA2B608-D058-48C7-8E9A-140622629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445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0" name="Rectangle 159">
            <a:extLst>
              <a:ext uri="{FF2B5EF4-FFF2-40B4-BE49-F238E27FC236}">
                <a16:creationId xmlns:a16="http://schemas.microsoft.com/office/drawing/2014/main" id="{E90E025E-D8FF-4947-ACFE-CB5867C0A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534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1" name="Rectangle 160">
            <a:extLst>
              <a:ext uri="{FF2B5EF4-FFF2-40B4-BE49-F238E27FC236}">
                <a16:creationId xmlns:a16="http://schemas.microsoft.com/office/drawing/2014/main" id="{B4DA9CD5-1CED-402A-9BB1-58DC8AD36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623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2" name="Rectangle 161">
            <a:extLst>
              <a:ext uri="{FF2B5EF4-FFF2-40B4-BE49-F238E27FC236}">
                <a16:creationId xmlns:a16="http://schemas.microsoft.com/office/drawing/2014/main" id="{341E15AE-56CD-4D68-944A-8749E96E0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712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ED824FEB-6721-43A9-99FB-A90150B44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88011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4" name="Rectangle 163">
            <a:extLst>
              <a:ext uri="{FF2B5EF4-FFF2-40B4-BE49-F238E27FC236}">
                <a16:creationId xmlns:a16="http://schemas.microsoft.com/office/drawing/2014/main" id="{C7C8EF7E-B678-4099-B9D7-C47A30A33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8890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F436EC91-4E38-446D-8ABE-93CE97164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89789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6" name="Rectangle 165">
            <a:extLst>
              <a:ext uri="{FF2B5EF4-FFF2-40B4-BE49-F238E27FC236}">
                <a16:creationId xmlns:a16="http://schemas.microsoft.com/office/drawing/2014/main" id="{44FBA90F-6F5A-463D-9F7E-00E655577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067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7" name="Rectangle 166">
            <a:extLst>
              <a:ext uri="{FF2B5EF4-FFF2-40B4-BE49-F238E27FC236}">
                <a16:creationId xmlns:a16="http://schemas.microsoft.com/office/drawing/2014/main" id="{E742C399-EE8D-46AA-9673-F394E9156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1567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8" name="Rectangle 167">
            <a:extLst>
              <a:ext uri="{FF2B5EF4-FFF2-40B4-BE49-F238E27FC236}">
                <a16:creationId xmlns:a16="http://schemas.microsoft.com/office/drawing/2014/main" id="{EBDBAF43-1A39-4147-86CD-162A5AA892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2456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67366501-4961-4D4E-8112-FE1DF6020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93345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0" name="Rectangle 169">
            <a:extLst>
              <a:ext uri="{FF2B5EF4-FFF2-40B4-BE49-F238E27FC236}">
                <a16:creationId xmlns:a16="http://schemas.microsoft.com/office/drawing/2014/main" id="{5B1EC7C8-843E-4234-8352-90799DB3D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94234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1" name="Rectangle 170">
            <a:extLst>
              <a:ext uri="{FF2B5EF4-FFF2-40B4-BE49-F238E27FC236}">
                <a16:creationId xmlns:a16="http://schemas.microsoft.com/office/drawing/2014/main" id="{9633E2CB-498A-4DFB-B781-B05A439AF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9512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2" name="Rectangle 171">
            <a:extLst>
              <a:ext uri="{FF2B5EF4-FFF2-40B4-BE49-F238E27FC236}">
                <a16:creationId xmlns:a16="http://schemas.microsoft.com/office/drawing/2014/main" id="{494D6C63-C96C-4F7B-B42A-9AFA422DDD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9601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3" name="Rectangle 172">
            <a:extLst>
              <a:ext uri="{FF2B5EF4-FFF2-40B4-BE49-F238E27FC236}">
                <a16:creationId xmlns:a16="http://schemas.microsoft.com/office/drawing/2014/main" id="{81C7744B-BA1F-40E4-B48F-FDC4AEDB2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9690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4" name="Rectangle 173">
            <a:extLst>
              <a:ext uri="{FF2B5EF4-FFF2-40B4-BE49-F238E27FC236}">
                <a16:creationId xmlns:a16="http://schemas.microsoft.com/office/drawing/2014/main" id="{9C7F263A-6459-42EB-B266-19C5980AD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97790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5" name="Rectangle 174">
            <a:extLst>
              <a:ext uri="{FF2B5EF4-FFF2-40B4-BE49-F238E27FC236}">
                <a16:creationId xmlns:a16="http://schemas.microsoft.com/office/drawing/2014/main" id="{15C1DE75-679D-45CA-96BB-8AAF42188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9867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6" name="Rectangle 175">
            <a:extLst>
              <a:ext uri="{FF2B5EF4-FFF2-40B4-BE49-F238E27FC236}">
                <a16:creationId xmlns:a16="http://schemas.microsoft.com/office/drawing/2014/main" id="{1A73EDEE-A291-4702-BB31-6794D7AB0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99568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7DF44B00-AABD-4FBF-840B-4394A46F0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100457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8" name="Rectangle 177">
            <a:extLst>
              <a:ext uri="{FF2B5EF4-FFF2-40B4-BE49-F238E27FC236}">
                <a16:creationId xmlns:a16="http://schemas.microsoft.com/office/drawing/2014/main" id="{43B9DCA2-71FD-4A67-82D5-51EA00152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101346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9" name="Rectangle 178">
            <a:extLst>
              <a:ext uri="{FF2B5EF4-FFF2-40B4-BE49-F238E27FC236}">
                <a16:creationId xmlns:a16="http://schemas.microsoft.com/office/drawing/2014/main" id="{EB25844B-886D-4F8E-83C5-B37EDBB97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102235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0" name="Rectangle 179">
            <a:extLst>
              <a:ext uri="{FF2B5EF4-FFF2-40B4-BE49-F238E27FC236}">
                <a16:creationId xmlns:a16="http://schemas.microsoft.com/office/drawing/2014/main" id="{D5F5F67F-82B2-4E61-991B-84B7563E8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103124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1" name="Rectangle 180">
            <a:extLst>
              <a:ext uri="{FF2B5EF4-FFF2-40B4-BE49-F238E27FC236}">
                <a16:creationId xmlns:a16="http://schemas.microsoft.com/office/drawing/2014/main" id="{BEE22491-89FF-4198-AFEA-38D9E5349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104013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2" name="Rectangle 181">
            <a:extLst>
              <a:ext uri="{FF2B5EF4-FFF2-40B4-BE49-F238E27FC236}">
                <a16:creationId xmlns:a16="http://schemas.microsoft.com/office/drawing/2014/main" id="{9B9FD4CC-9DDB-4670-A548-D425989D3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104902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3" name="Rectangle 182">
            <a:extLst>
              <a:ext uri="{FF2B5EF4-FFF2-40B4-BE49-F238E27FC236}">
                <a16:creationId xmlns:a16="http://schemas.microsoft.com/office/drawing/2014/main" id="{9F9B89C7-7AA7-487C-9CD0-B4A49A2BC2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105791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4" name="Rectangle 183">
            <a:extLst>
              <a:ext uri="{FF2B5EF4-FFF2-40B4-BE49-F238E27FC236}">
                <a16:creationId xmlns:a16="http://schemas.microsoft.com/office/drawing/2014/main" id="{81F8DB4A-47AC-41FC-8649-909D53833C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668000" y="2481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5" name="Rectangle 184">
            <a:extLst>
              <a:ext uri="{FF2B5EF4-FFF2-40B4-BE49-F238E27FC236}">
                <a16:creationId xmlns:a16="http://schemas.microsoft.com/office/drawing/2014/main" id="{FB875B9C-8682-43A1-9D5D-9208730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756900" y="2481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6" name="Rectangle 185">
            <a:extLst>
              <a:ext uri="{FF2B5EF4-FFF2-40B4-BE49-F238E27FC236}">
                <a16:creationId xmlns:a16="http://schemas.microsoft.com/office/drawing/2014/main" id="{2D7A0973-E916-42A6-803A-C0ABC0750E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8178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7" name="Rectangle 186">
            <a:extLst>
              <a:ext uri="{FF2B5EF4-FFF2-40B4-BE49-F238E27FC236}">
                <a16:creationId xmlns:a16="http://schemas.microsoft.com/office/drawing/2014/main" id="{D37BE868-1C14-4D32-A257-F13D0F473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267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8" name="Rectangle 187">
            <a:extLst>
              <a:ext uri="{FF2B5EF4-FFF2-40B4-BE49-F238E27FC236}">
                <a16:creationId xmlns:a16="http://schemas.microsoft.com/office/drawing/2014/main" id="{59D98B26-ECEA-4014-9C3E-EF400F550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3566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899831CB-9D5C-418A-A912-AC2BDA371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445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0" name="Rectangle 189">
            <a:extLst>
              <a:ext uri="{FF2B5EF4-FFF2-40B4-BE49-F238E27FC236}">
                <a16:creationId xmlns:a16="http://schemas.microsoft.com/office/drawing/2014/main" id="{07F28F4E-E1DD-4248-BADD-D0CAD9972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534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1" name="Rectangle 190">
            <a:extLst>
              <a:ext uri="{FF2B5EF4-FFF2-40B4-BE49-F238E27FC236}">
                <a16:creationId xmlns:a16="http://schemas.microsoft.com/office/drawing/2014/main" id="{CF78E285-4F50-4BAA-AD55-3936AA434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623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2" name="Rectangle 191">
            <a:extLst>
              <a:ext uri="{FF2B5EF4-FFF2-40B4-BE49-F238E27FC236}">
                <a16:creationId xmlns:a16="http://schemas.microsoft.com/office/drawing/2014/main" id="{309E6D88-FEE2-446D-8B6F-9D90E976F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712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3" name="Rectangle 192">
            <a:extLst>
              <a:ext uri="{FF2B5EF4-FFF2-40B4-BE49-F238E27FC236}">
                <a16:creationId xmlns:a16="http://schemas.microsoft.com/office/drawing/2014/main" id="{9F4680B7-3591-44B9-9046-87CF14F51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801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FF9816B4-DED9-4EDA-9783-7D0866101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8890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9CAC2AC5-756B-4211-95F2-B7ABDA295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8978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6B6964DC-E8DF-48FB-9080-06620BE33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067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DFD3A3D3-B683-4741-B4E0-D223849CF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156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8" name="Rectangle 197">
            <a:extLst>
              <a:ext uri="{FF2B5EF4-FFF2-40B4-BE49-F238E27FC236}">
                <a16:creationId xmlns:a16="http://schemas.microsoft.com/office/drawing/2014/main" id="{6C862D0D-C1FA-43E5-8C78-3FD51356E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245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99" name="Rectangle 198">
            <a:extLst>
              <a:ext uri="{FF2B5EF4-FFF2-40B4-BE49-F238E27FC236}">
                <a16:creationId xmlns:a16="http://schemas.microsoft.com/office/drawing/2014/main" id="{4D000449-06FA-4C5C-BD81-D10D8775F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334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0" name="Rectangle 199">
            <a:extLst>
              <a:ext uri="{FF2B5EF4-FFF2-40B4-BE49-F238E27FC236}">
                <a16:creationId xmlns:a16="http://schemas.microsoft.com/office/drawing/2014/main" id="{C6090982-2514-481B-B080-798C94336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4234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1" name="Rectangle 200">
            <a:extLst>
              <a:ext uri="{FF2B5EF4-FFF2-40B4-BE49-F238E27FC236}">
                <a16:creationId xmlns:a16="http://schemas.microsoft.com/office/drawing/2014/main" id="{03519F81-8E6B-4120-A9C5-320E6E952F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512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2" name="Rectangle 201">
            <a:extLst>
              <a:ext uri="{FF2B5EF4-FFF2-40B4-BE49-F238E27FC236}">
                <a16:creationId xmlns:a16="http://schemas.microsoft.com/office/drawing/2014/main" id="{BFED5FAF-DD8A-45AD-8EA3-603513016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96012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3" name="Rectangle 202">
            <a:extLst>
              <a:ext uri="{FF2B5EF4-FFF2-40B4-BE49-F238E27FC236}">
                <a16:creationId xmlns:a16="http://schemas.microsoft.com/office/drawing/2014/main" id="{AD5FED22-59C2-417E-81FC-951DA9EF8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9690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4" name="Rectangle 203">
            <a:extLst>
              <a:ext uri="{FF2B5EF4-FFF2-40B4-BE49-F238E27FC236}">
                <a16:creationId xmlns:a16="http://schemas.microsoft.com/office/drawing/2014/main" id="{599912CC-A142-42AC-BF18-E3CAB2698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97790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5" name="Rectangle 204">
            <a:extLst>
              <a:ext uri="{FF2B5EF4-FFF2-40B4-BE49-F238E27FC236}">
                <a16:creationId xmlns:a16="http://schemas.microsoft.com/office/drawing/2014/main" id="{65FF7D10-F19F-4258-A757-7538E02B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9867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6" name="Rectangle 205">
            <a:extLst>
              <a:ext uri="{FF2B5EF4-FFF2-40B4-BE49-F238E27FC236}">
                <a16:creationId xmlns:a16="http://schemas.microsoft.com/office/drawing/2014/main" id="{C96BEE03-2CCC-4C9C-97E1-99AE127B9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99568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7" name="Rectangle 206">
            <a:extLst>
              <a:ext uri="{FF2B5EF4-FFF2-40B4-BE49-F238E27FC236}">
                <a16:creationId xmlns:a16="http://schemas.microsoft.com/office/drawing/2014/main" id="{DFD2AAD1-88AA-4AA9-AF19-206EAB484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100457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8" name="Rectangle 207">
            <a:extLst>
              <a:ext uri="{FF2B5EF4-FFF2-40B4-BE49-F238E27FC236}">
                <a16:creationId xmlns:a16="http://schemas.microsoft.com/office/drawing/2014/main" id="{99A55F58-46A1-4B6B-BA1D-4ADD8C605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10134600" y="2570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09" name="Rectangle 208">
            <a:extLst>
              <a:ext uri="{FF2B5EF4-FFF2-40B4-BE49-F238E27FC236}">
                <a16:creationId xmlns:a16="http://schemas.microsoft.com/office/drawing/2014/main" id="{7877BBDE-C826-43F8-88E3-0AB008C96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102235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0" name="Rectangle 209">
            <a:extLst>
              <a:ext uri="{FF2B5EF4-FFF2-40B4-BE49-F238E27FC236}">
                <a16:creationId xmlns:a16="http://schemas.microsoft.com/office/drawing/2014/main" id="{2DD829BF-DB39-4089-9D9F-2365562CA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103124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1" name="Rectangle 210">
            <a:extLst>
              <a:ext uri="{FF2B5EF4-FFF2-40B4-BE49-F238E27FC236}">
                <a16:creationId xmlns:a16="http://schemas.microsoft.com/office/drawing/2014/main" id="{0A07A407-0ED9-4C39-B276-0DA8E46EB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104013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2" name="Rectangle 211">
            <a:extLst>
              <a:ext uri="{FF2B5EF4-FFF2-40B4-BE49-F238E27FC236}">
                <a16:creationId xmlns:a16="http://schemas.microsoft.com/office/drawing/2014/main" id="{0C565FC6-115F-4D5D-ACE9-02A4C15EB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104902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3" name="Rectangle 212">
            <a:extLst>
              <a:ext uri="{FF2B5EF4-FFF2-40B4-BE49-F238E27FC236}">
                <a16:creationId xmlns:a16="http://schemas.microsoft.com/office/drawing/2014/main" id="{C55A4585-EE06-4D96-B9D2-E4585B282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105791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5C68F8A4-F1C9-46BD-BCE2-53020C828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106680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5" name="Rectangle 214">
            <a:extLst>
              <a:ext uri="{FF2B5EF4-FFF2-40B4-BE49-F238E27FC236}">
                <a16:creationId xmlns:a16="http://schemas.microsoft.com/office/drawing/2014/main" id="{A2909D17-69CF-4026-9C57-5984EB78C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10756900" y="2570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6" name="Rectangle 215">
            <a:extLst>
              <a:ext uri="{FF2B5EF4-FFF2-40B4-BE49-F238E27FC236}">
                <a16:creationId xmlns:a16="http://schemas.microsoft.com/office/drawing/2014/main" id="{474C0A5F-168A-4B88-A1A0-D1233E40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81788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7" name="Rectangle 216">
            <a:extLst>
              <a:ext uri="{FF2B5EF4-FFF2-40B4-BE49-F238E27FC236}">
                <a16:creationId xmlns:a16="http://schemas.microsoft.com/office/drawing/2014/main" id="{78F1F1D3-4131-4068-8A85-963F93514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8267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8" name="Rectangle 217">
            <a:extLst>
              <a:ext uri="{FF2B5EF4-FFF2-40B4-BE49-F238E27FC236}">
                <a16:creationId xmlns:a16="http://schemas.microsoft.com/office/drawing/2014/main" id="{3C2FD35F-079B-4BE1-B415-97327C6E8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8356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19" name="Rectangle 218">
            <a:extLst>
              <a:ext uri="{FF2B5EF4-FFF2-40B4-BE49-F238E27FC236}">
                <a16:creationId xmlns:a16="http://schemas.microsoft.com/office/drawing/2014/main" id="{BA62EFF5-1CF5-4951-93BA-A00F31CAB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84455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26F22059-537D-48BB-8431-C6174E321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85344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1" name="Rectangle 220">
            <a:extLst>
              <a:ext uri="{FF2B5EF4-FFF2-40B4-BE49-F238E27FC236}">
                <a16:creationId xmlns:a16="http://schemas.microsoft.com/office/drawing/2014/main" id="{3D0BFCB6-8AEE-4AAC-A970-B675C32D1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86233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CD83D3E2-8F3D-4217-BD5B-A32F19263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8712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3" name="Rectangle 222">
            <a:extLst>
              <a:ext uri="{FF2B5EF4-FFF2-40B4-BE49-F238E27FC236}">
                <a16:creationId xmlns:a16="http://schemas.microsoft.com/office/drawing/2014/main" id="{FFD1F79F-93C7-43D6-8C5B-68A690820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88011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4" name="Rectangle 223">
            <a:extLst>
              <a:ext uri="{FF2B5EF4-FFF2-40B4-BE49-F238E27FC236}">
                <a16:creationId xmlns:a16="http://schemas.microsoft.com/office/drawing/2014/main" id="{5E69EFA6-CD4B-4637-8F7D-DF0790A81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8890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5" name="Rectangle 224">
            <a:extLst>
              <a:ext uri="{FF2B5EF4-FFF2-40B4-BE49-F238E27FC236}">
                <a16:creationId xmlns:a16="http://schemas.microsoft.com/office/drawing/2014/main" id="{26195BA7-CB44-4E9D-A843-4B90F7DC5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978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E2B94644-A834-43FE-B0DB-1D4AC75E0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9067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7" name="Rectangle 226">
            <a:extLst>
              <a:ext uri="{FF2B5EF4-FFF2-40B4-BE49-F238E27FC236}">
                <a16:creationId xmlns:a16="http://schemas.microsoft.com/office/drawing/2014/main" id="{1A2ADE04-A231-4667-B940-BEB268389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91567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8" name="Rectangle 227">
            <a:extLst>
              <a:ext uri="{FF2B5EF4-FFF2-40B4-BE49-F238E27FC236}">
                <a16:creationId xmlns:a16="http://schemas.microsoft.com/office/drawing/2014/main" id="{4A0040DE-4AD5-43CE-BAFA-D4EAF00EF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92456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29" name="Rectangle 228">
            <a:extLst>
              <a:ext uri="{FF2B5EF4-FFF2-40B4-BE49-F238E27FC236}">
                <a16:creationId xmlns:a16="http://schemas.microsoft.com/office/drawing/2014/main" id="{23B8FF16-A32E-4224-8373-ADEBC26D7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3345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0" name="Rectangle 229">
            <a:extLst>
              <a:ext uri="{FF2B5EF4-FFF2-40B4-BE49-F238E27FC236}">
                <a16:creationId xmlns:a16="http://schemas.microsoft.com/office/drawing/2014/main" id="{B2A4080C-B2EF-4686-B7A8-E8DB53426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4234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1" name="Rectangle 230">
            <a:extLst>
              <a:ext uri="{FF2B5EF4-FFF2-40B4-BE49-F238E27FC236}">
                <a16:creationId xmlns:a16="http://schemas.microsoft.com/office/drawing/2014/main" id="{1E1CE25A-E8C1-49BD-8DAB-D28F35473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5123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D4C47E18-8683-47E6-A39D-192913FBA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96012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3" name="Rectangle 232">
            <a:extLst>
              <a:ext uri="{FF2B5EF4-FFF2-40B4-BE49-F238E27FC236}">
                <a16:creationId xmlns:a16="http://schemas.microsoft.com/office/drawing/2014/main" id="{EC30784A-B80B-4FFE-AD4C-4FC0E040B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96901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4" name="Rectangle 233">
            <a:extLst>
              <a:ext uri="{FF2B5EF4-FFF2-40B4-BE49-F238E27FC236}">
                <a16:creationId xmlns:a16="http://schemas.microsoft.com/office/drawing/2014/main" id="{74304E10-D465-40C0-A13D-6228FE549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97790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5" name="Rectangle 234">
            <a:extLst>
              <a:ext uri="{FF2B5EF4-FFF2-40B4-BE49-F238E27FC236}">
                <a16:creationId xmlns:a16="http://schemas.microsoft.com/office/drawing/2014/main" id="{A5D535A5-9423-497A-A178-C4D617486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9867900" y="2659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6" name="Rectangle 235">
            <a:extLst>
              <a:ext uri="{FF2B5EF4-FFF2-40B4-BE49-F238E27FC236}">
                <a16:creationId xmlns:a16="http://schemas.microsoft.com/office/drawing/2014/main" id="{5EBAD271-B1DD-4066-B686-909F3B992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99568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7" name="Rectangle 236">
            <a:extLst>
              <a:ext uri="{FF2B5EF4-FFF2-40B4-BE49-F238E27FC236}">
                <a16:creationId xmlns:a16="http://schemas.microsoft.com/office/drawing/2014/main" id="{232C2A54-1B2F-4E79-87C5-560C6FCC6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10045700" y="2659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8" name="Rectangle 237">
            <a:extLst>
              <a:ext uri="{FF2B5EF4-FFF2-40B4-BE49-F238E27FC236}">
                <a16:creationId xmlns:a16="http://schemas.microsoft.com/office/drawing/2014/main" id="{DEBF9C87-50D0-4B97-952B-C74438993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8178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39" name="Rectangle 238">
            <a:extLst>
              <a:ext uri="{FF2B5EF4-FFF2-40B4-BE49-F238E27FC236}">
                <a16:creationId xmlns:a16="http://schemas.microsoft.com/office/drawing/2014/main" id="{A5D92119-CEED-470D-A35A-D28491BB4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8267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70C0E64B-4AFB-4860-A2A7-E0E86A3F6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8356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1" name="Rectangle 240">
            <a:extLst>
              <a:ext uri="{FF2B5EF4-FFF2-40B4-BE49-F238E27FC236}">
                <a16:creationId xmlns:a16="http://schemas.microsoft.com/office/drawing/2014/main" id="{71424EE1-B5E6-4658-B3ED-919CCD542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8445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2" name="Rectangle 241">
            <a:extLst>
              <a:ext uri="{FF2B5EF4-FFF2-40B4-BE49-F238E27FC236}">
                <a16:creationId xmlns:a16="http://schemas.microsoft.com/office/drawing/2014/main" id="{C5BD22EB-D12C-4BEC-AE8A-3FE38C414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8534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3" name="Rectangle 242">
            <a:extLst>
              <a:ext uri="{FF2B5EF4-FFF2-40B4-BE49-F238E27FC236}">
                <a16:creationId xmlns:a16="http://schemas.microsoft.com/office/drawing/2014/main" id="{4A46C6FB-37C1-436D-90BB-93B8C9D02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8623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4" name="Rectangle 243">
            <a:extLst>
              <a:ext uri="{FF2B5EF4-FFF2-40B4-BE49-F238E27FC236}">
                <a16:creationId xmlns:a16="http://schemas.microsoft.com/office/drawing/2014/main" id="{BD8EF959-FF00-4295-BE69-22F835428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8712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411269A7-8E38-425A-95D9-6CFDDEF8A4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88011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6" name="Rectangle 245">
            <a:extLst>
              <a:ext uri="{FF2B5EF4-FFF2-40B4-BE49-F238E27FC236}">
                <a16:creationId xmlns:a16="http://schemas.microsoft.com/office/drawing/2014/main" id="{4E09D0C8-6386-4B4A-91CF-985D52E52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8890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7" name="Rectangle 246">
            <a:extLst>
              <a:ext uri="{FF2B5EF4-FFF2-40B4-BE49-F238E27FC236}">
                <a16:creationId xmlns:a16="http://schemas.microsoft.com/office/drawing/2014/main" id="{2A814226-372F-4F9E-9EFE-9E290A44A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89789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8" name="Rectangle 247">
            <a:extLst>
              <a:ext uri="{FF2B5EF4-FFF2-40B4-BE49-F238E27FC236}">
                <a16:creationId xmlns:a16="http://schemas.microsoft.com/office/drawing/2014/main" id="{E781E02E-6565-448A-9915-CB3B4C8C0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90678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49" name="Rectangle 248">
            <a:extLst>
              <a:ext uri="{FF2B5EF4-FFF2-40B4-BE49-F238E27FC236}">
                <a16:creationId xmlns:a16="http://schemas.microsoft.com/office/drawing/2014/main" id="{5898A63F-A1E2-436F-AD4C-DDEEA0F4D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91567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0" name="Rectangle 249">
            <a:extLst>
              <a:ext uri="{FF2B5EF4-FFF2-40B4-BE49-F238E27FC236}">
                <a16:creationId xmlns:a16="http://schemas.microsoft.com/office/drawing/2014/main" id="{0A29EEDD-1D71-4B3F-8E50-6B1AD41BF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9245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1" name="Rectangle 250">
            <a:extLst>
              <a:ext uri="{FF2B5EF4-FFF2-40B4-BE49-F238E27FC236}">
                <a16:creationId xmlns:a16="http://schemas.microsoft.com/office/drawing/2014/main" id="{C8EA532F-694A-45D6-9DC9-7F763B9C3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93345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2" name="Rectangle 251">
            <a:extLst>
              <a:ext uri="{FF2B5EF4-FFF2-40B4-BE49-F238E27FC236}">
                <a16:creationId xmlns:a16="http://schemas.microsoft.com/office/drawing/2014/main" id="{04119D94-FF70-4CCB-9D77-CF50D62C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9423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3" name="Rectangle 252">
            <a:extLst>
              <a:ext uri="{FF2B5EF4-FFF2-40B4-BE49-F238E27FC236}">
                <a16:creationId xmlns:a16="http://schemas.microsoft.com/office/drawing/2014/main" id="{9D9B8805-2BB0-4E59-9FBC-953FBD6B7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512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4" name="Rectangle 253">
            <a:extLst>
              <a:ext uri="{FF2B5EF4-FFF2-40B4-BE49-F238E27FC236}">
                <a16:creationId xmlns:a16="http://schemas.microsoft.com/office/drawing/2014/main" id="{7476C043-57C6-4E33-82A5-60556DA0A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6012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5" name="Rectangle 254">
            <a:extLst>
              <a:ext uri="{FF2B5EF4-FFF2-40B4-BE49-F238E27FC236}">
                <a16:creationId xmlns:a16="http://schemas.microsoft.com/office/drawing/2014/main" id="{4F87674B-6655-438A-8141-3E2DBE242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6" name="Rectangle 255">
            <a:extLst>
              <a:ext uri="{FF2B5EF4-FFF2-40B4-BE49-F238E27FC236}">
                <a16:creationId xmlns:a16="http://schemas.microsoft.com/office/drawing/2014/main" id="{DD0B9ED9-B52B-449B-88D9-D4D8F269E8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97790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7" name="Rectangle 256">
            <a:extLst>
              <a:ext uri="{FF2B5EF4-FFF2-40B4-BE49-F238E27FC236}">
                <a16:creationId xmlns:a16="http://schemas.microsoft.com/office/drawing/2014/main" id="{19F704C5-1577-4D98-8C4C-EBD6776BF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98679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8" name="Rectangle 257">
            <a:extLst>
              <a:ext uri="{FF2B5EF4-FFF2-40B4-BE49-F238E27FC236}">
                <a16:creationId xmlns:a16="http://schemas.microsoft.com/office/drawing/2014/main" id="{00868713-B37C-4935-B0DF-CA7646585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99568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59" name="Rectangle 258">
            <a:extLst>
              <a:ext uri="{FF2B5EF4-FFF2-40B4-BE49-F238E27FC236}">
                <a16:creationId xmlns:a16="http://schemas.microsoft.com/office/drawing/2014/main" id="{0938EBE6-B40E-4BDD-B89C-1AF45A1EB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100457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0" name="Rectangle 259">
            <a:extLst>
              <a:ext uri="{FF2B5EF4-FFF2-40B4-BE49-F238E27FC236}">
                <a16:creationId xmlns:a16="http://schemas.microsoft.com/office/drawing/2014/main" id="{2099150C-BFEC-4036-A32C-B08D1144C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101346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1" name="Rectangle 260">
            <a:extLst>
              <a:ext uri="{FF2B5EF4-FFF2-40B4-BE49-F238E27FC236}">
                <a16:creationId xmlns:a16="http://schemas.microsoft.com/office/drawing/2014/main" id="{2CA330E1-8253-411D-AB8E-21B9984BB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102235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2" name="Rectangle 261">
            <a:extLst>
              <a:ext uri="{FF2B5EF4-FFF2-40B4-BE49-F238E27FC236}">
                <a16:creationId xmlns:a16="http://schemas.microsoft.com/office/drawing/2014/main" id="{AE113600-0373-4884-BDDD-22672C6CA3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103124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3" name="Rectangle 262">
            <a:extLst>
              <a:ext uri="{FF2B5EF4-FFF2-40B4-BE49-F238E27FC236}">
                <a16:creationId xmlns:a16="http://schemas.microsoft.com/office/drawing/2014/main" id="{4242FEFC-68B8-4376-8690-819458C51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104013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4" name="Rectangle 263">
            <a:extLst>
              <a:ext uri="{FF2B5EF4-FFF2-40B4-BE49-F238E27FC236}">
                <a16:creationId xmlns:a16="http://schemas.microsoft.com/office/drawing/2014/main" id="{61AC9C1C-AB0E-43F6-9AA0-0D65693D2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104902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5" name="Rectangle 264">
            <a:extLst>
              <a:ext uri="{FF2B5EF4-FFF2-40B4-BE49-F238E27FC236}">
                <a16:creationId xmlns:a16="http://schemas.microsoft.com/office/drawing/2014/main" id="{63BF6553-0C87-4D0F-8A65-A84E636BF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10579100" y="2748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6" name="Rectangle 265">
            <a:extLst>
              <a:ext uri="{FF2B5EF4-FFF2-40B4-BE49-F238E27FC236}">
                <a16:creationId xmlns:a16="http://schemas.microsoft.com/office/drawing/2014/main" id="{D47040BC-FF20-4C6E-80E5-4E387A9992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10668000" y="2748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7" name="Rectangle 266">
            <a:extLst>
              <a:ext uri="{FF2B5EF4-FFF2-40B4-BE49-F238E27FC236}">
                <a16:creationId xmlns:a16="http://schemas.microsoft.com/office/drawing/2014/main" id="{B2FEFFA8-3CB5-48BF-AC3E-3F3272B0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8178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8" name="Rectangle 267">
            <a:extLst>
              <a:ext uri="{FF2B5EF4-FFF2-40B4-BE49-F238E27FC236}">
                <a16:creationId xmlns:a16="http://schemas.microsoft.com/office/drawing/2014/main" id="{D4D4F954-0CFE-40DD-AFC4-4C9427B67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8267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69" name="Rectangle 268">
            <a:extLst>
              <a:ext uri="{FF2B5EF4-FFF2-40B4-BE49-F238E27FC236}">
                <a16:creationId xmlns:a16="http://schemas.microsoft.com/office/drawing/2014/main" id="{49ACE352-44D9-4780-97D3-1F02C6445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83566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0" name="Rectangle 269">
            <a:extLst>
              <a:ext uri="{FF2B5EF4-FFF2-40B4-BE49-F238E27FC236}">
                <a16:creationId xmlns:a16="http://schemas.microsoft.com/office/drawing/2014/main" id="{A662AA37-B166-43ED-A613-0EC175299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8445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1" name="Rectangle 270">
            <a:extLst>
              <a:ext uri="{FF2B5EF4-FFF2-40B4-BE49-F238E27FC236}">
                <a16:creationId xmlns:a16="http://schemas.microsoft.com/office/drawing/2014/main" id="{51648417-6F7E-424D-B013-451502772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8534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2" name="Rectangle 271">
            <a:extLst>
              <a:ext uri="{FF2B5EF4-FFF2-40B4-BE49-F238E27FC236}">
                <a16:creationId xmlns:a16="http://schemas.microsoft.com/office/drawing/2014/main" id="{6DF7F3BA-A026-4FEB-9ED8-88C93B7F1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8623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3" name="Rectangle 272">
            <a:extLst>
              <a:ext uri="{FF2B5EF4-FFF2-40B4-BE49-F238E27FC236}">
                <a16:creationId xmlns:a16="http://schemas.microsoft.com/office/drawing/2014/main" id="{95B2C4F6-D599-4268-86DC-D58F4400E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87122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4" name="Rectangle 273">
            <a:extLst>
              <a:ext uri="{FF2B5EF4-FFF2-40B4-BE49-F238E27FC236}">
                <a16:creationId xmlns:a16="http://schemas.microsoft.com/office/drawing/2014/main" id="{DD7C1A53-7269-4304-8746-1220DE34E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8801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5" name="Rectangle 274">
            <a:extLst>
              <a:ext uri="{FF2B5EF4-FFF2-40B4-BE49-F238E27FC236}">
                <a16:creationId xmlns:a16="http://schemas.microsoft.com/office/drawing/2014/main" id="{552B0122-B66C-4ED0-99D6-279E21006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8890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6" name="Rectangle 275">
            <a:extLst>
              <a:ext uri="{FF2B5EF4-FFF2-40B4-BE49-F238E27FC236}">
                <a16:creationId xmlns:a16="http://schemas.microsoft.com/office/drawing/2014/main" id="{D5A6F94C-E4B5-432B-B7BD-8B24C7F7F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9789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7" name="Rectangle 276">
            <a:extLst>
              <a:ext uri="{FF2B5EF4-FFF2-40B4-BE49-F238E27FC236}">
                <a16:creationId xmlns:a16="http://schemas.microsoft.com/office/drawing/2014/main" id="{DE55F19E-247B-407A-B90B-00ACCB286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9067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8" name="Rectangle 277">
            <a:extLst>
              <a:ext uri="{FF2B5EF4-FFF2-40B4-BE49-F238E27FC236}">
                <a16:creationId xmlns:a16="http://schemas.microsoft.com/office/drawing/2014/main" id="{9ED2B7D5-B32F-4013-BF60-CE2760E78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9156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79" name="Rectangle 278">
            <a:extLst>
              <a:ext uri="{FF2B5EF4-FFF2-40B4-BE49-F238E27FC236}">
                <a16:creationId xmlns:a16="http://schemas.microsoft.com/office/drawing/2014/main" id="{8768A623-BFA3-492D-AF16-F648F0C5F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9245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0" name="Rectangle 279">
            <a:extLst>
              <a:ext uri="{FF2B5EF4-FFF2-40B4-BE49-F238E27FC236}">
                <a16:creationId xmlns:a16="http://schemas.microsoft.com/office/drawing/2014/main" id="{D7852128-6E75-4C86-8587-16C40B2005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9334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1" name="Rectangle 280">
            <a:extLst>
              <a:ext uri="{FF2B5EF4-FFF2-40B4-BE49-F238E27FC236}">
                <a16:creationId xmlns:a16="http://schemas.microsoft.com/office/drawing/2014/main" id="{99171DC9-62DE-4A9A-99F9-7B391735BE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9423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2" name="Rectangle 281">
            <a:extLst>
              <a:ext uri="{FF2B5EF4-FFF2-40B4-BE49-F238E27FC236}">
                <a16:creationId xmlns:a16="http://schemas.microsoft.com/office/drawing/2014/main" id="{383D3DAF-D995-48F3-BC12-4909E124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95123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3" name="Rectangle 282">
            <a:extLst>
              <a:ext uri="{FF2B5EF4-FFF2-40B4-BE49-F238E27FC236}">
                <a16:creationId xmlns:a16="http://schemas.microsoft.com/office/drawing/2014/main" id="{47C6AA34-0BBC-4CF2-AC4C-8B28D457E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601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4" name="Rectangle 283">
            <a:extLst>
              <a:ext uri="{FF2B5EF4-FFF2-40B4-BE49-F238E27FC236}">
                <a16:creationId xmlns:a16="http://schemas.microsoft.com/office/drawing/2014/main" id="{CFEC20FC-3206-416E-BCD2-E8CD8D4D2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690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5" name="Rectangle 284">
            <a:extLst>
              <a:ext uri="{FF2B5EF4-FFF2-40B4-BE49-F238E27FC236}">
                <a16:creationId xmlns:a16="http://schemas.microsoft.com/office/drawing/2014/main" id="{1A679684-D6CE-45C0-B9D3-44EB8FCA2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779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6" name="Rectangle 285">
            <a:extLst>
              <a:ext uri="{FF2B5EF4-FFF2-40B4-BE49-F238E27FC236}">
                <a16:creationId xmlns:a16="http://schemas.microsoft.com/office/drawing/2014/main" id="{199E4ADC-02C0-4F13-8F90-2189EB7911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867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7" name="Rectangle 286">
            <a:extLst>
              <a:ext uri="{FF2B5EF4-FFF2-40B4-BE49-F238E27FC236}">
                <a16:creationId xmlns:a16="http://schemas.microsoft.com/office/drawing/2014/main" id="{73B59EFE-4039-4417-9A5E-9FE77D123A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9568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8" name="Rectangle 287">
            <a:extLst>
              <a:ext uri="{FF2B5EF4-FFF2-40B4-BE49-F238E27FC236}">
                <a16:creationId xmlns:a16="http://schemas.microsoft.com/office/drawing/2014/main" id="{43DEC2A8-666E-4C63-96FF-5BD1E0FF85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100457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89" name="Rectangle 288">
            <a:extLst>
              <a:ext uri="{FF2B5EF4-FFF2-40B4-BE49-F238E27FC236}">
                <a16:creationId xmlns:a16="http://schemas.microsoft.com/office/drawing/2014/main" id="{B43119A5-4537-415F-8A37-3ACAA9AC0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0" name="Rectangle 289">
            <a:extLst>
              <a:ext uri="{FF2B5EF4-FFF2-40B4-BE49-F238E27FC236}">
                <a16:creationId xmlns:a16="http://schemas.microsoft.com/office/drawing/2014/main" id="{48DD3F72-69DC-4B2A-B9E2-70DB13F8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1" name="Rectangle 290">
            <a:extLst>
              <a:ext uri="{FF2B5EF4-FFF2-40B4-BE49-F238E27FC236}">
                <a16:creationId xmlns:a16="http://schemas.microsoft.com/office/drawing/2014/main" id="{7A76084C-461B-477D-8D24-30543E75B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3124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2" name="Rectangle 291">
            <a:extLst>
              <a:ext uri="{FF2B5EF4-FFF2-40B4-BE49-F238E27FC236}">
                <a16:creationId xmlns:a16="http://schemas.microsoft.com/office/drawing/2014/main" id="{0D34F03F-C4A8-49D8-A3E3-9E31028350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013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3" name="Rectangle 292">
            <a:extLst>
              <a:ext uri="{FF2B5EF4-FFF2-40B4-BE49-F238E27FC236}">
                <a16:creationId xmlns:a16="http://schemas.microsoft.com/office/drawing/2014/main" id="{CEB21EDA-D8E3-416F-8179-FAD4565C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4902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4" name="Rectangle 293">
            <a:extLst>
              <a:ext uri="{FF2B5EF4-FFF2-40B4-BE49-F238E27FC236}">
                <a16:creationId xmlns:a16="http://schemas.microsoft.com/office/drawing/2014/main" id="{88DBE7B8-864C-48E4-97AF-8D9F82DF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105791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5" name="Rectangle 294">
            <a:extLst>
              <a:ext uri="{FF2B5EF4-FFF2-40B4-BE49-F238E27FC236}">
                <a16:creationId xmlns:a16="http://schemas.microsoft.com/office/drawing/2014/main" id="{8984E552-D838-4F21-B236-20ECD21FC7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10668000" y="2837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6" name="Rectangle 295">
            <a:extLst>
              <a:ext uri="{FF2B5EF4-FFF2-40B4-BE49-F238E27FC236}">
                <a16:creationId xmlns:a16="http://schemas.microsoft.com/office/drawing/2014/main" id="{06F91E93-9020-4A59-A808-7C83FAD1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10756900" y="2837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7" name="Rectangle 296">
            <a:extLst>
              <a:ext uri="{FF2B5EF4-FFF2-40B4-BE49-F238E27FC236}">
                <a16:creationId xmlns:a16="http://schemas.microsoft.com/office/drawing/2014/main" id="{A8DEB4BB-F2B9-47D0-B8D7-F802B8DCC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8178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8" name="Rectangle 297">
            <a:extLst>
              <a:ext uri="{FF2B5EF4-FFF2-40B4-BE49-F238E27FC236}">
                <a16:creationId xmlns:a16="http://schemas.microsoft.com/office/drawing/2014/main" id="{9E13582E-0070-4BE6-8698-24DD54F68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8267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299" name="Rectangle 298">
            <a:extLst>
              <a:ext uri="{FF2B5EF4-FFF2-40B4-BE49-F238E27FC236}">
                <a16:creationId xmlns:a16="http://schemas.microsoft.com/office/drawing/2014/main" id="{1E085A2F-987E-4E01-BBF6-7F638AFCC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83566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0" name="Rectangle 299">
            <a:extLst>
              <a:ext uri="{FF2B5EF4-FFF2-40B4-BE49-F238E27FC236}">
                <a16:creationId xmlns:a16="http://schemas.microsoft.com/office/drawing/2014/main" id="{3F901E75-213B-4568-9EC7-EAC24AA3F7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84455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1" name="Rectangle 300">
            <a:extLst>
              <a:ext uri="{FF2B5EF4-FFF2-40B4-BE49-F238E27FC236}">
                <a16:creationId xmlns:a16="http://schemas.microsoft.com/office/drawing/2014/main" id="{280B04E3-C5FE-4AFF-A583-07F5DFCEA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8534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2" name="Rectangle 301">
            <a:extLst>
              <a:ext uri="{FF2B5EF4-FFF2-40B4-BE49-F238E27FC236}">
                <a16:creationId xmlns:a16="http://schemas.microsoft.com/office/drawing/2014/main" id="{B7AA0500-88BE-42A7-8A6C-CC8565E451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8623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3" name="Rectangle 302">
            <a:extLst>
              <a:ext uri="{FF2B5EF4-FFF2-40B4-BE49-F238E27FC236}">
                <a16:creationId xmlns:a16="http://schemas.microsoft.com/office/drawing/2014/main" id="{EE90EF27-4EF5-46CD-8327-97EA2C7B1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87122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4" name="Rectangle 303">
            <a:extLst>
              <a:ext uri="{FF2B5EF4-FFF2-40B4-BE49-F238E27FC236}">
                <a16:creationId xmlns:a16="http://schemas.microsoft.com/office/drawing/2014/main" id="{69521F9F-B1BC-4256-B496-34D6C2185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801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5" name="Rectangle 304">
            <a:extLst>
              <a:ext uri="{FF2B5EF4-FFF2-40B4-BE49-F238E27FC236}">
                <a16:creationId xmlns:a16="http://schemas.microsoft.com/office/drawing/2014/main" id="{31A49CE4-735E-4C56-A12A-3C8AA87E4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890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6" name="Rectangle 305">
            <a:extLst>
              <a:ext uri="{FF2B5EF4-FFF2-40B4-BE49-F238E27FC236}">
                <a16:creationId xmlns:a16="http://schemas.microsoft.com/office/drawing/2014/main" id="{896631E5-8879-43D0-86DC-90DCB4317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9789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7" name="Rectangle 306">
            <a:extLst>
              <a:ext uri="{FF2B5EF4-FFF2-40B4-BE49-F238E27FC236}">
                <a16:creationId xmlns:a16="http://schemas.microsoft.com/office/drawing/2014/main" id="{05375C60-6D0F-41CF-93E4-05CDEACFE3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90678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8" name="Rectangle 307">
            <a:extLst>
              <a:ext uri="{FF2B5EF4-FFF2-40B4-BE49-F238E27FC236}">
                <a16:creationId xmlns:a16="http://schemas.microsoft.com/office/drawing/2014/main" id="{774AD2D5-A937-4454-86CE-CE3EC6F1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91567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09" name="Rectangle 308">
            <a:extLst>
              <a:ext uri="{FF2B5EF4-FFF2-40B4-BE49-F238E27FC236}">
                <a16:creationId xmlns:a16="http://schemas.microsoft.com/office/drawing/2014/main" id="{8E894F3C-7DFD-4745-B3BE-D345594B9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9245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0" name="Rectangle 309">
            <a:extLst>
              <a:ext uri="{FF2B5EF4-FFF2-40B4-BE49-F238E27FC236}">
                <a16:creationId xmlns:a16="http://schemas.microsoft.com/office/drawing/2014/main" id="{74CB64F2-DEF3-477E-A056-AFDD8A0CC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334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1" name="Rectangle 310">
            <a:extLst>
              <a:ext uri="{FF2B5EF4-FFF2-40B4-BE49-F238E27FC236}">
                <a16:creationId xmlns:a16="http://schemas.microsoft.com/office/drawing/2014/main" id="{87C1F433-98AD-45AC-8D8F-A0B9BE816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423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2" name="Rectangle 311">
            <a:extLst>
              <a:ext uri="{FF2B5EF4-FFF2-40B4-BE49-F238E27FC236}">
                <a16:creationId xmlns:a16="http://schemas.microsoft.com/office/drawing/2014/main" id="{B4084474-2BBA-4082-B069-F57B29781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512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3" name="Rectangle 312">
            <a:extLst>
              <a:ext uri="{FF2B5EF4-FFF2-40B4-BE49-F238E27FC236}">
                <a16:creationId xmlns:a16="http://schemas.microsoft.com/office/drawing/2014/main" id="{55ED2913-6583-4C9A-AB91-DC7793E17B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601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4" name="Rectangle 313">
            <a:extLst>
              <a:ext uri="{FF2B5EF4-FFF2-40B4-BE49-F238E27FC236}">
                <a16:creationId xmlns:a16="http://schemas.microsoft.com/office/drawing/2014/main" id="{91B7FC2E-6E5C-48A4-BADA-0FEC40596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6901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5" name="Rectangle 314">
            <a:extLst>
              <a:ext uri="{FF2B5EF4-FFF2-40B4-BE49-F238E27FC236}">
                <a16:creationId xmlns:a16="http://schemas.microsoft.com/office/drawing/2014/main" id="{69616B56-9098-4207-8747-E1AFDD8BF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7790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6" name="Rectangle 315">
            <a:extLst>
              <a:ext uri="{FF2B5EF4-FFF2-40B4-BE49-F238E27FC236}">
                <a16:creationId xmlns:a16="http://schemas.microsoft.com/office/drawing/2014/main" id="{2E45B26F-586F-40E8-8459-3BA14A634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867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7" name="Rectangle 316">
            <a:extLst>
              <a:ext uri="{FF2B5EF4-FFF2-40B4-BE49-F238E27FC236}">
                <a16:creationId xmlns:a16="http://schemas.microsoft.com/office/drawing/2014/main" id="{0AC331D9-D3AB-406C-8B59-CB7C9B0D1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99568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8" name="Rectangle 317">
            <a:extLst>
              <a:ext uri="{FF2B5EF4-FFF2-40B4-BE49-F238E27FC236}">
                <a16:creationId xmlns:a16="http://schemas.microsoft.com/office/drawing/2014/main" id="{DBC513EF-0FD0-4801-BFE2-1D990495C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0457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19" name="Rectangle 318">
            <a:extLst>
              <a:ext uri="{FF2B5EF4-FFF2-40B4-BE49-F238E27FC236}">
                <a16:creationId xmlns:a16="http://schemas.microsoft.com/office/drawing/2014/main" id="{89863801-26FD-42AC-824B-81481951F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1346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0" name="Rectangle 319">
            <a:extLst>
              <a:ext uri="{FF2B5EF4-FFF2-40B4-BE49-F238E27FC236}">
                <a16:creationId xmlns:a16="http://schemas.microsoft.com/office/drawing/2014/main" id="{AD3A2804-98FB-403C-B364-FB784E1C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2235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1" name="Rectangle 320">
            <a:extLst>
              <a:ext uri="{FF2B5EF4-FFF2-40B4-BE49-F238E27FC236}">
                <a16:creationId xmlns:a16="http://schemas.microsoft.com/office/drawing/2014/main" id="{50198C81-8095-4BF8-9447-74F20C4E7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3124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2" name="Rectangle 321">
            <a:extLst>
              <a:ext uri="{FF2B5EF4-FFF2-40B4-BE49-F238E27FC236}">
                <a16:creationId xmlns:a16="http://schemas.microsoft.com/office/drawing/2014/main" id="{33B848A9-4162-4414-96A2-EC6DEAE75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4013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3" name="Rectangle 322">
            <a:extLst>
              <a:ext uri="{FF2B5EF4-FFF2-40B4-BE49-F238E27FC236}">
                <a16:creationId xmlns:a16="http://schemas.microsoft.com/office/drawing/2014/main" id="{741E6658-B7B0-47C9-9A8F-AE4534A39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490200" y="2926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4" name="Rectangle 323">
            <a:extLst>
              <a:ext uri="{FF2B5EF4-FFF2-40B4-BE49-F238E27FC236}">
                <a16:creationId xmlns:a16="http://schemas.microsoft.com/office/drawing/2014/main" id="{86F5EE13-5B13-4F69-9B00-8D09D83581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5791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5" name="Rectangle 324">
            <a:extLst>
              <a:ext uri="{FF2B5EF4-FFF2-40B4-BE49-F238E27FC236}">
                <a16:creationId xmlns:a16="http://schemas.microsoft.com/office/drawing/2014/main" id="{60573482-90FB-48E2-AC35-797937173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106680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6" name="Rectangle 325">
            <a:extLst>
              <a:ext uri="{FF2B5EF4-FFF2-40B4-BE49-F238E27FC236}">
                <a16:creationId xmlns:a16="http://schemas.microsoft.com/office/drawing/2014/main" id="{B9266CBE-8ECE-4981-91A1-D4FC529E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10756900" y="2926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7" name="Rectangle 326">
            <a:extLst>
              <a:ext uri="{FF2B5EF4-FFF2-40B4-BE49-F238E27FC236}">
                <a16:creationId xmlns:a16="http://schemas.microsoft.com/office/drawing/2014/main" id="{C7E0B3A2-4EBD-477D-801B-EC0036A05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8178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8" name="Rectangle 327">
            <a:extLst>
              <a:ext uri="{FF2B5EF4-FFF2-40B4-BE49-F238E27FC236}">
                <a16:creationId xmlns:a16="http://schemas.microsoft.com/office/drawing/2014/main" id="{C5A90198-0E16-43B9-9FA7-01B1E9703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8267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29" name="Rectangle 328">
            <a:extLst>
              <a:ext uri="{FF2B5EF4-FFF2-40B4-BE49-F238E27FC236}">
                <a16:creationId xmlns:a16="http://schemas.microsoft.com/office/drawing/2014/main" id="{535E826F-27B6-4CBA-92FF-EE29715DD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8356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31C7B447-BEAE-4332-A85D-9001AEE0A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8445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1" name="Rectangle 330">
            <a:extLst>
              <a:ext uri="{FF2B5EF4-FFF2-40B4-BE49-F238E27FC236}">
                <a16:creationId xmlns:a16="http://schemas.microsoft.com/office/drawing/2014/main" id="{2C9AEECD-4D29-4937-A509-80FD2A99F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8534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2" name="Rectangle 331">
            <a:extLst>
              <a:ext uri="{FF2B5EF4-FFF2-40B4-BE49-F238E27FC236}">
                <a16:creationId xmlns:a16="http://schemas.microsoft.com/office/drawing/2014/main" id="{5249AC84-3970-4E78-9FED-55B7B138F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8623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3" name="Rectangle 332">
            <a:extLst>
              <a:ext uri="{FF2B5EF4-FFF2-40B4-BE49-F238E27FC236}">
                <a16:creationId xmlns:a16="http://schemas.microsoft.com/office/drawing/2014/main" id="{067897D9-1ACF-4576-80D5-13A610ED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712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4" name="Rectangle 333">
            <a:extLst>
              <a:ext uri="{FF2B5EF4-FFF2-40B4-BE49-F238E27FC236}">
                <a16:creationId xmlns:a16="http://schemas.microsoft.com/office/drawing/2014/main" id="{7070FE7D-FB8C-4052-98DC-A606DCE09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801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F1C9ABED-F7CC-4685-B888-118A95CBF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8900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6" name="Rectangle 335">
            <a:extLst>
              <a:ext uri="{FF2B5EF4-FFF2-40B4-BE49-F238E27FC236}">
                <a16:creationId xmlns:a16="http://schemas.microsoft.com/office/drawing/2014/main" id="{1B1BA306-F3B3-4C1B-A2A4-DC07582BF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9789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6F1BFBAE-F098-4444-A865-3DC55A25CC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9067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8" name="Rectangle 337">
            <a:extLst>
              <a:ext uri="{FF2B5EF4-FFF2-40B4-BE49-F238E27FC236}">
                <a16:creationId xmlns:a16="http://schemas.microsoft.com/office/drawing/2014/main" id="{FFC1B8CE-DE4A-4B01-AC56-ACF9F296B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91567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095A51A9-1AFF-4FB7-A584-E334AD934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92456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0" name="Rectangle 339">
            <a:extLst>
              <a:ext uri="{FF2B5EF4-FFF2-40B4-BE49-F238E27FC236}">
                <a16:creationId xmlns:a16="http://schemas.microsoft.com/office/drawing/2014/main" id="{CBF98AEC-35BF-429A-85B3-E5E30FD82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1" name="Rectangle 340">
            <a:extLst>
              <a:ext uri="{FF2B5EF4-FFF2-40B4-BE49-F238E27FC236}">
                <a16:creationId xmlns:a16="http://schemas.microsoft.com/office/drawing/2014/main" id="{EFF7E2C5-1C9B-419E-BCF4-F38FDF6B0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423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2" name="Rectangle 341">
            <a:extLst>
              <a:ext uri="{FF2B5EF4-FFF2-40B4-BE49-F238E27FC236}">
                <a16:creationId xmlns:a16="http://schemas.microsoft.com/office/drawing/2014/main" id="{0FAA38D1-5D8F-45CF-B66F-55B94B138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5123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3" name="Rectangle 342">
            <a:extLst>
              <a:ext uri="{FF2B5EF4-FFF2-40B4-BE49-F238E27FC236}">
                <a16:creationId xmlns:a16="http://schemas.microsoft.com/office/drawing/2014/main" id="{43480FE3-4D0A-440E-B16A-2C7763ED4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96012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4" name="Rectangle 343">
            <a:extLst>
              <a:ext uri="{FF2B5EF4-FFF2-40B4-BE49-F238E27FC236}">
                <a16:creationId xmlns:a16="http://schemas.microsoft.com/office/drawing/2014/main" id="{E1247E28-0D58-4C5A-AF02-C60EEC634D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9690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5" name="Rectangle 344">
            <a:extLst>
              <a:ext uri="{FF2B5EF4-FFF2-40B4-BE49-F238E27FC236}">
                <a16:creationId xmlns:a16="http://schemas.microsoft.com/office/drawing/2014/main" id="{88C75DB7-B055-423C-8282-042E66775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9779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6" name="Rectangle 345">
            <a:extLst>
              <a:ext uri="{FF2B5EF4-FFF2-40B4-BE49-F238E27FC236}">
                <a16:creationId xmlns:a16="http://schemas.microsoft.com/office/drawing/2014/main" id="{9C9AF2F2-7A0D-444C-A932-1B7664DE3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98679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7" name="Rectangle 346">
            <a:extLst>
              <a:ext uri="{FF2B5EF4-FFF2-40B4-BE49-F238E27FC236}">
                <a16:creationId xmlns:a16="http://schemas.microsoft.com/office/drawing/2014/main" id="{65706FB1-3A10-4347-8352-3DFEA6606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99568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8" name="Rectangle 347">
            <a:extLst>
              <a:ext uri="{FF2B5EF4-FFF2-40B4-BE49-F238E27FC236}">
                <a16:creationId xmlns:a16="http://schemas.microsoft.com/office/drawing/2014/main" id="{52C1E440-8FA4-4456-AE61-EC03C1126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100457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49" name="Rectangle 348">
            <a:extLst>
              <a:ext uri="{FF2B5EF4-FFF2-40B4-BE49-F238E27FC236}">
                <a16:creationId xmlns:a16="http://schemas.microsoft.com/office/drawing/2014/main" id="{2AA39E69-3424-4BDA-8EC5-47FFC985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101346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0" name="Rectangle 349">
            <a:extLst>
              <a:ext uri="{FF2B5EF4-FFF2-40B4-BE49-F238E27FC236}">
                <a16:creationId xmlns:a16="http://schemas.microsoft.com/office/drawing/2014/main" id="{D1A87CAC-DB13-4D01-AE75-966A759E2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102235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1" name="Rectangle 350">
            <a:extLst>
              <a:ext uri="{FF2B5EF4-FFF2-40B4-BE49-F238E27FC236}">
                <a16:creationId xmlns:a16="http://schemas.microsoft.com/office/drawing/2014/main" id="{258CB35C-447B-40D1-8454-12317A9E47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103124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2" name="Rectangle 351">
            <a:extLst>
              <a:ext uri="{FF2B5EF4-FFF2-40B4-BE49-F238E27FC236}">
                <a16:creationId xmlns:a16="http://schemas.microsoft.com/office/drawing/2014/main" id="{1B580113-AA3A-4C9C-A450-C1C3A4B1C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104013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3" name="Rectangle 352">
            <a:extLst>
              <a:ext uri="{FF2B5EF4-FFF2-40B4-BE49-F238E27FC236}">
                <a16:creationId xmlns:a16="http://schemas.microsoft.com/office/drawing/2014/main" id="{20B2B3F9-5930-498C-80DC-9593D657B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104902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4" name="Rectangle 353">
            <a:extLst>
              <a:ext uri="{FF2B5EF4-FFF2-40B4-BE49-F238E27FC236}">
                <a16:creationId xmlns:a16="http://schemas.microsoft.com/office/drawing/2014/main" id="{EDED26A8-5CF2-4A03-A28F-2373B259B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10579100" y="3014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5" name="Rectangle 354">
            <a:extLst>
              <a:ext uri="{FF2B5EF4-FFF2-40B4-BE49-F238E27FC236}">
                <a16:creationId xmlns:a16="http://schemas.microsoft.com/office/drawing/2014/main" id="{B43F114F-C598-49BD-A5EA-01D515F64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668000" y="3014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6" name="Rectangle 355">
            <a:extLst>
              <a:ext uri="{FF2B5EF4-FFF2-40B4-BE49-F238E27FC236}">
                <a16:creationId xmlns:a16="http://schemas.microsoft.com/office/drawing/2014/main" id="{92329B22-AD43-4EBE-986D-AE3A7DB52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81788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7" name="Rectangle 356">
            <a:extLst>
              <a:ext uri="{FF2B5EF4-FFF2-40B4-BE49-F238E27FC236}">
                <a16:creationId xmlns:a16="http://schemas.microsoft.com/office/drawing/2014/main" id="{EE03D331-B790-4CE5-B919-4EEEACC55D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8267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8" name="Rectangle 357">
            <a:extLst>
              <a:ext uri="{FF2B5EF4-FFF2-40B4-BE49-F238E27FC236}">
                <a16:creationId xmlns:a16="http://schemas.microsoft.com/office/drawing/2014/main" id="{17C6E0B4-B8A4-4967-AA1C-093EF443FF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3566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59" name="Rectangle 358">
            <a:extLst>
              <a:ext uri="{FF2B5EF4-FFF2-40B4-BE49-F238E27FC236}">
                <a16:creationId xmlns:a16="http://schemas.microsoft.com/office/drawing/2014/main" id="{1862F2EC-D6E7-48AB-826E-7720394C0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0" name="Rectangle 359">
            <a:extLst>
              <a:ext uri="{FF2B5EF4-FFF2-40B4-BE49-F238E27FC236}">
                <a16:creationId xmlns:a16="http://schemas.microsoft.com/office/drawing/2014/main" id="{182B7542-1E52-4F80-980C-2577A9FA4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1" name="Rectangle 360">
            <a:extLst>
              <a:ext uri="{FF2B5EF4-FFF2-40B4-BE49-F238E27FC236}">
                <a16:creationId xmlns:a16="http://schemas.microsoft.com/office/drawing/2014/main" id="{FD72213E-DA58-4C25-8C9D-D9528BDFD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9F7CA62F-E599-4546-ADAA-EDC97C4EF5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712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3" name="Rectangle 362">
            <a:extLst>
              <a:ext uri="{FF2B5EF4-FFF2-40B4-BE49-F238E27FC236}">
                <a16:creationId xmlns:a16="http://schemas.microsoft.com/office/drawing/2014/main" id="{67BFD78F-5B4E-4975-852E-A33A97407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8801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4" name="Rectangle 363">
            <a:extLst>
              <a:ext uri="{FF2B5EF4-FFF2-40B4-BE49-F238E27FC236}">
                <a16:creationId xmlns:a16="http://schemas.microsoft.com/office/drawing/2014/main" id="{90A33CCF-910C-4C26-9DA7-B7C29F527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8890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5" name="Rectangle 364">
            <a:extLst>
              <a:ext uri="{FF2B5EF4-FFF2-40B4-BE49-F238E27FC236}">
                <a16:creationId xmlns:a16="http://schemas.microsoft.com/office/drawing/2014/main" id="{06C1893D-633F-421D-84EA-4576A5D35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8978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6" name="Rectangle 365">
            <a:extLst>
              <a:ext uri="{FF2B5EF4-FFF2-40B4-BE49-F238E27FC236}">
                <a16:creationId xmlns:a16="http://schemas.microsoft.com/office/drawing/2014/main" id="{4744BDFE-BDA3-494B-B327-E6580EDF6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067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7" name="Rectangle 366">
            <a:extLst>
              <a:ext uri="{FF2B5EF4-FFF2-40B4-BE49-F238E27FC236}">
                <a16:creationId xmlns:a16="http://schemas.microsoft.com/office/drawing/2014/main" id="{87979F3A-A78B-4BEE-9881-EC59743C6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156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8" name="Rectangle 367">
            <a:extLst>
              <a:ext uri="{FF2B5EF4-FFF2-40B4-BE49-F238E27FC236}">
                <a16:creationId xmlns:a16="http://schemas.microsoft.com/office/drawing/2014/main" id="{7711BDAB-9375-48AA-858E-37995D531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245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69" name="Rectangle 368">
            <a:extLst>
              <a:ext uri="{FF2B5EF4-FFF2-40B4-BE49-F238E27FC236}">
                <a16:creationId xmlns:a16="http://schemas.microsoft.com/office/drawing/2014/main" id="{9416A793-FC99-47EE-9A4E-BF3ED1FE6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3345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0" name="Rectangle 369">
            <a:extLst>
              <a:ext uri="{FF2B5EF4-FFF2-40B4-BE49-F238E27FC236}">
                <a16:creationId xmlns:a16="http://schemas.microsoft.com/office/drawing/2014/main" id="{58F68894-53DA-418B-A36A-9AFD08644F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423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1" name="Rectangle 370">
            <a:extLst>
              <a:ext uri="{FF2B5EF4-FFF2-40B4-BE49-F238E27FC236}">
                <a16:creationId xmlns:a16="http://schemas.microsoft.com/office/drawing/2014/main" id="{D0186130-F2AE-4F6C-B4E4-DE167E902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9512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2" name="Rectangle 371">
            <a:extLst>
              <a:ext uri="{FF2B5EF4-FFF2-40B4-BE49-F238E27FC236}">
                <a16:creationId xmlns:a16="http://schemas.microsoft.com/office/drawing/2014/main" id="{76D79E2A-0D68-4D52-8092-F6B0A6E81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96012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3" name="Rectangle 372">
            <a:extLst>
              <a:ext uri="{FF2B5EF4-FFF2-40B4-BE49-F238E27FC236}">
                <a16:creationId xmlns:a16="http://schemas.microsoft.com/office/drawing/2014/main" id="{7030229B-718B-494C-85B3-8A3A168EE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96901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4" name="Rectangle 373">
            <a:extLst>
              <a:ext uri="{FF2B5EF4-FFF2-40B4-BE49-F238E27FC236}">
                <a16:creationId xmlns:a16="http://schemas.microsoft.com/office/drawing/2014/main" id="{21E24DE1-0D5C-4672-8B32-5CEF1D6F8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97790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5" name="Rectangle 374">
            <a:extLst>
              <a:ext uri="{FF2B5EF4-FFF2-40B4-BE49-F238E27FC236}">
                <a16:creationId xmlns:a16="http://schemas.microsoft.com/office/drawing/2014/main" id="{0F303A97-EFA6-446C-B61B-9A6E945BE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98679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6" name="Rectangle 375">
            <a:extLst>
              <a:ext uri="{FF2B5EF4-FFF2-40B4-BE49-F238E27FC236}">
                <a16:creationId xmlns:a16="http://schemas.microsoft.com/office/drawing/2014/main" id="{4CA40F61-EBF4-4A5B-8605-E9CC7B727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99568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7" name="Rectangle 376">
            <a:extLst>
              <a:ext uri="{FF2B5EF4-FFF2-40B4-BE49-F238E27FC236}">
                <a16:creationId xmlns:a16="http://schemas.microsoft.com/office/drawing/2014/main" id="{655D6424-520C-4D14-8C4D-505DB5FEF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0457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8" name="Rectangle 377">
            <a:extLst>
              <a:ext uri="{FF2B5EF4-FFF2-40B4-BE49-F238E27FC236}">
                <a16:creationId xmlns:a16="http://schemas.microsoft.com/office/drawing/2014/main" id="{B8614B7D-1D7F-42DE-92AE-36D03CBE5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101346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79" name="Rectangle 378">
            <a:extLst>
              <a:ext uri="{FF2B5EF4-FFF2-40B4-BE49-F238E27FC236}">
                <a16:creationId xmlns:a16="http://schemas.microsoft.com/office/drawing/2014/main" id="{87E59256-62DB-4B89-B79F-01A58BFA3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102235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0" name="Rectangle 379">
            <a:extLst>
              <a:ext uri="{FF2B5EF4-FFF2-40B4-BE49-F238E27FC236}">
                <a16:creationId xmlns:a16="http://schemas.microsoft.com/office/drawing/2014/main" id="{65D2183C-1676-4BB7-97C1-4D940E369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103124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1" name="Rectangle 380">
            <a:extLst>
              <a:ext uri="{FF2B5EF4-FFF2-40B4-BE49-F238E27FC236}">
                <a16:creationId xmlns:a16="http://schemas.microsoft.com/office/drawing/2014/main" id="{A4A84017-1A3E-4380-B324-31E735332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104013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2" name="Rectangle 381">
            <a:extLst>
              <a:ext uri="{FF2B5EF4-FFF2-40B4-BE49-F238E27FC236}">
                <a16:creationId xmlns:a16="http://schemas.microsoft.com/office/drawing/2014/main" id="{6E3C316E-A5CF-47A6-B435-470A04AD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104902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3" name="Rectangle 382">
            <a:extLst>
              <a:ext uri="{FF2B5EF4-FFF2-40B4-BE49-F238E27FC236}">
                <a16:creationId xmlns:a16="http://schemas.microsoft.com/office/drawing/2014/main" id="{7E3624F9-6414-472A-8D50-59F9693B3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10579100" y="3103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0D3CF07A-B766-4883-B812-84508E3C95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106680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5" name="Rectangle 384">
            <a:extLst>
              <a:ext uri="{FF2B5EF4-FFF2-40B4-BE49-F238E27FC236}">
                <a16:creationId xmlns:a16="http://schemas.microsoft.com/office/drawing/2014/main" id="{46ECE5CB-1278-437B-BC64-C3D9C16C8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10756900" y="3103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6" name="Rectangle 385">
            <a:extLst>
              <a:ext uri="{FF2B5EF4-FFF2-40B4-BE49-F238E27FC236}">
                <a16:creationId xmlns:a16="http://schemas.microsoft.com/office/drawing/2014/main" id="{C7D67B78-4D0F-45EC-9ADC-24D7746E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8178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7" name="Rectangle 386">
            <a:extLst>
              <a:ext uri="{FF2B5EF4-FFF2-40B4-BE49-F238E27FC236}">
                <a16:creationId xmlns:a16="http://schemas.microsoft.com/office/drawing/2014/main" id="{07CFCFD1-C17C-4D49-B0FE-78302F9A4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8267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8" name="Rectangle 387">
            <a:extLst>
              <a:ext uri="{FF2B5EF4-FFF2-40B4-BE49-F238E27FC236}">
                <a16:creationId xmlns:a16="http://schemas.microsoft.com/office/drawing/2014/main" id="{DE9F31B1-8D37-4731-A177-97DF32173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8356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89" name="Rectangle 388">
            <a:extLst>
              <a:ext uri="{FF2B5EF4-FFF2-40B4-BE49-F238E27FC236}">
                <a16:creationId xmlns:a16="http://schemas.microsoft.com/office/drawing/2014/main" id="{EBEA86CC-059B-4103-B10B-75E0D1D87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84455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0" name="Rectangle 389">
            <a:extLst>
              <a:ext uri="{FF2B5EF4-FFF2-40B4-BE49-F238E27FC236}">
                <a16:creationId xmlns:a16="http://schemas.microsoft.com/office/drawing/2014/main" id="{C8C94553-87F7-4DF0-97D4-15954BC3C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8534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1" name="Rectangle 390">
            <a:extLst>
              <a:ext uri="{FF2B5EF4-FFF2-40B4-BE49-F238E27FC236}">
                <a16:creationId xmlns:a16="http://schemas.microsoft.com/office/drawing/2014/main" id="{B2F1E9EE-388C-4A89-9E4E-0C5E6D39D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86233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2" name="Rectangle 391">
            <a:extLst>
              <a:ext uri="{FF2B5EF4-FFF2-40B4-BE49-F238E27FC236}">
                <a16:creationId xmlns:a16="http://schemas.microsoft.com/office/drawing/2014/main" id="{020A373D-6ABB-436D-BAE2-93162F116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712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3" name="Rectangle 392">
            <a:extLst>
              <a:ext uri="{FF2B5EF4-FFF2-40B4-BE49-F238E27FC236}">
                <a16:creationId xmlns:a16="http://schemas.microsoft.com/office/drawing/2014/main" id="{B8AE01A3-F8CD-4CF0-A21B-323E9F40C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801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4" name="Rectangle 393">
            <a:extLst>
              <a:ext uri="{FF2B5EF4-FFF2-40B4-BE49-F238E27FC236}">
                <a16:creationId xmlns:a16="http://schemas.microsoft.com/office/drawing/2014/main" id="{56E0A784-C200-4086-BB10-7F1BC0F4F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890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5" name="Rectangle 394">
            <a:extLst>
              <a:ext uri="{FF2B5EF4-FFF2-40B4-BE49-F238E27FC236}">
                <a16:creationId xmlns:a16="http://schemas.microsoft.com/office/drawing/2014/main" id="{3405320A-3DBA-4FDA-AC06-7837F3B8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9789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6" name="Rectangle 395">
            <a:extLst>
              <a:ext uri="{FF2B5EF4-FFF2-40B4-BE49-F238E27FC236}">
                <a16:creationId xmlns:a16="http://schemas.microsoft.com/office/drawing/2014/main" id="{4A4E4A7D-9376-438A-B8C7-5D57F73D6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90678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7" name="Rectangle 396">
            <a:extLst>
              <a:ext uri="{FF2B5EF4-FFF2-40B4-BE49-F238E27FC236}">
                <a16:creationId xmlns:a16="http://schemas.microsoft.com/office/drawing/2014/main" id="{24033466-4231-4D7A-91B6-798EBE74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8" name="Rectangle 397">
            <a:extLst>
              <a:ext uri="{FF2B5EF4-FFF2-40B4-BE49-F238E27FC236}">
                <a16:creationId xmlns:a16="http://schemas.microsoft.com/office/drawing/2014/main" id="{85F4BA64-621F-469F-9AC8-AB69EC636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399" name="Rectangle 398">
            <a:extLst>
              <a:ext uri="{FF2B5EF4-FFF2-40B4-BE49-F238E27FC236}">
                <a16:creationId xmlns:a16="http://schemas.microsoft.com/office/drawing/2014/main" id="{70FDDF89-FFB5-4036-BB83-44FBCD2EA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0" name="Rectangle 399">
            <a:extLst>
              <a:ext uri="{FF2B5EF4-FFF2-40B4-BE49-F238E27FC236}">
                <a16:creationId xmlns:a16="http://schemas.microsoft.com/office/drawing/2014/main" id="{98214DCA-6760-4F7E-9048-14844BE66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1" name="Rectangle 400">
            <a:extLst>
              <a:ext uri="{FF2B5EF4-FFF2-40B4-BE49-F238E27FC236}">
                <a16:creationId xmlns:a16="http://schemas.microsoft.com/office/drawing/2014/main" id="{7DCB6B34-E284-49E9-BD45-5F01A9B29F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2" name="Rectangle 401">
            <a:extLst>
              <a:ext uri="{FF2B5EF4-FFF2-40B4-BE49-F238E27FC236}">
                <a16:creationId xmlns:a16="http://schemas.microsoft.com/office/drawing/2014/main" id="{F21213B6-1F93-4917-BA4C-CC2454A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3" name="Rectangle 402">
            <a:extLst>
              <a:ext uri="{FF2B5EF4-FFF2-40B4-BE49-F238E27FC236}">
                <a16:creationId xmlns:a16="http://schemas.microsoft.com/office/drawing/2014/main" id="{9DCE4DA7-6091-4264-B075-CD8FF85B2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4" name="Rectangle 403">
            <a:extLst>
              <a:ext uri="{FF2B5EF4-FFF2-40B4-BE49-F238E27FC236}">
                <a16:creationId xmlns:a16="http://schemas.microsoft.com/office/drawing/2014/main" id="{65AB5010-FE30-47F0-97A7-B9B21F691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5" name="Rectangle 404">
            <a:extLst>
              <a:ext uri="{FF2B5EF4-FFF2-40B4-BE49-F238E27FC236}">
                <a16:creationId xmlns:a16="http://schemas.microsoft.com/office/drawing/2014/main" id="{9A4DF1D6-1524-4805-9D93-BA5EB6FB0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9867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6" name="Rectangle 405">
            <a:extLst>
              <a:ext uri="{FF2B5EF4-FFF2-40B4-BE49-F238E27FC236}">
                <a16:creationId xmlns:a16="http://schemas.microsoft.com/office/drawing/2014/main" id="{4CD2BEA1-76F4-465F-98EF-443EFB3A1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99568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7" name="Rectangle 406">
            <a:extLst>
              <a:ext uri="{FF2B5EF4-FFF2-40B4-BE49-F238E27FC236}">
                <a16:creationId xmlns:a16="http://schemas.microsoft.com/office/drawing/2014/main" id="{EDD3519E-7400-465B-8A2C-FFF415BFA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0457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8" name="Rectangle 407">
            <a:extLst>
              <a:ext uri="{FF2B5EF4-FFF2-40B4-BE49-F238E27FC236}">
                <a16:creationId xmlns:a16="http://schemas.microsoft.com/office/drawing/2014/main" id="{308B898E-799D-447D-B4EA-E35C249E7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1346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09" name="Rectangle 408">
            <a:extLst>
              <a:ext uri="{FF2B5EF4-FFF2-40B4-BE49-F238E27FC236}">
                <a16:creationId xmlns:a16="http://schemas.microsoft.com/office/drawing/2014/main" id="{607B56D7-42C2-4E76-AD0D-3E68E8BDB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2235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0" name="Rectangle 409">
            <a:extLst>
              <a:ext uri="{FF2B5EF4-FFF2-40B4-BE49-F238E27FC236}">
                <a16:creationId xmlns:a16="http://schemas.microsoft.com/office/drawing/2014/main" id="{74F2ABD7-CA77-48C1-8A2E-9EAC25368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3124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1" name="Rectangle 410">
            <a:extLst>
              <a:ext uri="{FF2B5EF4-FFF2-40B4-BE49-F238E27FC236}">
                <a16:creationId xmlns:a16="http://schemas.microsoft.com/office/drawing/2014/main" id="{23D6565D-6507-477A-B17A-2E56E7B7A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104013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2" name="Rectangle 411">
            <a:extLst>
              <a:ext uri="{FF2B5EF4-FFF2-40B4-BE49-F238E27FC236}">
                <a16:creationId xmlns:a16="http://schemas.microsoft.com/office/drawing/2014/main" id="{8E05DE41-A02B-4F1C-BE49-703614464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104902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3" name="Rectangle 412">
            <a:extLst>
              <a:ext uri="{FF2B5EF4-FFF2-40B4-BE49-F238E27FC236}">
                <a16:creationId xmlns:a16="http://schemas.microsoft.com/office/drawing/2014/main" id="{D8D2DA17-E72A-4D59-8585-EA09750CE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105791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4" name="Rectangle 413">
            <a:extLst>
              <a:ext uri="{FF2B5EF4-FFF2-40B4-BE49-F238E27FC236}">
                <a16:creationId xmlns:a16="http://schemas.microsoft.com/office/drawing/2014/main" id="{A41384DB-31F5-41B8-A0D1-370172B82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10668000" y="3192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5" name="Rectangle 414">
            <a:extLst>
              <a:ext uri="{FF2B5EF4-FFF2-40B4-BE49-F238E27FC236}">
                <a16:creationId xmlns:a16="http://schemas.microsoft.com/office/drawing/2014/main" id="{2E1C31E6-4C54-4F7D-85D7-723B353442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10756900" y="3192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6" name="Rectangle 415">
            <a:extLst>
              <a:ext uri="{FF2B5EF4-FFF2-40B4-BE49-F238E27FC236}">
                <a16:creationId xmlns:a16="http://schemas.microsoft.com/office/drawing/2014/main" id="{BF199C72-B95E-4A2C-AC33-A047F34BC2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8178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7" name="Rectangle 416">
            <a:extLst>
              <a:ext uri="{FF2B5EF4-FFF2-40B4-BE49-F238E27FC236}">
                <a16:creationId xmlns:a16="http://schemas.microsoft.com/office/drawing/2014/main" id="{6E03489D-2412-4FBB-9307-834160987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8267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8" name="Rectangle 417">
            <a:extLst>
              <a:ext uri="{FF2B5EF4-FFF2-40B4-BE49-F238E27FC236}">
                <a16:creationId xmlns:a16="http://schemas.microsoft.com/office/drawing/2014/main" id="{F8B6D93F-AE28-4970-82F0-1F398EF63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8356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19" name="Rectangle 418">
            <a:extLst>
              <a:ext uri="{FF2B5EF4-FFF2-40B4-BE49-F238E27FC236}">
                <a16:creationId xmlns:a16="http://schemas.microsoft.com/office/drawing/2014/main" id="{8832EDD8-B52E-400B-B8D9-22A6ECFE0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84455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0" name="Rectangle 419">
            <a:extLst>
              <a:ext uri="{FF2B5EF4-FFF2-40B4-BE49-F238E27FC236}">
                <a16:creationId xmlns:a16="http://schemas.microsoft.com/office/drawing/2014/main" id="{76A076C5-069F-4A0E-A776-46F1A8AA4F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85344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1" name="Rectangle 420">
            <a:extLst>
              <a:ext uri="{FF2B5EF4-FFF2-40B4-BE49-F238E27FC236}">
                <a16:creationId xmlns:a16="http://schemas.microsoft.com/office/drawing/2014/main" id="{10D6FD4B-9E12-402F-B9F9-AAB7C4D07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8623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2" name="Rectangle 421">
            <a:extLst>
              <a:ext uri="{FF2B5EF4-FFF2-40B4-BE49-F238E27FC236}">
                <a16:creationId xmlns:a16="http://schemas.microsoft.com/office/drawing/2014/main" id="{8A7C3A23-A943-4633-9C15-0498C5373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8712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3" name="Rectangle 422">
            <a:extLst>
              <a:ext uri="{FF2B5EF4-FFF2-40B4-BE49-F238E27FC236}">
                <a16:creationId xmlns:a16="http://schemas.microsoft.com/office/drawing/2014/main" id="{A8827BEC-A192-4BEF-A0A0-2DBC4902C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8801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4" name="Rectangle 423">
            <a:extLst>
              <a:ext uri="{FF2B5EF4-FFF2-40B4-BE49-F238E27FC236}">
                <a16:creationId xmlns:a16="http://schemas.microsoft.com/office/drawing/2014/main" id="{09F8A63C-DA20-42E4-B487-D925454F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88900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5" name="Rectangle 424">
            <a:extLst>
              <a:ext uri="{FF2B5EF4-FFF2-40B4-BE49-F238E27FC236}">
                <a16:creationId xmlns:a16="http://schemas.microsoft.com/office/drawing/2014/main" id="{88182039-ECEE-4C06-A3D6-986C064C1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978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6" name="Rectangle 425">
            <a:extLst>
              <a:ext uri="{FF2B5EF4-FFF2-40B4-BE49-F238E27FC236}">
                <a16:creationId xmlns:a16="http://schemas.microsoft.com/office/drawing/2014/main" id="{49CC5F6A-DC62-4621-BB9C-74A507EEA0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9067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7" name="Rectangle 426">
            <a:extLst>
              <a:ext uri="{FF2B5EF4-FFF2-40B4-BE49-F238E27FC236}">
                <a16:creationId xmlns:a16="http://schemas.microsoft.com/office/drawing/2014/main" id="{481DA211-0C84-4D3E-8320-21D6D5A4A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91567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8" name="Rectangle 427">
            <a:extLst>
              <a:ext uri="{FF2B5EF4-FFF2-40B4-BE49-F238E27FC236}">
                <a16:creationId xmlns:a16="http://schemas.microsoft.com/office/drawing/2014/main" id="{86436216-5242-4196-A449-6EAC52AF31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92456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29" name="Rectangle 428">
            <a:extLst>
              <a:ext uri="{FF2B5EF4-FFF2-40B4-BE49-F238E27FC236}">
                <a16:creationId xmlns:a16="http://schemas.microsoft.com/office/drawing/2014/main" id="{5D88A7A6-E544-4CFC-9A8B-85E64D0F98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9334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0" name="Rectangle 429">
            <a:extLst>
              <a:ext uri="{FF2B5EF4-FFF2-40B4-BE49-F238E27FC236}">
                <a16:creationId xmlns:a16="http://schemas.microsoft.com/office/drawing/2014/main" id="{FBBFDEA8-BDBE-4A6F-B6A9-DAF042FB7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9423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1" name="Rectangle 430">
            <a:extLst>
              <a:ext uri="{FF2B5EF4-FFF2-40B4-BE49-F238E27FC236}">
                <a16:creationId xmlns:a16="http://schemas.microsoft.com/office/drawing/2014/main" id="{014A863E-9EBE-4AA9-8ECB-306719D2D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95123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2" name="Rectangle 431">
            <a:extLst>
              <a:ext uri="{FF2B5EF4-FFF2-40B4-BE49-F238E27FC236}">
                <a16:creationId xmlns:a16="http://schemas.microsoft.com/office/drawing/2014/main" id="{18CCCA28-FCF5-44DB-BB02-5E105B60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9601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3" name="Rectangle 432">
            <a:extLst>
              <a:ext uri="{FF2B5EF4-FFF2-40B4-BE49-F238E27FC236}">
                <a16:creationId xmlns:a16="http://schemas.microsoft.com/office/drawing/2014/main" id="{946F1967-E023-4CC0-BEAA-1669655AF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6901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4" name="Rectangle 433">
            <a:extLst>
              <a:ext uri="{FF2B5EF4-FFF2-40B4-BE49-F238E27FC236}">
                <a16:creationId xmlns:a16="http://schemas.microsoft.com/office/drawing/2014/main" id="{8724F128-4AE0-40B0-AA7C-413BE4A64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779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5" name="Rectangle 434">
            <a:extLst>
              <a:ext uri="{FF2B5EF4-FFF2-40B4-BE49-F238E27FC236}">
                <a16:creationId xmlns:a16="http://schemas.microsoft.com/office/drawing/2014/main" id="{00CCBC75-B3A4-4773-AEE4-B40AD1942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867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6" name="Rectangle 435">
            <a:extLst>
              <a:ext uri="{FF2B5EF4-FFF2-40B4-BE49-F238E27FC236}">
                <a16:creationId xmlns:a16="http://schemas.microsoft.com/office/drawing/2014/main" id="{A203A37A-4C63-4882-85FD-C4AF5A98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9568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7" name="Rectangle 436">
            <a:extLst>
              <a:ext uri="{FF2B5EF4-FFF2-40B4-BE49-F238E27FC236}">
                <a16:creationId xmlns:a16="http://schemas.microsoft.com/office/drawing/2014/main" id="{55F25269-44AD-4D53-A16E-0C7DBB7A7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100457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8" name="Rectangle 437">
            <a:extLst>
              <a:ext uri="{FF2B5EF4-FFF2-40B4-BE49-F238E27FC236}">
                <a16:creationId xmlns:a16="http://schemas.microsoft.com/office/drawing/2014/main" id="{EB3BA531-8604-41C7-8D3A-1A2513509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39" name="Rectangle 438">
            <a:extLst>
              <a:ext uri="{FF2B5EF4-FFF2-40B4-BE49-F238E27FC236}">
                <a16:creationId xmlns:a16="http://schemas.microsoft.com/office/drawing/2014/main" id="{6820EAF7-14A3-4F76-831F-933BBE4B9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2235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0" name="Rectangle 439">
            <a:extLst>
              <a:ext uri="{FF2B5EF4-FFF2-40B4-BE49-F238E27FC236}">
                <a16:creationId xmlns:a16="http://schemas.microsoft.com/office/drawing/2014/main" id="{E90F1558-87E8-4097-8D33-043B3BAE64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3124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1" name="Rectangle 440">
            <a:extLst>
              <a:ext uri="{FF2B5EF4-FFF2-40B4-BE49-F238E27FC236}">
                <a16:creationId xmlns:a16="http://schemas.microsoft.com/office/drawing/2014/main" id="{41DE9ED6-341C-4664-8A6C-CEF43BF91F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013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2" name="Rectangle 441">
            <a:extLst>
              <a:ext uri="{FF2B5EF4-FFF2-40B4-BE49-F238E27FC236}">
                <a16:creationId xmlns:a16="http://schemas.microsoft.com/office/drawing/2014/main" id="{B606203F-8DB7-4068-8D9B-F9EFBBC58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4902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07B16FF6-4D30-4FE1-9DF5-88386AEF5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3"/>
            </p:custDataLst>
          </p:nvPr>
        </p:nvSpPr>
        <p:spPr>
          <a:xfrm>
            <a:off x="10579100" y="3281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B5B997AA-FB96-421B-8A64-C31EAD2AC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4"/>
            </p:custDataLst>
          </p:nvPr>
        </p:nvSpPr>
        <p:spPr>
          <a:xfrm>
            <a:off x="106680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71DA7D4D-0FB6-4D05-9B0C-AD4FD053F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5"/>
            </p:custDataLst>
          </p:nvPr>
        </p:nvSpPr>
        <p:spPr>
          <a:xfrm>
            <a:off x="10756900" y="3281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632AFF1C-0577-466D-99C6-108982114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6"/>
            </p:custDataLst>
          </p:nvPr>
        </p:nvSpPr>
        <p:spPr>
          <a:xfrm>
            <a:off x="8178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097FD87C-C52A-474F-9E85-38463FD03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7"/>
            </p:custDataLst>
          </p:nvPr>
        </p:nvSpPr>
        <p:spPr>
          <a:xfrm>
            <a:off x="8267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59E7E93C-5134-4727-B5EF-42BAA98DF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8"/>
            </p:custDataLst>
          </p:nvPr>
        </p:nvSpPr>
        <p:spPr>
          <a:xfrm>
            <a:off x="83566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DDF1D2C0-C333-4F08-89D9-97B925FDD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49"/>
            </p:custDataLst>
          </p:nvPr>
        </p:nvSpPr>
        <p:spPr>
          <a:xfrm>
            <a:off x="8445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36A235C7-6F1A-428E-8CFB-3F3050B86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0"/>
            </p:custDataLst>
          </p:nvPr>
        </p:nvSpPr>
        <p:spPr>
          <a:xfrm>
            <a:off x="8534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508B106A-9789-4AC4-B8BA-E607FF81E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1"/>
            </p:custDataLst>
          </p:nvPr>
        </p:nvSpPr>
        <p:spPr>
          <a:xfrm>
            <a:off x="8623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AE4AB131-ED7B-47FE-BE87-B240B715E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2"/>
            </p:custDataLst>
          </p:nvPr>
        </p:nvSpPr>
        <p:spPr>
          <a:xfrm>
            <a:off x="8712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A74E5271-FF68-4D22-8C40-B9AB662B7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3"/>
            </p:custDataLst>
          </p:nvPr>
        </p:nvSpPr>
        <p:spPr>
          <a:xfrm>
            <a:off x="8801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F586DF88-4065-46EA-BCD7-3767ABC0A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4"/>
            </p:custDataLst>
          </p:nvPr>
        </p:nvSpPr>
        <p:spPr>
          <a:xfrm>
            <a:off x="88900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AF2C0BC0-0BB6-485C-9BD8-E385BF84F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5"/>
            </p:custDataLst>
          </p:nvPr>
        </p:nvSpPr>
        <p:spPr>
          <a:xfrm>
            <a:off x="89789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287E0B45-65B2-4DF3-B475-86BDA0AEB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6"/>
            </p:custDataLst>
          </p:nvPr>
        </p:nvSpPr>
        <p:spPr>
          <a:xfrm>
            <a:off x="9067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7E4BE204-0010-44D6-8381-6B2BF11B1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7"/>
            </p:custDataLst>
          </p:nvPr>
        </p:nvSpPr>
        <p:spPr>
          <a:xfrm>
            <a:off x="91567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C8D2B311-8689-453E-B4DD-A68860E9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8"/>
            </p:custDataLst>
          </p:nvPr>
        </p:nvSpPr>
        <p:spPr>
          <a:xfrm>
            <a:off x="9245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4AB05613-8F0E-4722-9FB6-3F653E992E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59"/>
            </p:custDataLst>
          </p:nvPr>
        </p:nvSpPr>
        <p:spPr>
          <a:xfrm>
            <a:off x="9334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519B8497-C4FC-4C29-B1CF-9932B6A3C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0"/>
            </p:custDataLst>
          </p:nvPr>
        </p:nvSpPr>
        <p:spPr>
          <a:xfrm>
            <a:off x="94234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3F8150A3-C8C6-440B-ABD5-3F8ED0113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1"/>
            </p:custDataLst>
          </p:nvPr>
        </p:nvSpPr>
        <p:spPr>
          <a:xfrm>
            <a:off x="95123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2FDA1F17-818D-46EA-A9C1-EEA81C867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2"/>
            </p:custDataLst>
          </p:nvPr>
        </p:nvSpPr>
        <p:spPr>
          <a:xfrm>
            <a:off x="96012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FFA10C59-CA69-4132-B466-A9CFF3F81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3"/>
            </p:custDataLst>
          </p:nvPr>
        </p:nvSpPr>
        <p:spPr>
          <a:xfrm>
            <a:off x="96901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50F94C46-4131-45C0-8778-3D0248ED9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4"/>
            </p:custDataLst>
          </p:nvPr>
        </p:nvSpPr>
        <p:spPr>
          <a:xfrm>
            <a:off x="9779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1729E789-05E2-46EE-9939-2042FB6DA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5"/>
            </p:custDataLst>
          </p:nvPr>
        </p:nvSpPr>
        <p:spPr>
          <a:xfrm>
            <a:off x="98679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4A6C3B40-A2DE-46BF-B747-BEECE9F11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6"/>
            </p:custDataLst>
          </p:nvPr>
        </p:nvSpPr>
        <p:spPr>
          <a:xfrm>
            <a:off x="99568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CC6455C2-5C95-4336-8BB7-176095073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7"/>
            </p:custDataLst>
          </p:nvPr>
        </p:nvSpPr>
        <p:spPr>
          <a:xfrm>
            <a:off x="100457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CE517D14-7A1E-41CC-A7F2-094B5A5E5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8"/>
            </p:custDataLst>
          </p:nvPr>
        </p:nvSpPr>
        <p:spPr>
          <a:xfrm>
            <a:off x="101346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60C179CF-2A1B-439A-8C7A-42D59A4AE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69"/>
            </p:custDataLst>
          </p:nvPr>
        </p:nvSpPr>
        <p:spPr>
          <a:xfrm>
            <a:off x="102235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3B843AA0-E4B4-45F6-B418-1B9E140BA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0"/>
            </p:custDataLst>
          </p:nvPr>
        </p:nvSpPr>
        <p:spPr>
          <a:xfrm>
            <a:off x="103124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B6954DFE-4344-4209-B95A-94C2E88176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1"/>
            </p:custDataLst>
          </p:nvPr>
        </p:nvSpPr>
        <p:spPr>
          <a:xfrm>
            <a:off x="104013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C366498D-3F23-4368-8951-72E70CE65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2"/>
            </p:custDataLst>
          </p:nvPr>
        </p:nvSpPr>
        <p:spPr>
          <a:xfrm>
            <a:off x="104902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E715C0B1-4B60-4BAA-8584-653D2B9900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3"/>
            </p:custDataLst>
          </p:nvPr>
        </p:nvSpPr>
        <p:spPr>
          <a:xfrm>
            <a:off x="10579100" y="33705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FE8B864C-47ED-46E7-AB28-14509BD2A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4"/>
            </p:custDataLst>
          </p:nvPr>
        </p:nvSpPr>
        <p:spPr>
          <a:xfrm>
            <a:off x="10668000" y="33705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E6FF4098-114A-45EF-8ADC-7C4C52F3F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5"/>
            </p:custDataLst>
          </p:nvPr>
        </p:nvSpPr>
        <p:spPr>
          <a:xfrm>
            <a:off x="8178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6FCF0042-7488-4274-B01D-4205B4C9C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6"/>
            </p:custDataLst>
          </p:nvPr>
        </p:nvSpPr>
        <p:spPr>
          <a:xfrm>
            <a:off x="8267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4648B6E9-DCDA-4135-B501-90F3BD59A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7"/>
            </p:custDataLst>
          </p:nvPr>
        </p:nvSpPr>
        <p:spPr>
          <a:xfrm>
            <a:off x="8356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60D7A107-12DD-4C28-9050-9727AD0E6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8"/>
            </p:custDataLst>
          </p:nvPr>
        </p:nvSpPr>
        <p:spPr>
          <a:xfrm>
            <a:off x="8445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2102C495-1B86-4B7C-A3B4-00ABBBDA7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79"/>
            </p:custDataLst>
          </p:nvPr>
        </p:nvSpPr>
        <p:spPr>
          <a:xfrm>
            <a:off x="8534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13308383-4C35-46C4-817D-7B084EBE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0"/>
            </p:custDataLst>
          </p:nvPr>
        </p:nvSpPr>
        <p:spPr>
          <a:xfrm>
            <a:off x="8623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B3ADC1A9-2ADA-4A93-AF52-83B3F6963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1"/>
            </p:custDataLst>
          </p:nvPr>
        </p:nvSpPr>
        <p:spPr>
          <a:xfrm>
            <a:off x="87122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71C2738A-8ABA-4889-934B-3ECB69A51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2"/>
            </p:custDataLst>
          </p:nvPr>
        </p:nvSpPr>
        <p:spPr>
          <a:xfrm>
            <a:off x="88011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5F5819BC-3107-4EC6-80FD-2B78ADE9A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3"/>
            </p:custDataLst>
          </p:nvPr>
        </p:nvSpPr>
        <p:spPr>
          <a:xfrm>
            <a:off x="8890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0610B591-4197-4E05-A23B-79EB0EC62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4"/>
            </p:custDataLst>
          </p:nvPr>
        </p:nvSpPr>
        <p:spPr>
          <a:xfrm>
            <a:off x="89789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0BC87489-C064-471C-B5E0-AA33C69CB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5"/>
            </p:custDataLst>
          </p:nvPr>
        </p:nvSpPr>
        <p:spPr>
          <a:xfrm>
            <a:off x="9067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1226FF8F-E59D-4BD9-8977-FA66CB238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6"/>
            </p:custDataLst>
          </p:nvPr>
        </p:nvSpPr>
        <p:spPr>
          <a:xfrm>
            <a:off x="91567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40B78538-EF90-4A1A-8641-6022F89D5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7"/>
            </p:custDataLst>
          </p:nvPr>
        </p:nvSpPr>
        <p:spPr>
          <a:xfrm>
            <a:off x="92456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D2D4794D-7597-4CA1-8F8A-65495A3F5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8"/>
            </p:custDataLst>
          </p:nvPr>
        </p:nvSpPr>
        <p:spPr>
          <a:xfrm>
            <a:off x="9334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AB8987F0-EE28-42DB-BC55-164557828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89"/>
            </p:custDataLst>
          </p:nvPr>
        </p:nvSpPr>
        <p:spPr>
          <a:xfrm>
            <a:off x="94234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D47527E6-82B4-46D7-A593-4AC3F27CF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0"/>
            </p:custDataLst>
          </p:nvPr>
        </p:nvSpPr>
        <p:spPr>
          <a:xfrm>
            <a:off x="95123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8CEB99FC-C216-4F9C-BE5E-D1C3C492E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1"/>
            </p:custDataLst>
          </p:nvPr>
        </p:nvSpPr>
        <p:spPr>
          <a:xfrm>
            <a:off x="9601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2E29E072-4FAC-480A-BA7B-C5573346A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2"/>
            </p:custDataLst>
          </p:nvPr>
        </p:nvSpPr>
        <p:spPr>
          <a:xfrm>
            <a:off x="9690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FE5B535D-8281-43D5-A0FA-6A53234AE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3"/>
            </p:custDataLst>
          </p:nvPr>
        </p:nvSpPr>
        <p:spPr>
          <a:xfrm>
            <a:off x="97790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33BBD8A8-AA16-42E7-B63D-C235E2C0E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4"/>
            </p:custDataLst>
          </p:nvPr>
        </p:nvSpPr>
        <p:spPr>
          <a:xfrm>
            <a:off x="9867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4712C22F-781E-43E9-A28B-1EDF45139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5"/>
            </p:custDataLst>
          </p:nvPr>
        </p:nvSpPr>
        <p:spPr>
          <a:xfrm>
            <a:off x="99568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08DD94B4-409A-466B-AD3B-F08FA27BB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6"/>
            </p:custDataLst>
          </p:nvPr>
        </p:nvSpPr>
        <p:spPr>
          <a:xfrm>
            <a:off x="100457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D78615F6-9D5B-45F0-8FC9-96B927732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7"/>
            </p:custDataLst>
          </p:nvPr>
        </p:nvSpPr>
        <p:spPr>
          <a:xfrm>
            <a:off x="101346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3148095D-39A6-4041-874B-21DA8076C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8"/>
            </p:custDataLst>
          </p:nvPr>
        </p:nvSpPr>
        <p:spPr>
          <a:xfrm>
            <a:off x="102235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48EE7D58-FB32-41C8-A86F-2E1439883E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99"/>
            </p:custDataLst>
          </p:nvPr>
        </p:nvSpPr>
        <p:spPr>
          <a:xfrm>
            <a:off x="103124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56BCBA80-F652-4784-819C-1FA19814B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0"/>
            </p:custDataLst>
          </p:nvPr>
        </p:nvSpPr>
        <p:spPr>
          <a:xfrm>
            <a:off x="104013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52EC1262-EB3E-49EA-BEC3-5223DF2E7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1"/>
            </p:custDataLst>
          </p:nvPr>
        </p:nvSpPr>
        <p:spPr>
          <a:xfrm>
            <a:off x="104902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CCFD8D0C-4B04-4DE6-A617-EAB82579F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2"/>
            </p:custDataLst>
          </p:nvPr>
        </p:nvSpPr>
        <p:spPr>
          <a:xfrm>
            <a:off x="10579100" y="34594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118A94BE-02EE-44E8-975F-6B1CE03F8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3"/>
            </p:custDataLst>
          </p:nvPr>
        </p:nvSpPr>
        <p:spPr>
          <a:xfrm>
            <a:off x="106680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CFC81B8C-DF63-497F-9551-44BE881B5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4"/>
            </p:custDataLst>
          </p:nvPr>
        </p:nvSpPr>
        <p:spPr>
          <a:xfrm>
            <a:off x="10756900" y="34594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B4B4DF99-7DFC-49D4-BFB1-2F2AFA536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5"/>
            </p:custDataLst>
          </p:nvPr>
        </p:nvSpPr>
        <p:spPr>
          <a:xfrm>
            <a:off x="8178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BB561562-F9C0-4482-8B68-598227E29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6"/>
            </p:custDataLst>
          </p:nvPr>
        </p:nvSpPr>
        <p:spPr>
          <a:xfrm>
            <a:off x="8267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2E9A5010-40EF-4710-89AD-D38A1D71AD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7"/>
            </p:custDataLst>
          </p:nvPr>
        </p:nvSpPr>
        <p:spPr>
          <a:xfrm>
            <a:off x="8356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BB8904DB-43E4-45F0-84F0-66133D6680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8"/>
            </p:custDataLst>
          </p:nvPr>
        </p:nvSpPr>
        <p:spPr>
          <a:xfrm>
            <a:off x="8445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13032A58-1863-48AC-B506-0A03928AF3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09"/>
            </p:custDataLst>
          </p:nvPr>
        </p:nvSpPr>
        <p:spPr>
          <a:xfrm>
            <a:off x="8534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FEAFBFF0-7F4B-4EA2-B003-2794E29B7C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0"/>
            </p:custDataLst>
          </p:nvPr>
        </p:nvSpPr>
        <p:spPr>
          <a:xfrm>
            <a:off x="8623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37084174-DF6A-4E7D-A161-EA725E4F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1"/>
            </p:custDataLst>
          </p:nvPr>
        </p:nvSpPr>
        <p:spPr>
          <a:xfrm>
            <a:off x="8712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B6D6A34A-03FC-467C-9CA5-C122E24E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2"/>
            </p:custDataLst>
          </p:nvPr>
        </p:nvSpPr>
        <p:spPr>
          <a:xfrm>
            <a:off x="8801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29027951-2C04-481E-B42B-671F33B54E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3"/>
            </p:custDataLst>
          </p:nvPr>
        </p:nvSpPr>
        <p:spPr>
          <a:xfrm>
            <a:off x="8890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5BD1C85B-AE06-44F3-AA9C-67502B6610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4"/>
            </p:custDataLst>
          </p:nvPr>
        </p:nvSpPr>
        <p:spPr>
          <a:xfrm>
            <a:off x="8978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AD5639B6-0DE9-43DA-8D5F-C18EFE682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5"/>
            </p:custDataLst>
          </p:nvPr>
        </p:nvSpPr>
        <p:spPr>
          <a:xfrm>
            <a:off x="9067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96F1BF50-3D13-448E-99BF-754D7DDEA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6"/>
            </p:custDataLst>
          </p:nvPr>
        </p:nvSpPr>
        <p:spPr>
          <a:xfrm>
            <a:off x="91567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58BF3127-FF7B-4D76-9C65-C7A9AD1A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7"/>
            </p:custDataLst>
          </p:nvPr>
        </p:nvSpPr>
        <p:spPr>
          <a:xfrm>
            <a:off x="9245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4E545533-33A5-4015-A32D-974E01CD66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8"/>
            </p:custDataLst>
          </p:nvPr>
        </p:nvSpPr>
        <p:spPr>
          <a:xfrm>
            <a:off x="9334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6E9C4080-5B9A-493A-B7B9-7259BE6C0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19"/>
            </p:custDataLst>
          </p:nvPr>
        </p:nvSpPr>
        <p:spPr>
          <a:xfrm>
            <a:off x="9423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A663F60B-BEE6-4E48-9664-515354A1B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0"/>
            </p:custDataLst>
          </p:nvPr>
        </p:nvSpPr>
        <p:spPr>
          <a:xfrm>
            <a:off x="95123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8A69BD11-64AF-42D6-8658-23DCFDA5B6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1"/>
            </p:custDataLst>
          </p:nvPr>
        </p:nvSpPr>
        <p:spPr>
          <a:xfrm>
            <a:off x="9601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64F31AD5-FD74-4376-BA28-26179A8FB3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2"/>
            </p:custDataLst>
          </p:nvPr>
        </p:nvSpPr>
        <p:spPr>
          <a:xfrm>
            <a:off x="96901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95B22D7F-AE41-475A-BB75-7438E412D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3"/>
            </p:custDataLst>
          </p:nvPr>
        </p:nvSpPr>
        <p:spPr>
          <a:xfrm>
            <a:off x="9779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6170C3E5-23AB-4433-BD92-C4FF10A6F3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4"/>
            </p:custDataLst>
          </p:nvPr>
        </p:nvSpPr>
        <p:spPr>
          <a:xfrm>
            <a:off x="98679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DBED0F8A-A50C-4662-B121-77EED914A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5"/>
            </p:custDataLst>
          </p:nvPr>
        </p:nvSpPr>
        <p:spPr>
          <a:xfrm>
            <a:off x="99568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3F3F3AA3-EDAB-4846-B9F5-04E8F8F4C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6"/>
            </p:custDataLst>
          </p:nvPr>
        </p:nvSpPr>
        <p:spPr>
          <a:xfrm>
            <a:off x="100457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5F2868C2-72FB-49E4-9028-CBEE35052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7"/>
            </p:custDataLst>
          </p:nvPr>
        </p:nvSpPr>
        <p:spPr>
          <a:xfrm>
            <a:off x="101346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83F6721B-9C42-4B25-B264-7203F8276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8"/>
            </p:custDataLst>
          </p:nvPr>
        </p:nvSpPr>
        <p:spPr>
          <a:xfrm>
            <a:off x="102235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72B58C21-1AF5-4A6B-895D-E7E250EB5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29"/>
            </p:custDataLst>
          </p:nvPr>
        </p:nvSpPr>
        <p:spPr>
          <a:xfrm>
            <a:off x="103124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4D30DFF9-576B-4EA7-9586-DF99AD44B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0"/>
            </p:custDataLst>
          </p:nvPr>
        </p:nvSpPr>
        <p:spPr>
          <a:xfrm>
            <a:off x="104013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8FBD1016-8701-42CD-B438-2212C1E95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1"/>
            </p:custDataLst>
          </p:nvPr>
        </p:nvSpPr>
        <p:spPr>
          <a:xfrm>
            <a:off x="104902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145DD7B8-5B70-4892-9B40-595E8720D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2"/>
            </p:custDataLst>
          </p:nvPr>
        </p:nvSpPr>
        <p:spPr>
          <a:xfrm>
            <a:off x="105791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CA9E2182-DCA9-4E33-8128-9C3CDE2CA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3"/>
            </p:custDataLst>
          </p:nvPr>
        </p:nvSpPr>
        <p:spPr>
          <a:xfrm>
            <a:off x="10668000" y="35483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290B2429-2B95-41BB-A1C0-22E593D4E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4"/>
            </p:custDataLst>
          </p:nvPr>
        </p:nvSpPr>
        <p:spPr>
          <a:xfrm>
            <a:off x="10756900" y="35483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B70371B2-69B8-400F-A1BB-168956010B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5"/>
            </p:custDataLst>
          </p:nvPr>
        </p:nvSpPr>
        <p:spPr>
          <a:xfrm>
            <a:off x="8178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E7C80D7C-5524-421E-A5B3-E59A31E06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6"/>
            </p:custDataLst>
          </p:nvPr>
        </p:nvSpPr>
        <p:spPr>
          <a:xfrm>
            <a:off x="82677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E955D2D1-EEB4-41F5-A416-810D39B7A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7"/>
            </p:custDataLst>
          </p:nvPr>
        </p:nvSpPr>
        <p:spPr>
          <a:xfrm>
            <a:off x="8356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9CEE1A88-175A-4DCB-8CCA-8FC622084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8"/>
            </p:custDataLst>
          </p:nvPr>
        </p:nvSpPr>
        <p:spPr>
          <a:xfrm>
            <a:off x="8445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0F465FE8-3841-4F6C-BC43-5907F4093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39"/>
            </p:custDataLst>
          </p:nvPr>
        </p:nvSpPr>
        <p:spPr>
          <a:xfrm>
            <a:off x="85344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4FD66DA5-BBCA-4C80-8741-3240C22BD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0"/>
            </p:custDataLst>
          </p:nvPr>
        </p:nvSpPr>
        <p:spPr>
          <a:xfrm>
            <a:off x="8623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884BE7D2-46FD-473D-A8CA-DAA9B8B7C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1"/>
            </p:custDataLst>
          </p:nvPr>
        </p:nvSpPr>
        <p:spPr>
          <a:xfrm>
            <a:off x="87122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DDB38BD4-AD9A-40F1-974D-EF25CA492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2"/>
            </p:custDataLst>
          </p:nvPr>
        </p:nvSpPr>
        <p:spPr>
          <a:xfrm>
            <a:off x="88011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B4D96AAD-1C2C-4052-AE33-49A9ACAD2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3"/>
            </p:custDataLst>
          </p:nvPr>
        </p:nvSpPr>
        <p:spPr>
          <a:xfrm>
            <a:off x="88900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B071E172-7814-46B5-B87F-A4C281CEAF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4"/>
            </p:custDataLst>
          </p:nvPr>
        </p:nvSpPr>
        <p:spPr>
          <a:xfrm>
            <a:off x="8978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3E9EE35B-BC52-402C-A492-59E1C6AFA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5"/>
            </p:custDataLst>
          </p:nvPr>
        </p:nvSpPr>
        <p:spPr>
          <a:xfrm>
            <a:off x="90678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8499CA7D-E640-4E34-8FEF-990F40B58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6"/>
            </p:custDataLst>
          </p:nvPr>
        </p:nvSpPr>
        <p:spPr>
          <a:xfrm>
            <a:off x="9156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B623A110-5899-432E-90A7-35E1AA1E1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7"/>
            </p:custDataLst>
          </p:nvPr>
        </p:nvSpPr>
        <p:spPr>
          <a:xfrm>
            <a:off x="9245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7DA8E4C9-F790-4F09-BB97-0C1A8FEFA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8"/>
            </p:custDataLst>
          </p:nvPr>
        </p:nvSpPr>
        <p:spPr>
          <a:xfrm>
            <a:off x="9334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2C0DFA63-65DC-40CB-A33C-DC8AFC3A5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49"/>
            </p:custDataLst>
          </p:nvPr>
        </p:nvSpPr>
        <p:spPr>
          <a:xfrm>
            <a:off x="9423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EA30CD57-B03C-4FD0-93D1-9BF3E1A7B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0"/>
            </p:custDataLst>
          </p:nvPr>
        </p:nvSpPr>
        <p:spPr>
          <a:xfrm>
            <a:off x="95123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58BCD892-310E-4845-850D-80B3FB3A4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1"/>
            </p:custDataLst>
          </p:nvPr>
        </p:nvSpPr>
        <p:spPr>
          <a:xfrm>
            <a:off x="9601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4D36C58D-8CE0-4A8D-8BE8-37986D0EB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2"/>
            </p:custDataLst>
          </p:nvPr>
        </p:nvSpPr>
        <p:spPr>
          <a:xfrm>
            <a:off x="9690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83A3677A-3676-43B5-825B-1DDA085E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3"/>
            </p:custDataLst>
          </p:nvPr>
        </p:nvSpPr>
        <p:spPr>
          <a:xfrm>
            <a:off x="9779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6263B66D-9A4D-45C6-80E0-EC0F0AD82D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4"/>
            </p:custDataLst>
          </p:nvPr>
        </p:nvSpPr>
        <p:spPr>
          <a:xfrm>
            <a:off x="98679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33232753-C281-4A10-9677-AC22F0AD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5"/>
            </p:custDataLst>
          </p:nvPr>
        </p:nvSpPr>
        <p:spPr>
          <a:xfrm>
            <a:off x="99568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FEFAA8F5-8532-4996-92EF-55C766E79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6"/>
            </p:custDataLst>
          </p:nvPr>
        </p:nvSpPr>
        <p:spPr>
          <a:xfrm>
            <a:off x="100457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FA5BA3DE-45DE-448B-A317-44ECC24FD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7"/>
            </p:custDataLst>
          </p:nvPr>
        </p:nvSpPr>
        <p:spPr>
          <a:xfrm>
            <a:off x="101346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D37D9A37-6CBA-4FCD-A30E-4ABA5E3089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8"/>
            </p:custDataLst>
          </p:nvPr>
        </p:nvSpPr>
        <p:spPr>
          <a:xfrm>
            <a:off x="102235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A034ABDC-B2AE-498C-95B5-AB076F46D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59"/>
            </p:custDataLst>
          </p:nvPr>
        </p:nvSpPr>
        <p:spPr>
          <a:xfrm>
            <a:off x="103124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ABD0C876-8C88-4121-8611-0293C2EB7A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0"/>
            </p:custDataLst>
          </p:nvPr>
        </p:nvSpPr>
        <p:spPr>
          <a:xfrm>
            <a:off x="104013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4F9C7978-ADB1-49BD-9CE4-55AC29BA2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1"/>
            </p:custDataLst>
          </p:nvPr>
        </p:nvSpPr>
        <p:spPr>
          <a:xfrm>
            <a:off x="104902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60C374F8-F7C5-429E-942D-D1D87A2869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2"/>
            </p:custDataLst>
          </p:nvPr>
        </p:nvSpPr>
        <p:spPr>
          <a:xfrm>
            <a:off x="10579100" y="36372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7034CF19-3E45-4BAC-AC35-D670BFF31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3"/>
            </p:custDataLst>
          </p:nvPr>
        </p:nvSpPr>
        <p:spPr>
          <a:xfrm>
            <a:off x="106680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22739B62-FF70-4785-AF42-A3915AAE4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4"/>
            </p:custDataLst>
          </p:nvPr>
        </p:nvSpPr>
        <p:spPr>
          <a:xfrm>
            <a:off x="10756900" y="36372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2E5EC36A-90D0-4556-A2C7-6CCF69D8B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5"/>
            </p:custDataLst>
          </p:nvPr>
        </p:nvSpPr>
        <p:spPr>
          <a:xfrm>
            <a:off x="8178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AA2DF37B-2A82-4FC2-9FED-192C26C13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6"/>
            </p:custDataLst>
          </p:nvPr>
        </p:nvSpPr>
        <p:spPr>
          <a:xfrm>
            <a:off x="8267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0734301D-2DB6-4F37-8998-058050C21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7"/>
            </p:custDataLst>
          </p:nvPr>
        </p:nvSpPr>
        <p:spPr>
          <a:xfrm>
            <a:off x="83566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A40B112F-CB31-43D5-A849-0BF4B64E5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8"/>
            </p:custDataLst>
          </p:nvPr>
        </p:nvSpPr>
        <p:spPr>
          <a:xfrm>
            <a:off x="8445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5371AD4D-B55B-4F17-B00A-5E5289B2E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69"/>
            </p:custDataLst>
          </p:nvPr>
        </p:nvSpPr>
        <p:spPr>
          <a:xfrm>
            <a:off x="85344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66E220B6-9D11-416C-94C7-6624CAD9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0"/>
            </p:custDataLst>
          </p:nvPr>
        </p:nvSpPr>
        <p:spPr>
          <a:xfrm>
            <a:off x="86233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35C39E83-9AE9-4E44-A526-DC5B52B92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1"/>
            </p:custDataLst>
          </p:nvPr>
        </p:nvSpPr>
        <p:spPr>
          <a:xfrm>
            <a:off x="8712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BCE7FF9F-915F-4EA5-BF4E-FE5C3D46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2"/>
            </p:custDataLst>
          </p:nvPr>
        </p:nvSpPr>
        <p:spPr>
          <a:xfrm>
            <a:off x="8801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B2D00D3B-77AD-47E1-84B9-63E95C63A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3"/>
            </p:custDataLst>
          </p:nvPr>
        </p:nvSpPr>
        <p:spPr>
          <a:xfrm>
            <a:off x="88900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4E39DC9B-F787-4F93-B5F2-AB94B7A873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4"/>
            </p:custDataLst>
          </p:nvPr>
        </p:nvSpPr>
        <p:spPr>
          <a:xfrm>
            <a:off x="8978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991AAE41-5AC4-4A77-B7F7-9DAAC64D8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5"/>
            </p:custDataLst>
          </p:nvPr>
        </p:nvSpPr>
        <p:spPr>
          <a:xfrm>
            <a:off x="9067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74E0F8F3-359E-4157-996E-60AB163C90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6"/>
            </p:custDataLst>
          </p:nvPr>
        </p:nvSpPr>
        <p:spPr>
          <a:xfrm>
            <a:off x="91567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781139D8-756A-4807-B924-69EB7C4665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7"/>
            </p:custDataLst>
          </p:nvPr>
        </p:nvSpPr>
        <p:spPr>
          <a:xfrm>
            <a:off x="9245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B945200D-28D9-4E3E-9C5C-2DC968397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8"/>
            </p:custDataLst>
          </p:nvPr>
        </p:nvSpPr>
        <p:spPr>
          <a:xfrm>
            <a:off x="93345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A70CD934-183A-4F3A-B41A-8CB2A098B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79"/>
            </p:custDataLst>
          </p:nvPr>
        </p:nvSpPr>
        <p:spPr>
          <a:xfrm>
            <a:off x="9423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E8051166-5C70-4EC5-B358-EE09AAAEA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0"/>
            </p:custDataLst>
          </p:nvPr>
        </p:nvSpPr>
        <p:spPr>
          <a:xfrm>
            <a:off x="9512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F3DD3F06-6C08-4FFF-A44D-6E8912041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1"/>
            </p:custDataLst>
          </p:nvPr>
        </p:nvSpPr>
        <p:spPr>
          <a:xfrm>
            <a:off x="9601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39409A0A-42D1-4DCF-96C8-92C692909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2"/>
            </p:custDataLst>
          </p:nvPr>
        </p:nvSpPr>
        <p:spPr>
          <a:xfrm>
            <a:off x="9690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358D13EF-4A12-480C-9FF2-3208CC7CE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3"/>
            </p:custDataLst>
          </p:nvPr>
        </p:nvSpPr>
        <p:spPr>
          <a:xfrm>
            <a:off x="9779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0BB4F559-E412-4E09-A1E3-AB68742A4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4"/>
            </p:custDataLst>
          </p:nvPr>
        </p:nvSpPr>
        <p:spPr>
          <a:xfrm>
            <a:off x="98679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98B1B285-4D78-4794-9743-5267D65DE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5"/>
            </p:custDataLst>
          </p:nvPr>
        </p:nvSpPr>
        <p:spPr>
          <a:xfrm>
            <a:off x="99568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93DCC7F4-22DF-4802-A9A7-0C2F9CCBF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6"/>
            </p:custDataLst>
          </p:nvPr>
        </p:nvSpPr>
        <p:spPr>
          <a:xfrm>
            <a:off x="100457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6ACF3B76-C970-49CB-BFE1-A4CE767800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7"/>
            </p:custDataLst>
          </p:nvPr>
        </p:nvSpPr>
        <p:spPr>
          <a:xfrm>
            <a:off x="101346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BCB65E46-76C0-4796-8158-F73B8BC42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8"/>
            </p:custDataLst>
          </p:nvPr>
        </p:nvSpPr>
        <p:spPr>
          <a:xfrm>
            <a:off x="102235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7DFDE2B3-0803-45B9-84AC-8933CD6C5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89"/>
            </p:custDataLst>
          </p:nvPr>
        </p:nvSpPr>
        <p:spPr>
          <a:xfrm>
            <a:off x="103124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1C4B35D9-A19D-4FF5-8959-8C34A7FF5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0"/>
            </p:custDataLst>
          </p:nvPr>
        </p:nvSpPr>
        <p:spPr>
          <a:xfrm>
            <a:off x="104013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EF08D820-50DB-4AB3-BBF1-3992F97A9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1"/>
            </p:custDataLst>
          </p:nvPr>
        </p:nvSpPr>
        <p:spPr>
          <a:xfrm>
            <a:off x="104902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52BF282A-16C7-46BB-AF22-B5CC2DDD4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2"/>
            </p:custDataLst>
          </p:nvPr>
        </p:nvSpPr>
        <p:spPr>
          <a:xfrm>
            <a:off x="10579100" y="37261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5FC98C6A-6C62-45E1-94DF-5725E34E94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3"/>
            </p:custDataLst>
          </p:nvPr>
        </p:nvSpPr>
        <p:spPr>
          <a:xfrm>
            <a:off x="10668000" y="37261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B37C5D6D-0E2E-43C2-B4AB-016656CB8F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4"/>
            </p:custDataLst>
          </p:nvPr>
        </p:nvSpPr>
        <p:spPr>
          <a:xfrm>
            <a:off x="8178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CEF93467-F872-4F2C-9F17-2D2CB3677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5"/>
            </p:custDataLst>
          </p:nvPr>
        </p:nvSpPr>
        <p:spPr>
          <a:xfrm>
            <a:off x="8267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6C11CB24-529A-4A94-84A4-4C6EC2CB1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6"/>
            </p:custDataLst>
          </p:nvPr>
        </p:nvSpPr>
        <p:spPr>
          <a:xfrm>
            <a:off x="8356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DC5AECFF-CE5C-41CA-BC29-63B92C85C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7"/>
            </p:custDataLst>
          </p:nvPr>
        </p:nvSpPr>
        <p:spPr>
          <a:xfrm>
            <a:off x="8445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73967006-B4C8-4756-ADFB-D567CB71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8"/>
            </p:custDataLst>
          </p:nvPr>
        </p:nvSpPr>
        <p:spPr>
          <a:xfrm>
            <a:off x="8534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3BD83725-DB78-4426-B390-90E323BEA2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99"/>
            </p:custDataLst>
          </p:nvPr>
        </p:nvSpPr>
        <p:spPr>
          <a:xfrm>
            <a:off x="8623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7DC5FDD4-C3D1-4CA3-9572-C5934D4B8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0"/>
            </p:custDataLst>
          </p:nvPr>
        </p:nvSpPr>
        <p:spPr>
          <a:xfrm>
            <a:off x="87122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CBA973D9-8A99-4057-AE2E-C80EBD7B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1"/>
            </p:custDataLst>
          </p:nvPr>
        </p:nvSpPr>
        <p:spPr>
          <a:xfrm>
            <a:off x="8801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DF27B745-C715-4DC7-B743-707B8DF20E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2"/>
            </p:custDataLst>
          </p:nvPr>
        </p:nvSpPr>
        <p:spPr>
          <a:xfrm>
            <a:off x="88900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1CB47C09-ED6C-45D6-89A6-19B8E6F90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3"/>
            </p:custDataLst>
          </p:nvPr>
        </p:nvSpPr>
        <p:spPr>
          <a:xfrm>
            <a:off x="8978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0A9CEA65-CB39-4ED7-9D83-20C08A09F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4"/>
            </p:custDataLst>
          </p:nvPr>
        </p:nvSpPr>
        <p:spPr>
          <a:xfrm>
            <a:off x="90678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39587CF2-85AE-4FB6-AC34-8499B4C71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5"/>
            </p:custDataLst>
          </p:nvPr>
        </p:nvSpPr>
        <p:spPr>
          <a:xfrm>
            <a:off x="9156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4CC16D3A-C02C-4576-8605-FD4B55080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6"/>
            </p:custDataLst>
          </p:nvPr>
        </p:nvSpPr>
        <p:spPr>
          <a:xfrm>
            <a:off x="92456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470A2D4C-C462-4679-A570-71B801D9B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7"/>
            </p:custDataLst>
          </p:nvPr>
        </p:nvSpPr>
        <p:spPr>
          <a:xfrm>
            <a:off x="93345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D6E5DD1D-7A5E-4111-BA6D-74D2D1AA3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8"/>
            </p:custDataLst>
          </p:nvPr>
        </p:nvSpPr>
        <p:spPr>
          <a:xfrm>
            <a:off x="94234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2EEA941E-64FA-4D5B-951B-D5E020A9C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09"/>
            </p:custDataLst>
          </p:nvPr>
        </p:nvSpPr>
        <p:spPr>
          <a:xfrm>
            <a:off x="95123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238E1759-74B8-40BF-A4CB-721CFA592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0"/>
            </p:custDataLst>
          </p:nvPr>
        </p:nvSpPr>
        <p:spPr>
          <a:xfrm>
            <a:off x="96012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16A86CC7-E319-4D93-8AAF-320EC3D72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1"/>
            </p:custDataLst>
          </p:nvPr>
        </p:nvSpPr>
        <p:spPr>
          <a:xfrm>
            <a:off x="96901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79BDB004-5ABA-4C9C-9B8D-0E2E90F8F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2"/>
            </p:custDataLst>
          </p:nvPr>
        </p:nvSpPr>
        <p:spPr>
          <a:xfrm>
            <a:off x="97790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71B4A96B-DDC5-4F56-8419-CB8E41BE5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3"/>
            </p:custDataLst>
          </p:nvPr>
        </p:nvSpPr>
        <p:spPr>
          <a:xfrm>
            <a:off x="9867900" y="38150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2156FA75-9708-424A-89F3-B9CAB252F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4"/>
            </p:custDataLst>
          </p:nvPr>
        </p:nvSpPr>
        <p:spPr>
          <a:xfrm>
            <a:off x="99568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E163D622-588F-4167-BA83-6AB6F54E8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5"/>
            </p:custDataLst>
          </p:nvPr>
        </p:nvSpPr>
        <p:spPr>
          <a:xfrm>
            <a:off x="100457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000F470C-D526-4518-95A8-A6FB7CF40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6"/>
            </p:custDataLst>
          </p:nvPr>
        </p:nvSpPr>
        <p:spPr>
          <a:xfrm>
            <a:off x="101346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5658C3B7-4BFE-4D3B-A7F2-7AABD963D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7"/>
            </p:custDataLst>
          </p:nvPr>
        </p:nvSpPr>
        <p:spPr>
          <a:xfrm>
            <a:off x="102235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9210D481-489C-4E13-9138-C3B2CB4EE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8"/>
            </p:custDataLst>
          </p:nvPr>
        </p:nvSpPr>
        <p:spPr>
          <a:xfrm>
            <a:off x="103124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6D781CB3-C9A5-421F-AD75-060F76BC4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19"/>
            </p:custDataLst>
          </p:nvPr>
        </p:nvSpPr>
        <p:spPr>
          <a:xfrm>
            <a:off x="10401300" y="38150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BF5DEA29-29B1-4DF2-8853-250676C93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0"/>
            </p:custDataLst>
          </p:nvPr>
        </p:nvSpPr>
        <p:spPr>
          <a:xfrm>
            <a:off x="81788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BBD63F6D-B01B-44F7-B68B-7A0E55ABB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1"/>
            </p:custDataLst>
          </p:nvPr>
        </p:nvSpPr>
        <p:spPr>
          <a:xfrm>
            <a:off x="82677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7A42D153-EF7A-4123-A4DD-FF96E2D2F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2"/>
            </p:custDataLst>
          </p:nvPr>
        </p:nvSpPr>
        <p:spPr>
          <a:xfrm>
            <a:off x="8356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1F5655C8-E789-4FC4-8F81-BC9D6E04B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3"/>
            </p:custDataLst>
          </p:nvPr>
        </p:nvSpPr>
        <p:spPr>
          <a:xfrm>
            <a:off x="8445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9A06BF2D-A184-46E5-B533-4B56B1960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4"/>
            </p:custDataLst>
          </p:nvPr>
        </p:nvSpPr>
        <p:spPr>
          <a:xfrm>
            <a:off x="8534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CFD4FF72-6484-4D09-9C3B-BC49DCF05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5"/>
            </p:custDataLst>
          </p:nvPr>
        </p:nvSpPr>
        <p:spPr>
          <a:xfrm>
            <a:off x="8623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4B96EB11-3E62-4DB6-A65B-153807E11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6"/>
            </p:custDataLst>
          </p:nvPr>
        </p:nvSpPr>
        <p:spPr>
          <a:xfrm>
            <a:off x="8712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137E321F-E2C1-4FE8-B701-EF498842F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7"/>
            </p:custDataLst>
          </p:nvPr>
        </p:nvSpPr>
        <p:spPr>
          <a:xfrm>
            <a:off x="88011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F4F69C33-8336-4EFD-8BA2-BECC29319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8"/>
            </p:custDataLst>
          </p:nvPr>
        </p:nvSpPr>
        <p:spPr>
          <a:xfrm>
            <a:off x="88900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74DAFE0D-EC08-4DC7-8F20-6A74A6459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29"/>
            </p:custDataLst>
          </p:nvPr>
        </p:nvSpPr>
        <p:spPr>
          <a:xfrm>
            <a:off x="8978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DD0639BC-016A-447D-834D-1D2DDAF5FE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0"/>
            </p:custDataLst>
          </p:nvPr>
        </p:nvSpPr>
        <p:spPr>
          <a:xfrm>
            <a:off x="9067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DE454BB9-D7FA-4669-8C36-8A8A80A33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1"/>
            </p:custDataLst>
          </p:nvPr>
        </p:nvSpPr>
        <p:spPr>
          <a:xfrm>
            <a:off x="9156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5B168372-4E4E-435F-84EC-EC69900E0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2"/>
            </p:custDataLst>
          </p:nvPr>
        </p:nvSpPr>
        <p:spPr>
          <a:xfrm>
            <a:off x="92456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F450D91C-8278-4FC5-B68B-E9D7F1EC8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3"/>
            </p:custDataLst>
          </p:nvPr>
        </p:nvSpPr>
        <p:spPr>
          <a:xfrm>
            <a:off x="9334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BFA67476-BE68-43F4-92C7-6A25D82E1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4"/>
            </p:custDataLst>
          </p:nvPr>
        </p:nvSpPr>
        <p:spPr>
          <a:xfrm>
            <a:off x="94234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ECEA1072-503B-493E-B16D-EFFC53D6A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5"/>
            </p:custDataLst>
          </p:nvPr>
        </p:nvSpPr>
        <p:spPr>
          <a:xfrm>
            <a:off x="95123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8350D0C4-5E93-4D21-9E02-4705B700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6"/>
            </p:custDataLst>
          </p:nvPr>
        </p:nvSpPr>
        <p:spPr>
          <a:xfrm>
            <a:off x="96012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2A08B9C2-41F7-46B8-B37F-D660293DF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7"/>
            </p:custDataLst>
          </p:nvPr>
        </p:nvSpPr>
        <p:spPr>
          <a:xfrm>
            <a:off x="9690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9B5322F1-A265-46D6-8168-E93DFC32C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8"/>
            </p:custDataLst>
          </p:nvPr>
        </p:nvSpPr>
        <p:spPr>
          <a:xfrm>
            <a:off x="9779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16C9C864-1097-4953-AAA5-CB75EC06C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39"/>
            </p:custDataLst>
          </p:nvPr>
        </p:nvSpPr>
        <p:spPr>
          <a:xfrm>
            <a:off x="98679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8D680EC0-BE7D-4342-95EF-A493D3F6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0"/>
            </p:custDataLst>
          </p:nvPr>
        </p:nvSpPr>
        <p:spPr>
          <a:xfrm>
            <a:off x="99568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6A171F0D-3079-4148-B6FA-2EC6F4071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1"/>
            </p:custDataLst>
          </p:nvPr>
        </p:nvSpPr>
        <p:spPr>
          <a:xfrm>
            <a:off x="100457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D98F9483-BACB-45E2-8DA1-622D82AF6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2"/>
            </p:custDataLst>
          </p:nvPr>
        </p:nvSpPr>
        <p:spPr>
          <a:xfrm>
            <a:off x="101346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90FA18D8-CDED-473B-AC7A-93FA78612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3"/>
            </p:custDataLst>
          </p:nvPr>
        </p:nvSpPr>
        <p:spPr>
          <a:xfrm>
            <a:off x="102235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B4A27710-BCC4-4BBD-AD6A-A37473919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4"/>
            </p:custDataLst>
          </p:nvPr>
        </p:nvSpPr>
        <p:spPr>
          <a:xfrm>
            <a:off x="103124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DCD5204E-7986-4033-930B-6E843858F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5"/>
            </p:custDataLst>
          </p:nvPr>
        </p:nvSpPr>
        <p:spPr>
          <a:xfrm>
            <a:off x="104013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8802343B-23B2-4417-A275-9CC968D203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6"/>
            </p:custDataLst>
          </p:nvPr>
        </p:nvSpPr>
        <p:spPr>
          <a:xfrm>
            <a:off x="10490200" y="39039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E8B1FBD2-4EDA-4624-8304-1E2A86139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7"/>
            </p:custDataLst>
          </p:nvPr>
        </p:nvSpPr>
        <p:spPr>
          <a:xfrm>
            <a:off x="105791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C5E8BE83-1804-48AB-AE5D-27355DE0B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8"/>
            </p:custDataLst>
          </p:nvPr>
        </p:nvSpPr>
        <p:spPr>
          <a:xfrm>
            <a:off x="106680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3CED348D-CB0F-4702-A587-5B56F6141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49"/>
            </p:custDataLst>
          </p:nvPr>
        </p:nvSpPr>
        <p:spPr>
          <a:xfrm>
            <a:off x="10756900" y="39039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A0316168-B2BD-49C1-88BE-EA5540B5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0"/>
            </p:custDataLst>
          </p:nvPr>
        </p:nvSpPr>
        <p:spPr>
          <a:xfrm>
            <a:off x="81788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D1102B9C-1BD4-48F2-8ED6-FD4CAF153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1"/>
            </p:custDataLst>
          </p:nvPr>
        </p:nvSpPr>
        <p:spPr>
          <a:xfrm>
            <a:off x="8267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B35C9F5C-C324-423A-90FF-CB3C488DB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2"/>
            </p:custDataLst>
          </p:nvPr>
        </p:nvSpPr>
        <p:spPr>
          <a:xfrm>
            <a:off x="83566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BC64858F-990A-43D6-9E7D-A27E57A2E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3"/>
            </p:custDataLst>
          </p:nvPr>
        </p:nvSpPr>
        <p:spPr>
          <a:xfrm>
            <a:off x="8445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0FCB9E80-EE7B-4046-926D-A269FC01B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4"/>
            </p:custDataLst>
          </p:nvPr>
        </p:nvSpPr>
        <p:spPr>
          <a:xfrm>
            <a:off x="85344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795B21F1-9D8B-49D7-90A2-570B00A92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5"/>
            </p:custDataLst>
          </p:nvPr>
        </p:nvSpPr>
        <p:spPr>
          <a:xfrm>
            <a:off x="8623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9FBBA337-B776-43A3-B334-615BBF198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6"/>
            </p:custDataLst>
          </p:nvPr>
        </p:nvSpPr>
        <p:spPr>
          <a:xfrm>
            <a:off x="8712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0A4A0C55-2064-4600-9293-3A24862C2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7"/>
            </p:custDataLst>
          </p:nvPr>
        </p:nvSpPr>
        <p:spPr>
          <a:xfrm>
            <a:off x="8801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D01EC68A-5AC3-443E-AC07-B260DF7605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8"/>
            </p:custDataLst>
          </p:nvPr>
        </p:nvSpPr>
        <p:spPr>
          <a:xfrm>
            <a:off x="8890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8A48D582-A675-4BA9-895C-A74C772C9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59"/>
            </p:custDataLst>
          </p:nvPr>
        </p:nvSpPr>
        <p:spPr>
          <a:xfrm>
            <a:off x="89789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2FA98339-4E90-4E2C-A7A3-93D689724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0"/>
            </p:custDataLst>
          </p:nvPr>
        </p:nvSpPr>
        <p:spPr>
          <a:xfrm>
            <a:off x="9067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26000F46-6778-4BEA-BC5A-ED1581214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1"/>
            </p:custDataLst>
          </p:nvPr>
        </p:nvSpPr>
        <p:spPr>
          <a:xfrm>
            <a:off x="91567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D18F6FA3-3506-4751-BFE7-26E09FC50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2"/>
            </p:custDataLst>
          </p:nvPr>
        </p:nvSpPr>
        <p:spPr>
          <a:xfrm>
            <a:off x="9245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B3D1B1E8-791B-494E-9080-B12601DF9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3"/>
            </p:custDataLst>
          </p:nvPr>
        </p:nvSpPr>
        <p:spPr>
          <a:xfrm>
            <a:off x="93345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EC0F2753-E6A7-4950-A75E-2327EC4E0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4"/>
            </p:custDataLst>
          </p:nvPr>
        </p:nvSpPr>
        <p:spPr>
          <a:xfrm>
            <a:off x="9423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61038F10-53AF-4E05-B2BC-FF79904F5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5"/>
            </p:custDataLst>
          </p:nvPr>
        </p:nvSpPr>
        <p:spPr>
          <a:xfrm>
            <a:off x="9512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D2461693-911F-40D1-9908-18DAE732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6"/>
            </p:custDataLst>
          </p:nvPr>
        </p:nvSpPr>
        <p:spPr>
          <a:xfrm>
            <a:off x="9601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EA50387D-036F-414F-A9F3-6A86327A2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7"/>
            </p:custDataLst>
          </p:nvPr>
        </p:nvSpPr>
        <p:spPr>
          <a:xfrm>
            <a:off x="96901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37953147-B490-4CA5-B057-6F02B3A1D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8"/>
            </p:custDataLst>
          </p:nvPr>
        </p:nvSpPr>
        <p:spPr>
          <a:xfrm>
            <a:off x="97790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9D9265D4-C4C4-47EF-A717-AE8A4739A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69"/>
            </p:custDataLst>
          </p:nvPr>
        </p:nvSpPr>
        <p:spPr>
          <a:xfrm>
            <a:off x="9867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A0BF6F1E-2598-4017-ACD3-C22DAFD4F4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0"/>
            </p:custDataLst>
          </p:nvPr>
        </p:nvSpPr>
        <p:spPr>
          <a:xfrm>
            <a:off x="99568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2479708F-1A27-4078-8804-BFB501832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1"/>
            </p:custDataLst>
          </p:nvPr>
        </p:nvSpPr>
        <p:spPr>
          <a:xfrm>
            <a:off x="100457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943CBC3B-3250-408E-A52B-773A72B59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2"/>
            </p:custDataLst>
          </p:nvPr>
        </p:nvSpPr>
        <p:spPr>
          <a:xfrm>
            <a:off x="101346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25078590-B799-4E1F-BC89-600501A7A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3"/>
            </p:custDataLst>
          </p:nvPr>
        </p:nvSpPr>
        <p:spPr>
          <a:xfrm>
            <a:off x="102235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8283C808-E434-4B6F-9B27-8B7000A12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4"/>
            </p:custDataLst>
          </p:nvPr>
        </p:nvSpPr>
        <p:spPr>
          <a:xfrm>
            <a:off x="103124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190383BA-AB1C-4BAA-8338-2DC6632FB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5"/>
            </p:custDataLst>
          </p:nvPr>
        </p:nvSpPr>
        <p:spPr>
          <a:xfrm>
            <a:off x="104013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C413F352-13C9-4885-87AE-31D7E15CC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6"/>
            </p:custDataLst>
          </p:nvPr>
        </p:nvSpPr>
        <p:spPr>
          <a:xfrm>
            <a:off x="104902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FF7E320D-97FB-4DD8-89BE-3FCE44D406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7"/>
            </p:custDataLst>
          </p:nvPr>
        </p:nvSpPr>
        <p:spPr>
          <a:xfrm>
            <a:off x="10579100" y="39928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12D2D18F-11A9-44FD-907F-45039D40E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8"/>
            </p:custDataLst>
          </p:nvPr>
        </p:nvSpPr>
        <p:spPr>
          <a:xfrm>
            <a:off x="106680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E4F85600-91BD-469F-9AA5-E4972497A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79"/>
            </p:custDataLst>
          </p:nvPr>
        </p:nvSpPr>
        <p:spPr>
          <a:xfrm>
            <a:off x="10756900" y="39928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F42DB4D7-092F-4F99-8625-ADE010A9A0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0"/>
            </p:custDataLst>
          </p:nvPr>
        </p:nvSpPr>
        <p:spPr>
          <a:xfrm>
            <a:off x="8178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9055A81D-E154-4FE9-8A36-214269EE1F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1"/>
            </p:custDataLst>
          </p:nvPr>
        </p:nvSpPr>
        <p:spPr>
          <a:xfrm>
            <a:off x="8267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952F540F-99BF-4B37-85F4-EB20B189E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2"/>
            </p:custDataLst>
          </p:nvPr>
        </p:nvSpPr>
        <p:spPr>
          <a:xfrm>
            <a:off x="8356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0D1398F9-A691-4EE2-A83A-272E0D96E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3"/>
            </p:custDataLst>
          </p:nvPr>
        </p:nvSpPr>
        <p:spPr>
          <a:xfrm>
            <a:off x="8445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97F75578-BB31-46AE-9F18-A26B4D11ED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4"/>
            </p:custDataLst>
          </p:nvPr>
        </p:nvSpPr>
        <p:spPr>
          <a:xfrm>
            <a:off x="8534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9FBD305C-33AA-4A26-9879-FF3ADAEC7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5"/>
            </p:custDataLst>
          </p:nvPr>
        </p:nvSpPr>
        <p:spPr>
          <a:xfrm>
            <a:off x="86233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1B04B230-1561-4E12-98BF-AE8A0DE6D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6"/>
            </p:custDataLst>
          </p:nvPr>
        </p:nvSpPr>
        <p:spPr>
          <a:xfrm>
            <a:off x="8712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A881501B-88A9-4769-9E38-CA0351480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7"/>
            </p:custDataLst>
          </p:nvPr>
        </p:nvSpPr>
        <p:spPr>
          <a:xfrm>
            <a:off x="8801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E7CBB5B4-4B2B-4A7E-ACCB-3927DE8E2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8"/>
            </p:custDataLst>
          </p:nvPr>
        </p:nvSpPr>
        <p:spPr>
          <a:xfrm>
            <a:off x="88900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6E284460-11C4-45B6-9B49-89D29CA2F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89"/>
            </p:custDataLst>
          </p:nvPr>
        </p:nvSpPr>
        <p:spPr>
          <a:xfrm>
            <a:off x="8978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6F0D056E-8172-48DC-BF65-1D0D5F2FF5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0"/>
            </p:custDataLst>
          </p:nvPr>
        </p:nvSpPr>
        <p:spPr>
          <a:xfrm>
            <a:off x="90678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97FDC9F3-7BB1-4670-BD48-6AF9B87AB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1"/>
            </p:custDataLst>
          </p:nvPr>
        </p:nvSpPr>
        <p:spPr>
          <a:xfrm>
            <a:off x="9156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75B2091C-76DB-4466-A276-41F0C15B51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2"/>
            </p:custDataLst>
          </p:nvPr>
        </p:nvSpPr>
        <p:spPr>
          <a:xfrm>
            <a:off x="92456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22424104-89D5-4804-8AF1-FB030FB39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3"/>
            </p:custDataLst>
          </p:nvPr>
        </p:nvSpPr>
        <p:spPr>
          <a:xfrm>
            <a:off x="9334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10BB21DF-A8FD-43EB-A051-850AF5C44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4"/>
            </p:custDataLst>
          </p:nvPr>
        </p:nvSpPr>
        <p:spPr>
          <a:xfrm>
            <a:off x="94234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48D65894-2436-4026-9E8B-8E09F1E50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5"/>
            </p:custDataLst>
          </p:nvPr>
        </p:nvSpPr>
        <p:spPr>
          <a:xfrm>
            <a:off x="9512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EF565DE6-FC07-448F-AC0E-69CD9E6CE6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6"/>
            </p:custDataLst>
          </p:nvPr>
        </p:nvSpPr>
        <p:spPr>
          <a:xfrm>
            <a:off x="96012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9D87C47D-68D3-4550-B0FB-8B67F14BC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7"/>
            </p:custDataLst>
          </p:nvPr>
        </p:nvSpPr>
        <p:spPr>
          <a:xfrm>
            <a:off x="96901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5F8278DA-E562-4AA4-8A47-BF4F21BFC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8"/>
            </p:custDataLst>
          </p:nvPr>
        </p:nvSpPr>
        <p:spPr>
          <a:xfrm>
            <a:off x="9779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6204127C-3F6D-4CD3-A63A-EEB6C2486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99"/>
            </p:custDataLst>
          </p:nvPr>
        </p:nvSpPr>
        <p:spPr>
          <a:xfrm>
            <a:off x="98679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2AB4D43D-DD02-47F0-805F-9C6D5A266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0"/>
            </p:custDataLst>
          </p:nvPr>
        </p:nvSpPr>
        <p:spPr>
          <a:xfrm>
            <a:off x="99568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CD0487ED-464F-4338-BCF1-E55287A85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1"/>
            </p:custDataLst>
          </p:nvPr>
        </p:nvSpPr>
        <p:spPr>
          <a:xfrm>
            <a:off x="100457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FDE18709-893D-4AC4-BC61-CD572CA10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2"/>
            </p:custDataLst>
          </p:nvPr>
        </p:nvSpPr>
        <p:spPr>
          <a:xfrm>
            <a:off x="101346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66803F1E-6F5E-4358-A001-531D5916E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3"/>
            </p:custDataLst>
          </p:nvPr>
        </p:nvSpPr>
        <p:spPr>
          <a:xfrm>
            <a:off x="102235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9A7989B0-FCED-4A98-8EE6-E03462DE2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4"/>
            </p:custDataLst>
          </p:nvPr>
        </p:nvSpPr>
        <p:spPr>
          <a:xfrm>
            <a:off x="103124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29F6719B-3265-4496-9D61-C993F0E0B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5"/>
            </p:custDataLst>
          </p:nvPr>
        </p:nvSpPr>
        <p:spPr>
          <a:xfrm>
            <a:off x="104013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EB75B65B-0C41-4843-8EDF-879A98DF7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6"/>
            </p:custDataLst>
          </p:nvPr>
        </p:nvSpPr>
        <p:spPr>
          <a:xfrm>
            <a:off x="104902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5823BD6D-B74E-43FB-95B7-EE8092BED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7"/>
            </p:custDataLst>
          </p:nvPr>
        </p:nvSpPr>
        <p:spPr>
          <a:xfrm>
            <a:off x="10579100" y="40817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4844FBBE-C634-4C36-B802-2CD4EAF7D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8"/>
            </p:custDataLst>
          </p:nvPr>
        </p:nvSpPr>
        <p:spPr>
          <a:xfrm>
            <a:off x="106680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53E566D7-5222-4B27-94E9-48C958224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09"/>
            </p:custDataLst>
          </p:nvPr>
        </p:nvSpPr>
        <p:spPr>
          <a:xfrm>
            <a:off x="10756900" y="40817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D3381F83-C006-4A38-9D8D-BDD5862AF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0"/>
            </p:custDataLst>
          </p:nvPr>
        </p:nvSpPr>
        <p:spPr>
          <a:xfrm>
            <a:off x="8178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F7454475-9DC9-4996-AF1A-5756724C0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1"/>
            </p:custDataLst>
          </p:nvPr>
        </p:nvSpPr>
        <p:spPr>
          <a:xfrm>
            <a:off x="8267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E13BAFE6-7ABD-4AA5-8D1F-2389D3E6A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2"/>
            </p:custDataLst>
          </p:nvPr>
        </p:nvSpPr>
        <p:spPr>
          <a:xfrm>
            <a:off x="83566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FF1A0CCD-303B-4C6C-8216-C3E596317F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3"/>
            </p:custDataLst>
          </p:nvPr>
        </p:nvSpPr>
        <p:spPr>
          <a:xfrm>
            <a:off x="8445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3EF03242-C09F-48BA-96D5-4C77D7668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4"/>
            </p:custDataLst>
          </p:nvPr>
        </p:nvSpPr>
        <p:spPr>
          <a:xfrm>
            <a:off x="8534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63BA0B84-BD62-4760-8DDD-8810956783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5"/>
            </p:custDataLst>
          </p:nvPr>
        </p:nvSpPr>
        <p:spPr>
          <a:xfrm>
            <a:off x="8623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C81202DF-58B7-4294-A7F5-9625D4965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6"/>
            </p:custDataLst>
          </p:nvPr>
        </p:nvSpPr>
        <p:spPr>
          <a:xfrm>
            <a:off x="8712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811609EF-D038-4C86-BBDA-8DB36BD93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7"/>
            </p:custDataLst>
          </p:nvPr>
        </p:nvSpPr>
        <p:spPr>
          <a:xfrm>
            <a:off x="88011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876A6709-9021-4244-BBA5-ECF33052E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8"/>
            </p:custDataLst>
          </p:nvPr>
        </p:nvSpPr>
        <p:spPr>
          <a:xfrm>
            <a:off x="8890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C96169DB-975E-432B-9820-8CEB229C6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19"/>
            </p:custDataLst>
          </p:nvPr>
        </p:nvSpPr>
        <p:spPr>
          <a:xfrm>
            <a:off x="8978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57B5D8EB-5DE4-4132-ABB1-73AB80DA2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0"/>
            </p:custDataLst>
          </p:nvPr>
        </p:nvSpPr>
        <p:spPr>
          <a:xfrm>
            <a:off x="90678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95D91EBC-614F-497E-BAA7-0B7598F8A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1"/>
            </p:custDataLst>
          </p:nvPr>
        </p:nvSpPr>
        <p:spPr>
          <a:xfrm>
            <a:off x="9156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0CB12778-ED00-487D-AF21-0F155BC0C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2"/>
            </p:custDataLst>
          </p:nvPr>
        </p:nvSpPr>
        <p:spPr>
          <a:xfrm>
            <a:off x="9245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FE39AD9C-8844-4703-9199-D394E25D28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3"/>
            </p:custDataLst>
          </p:nvPr>
        </p:nvSpPr>
        <p:spPr>
          <a:xfrm>
            <a:off x="93345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7B4AC80E-2898-4842-AC46-8DC6DD7AD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4"/>
            </p:custDataLst>
          </p:nvPr>
        </p:nvSpPr>
        <p:spPr>
          <a:xfrm>
            <a:off x="94234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D7889170-96A4-4A8C-A93E-5535D9E70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5"/>
            </p:custDataLst>
          </p:nvPr>
        </p:nvSpPr>
        <p:spPr>
          <a:xfrm>
            <a:off x="9512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3CA7088B-894E-4943-B59C-2C59B498A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6"/>
            </p:custDataLst>
          </p:nvPr>
        </p:nvSpPr>
        <p:spPr>
          <a:xfrm>
            <a:off x="96012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47BE522C-9CC5-4DF8-B342-C323B4984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7"/>
            </p:custDataLst>
          </p:nvPr>
        </p:nvSpPr>
        <p:spPr>
          <a:xfrm>
            <a:off x="9690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B53B7D50-921D-42DA-B5C1-1E1C53149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8"/>
            </p:custDataLst>
          </p:nvPr>
        </p:nvSpPr>
        <p:spPr>
          <a:xfrm>
            <a:off x="97790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3A254957-CFC7-4581-B16A-ADC88082F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29"/>
            </p:custDataLst>
          </p:nvPr>
        </p:nvSpPr>
        <p:spPr>
          <a:xfrm>
            <a:off x="9867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0A5E7D76-77DA-4079-8CF1-3F7535D912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0"/>
            </p:custDataLst>
          </p:nvPr>
        </p:nvSpPr>
        <p:spPr>
          <a:xfrm>
            <a:off x="99568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5847CCD7-703E-4D4A-971E-F6CE5330A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1"/>
            </p:custDataLst>
          </p:nvPr>
        </p:nvSpPr>
        <p:spPr>
          <a:xfrm>
            <a:off x="100457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8B956319-E2D0-4AED-840F-240073263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2"/>
            </p:custDataLst>
          </p:nvPr>
        </p:nvSpPr>
        <p:spPr>
          <a:xfrm>
            <a:off x="101346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0CD94CEB-F9A9-4C03-B2D0-ABCB5354B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3"/>
            </p:custDataLst>
          </p:nvPr>
        </p:nvSpPr>
        <p:spPr>
          <a:xfrm>
            <a:off x="102235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E09E5B4C-9317-49E7-A658-A37894EE2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4"/>
            </p:custDataLst>
          </p:nvPr>
        </p:nvSpPr>
        <p:spPr>
          <a:xfrm>
            <a:off x="103124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BD32E464-661B-4C5A-8798-B9F55EF83C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5"/>
            </p:custDataLst>
          </p:nvPr>
        </p:nvSpPr>
        <p:spPr>
          <a:xfrm>
            <a:off x="104013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49BC39DA-BBD7-49F7-860A-48AB220B3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6"/>
            </p:custDataLst>
          </p:nvPr>
        </p:nvSpPr>
        <p:spPr>
          <a:xfrm>
            <a:off x="104902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CFFDEAFD-80BD-4540-95A8-9EE3083CB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7"/>
            </p:custDataLst>
          </p:nvPr>
        </p:nvSpPr>
        <p:spPr>
          <a:xfrm>
            <a:off x="10579100" y="4170679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A9A7CC3D-43DD-4656-8DF1-B9F43F8B1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8"/>
            </p:custDataLst>
          </p:nvPr>
        </p:nvSpPr>
        <p:spPr>
          <a:xfrm>
            <a:off x="106680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B8ABDF7D-A7EE-471B-A0E7-EDACFC144B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39"/>
            </p:custDataLst>
          </p:nvPr>
        </p:nvSpPr>
        <p:spPr>
          <a:xfrm>
            <a:off x="10756900" y="4170679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239D10FC-FE09-41FD-B544-3B6A513D39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0"/>
            </p:custDataLst>
          </p:nvPr>
        </p:nvSpPr>
        <p:spPr>
          <a:xfrm>
            <a:off x="8178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0D19D415-C393-4796-93DF-29FF95E9C7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1"/>
            </p:custDataLst>
          </p:nvPr>
        </p:nvSpPr>
        <p:spPr>
          <a:xfrm>
            <a:off x="8267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0E3C9C94-993C-431F-8F6C-5E3C944AE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2"/>
            </p:custDataLst>
          </p:nvPr>
        </p:nvSpPr>
        <p:spPr>
          <a:xfrm>
            <a:off x="8356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525F02CC-D6CC-470C-806A-A2E1F81FD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3"/>
            </p:custDataLst>
          </p:nvPr>
        </p:nvSpPr>
        <p:spPr>
          <a:xfrm>
            <a:off x="84455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32523D96-6172-4654-96A4-1CE037F126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4"/>
            </p:custDataLst>
          </p:nvPr>
        </p:nvSpPr>
        <p:spPr>
          <a:xfrm>
            <a:off x="8534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F86D01C8-9D6F-45B1-AA70-248C8F435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5"/>
            </p:custDataLst>
          </p:nvPr>
        </p:nvSpPr>
        <p:spPr>
          <a:xfrm>
            <a:off x="8623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009CCAE1-4E03-429A-896E-5C13BC64D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6"/>
            </p:custDataLst>
          </p:nvPr>
        </p:nvSpPr>
        <p:spPr>
          <a:xfrm>
            <a:off x="8712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1320C198-362F-4D56-91E4-1F6A26A20F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7"/>
            </p:custDataLst>
          </p:nvPr>
        </p:nvSpPr>
        <p:spPr>
          <a:xfrm>
            <a:off x="8801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5586FB17-F29F-46DD-BC1A-78FD4D7D2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8"/>
            </p:custDataLst>
          </p:nvPr>
        </p:nvSpPr>
        <p:spPr>
          <a:xfrm>
            <a:off x="8890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D1BB24BD-0230-45F9-AAEC-B4257EE465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49"/>
            </p:custDataLst>
          </p:nvPr>
        </p:nvSpPr>
        <p:spPr>
          <a:xfrm>
            <a:off x="8978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68EEAAAE-E95E-4B7F-8E9C-B78710BC3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0"/>
            </p:custDataLst>
          </p:nvPr>
        </p:nvSpPr>
        <p:spPr>
          <a:xfrm>
            <a:off x="90678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5B484A6E-0FCB-4118-A528-FE541E975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1"/>
            </p:custDataLst>
          </p:nvPr>
        </p:nvSpPr>
        <p:spPr>
          <a:xfrm>
            <a:off x="91567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998BF94B-DF4F-4FFC-A10D-B095D4686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2"/>
            </p:custDataLst>
          </p:nvPr>
        </p:nvSpPr>
        <p:spPr>
          <a:xfrm>
            <a:off x="9245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E524009F-6799-4382-ABAC-67BC93CB0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3"/>
            </p:custDataLst>
          </p:nvPr>
        </p:nvSpPr>
        <p:spPr>
          <a:xfrm>
            <a:off x="9334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464E7DB3-48DC-4886-BFE3-C0DB20BA7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4"/>
            </p:custDataLst>
          </p:nvPr>
        </p:nvSpPr>
        <p:spPr>
          <a:xfrm>
            <a:off x="9423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B1EFA611-07BE-494B-A554-D4C61318A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5"/>
            </p:custDataLst>
          </p:nvPr>
        </p:nvSpPr>
        <p:spPr>
          <a:xfrm>
            <a:off x="9512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B9DCF525-1584-41BA-A275-989757689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6"/>
            </p:custDataLst>
          </p:nvPr>
        </p:nvSpPr>
        <p:spPr>
          <a:xfrm>
            <a:off x="96012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F179F45B-ABA7-46EC-A3C2-CE9795F3A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7"/>
            </p:custDataLst>
          </p:nvPr>
        </p:nvSpPr>
        <p:spPr>
          <a:xfrm>
            <a:off x="96901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88DF6B3A-56D7-465B-9772-7CB1F255F1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8"/>
            </p:custDataLst>
          </p:nvPr>
        </p:nvSpPr>
        <p:spPr>
          <a:xfrm>
            <a:off x="97790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CE94ACCA-0752-4798-B389-9383F5A7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59"/>
            </p:custDataLst>
          </p:nvPr>
        </p:nvSpPr>
        <p:spPr>
          <a:xfrm>
            <a:off x="98679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780BA182-468D-4188-B3E4-3967025B3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0"/>
            </p:custDataLst>
          </p:nvPr>
        </p:nvSpPr>
        <p:spPr>
          <a:xfrm>
            <a:off x="99568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EA69DE1C-15CF-40E1-BEA2-8B7A958E5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1"/>
            </p:custDataLst>
          </p:nvPr>
        </p:nvSpPr>
        <p:spPr>
          <a:xfrm>
            <a:off x="100457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6EF9E8DD-8FF5-4038-A724-BFF673221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2"/>
            </p:custDataLst>
          </p:nvPr>
        </p:nvSpPr>
        <p:spPr>
          <a:xfrm>
            <a:off x="101346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9FC2CD31-EB64-4705-BE46-3AB5B7CAE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3"/>
            </p:custDataLst>
          </p:nvPr>
        </p:nvSpPr>
        <p:spPr>
          <a:xfrm>
            <a:off x="102235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7C304517-A299-49F5-88F5-2AD5D050B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4"/>
            </p:custDataLst>
          </p:nvPr>
        </p:nvSpPr>
        <p:spPr>
          <a:xfrm>
            <a:off x="103124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FB478D4A-016F-49DF-B379-EA6D0BFC5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5"/>
            </p:custDataLst>
          </p:nvPr>
        </p:nvSpPr>
        <p:spPr>
          <a:xfrm>
            <a:off x="104013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B5778FCF-B273-421D-8563-D457C3030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6"/>
            </p:custDataLst>
          </p:nvPr>
        </p:nvSpPr>
        <p:spPr>
          <a:xfrm>
            <a:off x="10490200" y="42595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DCADC962-5A4B-457D-8E8A-ED31D5286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7"/>
            </p:custDataLst>
          </p:nvPr>
        </p:nvSpPr>
        <p:spPr>
          <a:xfrm>
            <a:off x="10579100" y="42595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4221155A-7223-4B7F-A500-B08D4FBFF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8"/>
            </p:custDataLst>
          </p:nvPr>
        </p:nvSpPr>
        <p:spPr>
          <a:xfrm>
            <a:off x="8178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6147A523-FCD6-4850-A5DA-B32F9B21CC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69"/>
            </p:custDataLst>
          </p:nvPr>
        </p:nvSpPr>
        <p:spPr>
          <a:xfrm>
            <a:off x="8267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340F9D8F-9275-4F8B-91F8-E2A3352F4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0"/>
            </p:custDataLst>
          </p:nvPr>
        </p:nvSpPr>
        <p:spPr>
          <a:xfrm>
            <a:off x="83566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E422CADC-02DF-45D3-B5DD-D057BE4856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1"/>
            </p:custDataLst>
          </p:nvPr>
        </p:nvSpPr>
        <p:spPr>
          <a:xfrm>
            <a:off x="84455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6E3EE8B8-0951-4B6A-A7A7-C8B4049D5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2"/>
            </p:custDataLst>
          </p:nvPr>
        </p:nvSpPr>
        <p:spPr>
          <a:xfrm>
            <a:off x="8534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8073694A-7B48-4152-AC6E-4CB4720F1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3"/>
            </p:custDataLst>
          </p:nvPr>
        </p:nvSpPr>
        <p:spPr>
          <a:xfrm>
            <a:off x="8623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FF8595A0-65FC-4C6A-B202-C41A3FE88E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4"/>
            </p:custDataLst>
          </p:nvPr>
        </p:nvSpPr>
        <p:spPr>
          <a:xfrm>
            <a:off x="8712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59808D06-5D1A-4AEB-A3EB-CE61CF5919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5"/>
            </p:custDataLst>
          </p:nvPr>
        </p:nvSpPr>
        <p:spPr>
          <a:xfrm>
            <a:off x="88011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A5EF1396-B452-4E48-B329-5D4451C06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6"/>
            </p:custDataLst>
          </p:nvPr>
        </p:nvSpPr>
        <p:spPr>
          <a:xfrm>
            <a:off x="8890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94444ACF-0C12-4885-837B-4ACC30AE7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7"/>
            </p:custDataLst>
          </p:nvPr>
        </p:nvSpPr>
        <p:spPr>
          <a:xfrm>
            <a:off x="8978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C3C447BF-3B78-4A6F-9D3F-926079534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8"/>
            </p:custDataLst>
          </p:nvPr>
        </p:nvSpPr>
        <p:spPr>
          <a:xfrm>
            <a:off x="90678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01C368CB-B273-42BE-BAF6-7E0BCD69F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79"/>
            </p:custDataLst>
          </p:nvPr>
        </p:nvSpPr>
        <p:spPr>
          <a:xfrm>
            <a:off x="91567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85BBDEAF-B0C1-446F-9AB3-518D30F8FE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0"/>
            </p:custDataLst>
          </p:nvPr>
        </p:nvSpPr>
        <p:spPr>
          <a:xfrm>
            <a:off x="9245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1CA1F291-E9A2-4561-8C12-88421CC5F0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1"/>
            </p:custDataLst>
          </p:nvPr>
        </p:nvSpPr>
        <p:spPr>
          <a:xfrm>
            <a:off x="9334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AC353A8B-1AF7-4AF4-BC59-F3B07EE9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2"/>
            </p:custDataLst>
          </p:nvPr>
        </p:nvSpPr>
        <p:spPr>
          <a:xfrm>
            <a:off x="9423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316272DA-F51C-4F5E-94F6-486A51B93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3"/>
            </p:custDataLst>
          </p:nvPr>
        </p:nvSpPr>
        <p:spPr>
          <a:xfrm>
            <a:off x="9512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BD36E4F8-D171-4DAA-906B-48FE31EC9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4"/>
            </p:custDataLst>
          </p:nvPr>
        </p:nvSpPr>
        <p:spPr>
          <a:xfrm>
            <a:off x="96012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35FF5653-00F6-4BB9-A7DA-4B3B2F910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5"/>
            </p:custDataLst>
          </p:nvPr>
        </p:nvSpPr>
        <p:spPr>
          <a:xfrm>
            <a:off x="9690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F188ACD3-FB68-4DAA-854D-248724D36B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6"/>
            </p:custDataLst>
          </p:nvPr>
        </p:nvSpPr>
        <p:spPr>
          <a:xfrm>
            <a:off x="97790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26373B13-A3D0-4934-8524-8665A2C94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7"/>
            </p:custDataLst>
          </p:nvPr>
        </p:nvSpPr>
        <p:spPr>
          <a:xfrm>
            <a:off x="98679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CCD3D016-B944-4BCF-8F96-E66EC2EC6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8"/>
            </p:custDataLst>
          </p:nvPr>
        </p:nvSpPr>
        <p:spPr>
          <a:xfrm>
            <a:off x="99568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7D037452-2D1F-4DDD-93BD-1ADA1A2A2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89"/>
            </p:custDataLst>
          </p:nvPr>
        </p:nvSpPr>
        <p:spPr>
          <a:xfrm>
            <a:off x="100457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73D75473-CA42-4763-B541-985832E87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0"/>
            </p:custDataLst>
          </p:nvPr>
        </p:nvSpPr>
        <p:spPr>
          <a:xfrm>
            <a:off x="101346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4B9B2594-9964-4CF9-BBCF-A52F64C89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1"/>
            </p:custDataLst>
          </p:nvPr>
        </p:nvSpPr>
        <p:spPr>
          <a:xfrm>
            <a:off x="102235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AED72F43-A941-47A1-AF8A-5CBBB5259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2"/>
            </p:custDataLst>
          </p:nvPr>
        </p:nvSpPr>
        <p:spPr>
          <a:xfrm>
            <a:off x="103124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E55FD816-FD0C-433C-8E39-56ED25ADD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3"/>
            </p:custDataLst>
          </p:nvPr>
        </p:nvSpPr>
        <p:spPr>
          <a:xfrm>
            <a:off x="104013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4B27250F-CBF4-4F94-94C5-16841ADB0F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4"/>
            </p:custDataLst>
          </p:nvPr>
        </p:nvSpPr>
        <p:spPr>
          <a:xfrm>
            <a:off x="104902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77F99A91-AC0A-49AD-B2A1-AF658D6F8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5"/>
            </p:custDataLst>
          </p:nvPr>
        </p:nvSpPr>
        <p:spPr>
          <a:xfrm>
            <a:off x="105791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70EA48FD-4FE8-4363-B4B5-3BDC4E3400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6"/>
            </p:custDataLst>
          </p:nvPr>
        </p:nvSpPr>
        <p:spPr>
          <a:xfrm>
            <a:off x="10668000" y="43484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C7FAA49D-F2E6-44A0-B986-BB51EE857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7"/>
            </p:custDataLst>
          </p:nvPr>
        </p:nvSpPr>
        <p:spPr>
          <a:xfrm>
            <a:off x="10756900" y="43484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FAFCCB68-18B9-427C-B38E-BBE096ED4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8"/>
            </p:custDataLst>
          </p:nvPr>
        </p:nvSpPr>
        <p:spPr>
          <a:xfrm>
            <a:off x="8178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397F7538-F02B-4CAA-BD19-64521260F3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99"/>
            </p:custDataLst>
          </p:nvPr>
        </p:nvSpPr>
        <p:spPr>
          <a:xfrm>
            <a:off x="8267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C4DF56F3-4B3A-43F4-AFC2-40BCC89B5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0"/>
            </p:custDataLst>
          </p:nvPr>
        </p:nvSpPr>
        <p:spPr>
          <a:xfrm>
            <a:off x="83566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7FD07856-78E1-44AD-AC65-982BDFC8A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1"/>
            </p:custDataLst>
          </p:nvPr>
        </p:nvSpPr>
        <p:spPr>
          <a:xfrm>
            <a:off x="8445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C6669C85-63B3-4E3C-BFA2-0DAFF6DE5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2"/>
            </p:custDataLst>
          </p:nvPr>
        </p:nvSpPr>
        <p:spPr>
          <a:xfrm>
            <a:off x="85344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90E88340-11DD-411F-B472-A2D847D3B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3"/>
            </p:custDataLst>
          </p:nvPr>
        </p:nvSpPr>
        <p:spPr>
          <a:xfrm>
            <a:off x="86233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E8AE9EB4-4E08-413D-8DDF-3E023077C7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4"/>
            </p:custDataLst>
          </p:nvPr>
        </p:nvSpPr>
        <p:spPr>
          <a:xfrm>
            <a:off x="8712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2BA8ACF3-9DCA-4C3D-8086-95A85B59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5"/>
            </p:custDataLst>
          </p:nvPr>
        </p:nvSpPr>
        <p:spPr>
          <a:xfrm>
            <a:off x="88011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639DADA6-BC45-4322-95AE-C860C3E38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6"/>
            </p:custDataLst>
          </p:nvPr>
        </p:nvSpPr>
        <p:spPr>
          <a:xfrm>
            <a:off x="8890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441AC500-CE8F-451F-B73E-17EC8B64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7"/>
            </p:custDataLst>
          </p:nvPr>
        </p:nvSpPr>
        <p:spPr>
          <a:xfrm>
            <a:off x="8978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A1B2B530-1817-41D1-B394-4BF0185FF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8"/>
            </p:custDataLst>
          </p:nvPr>
        </p:nvSpPr>
        <p:spPr>
          <a:xfrm>
            <a:off x="9067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7E9B190B-8E67-4A15-BB89-C13CAEADFF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09"/>
            </p:custDataLst>
          </p:nvPr>
        </p:nvSpPr>
        <p:spPr>
          <a:xfrm>
            <a:off x="9156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CE63EAF2-AD93-4CF6-9E5E-2825A2452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0"/>
            </p:custDataLst>
          </p:nvPr>
        </p:nvSpPr>
        <p:spPr>
          <a:xfrm>
            <a:off x="9245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9BE5E534-8940-4630-9B11-4C449E062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1"/>
            </p:custDataLst>
          </p:nvPr>
        </p:nvSpPr>
        <p:spPr>
          <a:xfrm>
            <a:off x="9334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F8CDE2BD-3CDD-45F8-85E6-5708880B4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2"/>
            </p:custDataLst>
          </p:nvPr>
        </p:nvSpPr>
        <p:spPr>
          <a:xfrm>
            <a:off x="9423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FC24C700-FB3F-438F-AC0A-9CD6E652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3"/>
            </p:custDataLst>
          </p:nvPr>
        </p:nvSpPr>
        <p:spPr>
          <a:xfrm>
            <a:off x="9512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F5503259-904F-4C39-B946-C303F6AC0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4"/>
            </p:custDataLst>
          </p:nvPr>
        </p:nvSpPr>
        <p:spPr>
          <a:xfrm>
            <a:off x="96012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4AB420DD-DDC4-406A-B2E0-AA66837ED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5"/>
            </p:custDataLst>
          </p:nvPr>
        </p:nvSpPr>
        <p:spPr>
          <a:xfrm>
            <a:off x="9690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FC153C56-3549-45D0-848E-A2D40DBF2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6"/>
            </p:custDataLst>
          </p:nvPr>
        </p:nvSpPr>
        <p:spPr>
          <a:xfrm>
            <a:off x="97790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658A4016-ECA2-41D2-B946-FD46E6692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7"/>
            </p:custDataLst>
          </p:nvPr>
        </p:nvSpPr>
        <p:spPr>
          <a:xfrm>
            <a:off x="98679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31905E87-75C9-41E8-BD46-14FDAD51B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8"/>
            </p:custDataLst>
          </p:nvPr>
        </p:nvSpPr>
        <p:spPr>
          <a:xfrm>
            <a:off x="99568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D23CD797-FE1E-4856-92AB-E0E8E00B9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19"/>
            </p:custDataLst>
          </p:nvPr>
        </p:nvSpPr>
        <p:spPr>
          <a:xfrm>
            <a:off x="100457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7E76E84E-A4BD-48E4-9D6E-D84856352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0"/>
            </p:custDataLst>
          </p:nvPr>
        </p:nvSpPr>
        <p:spPr>
          <a:xfrm>
            <a:off x="101346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8EA57AD2-57C1-4078-826A-982709575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1"/>
            </p:custDataLst>
          </p:nvPr>
        </p:nvSpPr>
        <p:spPr>
          <a:xfrm>
            <a:off x="102235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6355B66F-0D43-4682-B55C-44C75F91A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2"/>
            </p:custDataLst>
          </p:nvPr>
        </p:nvSpPr>
        <p:spPr>
          <a:xfrm>
            <a:off x="103124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5CF6ACE0-BD4A-498F-952B-7BB72163D3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3"/>
            </p:custDataLst>
          </p:nvPr>
        </p:nvSpPr>
        <p:spPr>
          <a:xfrm>
            <a:off x="104013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9337CDCE-B84D-4BD2-94F4-7A5FE84DD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4"/>
            </p:custDataLst>
          </p:nvPr>
        </p:nvSpPr>
        <p:spPr>
          <a:xfrm>
            <a:off x="104902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F11682AF-46F7-43B7-B564-AECD55D17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5"/>
            </p:custDataLst>
          </p:nvPr>
        </p:nvSpPr>
        <p:spPr>
          <a:xfrm>
            <a:off x="10579100" y="44373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16254080-B5FE-49C9-A973-5D3941D2AF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6"/>
            </p:custDataLst>
          </p:nvPr>
        </p:nvSpPr>
        <p:spPr>
          <a:xfrm>
            <a:off x="10668000" y="44373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F362C36A-4FE8-4162-B4A2-8C99C3AA2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7"/>
            </p:custDataLst>
          </p:nvPr>
        </p:nvSpPr>
        <p:spPr>
          <a:xfrm>
            <a:off x="81788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F81DF463-24F5-4468-99AE-CCC4CC35F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8"/>
            </p:custDataLst>
          </p:nvPr>
        </p:nvSpPr>
        <p:spPr>
          <a:xfrm>
            <a:off x="8267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2A74F838-23D6-46BC-BEC7-4A07860A46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29"/>
            </p:custDataLst>
          </p:nvPr>
        </p:nvSpPr>
        <p:spPr>
          <a:xfrm>
            <a:off x="8356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8DD9CFF4-B5A9-4864-AA06-337155C39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0"/>
            </p:custDataLst>
          </p:nvPr>
        </p:nvSpPr>
        <p:spPr>
          <a:xfrm>
            <a:off x="8445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94C008E9-4150-49AF-B2CA-F37F1937E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1"/>
            </p:custDataLst>
          </p:nvPr>
        </p:nvSpPr>
        <p:spPr>
          <a:xfrm>
            <a:off x="8534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2A9E3F1F-849A-4741-8956-F4DA271B0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2"/>
            </p:custDataLst>
          </p:nvPr>
        </p:nvSpPr>
        <p:spPr>
          <a:xfrm>
            <a:off x="8623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3DDDB117-0469-4AB3-863F-89418F62B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3"/>
            </p:custDataLst>
          </p:nvPr>
        </p:nvSpPr>
        <p:spPr>
          <a:xfrm>
            <a:off x="8712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E12C5E01-595C-4E68-80A7-B549F313C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4"/>
            </p:custDataLst>
          </p:nvPr>
        </p:nvSpPr>
        <p:spPr>
          <a:xfrm>
            <a:off x="8801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89A91540-A903-43B7-9FB6-2F017CC89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5"/>
            </p:custDataLst>
          </p:nvPr>
        </p:nvSpPr>
        <p:spPr>
          <a:xfrm>
            <a:off x="8890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26C68327-6948-4FC0-9ADC-628502ACE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6"/>
            </p:custDataLst>
          </p:nvPr>
        </p:nvSpPr>
        <p:spPr>
          <a:xfrm>
            <a:off x="8978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4B5AFA4E-90DF-4D6D-B874-C68FA9C41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7"/>
            </p:custDataLst>
          </p:nvPr>
        </p:nvSpPr>
        <p:spPr>
          <a:xfrm>
            <a:off x="9067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27D4C8AC-5D5F-4A58-9D27-FDBBFA813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8"/>
            </p:custDataLst>
          </p:nvPr>
        </p:nvSpPr>
        <p:spPr>
          <a:xfrm>
            <a:off x="9156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E444E6C9-B89F-4330-B498-B991D35C3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39"/>
            </p:custDataLst>
          </p:nvPr>
        </p:nvSpPr>
        <p:spPr>
          <a:xfrm>
            <a:off x="92456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B9513B91-F797-4BDB-BB86-93CC97E1A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0"/>
            </p:custDataLst>
          </p:nvPr>
        </p:nvSpPr>
        <p:spPr>
          <a:xfrm>
            <a:off x="93345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AB5A5ADC-35DE-43A6-B536-2AF3A3FD5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1"/>
            </p:custDataLst>
          </p:nvPr>
        </p:nvSpPr>
        <p:spPr>
          <a:xfrm>
            <a:off x="94234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68078C42-44F0-4780-8E4B-858E67E14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2"/>
            </p:custDataLst>
          </p:nvPr>
        </p:nvSpPr>
        <p:spPr>
          <a:xfrm>
            <a:off x="9512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7CDC1F1F-6A5F-4E19-9937-753595945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3"/>
            </p:custDataLst>
          </p:nvPr>
        </p:nvSpPr>
        <p:spPr>
          <a:xfrm>
            <a:off x="96012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1EEB31AD-DFCD-4B7B-BDEB-8AAF4F68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4"/>
            </p:custDataLst>
          </p:nvPr>
        </p:nvSpPr>
        <p:spPr>
          <a:xfrm>
            <a:off x="96901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1535E74D-20B4-4BA2-9A4F-D5B23A1A6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5"/>
            </p:custDataLst>
          </p:nvPr>
        </p:nvSpPr>
        <p:spPr>
          <a:xfrm>
            <a:off x="97790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6803B166-CA18-4E5F-9E8D-5D4165648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6"/>
            </p:custDataLst>
          </p:nvPr>
        </p:nvSpPr>
        <p:spPr>
          <a:xfrm>
            <a:off x="98679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70102FCE-3DFD-4F5F-8D08-3E928A144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7"/>
            </p:custDataLst>
          </p:nvPr>
        </p:nvSpPr>
        <p:spPr>
          <a:xfrm>
            <a:off x="99568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ABE5BC9F-3F41-4195-AC4D-D074F9D08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8"/>
            </p:custDataLst>
          </p:nvPr>
        </p:nvSpPr>
        <p:spPr>
          <a:xfrm>
            <a:off x="100457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033A17A3-417E-4B0E-97AE-36C2E9C97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49"/>
            </p:custDataLst>
          </p:nvPr>
        </p:nvSpPr>
        <p:spPr>
          <a:xfrm>
            <a:off x="101346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75737C52-9A2E-427E-A717-0AC694E80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0"/>
            </p:custDataLst>
          </p:nvPr>
        </p:nvSpPr>
        <p:spPr>
          <a:xfrm>
            <a:off x="102235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0E2ECBB2-4014-426E-87A0-CCF0CA7BD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1"/>
            </p:custDataLst>
          </p:nvPr>
        </p:nvSpPr>
        <p:spPr>
          <a:xfrm>
            <a:off x="103124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87DE3D0F-C420-489D-BC78-B5411C5CF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2"/>
            </p:custDataLst>
          </p:nvPr>
        </p:nvSpPr>
        <p:spPr>
          <a:xfrm>
            <a:off x="104013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F3009626-0A70-4AE6-8232-2CBA4BF7D3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3"/>
            </p:custDataLst>
          </p:nvPr>
        </p:nvSpPr>
        <p:spPr>
          <a:xfrm>
            <a:off x="104902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66C74170-6CEF-46C1-819A-0C8A8720F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4"/>
            </p:custDataLst>
          </p:nvPr>
        </p:nvSpPr>
        <p:spPr>
          <a:xfrm>
            <a:off x="10579100" y="4526280"/>
            <a:ext cx="88900" cy="88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701365A8-E1B6-4FCD-930B-DA7227CF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5"/>
            </p:custDataLst>
          </p:nvPr>
        </p:nvSpPr>
        <p:spPr>
          <a:xfrm>
            <a:off x="106680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7E71A198-2D62-4A2A-877A-B6106ED42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56"/>
            </p:custDataLst>
          </p:nvPr>
        </p:nvSpPr>
        <p:spPr>
          <a:xfrm>
            <a:off x="10756900" y="4526280"/>
            <a:ext cx="88900" cy="88900"/>
          </a:xfrm>
          <a:prstGeom prst="rect">
            <a:avLst/>
          </a:prstGeom>
          <a:solidFill>
            <a:srgbClr val="000000"/>
          </a:solidFill>
          <a:ln w="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096535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How would you define training?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6C71303-24D8-48C9-AAA0-E7EBC31B3E57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5/0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F3BF93F6-77B2-4A56-8987-193A0BA39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12" name="Snip Same Side Corner Rectangle 11">
            <a:extLst>
              <a:ext uri="{FF2B5EF4-FFF2-40B4-BE49-F238E27FC236}">
                <a16:creationId xmlns:a16="http://schemas.microsoft.com/office/drawing/2014/main" id="{990407EE-1DFD-42EB-8D79-3E478F7107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3403E3F-8A3A-492B-9719-CCB458BA7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D141594-3661-4AE8-B10B-4501095EF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4472C4"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4472C4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1AEE96E-7C85-49A0-A275-E0D0062F55E9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5646AED-0B9B-45EE-955E-BC275E77F8F4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152-332-246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F6EA7F0-423D-420F-8E77-26F19DE4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88210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How would you define training?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27D873-2C0C-2FAE-C285-94FF890F4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-2540000" y="190500"/>
            <a:ext cx="0" cy="0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B97BF0-4D4C-481C-67BC-B5E1C204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-2540000" y="381000"/>
            <a:ext cx="0" cy="0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7F7CD5-3FCD-C7F7-C116-CBEA49170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-254000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62CD57-B2E9-F4BD-279D-974AA1F84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-2540000" y="571500"/>
            <a:ext cx="0" cy="0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E70DA46-7AE2-44B7-7C46-36BE5904F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-2540000" y="762000"/>
            <a:ext cx="0" cy="0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A965C6-2143-8D42-170D-2D8FFD20C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-2540000" y="952500"/>
            <a:ext cx="0" cy="0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FI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FI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B952FE39-6BF0-4CB0-94AF-D9C49E982734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5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47E3210-01FF-4B54-B476-7946E587C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12" name="Snip Same Side Corner Rectangle 11">
            <a:extLst>
              <a:ext uri="{FF2B5EF4-FFF2-40B4-BE49-F238E27FC236}">
                <a16:creationId xmlns:a16="http://schemas.microsoft.com/office/drawing/2014/main" id="{510984B3-CA12-4417-B45A-5A709C85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7806AB6-E5BE-4194-8310-0943E60D28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AF1376-63AA-4303-86B7-C7E39CCC3CC6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2483B4-2226-438F-985D-E27649F2E457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152-332-246</a:t>
            </a:r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C16CDCD-C6E8-491C-AD00-086BDAF18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1798320"/>
            <a:ext cx="10515600" cy="4429760"/>
          </a:xfrm>
          <a:prstGeom prst="rect">
            <a:avLst/>
          </a:prstGeom>
          <a:solidFill>
            <a:srgbClr val="4472C4">
              <a:alpha val="0"/>
            </a:srgbClr>
          </a:solidFill>
          <a:ln w="12700" cap="flat" cmpd="sng" algn="ctr">
            <a:noFill/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9C033C7-8051-4149-BE16-B91C78E4A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0"/>
              <a:alpha val="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0"/>
                <a:alpha val="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7731841-1EA1-4717-BEF9-BDE8945CDA2B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6731000" y="3048000"/>
            <a:ext cx="41402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betterment of skill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3C801F-4626-4F58-80EF-1CACDB030115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6019800" y="2565400"/>
            <a:ext cx="41402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ED7D31"/>
                </a:solidFill>
                <a:latin typeface="Calibri"/>
                <a:ea typeface="Calibri"/>
                <a:cs typeface="Calibri"/>
              </a:rPr>
              <a:t>🚂ing = incentives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26C8FC3-2928-4F38-B0CA-CCD2D6AE425E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3098800" y="3378200"/>
            <a:ext cx="41402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A5A5A5"/>
                </a:solidFill>
                <a:latin typeface="Calibri"/>
                <a:ea typeface="Calibri"/>
                <a:cs typeface="Calibri"/>
              </a:rPr>
              <a:t>helping staff learn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D61CDEE-EE7E-47B0-8EDF-C47770F6E09A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4114800" y="4114800"/>
            <a:ext cx="33274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guiding staff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C589A8A-F3BA-44CE-9943-09959F7957FA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3581400" y="4559300"/>
            <a:ext cx="49530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5B9BD5"/>
                </a:solidFill>
                <a:latin typeface="Calibri"/>
                <a:ea typeface="Calibri"/>
                <a:cs typeface="Calibri"/>
              </a:rPr>
              <a:t>to helphaveknowledge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83DD05A-6612-4819-A8DA-1B4C811B5FA2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663700" y="2794000"/>
            <a:ext cx="45466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70AD47"/>
                </a:solidFill>
                <a:latin typeface="Calibri"/>
                <a:ea typeface="Calibri"/>
                <a:cs typeface="Calibri"/>
              </a:rPr>
              <a:t>managing skills indi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B99E67A-E886-4A6E-9729-5885C5549A03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3073400" y="2159000"/>
            <a:ext cx="41402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develop new skills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7AC6CB9-C951-4CE8-ACA7-B29308D9881C}"/>
              </a:ext>
            </a:extLst>
          </p:cNvPr>
          <p:cNvSpPr txBox="1"/>
          <p:nvPr>
            <p:custDataLst>
              <p:tags r:id="rId25"/>
            </p:custDataLst>
          </p:nvPr>
        </p:nvSpPr>
        <p:spPr>
          <a:xfrm>
            <a:off x="6311900" y="3505200"/>
            <a:ext cx="41402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ED7D31"/>
                </a:solidFill>
                <a:latin typeface="Calibri"/>
                <a:ea typeface="Calibri"/>
                <a:cs typeface="Calibri"/>
              </a:rPr>
              <a:t>trial running things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7BD123A-C06C-4800-B8B6-5F0E3A8A1E90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6477000" y="2120900"/>
            <a:ext cx="45466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A5A5A5"/>
                </a:solidFill>
                <a:latin typeface="Calibri"/>
                <a:ea typeface="Calibri"/>
                <a:cs typeface="Calibri"/>
              </a:rPr>
              <a:t>teaching then testin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7961751-B93A-451C-9A49-E12E8F08E0AD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6756400" y="4978400"/>
            <a:ext cx="49530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FFC000"/>
                </a:solidFill>
                <a:latin typeface="Calibri"/>
                <a:ea typeface="Calibri"/>
                <a:cs typeface="Calibri"/>
              </a:rPr>
              <a:t>evaluationofemployee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0D5BE0D-530E-4A45-8B0B-428C520A5513}"/>
              </a:ext>
            </a:extLst>
          </p:cNvPr>
          <p:cNvSpPr txBox="1"/>
          <p:nvPr>
            <p:custDataLst>
              <p:tags r:id="rId28"/>
            </p:custDataLst>
          </p:nvPr>
        </p:nvSpPr>
        <p:spPr>
          <a:xfrm>
            <a:off x="7175500" y="4165600"/>
            <a:ext cx="45466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5B9BD5"/>
                </a:solidFill>
                <a:latin typeface="Calibri"/>
                <a:ea typeface="Calibri"/>
                <a:cs typeface="Calibri"/>
              </a:rPr>
              <a:t>looking at preferenc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A3AB5C2-7878-4FA9-A077-7897804AD1C3}"/>
              </a:ext>
            </a:extLst>
          </p:cNvPr>
          <p:cNvSpPr txBox="1"/>
          <p:nvPr>
            <p:custDataLst>
              <p:tags r:id="rId29"/>
            </p:custDataLst>
          </p:nvPr>
        </p:nvSpPr>
        <p:spPr>
          <a:xfrm>
            <a:off x="889000" y="4051300"/>
            <a:ext cx="41402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70AD47"/>
                </a:solidFill>
                <a:latin typeface="Calibri"/>
                <a:ea typeface="Calibri"/>
                <a:cs typeface="Calibri"/>
              </a:rPr>
              <a:t>practical learning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98C2854-ECD2-4629-A7EA-A9C1C21FDA98}"/>
              </a:ext>
            </a:extLst>
          </p:cNvPr>
          <p:cNvSpPr txBox="1"/>
          <p:nvPr>
            <p:custDataLst>
              <p:tags r:id="rId30"/>
            </p:custDataLst>
          </p:nvPr>
        </p:nvSpPr>
        <p:spPr>
          <a:xfrm>
            <a:off x="4572000" y="5092700"/>
            <a:ext cx="29210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4472C4"/>
                </a:solidFill>
                <a:latin typeface="Calibri"/>
                <a:ea typeface="Calibri"/>
                <a:cs typeface="Calibri"/>
              </a:rPr>
              <a:t>have skills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C84DCB2-A7F3-40BB-B377-4C4AC83BE7E0}"/>
              </a:ext>
            </a:extLst>
          </p:cNvPr>
          <p:cNvSpPr txBox="1"/>
          <p:nvPr>
            <p:custDataLst>
              <p:tags r:id="rId31"/>
            </p:custDataLst>
          </p:nvPr>
        </p:nvSpPr>
        <p:spPr>
          <a:xfrm>
            <a:off x="1397000" y="5092700"/>
            <a:ext cx="4140200" cy="939800"/>
          </a:xfrm>
          <a:prstGeom prst="rect">
            <a:avLst/>
          </a:prstGeom>
          <a:noFill/>
        </p:spPr>
        <p:txBody>
          <a:bodyPr vertOverflow="overflow" vert="horz" wrap="square" lIns="0" tIns="0" rIns="0" bIns="0" rtlCol="0" anchor="t">
            <a:spAutoFit/>
          </a:bodyPr>
          <a:lstStyle/>
          <a:p>
            <a:pPr algn="l"/>
            <a:r>
              <a:rPr lang="en-GB" sz="3200">
                <a:solidFill>
                  <a:srgbClr val="ED7D31"/>
                </a:solidFill>
                <a:latin typeface="Calibri"/>
                <a:ea typeface="Calibri"/>
                <a:cs typeface="Calibri"/>
              </a:rPr>
              <a:t>raising skill levels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852377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114D53-B18D-E9BA-B800-81E654FEE1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77F31C2-E4C2-CB9D-7CBD-E45FF506507D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BDD6E9-E1A0-FDCE-E4FE-DFCB8F7F064D}"/>
              </a:ext>
            </a:extLst>
          </p:cNvPr>
          <p:cNvSpPr txBox="1"/>
          <p:nvPr/>
        </p:nvSpPr>
        <p:spPr>
          <a:xfrm>
            <a:off x="228600" y="976405"/>
            <a:ext cx="633631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Raleway" pitchFamily="2" charset="0"/>
              </a:rPr>
              <a:t>Training helps to facilitate learning, often through the process and delivery of uniform procedures.</a:t>
            </a:r>
          </a:p>
          <a:p>
            <a:endParaRPr lang="en-GB" sz="2800" dirty="0">
              <a:latin typeface="Raleway" pitchFamily="2" charset="0"/>
            </a:endParaRPr>
          </a:p>
          <a:p>
            <a:r>
              <a:rPr lang="en-GB" sz="2800" dirty="0">
                <a:latin typeface="Raleway" pitchFamily="2" charset="0"/>
              </a:rPr>
              <a:t>“Companies invest heavily in training their personnel with the objective of developing their skills and to transform their </a:t>
            </a:r>
            <a:r>
              <a:rPr lang="en-GB" sz="2800" dirty="0" err="1">
                <a:latin typeface="Raleway" pitchFamily="2" charset="0"/>
              </a:rPr>
              <a:t>behavior</a:t>
            </a:r>
            <a:r>
              <a:rPr lang="en-GB" sz="2800" dirty="0">
                <a:latin typeface="Raleway" pitchFamily="2" charset="0"/>
              </a:rPr>
              <a:t> or to upskill their workforce”.</a:t>
            </a:r>
          </a:p>
          <a:p>
            <a:endParaRPr lang="en-GB" sz="2800" dirty="0">
              <a:latin typeface="Raleway" pitchFamily="2" charset="0"/>
            </a:endParaRPr>
          </a:p>
          <a:p>
            <a:r>
              <a:rPr lang="en-GB" sz="2000" b="1" dirty="0">
                <a:latin typeface="Raleway" pitchFamily="2" charset="0"/>
              </a:rPr>
              <a:t>                                            Dixit and Vinita, 2022, p.513</a:t>
            </a:r>
          </a:p>
        </p:txBody>
      </p:sp>
      <p:pic>
        <p:nvPicPr>
          <p:cNvPr id="7" name="Picture 6" descr="A person running with briefcase&#10;&#10;AI-generated content may be incorrect.">
            <a:extLst>
              <a:ext uri="{FF2B5EF4-FFF2-40B4-BE49-F238E27FC236}">
                <a16:creationId xmlns:a16="http://schemas.microsoft.com/office/drawing/2014/main" id="{4D6D5F96-6D14-A9C5-C4AB-E1265D7ED0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58000" y="1524000"/>
            <a:ext cx="4991928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1284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9B72CD-5CA6-8228-A3F4-797D4F9CCD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107217-2F94-F5F0-96B1-40B9EF5435D2}"/>
              </a:ext>
            </a:extLst>
          </p:cNvPr>
          <p:cNvSpPr txBox="1"/>
          <p:nvPr/>
        </p:nvSpPr>
        <p:spPr>
          <a:xfrm>
            <a:off x="184641" y="236622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Differences between training and development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048AF4-34A1-ADC1-2CE2-92F558E3007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E80939-0D84-0C76-7B60-B06CAC47081E}"/>
              </a:ext>
            </a:extLst>
          </p:cNvPr>
          <p:cNvSpPr txBox="1"/>
          <p:nvPr/>
        </p:nvSpPr>
        <p:spPr>
          <a:xfrm>
            <a:off x="216881" y="1524000"/>
            <a:ext cx="6934199" cy="4865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65"/>
              </a:spcBef>
              <a:tabLst>
                <a:tab pos="240029" algn="l"/>
                <a:tab pos="2755900" algn="l"/>
              </a:tabLst>
            </a:pPr>
            <a:r>
              <a:rPr lang="en-GB" sz="2400" b="1" u="sng" spc="-10" dirty="0">
                <a:latin typeface="Raleway" pitchFamily="2" charset="0"/>
                <a:cs typeface="Calibri"/>
              </a:rPr>
              <a:t>Training </a:t>
            </a:r>
            <a:r>
              <a:rPr lang="en-GB" sz="2400" b="1" u="sng" spc="-20" dirty="0">
                <a:latin typeface="Raleway" pitchFamily="2" charset="0"/>
                <a:cs typeface="Calibri"/>
              </a:rPr>
              <a:t>(to achieve organisation’s</a:t>
            </a:r>
            <a:r>
              <a:rPr lang="en-GB" sz="2400" b="1" u="sng" spc="-45" dirty="0">
                <a:latin typeface="Raleway" pitchFamily="2" charset="0"/>
                <a:cs typeface="Calibri"/>
              </a:rPr>
              <a:t> </a:t>
            </a:r>
            <a:r>
              <a:rPr lang="en-GB" sz="2400" b="1" u="sng" spc="-10" dirty="0">
                <a:latin typeface="Raleway" pitchFamily="2" charset="0"/>
                <a:cs typeface="Calibri"/>
              </a:rPr>
              <a:t>goals)</a:t>
            </a:r>
            <a:endParaRPr lang="en-GB" sz="2400" b="1" u="sng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r>
              <a:rPr lang="en-GB" sz="2400" dirty="0">
                <a:latin typeface="Raleway" pitchFamily="2" charset="0"/>
                <a:cs typeface="Calibri"/>
              </a:rPr>
              <a:t>Short</a:t>
            </a:r>
            <a:r>
              <a:rPr lang="en-GB" sz="2400" spc="-45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term</a:t>
            </a:r>
            <a:r>
              <a:rPr lang="en-GB" sz="2400" spc="-40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and</a:t>
            </a:r>
            <a:r>
              <a:rPr lang="en-GB" sz="2400" spc="-25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job</a:t>
            </a:r>
            <a:r>
              <a:rPr lang="en-GB" sz="2400" spc="-35" dirty="0">
                <a:latin typeface="Raleway" pitchFamily="2" charset="0"/>
                <a:cs typeface="Calibri"/>
              </a:rPr>
              <a:t> </a:t>
            </a:r>
            <a:r>
              <a:rPr lang="en-GB" sz="2400" spc="-10" dirty="0">
                <a:latin typeface="Raleway" pitchFamily="2" charset="0"/>
                <a:cs typeface="Calibri"/>
              </a:rPr>
              <a:t>specific</a:t>
            </a:r>
            <a:endParaRPr lang="en-GB" sz="24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55"/>
              </a:spcBef>
              <a:buFont typeface="Arial MT"/>
              <a:buChar char="•"/>
              <a:tabLst>
                <a:tab pos="697230" algn="l"/>
              </a:tabLst>
            </a:pPr>
            <a:r>
              <a:rPr lang="en-GB" sz="2400" dirty="0">
                <a:latin typeface="Raleway" pitchFamily="2" charset="0"/>
                <a:cs typeface="Calibri"/>
              </a:rPr>
              <a:t>Legal</a:t>
            </a:r>
            <a:r>
              <a:rPr lang="en-GB" sz="2400" spc="-90" dirty="0">
                <a:latin typeface="Raleway" pitchFamily="2" charset="0"/>
                <a:cs typeface="Calibri"/>
              </a:rPr>
              <a:t> </a:t>
            </a:r>
            <a:r>
              <a:rPr lang="en-GB" sz="2400" spc="-10" dirty="0">
                <a:latin typeface="Raleway" pitchFamily="2" charset="0"/>
                <a:cs typeface="Calibri"/>
              </a:rPr>
              <a:t>compliance</a:t>
            </a:r>
            <a:endParaRPr lang="en-GB" sz="24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r>
              <a:rPr lang="en-GB" sz="2400" dirty="0">
                <a:latin typeface="Raleway" pitchFamily="2" charset="0"/>
                <a:cs typeface="Calibri"/>
              </a:rPr>
              <a:t>Cost</a:t>
            </a:r>
            <a:r>
              <a:rPr lang="en-GB" sz="2400" spc="-55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to</a:t>
            </a:r>
            <a:r>
              <a:rPr lang="en-GB" sz="2400" spc="-50" dirty="0">
                <a:latin typeface="Raleway" pitchFamily="2" charset="0"/>
                <a:cs typeface="Calibri"/>
              </a:rPr>
              <a:t> </a:t>
            </a:r>
            <a:r>
              <a:rPr lang="en-GB" sz="2400" spc="-10" dirty="0">
                <a:latin typeface="Raleway" pitchFamily="2" charset="0"/>
                <a:cs typeface="Calibri"/>
              </a:rPr>
              <a:t>employer</a:t>
            </a:r>
          </a:p>
          <a:p>
            <a:pPr marL="12700">
              <a:lnSpc>
                <a:spcPct val="100000"/>
              </a:lnSpc>
              <a:spcBef>
                <a:spcPts val="1475"/>
              </a:spcBef>
              <a:tabLst>
                <a:tab pos="240029" algn="l"/>
              </a:tabLst>
            </a:pPr>
            <a:r>
              <a:rPr lang="en-GB" sz="2400" b="1" u="sng" spc="-10" dirty="0">
                <a:latin typeface="Raleway" pitchFamily="2" charset="0"/>
                <a:cs typeface="Calibri"/>
              </a:rPr>
              <a:t>Development (to achieve employee's goals)</a:t>
            </a:r>
            <a:endParaRPr lang="en-GB" sz="2400" b="1" u="sng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r>
              <a:rPr lang="en-GB" sz="2400" dirty="0">
                <a:latin typeface="Raleway" pitchFamily="2" charset="0"/>
                <a:cs typeface="Calibri"/>
              </a:rPr>
              <a:t>Longer</a:t>
            </a:r>
            <a:r>
              <a:rPr lang="en-GB" sz="2400" spc="-60" dirty="0">
                <a:latin typeface="Raleway" pitchFamily="2" charset="0"/>
                <a:cs typeface="Calibri"/>
              </a:rPr>
              <a:t> </a:t>
            </a:r>
            <a:r>
              <a:rPr lang="en-GB" sz="2400" spc="-20" dirty="0">
                <a:latin typeface="Raleway" pitchFamily="2" charset="0"/>
                <a:cs typeface="Calibri"/>
              </a:rPr>
              <a:t>term</a:t>
            </a:r>
            <a:endParaRPr lang="en-GB" sz="24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65"/>
              </a:spcBef>
              <a:buFont typeface="Arial MT"/>
              <a:buChar char="•"/>
              <a:tabLst>
                <a:tab pos="697230" algn="l"/>
              </a:tabLst>
            </a:pPr>
            <a:r>
              <a:rPr lang="en-GB" sz="2400" dirty="0">
                <a:latin typeface="Raleway" pitchFamily="2" charset="0"/>
                <a:cs typeface="Calibri"/>
              </a:rPr>
              <a:t>Covers a wider remit or scope</a:t>
            </a:r>
          </a:p>
          <a:p>
            <a:pPr marL="697230" lvl="1" indent="-227329">
              <a:lnSpc>
                <a:spcPct val="100000"/>
              </a:lnSpc>
              <a:spcBef>
                <a:spcPts val="1360"/>
              </a:spcBef>
              <a:buFont typeface="Arial MT"/>
              <a:buChar char="•"/>
              <a:tabLst>
                <a:tab pos="697230" algn="l"/>
              </a:tabLst>
            </a:pPr>
            <a:r>
              <a:rPr lang="en-GB" sz="2400" spc="-10" dirty="0">
                <a:latin typeface="Raleway" pitchFamily="2" charset="0"/>
                <a:cs typeface="Calibri"/>
              </a:rPr>
              <a:t>Investment</a:t>
            </a:r>
            <a:r>
              <a:rPr lang="en-GB" sz="2400" spc="-70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by</a:t>
            </a:r>
            <a:r>
              <a:rPr lang="en-GB" sz="2400" spc="-60" dirty="0">
                <a:latin typeface="Raleway" pitchFamily="2" charset="0"/>
                <a:cs typeface="Calibri"/>
              </a:rPr>
              <a:t> </a:t>
            </a:r>
            <a:r>
              <a:rPr lang="en-GB" sz="2400" spc="-10" dirty="0">
                <a:latin typeface="Raleway" pitchFamily="2" charset="0"/>
                <a:cs typeface="Calibri"/>
              </a:rPr>
              <a:t>employer</a:t>
            </a:r>
            <a:endParaRPr lang="en-GB" sz="24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endParaRPr lang="en-GB" sz="2400" spc="-10" dirty="0">
              <a:latin typeface="Calibri"/>
              <a:cs typeface="Calibri"/>
            </a:endParaRPr>
          </a:p>
        </p:txBody>
      </p:sp>
      <p:pic>
        <p:nvPicPr>
          <p:cNvPr id="3" name="Picture 2" descr="A black background with a black square&#10;&#10;AI-generated content may be incorrect.">
            <a:extLst>
              <a:ext uri="{FF2B5EF4-FFF2-40B4-BE49-F238E27FC236}">
                <a16:creationId xmlns:a16="http://schemas.microsoft.com/office/drawing/2014/main" id="{25A08015-1994-799F-0AB6-CCB5B173D6B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6427" y="1008303"/>
            <a:ext cx="3586920" cy="490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127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BA886-D670-9E24-DF72-59F6D2D843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604231C-8C8A-F2AF-3E59-111AF859436B}"/>
              </a:ext>
            </a:extLst>
          </p:cNvPr>
          <p:cNvSpPr txBox="1"/>
          <p:nvPr/>
        </p:nvSpPr>
        <p:spPr>
          <a:xfrm>
            <a:off x="184641" y="1524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Training Needs Analysis (TNA)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AEB80B-60A1-EE63-3CB7-C0CE98C43B40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982270-A1DC-72CB-7C2C-3D73EC932318}"/>
              </a:ext>
            </a:extLst>
          </p:cNvPr>
          <p:cNvSpPr txBox="1"/>
          <p:nvPr/>
        </p:nvSpPr>
        <p:spPr>
          <a:xfrm>
            <a:off x="1771739" y="1050145"/>
            <a:ext cx="86485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Based on </a:t>
            </a:r>
            <a:r>
              <a:rPr lang="en-GB" dirty="0" err="1"/>
              <a:t>Mcghee</a:t>
            </a:r>
            <a:r>
              <a:rPr lang="en-GB" dirty="0"/>
              <a:t> and </a:t>
            </a:r>
            <a:r>
              <a:rPr lang="en-GB" dirty="0" err="1"/>
              <a:t>Thayers</a:t>
            </a:r>
            <a:r>
              <a:rPr lang="en-GB" dirty="0"/>
              <a:t> Three Level Training Needs Analysis Model (1961)</a:t>
            </a:r>
          </a:p>
        </p:txBody>
      </p:sp>
      <p:pic>
        <p:nvPicPr>
          <p:cNvPr id="10" name="Picture 9" descr="A blue and black text on a white background&#10;&#10;AI-generated content may be incorrect.">
            <a:extLst>
              <a:ext uri="{FF2B5EF4-FFF2-40B4-BE49-F238E27FC236}">
                <a16:creationId xmlns:a16="http://schemas.microsoft.com/office/drawing/2014/main" id="{265098BC-4356-1FC8-4EAE-0A5524C7B3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796" y="1676400"/>
            <a:ext cx="11900408" cy="426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6781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AE6DF-5D4D-D6DE-DF24-EAD7ABAF92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30089C9-9FCF-4BCB-07E5-0C8380B0101B}"/>
              </a:ext>
            </a:extLst>
          </p:cNvPr>
          <p:cNvSpPr txBox="1"/>
          <p:nvPr/>
        </p:nvSpPr>
        <p:spPr>
          <a:xfrm>
            <a:off x="184641" y="565165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Training Types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A389EE-5071-6022-56C3-EE50FA0274DE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418A32-588D-CAFE-29C4-2F06959C9432}"/>
              </a:ext>
            </a:extLst>
          </p:cNvPr>
          <p:cNvSpPr txBox="1"/>
          <p:nvPr/>
        </p:nvSpPr>
        <p:spPr>
          <a:xfrm>
            <a:off x="762000" y="1494085"/>
            <a:ext cx="4124747" cy="44448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dirty="0">
                <a:latin typeface="Raleway" pitchFamily="2" charset="0"/>
                <a:cs typeface="Calibri"/>
              </a:rPr>
              <a:t>Internal</a:t>
            </a:r>
            <a:r>
              <a:rPr lang="en-GB" sz="2800" spc="-120" dirty="0">
                <a:latin typeface="Raleway" pitchFamily="2" charset="0"/>
                <a:cs typeface="Calibri"/>
              </a:rPr>
              <a:t> </a:t>
            </a:r>
            <a:r>
              <a:rPr lang="en-GB" sz="2800" spc="-10" dirty="0">
                <a:latin typeface="Raleway" pitchFamily="2" charset="0"/>
                <a:cs typeface="Calibri"/>
              </a:rPr>
              <a:t>training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194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dirty="0">
                <a:latin typeface="Raleway" pitchFamily="2" charset="0"/>
                <a:cs typeface="Calibri"/>
              </a:rPr>
              <a:t>External</a:t>
            </a:r>
            <a:r>
              <a:rPr lang="en-GB" sz="2800" spc="-110" dirty="0">
                <a:latin typeface="Raleway" pitchFamily="2" charset="0"/>
                <a:cs typeface="Calibri"/>
              </a:rPr>
              <a:t> </a:t>
            </a:r>
            <a:r>
              <a:rPr lang="en-GB" sz="2800" spc="-10" dirty="0">
                <a:latin typeface="Raleway" pitchFamily="2" charset="0"/>
                <a:cs typeface="Calibri"/>
              </a:rPr>
              <a:t>training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193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On-</a:t>
            </a:r>
            <a:r>
              <a:rPr lang="en-GB" sz="2800" spc="-20" dirty="0">
                <a:latin typeface="Raleway" pitchFamily="2" charset="0"/>
                <a:cs typeface="Calibri"/>
              </a:rPr>
              <a:t>the-</a:t>
            </a:r>
            <a:r>
              <a:rPr lang="en-GB" sz="2800" dirty="0">
                <a:latin typeface="Raleway" pitchFamily="2" charset="0"/>
                <a:cs typeface="Calibri"/>
              </a:rPr>
              <a:t>job</a:t>
            </a:r>
            <a:r>
              <a:rPr lang="en-GB" sz="2800" spc="25" dirty="0">
                <a:latin typeface="Raleway" pitchFamily="2" charset="0"/>
                <a:cs typeface="Calibri"/>
              </a:rPr>
              <a:t> </a:t>
            </a:r>
            <a:r>
              <a:rPr lang="en-GB" sz="2800" spc="-10" dirty="0">
                <a:latin typeface="Raleway" pitchFamily="2" charset="0"/>
                <a:cs typeface="Calibri"/>
              </a:rPr>
              <a:t>training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194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30" dirty="0">
                <a:latin typeface="Raleway" pitchFamily="2" charset="0"/>
                <a:cs typeface="Calibri"/>
              </a:rPr>
              <a:t>Off-</a:t>
            </a:r>
            <a:r>
              <a:rPr lang="en-GB" sz="2800" spc="-20" dirty="0">
                <a:latin typeface="Raleway" pitchFamily="2" charset="0"/>
                <a:cs typeface="Calibri"/>
              </a:rPr>
              <a:t>the-</a:t>
            </a:r>
            <a:r>
              <a:rPr lang="en-GB" sz="2800" dirty="0">
                <a:latin typeface="Raleway" pitchFamily="2" charset="0"/>
                <a:cs typeface="Calibri"/>
              </a:rPr>
              <a:t>job</a:t>
            </a:r>
            <a:r>
              <a:rPr lang="en-GB" sz="2800" spc="75" dirty="0">
                <a:latin typeface="Raleway" pitchFamily="2" charset="0"/>
                <a:cs typeface="Calibri"/>
              </a:rPr>
              <a:t> </a:t>
            </a:r>
            <a:r>
              <a:rPr lang="en-GB" sz="2800" spc="-10" dirty="0">
                <a:latin typeface="Raleway" pitchFamily="2" charset="0"/>
                <a:cs typeface="Calibri"/>
              </a:rPr>
              <a:t>training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1939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Mentoring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193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Coaching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endParaRPr lang="en-GB" sz="2400" spc="-10" dirty="0">
              <a:latin typeface="Calibri"/>
              <a:cs typeface="Calibri"/>
            </a:endParaRPr>
          </a:p>
        </p:txBody>
      </p:sp>
      <p:pic>
        <p:nvPicPr>
          <p:cNvPr id="6" name="object 4">
            <a:extLst>
              <a:ext uri="{FF2B5EF4-FFF2-40B4-BE49-F238E27FC236}">
                <a16:creationId xmlns:a16="http://schemas.microsoft.com/office/drawing/2014/main" id="{E547F2D0-F338-B543-A06E-7027F7B58490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121400" y="1790700"/>
            <a:ext cx="5463541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833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C39593-40C3-3110-EB01-413DA7A9CC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41CE34-D488-888A-301D-5C968F53188E}"/>
              </a:ext>
            </a:extLst>
          </p:cNvPr>
          <p:cNvSpPr txBox="1"/>
          <p:nvPr/>
        </p:nvSpPr>
        <p:spPr>
          <a:xfrm>
            <a:off x="184641" y="565165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Internal Training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88A4D1-16C0-5839-88FD-77036EC1F68D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274270-0924-7963-58D4-5879E6459791}"/>
              </a:ext>
            </a:extLst>
          </p:cNvPr>
          <p:cNvSpPr txBox="1"/>
          <p:nvPr/>
        </p:nvSpPr>
        <p:spPr>
          <a:xfrm>
            <a:off x="184641" y="1524000"/>
            <a:ext cx="7143260" cy="4611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40665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E-learning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67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In-</a:t>
            </a:r>
            <a:r>
              <a:rPr lang="en-GB" sz="2800" dirty="0">
                <a:latin typeface="Raleway" pitchFamily="2" charset="0"/>
                <a:cs typeface="Calibri"/>
              </a:rPr>
              <a:t>house</a:t>
            </a:r>
            <a:r>
              <a:rPr lang="en-GB" sz="2800" spc="-50" dirty="0">
                <a:latin typeface="Raleway" pitchFamily="2" charset="0"/>
                <a:cs typeface="Calibri"/>
              </a:rPr>
              <a:t> </a:t>
            </a:r>
            <a:r>
              <a:rPr lang="en-GB" sz="2800" spc="-25" dirty="0">
                <a:latin typeface="Raleway" pitchFamily="2" charset="0"/>
                <a:cs typeface="Calibri"/>
              </a:rPr>
              <a:t>HR or Manager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67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The most cost-effective solution</a:t>
            </a:r>
          </a:p>
          <a:p>
            <a:pPr marL="240029" indent="-227329">
              <a:lnSpc>
                <a:spcPct val="100000"/>
              </a:lnSpc>
              <a:spcBef>
                <a:spcPts val="267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May not meet industry standards (narrower perspective)</a:t>
            </a:r>
          </a:p>
          <a:p>
            <a:pPr marL="240029" indent="-227329">
              <a:lnSpc>
                <a:spcPct val="100000"/>
              </a:lnSpc>
              <a:spcBef>
                <a:spcPts val="267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Not as valued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endParaRPr lang="en-GB" sz="2400" spc="-10" dirty="0">
              <a:latin typeface="Calibri"/>
              <a:cs typeface="Calibri"/>
            </a:endParaRPr>
          </a:p>
        </p:txBody>
      </p:sp>
      <p:pic>
        <p:nvPicPr>
          <p:cNvPr id="8" name="object 4">
            <a:extLst>
              <a:ext uri="{FF2B5EF4-FFF2-40B4-BE49-F238E27FC236}">
                <a16:creationId xmlns:a16="http://schemas.microsoft.com/office/drawing/2014/main" id="{E214DC01-BFDF-921A-EC08-A71656FF25E3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271024" y="1887220"/>
            <a:ext cx="5698235" cy="3421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2521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21CA2-C165-A78A-BC45-CA9AA1FE0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DF13EC-798F-E91E-F574-A239863C5F60}"/>
              </a:ext>
            </a:extLst>
          </p:cNvPr>
          <p:cNvSpPr txBox="1"/>
          <p:nvPr/>
        </p:nvSpPr>
        <p:spPr>
          <a:xfrm>
            <a:off x="184641" y="327687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External Training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78FFF2-3A5D-3E2E-39D2-0FFBA2CBD6F5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03C1D6-053B-09E3-81AF-6148B2128888}"/>
              </a:ext>
            </a:extLst>
          </p:cNvPr>
          <p:cNvSpPr txBox="1"/>
          <p:nvPr/>
        </p:nvSpPr>
        <p:spPr>
          <a:xfrm>
            <a:off x="210041" y="1219200"/>
            <a:ext cx="7206759" cy="5196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54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dirty="0">
                <a:latin typeface="Raleway" pitchFamily="2" charset="0"/>
                <a:cs typeface="Calibri"/>
              </a:rPr>
              <a:t>Private training providers, college, or commercial training centre</a:t>
            </a: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10" dirty="0">
                <a:latin typeface="Raleway" pitchFamily="2" charset="0"/>
                <a:cs typeface="Calibri"/>
              </a:rPr>
              <a:t>Delivered</a:t>
            </a:r>
            <a:r>
              <a:rPr lang="en-GB" sz="2800" spc="-70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by</a:t>
            </a:r>
            <a:r>
              <a:rPr lang="en-GB" sz="2800" spc="-70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a</a:t>
            </a:r>
            <a:r>
              <a:rPr lang="en-GB" sz="2800" spc="-65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qualified</a:t>
            </a:r>
            <a:r>
              <a:rPr lang="en-GB" sz="2800" spc="-65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trainer</a:t>
            </a:r>
            <a:endParaRPr lang="en-GB" sz="2800" spc="-70" dirty="0">
              <a:latin typeface="Raleway" pitchFamily="2" charset="0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70" dirty="0">
                <a:latin typeface="Raleway" pitchFamily="2" charset="0"/>
                <a:cs typeface="Calibri"/>
              </a:rPr>
              <a:t>Includes formal qualification or certification</a:t>
            </a: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70" dirty="0">
                <a:latin typeface="Raleway" pitchFamily="2" charset="0"/>
                <a:cs typeface="Calibri"/>
              </a:rPr>
              <a:t>More costly</a:t>
            </a: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70" dirty="0">
                <a:latin typeface="Raleway" pitchFamily="2" charset="0"/>
                <a:cs typeface="Calibri"/>
              </a:rPr>
              <a:t>Wider perspective/knowledge</a:t>
            </a: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lang="en-GB" sz="2800" spc="-70" dirty="0">
                <a:latin typeface="Raleway" pitchFamily="2" charset="0"/>
                <a:cs typeface="Calibri"/>
              </a:rPr>
              <a:t>More widely recognised/valued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endParaRPr lang="en-GB" sz="2400" spc="-10" dirty="0">
              <a:latin typeface="Calibri"/>
              <a:cs typeface="Calibri"/>
            </a:endParaRPr>
          </a:p>
        </p:txBody>
      </p:sp>
      <p:pic>
        <p:nvPicPr>
          <p:cNvPr id="3" name="object 4">
            <a:extLst>
              <a:ext uri="{FF2B5EF4-FFF2-40B4-BE49-F238E27FC236}">
                <a16:creationId xmlns:a16="http://schemas.microsoft.com/office/drawing/2014/main" id="{1E4F3619-0D8E-132B-C122-CCEA20BEE054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924800" y="2819400"/>
            <a:ext cx="3762755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46678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6989D0-65A7-E5BF-DEBB-DAA95F28EF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DEEB2A-6842-9D87-78A6-3218611AD964}"/>
              </a:ext>
            </a:extLst>
          </p:cNvPr>
          <p:cNvSpPr txBox="1"/>
          <p:nvPr/>
        </p:nvSpPr>
        <p:spPr>
          <a:xfrm>
            <a:off x="184641" y="327687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On The Job Training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F7DE20-9D37-72EA-3D12-24AC9972A04A}"/>
              </a:ext>
            </a:extLst>
          </p:cNvPr>
          <p:cNvSpPr txBox="1"/>
          <p:nvPr/>
        </p:nvSpPr>
        <p:spPr>
          <a:xfrm>
            <a:off x="38100" y="1685519"/>
            <a:ext cx="4057160" cy="41036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2000" b="1" u="sng" dirty="0">
                <a:latin typeface="Raleway" pitchFamily="2" charset="0"/>
                <a:cs typeface="Calibri"/>
              </a:rPr>
              <a:t>Equipment,</a:t>
            </a:r>
            <a:r>
              <a:rPr lang="en-GB" sz="2000" b="1" u="sng" spc="-65" dirty="0">
                <a:latin typeface="Raleway" pitchFamily="2" charset="0"/>
                <a:cs typeface="Calibri"/>
              </a:rPr>
              <a:t> </a:t>
            </a:r>
            <a:r>
              <a:rPr lang="en-GB" sz="2000" b="1" u="sng" spc="-20" dirty="0">
                <a:latin typeface="Raleway" pitchFamily="2" charset="0"/>
                <a:cs typeface="Calibri"/>
              </a:rPr>
              <a:t>Machinery,</a:t>
            </a:r>
            <a:r>
              <a:rPr lang="en-GB" sz="2000" b="1" u="sng" spc="-60" dirty="0">
                <a:latin typeface="Raleway" pitchFamily="2" charset="0"/>
                <a:cs typeface="Calibri"/>
              </a:rPr>
              <a:t> </a:t>
            </a:r>
            <a:r>
              <a:rPr lang="en-GB" sz="2000" b="1" u="sng" spc="-10" dirty="0">
                <a:latin typeface="Raleway" pitchFamily="2" charset="0"/>
                <a:cs typeface="Calibri"/>
              </a:rPr>
              <a:t>Operation</a:t>
            </a:r>
          </a:p>
          <a:p>
            <a:pPr marL="12700">
              <a:lnSpc>
                <a:spcPct val="100000"/>
              </a:lnSpc>
              <a:spcBef>
                <a:spcPts val="105"/>
              </a:spcBef>
            </a:pPr>
            <a:endParaRPr lang="en-GB" sz="2000" b="1" spc="-10" dirty="0">
              <a:latin typeface="Raleway" pitchFamily="2" charset="0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lang="en-GB" sz="2000" dirty="0">
                <a:latin typeface="Raleway" pitchFamily="2" charset="0"/>
                <a:cs typeface="Calibri"/>
              </a:rPr>
              <a:t>How</a:t>
            </a:r>
            <a:r>
              <a:rPr lang="en-GB" sz="2000" spc="-3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to</a:t>
            </a:r>
            <a:r>
              <a:rPr lang="en-GB" sz="2000" spc="-4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process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a</a:t>
            </a:r>
            <a:r>
              <a:rPr lang="en-GB" sz="2000" spc="-3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sale</a:t>
            </a:r>
            <a:r>
              <a:rPr lang="en-GB" sz="2000" spc="-4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on</a:t>
            </a:r>
            <a:r>
              <a:rPr lang="en-GB" sz="2000" spc="-4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the</a:t>
            </a:r>
            <a:r>
              <a:rPr lang="en-GB" sz="2000" spc="-3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till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spc="-10" dirty="0">
                <a:latin typeface="Raleway" pitchFamily="2" charset="0"/>
                <a:cs typeface="Calibri"/>
              </a:rPr>
              <a:t>systems</a:t>
            </a:r>
          </a:p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endParaRPr lang="en-GB" sz="2000" spc="-10" dirty="0">
              <a:latin typeface="Raleway" pitchFamily="2" charset="0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lang="en-GB" sz="2000" dirty="0">
                <a:latin typeface="Raleway" pitchFamily="2" charset="0"/>
                <a:cs typeface="Calibri"/>
              </a:rPr>
              <a:t>How</a:t>
            </a:r>
            <a:r>
              <a:rPr lang="en-GB" sz="2000" spc="-2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to</a:t>
            </a:r>
            <a:r>
              <a:rPr lang="en-GB" sz="2000" spc="-3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visually</a:t>
            </a:r>
            <a:r>
              <a:rPr lang="en-GB" sz="2000" spc="-4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merchandise</a:t>
            </a:r>
            <a:r>
              <a:rPr lang="en-GB" sz="2000" spc="-3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on</a:t>
            </a:r>
            <a:r>
              <a:rPr lang="en-GB" sz="2000" spc="-3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the</a:t>
            </a:r>
            <a:r>
              <a:rPr lang="en-GB" sz="2000" spc="-2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shop</a:t>
            </a:r>
            <a:r>
              <a:rPr lang="en-GB" sz="2000" spc="-20" dirty="0">
                <a:latin typeface="Raleway" pitchFamily="2" charset="0"/>
                <a:cs typeface="Calibri"/>
              </a:rPr>
              <a:t> </a:t>
            </a:r>
            <a:r>
              <a:rPr lang="en-GB" sz="2000" spc="-10" dirty="0">
                <a:latin typeface="Raleway" pitchFamily="2" charset="0"/>
                <a:cs typeface="Calibri"/>
              </a:rPr>
              <a:t>floor</a:t>
            </a:r>
          </a:p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endParaRPr lang="en-GB" sz="2000" spc="-10" dirty="0">
              <a:latin typeface="Raleway" pitchFamily="2" charset="0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Wingdings" panose="05000000000000000000" pitchFamily="2" charset="2"/>
              <a:buChar char="q"/>
            </a:pPr>
            <a:r>
              <a:rPr lang="en-GB" sz="2000" dirty="0">
                <a:latin typeface="Raleway" pitchFamily="2" charset="0"/>
                <a:cs typeface="Calibri"/>
              </a:rPr>
              <a:t>How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to</a:t>
            </a:r>
            <a:r>
              <a:rPr lang="en-GB" sz="2000" spc="-50" dirty="0">
                <a:latin typeface="Raleway" pitchFamily="2" charset="0"/>
                <a:cs typeface="Calibri"/>
              </a:rPr>
              <a:t> </a:t>
            </a:r>
            <a:r>
              <a:rPr lang="en-GB" sz="2000" spc="-10" dirty="0">
                <a:latin typeface="Raleway" pitchFamily="2" charset="0"/>
                <a:cs typeface="Calibri"/>
              </a:rPr>
              <a:t>receive</a:t>
            </a:r>
            <a:r>
              <a:rPr lang="en-GB" sz="2000" spc="-5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a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delivery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in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the</a:t>
            </a:r>
            <a:r>
              <a:rPr lang="en-GB" sz="2000" spc="-50" dirty="0">
                <a:latin typeface="Raleway" pitchFamily="2" charset="0"/>
                <a:cs typeface="Calibri"/>
              </a:rPr>
              <a:t> </a:t>
            </a:r>
            <a:r>
              <a:rPr lang="en-GB" sz="2000" spc="-10" dirty="0">
                <a:latin typeface="Raleway" pitchFamily="2" charset="0"/>
                <a:cs typeface="Calibri"/>
              </a:rPr>
              <a:t>warehouse</a:t>
            </a:r>
            <a:endParaRPr lang="en-GB" sz="20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endParaRPr lang="en-GB" sz="2400" spc="-10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7291C5-9B46-188A-6B0E-49F2D584313E}"/>
              </a:ext>
            </a:extLst>
          </p:cNvPr>
          <p:cNvSpPr txBox="1"/>
          <p:nvPr/>
        </p:nvSpPr>
        <p:spPr>
          <a:xfrm>
            <a:off x="8514859" y="1440927"/>
            <a:ext cx="70104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Raleway" pitchFamily="2" charset="0"/>
              </a:rPr>
              <a:t>Benefits = </a:t>
            </a:r>
          </a:p>
          <a:p>
            <a:endParaRPr lang="en-GB" sz="20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latin typeface="Raleway" pitchFamily="2" charset="0"/>
              </a:rPr>
              <a:t>First hand experience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0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latin typeface="Raleway" pitchFamily="2" charset="0"/>
              </a:rPr>
              <a:t>Specific to employee’s role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0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000" dirty="0">
                <a:latin typeface="Raleway" pitchFamily="2" charset="0"/>
              </a:rPr>
              <a:t>Increased flexibility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9BEC04-07B6-7BD7-3C78-7A76C0E3AA5A}"/>
              </a:ext>
            </a:extLst>
          </p:cNvPr>
          <p:cNvSpPr txBox="1"/>
          <p:nvPr/>
        </p:nvSpPr>
        <p:spPr>
          <a:xfrm>
            <a:off x="5793462" y="3674996"/>
            <a:ext cx="639853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Raleway" pitchFamily="2" charset="0"/>
              </a:rPr>
              <a:t>Drawbacks = 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Raleway" pitchFamily="2" charset="0"/>
              </a:rPr>
              <a:t>X</a:t>
            </a:r>
            <a:r>
              <a:rPr lang="en-GB" sz="2000" dirty="0">
                <a:latin typeface="Raleway" pitchFamily="2" charset="0"/>
              </a:rPr>
              <a:t> Workplace distractions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Raleway" pitchFamily="2" charset="0"/>
              </a:rPr>
              <a:t>X</a:t>
            </a:r>
            <a:r>
              <a:rPr lang="en-GB" sz="2000" dirty="0">
                <a:latin typeface="Raleway" pitchFamily="2" charset="0"/>
              </a:rPr>
              <a:t> Employees unwilling to train others</a:t>
            </a:r>
          </a:p>
          <a:p>
            <a:endParaRPr lang="en-GB" sz="2000" dirty="0">
              <a:latin typeface="Raleway" pitchFamily="2" charset="0"/>
            </a:endParaRPr>
          </a:p>
          <a:p>
            <a:r>
              <a:rPr lang="en-GB" sz="2000" b="1" dirty="0">
                <a:solidFill>
                  <a:srgbClr val="FF0000"/>
                </a:solidFill>
                <a:latin typeface="Raleway" pitchFamily="2" charset="0"/>
              </a:rPr>
              <a:t>X</a:t>
            </a:r>
            <a:r>
              <a:rPr lang="en-GB" sz="2000" dirty="0">
                <a:latin typeface="Raleway" pitchFamily="2" charset="0"/>
              </a:rPr>
              <a:t> Poor standard or bad habits can be taught</a:t>
            </a:r>
          </a:p>
        </p:txBody>
      </p:sp>
      <p:pic>
        <p:nvPicPr>
          <p:cNvPr id="9" name="object 8">
            <a:extLst>
              <a:ext uri="{FF2B5EF4-FFF2-40B4-BE49-F238E27FC236}">
                <a16:creationId xmlns:a16="http://schemas.microsoft.com/office/drawing/2014/main" id="{93D5D83E-6375-B591-AC39-6A513BBDEEB9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095260" y="1263084"/>
            <a:ext cx="3880341" cy="2165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8860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D6E078-9E38-C792-46AC-DE139471BC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326EA8-C8BF-EFBC-54D2-0CFED4FA07DA}"/>
              </a:ext>
            </a:extLst>
          </p:cNvPr>
          <p:cNvSpPr txBox="1"/>
          <p:nvPr/>
        </p:nvSpPr>
        <p:spPr>
          <a:xfrm>
            <a:off x="184641" y="327687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Off The Job Training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9562D9-F334-6D70-A7BE-C5569852CAC3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687E75-0297-6F6E-2393-BBD027B50BA1}"/>
              </a:ext>
            </a:extLst>
          </p:cNvPr>
          <p:cNvSpPr txBox="1"/>
          <p:nvPr/>
        </p:nvSpPr>
        <p:spPr>
          <a:xfrm>
            <a:off x="197341" y="1311753"/>
            <a:ext cx="7206759" cy="42344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5"/>
              </a:spcBef>
            </a:pPr>
            <a:r>
              <a:rPr lang="en-GB" sz="2800" dirty="0">
                <a:latin typeface="Raleway" pitchFamily="2" charset="0"/>
                <a:cs typeface="Calibri"/>
              </a:rPr>
              <a:t>When</a:t>
            </a:r>
            <a:r>
              <a:rPr lang="en-GB" sz="2800" spc="-50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an</a:t>
            </a:r>
            <a:r>
              <a:rPr lang="en-GB" sz="2800" spc="-45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employee</a:t>
            </a:r>
            <a:r>
              <a:rPr lang="en-GB" sz="2800" spc="-50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receives</a:t>
            </a:r>
            <a:r>
              <a:rPr lang="en-GB" sz="2800" spc="-45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training</a:t>
            </a:r>
            <a:r>
              <a:rPr lang="en-GB" sz="2800" spc="-60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away</a:t>
            </a:r>
            <a:r>
              <a:rPr lang="en-GB" sz="2800" spc="-75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from</a:t>
            </a:r>
            <a:r>
              <a:rPr lang="en-GB" sz="2800" spc="-65" dirty="0">
                <a:latin typeface="Raleway" pitchFamily="2" charset="0"/>
                <a:cs typeface="Calibri"/>
              </a:rPr>
              <a:t> </a:t>
            </a:r>
            <a:r>
              <a:rPr lang="en-GB" sz="2800" spc="-10" dirty="0">
                <a:latin typeface="Raleway" pitchFamily="2" charset="0"/>
                <a:cs typeface="Calibri"/>
              </a:rPr>
              <a:t>their </a:t>
            </a:r>
            <a:r>
              <a:rPr lang="en-GB" sz="2800" dirty="0">
                <a:latin typeface="Raleway" pitchFamily="2" charset="0"/>
                <a:cs typeface="Calibri"/>
              </a:rPr>
              <a:t>usual</a:t>
            </a:r>
            <a:r>
              <a:rPr lang="en-GB" sz="2800" spc="-55" dirty="0">
                <a:latin typeface="Raleway" pitchFamily="2" charset="0"/>
                <a:cs typeface="Calibri"/>
              </a:rPr>
              <a:t> </a:t>
            </a:r>
            <a:r>
              <a:rPr lang="en-GB" sz="2800" spc="-10" dirty="0">
                <a:latin typeface="Raleway" pitchFamily="2" charset="0"/>
                <a:cs typeface="Calibri"/>
              </a:rPr>
              <a:t>workspace</a:t>
            </a:r>
          </a:p>
          <a:p>
            <a:pPr marL="469900" indent="-457200">
              <a:lnSpc>
                <a:spcPct val="100000"/>
              </a:lnSpc>
              <a:spcBef>
                <a:spcPts val="1545"/>
              </a:spcBef>
              <a:buFont typeface="Wingdings" panose="05000000000000000000" pitchFamily="2" charset="2"/>
              <a:buChar char="§"/>
            </a:pPr>
            <a:r>
              <a:rPr lang="en-GB" sz="2800" dirty="0">
                <a:latin typeface="Raleway" pitchFamily="2" charset="0"/>
                <a:cs typeface="Calibri"/>
              </a:rPr>
              <a:t>More</a:t>
            </a:r>
            <a:r>
              <a:rPr lang="en-GB" sz="2800" spc="-55" dirty="0">
                <a:latin typeface="Raleway" pitchFamily="2" charset="0"/>
                <a:cs typeface="Calibri"/>
              </a:rPr>
              <a:t> </a:t>
            </a:r>
            <a:r>
              <a:rPr lang="en-GB" sz="2800" spc="-10" dirty="0">
                <a:latin typeface="Raleway" pitchFamily="2" charset="0"/>
                <a:cs typeface="Calibri"/>
              </a:rPr>
              <a:t>theoretical</a:t>
            </a:r>
          </a:p>
          <a:p>
            <a:pPr marL="469900" indent="-457200">
              <a:lnSpc>
                <a:spcPct val="100000"/>
              </a:lnSpc>
              <a:spcBef>
                <a:spcPts val="1545"/>
              </a:spcBef>
              <a:buFont typeface="Wingdings" panose="05000000000000000000" pitchFamily="2" charset="2"/>
              <a:buChar char="§"/>
            </a:pPr>
            <a:r>
              <a:rPr lang="en-GB" sz="2800" dirty="0">
                <a:latin typeface="Raleway" pitchFamily="2" charset="0"/>
                <a:cs typeface="Calibri"/>
              </a:rPr>
              <a:t>Response to potential Health</a:t>
            </a:r>
            <a:r>
              <a:rPr lang="en-GB" sz="2800" spc="-85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and</a:t>
            </a:r>
            <a:r>
              <a:rPr lang="en-GB" sz="2800" spc="-70" dirty="0">
                <a:latin typeface="Raleway" pitchFamily="2" charset="0"/>
                <a:cs typeface="Calibri"/>
              </a:rPr>
              <a:t> </a:t>
            </a:r>
            <a:r>
              <a:rPr lang="en-GB" sz="2800" dirty="0">
                <a:latin typeface="Raleway" pitchFamily="2" charset="0"/>
                <a:cs typeface="Calibri"/>
              </a:rPr>
              <a:t>safety</a:t>
            </a:r>
            <a:r>
              <a:rPr lang="en-GB" sz="2800" spc="-70" dirty="0">
                <a:latin typeface="Raleway" pitchFamily="2" charset="0"/>
                <a:cs typeface="Calibri"/>
              </a:rPr>
              <a:t> </a:t>
            </a:r>
            <a:r>
              <a:rPr lang="en-GB" sz="2800" spc="-10" dirty="0">
                <a:latin typeface="Raleway" pitchFamily="2" charset="0"/>
                <a:cs typeface="Calibri"/>
              </a:rPr>
              <a:t>threat (e.g. fire training)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469900" indent="-457200">
              <a:lnSpc>
                <a:spcPct val="100000"/>
              </a:lnSpc>
              <a:spcBef>
                <a:spcPts val="1545"/>
              </a:spcBef>
              <a:buFont typeface="Wingdings" panose="05000000000000000000" pitchFamily="2" charset="2"/>
              <a:buChar char="§"/>
            </a:pPr>
            <a:r>
              <a:rPr lang="en-GB" sz="2800" spc="-10" dirty="0">
                <a:latin typeface="Raleway" pitchFamily="2" charset="0"/>
                <a:cs typeface="Calibri"/>
              </a:rPr>
              <a:t>May include resources such as a simulator (not available onsite)</a:t>
            </a:r>
            <a:endParaRPr lang="en-GB" sz="2800" dirty="0">
              <a:latin typeface="Raleway" pitchFamily="2" charset="0"/>
              <a:cs typeface="Calibri"/>
            </a:endParaRPr>
          </a:p>
          <a:p>
            <a:pPr marL="697230" lvl="1" indent="-227329">
              <a:lnSpc>
                <a:spcPct val="100000"/>
              </a:lnSpc>
              <a:spcBef>
                <a:spcPts val="1370"/>
              </a:spcBef>
              <a:buFont typeface="Arial MT"/>
              <a:buChar char="•"/>
              <a:tabLst>
                <a:tab pos="697230" algn="l"/>
              </a:tabLst>
            </a:pPr>
            <a:endParaRPr lang="en-GB" sz="2400" spc="-10" dirty="0">
              <a:latin typeface="Calibri"/>
              <a:cs typeface="Calibri"/>
            </a:endParaRPr>
          </a:p>
        </p:txBody>
      </p:sp>
      <p:pic>
        <p:nvPicPr>
          <p:cNvPr id="8" name="object 4">
            <a:extLst>
              <a:ext uri="{FF2B5EF4-FFF2-40B4-BE49-F238E27FC236}">
                <a16:creationId xmlns:a16="http://schemas.microsoft.com/office/drawing/2014/main" id="{E9E54FDB-E1DA-7089-0CFF-EE3AFA86CB8A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629400" y="2057400"/>
            <a:ext cx="5186172" cy="301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814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B0CD58-3E01-1813-1776-91AF90B77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FD9C41-C895-E745-052E-B475C146FE06}"/>
              </a:ext>
            </a:extLst>
          </p:cNvPr>
          <p:cNvSpPr txBox="1"/>
          <p:nvPr/>
        </p:nvSpPr>
        <p:spPr>
          <a:xfrm>
            <a:off x="184641" y="302462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Mentoring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03B9C0-00E5-C26E-E3C5-5652078C8B7A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CD5FD2-39A4-771D-D5E8-9471C514B425}"/>
              </a:ext>
            </a:extLst>
          </p:cNvPr>
          <p:cNvSpPr txBox="1"/>
          <p:nvPr/>
        </p:nvSpPr>
        <p:spPr>
          <a:xfrm>
            <a:off x="304800" y="2133600"/>
            <a:ext cx="4543761" cy="3295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69900" marR="716280" indent="-457200">
              <a:lnSpc>
                <a:spcPct val="150000"/>
              </a:lnSpc>
              <a:spcBef>
                <a:spcPts val="95"/>
              </a:spcBef>
              <a:buFont typeface="Wingdings" panose="05000000000000000000" pitchFamily="2" charset="2"/>
              <a:buChar char="ü"/>
            </a:pPr>
            <a:r>
              <a:rPr lang="en-GB" sz="2000" spc="-10" dirty="0">
                <a:latin typeface="Raleway" pitchFamily="2" charset="0"/>
                <a:cs typeface="Calibri"/>
              </a:rPr>
              <a:t>Effective method to acclimatise new staff</a:t>
            </a:r>
          </a:p>
          <a:p>
            <a:pPr marL="469900" marR="716280" indent="-457200">
              <a:lnSpc>
                <a:spcPct val="150000"/>
              </a:lnSpc>
              <a:spcBef>
                <a:spcPts val="95"/>
              </a:spcBef>
              <a:buFont typeface="Wingdings" panose="05000000000000000000" pitchFamily="2" charset="2"/>
              <a:buChar char="ü"/>
            </a:pPr>
            <a:r>
              <a:rPr lang="en-GB" sz="2000" spc="-10" dirty="0">
                <a:latin typeface="Raleway" pitchFamily="2" charset="0"/>
                <a:cs typeface="Calibri"/>
              </a:rPr>
              <a:t>Encourages working relationships/bonds</a:t>
            </a:r>
          </a:p>
          <a:p>
            <a:pPr marL="469900" marR="716280" indent="-457200">
              <a:lnSpc>
                <a:spcPct val="150000"/>
              </a:lnSpc>
              <a:spcBef>
                <a:spcPts val="95"/>
              </a:spcBef>
              <a:buFont typeface="Wingdings" panose="05000000000000000000" pitchFamily="2" charset="2"/>
              <a:buChar char="ü"/>
            </a:pPr>
            <a:r>
              <a:rPr lang="en-GB" sz="2000" spc="-10" dirty="0">
                <a:latin typeface="Raleway" pitchFamily="2" charset="0"/>
                <a:cs typeface="Calibri"/>
              </a:rPr>
              <a:t>Inspires mentee motivation to improve and gain mentor approval</a:t>
            </a:r>
            <a:endParaRPr lang="en-GB" sz="2000" dirty="0">
              <a:latin typeface="Raleway" pitchFamily="2" charset="0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584D9A-7616-2E45-4DF4-E5473D870BFC}"/>
              </a:ext>
            </a:extLst>
          </p:cNvPr>
          <p:cNvSpPr txBox="1"/>
          <p:nvPr/>
        </p:nvSpPr>
        <p:spPr>
          <a:xfrm>
            <a:off x="111370" y="1248085"/>
            <a:ext cx="119692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Raleway" pitchFamily="2" charset="0"/>
              </a:rPr>
              <a:t>A ‘mentor’ = experienced &amp; competent individual who acts as a trusted advisor to support ‘mentee’.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53D57C-551C-528C-FBD2-317E0E2EF710}"/>
              </a:ext>
            </a:extLst>
          </p:cNvPr>
          <p:cNvSpPr txBox="1"/>
          <p:nvPr/>
        </p:nvSpPr>
        <p:spPr>
          <a:xfrm>
            <a:off x="495299" y="2279080"/>
            <a:ext cx="112014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89855" lvl="1">
              <a:lnSpc>
                <a:spcPts val="2430"/>
              </a:lnSpc>
              <a:buSzPct val="95833"/>
              <a:tabLst>
                <a:tab pos="5462905" algn="l"/>
              </a:tabLst>
            </a:pPr>
            <a:r>
              <a:rPr lang="en-GB" sz="2000" b="1" dirty="0">
                <a:solidFill>
                  <a:srgbClr val="FF0000"/>
                </a:solidFill>
                <a:latin typeface="Raleway" pitchFamily="2" charset="0"/>
                <a:cs typeface="Calibri"/>
              </a:rPr>
              <a:t>X</a:t>
            </a:r>
            <a:r>
              <a:rPr lang="en-GB" sz="2000" dirty="0">
                <a:latin typeface="Raleway" pitchFamily="2" charset="0"/>
                <a:cs typeface="Calibri"/>
              </a:rPr>
              <a:t> Selected</a:t>
            </a:r>
            <a:r>
              <a:rPr lang="en-GB" sz="2000" spc="-6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mentor</a:t>
            </a:r>
            <a:r>
              <a:rPr lang="en-GB" sz="2000" spc="-7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may</a:t>
            </a:r>
            <a:r>
              <a:rPr lang="en-GB" sz="2000" spc="-6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not</a:t>
            </a:r>
            <a:r>
              <a:rPr lang="en-GB" sz="2000" spc="-7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want</a:t>
            </a:r>
            <a:r>
              <a:rPr lang="en-GB" sz="2000" spc="-7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to</a:t>
            </a:r>
            <a:r>
              <a:rPr lang="en-GB" sz="2000" spc="-7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be</a:t>
            </a:r>
            <a:r>
              <a:rPr lang="en-GB" sz="2000" spc="-65" dirty="0">
                <a:latin typeface="Raleway" pitchFamily="2" charset="0"/>
                <a:cs typeface="Calibri"/>
              </a:rPr>
              <a:t> </a:t>
            </a:r>
            <a:r>
              <a:rPr lang="en-GB" sz="2000" spc="-10" dirty="0">
                <a:latin typeface="Raleway" pitchFamily="2" charset="0"/>
                <a:cs typeface="Calibri"/>
              </a:rPr>
              <a:t>involved</a:t>
            </a:r>
          </a:p>
          <a:p>
            <a:pPr marL="5189855" lvl="1">
              <a:lnSpc>
                <a:spcPts val="2430"/>
              </a:lnSpc>
              <a:buSzPct val="95833"/>
              <a:tabLst>
                <a:tab pos="5462905" algn="l"/>
              </a:tabLst>
            </a:pPr>
            <a:endParaRPr lang="en-GB" sz="2000" spc="-10" dirty="0">
              <a:latin typeface="Raleway" pitchFamily="2" charset="0"/>
              <a:cs typeface="Calibri"/>
            </a:endParaRPr>
          </a:p>
          <a:p>
            <a:pPr marL="5189855" lvl="1">
              <a:lnSpc>
                <a:spcPts val="2430"/>
              </a:lnSpc>
              <a:buSzPct val="95833"/>
              <a:tabLst>
                <a:tab pos="5462905" algn="l"/>
              </a:tabLst>
            </a:pPr>
            <a:r>
              <a:rPr lang="en-GB" sz="2000" b="1" dirty="0">
                <a:solidFill>
                  <a:srgbClr val="FF0000"/>
                </a:solidFill>
                <a:latin typeface="Raleway" pitchFamily="2" charset="0"/>
                <a:cs typeface="Calibri"/>
              </a:rPr>
              <a:t>X</a:t>
            </a:r>
            <a:r>
              <a:rPr lang="en-GB" sz="2000" dirty="0">
                <a:latin typeface="Raleway" pitchFamily="2" charset="0"/>
                <a:cs typeface="Calibri"/>
              </a:rPr>
              <a:t> Demotivate</a:t>
            </a:r>
            <a:r>
              <a:rPr lang="en-GB" sz="2000" spc="-5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or</a:t>
            </a:r>
            <a:r>
              <a:rPr lang="en-GB" sz="2000" spc="-7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even</a:t>
            </a:r>
            <a:r>
              <a:rPr lang="en-GB" sz="2000" spc="-50" dirty="0">
                <a:latin typeface="Raleway" pitchFamily="2" charset="0"/>
                <a:cs typeface="Calibri"/>
              </a:rPr>
              <a:t>   </a:t>
            </a:r>
            <a:r>
              <a:rPr lang="en-GB" sz="2000" dirty="0">
                <a:latin typeface="Raleway" pitchFamily="2" charset="0"/>
                <a:cs typeface="Calibri"/>
              </a:rPr>
              <a:t>leave</a:t>
            </a:r>
            <a:r>
              <a:rPr lang="en-GB" sz="2000" spc="-5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the</a:t>
            </a:r>
            <a:r>
              <a:rPr lang="en-GB" sz="2000" spc="-50" dirty="0">
                <a:latin typeface="Raleway" pitchFamily="2" charset="0"/>
                <a:cs typeface="Calibri"/>
              </a:rPr>
              <a:t> </a:t>
            </a:r>
            <a:r>
              <a:rPr lang="en-GB" sz="2000" spc="-10" dirty="0">
                <a:latin typeface="Raleway" pitchFamily="2" charset="0"/>
                <a:cs typeface="Calibri"/>
              </a:rPr>
              <a:t>business</a:t>
            </a:r>
            <a:endParaRPr lang="en-GB" sz="2000" dirty="0">
              <a:latin typeface="Raleway" pitchFamily="2" charset="0"/>
              <a:cs typeface="Calibri"/>
            </a:endParaRPr>
          </a:p>
        </p:txBody>
      </p:sp>
      <p:pic>
        <p:nvPicPr>
          <p:cNvPr id="9" name="object 4">
            <a:extLst>
              <a:ext uri="{FF2B5EF4-FFF2-40B4-BE49-F238E27FC236}">
                <a16:creationId xmlns:a16="http://schemas.microsoft.com/office/drawing/2014/main" id="{532F8B4C-6B39-3F66-0A17-D01710BEE749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791200" y="3563258"/>
            <a:ext cx="5562600" cy="2304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6675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DF97B8-C228-B158-A7F8-518B97600C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F9A95E6-D6E8-60C7-E902-A47FDA7064B6}"/>
              </a:ext>
            </a:extLst>
          </p:cNvPr>
          <p:cNvSpPr txBox="1"/>
          <p:nvPr/>
        </p:nvSpPr>
        <p:spPr>
          <a:xfrm>
            <a:off x="184641" y="302462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Coaching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D7EA77-E1E0-8DB6-19D2-324B020936A4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476E5B-4575-00E6-0BC4-D2DE223BF221}"/>
              </a:ext>
            </a:extLst>
          </p:cNvPr>
          <p:cNvSpPr txBox="1"/>
          <p:nvPr/>
        </p:nvSpPr>
        <p:spPr>
          <a:xfrm>
            <a:off x="304800" y="2133600"/>
            <a:ext cx="4543761" cy="3423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55600" indent="-342900">
              <a:lnSpc>
                <a:spcPct val="100000"/>
              </a:lnSpc>
              <a:buFont typeface="Wingdings" panose="05000000000000000000" pitchFamily="2" charset="2"/>
              <a:buChar char="ü"/>
              <a:tabLst>
                <a:tab pos="298450" algn="l"/>
              </a:tabLst>
            </a:pPr>
            <a:r>
              <a:rPr lang="en-GB" sz="2000" dirty="0">
                <a:latin typeface="Raleway" pitchFamily="2" charset="0"/>
                <a:cs typeface="Calibri"/>
              </a:rPr>
              <a:t>Enables identification &amp; prioritisation of goals</a:t>
            </a:r>
          </a:p>
          <a:p>
            <a:pPr marL="354965" marR="5080" indent="-342900">
              <a:lnSpc>
                <a:spcPct val="150000"/>
              </a:lnSpc>
              <a:spcBef>
                <a:spcPts val="5"/>
              </a:spcBef>
              <a:buFont typeface="Wingdings" panose="05000000000000000000" pitchFamily="2" charset="2"/>
              <a:buChar char="ü"/>
              <a:tabLst>
                <a:tab pos="299085" algn="l"/>
                <a:tab pos="1397635" algn="l"/>
                <a:tab pos="1705610" algn="l"/>
                <a:tab pos="2494915" algn="l"/>
                <a:tab pos="4091304" algn="l"/>
                <a:tab pos="4979670" algn="l"/>
                <a:tab pos="5555615" algn="l"/>
                <a:tab pos="6776720" algn="l"/>
                <a:tab pos="7404734" algn="l"/>
                <a:tab pos="7855584" algn="l"/>
                <a:tab pos="8927465" algn="l"/>
                <a:tab pos="10090150" algn="l"/>
              </a:tabLst>
            </a:pPr>
            <a:r>
              <a:rPr lang="en-GB" sz="2000" spc="-10" dirty="0">
                <a:latin typeface="Raleway" pitchFamily="2" charset="0"/>
                <a:cs typeface="Calibri"/>
              </a:rPr>
              <a:t>Provides fresh perspective on the business and its current position in relation to skills requirements &amp; training needs</a:t>
            </a:r>
          </a:p>
          <a:p>
            <a:pPr marL="354965" marR="5080" indent="-342900">
              <a:lnSpc>
                <a:spcPct val="150000"/>
              </a:lnSpc>
              <a:spcBef>
                <a:spcPts val="5"/>
              </a:spcBef>
              <a:buFont typeface="Wingdings" panose="05000000000000000000" pitchFamily="2" charset="2"/>
              <a:buChar char="ü"/>
              <a:tabLst>
                <a:tab pos="299085" algn="l"/>
                <a:tab pos="1397635" algn="l"/>
                <a:tab pos="1705610" algn="l"/>
                <a:tab pos="2494915" algn="l"/>
                <a:tab pos="4091304" algn="l"/>
                <a:tab pos="4979670" algn="l"/>
                <a:tab pos="5555615" algn="l"/>
                <a:tab pos="6776720" algn="l"/>
                <a:tab pos="7404734" algn="l"/>
                <a:tab pos="7855584" algn="l"/>
                <a:tab pos="8927465" algn="l"/>
                <a:tab pos="10090150" algn="l"/>
              </a:tabLst>
            </a:pPr>
            <a:r>
              <a:rPr lang="en-GB" sz="2000" spc="-10" dirty="0">
                <a:latin typeface="Raleway" pitchFamily="2" charset="0"/>
                <a:cs typeface="Calibri"/>
              </a:rPr>
              <a:t>Promotes strategic decision making</a:t>
            </a:r>
            <a:endParaRPr lang="en-GB" sz="2000" dirty="0">
              <a:latin typeface="Raleway" pitchFamily="2" charset="0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FC19DE-CEFD-3102-6F28-5954F40735D4}"/>
              </a:ext>
            </a:extLst>
          </p:cNvPr>
          <p:cNvSpPr txBox="1"/>
          <p:nvPr/>
        </p:nvSpPr>
        <p:spPr>
          <a:xfrm>
            <a:off x="111370" y="1167410"/>
            <a:ext cx="11969259" cy="49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2700" marR="278130">
              <a:lnSpc>
                <a:spcPct val="150000"/>
              </a:lnSpc>
              <a:spcBef>
                <a:spcPts val="100"/>
              </a:spcBef>
            </a:pPr>
            <a:r>
              <a:rPr lang="en-GB" sz="2000" dirty="0">
                <a:latin typeface="Raleway" pitchFamily="2" charset="0"/>
                <a:cs typeface="Calibri"/>
              </a:rPr>
              <a:t>Coaching</a:t>
            </a:r>
            <a:r>
              <a:rPr lang="en-GB" sz="2000" spc="-70" dirty="0">
                <a:latin typeface="Raleway" pitchFamily="2" charset="0"/>
                <a:cs typeface="Calibri"/>
              </a:rPr>
              <a:t> = process that </a:t>
            </a:r>
            <a:r>
              <a:rPr lang="en-GB" sz="2000" dirty="0">
                <a:latin typeface="Raleway" pitchFamily="2" charset="0"/>
                <a:cs typeface="Calibri"/>
              </a:rPr>
              <a:t>aims</a:t>
            </a:r>
            <a:r>
              <a:rPr lang="en-GB" sz="2000" spc="-5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to</a:t>
            </a:r>
            <a:r>
              <a:rPr lang="en-GB" sz="2000" spc="-6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improve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performance</a:t>
            </a:r>
            <a:r>
              <a:rPr lang="en-GB" sz="2000" spc="-45" dirty="0">
                <a:latin typeface="Raleway" pitchFamily="2" charset="0"/>
                <a:cs typeface="Calibri"/>
              </a:rPr>
              <a:t>, </a:t>
            </a:r>
            <a:r>
              <a:rPr lang="en-GB" sz="2000" dirty="0">
                <a:latin typeface="Raleway" pitchFamily="2" charset="0"/>
                <a:cs typeface="Calibri"/>
              </a:rPr>
              <a:t>focuses</a:t>
            </a:r>
            <a:r>
              <a:rPr lang="en-GB" sz="2000" spc="-50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on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spc="-10" dirty="0">
                <a:latin typeface="Raleway" pitchFamily="2" charset="0"/>
                <a:cs typeface="Calibri"/>
              </a:rPr>
              <a:t>‘here </a:t>
            </a:r>
            <a:r>
              <a:rPr lang="en-GB" sz="2000" dirty="0">
                <a:latin typeface="Raleway" pitchFamily="2" charset="0"/>
                <a:cs typeface="Calibri"/>
              </a:rPr>
              <a:t>and</a:t>
            </a:r>
            <a:r>
              <a:rPr lang="en-GB" sz="2000" spc="-45" dirty="0">
                <a:latin typeface="Raleway" pitchFamily="2" charset="0"/>
                <a:cs typeface="Calibri"/>
              </a:rPr>
              <a:t> </a:t>
            </a:r>
            <a:r>
              <a:rPr lang="en-GB" sz="2000" dirty="0">
                <a:latin typeface="Raleway" pitchFamily="2" charset="0"/>
                <a:cs typeface="Calibri"/>
              </a:rPr>
              <a:t>now’</a:t>
            </a:r>
            <a:r>
              <a:rPr lang="en-GB" sz="2000" spc="-35" dirty="0">
                <a:latin typeface="Raleway" pitchFamily="2" charset="0"/>
                <a:cs typeface="Calibri"/>
              </a:rPr>
              <a:t> not past or future.</a:t>
            </a:r>
            <a:endParaRPr lang="en-GB" sz="2000" dirty="0">
              <a:latin typeface="Raleway" pitchFamily="2" charset="0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7A3C30-E49D-29F1-A2E8-E8850ABD57C0}"/>
              </a:ext>
            </a:extLst>
          </p:cNvPr>
          <p:cNvSpPr txBox="1"/>
          <p:nvPr/>
        </p:nvSpPr>
        <p:spPr>
          <a:xfrm>
            <a:off x="304800" y="2279080"/>
            <a:ext cx="1177582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189855" lvl="1">
              <a:lnSpc>
                <a:spcPts val="2430"/>
              </a:lnSpc>
              <a:buSzPct val="95833"/>
              <a:tabLst>
                <a:tab pos="5462905" algn="l"/>
              </a:tabLst>
            </a:pPr>
            <a:r>
              <a:rPr lang="en-GB" sz="2000" b="1" dirty="0">
                <a:solidFill>
                  <a:srgbClr val="FF0000"/>
                </a:solidFill>
                <a:latin typeface="Raleway" pitchFamily="2" charset="0"/>
                <a:cs typeface="Calibri"/>
              </a:rPr>
              <a:t>X</a:t>
            </a:r>
            <a:r>
              <a:rPr lang="en-GB" sz="2000" dirty="0">
                <a:latin typeface="Raleway" pitchFamily="2" charset="0"/>
                <a:cs typeface="Calibri"/>
              </a:rPr>
              <a:t> Requires a lot of time &amp; patience</a:t>
            </a:r>
            <a:endParaRPr lang="en-GB" sz="2000" spc="-10" dirty="0">
              <a:latin typeface="Raleway" pitchFamily="2" charset="0"/>
              <a:cs typeface="Calibri"/>
            </a:endParaRPr>
          </a:p>
          <a:p>
            <a:pPr marL="5189855" lvl="1">
              <a:lnSpc>
                <a:spcPts val="2430"/>
              </a:lnSpc>
              <a:buSzPct val="95833"/>
              <a:tabLst>
                <a:tab pos="5462905" algn="l"/>
              </a:tabLst>
            </a:pPr>
            <a:endParaRPr lang="en-GB" sz="2000" spc="-10" dirty="0">
              <a:latin typeface="Raleway" pitchFamily="2" charset="0"/>
              <a:cs typeface="Calibri"/>
            </a:endParaRPr>
          </a:p>
          <a:p>
            <a:pPr marL="5189855" lvl="1">
              <a:lnSpc>
                <a:spcPts val="2430"/>
              </a:lnSpc>
              <a:buSzPct val="95833"/>
              <a:tabLst>
                <a:tab pos="5462905" algn="l"/>
              </a:tabLst>
            </a:pPr>
            <a:r>
              <a:rPr lang="en-GB" sz="2000" b="1" dirty="0">
                <a:solidFill>
                  <a:srgbClr val="FF0000"/>
                </a:solidFill>
                <a:latin typeface="Raleway" pitchFamily="2" charset="0"/>
                <a:cs typeface="Calibri"/>
              </a:rPr>
              <a:t>X</a:t>
            </a:r>
            <a:r>
              <a:rPr lang="en-GB" sz="2000" dirty="0">
                <a:latin typeface="Raleway" pitchFamily="2" charset="0"/>
                <a:cs typeface="Calibri"/>
              </a:rPr>
              <a:t> Is a two-way process so requires dual engagement</a:t>
            </a:r>
          </a:p>
        </p:txBody>
      </p:sp>
      <p:pic>
        <p:nvPicPr>
          <p:cNvPr id="6" name="object 4">
            <a:extLst>
              <a:ext uri="{FF2B5EF4-FFF2-40B4-BE49-F238E27FC236}">
                <a16:creationId xmlns:a16="http://schemas.microsoft.com/office/drawing/2014/main" id="{AE868645-FD02-FF42-708F-B0AB4CC45076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128329" y="3429000"/>
            <a:ext cx="3384804" cy="2680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03633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4C54E1-0E84-140F-D747-78563D22A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1AE775-B55D-1F1A-22C8-A2B74C323214}"/>
              </a:ext>
            </a:extLst>
          </p:cNvPr>
          <p:cNvSpPr txBox="1"/>
          <p:nvPr/>
        </p:nvSpPr>
        <p:spPr>
          <a:xfrm>
            <a:off x="184641" y="181471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Coaching vs Mentoring vs Counselling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97485F-C9AA-9D3D-32D6-CA7650844B5B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8" name="object 3">
            <a:extLst>
              <a:ext uri="{FF2B5EF4-FFF2-40B4-BE49-F238E27FC236}">
                <a16:creationId xmlns:a16="http://schemas.microsoft.com/office/drawing/2014/main" id="{987092F3-C3F6-2B70-C110-549F8AB56AE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0603" y="1088076"/>
            <a:ext cx="11570793" cy="4681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0422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573AC9-95BE-4A25-08E8-E8CA41B07B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7F636D-FF3D-FF45-762C-991E9920FF33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5" name="Picture 4" descr="A hand writing a word on a white board&#10;&#10;AI-generated content may be incorrect.">
            <a:extLst>
              <a:ext uri="{FF2B5EF4-FFF2-40B4-BE49-F238E27FC236}">
                <a16:creationId xmlns:a16="http://schemas.microsoft.com/office/drawing/2014/main" id="{0C62559F-3C18-8E29-F002-D41DA0AC3B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52600" y="990600"/>
            <a:ext cx="8686800" cy="4038600"/>
          </a:xfrm>
          <a:prstGeom prst="rect">
            <a:avLst/>
          </a:prstGeom>
        </p:spPr>
      </p:pic>
      <p:pic>
        <p:nvPicPr>
          <p:cNvPr id="9" name="Picture 8" descr="A blue and white digital number&#10;&#10;AI-generated content may be incorrect.">
            <a:extLst>
              <a:ext uri="{FF2B5EF4-FFF2-40B4-BE49-F238E27FC236}">
                <a16:creationId xmlns:a16="http://schemas.microsoft.com/office/drawing/2014/main" id="{2C47F462-420C-EBA6-1BF0-638376E6DA0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733800" y="3429000"/>
            <a:ext cx="2849563" cy="2849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8598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AAD32-D4E0-8484-3D04-906F360B99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6CECB4-CE2B-F901-147A-FA0A8CCC625A}"/>
              </a:ext>
            </a:extLst>
          </p:cNvPr>
          <p:cNvSpPr txBox="1"/>
          <p:nvPr/>
        </p:nvSpPr>
        <p:spPr>
          <a:xfrm>
            <a:off x="1420681" y="2286000"/>
            <a:ext cx="467531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Learning Styles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53E037-660B-8213-3FA1-23E0C47650A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6" name="Picture 5" descr="A blue button with white text&#10;&#10;AI-generated content may be incorrect.">
            <a:extLst>
              <a:ext uri="{FF2B5EF4-FFF2-40B4-BE49-F238E27FC236}">
                <a16:creationId xmlns:a16="http://schemas.microsoft.com/office/drawing/2014/main" id="{AED22CAB-F5C6-E697-8655-D4ACD963BC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810648" y="1129518"/>
            <a:ext cx="36957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2703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8325D2-1F57-5A4E-3501-5A0A11B970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80E69A6-7E19-E29D-8912-FA0EE71C22EA}"/>
              </a:ext>
            </a:extLst>
          </p:cNvPr>
          <p:cNvSpPr txBox="1"/>
          <p:nvPr/>
        </p:nvSpPr>
        <p:spPr>
          <a:xfrm>
            <a:off x="228600" y="304800"/>
            <a:ext cx="11734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Activity – Honey and Mumford Questionnaire – 15 minutes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75B482-BB87-1AE7-236F-E05FD7EA6087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3" name="object 4">
            <a:extLst>
              <a:ext uri="{FF2B5EF4-FFF2-40B4-BE49-F238E27FC236}">
                <a16:creationId xmlns:a16="http://schemas.microsoft.com/office/drawing/2014/main" id="{4C859FD9-0982-A540-7238-F532F2110D3A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32260" y="2053590"/>
            <a:ext cx="4266547" cy="2750820"/>
          </a:xfrm>
          <a:prstGeom prst="rect">
            <a:avLst/>
          </a:prstGeom>
        </p:spPr>
      </p:pic>
      <p:pic>
        <p:nvPicPr>
          <p:cNvPr id="5" name="object 5">
            <a:extLst>
              <a:ext uri="{FF2B5EF4-FFF2-40B4-BE49-F238E27FC236}">
                <a16:creationId xmlns:a16="http://schemas.microsoft.com/office/drawing/2014/main" id="{7C8D39A5-DFDF-6AAE-7A0F-497F94D8F960}"/>
              </a:ext>
            </a:extLst>
          </p:cNvPr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470400" y="2686050"/>
            <a:ext cx="1495044" cy="14859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FC1DB1-E748-6757-4330-7FFAEA4B5EDE}"/>
              </a:ext>
            </a:extLst>
          </p:cNvPr>
          <p:cNvSpPr txBox="1"/>
          <p:nvPr/>
        </p:nvSpPr>
        <p:spPr>
          <a:xfrm>
            <a:off x="221974" y="2021914"/>
            <a:ext cx="4248426" cy="28797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39395" marR="5080" indent="-227329">
              <a:lnSpc>
                <a:spcPct val="90000"/>
              </a:lnSpc>
              <a:spcBef>
                <a:spcPts val="434"/>
              </a:spcBef>
              <a:buFont typeface="Arial MT"/>
              <a:buChar char="•"/>
              <a:tabLst>
                <a:tab pos="240665" algn="l"/>
              </a:tabLst>
            </a:pPr>
            <a:r>
              <a:rPr lang="en-GB" sz="2400" dirty="0">
                <a:latin typeface="Raleway" pitchFamily="2" charset="0"/>
                <a:cs typeface="Calibri"/>
              </a:rPr>
              <a:t>Complete</a:t>
            </a:r>
            <a:r>
              <a:rPr lang="en-GB" sz="2400" spc="-160" dirty="0">
                <a:latin typeface="Raleway" pitchFamily="2" charset="0"/>
                <a:cs typeface="Calibri"/>
              </a:rPr>
              <a:t> </a:t>
            </a:r>
            <a:r>
              <a:rPr lang="en-GB" sz="2400" spc="-25" dirty="0">
                <a:latin typeface="Raleway" pitchFamily="2" charset="0"/>
                <a:cs typeface="Calibri"/>
              </a:rPr>
              <a:t>the 	</a:t>
            </a:r>
            <a:r>
              <a:rPr lang="en-GB" sz="2400" spc="-10" dirty="0">
                <a:latin typeface="Raleway" pitchFamily="2" charset="0"/>
                <a:cs typeface="Calibri"/>
              </a:rPr>
              <a:t>questionnaire</a:t>
            </a:r>
            <a:r>
              <a:rPr lang="en-GB" sz="2400" spc="-105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found</a:t>
            </a:r>
            <a:r>
              <a:rPr lang="en-GB" sz="2400" spc="-114" dirty="0">
                <a:latin typeface="Raleway" pitchFamily="2" charset="0"/>
                <a:cs typeface="Calibri"/>
              </a:rPr>
              <a:t> </a:t>
            </a:r>
            <a:r>
              <a:rPr lang="en-GB" sz="2400" spc="-25" dirty="0">
                <a:latin typeface="Raleway" pitchFamily="2" charset="0"/>
                <a:cs typeface="Calibri"/>
              </a:rPr>
              <a:t>in </a:t>
            </a:r>
            <a:r>
              <a:rPr lang="en-GB" sz="2400" dirty="0">
                <a:latin typeface="Raleway" pitchFamily="2" charset="0"/>
                <a:cs typeface="Calibri"/>
              </a:rPr>
              <a:t>Moodle</a:t>
            </a:r>
            <a:r>
              <a:rPr lang="en-GB" sz="2400" spc="-60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Page</a:t>
            </a:r>
            <a:r>
              <a:rPr lang="en-GB" sz="2400" spc="-70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or</a:t>
            </a:r>
            <a:r>
              <a:rPr lang="en-GB" sz="2400" spc="-80" dirty="0">
                <a:latin typeface="Raleway" pitchFamily="2" charset="0"/>
                <a:cs typeface="Calibri"/>
              </a:rPr>
              <a:t> </a:t>
            </a:r>
            <a:r>
              <a:rPr lang="en-GB" sz="2400" dirty="0">
                <a:latin typeface="Raleway" pitchFamily="2" charset="0"/>
                <a:cs typeface="Calibri"/>
              </a:rPr>
              <a:t>Scan</a:t>
            </a:r>
            <a:r>
              <a:rPr lang="en-GB" sz="2400" spc="-65" dirty="0">
                <a:latin typeface="Raleway" pitchFamily="2" charset="0"/>
                <a:cs typeface="Calibri"/>
              </a:rPr>
              <a:t> </a:t>
            </a:r>
            <a:r>
              <a:rPr lang="en-GB" sz="2400" spc="-25" dirty="0">
                <a:latin typeface="Raleway" pitchFamily="2" charset="0"/>
                <a:cs typeface="Calibri"/>
              </a:rPr>
              <a:t>the </a:t>
            </a:r>
            <a:r>
              <a:rPr lang="en-GB" sz="2400" dirty="0">
                <a:latin typeface="Raleway" pitchFamily="2" charset="0"/>
                <a:cs typeface="Calibri"/>
              </a:rPr>
              <a:t>QR</a:t>
            </a:r>
            <a:r>
              <a:rPr lang="en-GB" sz="2400" spc="-30" dirty="0">
                <a:latin typeface="Raleway" pitchFamily="2" charset="0"/>
                <a:cs typeface="Calibri"/>
              </a:rPr>
              <a:t> </a:t>
            </a:r>
            <a:r>
              <a:rPr lang="en-GB" sz="2400" spc="-20" dirty="0">
                <a:latin typeface="Raleway" pitchFamily="2" charset="0"/>
                <a:cs typeface="Calibri"/>
              </a:rPr>
              <a:t>Code</a:t>
            </a:r>
            <a:endParaRPr lang="en-GB" sz="2400" dirty="0">
              <a:latin typeface="Raleway" pitchFamily="2" charset="0"/>
              <a:cs typeface="Calibri"/>
            </a:endParaRPr>
          </a:p>
          <a:p>
            <a:pPr marL="239395" marR="491490" indent="-227329">
              <a:lnSpc>
                <a:spcPct val="90000"/>
              </a:lnSpc>
              <a:spcBef>
                <a:spcPts val="1010"/>
              </a:spcBef>
              <a:buClr>
                <a:srgbClr val="000000"/>
              </a:buClr>
              <a:buFont typeface="Arial MT"/>
              <a:buChar char="•"/>
              <a:tabLst>
                <a:tab pos="240665" algn="l"/>
              </a:tabLst>
            </a:pPr>
            <a:r>
              <a:rPr lang="en-GB"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Free</a:t>
            </a:r>
            <a:r>
              <a:rPr lang="en-GB" sz="2400" u="sng" spc="-8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 </a:t>
            </a:r>
            <a:r>
              <a:rPr lang="en-GB"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Online</a:t>
            </a:r>
            <a:r>
              <a:rPr lang="en-GB" sz="24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 </a:t>
            </a:r>
            <a:r>
              <a:rPr lang="en-GB"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Mumford</a:t>
            </a:r>
            <a:r>
              <a:rPr lang="en-GB" sz="2400" spc="-10" dirty="0">
                <a:solidFill>
                  <a:srgbClr val="0462C1"/>
                </a:solidFill>
                <a:latin typeface="Raleway" pitchFamily="2" charset="0"/>
                <a:cs typeface="Calibri"/>
              </a:rPr>
              <a:t> 	</a:t>
            </a:r>
            <a:r>
              <a:rPr lang="en-GB"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and</a:t>
            </a:r>
            <a:r>
              <a:rPr lang="en-GB" sz="2400" u="sng" spc="-6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 </a:t>
            </a:r>
            <a:r>
              <a:rPr lang="en-GB"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Honey</a:t>
            </a:r>
            <a:r>
              <a:rPr lang="en-GB" sz="2400" u="sng" spc="-5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 </a:t>
            </a:r>
            <a:r>
              <a:rPr lang="en-GB"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Learning</a:t>
            </a:r>
            <a:r>
              <a:rPr lang="en-GB" sz="2400" spc="-10" dirty="0">
                <a:solidFill>
                  <a:srgbClr val="0462C1"/>
                </a:solidFill>
                <a:latin typeface="Raleway" pitchFamily="2" charset="0"/>
                <a:cs typeface="Calibri"/>
              </a:rPr>
              <a:t> 	</a:t>
            </a:r>
            <a:r>
              <a:rPr lang="en-GB" sz="2400" u="sng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Styles</a:t>
            </a:r>
            <a:r>
              <a:rPr lang="en-GB" sz="2400" u="sng" spc="-25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 </a:t>
            </a:r>
            <a:r>
              <a:rPr lang="en-GB"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Questionnaire</a:t>
            </a:r>
            <a:r>
              <a:rPr lang="en-GB" sz="2400" spc="-10" dirty="0">
                <a:solidFill>
                  <a:srgbClr val="0462C1"/>
                </a:solidFill>
                <a:latin typeface="Raleway" pitchFamily="2" charset="0"/>
                <a:cs typeface="Calibri"/>
              </a:rPr>
              <a:t> 	</a:t>
            </a:r>
            <a:r>
              <a:rPr lang="en-GB" sz="2400" u="sng" spc="-2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(mint-</a:t>
            </a:r>
            <a:r>
              <a:rPr lang="en-GB" sz="2400" u="sng" spc="-10" dirty="0">
                <a:solidFill>
                  <a:srgbClr val="0462C1"/>
                </a:solidFill>
                <a:uFill>
                  <a:solidFill>
                    <a:srgbClr val="0462C1"/>
                  </a:solidFill>
                </a:uFill>
                <a:latin typeface="Raleway" pitchFamily="2" charset="0"/>
                <a:cs typeface="Calibri"/>
                <a:hlinkClick r:id="rId5"/>
              </a:rPr>
              <a:t>hr.com)</a:t>
            </a:r>
            <a:endParaRPr lang="en-GB" sz="2400" dirty="0">
              <a:latin typeface="Raleway" pitchFamily="2" charset="0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7C773A9-9A93-6EE0-CF2A-420CCFC72520}"/>
              </a:ext>
            </a:extLst>
          </p:cNvPr>
          <p:cNvSpPr txBox="1"/>
          <p:nvPr/>
        </p:nvSpPr>
        <p:spPr>
          <a:xfrm>
            <a:off x="825166" y="5334980"/>
            <a:ext cx="10541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Raleway" pitchFamily="2" charset="0"/>
              </a:rPr>
              <a:t>Click submit when completed to find out your learning style e.g. reflector</a:t>
            </a:r>
          </a:p>
        </p:txBody>
      </p:sp>
    </p:spTree>
    <p:extLst>
      <p:ext uri="{BB962C8B-B14F-4D97-AF65-F5344CB8AC3E}">
        <p14:creationId xmlns:p14="http://schemas.microsoft.com/office/powerpoint/2010/main" val="18160871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636916-BFB0-42B0-D177-663547734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CF6A88-9BDF-FF0C-A2DD-D64C7ED2B3DA}"/>
              </a:ext>
            </a:extLst>
          </p:cNvPr>
          <p:cNvSpPr txBox="1"/>
          <p:nvPr/>
        </p:nvSpPr>
        <p:spPr>
          <a:xfrm>
            <a:off x="-1872759" y="351671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My results…what were yours?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60F9DE-038D-326C-88CA-FDF0A14BD7AD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6" name="Picture 5" descr="A screenshot of a white text box&#10;&#10;AI-generated content may be incorrect.">
            <a:extLst>
              <a:ext uri="{FF2B5EF4-FFF2-40B4-BE49-F238E27FC236}">
                <a16:creationId xmlns:a16="http://schemas.microsoft.com/office/drawing/2014/main" id="{7F93B5C7-1655-286B-1803-3CA2AB2D03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6750" y="1495759"/>
            <a:ext cx="5176327" cy="4204301"/>
          </a:xfrm>
          <a:prstGeom prst="rect">
            <a:avLst/>
          </a:prstGeom>
        </p:spPr>
      </p:pic>
      <p:pic>
        <p:nvPicPr>
          <p:cNvPr id="9" name="Picture 8" descr="A gold trophy with a black background&#10;&#10;AI-generated content may be incorrect.">
            <a:extLst>
              <a:ext uri="{FF2B5EF4-FFF2-40B4-BE49-F238E27FC236}">
                <a16:creationId xmlns:a16="http://schemas.microsoft.com/office/drawing/2014/main" id="{D7193B8A-D1B5-0597-90F5-F8C4C73B91C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971800" y="3152441"/>
            <a:ext cx="2209800" cy="2209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CBA6744-E02A-1CAB-5950-4E846EE9E945}"/>
              </a:ext>
            </a:extLst>
          </p:cNvPr>
          <p:cNvSpPr txBox="1"/>
          <p:nvPr/>
        </p:nvSpPr>
        <p:spPr>
          <a:xfrm>
            <a:off x="4038600" y="5261420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THEORIST</a:t>
            </a:r>
          </a:p>
        </p:txBody>
      </p:sp>
      <p:pic>
        <p:nvPicPr>
          <p:cNvPr id="13" name="Picture 12" descr="A screenshot of a white text&#10;&#10;AI-generated content may be incorrect.">
            <a:extLst>
              <a:ext uri="{FF2B5EF4-FFF2-40B4-BE49-F238E27FC236}">
                <a16:creationId xmlns:a16="http://schemas.microsoft.com/office/drawing/2014/main" id="{B9F5BE87-CACF-EE28-C39E-78FC2513A12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0815" y="1495759"/>
            <a:ext cx="5285753" cy="42043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E13457-B4C1-9328-6369-294CD64AA563}"/>
              </a:ext>
            </a:extLst>
          </p:cNvPr>
          <p:cNvSpPr txBox="1"/>
          <p:nvPr/>
        </p:nvSpPr>
        <p:spPr>
          <a:xfrm>
            <a:off x="10437632" y="5261420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ACTIVIST</a:t>
            </a:r>
          </a:p>
        </p:txBody>
      </p:sp>
      <p:pic>
        <p:nvPicPr>
          <p:cNvPr id="16" name="Picture 15" descr="A red circle with a white x in it&#10;&#10;AI-generated content may be incorrect.">
            <a:extLst>
              <a:ext uri="{FF2B5EF4-FFF2-40B4-BE49-F238E27FC236}">
                <a16:creationId xmlns:a16="http://schemas.microsoft.com/office/drawing/2014/main" id="{A67B404C-49FD-7F11-D86D-29F8E123EBFF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427075" y="3152441"/>
            <a:ext cx="2021114" cy="2021114"/>
          </a:xfrm>
          <a:prstGeom prst="rect">
            <a:avLst/>
          </a:prstGeom>
        </p:spPr>
      </p:pic>
      <p:pic>
        <p:nvPicPr>
          <p:cNvPr id="18" name="Picture 17" descr="A close-up of a logo&#10;&#10;AI-generated content may be incorrect.">
            <a:extLst>
              <a:ext uri="{FF2B5EF4-FFF2-40B4-BE49-F238E27FC236}">
                <a16:creationId xmlns:a16="http://schemas.microsoft.com/office/drawing/2014/main" id="{571CB471-8C96-BE17-9A7B-77B1E84AD2E1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534400" y="207363"/>
            <a:ext cx="3352800" cy="996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5102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63072C-F880-DDAE-4044-B894D60213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569720-A678-8102-6BEB-F1889BA053CA}"/>
              </a:ext>
            </a:extLst>
          </p:cNvPr>
          <p:cNvSpPr txBox="1"/>
          <p:nvPr/>
        </p:nvSpPr>
        <p:spPr>
          <a:xfrm>
            <a:off x="184641" y="2286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Theorist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3B43A6-D452-A5DA-21BA-BE9B3B2B7EC8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6F78A08-5D30-AB63-13CA-8502FB77854C}"/>
              </a:ext>
            </a:extLst>
          </p:cNvPr>
          <p:cNvSpPr txBox="1"/>
          <p:nvPr/>
        </p:nvSpPr>
        <p:spPr>
          <a:xfrm>
            <a:off x="184641" y="1351508"/>
            <a:ext cx="4953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Likes to understand the theory behind the actions.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Needs models, concepts and facts to engage in learning process.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Prefers to analyse and synthesise, drawing new information into a systematic and logical ‘theory’.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FCC3E33-7301-12AF-46D1-4FD4758A70A2}"/>
              </a:ext>
            </a:extLst>
          </p:cNvPr>
          <p:cNvSpPr txBox="1"/>
          <p:nvPr/>
        </p:nvSpPr>
        <p:spPr>
          <a:xfrm>
            <a:off x="7924800" y="1351508"/>
            <a:ext cx="51885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Models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Statistics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Stories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Quotes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Background information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Applying theories</a:t>
            </a:r>
          </a:p>
        </p:txBody>
      </p:sp>
      <p:pic>
        <p:nvPicPr>
          <p:cNvPr id="20" name="Picture 19" descr="A graph with a red line going up&#10;&#10;AI-generated content may be incorrect.">
            <a:extLst>
              <a:ext uri="{FF2B5EF4-FFF2-40B4-BE49-F238E27FC236}">
                <a16:creationId xmlns:a16="http://schemas.microsoft.com/office/drawing/2014/main" id="{F7C6E334-4045-A97D-A89F-5D41DA7273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456380" y="3810000"/>
            <a:ext cx="2724846" cy="250912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34DBDAD-C0E4-6FAC-91B8-F90FDD957505}"/>
              </a:ext>
            </a:extLst>
          </p:cNvPr>
          <p:cNvSpPr txBox="1"/>
          <p:nvPr/>
        </p:nvSpPr>
        <p:spPr>
          <a:xfrm>
            <a:off x="533400" y="743887"/>
            <a:ext cx="13949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</a:rPr>
              <a:t>Attributes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1E6B36C-BF4D-F0D1-6EB5-DF04C9730630}"/>
              </a:ext>
            </a:extLst>
          </p:cNvPr>
          <p:cNvSpPr txBox="1"/>
          <p:nvPr/>
        </p:nvSpPr>
        <p:spPr>
          <a:xfrm>
            <a:off x="7924800" y="743887"/>
            <a:ext cx="1676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Raleway" pitchFamily="2" charset="0"/>
              </a:rPr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19397471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4920F-D226-3BCE-4658-6E2763EEE8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5C58B4-C0DF-3EB8-2FC2-E597697EA306}"/>
              </a:ext>
            </a:extLst>
          </p:cNvPr>
          <p:cNvSpPr txBox="1"/>
          <p:nvPr/>
        </p:nvSpPr>
        <p:spPr>
          <a:xfrm>
            <a:off x="268739" y="261456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Reflector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87F351-E551-D4C5-3719-0018AE636025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29048CA-7EF4-E6F4-DE1B-466841F3C597}"/>
              </a:ext>
            </a:extLst>
          </p:cNvPr>
          <p:cNvSpPr txBox="1"/>
          <p:nvPr/>
        </p:nvSpPr>
        <p:spPr>
          <a:xfrm>
            <a:off x="184641" y="1351508"/>
            <a:ext cx="4953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Learns by observing and thinking about what happened.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Prefers to watch from the sidelines.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Views experiences from different perspectives.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Collects data and takes time to work towards appropriate conclusion.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8C60DA6-D668-636C-00C4-129040B43E69}"/>
              </a:ext>
            </a:extLst>
          </p:cNvPr>
          <p:cNvSpPr txBox="1"/>
          <p:nvPr/>
        </p:nvSpPr>
        <p:spPr>
          <a:xfrm>
            <a:off x="7679665" y="1351508"/>
            <a:ext cx="51885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Paired discussions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Self analysis questionnaires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Personality questionnaires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Time out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Observing activities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Feedback from others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Coaching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Interviews</a:t>
            </a:r>
          </a:p>
        </p:txBody>
      </p:sp>
      <p:pic>
        <p:nvPicPr>
          <p:cNvPr id="8" name="Picture 7" descr="A white brain with gears in it&#10;&#10;AI-generated content may be incorrect.">
            <a:extLst>
              <a:ext uri="{FF2B5EF4-FFF2-40B4-BE49-F238E27FC236}">
                <a16:creationId xmlns:a16="http://schemas.microsoft.com/office/drawing/2014/main" id="{5071C863-DCD8-1635-DA6D-FC2CCDF083D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53000" y="4175204"/>
            <a:ext cx="2454196" cy="24541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70BF4E0-9FD3-84B3-82CB-B16B83F24EBF}"/>
              </a:ext>
            </a:extLst>
          </p:cNvPr>
          <p:cNvSpPr txBox="1"/>
          <p:nvPr/>
        </p:nvSpPr>
        <p:spPr>
          <a:xfrm>
            <a:off x="533400" y="769287"/>
            <a:ext cx="153553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Raleway" pitchFamily="2" charset="0"/>
              </a:rPr>
              <a:t>Attributes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6577BD-9E2B-AA92-047A-B11D23733B44}"/>
              </a:ext>
            </a:extLst>
          </p:cNvPr>
          <p:cNvSpPr txBox="1"/>
          <p:nvPr/>
        </p:nvSpPr>
        <p:spPr>
          <a:xfrm>
            <a:off x="8077200" y="769287"/>
            <a:ext cx="1676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Raleway" pitchFamily="2" charset="0"/>
              </a:rPr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36678009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2501A-AE07-918E-E087-7772EFB0D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B36F07-167C-E164-815B-0D61CD5C694E}"/>
              </a:ext>
            </a:extLst>
          </p:cNvPr>
          <p:cNvSpPr txBox="1"/>
          <p:nvPr/>
        </p:nvSpPr>
        <p:spPr>
          <a:xfrm>
            <a:off x="184641" y="2286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Pragmatist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1F59E8-AA47-6121-79B5-53810EE80853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D27FFD-BE73-A1DF-32F3-A64536F0954C}"/>
              </a:ext>
            </a:extLst>
          </p:cNvPr>
          <p:cNvSpPr txBox="1"/>
          <p:nvPr/>
        </p:nvSpPr>
        <p:spPr>
          <a:xfrm>
            <a:off x="184641" y="1351508"/>
            <a:ext cx="4953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Needs to be able to see how to put the learning into practice in the real world.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Needs to see a way they can put ideas into action in their lives.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Likes trying out new ideas, theories and techniques to see if they work.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DE0C14-FF42-8609-F10C-A2F9E68B1469}"/>
              </a:ext>
            </a:extLst>
          </p:cNvPr>
          <p:cNvSpPr txBox="1"/>
          <p:nvPr/>
        </p:nvSpPr>
        <p:spPr>
          <a:xfrm>
            <a:off x="8062175" y="1351508"/>
            <a:ext cx="41539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Time to think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Identify routes to apply learning in reality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Case studies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Problem solving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Discussion</a:t>
            </a:r>
          </a:p>
        </p:txBody>
      </p:sp>
      <p:pic>
        <p:nvPicPr>
          <p:cNvPr id="7" name="Picture 6" descr="A magnifying glass over a problem&#10;&#10;AI-generated content may be incorrect.">
            <a:extLst>
              <a:ext uri="{FF2B5EF4-FFF2-40B4-BE49-F238E27FC236}">
                <a16:creationId xmlns:a16="http://schemas.microsoft.com/office/drawing/2014/main" id="{63E9B3AA-5359-5A5F-EB48-5911E0F072C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112241" y="3785184"/>
            <a:ext cx="2949934" cy="230832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581C86-7289-C116-6E51-DA073FFEDFED}"/>
              </a:ext>
            </a:extLst>
          </p:cNvPr>
          <p:cNvSpPr txBox="1"/>
          <p:nvPr/>
        </p:nvSpPr>
        <p:spPr>
          <a:xfrm>
            <a:off x="533400" y="736431"/>
            <a:ext cx="14478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Raleway" pitchFamily="2" charset="0"/>
              </a:rPr>
              <a:t>Attributes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6A19ED-4E29-D489-60F8-0CD25BC255AE}"/>
              </a:ext>
            </a:extLst>
          </p:cNvPr>
          <p:cNvSpPr txBox="1"/>
          <p:nvPr/>
        </p:nvSpPr>
        <p:spPr>
          <a:xfrm>
            <a:off x="8462773" y="735438"/>
            <a:ext cx="1676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Raleway" pitchFamily="2" charset="0"/>
              </a:rPr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17910813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3AE926-BEDD-8D04-8211-AA412112C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79AA7E-3638-2649-E8E4-A2A24EDDD619}"/>
              </a:ext>
            </a:extLst>
          </p:cNvPr>
          <p:cNvSpPr txBox="1"/>
          <p:nvPr/>
        </p:nvSpPr>
        <p:spPr>
          <a:xfrm>
            <a:off x="184641" y="2286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Activists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2DB468-7A13-D061-59F0-6AAD08106750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0B2EAD-3CF5-AF00-BDE1-A6AE4632F1F5}"/>
              </a:ext>
            </a:extLst>
          </p:cNvPr>
          <p:cNvSpPr txBox="1"/>
          <p:nvPr/>
        </p:nvSpPr>
        <p:spPr>
          <a:xfrm>
            <a:off x="184641" y="1351508"/>
            <a:ext cx="4953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Learn by doing.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Dive in with both feet first.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Have an open-minded approach to learning.</a:t>
            </a:r>
          </a:p>
          <a:p>
            <a:endParaRPr lang="en-GB" sz="2400" dirty="0">
              <a:latin typeface="Raleway" pitchFamily="2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>
                <a:latin typeface="Raleway" pitchFamily="2" charset="0"/>
              </a:rPr>
              <a:t>Involve themselves fully and without bias in new experiences.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18CE66A-4AFF-A391-543C-797FB86DE3C4}"/>
              </a:ext>
            </a:extLst>
          </p:cNvPr>
          <p:cNvSpPr txBox="1"/>
          <p:nvPr/>
        </p:nvSpPr>
        <p:spPr>
          <a:xfrm>
            <a:off x="8146469" y="1351508"/>
            <a:ext cx="51885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Brainstorming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Problem solving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Group discussion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Puzzles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Competitions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Role-play</a:t>
            </a:r>
          </a:p>
        </p:txBody>
      </p:sp>
      <p:pic>
        <p:nvPicPr>
          <p:cNvPr id="8" name="Picture 7" descr="A puzzle pieces of different colors&#10;&#10;AI-generated content may be incorrect.">
            <a:extLst>
              <a:ext uri="{FF2B5EF4-FFF2-40B4-BE49-F238E27FC236}">
                <a16:creationId xmlns:a16="http://schemas.microsoft.com/office/drawing/2014/main" id="{D9B2589A-A740-B6DC-BAC9-13B4854F20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76800" y="3581400"/>
            <a:ext cx="3048000" cy="304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28607EE-27EE-3DE7-3B0C-FC8C96BFD537}"/>
              </a:ext>
            </a:extLst>
          </p:cNvPr>
          <p:cNvSpPr txBox="1"/>
          <p:nvPr/>
        </p:nvSpPr>
        <p:spPr>
          <a:xfrm>
            <a:off x="533400" y="743887"/>
            <a:ext cx="1422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Raleway" pitchFamily="2" charset="0"/>
              </a:rPr>
              <a:t>Attributes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B5DFE7-0AA5-EEB5-65B9-B8D0F56E43DF}"/>
              </a:ext>
            </a:extLst>
          </p:cNvPr>
          <p:cNvSpPr txBox="1"/>
          <p:nvPr/>
        </p:nvSpPr>
        <p:spPr>
          <a:xfrm>
            <a:off x="8534400" y="736431"/>
            <a:ext cx="1676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Raleway" pitchFamily="2" charset="0"/>
              </a:rPr>
              <a:t>Activities</a:t>
            </a:r>
          </a:p>
        </p:txBody>
      </p:sp>
    </p:spTree>
    <p:extLst>
      <p:ext uri="{BB962C8B-B14F-4D97-AF65-F5344CB8AC3E}">
        <p14:creationId xmlns:p14="http://schemas.microsoft.com/office/powerpoint/2010/main" val="31145410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9E9A7-2CF5-DE60-CE7A-663FE3AF3C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BB9E4F-491C-D17B-3AFF-D5C1500CCD63}"/>
              </a:ext>
            </a:extLst>
          </p:cNvPr>
          <p:cNvSpPr txBox="1"/>
          <p:nvPr/>
        </p:nvSpPr>
        <p:spPr>
          <a:xfrm>
            <a:off x="184641" y="1524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Honey and Mumford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164608-D71D-2B23-887B-467335DB2CA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3" name="object 3">
            <a:extLst>
              <a:ext uri="{FF2B5EF4-FFF2-40B4-BE49-F238E27FC236}">
                <a16:creationId xmlns:a16="http://schemas.microsoft.com/office/drawing/2014/main" id="{173265C5-A97D-61D5-4A24-93EBA95D30DD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19200" y="1012686"/>
            <a:ext cx="9601199" cy="4854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75907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DAADCD-BF4A-E2D0-7ADC-14C991B3F6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79AB155-5E45-1BC8-0929-3A148EEBF3A0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5" name="Picture 4" descr="A hand writing a word on a white board&#10;&#10;AI-generated content may be incorrect.">
            <a:extLst>
              <a:ext uri="{FF2B5EF4-FFF2-40B4-BE49-F238E27FC236}">
                <a16:creationId xmlns:a16="http://schemas.microsoft.com/office/drawing/2014/main" id="{41B9C373-611B-5F25-CF0A-166D0CDA4FD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52600" y="990600"/>
            <a:ext cx="8686800" cy="4038600"/>
          </a:xfrm>
          <a:prstGeom prst="rect">
            <a:avLst/>
          </a:prstGeom>
        </p:spPr>
      </p:pic>
      <p:pic>
        <p:nvPicPr>
          <p:cNvPr id="7" name="Picture 6" descr="A red number with a white background&#10;&#10;AI-generated content may be incorrect.">
            <a:extLst>
              <a:ext uri="{FF2B5EF4-FFF2-40B4-BE49-F238E27FC236}">
                <a16:creationId xmlns:a16="http://schemas.microsoft.com/office/drawing/2014/main" id="{FB61DD8C-8BBF-3421-87FF-B3DDDD141B3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343400" y="4267200"/>
            <a:ext cx="2849880" cy="2279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11040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7CDBAB-6B9B-6D9E-8EBC-A6DEA502A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BE8390-E901-9069-92A2-7301CC1F3F77}"/>
              </a:ext>
            </a:extLst>
          </p:cNvPr>
          <p:cNvSpPr txBox="1"/>
          <p:nvPr/>
        </p:nvSpPr>
        <p:spPr>
          <a:xfrm>
            <a:off x="607747" y="1720840"/>
            <a:ext cx="467531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Generations:current &amp; incoming workforce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66AFA0-09D3-6D41-4A43-E3D064583174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5" name="Picture 4" descr="A cartoon of a group of people&#10;&#10;AI-generated content may be incorrect.">
            <a:extLst>
              <a:ext uri="{FF2B5EF4-FFF2-40B4-BE49-F238E27FC236}">
                <a16:creationId xmlns:a16="http://schemas.microsoft.com/office/drawing/2014/main" id="{9562BA46-CDCA-D64C-50B7-A051FF2B5A8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1503538"/>
            <a:ext cx="5488253" cy="3850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7851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FFD0E1-ADB2-B84D-8F77-8CCBED017F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B05831-D429-3A7A-FC0B-046E2B48B804}"/>
              </a:ext>
            </a:extLst>
          </p:cNvPr>
          <p:cNvSpPr txBox="1"/>
          <p:nvPr/>
        </p:nvSpPr>
        <p:spPr>
          <a:xfrm>
            <a:off x="1302623" y="381000"/>
            <a:ext cx="95867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Millennials in the workplace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F86970-95BE-E4A7-5F0C-13C02774136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3" name="Online Media 2" title="Simon Sinek  - Millennials in the Workplace">
            <a:hlinkClick r:id="" action="ppaction://media"/>
            <a:extLst>
              <a:ext uri="{FF2B5EF4-FFF2-40B4-BE49-F238E27FC236}">
                <a16:creationId xmlns:a16="http://schemas.microsoft.com/office/drawing/2014/main" id="{1379B92D-960E-E2C1-4710-6A2CC9C6E62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108993" y="1392899"/>
            <a:ext cx="7974013" cy="4505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540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D1709B-9FEF-FB6B-4FC8-5993D2F141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B834EC8-A9F4-678D-C5FB-BB0D6E06E685}"/>
              </a:ext>
            </a:extLst>
          </p:cNvPr>
          <p:cNvSpPr txBox="1"/>
          <p:nvPr/>
        </p:nvSpPr>
        <p:spPr>
          <a:xfrm>
            <a:off x="578723" y="228600"/>
            <a:ext cx="110345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How do generations impact HR?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1E6D26-7019-3462-1088-C139BC79200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3" name="object 3">
            <a:extLst>
              <a:ext uri="{FF2B5EF4-FFF2-40B4-BE49-F238E27FC236}">
                <a16:creationId xmlns:a16="http://schemas.microsoft.com/office/drawing/2014/main" id="{15397BB8-06F2-D0DB-ED22-6638DCA404BF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24000" y="1752600"/>
            <a:ext cx="9144000" cy="3710939"/>
          </a:xfrm>
          <a:prstGeom prst="rect">
            <a:avLst/>
          </a:prstGeom>
        </p:spPr>
      </p:pic>
      <p:pic>
        <p:nvPicPr>
          <p:cNvPr id="7" name="Picture 6" descr="A group of colorful squares&#10;&#10;AI-generated content may be incorrect.">
            <a:extLst>
              <a:ext uri="{FF2B5EF4-FFF2-40B4-BE49-F238E27FC236}">
                <a16:creationId xmlns:a16="http://schemas.microsoft.com/office/drawing/2014/main" id="{149BCBC9-898F-D025-2924-96FE7BC1D4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971800" y="4343400"/>
            <a:ext cx="4571400" cy="2430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72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D9078F-CFE3-93DF-8259-3549A2D3AC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3EFD028-BF27-68F6-A1C1-531152F2C76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5" name="object 2">
            <a:extLst>
              <a:ext uri="{FF2B5EF4-FFF2-40B4-BE49-F238E27FC236}">
                <a16:creationId xmlns:a16="http://schemas.microsoft.com/office/drawing/2014/main" id="{357C535B-1A5C-7859-6FEE-B443DF11A185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4800" y="304800"/>
            <a:ext cx="11506199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6479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261C45-3443-8D17-8094-82472F0A5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34C64E-DDCA-0DD7-264B-3CB277A38A19}"/>
              </a:ext>
            </a:extLst>
          </p:cNvPr>
          <p:cNvSpPr txBox="1"/>
          <p:nvPr/>
        </p:nvSpPr>
        <p:spPr>
          <a:xfrm>
            <a:off x="184641" y="3810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Generation Z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14D166-6BB3-561B-BEC5-342974ED035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DE9E79-618C-5D8C-6CB1-CA799B0C5609}"/>
              </a:ext>
            </a:extLst>
          </p:cNvPr>
          <p:cNvSpPr txBox="1"/>
          <p:nvPr/>
        </p:nvSpPr>
        <p:spPr>
          <a:xfrm>
            <a:off x="304800" y="1316565"/>
            <a:ext cx="54102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Raleway" pitchFamily="2" charset="0"/>
              </a:rPr>
              <a:t>Characteristics:</a:t>
            </a:r>
          </a:p>
          <a:p>
            <a:endParaRPr lang="en-GB" sz="2400" dirty="0">
              <a:latin typeface="Raleway" pitchFamily="2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Entrepreneurship orientation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Loyal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Committed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Tech-savvy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Motivated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Confident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Innovative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Hardworking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Creative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BDF2C3-23E0-20DD-7452-CA0151A218AF}"/>
              </a:ext>
            </a:extLst>
          </p:cNvPr>
          <p:cNvSpPr txBox="1"/>
          <p:nvPr/>
        </p:nvSpPr>
        <p:spPr>
          <a:xfrm>
            <a:off x="2018479" y="5425382"/>
            <a:ext cx="2367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Raleway" pitchFamily="2" charset="0"/>
              </a:rPr>
              <a:t>Ganguli, R., et al. 2022</a:t>
            </a:r>
          </a:p>
        </p:txBody>
      </p:sp>
      <p:pic>
        <p:nvPicPr>
          <p:cNvPr id="9" name="Picture 8" descr="A group of hands holding phones&#10;&#10;AI-generated content may be incorrect.">
            <a:extLst>
              <a:ext uri="{FF2B5EF4-FFF2-40B4-BE49-F238E27FC236}">
                <a16:creationId xmlns:a16="http://schemas.microsoft.com/office/drawing/2014/main" id="{C3E6D37C-C834-1D73-27EC-1CDDF7B2A9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08700" y="1739900"/>
            <a:ext cx="5067300" cy="337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2440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7B7560-8DDD-D754-6137-5A25CFAE61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5CA80C-462A-B90D-782A-0C36616471F9}"/>
              </a:ext>
            </a:extLst>
          </p:cNvPr>
          <p:cNvSpPr txBox="1"/>
          <p:nvPr/>
        </p:nvSpPr>
        <p:spPr>
          <a:xfrm>
            <a:off x="184641" y="3810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Generation Z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266B7C-5A2A-DF3A-341F-A11C7769D25E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C694F7-82E1-E279-F0DA-08DE8A33E919}"/>
              </a:ext>
            </a:extLst>
          </p:cNvPr>
          <p:cNvSpPr txBox="1"/>
          <p:nvPr/>
        </p:nvSpPr>
        <p:spPr>
          <a:xfrm>
            <a:off x="434249" y="1558786"/>
            <a:ext cx="54102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Raleway" pitchFamily="2" charset="0"/>
              </a:rPr>
              <a:t>Preferences:</a:t>
            </a:r>
          </a:p>
          <a:p>
            <a:endParaRPr lang="en-GB" sz="2400" dirty="0">
              <a:latin typeface="Raleway" pitchFamily="2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Purposeful/appealing/thrilling job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Development – higher status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Group working over solo tasks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Flexible schedules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Innovative atmosphere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Inspiring projects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Open office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C6EF93-7E9C-8854-D4FF-FA0B6A20DF15}"/>
              </a:ext>
            </a:extLst>
          </p:cNvPr>
          <p:cNvSpPr txBox="1"/>
          <p:nvPr/>
        </p:nvSpPr>
        <p:spPr>
          <a:xfrm>
            <a:off x="2018479" y="5425382"/>
            <a:ext cx="2367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Raleway" pitchFamily="2" charset="0"/>
              </a:rPr>
              <a:t>Ganguli, R., et al. 2022</a:t>
            </a:r>
          </a:p>
        </p:txBody>
      </p:sp>
      <p:pic>
        <p:nvPicPr>
          <p:cNvPr id="9" name="Picture 8" descr="A group of hands holding phones&#10;&#10;AI-generated content may be incorrect.">
            <a:extLst>
              <a:ext uri="{FF2B5EF4-FFF2-40B4-BE49-F238E27FC236}">
                <a16:creationId xmlns:a16="http://schemas.microsoft.com/office/drawing/2014/main" id="{B3408945-F9EB-DC22-320A-DA062BC522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08700" y="1739900"/>
            <a:ext cx="5067300" cy="337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08477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77850-F005-0F7B-9EA7-96F890DF3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FF2E036-A5F9-10F1-71FA-DF18A3498FD3}"/>
              </a:ext>
            </a:extLst>
          </p:cNvPr>
          <p:cNvSpPr txBox="1"/>
          <p:nvPr/>
        </p:nvSpPr>
        <p:spPr>
          <a:xfrm>
            <a:off x="184641" y="3810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Generation Z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295CF6-3FC9-ABAD-F690-954BE219501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BAC22A-3BBE-5A10-D931-BAAABF2F1BA5}"/>
              </a:ext>
            </a:extLst>
          </p:cNvPr>
          <p:cNvSpPr txBox="1"/>
          <p:nvPr/>
        </p:nvSpPr>
        <p:spPr>
          <a:xfrm>
            <a:off x="304800" y="1962896"/>
            <a:ext cx="54102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Raleway" pitchFamily="2" charset="0"/>
              </a:rPr>
              <a:t>Benefits:</a:t>
            </a:r>
          </a:p>
          <a:p>
            <a:endParaRPr lang="en-GB" sz="2400" dirty="0">
              <a:latin typeface="Raleway" pitchFamily="2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Attractive perks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Generous pay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Well-being benefits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Financial security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Rewards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6E0353-CCC6-52E7-1CED-1B41917CC724}"/>
              </a:ext>
            </a:extLst>
          </p:cNvPr>
          <p:cNvSpPr txBox="1"/>
          <p:nvPr/>
        </p:nvSpPr>
        <p:spPr>
          <a:xfrm>
            <a:off x="2018479" y="5425382"/>
            <a:ext cx="2367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Raleway" pitchFamily="2" charset="0"/>
              </a:rPr>
              <a:t>Ganguli, R., et al. 2022</a:t>
            </a:r>
          </a:p>
        </p:txBody>
      </p:sp>
      <p:pic>
        <p:nvPicPr>
          <p:cNvPr id="9" name="Picture 8" descr="A group of hands holding phones&#10;&#10;AI-generated content may be incorrect.">
            <a:extLst>
              <a:ext uri="{FF2B5EF4-FFF2-40B4-BE49-F238E27FC236}">
                <a16:creationId xmlns:a16="http://schemas.microsoft.com/office/drawing/2014/main" id="{7AE30620-6E4E-CE8A-08B9-74FA105C73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08700" y="1739900"/>
            <a:ext cx="5067300" cy="337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58555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95B3D0-E41C-8129-90E3-5DAE0CA4EF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5D9CA4-663E-2490-D0CF-E1E08CD97F81}"/>
              </a:ext>
            </a:extLst>
          </p:cNvPr>
          <p:cNvSpPr txBox="1"/>
          <p:nvPr/>
        </p:nvSpPr>
        <p:spPr>
          <a:xfrm>
            <a:off x="184641" y="3810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Generation Z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129D7D-CBEF-0B26-40F5-E511BA8102A4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D7214F-9800-DE31-D95F-703437645E15}"/>
              </a:ext>
            </a:extLst>
          </p:cNvPr>
          <p:cNvSpPr txBox="1"/>
          <p:nvPr/>
        </p:nvSpPr>
        <p:spPr>
          <a:xfrm>
            <a:off x="197341" y="1536174"/>
            <a:ext cx="54102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Raleway" pitchFamily="2" charset="0"/>
              </a:rPr>
              <a:t>Workplace Relationships:</a:t>
            </a:r>
          </a:p>
          <a:p>
            <a:endParaRPr lang="en-GB" sz="2400" dirty="0">
              <a:latin typeface="Raleway" pitchFamily="2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Cordial relations with colleagues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Positive work atmosphere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Stability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Respect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Good team environment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Cooperative colleagues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Easy information exchange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Face to face connections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BDD6BE-FAC6-6D5D-6FA5-B7088071445E}"/>
              </a:ext>
            </a:extLst>
          </p:cNvPr>
          <p:cNvSpPr txBox="1"/>
          <p:nvPr/>
        </p:nvSpPr>
        <p:spPr>
          <a:xfrm>
            <a:off x="2018479" y="5425382"/>
            <a:ext cx="2367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Raleway" pitchFamily="2" charset="0"/>
              </a:rPr>
              <a:t>Ganguli, R., et al. 2022</a:t>
            </a:r>
          </a:p>
        </p:txBody>
      </p:sp>
      <p:pic>
        <p:nvPicPr>
          <p:cNvPr id="9" name="Picture 8" descr="A group of hands holding phones&#10;&#10;AI-generated content may be incorrect.">
            <a:extLst>
              <a:ext uri="{FF2B5EF4-FFF2-40B4-BE49-F238E27FC236}">
                <a16:creationId xmlns:a16="http://schemas.microsoft.com/office/drawing/2014/main" id="{E94B6951-9EDB-4E52-2681-2483E4F2FE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08700" y="1739900"/>
            <a:ext cx="5067300" cy="337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19338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D01C09-A554-CF6B-F104-32848C2F1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1AA316-6B30-96A5-7EF2-59156CC7F0B0}"/>
              </a:ext>
            </a:extLst>
          </p:cNvPr>
          <p:cNvSpPr txBox="1"/>
          <p:nvPr/>
        </p:nvSpPr>
        <p:spPr>
          <a:xfrm>
            <a:off x="184641" y="3810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Generation Z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CF7595-0DA1-EF8E-75F9-A4F5DD38D280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69F678-0A01-1975-1282-BB04F6C242CD}"/>
              </a:ext>
            </a:extLst>
          </p:cNvPr>
          <p:cNvSpPr txBox="1"/>
          <p:nvPr/>
        </p:nvSpPr>
        <p:spPr>
          <a:xfrm>
            <a:off x="184641" y="2090172"/>
            <a:ext cx="54102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Raleway" pitchFamily="2" charset="0"/>
              </a:rPr>
              <a:t>Managerial Relationships:</a:t>
            </a:r>
          </a:p>
          <a:p>
            <a:endParaRPr lang="en-GB" sz="2400" dirty="0">
              <a:latin typeface="Raleway" pitchFamily="2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Looks for a mentor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Respects professional managers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Prefers an understanding &amp; compassionate manager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Inspiring leaders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4C43FE-A840-25B8-E95A-32F19906757A}"/>
              </a:ext>
            </a:extLst>
          </p:cNvPr>
          <p:cNvSpPr txBox="1"/>
          <p:nvPr/>
        </p:nvSpPr>
        <p:spPr>
          <a:xfrm>
            <a:off x="2018479" y="5425382"/>
            <a:ext cx="2367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Raleway" pitchFamily="2" charset="0"/>
              </a:rPr>
              <a:t>Ganguli, R., et al. 2022</a:t>
            </a:r>
          </a:p>
        </p:txBody>
      </p:sp>
      <p:pic>
        <p:nvPicPr>
          <p:cNvPr id="9" name="Picture 8" descr="A group of hands holding phones&#10;&#10;AI-generated content may be incorrect.">
            <a:extLst>
              <a:ext uri="{FF2B5EF4-FFF2-40B4-BE49-F238E27FC236}">
                <a16:creationId xmlns:a16="http://schemas.microsoft.com/office/drawing/2014/main" id="{90FC675F-E596-F6B3-5255-07E3ED58ED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08700" y="1739900"/>
            <a:ext cx="5067300" cy="337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24210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C28E3-B643-3ECD-C585-E273ABDAD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104263-FE03-1CA4-A1EC-E9EE7AE90482}"/>
              </a:ext>
            </a:extLst>
          </p:cNvPr>
          <p:cNvSpPr txBox="1"/>
          <p:nvPr/>
        </p:nvSpPr>
        <p:spPr>
          <a:xfrm>
            <a:off x="184641" y="3810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Generation Z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ABA76B-530C-28AD-A9C6-FD9282C407E7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ED3DE30-7AFD-8A45-762C-12397F5BA5D3}"/>
              </a:ext>
            </a:extLst>
          </p:cNvPr>
          <p:cNvSpPr txBox="1"/>
          <p:nvPr/>
        </p:nvSpPr>
        <p:spPr>
          <a:xfrm>
            <a:off x="184641" y="2090172"/>
            <a:ext cx="54102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Raleway" pitchFamily="2" charset="0"/>
              </a:rPr>
              <a:t>Learning and Development:</a:t>
            </a:r>
          </a:p>
          <a:p>
            <a:endParaRPr lang="en-GB" sz="2400" dirty="0">
              <a:latin typeface="Raleway" pitchFamily="2" charset="0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Delightful onboarding experience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Professional induction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Seeks continuous good training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Interesting career paths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400" dirty="0">
                <a:latin typeface="Raleway" pitchFamily="2" charset="0"/>
              </a:rPr>
              <a:t>Continuous feedback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954F9E-B434-302E-DC4A-7F3A21C96383}"/>
              </a:ext>
            </a:extLst>
          </p:cNvPr>
          <p:cNvSpPr txBox="1"/>
          <p:nvPr/>
        </p:nvSpPr>
        <p:spPr>
          <a:xfrm>
            <a:off x="2018479" y="5425382"/>
            <a:ext cx="23679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Raleway" pitchFamily="2" charset="0"/>
              </a:rPr>
              <a:t>Ganguli, R., et al. 2022</a:t>
            </a:r>
          </a:p>
        </p:txBody>
      </p:sp>
      <p:pic>
        <p:nvPicPr>
          <p:cNvPr id="9" name="Picture 8" descr="A group of hands holding phones&#10;&#10;AI-generated content may be incorrect.">
            <a:extLst>
              <a:ext uri="{FF2B5EF4-FFF2-40B4-BE49-F238E27FC236}">
                <a16:creationId xmlns:a16="http://schemas.microsoft.com/office/drawing/2014/main" id="{5C11A63C-93EB-CF2C-2E5F-1A1544CBFF1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08700" y="1739900"/>
            <a:ext cx="5067300" cy="337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66004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1E7EB3-BC34-7635-EE02-6FC9EE00FA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52748D2-CD32-62CF-7E3D-DD156D1BEE9E}"/>
              </a:ext>
            </a:extLst>
          </p:cNvPr>
          <p:cNvSpPr txBox="1"/>
          <p:nvPr/>
        </p:nvSpPr>
        <p:spPr>
          <a:xfrm>
            <a:off x="184641" y="3810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Activity – Group discussion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F4928E-0D6C-4525-9A7A-D22F364D88C4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9" name="Picture 8" descr="A group of hands holding phones&#10;&#10;AI-generated content may be incorrect.">
            <a:extLst>
              <a:ext uri="{FF2B5EF4-FFF2-40B4-BE49-F238E27FC236}">
                <a16:creationId xmlns:a16="http://schemas.microsoft.com/office/drawing/2014/main" id="{0D3EA005-C05A-6861-3940-D82406EF1D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07537" y="1739900"/>
            <a:ext cx="5067300" cy="3378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02FAC8-F529-7A4E-AC7D-84A7946C0610}"/>
              </a:ext>
            </a:extLst>
          </p:cNvPr>
          <p:cNvSpPr txBox="1"/>
          <p:nvPr/>
        </p:nvSpPr>
        <p:spPr>
          <a:xfrm>
            <a:off x="979063" y="2274838"/>
            <a:ext cx="36760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Raleway" pitchFamily="2" charset="0"/>
              </a:rPr>
              <a:t>How are Generation Z reshaping the workforce?</a:t>
            </a:r>
          </a:p>
        </p:txBody>
      </p:sp>
    </p:spTree>
    <p:extLst>
      <p:ext uri="{BB962C8B-B14F-4D97-AF65-F5344CB8AC3E}">
        <p14:creationId xmlns:p14="http://schemas.microsoft.com/office/powerpoint/2010/main" val="21632404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010CC-4132-7F19-7609-00C53DF36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A415C4-4858-023E-9802-98795810B337}"/>
              </a:ext>
            </a:extLst>
          </p:cNvPr>
          <p:cNvSpPr txBox="1"/>
          <p:nvPr/>
        </p:nvSpPr>
        <p:spPr>
          <a:xfrm>
            <a:off x="184641" y="381000"/>
            <a:ext cx="118227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Any questions?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2571A2-AEEE-C627-379D-E80E0E89730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pic>
        <p:nvPicPr>
          <p:cNvPr id="3" name="object 2">
            <a:extLst>
              <a:ext uri="{FF2B5EF4-FFF2-40B4-BE49-F238E27FC236}">
                <a16:creationId xmlns:a16="http://schemas.microsoft.com/office/drawing/2014/main" id="{54EC664F-3008-3698-F969-8C22DFA82E46}"/>
              </a:ext>
            </a:extLst>
          </p:cNvPr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476500" y="1527810"/>
            <a:ext cx="7239000" cy="3802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95561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BA6EF7-5B12-F15F-2BB1-5BC569C6D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7C8989-FF4D-7218-EEE7-298C65FFC2E1}"/>
              </a:ext>
            </a:extLst>
          </p:cNvPr>
          <p:cNvSpPr txBox="1"/>
          <p:nvPr/>
        </p:nvSpPr>
        <p:spPr>
          <a:xfrm>
            <a:off x="1994907" y="381000"/>
            <a:ext cx="86918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Learning outcomes recap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FBC914-E985-E93E-1695-786D46262DFE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DFE5D-6DD2-CFF4-5C06-62C94E2A7D37}"/>
              </a:ext>
            </a:extLst>
          </p:cNvPr>
          <p:cNvSpPr txBox="1"/>
          <p:nvPr/>
        </p:nvSpPr>
        <p:spPr>
          <a:xfrm>
            <a:off x="1295400" y="1874728"/>
            <a:ext cx="1009081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Define learning and development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Outline different learning styles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800" kern="1200" dirty="0">
              <a:solidFill>
                <a:prstClr val="black"/>
              </a:solidFill>
              <a:latin typeface="Raleway" pitchFamily="2" charset="0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Identify your own learning style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800" kern="1200" dirty="0">
              <a:solidFill>
                <a:prstClr val="black"/>
              </a:solidFill>
              <a:latin typeface="Raleway" pitchFamily="2" charset="0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kern="1200" dirty="0">
                <a:solidFill>
                  <a:prstClr val="black"/>
                </a:solidFill>
                <a:latin typeface="Raleway" pitchFamily="2" charset="0"/>
              </a:rPr>
              <a:t>Identify generational differences, focusing on the current &amp; incoming workforce</a:t>
            </a:r>
          </a:p>
        </p:txBody>
      </p:sp>
    </p:spTree>
    <p:extLst>
      <p:ext uri="{BB962C8B-B14F-4D97-AF65-F5344CB8AC3E}">
        <p14:creationId xmlns:p14="http://schemas.microsoft.com/office/powerpoint/2010/main" val="21463277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9EB1B1-0F13-33EC-A35A-18ABD9483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F0F023-C793-5A09-A795-EDFF38CEEA89}"/>
              </a:ext>
            </a:extLst>
          </p:cNvPr>
          <p:cNvSpPr txBox="1"/>
          <p:nvPr/>
        </p:nvSpPr>
        <p:spPr>
          <a:xfrm>
            <a:off x="3843971" y="228600"/>
            <a:ext cx="49936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kern="1200" dirty="0">
                <a:solidFill>
                  <a:prstClr val="black"/>
                </a:solidFill>
                <a:latin typeface="Raleway" pitchFamily="2" charset="0"/>
                <a:ea typeface="+mn-ea"/>
                <a:cs typeface="Arial" panose="020B0604020202020204" pitchFamily="34" charset="0"/>
              </a:rPr>
              <a:t>Reference List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5530E46-0F4B-45E9-2E9A-C205E1E6300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129540-78F4-0539-6838-35422AEC4C32}"/>
              </a:ext>
            </a:extLst>
          </p:cNvPr>
          <p:cNvSpPr txBox="1"/>
          <p:nvPr/>
        </p:nvSpPr>
        <p:spPr>
          <a:xfrm>
            <a:off x="397165" y="1447800"/>
            <a:ext cx="11397669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BW [Personal]. (2017), Simon Sinek – Millennials in the Workplace. Available at: </a:t>
            </a:r>
            <a:r>
              <a:rPr lang="en-GB" sz="1600" dirty="0">
                <a:hlinkClick r:id="rId2"/>
              </a:rPr>
              <a:t>Simon Sinek - Millennials in the Workplace – YouTube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Dixit, R. and Vinita, S. (2022), ‘Investigating tools and techniques to promote workplace training transfer’, Journal of Workplace Learning, 34 (6), pp.513-531. Available at: </a:t>
            </a:r>
            <a:r>
              <a:rPr lang="en-GB" sz="1600" dirty="0">
                <a:hlinkClick r:id="rId3"/>
              </a:rPr>
              <a:t>https://doi.org/10.1108/JWL-04-2021-0052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Ganguli, R., </a:t>
            </a:r>
            <a:r>
              <a:rPr lang="en-GB" sz="1600" dirty="0" err="1"/>
              <a:t>Padhy</a:t>
            </a:r>
            <a:r>
              <a:rPr lang="en-GB" sz="1600" dirty="0"/>
              <a:t>, S.C. and Saxena, T. (2022), ‘The Characteristics and Preferences of Gen Z: A Review of Multi-Geography Findings’, </a:t>
            </a:r>
            <a:r>
              <a:rPr lang="en-GB" sz="1600" i="1" dirty="0"/>
              <a:t>IUP Journal of Organizational </a:t>
            </a:r>
            <a:r>
              <a:rPr lang="en-GB" sz="1600" i="1" dirty="0" err="1"/>
              <a:t>Behavior</a:t>
            </a:r>
            <a:r>
              <a:rPr lang="en-GB" sz="1600" dirty="0"/>
              <a:t>, 21 (2), pp.79-98.</a:t>
            </a:r>
          </a:p>
          <a:p>
            <a:endParaRPr lang="en-GB" sz="1600" dirty="0"/>
          </a:p>
          <a:p>
            <a:r>
              <a:rPr lang="en-GB" sz="1600" dirty="0"/>
              <a:t>Learning Everest. (2025), </a:t>
            </a:r>
            <a:r>
              <a:rPr lang="en-GB" sz="1600" i="1" dirty="0"/>
              <a:t>What is TNA (Training Needs Analysis): 5 Great Advantages</a:t>
            </a:r>
            <a:r>
              <a:rPr lang="en-GB" sz="1600" dirty="0"/>
              <a:t>. Available at: </a:t>
            </a:r>
            <a:r>
              <a:rPr lang="en-GB" sz="1600" dirty="0">
                <a:hlinkClick r:id="rId4"/>
              </a:rPr>
              <a:t>What is TNA (Training Needs Analysis): 5 Great Advantages</a:t>
            </a:r>
            <a:r>
              <a:rPr lang="en-GB" sz="1600" dirty="0"/>
              <a:t> </a:t>
            </a:r>
          </a:p>
          <a:p>
            <a:r>
              <a:rPr lang="en-GB" sz="1600" dirty="0"/>
              <a:t> </a:t>
            </a:r>
          </a:p>
          <a:p>
            <a:r>
              <a:rPr lang="en-GB" sz="1600" dirty="0"/>
              <a:t>Mint Human Resources. (n.d.), </a:t>
            </a:r>
            <a:r>
              <a:rPr lang="en-GB" sz="1600" i="1" dirty="0"/>
              <a:t>Honey and Mumford Learning Style Questionnaire:</a:t>
            </a:r>
            <a:r>
              <a:rPr lang="en-GB" sz="1600" dirty="0"/>
              <a:t> </a:t>
            </a:r>
            <a:r>
              <a:rPr lang="en-GB" sz="1600" i="1" dirty="0"/>
              <a:t>What kind of learner are you? </a:t>
            </a:r>
            <a:r>
              <a:rPr lang="en-GB" sz="1600" dirty="0"/>
              <a:t>Available at: </a:t>
            </a:r>
            <a:r>
              <a:rPr lang="en-GB" sz="1600" dirty="0">
                <a:hlinkClick r:id="rId5"/>
              </a:rPr>
              <a:t>Free Online Mumford and Honey Learning Styles Questionnaire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Torrington, D., Hall, L., Taylor, S. and Atkinson, C. (2020), </a:t>
            </a:r>
            <a:r>
              <a:rPr lang="en-GB" sz="1600" i="1" dirty="0"/>
              <a:t>Human Resource Management</a:t>
            </a:r>
            <a:r>
              <a:rPr lang="en-GB" sz="1600" dirty="0"/>
              <a:t>, 11</a:t>
            </a:r>
            <a:r>
              <a:rPr lang="en-GB" sz="1600" baseline="30000" dirty="0"/>
              <a:t>th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, Pearson.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17418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5233224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  <p:tag name="VEVOX.ACCESSIBILITY.DECORATIVE" val="1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  <p:tag name="VEVOX.ACCESSIBILITY.DECORATIVE" val="1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  <p:tag name="VEVOX.ACCESSIBILITY.DECORATIVE" val="1"/>
</p:tagLst>
</file>

<file path=ppt/tags/tag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8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8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8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8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8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8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8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8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8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8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8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8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8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8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8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8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8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8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8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8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8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8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8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8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8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8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8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8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8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8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8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8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8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8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8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8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8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8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8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8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8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8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8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8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8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8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8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8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8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ags/tag8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  <p:tag name="VEVOX.ACCESSIBILITY.DECORATIVE" val="1"/>
</p:tagLst>
</file>

<file path=ppt/tags/tag8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5643201&quot;,&quot;questionSettings&quot;:{},&quot;alias&quot;:&quot;&quot;,&quot;wordCloudQuestion&quot;:true,&quot;resultFormat&quot;:&quot;WORD_CLOUD2&quot;,&quot;text&quot;:&quot;&lt;p&gt;What does learning &amp;amp; development mean to you?&lt;/p&gt;&quot;,&quot;@type&quot;:&quot;OpenTextQuestion&quot;,&quot;correctAnswers&quot;:[],&quot;image&quot;:null}"/>
  <p:tag name="VEVOX.ORIGIN.SESSION.ID" val="884661"/>
  <p:tag name="VEVOX.ORIGIN.QUESTION.ID" val="5643201"/>
  <p:tag name="VEVOX.QUESTIONSLIDEID" val="4947#696722339/64150731"/>
  <p:tag name="VEVOX.SLIDEFORMAT.VERSION" val="1.019"/>
  <p:tag name="VEVOX.ACCENTCATCHERS" val="[&quot;6&quot;,&quot;4&quot;,&quot;5&quot;,&quot;7&quot;,&quot;8&quot;,&quot;9&quot;]"/>
  <p:tag name="VEVOX.HASRESULTS" val="true"/>
</p:tagLst>
</file>

<file path=ppt/tags/tag8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does learning &amp; development mean to you?"/>
</p:tagLst>
</file>

<file path=ppt/tags/tag8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8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8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8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8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8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8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8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8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POLLSTATUSTEXT" val="{&quot;left&quot;:795,&quot;top&quot;:5,&quot;width&quot;:160,&quot;height&quot;:30}"/>
</p:tagLst>
</file>

<file path=ppt/tags/tag8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  <p:tag name="VEVOX.ACCESSIBILITY.DECORATIVE" val="1"/>
</p:tagLst>
</file>

<file path=ppt/tags/tag8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  <p:tag name="VEVOX.ACCESSIBILITY.DECORATIVE" val="1"/>
</p:tagLst>
</file>

<file path=ppt/tags/tag8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COUNTDOWNTIMER.DISPLAY" val="{&quot;left&quot;:893,&quot;top&quot;:473,&quot;width&quot;:60,&quot;height&quot;:60}"/>
</p:tagLst>
</file>

<file path=ppt/tags/tag8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8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8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  <p:tag name="VEVOX.ACCESSIBILITY.DECORATIVE" val="1"/>
</p:tagLst>
</file>

<file path=ppt/tags/tag8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5643201&quot;,&quot;questionSettings&quot;:{},&quot;alias&quot;:&quot;&quot;,&quot;wordCloudQuestion&quot;:true,&quot;resultFormat&quot;:&quot;WORD_CLOUD2&quot;,&quot;text&quot;:&quot;&lt;p&gt;What does learning &amp;amp; development mean to you?&lt;/p&gt;&quot;,&quot;@type&quot;:&quot;OpenTextQuestion&quot;,&quot;correctAnswers&quot;:[],&quot;image&quot;:null}"/>
  <p:tag name="VEVOX.QUESTIONSLIDEID" val="4947#696722339/64150731"/>
  <p:tag name="VEVOX.SLIDEFORMAT.VERSION" val="1.019"/>
  <p:tag name="VEVOX.ACCENTCATCHERS" val="[&quot;6&quot;,&quot;4&quot;,&quot;5&quot;,&quot;7&quot;,&quot;8&quot;,&quot;9&quot;]"/>
  <p:tag name="VEVOX.HASRESULTS" val="true"/>
</p:tagLst>
</file>

<file path=ppt/tags/tag8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What does learning &amp; development mean to you?"/>
</p:tagLst>
</file>

<file path=ppt/tags/tag8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8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8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8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8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8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8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8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8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  <p:tag name="VEVOX.ACCESSIBILITY.DECORATIVE" val="1"/>
</p:tagLst>
</file>

<file path=ppt/tags/tag8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  <p:tag name="VEVOX.ACCESSIBILITY.DECORATIVE" val="1"/>
</p:tagLst>
</file>

<file path=ppt/tags/tag8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  <p:tag name="VEVOX.ACCESSIBILITY.DECORATIVE" val="1"/>
</p:tagLst>
</file>

<file path=ppt/tags/tag8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8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8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  <p:tag name="VEVOX.ACCESSIBILITY.DECORATIVE" val="1"/>
</p:tagLst>
</file>

<file path=ppt/tags/tag8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RESULT.PLACEHOLDER" val="0"/>
</p:tagLst>
</file>

<file path=ppt/tags/tag8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8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8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8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8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8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8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8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8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9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9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9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9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DIMENSIONS" val="29"/>
  <p:tag name="VEVOX.INSTRUCTIONS.V2" val="152332246"/>
</p:tagLst>
</file>

<file path=ppt/tags/tag9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9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9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9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9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0)"/>
  <p:tag name="VEVOX.ACCESSIBILITY.DECORATIVE" val="1"/>
</p:tagLst>
</file>

<file path=ppt/tags/tag9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  <p:tag name="VEVOX.ACCESSIBILITY.DECORATIVE" val="1"/>
</p:tagLst>
</file>

<file path=ppt/tags/tag9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  <p:tag name="VEVOX.ACCESSIBILITY.DECORATIVE" val="1"/>
</p:tagLst>
</file>

<file path=ppt/tags/tag9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  <p:tag name="VEVOX.ACCESSIBILITY.DECORATIVE" val="1"/>
</p:tagLst>
</file>

<file path=ppt/tags/tag9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  <p:tag name="VEVOX.ACCESSIBILITY.DECORATIVE" val="1"/>
</p:tagLst>
</file>

<file path=ppt/tags/tag9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  <p:tag name="VEVOX.ACCESSIBILITY.DECORATIVE" val="1"/>
</p:tagLst>
</file>

<file path=ppt/tags/tag9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  <p:tag name="VEVOX.ACCESSIBILITY.DECORATIVE" val="1"/>
</p:tagLst>
</file>

<file path=ppt/tags/tag9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  <p:tag name="VEVOX.ACCESSIBILITY.DECORATIVE" val="1"/>
</p:tagLst>
</file>

<file path=ppt/tags/tag9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0)"/>
  <p:tag name="VEVOX.ACCESSIBILITY.DECORATIVE" val="1"/>
</p:tagLst>
</file>

<file path=ppt/tags/tag9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0)"/>
  <p:tag name="VEVOX.ACCESSIBILITY.DECORATIVE" val="1"/>
</p:tagLst>
</file>

<file path=ppt/tags/tag9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  <p:tag name="VEVOX.ACCESSIBILITY.DECORATIVE" val="1"/>
</p:tagLst>
</file>

<file path=ppt/tags/tag9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0)"/>
  <p:tag name="VEVOX.ACCESSIBILITY.DECORATIVE" val="1"/>
</p:tagLst>
</file>

<file path=ppt/tags/tag9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  <p:tag name="VEVOX.ACCESSIBILITY.DECORATIVE" val="1"/>
</p:tagLst>
</file>

<file path=ppt/tags/tag9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  <p:tag name="VEVOX.ACCESSIBILITY.DECORATIVE" val="1"/>
</p:tagLst>
</file>

<file path=ppt/tags/tag9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0)"/>
  <p:tag name="VEVOX.ACCESSIBILITY.DECORATIVE" val="1"/>
</p:tagLst>
</file>

<file path=ppt/tags/tag9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0)"/>
  <p:tag name="VEVOX.ACCESSIBILITY.DECORATIVE" val="1"/>
</p:tagLst>
</file>

<file path=ppt/tags/tag9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  <p:tag name="VEVOX.ACCESSIBILITY.DECORATIVE" val="1"/>
</p:tagLst>
</file>

<file path=ppt/tags/tag9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  <p:tag name="VEVOX.ACCESSIBILITY.DECORATIVE" val="1"/>
</p:tagLst>
</file>

<file path=ppt/tags/tag9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  <p:tag name="VEVOX.ACCESSIBILITY.DECORATIVE" val="1"/>
</p:tagLst>
</file>

<file path=ppt/tags/tag9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0)"/>
  <p:tag name="VEVOX.ACCESSIBILITY.DECORATIVE" val="1"/>
</p:tagLst>
</file>

<file path=ppt/tags/tag9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  <p:tag name="VEVOX.ACCESSIBILITY.DECORATIVE" val="1"/>
</p:tagLst>
</file>

<file path=ppt/tags/tag9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  <p:tag name="VEVOX.ACCESSIBILITY.DECORATIVE" val="1"/>
</p:tagLst>
</file>

<file path=ppt/tags/tag9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0)"/>
  <p:tag name="VEVOX.ACCESSIBILITY.DECORATIVE" val="1"/>
</p:tagLst>
</file>

<file path=ppt/tags/tag9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  <p:tag name="VEVOX.ACCESSIBILITY.DECORATIVE" val="1"/>
</p:tagLst>
</file>

<file path=ppt/tags/tag9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  <p:tag name="VEVOX.ACCESSIBILITY.DECORATIVE" val="1"/>
</p:tagLst>
</file>

<file path=ppt/tags/tag9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  <p:tag name="VEVOX.ACCESSIBILITY.DECORATIVE" val="1"/>
</p:tagLst>
</file>

<file path=ppt/tags/tag9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  <p:tag name="VEVOX.ACCESSIBILITY.DECORATIVE" val="1"/>
</p:tagLst>
</file>

<file path=ppt/tags/tag9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  <p:tag name="VEVOX.ACCESSIBILITY.DECORATIVE" val="1"/>
</p:tagLst>
</file>

<file path=ppt/tags/tag9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  <p:tag name="VEVOX.ACCESSIBILITY.DECORATIVE" val="1"/>
</p:tagLst>
</file>

<file path=ppt/tags/tag9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  <p:tag name="VEVOX.ACCESSIBILITY.DECORATIVE" val="1"/>
</p:tagLst>
</file>

<file path=ppt/tags/tag9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)"/>
  <p:tag name="VEVOX.ACCESSIBILITY.DECORATIVE" val="1"/>
</p:tagLst>
</file>

<file path=ppt/tags/tag9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  <p:tag name="VEVOX.ACCESSIBILITY.DECORATIVE" val="1"/>
</p:tagLst>
</file>

<file path=ppt/tags/tag9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)"/>
  <p:tag name="VEVOX.ACCESSIBILITY.DECORATIVE" val="1"/>
</p:tagLst>
</file>

<file path=ppt/tags/tag9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)"/>
  <p:tag name="VEVOX.ACCESSIBILITY.DECORATIVE" val="1"/>
</p:tagLst>
</file>

<file path=ppt/tags/tag9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)"/>
  <p:tag name="VEVOX.ACCESSIBILITY.DECORATIVE" val="1"/>
</p:tagLst>
</file>

<file path=ppt/tags/tag9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)"/>
  <p:tag name="VEVOX.ACCESSIBILITY.DECORATIVE" val="1"/>
</p:tagLst>
</file>

<file path=ppt/tags/tag9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)"/>
  <p:tag name="VEVOX.ACCESSIBILITY.DECORATIVE" val="1"/>
</p:tagLst>
</file>

<file path=ppt/tags/tag9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  <p:tag name="VEVOX.ACCESSIBILITY.DECORATIVE" val="1"/>
</p:tagLst>
</file>

<file path=ppt/tags/tag9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)"/>
  <p:tag name="VEVOX.ACCESSIBILITY.DECORATIVE" val="1"/>
</p:tagLst>
</file>

<file path=ppt/tags/tag9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  <p:tag name="VEVOX.ACCESSIBILITY.DECORATIVE" val="1"/>
</p:tagLst>
</file>

<file path=ppt/tags/tag9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  <p:tag name="VEVOX.ACCESSIBILITY.DECORATIVE" val="1"/>
</p:tagLst>
</file>

<file path=ppt/tags/tag9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  <p:tag name="VEVOX.ACCESSIBILITY.DECORATIVE" val="1"/>
</p:tagLst>
</file>

<file path=ppt/tags/tag9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)"/>
  <p:tag name="VEVOX.ACCESSIBILITY.DECORATIVE" val="1"/>
</p:tagLst>
</file>

<file path=ppt/tags/tag9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  <p:tag name="VEVOX.ACCESSIBILITY.DECORATIVE" val="1"/>
</p:tagLst>
</file>

<file path=ppt/tags/tag9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  <p:tag name="VEVOX.ACCESSIBILITY.DECORATIVE" val="1"/>
</p:tagLst>
</file>

<file path=ppt/tags/tag9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  <p:tag name="VEVOX.ACCESSIBILITY.DECORATIVE" val="1"/>
</p:tagLst>
</file>

<file path=ppt/tags/tag9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)"/>
  <p:tag name="VEVOX.ACCESSIBILITY.DECORATIVE" val="1"/>
</p:tagLst>
</file>

<file path=ppt/tags/tag9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  <p:tag name="VEVOX.ACCESSIBILITY.DECORATIVE" val="1"/>
</p:tagLst>
</file>

<file path=ppt/tags/tag9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)"/>
  <p:tag name="VEVOX.ACCESSIBILITY.DECORATIVE" val="1"/>
</p:tagLst>
</file>

<file path=ppt/tags/tag9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  <p:tag name="VEVOX.ACCESSIBILITY.DECORATIVE" val="1"/>
</p:tagLst>
</file>

<file path=ppt/tags/tag9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)"/>
  <p:tag name="VEVOX.ACCESSIBILITY.DECORATIVE" val="1"/>
</p:tagLst>
</file>

<file path=ppt/tags/tag9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  <p:tag name="VEVOX.ACCESSIBILITY.DECORATIVE" val="1"/>
</p:tagLst>
</file>

<file path=ppt/tags/tag9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)"/>
  <p:tag name="VEVOX.ACCESSIBILITY.DECORATIVE" val="1"/>
</p:tagLst>
</file>

<file path=ppt/tags/tag9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  <p:tag name="VEVOX.ACCESSIBILITY.DECORATIVE" val="1"/>
</p:tagLst>
</file>

<file path=ppt/tags/tag9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)"/>
  <p:tag name="VEVOX.ACCESSIBILITY.DECORATIVE" val="1"/>
</p:tagLst>
</file>

<file path=ppt/tags/tag9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)"/>
  <p:tag name="VEVOX.ACCESSIBILITY.DECORATIVE" val="1"/>
</p:tagLst>
</file>

<file path=ppt/tags/tag9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)"/>
  <p:tag name="VEVOX.ACCESSIBILITY.DECORATIVE" val="1"/>
</p:tagLst>
</file>

<file path=ppt/tags/tag9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)"/>
  <p:tag name="VEVOX.ACCESSIBILITY.DECORATIVE" val="1"/>
</p:tagLst>
</file>

<file path=ppt/tags/tag9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)"/>
  <p:tag name="VEVOX.ACCESSIBILITY.DECORATIVE" val="1"/>
</p:tagLst>
</file>

<file path=ppt/tags/tag9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  <p:tag name="VEVOX.ACCESSIBILITY.DECORATIVE" val="1"/>
</p:tagLst>
</file>

<file path=ppt/tags/tag9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)"/>
  <p:tag name="VEVOX.ACCESSIBILITY.DECORATIVE" val="1"/>
</p:tagLst>
</file>

<file path=ppt/tags/tag9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  <p:tag name="VEVOX.ACCESSIBILITY.DECORATIVE" val="1"/>
</p:tagLst>
</file>

<file path=ppt/tags/tag9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)"/>
  <p:tag name="VEVOX.ACCESSIBILITY.DECORATIVE" val="1"/>
</p:tagLst>
</file>

<file path=ppt/tags/tag9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  <p:tag name="VEVOX.ACCESSIBILITY.DECORATIVE" val="1"/>
</p:tagLst>
</file>

<file path=ppt/tags/tag9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  <p:tag name="VEVOX.ACCESSIBILITY.DECORATIVE" val="1"/>
</p:tagLst>
</file>

<file path=ppt/tags/tag9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  <p:tag name="VEVOX.ACCESSIBILITY.DECORATIVE" val="1"/>
</p:tagLst>
</file>

<file path=ppt/tags/tag9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)"/>
  <p:tag name="VEVOX.ACCESSIBILITY.DECORATIVE" val="1"/>
</p:tagLst>
</file>

<file path=ppt/tags/tag9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  <p:tag name="VEVOX.ACCESSIBILITY.DECORATIVE" val="1"/>
</p:tagLst>
</file>

<file path=ppt/tags/tag9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)"/>
  <p:tag name="VEVOX.ACCESSIBILITY.DECORATIVE" val="1"/>
</p:tagLst>
</file>

<file path=ppt/tags/tag9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  <p:tag name="VEVOX.ACCESSIBILITY.DECORATIVE" val="1"/>
</p:tagLst>
</file>

<file path=ppt/tags/tag9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)"/>
  <p:tag name="VEVOX.ACCESSIBILITY.DECORATIVE" val="1"/>
</p:tagLst>
</file>

<file path=ppt/tags/tag9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  <p:tag name="VEVOX.ACCESSIBILITY.DECORATIVE" val="1"/>
</p:tagLst>
</file>

<file path=ppt/tags/tag9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)"/>
  <p:tag name="VEVOX.ACCESSIBILITY.DECORATIVE" val="1"/>
</p:tagLst>
</file>

<file path=ppt/tags/tag9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)"/>
  <p:tag name="VEVOX.ACCESSIBILITY.DECORATIVE" val="1"/>
</p:tagLst>
</file>

<file path=ppt/tags/tag9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  <p:tag name="VEVOX.ACCESSIBILITY.DECORATIVE" val="1"/>
</p:tagLst>
</file>

<file path=ppt/tags/tag9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)"/>
  <p:tag name="VEVOX.ACCESSIBILITY.DECORATIVE" val="1"/>
</p:tagLst>
</file>

<file path=ppt/tags/tag9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  <p:tag name="VEVOX.ACCESSIBILITY.DECORATIVE" val="1"/>
</p:tagLst>
</file>

<file path=ppt/tags/tag9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)"/>
  <p:tag name="VEVOX.ACCESSIBILITY.DECORATIVE" val="1"/>
</p:tagLst>
</file>

<file path=ppt/tags/tag9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)"/>
  <p:tag name="VEVOX.ACCESSIBILITY.DECORATIVE" val="1"/>
</p:tagLst>
</file>

<file path=ppt/tags/tag9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  <p:tag name="VEVOX.ACCESSIBILITY.DECORATIVE" val="1"/>
</p:tagLst>
</file>

<file path=ppt/tags/tag9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  <p:tag name="VEVOX.ACCESSIBILITY.DECORATIVE" val="1"/>
</p:tagLst>
</file>

<file path=ppt/tags/tag9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  <p:tag name="VEVOX.ACCESSIBILITY.DECORATIVE" val="1"/>
</p:tagLst>
</file>

<file path=ppt/tags/tag9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)"/>
  <p:tag name="VEVOX.ACCESSIBILITY.DECORATIVE" val="1"/>
</p:tagLst>
</file>

<file path=ppt/tags/tag9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  <p:tag name="VEVOX.ACCESSIBILITY.DECORATIVE" val="1"/>
</p:tagLst>
</file>

<file path=ppt/tags/tag9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)"/>
  <p:tag name="VEVOX.ACCESSIBILITY.DECORATIVE" val="1"/>
</p:tagLst>
</file>

<file path=ppt/tags/tag9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  <p:tag name="VEVOX.ACCESSIBILITY.DECORATIVE" val="1"/>
</p:tagLst>
</file>

<file path=ppt/tags/tag9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  <p:tag name="VEVOX.ACCESSIBILITY.DECORATIVE" val="1"/>
</p:tagLst>
</file>

<file path=ppt/tags/tag9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  <p:tag name="VEVOX.ACCESSIBILITY.DECORATIVE" val="1"/>
</p:tagLst>
</file>

<file path=ppt/tags/tag9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)"/>
  <p:tag name="VEVOX.ACCESSIBILITY.DECORATIVE" val="1"/>
</p:tagLst>
</file>

<file path=ppt/tags/tag9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  <p:tag name="VEVOX.ACCESSIBILITY.DECORATIVE" val="1"/>
</p:tagLst>
</file>

<file path=ppt/tags/tag9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3)"/>
  <p:tag name="VEVOX.ACCESSIBILITY.DECORATIVE" val="1"/>
</p:tagLst>
</file>

<file path=ppt/tags/tag9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  <p:tag name="VEVOX.ACCESSIBILITY.DECORATIVE" val="1"/>
</p:tagLst>
</file>

<file path=ppt/tags/tag10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3)"/>
  <p:tag name="VEVOX.ACCESSIBILITY.DECORATIVE" val="1"/>
</p:tagLst>
</file>

<file path=ppt/tags/tag10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  <p:tag name="VEVOX.ACCESSIBILITY.DECORATIVE" val="1"/>
</p:tagLst>
</file>

<file path=ppt/tags/tag10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  <p:tag name="VEVOX.ACCESSIBILITY.DECORATIVE" val="1"/>
</p:tagLst>
</file>

<file path=ppt/tags/tag10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  <p:tag name="VEVOX.ACCESSIBILITY.DECORATIVE" val="1"/>
</p:tagLst>
</file>

<file path=ppt/tags/tag10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3)"/>
  <p:tag name="VEVOX.ACCESSIBILITY.DECORATIVE" val="1"/>
</p:tagLst>
</file>

<file path=ppt/tags/tag10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  <p:tag name="VEVOX.ACCESSIBILITY.DECORATIVE" val="1"/>
</p:tagLst>
</file>

<file path=ppt/tags/tag10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3)"/>
  <p:tag name="VEVOX.ACCESSIBILITY.DECORATIVE" val="1"/>
</p:tagLst>
</file>

<file path=ppt/tags/tag10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  <p:tag name="VEVOX.ACCESSIBILITY.DECORATIVE" val="1"/>
</p:tagLst>
</file>

<file path=ppt/tags/tag10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3)"/>
  <p:tag name="VEVOX.ACCESSIBILITY.DECORATIVE" val="1"/>
</p:tagLst>
</file>

<file path=ppt/tags/tag10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  <p:tag name="VEVOX.ACCESSIBILITY.DECORATIVE" val="1"/>
</p:tagLst>
</file>

<file path=ppt/tags/tag10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  <p:tag name="VEVOX.ACCESSIBILITY.DECORATIVE" val="1"/>
</p:tagLst>
</file>

<file path=ppt/tags/tag10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  <p:tag name="VEVOX.ACCESSIBILITY.DECORATIVE" val="1"/>
</p:tagLst>
</file>

<file path=ppt/tags/tag10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3)"/>
  <p:tag name="VEVOX.ACCESSIBILITY.DECORATIVE" val="1"/>
</p:tagLst>
</file>

<file path=ppt/tags/tag10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3)"/>
  <p:tag name="VEVOX.ACCESSIBILITY.DECORATIVE" val="1"/>
</p:tagLst>
</file>

<file path=ppt/tags/tag10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3)"/>
  <p:tag name="VEVOX.ACCESSIBILITY.DECORATIVE" val="1"/>
</p:tagLst>
</file>

<file path=ppt/tags/tag10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  <p:tag name="VEVOX.ACCESSIBILITY.DECORATIVE" val="1"/>
</p:tagLst>
</file>

<file path=ppt/tags/tag10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  <p:tag name="VEVOX.ACCESSIBILITY.DECORATIVE" val="1"/>
</p:tagLst>
</file>

<file path=ppt/tags/tag10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  <p:tag name="VEVOX.ACCESSIBILITY.DECORATIVE" val="1"/>
</p:tagLst>
</file>

<file path=ppt/tags/tag10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  <p:tag name="VEVOX.ACCESSIBILITY.DECORATIVE" val="1"/>
</p:tagLst>
</file>

<file path=ppt/tags/tag10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  <p:tag name="VEVOX.ACCESSIBILITY.DECORATIVE" val="1"/>
</p:tagLst>
</file>

<file path=ppt/tags/tag10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3)"/>
  <p:tag name="VEVOX.ACCESSIBILITY.DECORATIVE" val="1"/>
</p:tagLst>
</file>

<file path=ppt/tags/tag10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  <p:tag name="VEVOX.ACCESSIBILITY.DECORATIVE" val="1"/>
</p:tagLst>
</file>

<file path=ppt/tags/tag10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3)"/>
  <p:tag name="VEVOX.ACCESSIBILITY.DECORATIVE" val="1"/>
</p:tagLst>
</file>

<file path=ppt/tags/tag10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  <p:tag name="VEVOX.ACCESSIBILITY.DECORATIVE" val="1"/>
</p:tagLst>
</file>

<file path=ppt/tags/tag10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  <p:tag name="VEVOX.ACCESSIBILITY.DECORATIVE" val="1"/>
</p:tagLst>
</file>

<file path=ppt/tags/tag10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  <p:tag name="VEVOX.ACCESSIBILITY.DECORATIVE" val="1"/>
</p:tagLst>
</file>

<file path=ppt/tags/tag10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3)"/>
  <p:tag name="VEVOX.ACCESSIBILITY.DECORATIVE" val="1"/>
</p:tagLst>
</file>

<file path=ppt/tags/tag10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  <p:tag name="VEVOX.ACCESSIBILITY.DECORATIVE" val="1"/>
</p:tagLst>
</file>

<file path=ppt/tags/tag10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4)"/>
  <p:tag name="VEVOX.ACCESSIBILITY.DECORATIVE" val="1"/>
</p:tagLst>
</file>

<file path=ppt/tags/tag10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  <p:tag name="VEVOX.ACCESSIBILITY.DECORATIVE" val="1"/>
</p:tagLst>
</file>

<file path=ppt/tags/tag10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4)"/>
  <p:tag name="VEVOX.ACCESSIBILITY.DECORATIVE" val="1"/>
</p:tagLst>
</file>

<file path=ppt/tags/tag10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  <p:tag name="VEVOX.ACCESSIBILITY.DECORATIVE" val="1"/>
</p:tagLst>
</file>

<file path=ppt/tags/tag10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  <p:tag name="VEVOX.ACCESSIBILITY.DECORATIVE" val="1"/>
</p:tagLst>
</file>

<file path=ppt/tags/tag10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  <p:tag name="VEVOX.ACCESSIBILITY.DECORATIVE" val="1"/>
</p:tagLst>
</file>

<file path=ppt/tags/tag10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4)"/>
  <p:tag name="VEVOX.ACCESSIBILITY.DECORATIVE" val="1"/>
</p:tagLst>
</file>

<file path=ppt/tags/tag10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  <p:tag name="VEVOX.ACCESSIBILITY.DECORATIVE" val="1"/>
</p:tagLst>
</file>

<file path=ppt/tags/tag10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4)"/>
  <p:tag name="VEVOX.ACCESSIBILITY.DECORATIVE" val="1"/>
</p:tagLst>
</file>

<file path=ppt/tags/tag10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4)"/>
  <p:tag name="VEVOX.ACCESSIBILITY.DECORATIVE" val="1"/>
</p:tagLst>
</file>

<file path=ppt/tags/tag10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4)"/>
  <p:tag name="VEVOX.ACCESSIBILITY.DECORATIVE" val="1"/>
</p:tagLst>
</file>

<file path=ppt/tags/tag10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  <p:tag name="VEVOX.ACCESSIBILITY.DECORATIVE" val="1"/>
</p:tagLst>
</file>

<file path=ppt/tags/tag10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4)"/>
  <p:tag name="VEVOX.ACCESSIBILITY.DECORATIVE" val="1"/>
</p:tagLst>
</file>

<file path=ppt/tags/tag10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  <p:tag name="VEVOX.ACCESSIBILITY.DECORATIVE" val="1"/>
</p:tagLst>
</file>

<file path=ppt/tags/tag10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4)"/>
  <p:tag name="VEVOX.ACCESSIBILITY.DECORATIVE" val="1"/>
</p:tagLst>
</file>

<file path=ppt/tags/tag10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4)"/>
  <p:tag name="VEVOX.ACCESSIBILITY.DECORATIVE" val="1"/>
</p:tagLst>
</file>

<file path=ppt/tags/tag10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  <p:tag name="VEVOX.ACCESSIBILITY.DECORATIVE" val="1"/>
</p:tagLst>
</file>

<file path=ppt/tags/tag10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  <p:tag name="VEVOX.ACCESSIBILITY.DECORATIVE" val="1"/>
</p:tagLst>
</file>

<file path=ppt/tags/tag10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4)"/>
  <p:tag name="VEVOX.ACCESSIBILITY.DECORATIVE" val="1"/>
</p:tagLst>
</file>

<file path=ppt/tags/tag10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  <p:tag name="VEVOX.ACCESSIBILITY.DECORATIVE" val="1"/>
</p:tagLst>
</file>

<file path=ppt/tags/tag10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  <p:tag name="VEVOX.ACCESSIBILITY.DECORATIVE" val="1"/>
</p:tagLst>
</file>

<file path=ppt/tags/tag10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4)"/>
  <p:tag name="VEVOX.ACCESSIBILITY.DECORATIVE" val="1"/>
</p:tagLst>
</file>

<file path=ppt/tags/tag10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4)"/>
  <p:tag name="VEVOX.ACCESSIBILITY.DECORATIVE" val="1"/>
</p:tagLst>
</file>

<file path=ppt/tags/tag10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  <p:tag name="VEVOX.ACCESSIBILITY.DECORATIVE" val="1"/>
</p:tagLst>
</file>

<file path=ppt/tags/tag10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4)"/>
  <p:tag name="VEVOX.ACCESSIBILITY.DECORATIVE" val="1"/>
</p:tagLst>
</file>

<file path=ppt/tags/tag10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  <p:tag name="VEVOX.ACCESSIBILITY.DECORATIVE" val="1"/>
</p:tagLst>
</file>

<file path=ppt/tags/tag10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  <p:tag name="VEVOX.ACCESSIBILITY.DECORATIVE" val="1"/>
</p:tagLst>
</file>

<file path=ppt/tags/tag10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  <p:tag name="VEVOX.ACCESSIBILITY.DECORATIVE" val="1"/>
</p:tagLst>
</file>

<file path=ppt/tags/tag10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4)"/>
  <p:tag name="VEVOX.ACCESSIBILITY.DECORATIVE" val="1"/>
</p:tagLst>
</file>

<file path=ppt/tags/tag10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  <p:tag name="VEVOX.ACCESSIBILITY.DECORATIVE" val="1"/>
</p:tagLst>
</file>

<file path=ppt/tags/tag10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5)"/>
  <p:tag name="VEVOX.ACCESSIBILITY.DECORATIVE" val="1"/>
</p:tagLst>
</file>

<file path=ppt/tags/tag10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  <p:tag name="VEVOX.ACCESSIBILITY.DECORATIVE" val="1"/>
</p:tagLst>
</file>

<file path=ppt/tags/tag10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5)"/>
  <p:tag name="VEVOX.ACCESSIBILITY.DECORATIVE" val="1"/>
</p:tagLst>
</file>

<file path=ppt/tags/tag10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5)"/>
  <p:tag name="VEVOX.ACCESSIBILITY.DECORATIVE" val="1"/>
</p:tagLst>
</file>

<file path=ppt/tags/tag10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5)"/>
  <p:tag name="VEVOX.ACCESSIBILITY.DECORATIVE" val="1"/>
</p:tagLst>
</file>

<file path=ppt/tags/tag10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5)"/>
  <p:tag name="VEVOX.ACCESSIBILITY.DECORATIVE" val="1"/>
</p:tagLst>
</file>

<file path=ppt/tags/tag10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5)"/>
  <p:tag name="VEVOX.ACCESSIBILITY.DECORATIVE" val="1"/>
</p:tagLst>
</file>

<file path=ppt/tags/tag10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  <p:tag name="VEVOX.ACCESSIBILITY.DECORATIVE" val="1"/>
</p:tagLst>
</file>

<file path=ppt/tags/tag10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5)"/>
  <p:tag name="VEVOX.ACCESSIBILITY.DECORATIVE" val="1"/>
</p:tagLst>
</file>

<file path=ppt/tags/tag10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5)"/>
  <p:tag name="VEVOX.ACCESSIBILITY.DECORATIVE" val="1"/>
</p:tagLst>
</file>

<file path=ppt/tags/tag10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  <p:tag name="VEVOX.ACCESSIBILITY.DECORATIVE" val="1"/>
</p:tagLst>
</file>

<file path=ppt/tags/tag10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  <p:tag name="VEVOX.ACCESSIBILITY.DECORATIVE" val="1"/>
</p:tagLst>
</file>

<file path=ppt/tags/tag10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5)"/>
  <p:tag name="VEVOX.ACCESSIBILITY.DECORATIVE" val="1"/>
</p:tagLst>
</file>

<file path=ppt/tags/tag10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5)"/>
  <p:tag name="VEVOX.ACCESSIBILITY.DECORATIVE" val="1"/>
</p:tagLst>
</file>

<file path=ppt/tags/tag10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5)"/>
  <p:tag name="VEVOX.ACCESSIBILITY.DECORATIVE" val="1"/>
</p:tagLst>
</file>

<file path=ppt/tags/tag10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5)"/>
  <p:tag name="VEVOX.ACCESSIBILITY.DECORATIVE" val="1"/>
</p:tagLst>
</file>

<file path=ppt/tags/tag10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  <p:tag name="VEVOX.ACCESSIBILITY.DECORATIVE" val="1"/>
</p:tagLst>
</file>

<file path=ppt/tags/tag10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5)"/>
  <p:tag name="VEVOX.ACCESSIBILITY.DECORATIVE" val="1"/>
</p:tagLst>
</file>

<file path=ppt/tags/tag10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5)"/>
  <p:tag name="VEVOX.ACCESSIBILITY.DECORATIVE" val="1"/>
</p:tagLst>
</file>

<file path=ppt/tags/tag10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5)"/>
  <p:tag name="VEVOX.ACCESSIBILITY.DECORATIVE" val="1"/>
</p:tagLst>
</file>

<file path=ppt/tags/tag10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5)"/>
  <p:tag name="VEVOX.ACCESSIBILITY.DECORATIVE" val="1"/>
</p:tagLst>
</file>

<file path=ppt/tags/tag10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  <p:tag name="VEVOX.ACCESSIBILITY.DECORATIVE" val="1"/>
</p:tagLst>
</file>

<file path=ppt/tags/tag10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5)"/>
  <p:tag name="VEVOX.ACCESSIBILITY.DECORATIVE" val="1"/>
</p:tagLst>
</file>

<file path=ppt/tags/tag10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  <p:tag name="VEVOX.ACCESSIBILITY.DECORATIVE" val="1"/>
</p:tagLst>
</file>

<file path=ppt/tags/tag10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5)"/>
  <p:tag name="VEVOX.ACCESSIBILITY.DECORATIVE" val="1"/>
</p:tagLst>
</file>

<file path=ppt/tags/tag10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5)"/>
  <p:tag name="VEVOX.ACCESSIBILITY.DECORATIVE" val="1"/>
</p:tagLst>
</file>

<file path=ppt/tags/tag10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5)"/>
  <p:tag name="VEVOX.ACCESSIBILITY.DECORATIVE" val="1"/>
</p:tagLst>
</file>

<file path=ppt/tags/tag10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5)"/>
  <p:tag name="VEVOX.ACCESSIBILITY.DECORATIVE" val="1"/>
</p:tagLst>
</file>

<file path=ppt/tags/tag10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5)"/>
  <p:tag name="VEVOX.ACCESSIBILITY.DECORATIVE" val="1"/>
</p:tagLst>
</file>

<file path=ppt/tags/tag10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  <p:tag name="VEVOX.ACCESSIBILITY.DECORATIVE" val="1"/>
</p:tagLst>
</file>

<file path=ppt/tags/tag10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6)"/>
  <p:tag name="VEVOX.ACCESSIBILITY.DECORATIVE" val="1"/>
</p:tagLst>
</file>

<file path=ppt/tags/tag10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  <p:tag name="VEVOX.ACCESSIBILITY.DECORATIVE" val="1"/>
</p:tagLst>
</file>

<file path=ppt/tags/tag10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  <p:tag name="VEVOX.ACCESSIBILITY.DECORATIVE" val="1"/>
</p:tagLst>
</file>

<file path=ppt/tags/tag10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  <p:tag name="VEVOX.ACCESSIBILITY.DECORATIVE" val="1"/>
</p:tagLst>
</file>

<file path=ppt/tags/tag10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  <p:tag name="VEVOX.ACCESSIBILITY.DECORATIVE" val="1"/>
</p:tagLst>
</file>

<file path=ppt/tags/tag10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  <p:tag name="VEVOX.ACCESSIBILITY.DECORATIVE" val="1"/>
</p:tagLst>
</file>

<file path=ppt/tags/tag10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  <p:tag name="VEVOX.ACCESSIBILITY.DECORATIVE" val="1"/>
</p:tagLst>
</file>

<file path=ppt/tags/tag10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  <p:tag name="VEVOX.ACCESSIBILITY.DECORATIVE" val="1"/>
</p:tagLst>
</file>

<file path=ppt/tags/tag10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6)"/>
  <p:tag name="VEVOX.ACCESSIBILITY.DECORATIVE" val="1"/>
</p:tagLst>
</file>

<file path=ppt/tags/tag10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  <p:tag name="VEVOX.ACCESSIBILITY.DECORATIVE" val="1"/>
</p:tagLst>
</file>

<file path=ppt/tags/tag10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6)"/>
  <p:tag name="VEVOX.ACCESSIBILITY.DECORATIVE" val="1"/>
</p:tagLst>
</file>

<file path=ppt/tags/tag10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  <p:tag name="VEVOX.ACCESSIBILITY.DECORATIVE" val="1"/>
</p:tagLst>
</file>

<file path=ppt/tags/tag1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6)"/>
  <p:tag name="VEVOX.ACCESSIBILITY.DECORATIVE" val="1"/>
</p:tagLst>
</file>

<file path=ppt/tags/tag1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  <p:tag name="VEVOX.ACCESSIBILITY.DECORATIVE" val="1"/>
</p:tagLst>
</file>

<file path=ppt/tags/tag1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6)"/>
  <p:tag name="VEVOX.ACCESSIBILITY.DECORATIVE" val="1"/>
</p:tagLst>
</file>

<file path=ppt/tags/tag1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  <p:tag name="VEVOX.ACCESSIBILITY.DECORATIVE" val="1"/>
</p:tagLst>
</file>

<file path=ppt/tags/tag1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6)"/>
  <p:tag name="VEVOX.ACCESSIBILITY.DECORATIVE" val="1"/>
</p:tagLst>
</file>

<file path=ppt/tags/tag1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  <p:tag name="VEVOX.ACCESSIBILITY.DECORATIVE" val="1"/>
</p:tagLst>
</file>

<file path=ppt/tags/tag1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6)"/>
  <p:tag name="VEVOX.ACCESSIBILITY.DECORATIVE" val="1"/>
</p:tagLst>
</file>

<file path=ppt/tags/tag1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  <p:tag name="VEVOX.ACCESSIBILITY.DECORATIVE" val="1"/>
</p:tagLst>
</file>

<file path=ppt/tags/tag1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6)"/>
  <p:tag name="VEVOX.ACCESSIBILITY.DECORATIVE" val="1"/>
</p:tagLst>
</file>

<file path=ppt/tags/tag1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  <p:tag name="VEVOX.ACCESSIBILITY.DECORATIVE" val="1"/>
</p:tagLst>
</file>

<file path=ppt/tags/tag1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6)"/>
  <p:tag name="VEVOX.ACCESSIBILITY.DECORATIVE" val="1"/>
</p:tagLst>
</file>

<file path=ppt/tags/tag1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  <p:tag name="VEVOX.ACCESSIBILITY.DECORATIVE" val="1"/>
</p:tagLst>
</file>

<file path=ppt/tags/tag1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  <p:tag name="VEVOX.ACCESSIBILITY.DECORATIVE" val="1"/>
</p:tagLst>
</file>

<file path=ppt/tags/tag1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  <p:tag name="VEVOX.ACCESSIBILITY.DECORATIVE" val="1"/>
</p:tagLst>
</file>

<file path=ppt/tags/tag1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  <p:tag name="VEVOX.ACCESSIBILITY.DECORATIVE" val="1"/>
</p:tagLst>
</file>

<file path=ppt/tags/tag1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  <p:tag name="VEVOX.ACCESSIBILITY.DECORATIVE" val="1"/>
</p:tagLst>
</file>

<file path=ppt/tags/tag1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  <p:tag name="VEVOX.ACCESSIBILITY.DECORATIVE" val="1"/>
</p:tagLst>
</file>

<file path=ppt/tags/tag1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  <p:tag name="VEVOX.ACCESSIBILITY.DECORATIVE" val="1"/>
</p:tagLst>
</file>

<file path=ppt/tags/tag1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7)"/>
  <p:tag name="VEVOX.ACCESSIBILITY.DECORATIVE" val="1"/>
</p:tagLst>
</file>

<file path=ppt/tags/tag1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7)"/>
  <p:tag name="VEVOX.ACCESSIBILITY.DECORATIVE" val="1"/>
</p:tagLst>
</file>

<file path=ppt/tags/tag1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7)"/>
  <p:tag name="VEVOX.ACCESSIBILITY.DECORATIVE" val="1"/>
</p:tagLst>
</file>

<file path=ppt/tags/tag1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7)"/>
  <p:tag name="VEVOX.ACCESSIBILITY.DECORATIVE" val="1"/>
</p:tagLst>
</file>

<file path=ppt/tags/tag1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7)"/>
  <p:tag name="VEVOX.ACCESSIBILITY.DECORATIVE" val="1"/>
</p:tagLst>
</file>

<file path=ppt/tags/tag1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7)"/>
  <p:tag name="VEVOX.ACCESSIBILITY.DECORATIVE" val="1"/>
</p:tagLst>
</file>

<file path=ppt/tags/tag1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7)"/>
  <p:tag name="VEVOX.ACCESSIBILITY.DECORATIVE" val="1"/>
</p:tagLst>
</file>

<file path=ppt/tags/tag1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7)"/>
  <p:tag name="VEVOX.ACCESSIBILITY.DECORATIVE" val="1"/>
</p:tagLst>
</file>

<file path=ppt/tags/tag1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7)"/>
  <p:tag name="VEVOX.ACCESSIBILITY.DECORATIVE" val="1"/>
</p:tagLst>
</file>

<file path=ppt/tags/tag1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  <p:tag name="VEVOX.ACCESSIBILITY.DECORATIVE" val="1"/>
</p:tagLst>
</file>

<file path=ppt/tags/tag1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7)"/>
  <p:tag name="VEVOX.ACCESSIBILITY.DECORATIVE" val="1"/>
</p:tagLst>
</file>

<file path=ppt/tags/tag1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7)"/>
  <p:tag name="VEVOX.ACCESSIBILITY.DECORATIVE" val="1"/>
</p:tagLst>
</file>

<file path=ppt/tags/tag1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  <p:tag name="VEVOX.ACCESSIBILITY.DECORATIVE" val="1"/>
</p:tagLst>
</file>

<file path=ppt/tags/tag1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  <p:tag name="VEVOX.ACCESSIBILITY.DECORATIVE" val="1"/>
</p:tagLst>
</file>

<file path=ppt/tags/tag1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7)"/>
  <p:tag name="VEVOX.ACCESSIBILITY.DECORATIVE" val="1"/>
</p:tagLst>
</file>

<file path=ppt/tags/tag1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  <p:tag name="VEVOX.ACCESSIBILITY.DECORATIVE" val="1"/>
</p:tagLst>
</file>

<file path=ppt/tags/tag1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  <p:tag name="VEVOX.ACCESSIBILITY.DECORATIVE" val="1"/>
</p:tagLst>
</file>

<file path=ppt/tags/tag1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  <p:tag name="VEVOX.ACCESSIBILITY.DECORATIVE" val="1"/>
</p:tagLst>
</file>

<file path=ppt/tags/tag1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  <p:tag name="VEVOX.ACCESSIBILITY.DECORATIVE" val="1"/>
</p:tagLst>
</file>

<file path=ppt/tags/tag1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  <p:tag name="VEVOX.ACCESSIBILITY.DECORATIVE" val="1"/>
</p:tagLst>
</file>

<file path=ppt/tags/tag1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7)"/>
  <p:tag name="VEVOX.ACCESSIBILITY.DECORATIVE" val="1"/>
</p:tagLst>
</file>

<file path=ppt/tags/tag1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  <p:tag name="VEVOX.ACCESSIBILITY.DECORATIVE" val="1"/>
</p:tagLst>
</file>

<file path=ppt/tags/tag1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8)"/>
  <p:tag name="VEVOX.ACCESSIBILITY.DECORATIVE" val="1"/>
</p:tagLst>
</file>

<file path=ppt/tags/tag1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  <p:tag name="VEVOX.ACCESSIBILITY.DECORATIVE" val="1"/>
</p:tagLst>
</file>

<file path=ppt/tags/tag1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8)"/>
  <p:tag name="VEVOX.ACCESSIBILITY.DECORATIVE" val="1"/>
</p:tagLst>
</file>

<file path=ppt/tags/tag1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8)"/>
  <p:tag name="VEVOX.ACCESSIBILITY.DECORATIVE" val="1"/>
</p:tagLst>
</file>

<file path=ppt/tags/tag1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8)"/>
  <p:tag name="VEVOX.ACCESSIBILITY.DECORATIVE" val="1"/>
</p:tagLst>
</file>

<file path=ppt/tags/tag1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8)"/>
  <p:tag name="VEVOX.ACCESSIBILITY.DECORATIVE" val="1"/>
</p:tagLst>
</file>

<file path=ppt/tags/tag1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8)"/>
  <p:tag name="VEVOX.ACCESSIBILITY.DECORATIVE" val="1"/>
</p:tagLst>
</file>

<file path=ppt/tags/tag1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  <p:tag name="VEVOX.ACCESSIBILITY.DECORATIVE" val="1"/>
</p:tagLst>
</file>

<file path=ppt/tags/tag1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8)"/>
  <p:tag name="VEVOX.ACCESSIBILITY.DECORATIVE" val="1"/>
</p:tagLst>
</file>

<file path=ppt/tags/tag1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  <p:tag name="VEVOX.ACCESSIBILITY.DECORATIVE" val="1"/>
</p:tagLst>
</file>

<file path=ppt/tags/tag1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8)"/>
  <p:tag name="VEVOX.ACCESSIBILITY.DECORATIVE" val="1"/>
</p:tagLst>
</file>

<file path=ppt/tags/tag1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  <p:tag name="VEVOX.ACCESSIBILITY.DECORATIVE" val="1"/>
</p:tagLst>
</file>

<file path=ppt/tags/tag1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8)"/>
  <p:tag name="VEVOX.ACCESSIBILITY.DECORATIVE" val="1"/>
</p:tagLst>
</file>

<file path=ppt/tags/tag1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8)"/>
  <p:tag name="VEVOX.ACCESSIBILITY.DECORATIVE" val="1"/>
</p:tagLst>
</file>

<file path=ppt/tags/tag1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8)"/>
  <p:tag name="VEVOX.ACCESSIBILITY.DECORATIVE" val="1"/>
</p:tagLst>
</file>

<file path=ppt/tags/tag1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8)"/>
  <p:tag name="VEVOX.ACCESSIBILITY.DECORATIVE" val="1"/>
</p:tagLst>
</file>

<file path=ppt/tags/tag1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8)"/>
  <p:tag name="VEVOX.ACCESSIBILITY.DECORATIVE" val="1"/>
</p:tagLst>
</file>

<file path=ppt/tags/tag1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  <p:tag name="VEVOX.ACCESSIBILITY.DECORATIVE" val="1"/>
</p:tagLst>
</file>

<file path=ppt/tags/tag1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  <p:tag name="VEVOX.ACCESSIBILITY.DECORATIVE" val="1"/>
</p:tagLst>
</file>

<file path=ppt/tags/tag1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  <p:tag name="VEVOX.ACCESSIBILITY.DECORATIVE" val="1"/>
</p:tagLst>
</file>

<file path=ppt/tags/tag1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  <p:tag name="VEVOX.ACCESSIBILITY.DECORATIVE" val="1"/>
</p:tagLst>
</file>

<file path=ppt/tags/tag1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8)"/>
  <p:tag name="VEVOX.ACCESSIBILITY.DECORATIVE" val="1"/>
</p:tagLst>
</file>

<file path=ppt/tags/tag1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  <p:tag name="VEVOX.ACCESSIBILITY.DECORATIVE" val="1"/>
</p:tagLst>
</file>

<file path=ppt/tags/tag1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  <p:tag name="VEVOX.ACCESSIBILITY.DECORATIVE" val="1"/>
</p:tagLst>
</file>

<file path=ppt/tags/tag1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8)"/>
  <p:tag name="VEVOX.ACCESSIBILITY.DECORATIVE" val="1"/>
</p:tagLst>
</file>

<file path=ppt/tags/tag1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8)"/>
  <p:tag name="VEVOX.ACCESSIBILITY.DECORATIVE" val="1"/>
</p:tagLst>
</file>

<file path=ppt/tags/tag1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  <p:tag name="VEVOX.ACCESSIBILITY.DECORATIVE" val="1"/>
</p:tagLst>
</file>

<file path=ppt/tags/tag1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  <p:tag name="VEVOX.ACCESSIBILITY.DECORATIVE" val="1"/>
</p:tagLst>
</file>

<file path=ppt/tags/tag1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  <p:tag name="VEVOX.ACCESSIBILITY.DECORATIVE" val="1"/>
</p:tagLst>
</file>

<file path=ppt/tags/tag1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9)"/>
  <p:tag name="VEVOX.ACCESSIBILITY.DECORATIVE" val="1"/>
</p:tagLst>
</file>

<file path=ppt/tags/tag1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9)"/>
  <p:tag name="VEVOX.ACCESSIBILITY.DECORATIVE" val="1"/>
</p:tagLst>
</file>

<file path=ppt/tags/tag1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9)"/>
  <p:tag name="VEVOX.ACCESSIBILITY.DECORATIVE" val="1"/>
</p:tagLst>
</file>

<file path=ppt/tags/tag1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  <p:tag name="VEVOX.ACCESSIBILITY.DECORATIVE" val="1"/>
</p:tagLst>
</file>

<file path=ppt/tags/tag1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  <p:tag name="VEVOX.ACCESSIBILITY.DECORATIVE" val="1"/>
</p:tagLst>
</file>

<file path=ppt/tags/tag1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9)"/>
  <p:tag name="VEVOX.ACCESSIBILITY.DECORATIVE" val="1"/>
</p:tagLst>
</file>

<file path=ppt/tags/tag1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  <p:tag name="VEVOX.ACCESSIBILITY.DECORATIVE" val="1"/>
</p:tagLst>
</file>

<file path=ppt/tags/tag1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9)"/>
  <p:tag name="VEVOX.ACCESSIBILITY.DECORATIVE" val="1"/>
</p:tagLst>
</file>

<file path=ppt/tags/tag1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  <p:tag name="VEVOX.ACCESSIBILITY.DECORATIVE" val="1"/>
</p:tagLst>
</file>

<file path=ppt/tags/tag1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9)"/>
  <p:tag name="VEVOX.ACCESSIBILITY.DECORATIVE" val="1"/>
</p:tagLst>
</file>

<file path=ppt/tags/tag1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9)"/>
  <p:tag name="VEVOX.ACCESSIBILITY.DECORATIVE" val="1"/>
</p:tagLst>
</file>

<file path=ppt/tags/tag1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9)"/>
  <p:tag name="VEVOX.ACCESSIBILITY.DECORATIVE" val="1"/>
</p:tagLst>
</file>

<file path=ppt/tags/tag1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9)"/>
  <p:tag name="VEVOX.ACCESSIBILITY.DECORATIVE" val="1"/>
</p:tagLst>
</file>

<file path=ppt/tags/tag1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  <p:tag name="VEVOX.ACCESSIBILITY.DECORATIVE" val="1"/>
</p:tagLst>
</file>

<file path=ppt/tags/tag1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  <p:tag name="VEVOX.ACCESSIBILITY.DECORATIVE" val="1"/>
</p:tagLst>
</file>

<file path=ppt/tags/tag1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9)"/>
  <p:tag name="VEVOX.ACCESSIBILITY.DECORATIVE" val="1"/>
</p:tagLst>
</file>

<file path=ppt/tags/tag1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9)"/>
  <p:tag name="VEVOX.ACCESSIBILITY.DECORATIVE" val="1"/>
</p:tagLst>
</file>

<file path=ppt/tags/tag1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  <p:tag name="VEVOX.ACCESSIBILITY.DECORATIVE" val="1"/>
</p:tagLst>
</file>

<file path=ppt/tags/tag1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9)"/>
  <p:tag name="VEVOX.ACCESSIBILITY.DECORATIVE" val="1"/>
</p:tagLst>
</file>

<file path=ppt/tags/tag1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9)"/>
  <p:tag name="VEVOX.ACCESSIBILITY.DECORATIVE" val="1"/>
</p:tagLst>
</file>

<file path=ppt/tags/tag1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  <p:tag name="VEVOX.ACCESSIBILITY.DECORATIVE" val="1"/>
</p:tagLst>
</file>

<file path=ppt/tags/tag1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9)"/>
  <p:tag name="VEVOX.ACCESSIBILITY.DECORATIVE" val="1"/>
</p:tagLst>
</file>

<file path=ppt/tags/tag1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  <p:tag name="VEVOX.ACCESSIBILITY.DECORATIVE" val="1"/>
</p:tagLst>
</file>

<file path=ppt/tags/tag1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9)"/>
  <p:tag name="VEVOX.ACCESSIBILITY.DECORATIVE" val="1"/>
</p:tagLst>
</file>

<file path=ppt/tags/tag1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  <p:tag name="VEVOX.ACCESSIBILITY.DECORATIVE" val="1"/>
</p:tagLst>
</file>

<file path=ppt/tags/tag1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  <p:tag name="VEVOX.ACCESSIBILITY.DECORATIVE" val="1"/>
</p:tagLst>
</file>

<file path=ppt/tags/tag1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9)"/>
  <p:tag name="VEVOX.ACCESSIBILITY.DECORATIVE" val="1"/>
</p:tagLst>
</file>

<file path=ppt/tags/tag1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  <p:tag name="VEVOX.ACCESSIBILITY.DECORATIVE" val="1"/>
</p:tagLst>
</file>

<file path=ppt/tags/tag1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  <p:tag name="VEVOX.ACCESSIBILITY.DECORATIVE" val="1"/>
</p:tagLst>
</file>

<file path=ppt/tags/tag1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9)"/>
  <p:tag name="VEVOX.ACCESSIBILITY.DECORATIVE" val="1"/>
</p:tagLst>
</file>

<file path=ppt/tags/tag1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0)"/>
  <p:tag name="VEVOX.ACCESSIBILITY.DECORATIVE" val="1"/>
</p:tagLst>
</file>

<file path=ppt/tags/tag1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  <p:tag name="VEVOX.ACCESSIBILITY.DECORATIVE" val="1"/>
</p:tagLst>
</file>

<file path=ppt/tags/tag1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0)"/>
  <p:tag name="VEVOX.ACCESSIBILITY.DECORATIVE" val="1"/>
</p:tagLst>
</file>

<file path=ppt/tags/tag1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  <p:tag name="VEVOX.ACCESSIBILITY.DECORATIVE" val="1"/>
</p:tagLst>
</file>

<file path=ppt/tags/tag1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0)"/>
  <p:tag name="VEVOX.ACCESSIBILITY.DECORATIVE" val="1"/>
</p:tagLst>
</file>

<file path=ppt/tags/tag1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  <p:tag name="VEVOX.ACCESSIBILITY.DECORATIVE" val="1"/>
</p:tagLst>
</file>

<file path=ppt/tags/tag1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0)"/>
  <p:tag name="VEVOX.ACCESSIBILITY.DECORATIVE" val="1"/>
</p:tagLst>
</file>

<file path=ppt/tags/tag1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  <p:tag name="VEVOX.ACCESSIBILITY.DECORATIVE" val="1"/>
</p:tagLst>
</file>

<file path=ppt/tags/tag1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  <p:tag name="VEVOX.ACCESSIBILITY.DECORATIVE" val="1"/>
</p:tagLst>
</file>

<file path=ppt/tags/tag1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  <p:tag name="VEVOX.ACCESSIBILITY.DECORATIVE" val="1"/>
</p:tagLst>
</file>

<file path=ppt/tags/tag1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0)"/>
  <p:tag name="VEVOX.ACCESSIBILITY.DECORATIVE" val="1"/>
</p:tagLst>
</file>

<file path=ppt/tags/tag1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  <p:tag name="VEVOX.ACCESSIBILITY.DECORATIVE" val="1"/>
</p:tagLst>
</file>

<file path=ppt/tags/tag1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0)"/>
  <p:tag name="VEVOX.ACCESSIBILITY.DECORATIVE" val="1"/>
</p:tagLst>
</file>

<file path=ppt/tags/tag1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  <p:tag name="VEVOX.ACCESSIBILITY.DECORATIVE" val="1"/>
</p:tagLst>
</file>

<file path=ppt/tags/tag1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  <p:tag name="VEVOX.ACCESSIBILITY.DECORATIVE" val="1"/>
</p:tagLst>
</file>

<file path=ppt/tags/tag1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  <p:tag name="VEVOX.ACCESSIBILITY.DECORATIVE" val="1"/>
</p:tagLst>
</file>

<file path=ppt/tags/tag1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  <p:tag name="VEVOX.ACCESSIBILITY.DECORATIVE" val="1"/>
</p:tagLst>
</file>

<file path=ppt/tags/tag1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  <p:tag name="VEVOX.ACCESSIBILITY.DECORATIVE" val="1"/>
</p:tagLst>
</file>

<file path=ppt/tags/tag1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0)"/>
  <p:tag name="VEVOX.ACCESSIBILITY.DECORATIVE" val="1"/>
</p:tagLst>
</file>

<file path=ppt/tags/tag1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0)"/>
  <p:tag name="VEVOX.ACCESSIBILITY.DECORATIVE" val="1"/>
</p:tagLst>
</file>

<file path=ppt/tags/tag1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0)"/>
  <p:tag name="VEVOX.ACCESSIBILITY.DECORATIVE" val="1"/>
</p:tagLst>
</file>

<file path=ppt/tags/tag1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  <p:tag name="VEVOX.ACCESSIBILITY.DECORATIVE" val="1"/>
</p:tagLst>
</file>

<file path=ppt/tags/tag1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  <p:tag name="VEVOX.ACCESSIBILITY.DECORATIVE" val="1"/>
</p:tagLst>
</file>

<file path=ppt/tags/tag1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  <p:tag name="VEVOX.ACCESSIBILITY.DECORATIVE" val="1"/>
</p:tagLst>
</file>

<file path=ppt/tags/tag1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  <p:tag name="VEVOX.ACCESSIBILITY.DECORATIVE" val="1"/>
</p:tagLst>
</file>

<file path=ppt/tags/tag1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0)"/>
  <p:tag name="VEVOX.ACCESSIBILITY.DECORATIVE" val="1"/>
</p:tagLst>
</file>

<file path=ppt/tags/tag1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0)"/>
  <p:tag name="VEVOX.ACCESSIBILITY.DECORATIVE" val="1"/>
</p:tagLst>
</file>

<file path=ppt/tags/tag1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0)"/>
  <p:tag name="VEVOX.ACCESSIBILITY.DECORATIVE" val="1"/>
</p:tagLst>
</file>

<file path=ppt/tags/tag1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0)"/>
  <p:tag name="VEVOX.ACCESSIBILITY.DECORATIVE" val="1"/>
</p:tagLst>
</file>

<file path=ppt/tags/tag1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0)"/>
  <p:tag name="VEVOX.ACCESSIBILITY.DECORATIVE" val="1"/>
</p:tagLst>
</file>

<file path=ppt/tags/tag1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1)"/>
  <p:tag name="VEVOX.ACCESSIBILITY.DECORATIVE" val="1"/>
</p:tagLst>
</file>

<file path=ppt/tags/tag1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  <p:tag name="VEVOX.ACCESSIBILITY.DECORATIVE" val="1"/>
</p:tagLst>
</file>

<file path=ppt/tags/tag1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1)"/>
  <p:tag name="VEVOX.ACCESSIBILITY.DECORATIVE" val="1"/>
</p:tagLst>
</file>

<file path=ppt/tags/tag1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1)"/>
  <p:tag name="VEVOX.ACCESSIBILITY.DECORATIVE" val="1"/>
</p:tagLst>
</file>

<file path=ppt/tags/tag1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1)"/>
  <p:tag name="VEVOX.ACCESSIBILITY.DECORATIVE" val="1"/>
</p:tagLst>
</file>

<file path=ppt/tags/tag1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  <p:tag name="VEVOX.ACCESSIBILITY.DECORATIVE" val="1"/>
</p:tagLst>
</file>

<file path=ppt/tags/tag1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  <p:tag name="VEVOX.ACCESSIBILITY.DECORATIVE" val="1"/>
</p:tagLst>
</file>

<file path=ppt/tags/tag1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1)"/>
  <p:tag name="VEVOX.ACCESSIBILITY.DECORATIVE" val="1"/>
</p:tagLst>
</file>

<file path=ppt/tags/tag1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  <p:tag name="VEVOX.ACCESSIBILITY.DECORATIVE" val="1"/>
</p:tagLst>
</file>

<file path=ppt/tags/tag1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  <p:tag name="VEVOX.ACCESSIBILITY.DECORATIVE" val="1"/>
</p:tagLst>
</file>

<file path=ppt/tags/tag1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1)"/>
  <p:tag name="VEVOX.ACCESSIBILITY.DECORATIVE" val="1"/>
</p:tagLst>
</file>

<file path=ppt/tags/tag1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  <p:tag name="VEVOX.ACCESSIBILITY.DECORATIVE" val="1"/>
</p:tagLst>
</file>

<file path=ppt/tags/tag1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  <p:tag name="VEVOX.ACCESSIBILITY.DECORATIVE" val="1"/>
</p:tagLst>
</file>

<file path=ppt/tags/tag1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  <p:tag name="VEVOX.ACCESSIBILITY.DECORATIVE" val="1"/>
</p:tagLst>
</file>

<file path=ppt/tags/tag1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  <p:tag name="VEVOX.ACCESSIBILITY.DECORATIVE" val="1"/>
</p:tagLst>
</file>

<file path=ppt/tags/tag1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1)"/>
  <p:tag name="VEVOX.ACCESSIBILITY.DECORATIVE" val="1"/>
</p:tagLst>
</file>

<file path=ppt/tags/tag1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1)"/>
  <p:tag name="VEVOX.ACCESSIBILITY.DECORATIVE" val="1"/>
</p:tagLst>
</file>

<file path=ppt/tags/tag1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1)"/>
  <p:tag name="VEVOX.ACCESSIBILITY.DECORATIVE" val="1"/>
</p:tagLst>
</file>

<file path=ppt/tags/tag1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  <p:tag name="VEVOX.ACCESSIBILITY.DECORATIVE" val="1"/>
</p:tagLst>
</file>

<file path=ppt/tags/tag1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1)"/>
  <p:tag name="VEVOX.ACCESSIBILITY.DECORATIVE" val="1"/>
</p:tagLst>
</file>

<file path=ppt/tags/tag1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  <p:tag name="VEVOX.ACCESSIBILITY.DECORATIVE" val="1"/>
</p:tagLst>
</file>

<file path=ppt/tags/tag1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  <p:tag name="VEVOX.ACCESSIBILITY.DECORATIVE" val="1"/>
</p:tagLst>
</file>

<file path=ppt/tags/tag1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1)"/>
  <p:tag name="VEVOX.ACCESSIBILITY.DECORATIVE" val="1"/>
</p:tagLst>
</file>

<file path=ppt/tags/tag1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1)"/>
  <p:tag name="VEVOX.ACCESSIBILITY.DECORATIVE" val="1"/>
</p:tagLst>
</file>

<file path=ppt/tags/tag1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  <p:tag name="VEVOX.ACCESSIBILITY.DECORATIVE" val="1"/>
</p:tagLst>
</file>

<file path=ppt/tags/tag1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1)"/>
  <p:tag name="VEVOX.ACCESSIBILITY.DECORATIVE" val="1"/>
</p:tagLst>
</file>

<file path=ppt/tags/tag1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  <p:tag name="VEVOX.ACCESSIBILITY.DECORATIVE" val="1"/>
</p:tagLst>
</file>

<file path=ppt/tags/tag1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1)"/>
  <p:tag name="VEVOX.ACCESSIBILITY.DECORATIVE" val="1"/>
</p:tagLst>
</file>

<file path=ppt/tags/tag1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1)"/>
  <p:tag name="VEVOX.ACCESSIBILITY.DECORATIVE" val="1"/>
</p:tagLst>
</file>

<file path=ppt/tags/tag1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2)"/>
  <p:tag name="VEVOX.ACCESSIBILITY.DECORATIVE" val="1"/>
</p:tagLst>
</file>

<file path=ppt/tags/tag1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2)"/>
  <p:tag name="VEVOX.ACCESSIBILITY.DECORATIVE" val="1"/>
</p:tagLst>
</file>

<file path=ppt/tags/tag1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2)"/>
  <p:tag name="VEVOX.ACCESSIBILITY.DECORATIVE" val="1"/>
</p:tagLst>
</file>

<file path=ppt/tags/tag1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  <p:tag name="VEVOX.ACCESSIBILITY.DECORATIVE" val="1"/>
</p:tagLst>
</file>

<file path=ppt/tags/tag1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  <p:tag name="VEVOX.ACCESSIBILITY.DECORATIVE" val="1"/>
</p:tagLst>
</file>

<file path=ppt/tags/tag1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  <p:tag name="VEVOX.ACCESSIBILITY.DECORATIVE" val="1"/>
</p:tagLst>
</file>

<file path=ppt/tags/tag1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  <p:tag name="VEVOX.ACCESSIBILITY.DECORATIVE" val="1"/>
</p:tagLst>
</file>

<file path=ppt/tags/tag1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  <p:tag name="VEVOX.ACCESSIBILITY.DECORATIVE" val="1"/>
</p:tagLst>
</file>

<file path=ppt/tags/tag1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  <p:tag name="VEVOX.ACCESSIBILITY.DECORATIVE" val="1"/>
</p:tagLst>
</file>

<file path=ppt/tags/tag1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  <p:tag name="VEVOX.ACCESSIBILITY.DECORATIVE" val="1"/>
</p:tagLst>
</file>

<file path=ppt/tags/tag1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2)"/>
  <p:tag name="VEVOX.ACCESSIBILITY.DECORATIVE" val="1"/>
</p:tagLst>
</file>

<file path=ppt/tags/tag1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  <p:tag name="VEVOX.ACCESSIBILITY.DECORATIVE" val="1"/>
</p:tagLst>
</file>

<file path=ppt/tags/tag1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  <p:tag name="VEVOX.ACCESSIBILITY.DECORATIVE" val="1"/>
</p:tagLst>
</file>

<file path=ppt/tags/tag1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  <p:tag name="VEVOX.ACCESSIBILITY.DECORATIVE" val="1"/>
</p:tagLst>
</file>

<file path=ppt/tags/tag1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  <p:tag name="VEVOX.ACCESSIBILITY.DECORATIVE" val="1"/>
</p:tagLst>
</file>

<file path=ppt/tags/tag1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2)"/>
  <p:tag name="VEVOX.ACCESSIBILITY.DECORATIVE" val="1"/>
</p:tagLst>
</file>

<file path=ppt/tags/tag1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  <p:tag name="VEVOX.ACCESSIBILITY.DECORATIVE" val="1"/>
</p:tagLst>
</file>

<file path=ppt/tags/tag1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  <p:tag name="VEVOX.ACCESSIBILITY.DECORATIVE" val="1"/>
</p:tagLst>
</file>

<file path=ppt/tags/tag1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  <p:tag name="VEVOX.ACCESSIBILITY.DECORATIVE" val="1"/>
</p:tagLst>
</file>

<file path=ppt/tags/tag1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  <p:tag name="VEVOX.ACCESSIBILITY.DECORATIVE" val="1"/>
</p:tagLst>
</file>

<file path=ppt/tags/tag1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2)"/>
  <p:tag name="VEVOX.ACCESSIBILITY.DECORATIVE" val="1"/>
</p:tagLst>
</file>

<file path=ppt/tags/tag1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  <p:tag name="VEVOX.ACCESSIBILITY.DECORATIVE" val="1"/>
</p:tagLst>
</file>

<file path=ppt/tags/tag1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  <p:tag name="VEVOX.ACCESSIBILITY.DECORATIVE" val="1"/>
</p:tagLst>
</file>

<file path=ppt/tags/tag1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  <p:tag name="VEVOX.ACCESSIBILITY.DECORATIVE" val="1"/>
</p:tagLst>
</file>

<file path=ppt/tags/tag1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  <p:tag name="VEVOX.ACCESSIBILITY.DECORATIVE" val="1"/>
</p:tagLst>
</file>

<file path=ppt/tags/tag1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2)"/>
  <p:tag name="VEVOX.ACCESSIBILITY.DECORATIVE" val="1"/>
</p:tagLst>
</file>

<file path=ppt/tags/tag1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2)"/>
  <p:tag name="VEVOX.ACCESSIBILITY.DECORATIVE" val="1"/>
</p:tagLst>
</file>

<file path=ppt/tags/tag1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2)"/>
  <p:tag name="VEVOX.ACCESSIBILITY.DECORATIVE" val="1"/>
</p:tagLst>
</file>

<file path=ppt/tags/tag1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2)"/>
  <p:tag name="VEVOX.ACCESSIBILITY.DECORATIVE" val="1"/>
</p:tagLst>
</file>

<file path=ppt/tags/tag1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  <p:tag name="VEVOX.ACCESSIBILITY.DECORATIVE" val="1"/>
</p:tagLst>
</file>

<file path=ppt/tags/tag1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3)"/>
  <p:tag name="VEVOX.ACCESSIBILITY.DECORATIVE" val="1"/>
</p:tagLst>
</file>

<file path=ppt/tags/tag1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  <p:tag name="VEVOX.ACCESSIBILITY.DECORATIVE" val="1"/>
</p:tagLst>
</file>

<file path=ppt/tags/tag1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  <p:tag name="VEVOX.ACCESSIBILITY.DECORATIVE" val="1"/>
</p:tagLst>
</file>

<file path=ppt/tags/tag1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  <p:tag name="VEVOX.ACCESSIBILITY.DECORATIVE" val="1"/>
</p:tagLst>
</file>

<file path=ppt/tags/tag1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  <p:tag name="VEVOX.ACCESSIBILITY.DECORATIVE" val="1"/>
</p:tagLst>
</file>

<file path=ppt/tags/tag1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3)"/>
  <p:tag name="VEVOX.ACCESSIBILITY.DECORATIVE" val="1"/>
</p:tagLst>
</file>

<file path=ppt/tags/tag1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3)"/>
  <p:tag name="VEVOX.ACCESSIBILITY.DECORATIVE" val="1"/>
</p:tagLst>
</file>

<file path=ppt/tags/tag1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3)"/>
  <p:tag name="VEVOX.ACCESSIBILITY.DECORATIVE" val="1"/>
</p:tagLst>
</file>

<file path=ppt/tags/tag1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3)"/>
  <p:tag name="VEVOX.ACCESSIBILITY.DECORATIVE" val="1"/>
</p:tagLst>
</file>

<file path=ppt/tags/tag1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  <p:tag name="VEVOX.ACCESSIBILITY.DECORATIVE" val="1"/>
</p:tagLst>
</file>

<file path=ppt/tags/tag1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  <p:tag name="VEVOX.ACCESSIBILITY.DECORATIVE" val="1"/>
</p:tagLst>
</file>

<file path=ppt/tags/tag1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  <p:tag name="VEVOX.ACCESSIBILITY.DECORATIVE" val="1"/>
</p:tagLst>
</file>

<file path=ppt/tags/tag1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  <p:tag name="VEVOX.ACCESSIBILITY.DECORATIVE" val="1"/>
</p:tagLst>
</file>

<file path=ppt/tags/tag1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  <p:tag name="VEVOX.ACCESSIBILITY.DECORATIVE" val="1"/>
</p:tagLst>
</file>

<file path=ppt/tags/tag1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3)"/>
  <p:tag name="VEVOX.ACCESSIBILITY.DECORATIVE" val="1"/>
</p:tagLst>
</file>

<file path=ppt/tags/tag1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3)"/>
  <p:tag name="VEVOX.ACCESSIBILITY.DECORATIVE" val="1"/>
</p:tagLst>
</file>

<file path=ppt/tags/tag1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3)"/>
  <p:tag name="VEVOX.ACCESSIBILITY.DECORATIVE" val="1"/>
</p:tagLst>
</file>

<file path=ppt/tags/tag1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  <p:tag name="VEVOX.ACCESSIBILITY.DECORATIVE" val="1"/>
</p:tagLst>
</file>

<file path=ppt/tags/tag1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  <p:tag name="VEVOX.ACCESSIBILITY.DECORATIVE" val="1"/>
</p:tagLst>
</file>

<file path=ppt/tags/tag1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  <p:tag name="VEVOX.ACCESSIBILITY.DECORATIVE" val="1"/>
</p:tagLst>
</file>

<file path=ppt/tags/tag1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  <p:tag name="VEVOX.ACCESSIBILITY.DECORATIVE" val="1"/>
</p:tagLst>
</file>

<file path=ppt/tags/tag1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3)"/>
  <p:tag name="VEVOX.ACCESSIBILITY.DECORATIVE" val="1"/>
</p:tagLst>
</file>

<file path=ppt/tags/tag1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3)"/>
  <p:tag name="VEVOX.ACCESSIBILITY.DECORATIVE" val="1"/>
</p:tagLst>
</file>

<file path=ppt/tags/tag1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  <p:tag name="VEVOX.ACCESSIBILITY.DECORATIVE" val="1"/>
</p:tagLst>
</file>

<file path=ppt/tags/tag1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  <p:tag name="VEVOX.ACCESSIBILITY.DECORATIVE" val="1"/>
</p:tagLst>
</file>

<file path=ppt/tags/tag1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  <p:tag name="VEVOX.ACCESSIBILITY.DECORATIVE" val="1"/>
</p:tagLst>
</file>

<file path=ppt/tags/tag1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3)"/>
  <p:tag name="VEVOX.ACCESSIBILITY.DECORATIVE" val="1"/>
</p:tagLst>
</file>

<file path=ppt/tags/tag1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3)"/>
  <p:tag name="VEVOX.ACCESSIBILITY.DECORATIVE" val="1"/>
</p:tagLst>
</file>

<file path=ppt/tags/tag1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  <p:tag name="VEVOX.ACCESSIBILITY.DECORATIVE" val="1"/>
</p:tagLst>
</file>

<file path=ppt/tags/tag1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  <p:tag name="VEVOX.ACCESSIBILITY.DECORATIVE" val="1"/>
</p:tagLst>
</file>

<file path=ppt/tags/tag1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4)"/>
  <p:tag name="VEVOX.ACCESSIBILITY.DECORATIVE" val="1"/>
</p:tagLst>
</file>

<file path=ppt/tags/tag1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4)"/>
  <p:tag name="VEVOX.ACCESSIBILITY.DECORATIVE" val="1"/>
</p:tagLst>
</file>

<file path=ppt/tags/tag1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4)"/>
  <p:tag name="VEVOX.ACCESSIBILITY.DECORATIVE" val="1"/>
</p:tagLst>
</file>

<file path=ppt/tags/tag1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4)"/>
  <p:tag name="VEVOX.ACCESSIBILITY.DECORATIVE" val="1"/>
</p:tagLst>
</file>

<file path=ppt/tags/tag1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  <p:tag name="VEVOX.ACCESSIBILITY.DECORATIVE" val="1"/>
</p:tagLst>
</file>

<file path=ppt/tags/tag1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4)"/>
  <p:tag name="VEVOX.ACCESSIBILITY.DECORATIVE" val="1"/>
</p:tagLst>
</file>

<file path=ppt/tags/tag1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  <p:tag name="VEVOX.ACCESSIBILITY.DECORATIVE" val="1"/>
</p:tagLst>
</file>

<file path=ppt/tags/tag1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  <p:tag name="VEVOX.ACCESSIBILITY.DECORATIVE" val="1"/>
</p:tagLst>
</file>

<file path=ppt/tags/tag1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  <p:tag name="VEVOX.ACCESSIBILITY.DECORATIVE" val="1"/>
</p:tagLst>
</file>

<file path=ppt/tags/tag1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4)"/>
  <p:tag name="VEVOX.ACCESSIBILITY.DECORATIVE" val="1"/>
</p:tagLst>
</file>

<file path=ppt/tags/tag1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4)"/>
  <p:tag name="VEVOX.ACCESSIBILITY.DECORATIVE" val="1"/>
</p:tagLst>
</file>

<file path=ppt/tags/tag1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4)"/>
  <p:tag name="VEVOX.ACCESSIBILITY.DECORATIVE" val="1"/>
</p:tagLst>
</file>

<file path=ppt/tags/tag1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  <p:tag name="VEVOX.ACCESSIBILITY.DECORATIVE" val="1"/>
</p:tagLst>
</file>

<file path=ppt/tags/tag1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  <p:tag name="VEVOX.ACCESSIBILITY.DECORATIVE" val="1"/>
</p:tagLst>
</file>

<file path=ppt/tags/tag1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4)"/>
  <p:tag name="VEVOX.ACCESSIBILITY.DECORATIVE" val="1"/>
</p:tagLst>
</file>

<file path=ppt/tags/tag1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4)"/>
  <p:tag name="VEVOX.ACCESSIBILITY.DECORATIVE" val="1"/>
</p:tagLst>
</file>

<file path=ppt/tags/tag1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4)"/>
  <p:tag name="VEVOX.ACCESSIBILITY.DECORATIVE" val="1"/>
</p:tagLst>
</file>

<file path=ppt/tags/tag1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4)"/>
  <p:tag name="VEVOX.ACCESSIBILITY.DECORATIVE" val="1"/>
</p:tagLst>
</file>

<file path=ppt/tags/tag1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  <p:tag name="VEVOX.ACCESSIBILITY.DECORATIVE" val="1"/>
</p:tagLst>
</file>

<file path=ppt/tags/tag1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4)"/>
  <p:tag name="VEVOX.ACCESSIBILITY.DECORATIVE" val="1"/>
</p:tagLst>
</file>

<file path=ppt/tags/tag1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4)"/>
  <p:tag name="VEVOX.ACCESSIBILITY.DECORATIVE" val="1"/>
</p:tagLst>
</file>

<file path=ppt/tags/tag1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  <p:tag name="VEVOX.ACCESSIBILITY.DECORATIVE" val="1"/>
</p:tagLst>
</file>

<file path=ppt/tags/tag1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4)"/>
  <p:tag name="VEVOX.ACCESSIBILITY.DECORATIVE" val="1"/>
</p:tagLst>
</file>

<file path=ppt/tags/tag1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  <p:tag name="VEVOX.ACCESSIBILITY.DECORATIVE" val="1"/>
</p:tagLst>
</file>

<file path=ppt/tags/tag1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4)"/>
  <p:tag name="VEVOX.ACCESSIBILITY.DECORATIVE" val="1"/>
</p:tagLst>
</file>

<file path=ppt/tags/tag1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4)"/>
  <p:tag name="VEVOX.ACCESSIBILITY.DECORATIVE" val="1"/>
</p:tagLst>
</file>

<file path=ppt/tags/tag1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  <p:tag name="VEVOX.ACCESSIBILITY.DECORATIVE" val="1"/>
</p:tagLst>
</file>

<file path=ppt/tags/tag1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  <p:tag name="VEVOX.ACCESSIBILITY.DECORATIVE" val="1"/>
</p:tagLst>
</file>

<file path=ppt/tags/tag1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4)"/>
  <p:tag name="VEVOX.ACCESSIBILITY.DECORATIVE" val="1"/>
</p:tagLst>
</file>

<file path=ppt/tags/tag1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4)"/>
  <p:tag name="VEVOX.ACCESSIBILITY.DECORATIVE" val="1"/>
</p:tagLst>
</file>

<file path=ppt/tags/tag1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5)"/>
  <p:tag name="VEVOX.ACCESSIBILITY.DECORATIVE" val="1"/>
</p:tagLst>
</file>

<file path=ppt/tags/tag1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5)"/>
  <p:tag name="VEVOX.ACCESSIBILITY.DECORATIVE" val="1"/>
</p:tagLst>
</file>

<file path=ppt/tags/tag1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5)"/>
  <p:tag name="VEVOX.ACCESSIBILITY.DECORATIVE" val="1"/>
</p:tagLst>
</file>

<file path=ppt/tags/tag1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5)"/>
  <p:tag name="VEVOX.ACCESSIBILITY.DECORATIVE" val="1"/>
</p:tagLst>
</file>

<file path=ppt/tags/tag1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5)"/>
  <p:tag name="VEVOX.ACCESSIBILITY.DECORATIVE" val="1"/>
</p:tagLst>
</file>

<file path=ppt/tags/tag1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  <p:tag name="VEVOX.ACCESSIBILITY.DECORATIVE" val="1"/>
</p:tagLst>
</file>

<file path=ppt/tags/tag1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5)"/>
  <p:tag name="VEVOX.ACCESSIBILITY.DECORATIVE" val="1"/>
</p:tagLst>
</file>

<file path=ppt/tags/tag1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5)"/>
  <p:tag name="VEVOX.ACCESSIBILITY.DECORATIVE" val="1"/>
</p:tagLst>
</file>

<file path=ppt/tags/tag1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5)"/>
  <p:tag name="VEVOX.ACCESSIBILITY.DECORATIVE" val="1"/>
</p:tagLst>
</file>

<file path=ppt/tags/tag1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  <p:tag name="VEVOX.ACCESSIBILITY.DECORATIVE" val="1"/>
</p:tagLst>
</file>

<file path=ppt/tags/tag1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  <p:tag name="VEVOX.ACCESSIBILITY.DECORATIVE" val="1"/>
</p:tagLst>
</file>

<file path=ppt/tags/tag1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  <p:tag name="VEVOX.ACCESSIBILITY.DECORATIVE" val="1"/>
</p:tagLst>
</file>

<file path=ppt/tags/tag1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  <p:tag name="VEVOX.ACCESSIBILITY.DECORATIVE" val="1"/>
</p:tagLst>
</file>

<file path=ppt/tags/tag1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  <p:tag name="VEVOX.ACCESSIBILITY.DECORATIVE" val="1"/>
</p:tagLst>
</file>

<file path=ppt/tags/tag1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5)"/>
  <p:tag name="VEVOX.ACCESSIBILITY.DECORATIVE" val="1"/>
</p:tagLst>
</file>

<file path=ppt/tags/tag1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5)"/>
  <p:tag name="VEVOX.ACCESSIBILITY.DECORATIVE" val="1"/>
</p:tagLst>
</file>

<file path=ppt/tags/tag1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  <p:tag name="VEVOX.ACCESSIBILITY.DECORATIVE" val="1"/>
</p:tagLst>
</file>

<file path=ppt/tags/tag1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5)"/>
  <p:tag name="VEVOX.ACCESSIBILITY.DECORATIVE" val="1"/>
</p:tagLst>
</file>

<file path=ppt/tags/tag1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5)"/>
  <p:tag name="VEVOX.ACCESSIBILITY.DECORATIVE" val="1"/>
</p:tagLst>
</file>

<file path=ppt/tags/tag1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5)"/>
  <p:tag name="VEVOX.ACCESSIBILITY.DECORATIVE" val="1"/>
</p:tagLst>
</file>

<file path=ppt/tags/tag1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  <p:tag name="VEVOX.ACCESSIBILITY.DECORATIVE" val="1"/>
</p:tagLst>
</file>

<file path=ppt/tags/tag1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  <p:tag name="VEVOX.ACCESSIBILITY.DECORATIVE" val="1"/>
</p:tagLst>
</file>

<file path=ppt/tags/tag1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5)"/>
  <p:tag name="VEVOX.ACCESSIBILITY.DECORATIVE" val="1"/>
</p:tagLst>
</file>

<file path=ppt/tags/tag1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5)"/>
  <p:tag name="VEVOX.ACCESSIBILITY.DECORATIVE" val="1"/>
</p:tagLst>
</file>

<file path=ppt/tags/tag1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  <p:tag name="VEVOX.ACCESSIBILITY.DECORATIVE" val="1"/>
</p:tagLst>
</file>

<file path=ppt/tags/tag1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  <p:tag name="VEVOX.ACCESSIBILITY.DECORATIVE" val="1"/>
</p:tagLst>
</file>

<file path=ppt/tags/tag1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5)"/>
  <p:tag name="VEVOX.ACCESSIBILITY.DECORATIVE" val="1"/>
</p:tagLst>
</file>

<file path=ppt/tags/tag1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  <p:tag name="VEVOX.ACCESSIBILITY.DECORATIVE" val="1"/>
</p:tagLst>
</file>

<file path=ppt/tags/tag1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5)"/>
  <p:tag name="VEVOX.ACCESSIBILITY.DECORATIVE" val="1"/>
</p:tagLst>
</file>

<file path=ppt/tags/tag1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6)"/>
  <p:tag name="VEVOX.ACCESSIBILITY.DECORATIVE" val="1"/>
</p:tagLst>
</file>

<file path=ppt/tags/tag1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  <p:tag name="VEVOX.ACCESSIBILITY.DECORATIVE" val="1"/>
</p:tagLst>
</file>

<file path=ppt/tags/tag1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  <p:tag name="VEVOX.ACCESSIBILITY.DECORATIVE" val="1"/>
</p:tagLst>
</file>

<file path=ppt/tags/tag1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6)"/>
  <p:tag name="VEVOX.ACCESSIBILITY.DECORATIVE" val="1"/>
</p:tagLst>
</file>

<file path=ppt/tags/tag1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6)"/>
  <p:tag name="VEVOX.ACCESSIBILITY.DECORATIVE" val="1"/>
</p:tagLst>
</file>

<file path=ppt/tags/tag1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6)"/>
  <p:tag name="VEVOX.ACCESSIBILITY.DECORATIVE" val="1"/>
</p:tagLst>
</file>

<file path=ppt/tags/tag1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6)"/>
  <p:tag name="VEVOX.ACCESSIBILITY.DECORATIVE" val="1"/>
</p:tagLst>
</file>

<file path=ppt/tags/tag1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  <p:tag name="VEVOX.ACCESSIBILITY.DECORATIVE" val="1"/>
</p:tagLst>
</file>

<file path=ppt/tags/tag1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  <p:tag name="VEVOX.ACCESSIBILITY.DECORATIVE" val="1"/>
</p:tagLst>
</file>

<file path=ppt/tags/tag1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6)"/>
  <p:tag name="VEVOX.ACCESSIBILITY.DECORATIVE" val="1"/>
</p:tagLst>
</file>

<file path=ppt/tags/tag1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6)"/>
  <p:tag name="VEVOX.ACCESSIBILITY.DECORATIVE" val="1"/>
</p:tagLst>
</file>

<file path=ppt/tags/tag1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  <p:tag name="VEVOX.ACCESSIBILITY.DECORATIVE" val="1"/>
</p:tagLst>
</file>

<file path=ppt/tags/tag1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6)"/>
  <p:tag name="VEVOX.ACCESSIBILITY.DECORATIVE" val="1"/>
</p:tagLst>
</file>

<file path=ppt/tags/tag1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  <p:tag name="VEVOX.ACCESSIBILITY.DECORATIVE" val="1"/>
</p:tagLst>
</file>

<file path=ppt/tags/tag1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6)"/>
  <p:tag name="VEVOX.ACCESSIBILITY.DECORATIVE" val="1"/>
</p:tagLst>
</file>

<file path=ppt/tags/tag1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6)"/>
  <p:tag name="VEVOX.ACCESSIBILITY.DECORATIVE" val="1"/>
</p:tagLst>
</file>

<file path=ppt/tags/tag1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6)"/>
  <p:tag name="VEVOX.ACCESSIBILITY.DECORATIVE" val="1"/>
</p:tagLst>
</file>

<file path=ppt/tags/tag1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  <p:tag name="VEVOX.ACCESSIBILITY.DECORATIVE" val="1"/>
</p:tagLst>
</file>

<file path=ppt/tags/tag1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6)"/>
  <p:tag name="VEVOX.ACCESSIBILITY.DECORATIVE" val="1"/>
</p:tagLst>
</file>

<file path=ppt/tags/tag1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6)"/>
  <p:tag name="VEVOX.ACCESSIBILITY.DECORATIVE" val="1"/>
</p:tagLst>
</file>

<file path=ppt/tags/tag1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6)"/>
  <p:tag name="VEVOX.ACCESSIBILITY.DECORATIVE" val="1"/>
</p:tagLst>
</file>

<file path=ppt/tags/tag1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6)"/>
  <p:tag name="VEVOX.ACCESSIBILITY.DECORATIVE" val="1"/>
</p:tagLst>
</file>

<file path=ppt/tags/tag1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6)"/>
  <p:tag name="VEVOX.ACCESSIBILITY.DECORATIVE" val="1"/>
</p:tagLst>
</file>

<file path=ppt/tags/tag1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6)"/>
  <p:tag name="VEVOX.ACCESSIBILITY.DECORATIVE" val="1"/>
</p:tagLst>
</file>

<file path=ppt/tags/tag1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  <p:tag name="VEVOX.ACCESSIBILITY.DECORATIVE" val="1"/>
</p:tagLst>
</file>

<file path=ppt/tags/tag1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6)"/>
  <p:tag name="VEVOX.ACCESSIBILITY.DECORATIVE" val="1"/>
</p:tagLst>
</file>

<file path=ppt/tags/tag1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  <p:tag name="VEVOX.ACCESSIBILITY.DECORATIVE" val="1"/>
</p:tagLst>
</file>

<file path=ppt/tags/tag1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  <p:tag name="VEVOX.ACCESSIBILITY.DECORATIVE" val="1"/>
</p:tagLst>
</file>

<file path=ppt/tags/tag1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6)"/>
  <p:tag name="VEVOX.ACCESSIBILITY.DECORATIVE" val="1"/>
</p:tagLst>
</file>

<file path=ppt/tags/tag1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6)"/>
  <p:tag name="VEVOX.ACCESSIBILITY.DECORATIVE" val="1"/>
</p:tagLst>
</file>

<file path=ppt/tags/tag1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7)"/>
  <p:tag name="VEVOX.ACCESSIBILITY.DECORATIVE" val="1"/>
</p:tagLst>
</file>

<file path=ppt/tags/tag1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  <p:tag name="VEVOX.ACCESSIBILITY.DECORATIVE" val="1"/>
</p:tagLst>
</file>

<file path=ppt/tags/tag1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7)"/>
  <p:tag name="VEVOX.ACCESSIBILITY.DECORATIVE" val="1"/>
</p:tagLst>
</file>

<file path=ppt/tags/tag1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  <p:tag name="VEVOX.ACCESSIBILITY.DECORATIVE" val="1"/>
</p:tagLst>
</file>

<file path=ppt/tags/tag1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  <p:tag name="VEVOX.ACCESSIBILITY.DECORATIVE" val="1"/>
</p:tagLst>
</file>

<file path=ppt/tags/tag1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7)"/>
  <p:tag name="VEVOX.ACCESSIBILITY.DECORATIVE" val="1"/>
</p:tagLst>
</file>

<file path=ppt/tags/tag1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  <p:tag name="VEVOX.ACCESSIBILITY.DECORATIVE" val="1"/>
</p:tagLst>
</file>

<file path=ppt/tags/tag1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7)"/>
  <p:tag name="VEVOX.ACCESSIBILITY.DECORATIVE" val="1"/>
</p:tagLst>
</file>

<file path=ppt/tags/tag1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  <p:tag name="VEVOX.ACCESSIBILITY.DECORATIVE" val="1"/>
</p:tagLst>
</file>

<file path=ppt/tags/tag1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  <p:tag name="VEVOX.ACCESSIBILITY.DECORATIVE" val="1"/>
</p:tagLst>
</file>

<file path=ppt/tags/tag1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7)"/>
  <p:tag name="VEVOX.ACCESSIBILITY.DECORATIVE" val="1"/>
</p:tagLst>
</file>

<file path=ppt/tags/tag1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7)"/>
  <p:tag name="VEVOX.ACCESSIBILITY.DECORATIVE" val="1"/>
</p:tagLst>
</file>

<file path=ppt/tags/tag1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  <p:tag name="VEVOX.ACCESSIBILITY.DECORATIVE" val="1"/>
</p:tagLst>
</file>

<file path=ppt/tags/tag1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7)"/>
  <p:tag name="VEVOX.ACCESSIBILITY.DECORATIVE" val="1"/>
</p:tagLst>
</file>

<file path=ppt/tags/tag1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  <p:tag name="VEVOX.ACCESSIBILITY.DECORATIVE" val="1"/>
</p:tagLst>
</file>

<file path=ppt/tags/tag1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  <p:tag name="VEVOX.ACCESSIBILITY.DECORATIVE" val="1"/>
</p:tagLst>
</file>

<file path=ppt/tags/tag1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7)"/>
  <p:tag name="VEVOX.ACCESSIBILITY.DECORATIVE" val="1"/>
</p:tagLst>
</file>

<file path=ppt/tags/tag1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7)"/>
  <p:tag name="VEVOX.ACCESSIBILITY.DECORATIVE" val="1"/>
</p:tagLst>
</file>

<file path=ppt/tags/tag1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  <p:tag name="VEVOX.ACCESSIBILITY.DECORATIVE" val="1"/>
</p:tagLst>
</file>

<file path=ppt/tags/tag1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7)"/>
  <p:tag name="VEVOX.ACCESSIBILITY.DECORATIVE" val="1"/>
</p:tagLst>
</file>

<file path=ppt/tags/tag1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  <p:tag name="VEVOX.ACCESSIBILITY.DECORATIVE" val="1"/>
</p:tagLst>
</file>

<file path=ppt/tags/tag1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7)"/>
  <p:tag name="VEVOX.ACCESSIBILITY.DECORATIVE" val="1"/>
</p:tagLst>
</file>

<file path=ppt/tags/tag1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7)"/>
  <p:tag name="VEVOX.ACCESSIBILITY.DECORATIVE" val="1"/>
</p:tagLst>
</file>

<file path=ppt/tags/tag1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  <p:tag name="VEVOX.ACCESSIBILITY.DECORATIVE" val="1"/>
</p:tagLst>
</file>

<file path=ppt/tags/tag1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  <p:tag name="VEVOX.ACCESSIBILITY.DECORATIVE" val="1"/>
</p:tagLst>
</file>

<file path=ppt/tags/tag1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  <p:tag name="VEVOX.ACCESSIBILITY.DECORATIVE" val="1"/>
</p:tagLst>
</file>

<file path=ppt/tags/tag1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7)"/>
  <p:tag name="VEVOX.ACCESSIBILITY.DECORATIVE" val="1"/>
</p:tagLst>
</file>

<file path=ppt/tags/tag1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  <p:tag name="VEVOX.ACCESSIBILITY.DECORATIVE" val="1"/>
</p:tagLst>
</file>

<file path=ppt/tags/tag1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  <p:tag name="VEVOX.ACCESSIBILITY.DECORATIVE" val="1"/>
</p:tagLst>
</file>

<file path=ppt/tags/tag1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  <p:tag name="VEVOX.ACCESSIBILITY.DECORATIVE" val="1"/>
</p:tagLst>
</file>

<file path=ppt/tags/tag1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8)"/>
  <p:tag name="VEVOX.ACCESSIBILITY.DECORATIVE" val="1"/>
</p:tagLst>
</file>

<file path=ppt/tags/tag1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  <p:tag name="VEVOX.ACCESSIBILITY.DECORATIVE" val="1"/>
</p:tagLst>
</file>

<file path=ppt/tags/tag1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  <p:tag name="VEVOX.ACCESSIBILITY.DECORATIVE" val="1"/>
</p:tagLst>
</file>

<file path=ppt/tags/tag1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  <p:tag name="VEVOX.ACCESSIBILITY.DECORATIVE" val="1"/>
</p:tagLst>
</file>

<file path=ppt/tags/tag1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  <p:tag name="VEVOX.ACCESSIBILITY.DECORATIVE" val="1"/>
</p:tagLst>
</file>

<file path=ppt/tags/tag1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  <p:tag name="VEVOX.ACCESSIBILITY.DECORATIVE" val="1"/>
</p:tagLst>
</file>

<file path=ppt/tags/tag1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8)"/>
  <p:tag name="VEVOX.ACCESSIBILITY.DECORATIVE" val="1"/>
</p:tagLst>
</file>

<file path=ppt/tags/tag1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  <p:tag name="VEVOX.ACCESSIBILITY.DECORATIVE" val="1"/>
</p:tagLst>
</file>

<file path=ppt/tags/tag1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8)"/>
  <p:tag name="VEVOX.ACCESSIBILITY.DECORATIVE" val="1"/>
</p:tagLst>
</file>

<file path=ppt/tags/tag1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  <p:tag name="VEVOX.ACCESSIBILITY.DECORATIVE" val="1"/>
</p:tagLst>
</file>

<file path=ppt/tags/tag1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  <p:tag name="VEVOX.ACCESSIBILITY.DECORATIVE" val="1"/>
</p:tagLst>
</file>

<file path=ppt/tags/tag1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8)"/>
  <p:tag name="VEVOX.ACCESSIBILITY.DECORATIVE" val="1"/>
</p:tagLst>
</file>

<file path=ppt/tags/tag1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  <p:tag name="VEVOX.ACCESSIBILITY.DECORATIVE" val="1"/>
</p:tagLst>
</file>

<file path=ppt/tags/tag1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  <p:tag name="VEVOX.ACCESSIBILITY.DECORATIVE" val="1"/>
</p:tagLst>
</file>

<file path=ppt/tags/tag1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8)"/>
  <p:tag name="VEVOX.ACCESSIBILITY.DECORATIVE" val="1"/>
</p:tagLst>
</file>

<file path=ppt/tags/tag1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8)"/>
  <p:tag name="VEVOX.ACCESSIBILITY.DECORATIVE" val="1"/>
</p:tagLst>
</file>

<file path=ppt/tags/tag1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  <p:tag name="VEVOX.ACCESSIBILITY.DECORATIVE" val="1"/>
</p:tagLst>
</file>

<file path=ppt/tags/tag1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8)"/>
  <p:tag name="VEVOX.ACCESSIBILITY.DECORATIVE" val="1"/>
</p:tagLst>
</file>

<file path=ppt/tags/tag1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  <p:tag name="VEVOX.ACCESSIBILITY.DECORATIVE" val="1"/>
</p:tagLst>
</file>

<file path=ppt/tags/tag1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8)"/>
  <p:tag name="VEVOX.ACCESSIBILITY.DECORATIVE" val="1"/>
</p:tagLst>
</file>

<file path=ppt/tags/tag1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  <p:tag name="VEVOX.ACCESSIBILITY.DECORATIVE" val="1"/>
</p:tagLst>
</file>

<file path=ppt/tags/tag1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8)"/>
  <p:tag name="VEVOX.ACCESSIBILITY.DECORATIVE" val="1"/>
</p:tagLst>
</file>

<file path=ppt/tags/tag1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  <p:tag name="VEVOX.ACCESSIBILITY.DECORATIVE" val="1"/>
</p:tagLst>
</file>

<file path=ppt/tags/tag1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  <p:tag name="VEVOX.ACCESSIBILITY.DECORATIVE" val="1"/>
</p:tagLst>
</file>

<file path=ppt/tags/tag1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8)"/>
  <p:tag name="VEVOX.ACCESSIBILITY.DECORATIVE" val="1"/>
</p:tagLst>
</file>

<file path=ppt/tags/tag1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  <p:tag name="VEVOX.ACCESSIBILITY.DECORATIVE" val="1"/>
</p:tagLst>
</file>

<file path=ppt/tags/tag1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  <p:tag name="VEVOX.ACCESSIBILITY.DECORATIVE" val="1"/>
</p:tagLst>
</file>

<file path=ppt/tags/tag1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8)"/>
  <p:tag name="VEVOX.ACCESSIBILITY.DECORATIVE" val="1"/>
</p:tagLst>
</file>

<file path=ppt/tags/tag1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8)"/>
  <p:tag name="VEVOX.ACCESSIBILITY.DECORATIVE" val="1"/>
</p:tagLst>
</file>

<file path=ppt/tags/tag1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  <p:tag name="VEVOX.ACCESSIBILITY.DECORATIVE" val="1"/>
</p:tagLst>
</file>

<file path=ppt/tags/tag1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19)"/>
  <p:tag name="VEVOX.ACCESSIBILITY.DECORATIVE" val="1"/>
</p:tagLst>
</file>

<file path=ppt/tags/tag1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  <p:tag name="VEVOX.ACCESSIBILITY.DECORATIVE" val="1"/>
</p:tagLst>
</file>

<file path=ppt/tags/tag1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9)"/>
  <p:tag name="VEVOX.ACCESSIBILITY.DECORATIVE" val="1"/>
</p:tagLst>
</file>

<file path=ppt/tags/tag1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9)"/>
  <p:tag name="VEVOX.ACCESSIBILITY.DECORATIVE" val="1"/>
</p:tagLst>
</file>

<file path=ppt/tags/tag1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9)"/>
  <p:tag name="VEVOX.ACCESSIBILITY.DECORATIVE" val="1"/>
</p:tagLst>
</file>

<file path=ppt/tags/tag1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9)"/>
  <p:tag name="VEVOX.ACCESSIBILITY.DECORATIVE" val="1"/>
</p:tagLst>
</file>

<file path=ppt/tags/tag1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  <p:tag name="VEVOX.ACCESSIBILITY.DECORATIVE" val="1"/>
</p:tagLst>
</file>

<file path=ppt/tags/tag1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9)"/>
  <p:tag name="VEVOX.ACCESSIBILITY.DECORATIVE" val="1"/>
</p:tagLst>
</file>

<file path=ppt/tags/tag1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9)"/>
  <p:tag name="VEVOX.ACCESSIBILITY.DECORATIVE" val="1"/>
</p:tagLst>
</file>

<file path=ppt/tags/tag1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9)"/>
  <p:tag name="VEVOX.ACCESSIBILITY.DECORATIVE" val="1"/>
</p:tagLst>
</file>

<file path=ppt/tags/tag1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9)"/>
  <p:tag name="VEVOX.ACCESSIBILITY.DECORATIVE" val="1"/>
</p:tagLst>
</file>

<file path=ppt/tags/tag1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9)"/>
  <p:tag name="VEVOX.ACCESSIBILITY.DECORATIVE" val="1"/>
</p:tagLst>
</file>

<file path=ppt/tags/tag1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9)"/>
  <p:tag name="VEVOX.ACCESSIBILITY.DECORATIVE" val="1"/>
</p:tagLst>
</file>

<file path=ppt/tags/tag1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  <p:tag name="VEVOX.ACCESSIBILITY.DECORATIVE" val="1"/>
</p:tagLst>
</file>

<file path=ppt/tags/tag1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  <p:tag name="VEVOX.ACCESSIBILITY.DECORATIVE" val="1"/>
</p:tagLst>
</file>

<file path=ppt/tags/tag1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9)"/>
  <p:tag name="VEVOX.ACCESSIBILITY.DECORATIVE" val="1"/>
</p:tagLst>
</file>

<file path=ppt/tags/tag1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9)"/>
  <p:tag name="VEVOX.ACCESSIBILITY.DECORATIVE" val="1"/>
</p:tagLst>
</file>

<file path=ppt/tags/tag1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9)"/>
  <p:tag name="VEVOX.ACCESSIBILITY.DECORATIVE" val="1"/>
</p:tagLst>
</file>

<file path=ppt/tags/tag1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  <p:tag name="VEVOX.ACCESSIBILITY.DECORATIVE" val="1"/>
</p:tagLst>
</file>

<file path=ppt/tags/tag1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9)"/>
  <p:tag name="VEVOX.ACCESSIBILITY.DECORATIVE" val="1"/>
</p:tagLst>
</file>

<file path=ppt/tags/tag1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  <p:tag name="VEVOX.ACCESSIBILITY.DECORATIVE" val="1"/>
</p:tagLst>
</file>

<file path=ppt/tags/tag1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  <p:tag name="VEVOX.ACCESSIBILITY.DECORATIVE" val="1"/>
</p:tagLst>
</file>

<file path=ppt/tags/tag1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  <p:tag name="VEVOX.ACCESSIBILITY.DECORATIVE" val="1"/>
</p:tagLst>
</file>

<file path=ppt/tags/tag1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9)"/>
  <p:tag name="VEVOX.ACCESSIBILITY.DECORATIVE" val="1"/>
</p:tagLst>
</file>

<file path=ppt/tags/tag1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  <p:tag name="VEVOX.ACCESSIBILITY.DECORATIVE" val="1"/>
</p:tagLst>
</file>

<file path=ppt/tags/tag1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  <p:tag name="VEVOX.ACCESSIBILITY.DECORATIVE" val="1"/>
</p:tagLst>
</file>

<file path=ppt/tags/tag1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9)"/>
  <p:tag name="VEVOX.ACCESSIBILITY.DECORATIVE" val="1"/>
</p:tagLst>
</file>

<file path=ppt/tags/tag1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9)"/>
  <p:tag name="VEVOX.ACCESSIBILITY.DECORATIVE" val="1"/>
</p:tagLst>
</file>

<file path=ppt/tags/tag1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9)"/>
  <p:tag name="VEVOX.ACCESSIBILITY.DECORATIVE" val="1"/>
</p:tagLst>
</file>

<file path=ppt/tags/tag1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0)"/>
  <p:tag name="VEVOX.ACCESSIBILITY.DECORATIVE" val="1"/>
</p:tagLst>
</file>

<file path=ppt/tags/tag1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  <p:tag name="VEVOX.ACCESSIBILITY.DECORATIVE" val="1"/>
</p:tagLst>
</file>

<file path=ppt/tags/tag1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0)"/>
  <p:tag name="VEVOX.ACCESSIBILITY.DECORATIVE" val="1"/>
</p:tagLst>
</file>

<file path=ppt/tags/tag1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  <p:tag name="VEVOX.ACCESSIBILITY.DECORATIVE" val="1"/>
</p:tagLst>
</file>

<file path=ppt/tags/tag1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  <p:tag name="VEVOX.ACCESSIBILITY.DECORATIVE" val="1"/>
</p:tagLst>
</file>

<file path=ppt/tags/tag1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  <p:tag name="VEVOX.ACCESSIBILITY.DECORATIVE" val="1"/>
</p:tagLst>
</file>

<file path=ppt/tags/tag1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0)"/>
  <p:tag name="VEVOX.ACCESSIBILITY.DECORATIVE" val="1"/>
</p:tagLst>
</file>

<file path=ppt/tags/tag1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  <p:tag name="VEVOX.ACCESSIBILITY.DECORATIVE" val="1"/>
</p:tagLst>
</file>

<file path=ppt/tags/tag1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  <p:tag name="VEVOX.ACCESSIBILITY.DECORATIVE" val="1"/>
</p:tagLst>
</file>

<file path=ppt/tags/tag1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0)"/>
  <p:tag name="VEVOX.ACCESSIBILITY.DECORATIVE" val="1"/>
</p:tagLst>
</file>

<file path=ppt/tags/tag1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  <p:tag name="VEVOX.ACCESSIBILITY.DECORATIVE" val="1"/>
</p:tagLst>
</file>

<file path=ppt/tags/tag1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  <p:tag name="VEVOX.ACCESSIBILITY.DECORATIVE" val="1"/>
</p:tagLst>
</file>

<file path=ppt/tags/tag1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  <p:tag name="VEVOX.ACCESSIBILITY.DECORATIVE" val="1"/>
</p:tagLst>
</file>

<file path=ppt/tags/tag1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  <p:tag name="VEVOX.ACCESSIBILITY.DECORATIVE" val="1"/>
</p:tagLst>
</file>

<file path=ppt/tags/tag1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0)"/>
  <p:tag name="VEVOX.ACCESSIBILITY.DECORATIVE" val="1"/>
</p:tagLst>
</file>

<file path=ppt/tags/tag1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  <p:tag name="VEVOX.ACCESSIBILITY.DECORATIVE" val="1"/>
</p:tagLst>
</file>

<file path=ppt/tags/tag1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  <p:tag name="VEVOX.ACCESSIBILITY.DECORATIVE" val="1"/>
</p:tagLst>
</file>

<file path=ppt/tags/tag1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0)"/>
  <p:tag name="VEVOX.ACCESSIBILITY.DECORATIVE" val="1"/>
</p:tagLst>
</file>

<file path=ppt/tags/tag1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0)"/>
  <p:tag name="VEVOX.ACCESSIBILITY.DECORATIVE" val="1"/>
</p:tagLst>
</file>

<file path=ppt/tags/tag1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0)"/>
  <p:tag name="VEVOX.ACCESSIBILITY.DECORATIVE" val="1"/>
</p:tagLst>
</file>

<file path=ppt/tags/tag1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  <p:tag name="VEVOX.ACCESSIBILITY.DECORATIVE" val="1"/>
</p:tagLst>
</file>

<file path=ppt/tags/tag1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  <p:tag name="VEVOX.ACCESSIBILITY.DECORATIVE" val="1"/>
</p:tagLst>
</file>

<file path=ppt/tags/tag1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  <p:tag name="VEVOX.ACCESSIBILITY.DECORATIVE" val="1"/>
</p:tagLst>
</file>

<file path=ppt/tags/tag1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  <p:tag name="VEVOX.ACCESSIBILITY.DECORATIVE" val="1"/>
</p:tagLst>
</file>

<file path=ppt/tags/tag1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  <p:tag name="VEVOX.ACCESSIBILITY.DECORATIVE" val="1"/>
</p:tagLst>
</file>

<file path=ppt/tags/tag1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  <p:tag name="VEVOX.ACCESSIBILITY.DECORATIVE" val="1"/>
</p:tagLst>
</file>

<file path=ppt/tags/tag1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1)"/>
  <p:tag name="VEVOX.ACCESSIBILITY.DECORATIVE" val="1"/>
</p:tagLst>
</file>

<file path=ppt/tags/tag1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1)"/>
  <p:tag name="VEVOX.ACCESSIBILITY.DECORATIVE" val="1"/>
</p:tagLst>
</file>

<file path=ppt/tags/tag1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1)"/>
  <p:tag name="VEVOX.ACCESSIBILITY.DECORATIVE" val="1"/>
</p:tagLst>
</file>

<file path=ppt/tags/tag1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1)"/>
  <p:tag name="VEVOX.ACCESSIBILITY.DECORATIVE" val="1"/>
</p:tagLst>
</file>

<file path=ppt/tags/tag1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1)"/>
  <p:tag name="VEVOX.ACCESSIBILITY.DECORATIVE" val="1"/>
</p:tagLst>
</file>

<file path=ppt/tags/tag1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1)"/>
  <p:tag name="VEVOX.ACCESSIBILITY.DECORATIVE" val="1"/>
</p:tagLst>
</file>

<file path=ppt/tags/tag1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1)"/>
  <p:tag name="VEVOX.ACCESSIBILITY.DECORATIVE" val="1"/>
</p:tagLst>
</file>

<file path=ppt/tags/tag1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1)"/>
  <p:tag name="VEVOX.ACCESSIBILITY.DECORATIVE" val="1"/>
</p:tagLst>
</file>

<file path=ppt/tags/tag1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1)"/>
  <p:tag name="VEVOX.ACCESSIBILITY.DECORATIVE" val="1"/>
</p:tagLst>
</file>

<file path=ppt/tags/tag1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  <p:tag name="VEVOX.ACCESSIBILITY.DECORATIVE" val="1"/>
</p:tagLst>
</file>

<file path=ppt/tags/tag1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  <p:tag name="VEVOX.ACCESSIBILITY.DECORATIVE" val="1"/>
</p:tagLst>
</file>

<file path=ppt/tags/tag1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  <p:tag name="VEVOX.ACCESSIBILITY.DECORATIVE" val="1"/>
</p:tagLst>
</file>

<file path=ppt/tags/tag1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  <p:tag name="VEVOX.ACCESSIBILITY.DECORATIVE" val="1"/>
</p:tagLst>
</file>

<file path=ppt/tags/tag1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1)"/>
  <p:tag name="VEVOX.ACCESSIBILITY.DECORATIVE" val="1"/>
</p:tagLst>
</file>

<file path=ppt/tags/tag1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1)"/>
  <p:tag name="VEVOX.ACCESSIBILITY.DECORATIVE" val="1"/>
</p:tagLst>
</file>

<file path=ppt/tags/tag1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  <p:tag name="VEVOX.ACCESSIBILITY.DECORATIVE" val="1"/>
</p:tagLst>
</file>

<file path=ppt/tags/tag1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1)"/>
  <p:tag name="VEVOX.ACCESSIBILITY.DECORATIVE" val="1"/>
</p:tagLst>
</file>

<file path=ppt/tags/tag1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1)"/>
  <p:tag name="VEVOX.ACCESSIBILITY.DECORATIVE" val="1"/>
</p:tagLst>
</file>

<file path=ppt/tags/tag1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1)"/>
  <p:tag name="VEVOX.ACCESSIBILITY.DECORATIVE" val="1"/>
</p:tagLst>
</file>

<file path=ppt/tags/tag1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1)"/>
  <p:tag name="VEVOX.ACCESSIBILITY.DECORATIVE" val="1"/>
</p:tagLst>
</file>

<file path=ppt/tags/tag1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1)"/>
  <p:tag name="VEVOX.ACCESSIBILITY.DECORATIVE" val="1"/>
</p:tagLst>
</file>

<file path=ppt/tags/tag1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  <p:tag name="VEVOX.ACCESSIBILITY.DECORATIVE" val="1"/>
</p:tagLst>
</file>

<file path=ppt/tags/tag1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1)"/>
  <p:tag name="VEVOX.ACCESSIBILITY.DECORATIVE" val="1"/>
</p:tagLst>
</file>

<file path=ppt/tags/tag1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1)"/>
  <p:tag name="VEVOX.ACCESSIBILITY.DECORATIVE" val="1"/>
</p:tagLst>
</file>

<file path=ppt/tags/tag1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1)"/>
  <p:tag name="VEVOX.ACCESSIBILITY.DECORATIVE" val="1"/>
</p:tagLst>
</file>

<file path=ppt/tags/tag1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  <p:tag name="VEVOX.ACCESSIBILITY.DECORATIVE" val="1"/>
</p:tagLst>
</file>

<file path=ppt/tags/tag1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  <p:tag name="VEVOX.ACCESSIBILITY.DECORATIVE" val="1"/>
</p:tagLst>
</file>

<file path=ppt/tags/tag1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1)"/>
  <p:tag name="VEVOX.ACCESSIBILITY.DECORATIVE" val="1"/>
</p:tagLst>
</file>

<file path=ppt/tags/tag1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1)"/>
  <p:tag name="VEVOX.ACCESSIBILITY.DECORATIVE" val="1"/>
</p:tagLst>
</file>

<file path=ppt/tags/tag1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1)"/>
  <p:tag name="VEVOX.ACCESSIBILITY.DECORATIVE" val="1"/>
</p:tagLst>
</file>

<file path=ppt/tags/tag1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2)"/>
  <p:tag name="VEVOX.ACCESSIBILITY.DECORATIVE" val="1"/>
</p:tagLst>
</file>

<file path=ppt/tags/tag1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  <p:tag name="VEVOX.ACCESSIBILITY.DECORATIVE" val="1"/>
</p:tagLst>
</file>

<file path=ppt/tags/tag1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  <p:tag name="VEVOX.ACCESSIBILITY.DECORATIVE" val="1"/>
</p:tagLst>
</file>

<file path=ppt/tags/tag1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  <p:tag name="VEVOX.ACCESSIBILITY.DECORATIVE" val="1"/>
</p:tagLst>
</file>

<file path=ppt/tags/tag1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  <p:tag name="VEVOX.ACCESSIBILITY.DECORATIVE" val="1"/>
</p:tagLst>
</file>

<file path=ppt/tags/tag1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  <p:tag name="VEVOX.ACCESSIBILITY.DECORATIVE" val="1"/>
</p:tagLst>
</file>

<file path=ppt/tags/tag1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  <p:tag name="VEVOX.ACCESSIBILITY.DECORATIVE" val="1"/>
</p:tagLst>
</file>

<file path=ppt/tags/tag1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  <p:tag name="VEVOX.ACCESSIBILITY.DECORATIVE" val="1"/>
</p:tagLst>
</file>

<file path=ppt/tags/tag1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2)"/>
  <p:tag name="VEVOX.ACCESSIBILITY.DECORATIVE" val="1"/>
</p:tagLst>
</file>

<file path=ppt/tags/tag1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2)"/>
  <p:tag name="VEVOX.ACCESSIBILITY.DECORATIVE" val="1"/>
</p:tagLst>
</file>

<file path=ppt/tags/tag1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2)"/>
  <p:tag name="VEVOX.ACCESSIBILITY.DECORATIVE" val="1"/>
</p:tagLst>
</file>

<file path=ppt/tags/tag1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2)"/>
  <p:tag name="VEVOX.ACCESSIBILITY.DECORATIVE" val="1"/>
</p:tagLst>
</file>

<file path=ppt/tags/tag1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2)"/>
  <p:tag name="VEVOX.ACCESSIBILITY.DECORATIVE" val="1"/>
</p:tagLst>
</file>

<file path=ppt/tags/tag1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  <p:tag name="VEVOX.ACCESSIBILITY.DECORATIVE" val="1"/>
</p:tagLst>
</file>

<file path=ppt/tags/tag1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2)"/>
  <p:tag name="VEVOX.ACCESSIBILITY.DECORATIVE" val="1"/>
</p:tagLst>
</file>

<file path=ppt/tags/tag1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2)"/>
  <p:tag name="VEVOX.ACCESSIBILITY.DECORATIVE" val="1"/>
</p:tagLst>
</file>

<file path=ppt/tags/tag1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2)"/>
  <p:tag name="VEVOX.ACCESSIBILITY.DECORATIVE" val="1"/>
</p:tagLst>
</file>

<file path=ppt/tags/tag1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2)"/>
  <p:tag name="VEVOX.ACCESSIBILITY.DECORATIVE" val="1"/>
</p:tagLst>
</file>

<file path=ppt/tags/tag1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2)"/>
  <p:tag name="VEVOX.ACCESSIBILITY.DECORATIVE" val="1"/>
</p:tagLst>
</file>

<file path=ppt/tags/tag1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  <p:tag name="VEVOX.ACCESSIBILITY.DECORATIVE" val="1"/>
</p:tagLst>
</file>

<file path=ppt/tags/tag1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  <p:tag name="VEVOX.ACCESSIBILITY.DECORATIVE" val="1"/>
</p:tagLst>
</file>

<file path=ppt/tags/tag1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  <p:tag name="VEVOX.ACCESSIBILITY.DECORATIVE" val="1"/>
</p:tagLst>
</file>

<file path=ppt/tags/tag1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2)"/>
  <p:tag name="VEVOX.ACCESSIBILITY.DECORATIVE" val="1"/>
</p:tagLst>
</file>

<file path=ppt/tags/tag1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  <p:tag name="VEVOX.ACCESSIBILITY.DECORATIVE" val="1"/>
</p:tagLst>
</file>

<file path=ppt/tags/tag1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2)"/>
  <p:tag name="VEVOX.ACCESSIBILITY.DECORATIVE" val="1"/>
</p:tagLst>
</file>

<file path=ppt/tags/tag1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  <p:tag name="VEVOX.ACCESSIBILITY.DECORATIVE" val="1"/>
</p:tagLst>
</file>

<file path=ppt/tags/tag1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  <p:tag name="VEVOX.ACCESSIBILITY.DECORATIVE" val="1"/>
</p:tagLst>
</file>

<file path=ppt/tags/tag1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  <p:tag name="VEVOX.ACCESSIBILITY.DECORATIVE" val="1"/>
</p:tagLst>
</file>

<file path=ppt/tags/tag1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2)"/>
  <p:tag name="VEVOX.ACCESSIBILITY.DECORATIVE" val="1"/>
</p:tagLst>
</file>

<file path=ppt/tags/tag1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2)"/>
  <p:tag name="VEVOX.ACCESSIBILITY.DECORATIVE" val="1"/>
</p:tagLst>
</file>

<file path=ppt/tags/tag1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3)"/>
  <p:tag name="VEVOX.ACCESSIBILITY.DECORATIVE" val="1"/>
</p:tagLst>
</file>

<file path=ppt/tags/tag1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  <p:tag name="VEVOX.ACCESSIBILITY.DECORATIVE" val="1"/>
</p:tagLst>
</file>

<file path=ppt/tags/tag1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3)"/>
  <p:tag name="VEVOX.ACCESSIBILITY.DECORATIVE" val="1"/>
</p:tagLst>
</file>

<file path=ppt/tags/tag1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3)"/>
  <p:tag name="VEVOX.ACCESSIBILITY.DECORATIVE" val="1"/>
</p:tagLst>
</file>

<file path=ppt/tags/tag1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3)"/>
  <p:tag name="VEVOX.ACCESSIBILITY.DECORATIVE" val="1"/>
</p:tagLst>
</file>

<file path=ppt/tags/tag1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3)"/>
  <p:tag name="VEVOX.ACCESSIBILITY.DECORATIVE" val="1"/>
</p:tagLst>
</file>

<file path=ppt/tags/tag1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3)"/>
  <p:tag name="VEVOX.ACCESSIBILITY.DECORATIVE" val="1"/>
</p:tagLst>
</file>

<file path=ppt/tags/tag1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  <p:tag name="VEVOX.ACCESSIBILITY.DECORATIVE" val="1"/>
</p:tagLst>
</file>

<file path=ppt/tags/tag1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3)"/>
  <p:tag name="VEVOX.ACCESSIBILITY.DECORATIVE" val="1"/>
</p:tagLst>
</file>

<file path=ppt/tags/tag1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3)"/>
  <p:tag name="VEVOX.ACCESSIBILITY.DECORATIVE" val="1"/>
</p:tagLst>
</file>

<file path=ppt/tags/tag1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3)"/>
  <p:tag name="VEVOX.ACCESSIBILITY.DECORATIVE" val="1"/>
</p:tagLst>
</file>

<file path=ppt/tags/tag1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  <p:tag name="VEVOX.ACCESSIBILITY.DECORATIVE" val="1"/>
</p:tagLst>
</file>

<file path=ppt/tags/tag1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3)"/>
  <p:tag name="VEVOX.ACCESSIBILITY.DECORATIVE" val="1"/>
</p:tagLst>
</file>

<file path=ppt/tags/tag1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3)"/>
  <p:tag name="VEVOX.ACCESSIBILITY.DECORATIVE" val="1"/>
</p:tagLst>
</file>

<file path=ppt/tags/tag1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3)"/>
  <p:tag name="VEVOX.ACCESSIBILITY.DECORATIVE" val="1"/>
</p:tagLst>
</file>

<file path=ppt/tags/tag1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  <p:tag name="VEVOX.ACCESSIBILITY.DECORATIVE" val="1"/>
</p:tagLst>
</file>

<file path=ppt/tags/tag1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  <p:tag name="VEVOX.ACCESSIBILITY.DECORATIVE" val="1"/>
</p:tagLst>
</file>

<file path=ppt/tags/tag1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  <p:tag name="VEVOX.ACCESSIBILITY.DECORATIVE" val="1"/>
</p:tagLst>
</file>

<file path=ppt/tags/tag1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3)"/>
  <p:tag name="VEVOX.ACCESSIBILITY.DECORATIVE" val="1"/>
</p:tagLst>
</file>

<file path=ppt/tags/tag1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  <p:tag name="VEVOX.ACCESSIBILITY.DECORATIVE" val="1"/>
</p:tagLst>
</file>

<file path=ppt/tags/tag1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3)"/>
  <p:tag name="VEVOX.ACCESSIBILITY.DECORATIVE" val="1"/>
</p:tagLst>
</file>

<file path=ppt/tags/tag1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  <p:tag name="VEVOX.ACCESSIBILITY.DECORATIVE" val="1"/>
</p:tagLst>
</file>

<file path=ppt/tags/tag1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3)"/>
  <p:tag name="VEVOX.ACCESSIBILITY.DECORATIVE" val="1"/>
</p:tagLst>
</file>

<file path=ppt/tags/tag1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3)"/>
  <p:tag name="VEVOX.ACCESSIBILITY.DECORATIVE" val="1"/>
</p:tagLst>
</file>

<file path=ppt/tags/tag1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3)"/>
  <p:tag name="VEVOX.ACCESSIBILITY.DECORATIVE" val="1"/>
</p:tagLst>
</file>

<file path=ppt/tags/tag1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  <p:tag name="VEVOX.ACCESSIBILITY.DECORATIVE" val="1"/>
</p:tagLst>
</file>

<file path=ppt/tags/tag1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3)"/>
  <p:tag name="VEVOX.ACCESSIBILITY.DECORATIVE" val="1"/>
</p:tagLst>
</file>

<file path=ppt/tags/tag1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3)"/>
  <p:tag name="VEVOX.ACCESSIBILITY.DECORATIVE" val="1"/>
</p:tagLst>
</file>

<file path=ppt/tags/tag1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3)"/>
  <p:tag name="VEVOX.ACCESSIBILITY.DECORATIVE" val="1"/>
</p:tagLst>
</file>

<file path=ppt/tags/tag1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  <p:tag name="VEVOX.ACCESSIBILITY.DECORATIVE" val="1"/>
</p:tagLst>
</file>

<file path=ppt/tags/tag1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4)"/>
  <p:tag name="VEVOX.ACCESSIBILITY.DECORATIVE" val="1"/>
</p:tagLst>
</file>

<file path=ppt/tags/tag1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  <p:tag name="VEVOX.ACCESSIBILITY.DECORATIVE" val="1"/>
</p:tagLst>
</file>

<file path=ppt/tags/tag1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4)"/>
  <p:tag name="VEVOX.ACCESSIBILITY.DECORATIVE" val="1"/>
</p:tagLst>
</file>

<file path=ppt/tags/tag1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  <p:tag name="VEVOX.ACCESSIBILITY.DECORATIVE" val="1"/>
</p:tagLst>
</file>

<file path=ppt/tags/tag1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  <p:tag name="VEVOX.ACCESSIBILITY.DECORATIVE" val="1"/>
</p:tagLst>
</file>

<file path=ppt/tags/tag1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  <p:tag name="VEVOX.ACCESSIBILITY.DECORATIVE" val="1"/>
</p:tagLst>
</file>

<file path=ppt/tags/tag1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4)"/>
  <p:tag name="VEVOX.ACCESSIBILITY.DECORATIVE" val="1"/>
</p:tagLst>
</file>

<file path=ppt/tags/tag1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  <p:tag name="VEVOX.ACCESSIBILITY.DECORATIVE" val="1"/>
</p:tagLst>
</file>

<file path=ppt/tags/tag1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4)"/>
  <p:tag name="VEVOX.ACCESSIBILITY.DECORATIVE" val="1"/>
</p:tagLst>
</file>

<file path=ppt/tags/tag1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4)"/>
  <p:tag name="VEVOX.ACCESSIBILITY.DECORATIVE" val="1"/>
</p:tagLst>
</file>

<file path=ppt/tags/tag1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4)"/>
  <p:tag name="VEVOX.ACCESSIBILITY.DECORATIVE" val="1"/>
</p:tagLst>
</file>

<file path=ppt/tags/tag1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  <p:tag name="VEVOX.ACCESSIBILITY.DECORATIVE" val="1"/>
</p:tagLst>
</file>

<file path=ppt/tags/tag1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  <p:tag name="VEVOX.ACCESSIBILITY.DECORATIVE" val="1"/>
</p:tagLst>
</file>

<file path=ppt/tags/tag1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  <p:tag name="VEVOX.ACCESSIBILITY.DECORATIVE" val="1"/>
</p:tagLst>
</file>

<file path=ppt/tags/tag1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  <p:tag name="VEVOX.ACCESSIBILITY.DECORATIVE" val="1"/>
</p:tagLst>
</file>

<file path=ppt/tags/tag1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  <p:tag name="VEVOX.ACCESSIBILITY.DECORATIVE" val="1"/>
</p:tagLst>
</file>

<file path=ppt/tags/tag1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4)"/>
  <p:tag name="VEVOX.ACCESSIBILITY.DECORATIVE" val="1"/>
</p:tagLst>
</file>

<file path=ppt/tags/tag1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4)"/>
  <p:tag name="VEVOX.ACCESSIBILITY.DECORATIVE" val="1"/>
</p:tagLst>
</file>

<file path=ppt/tags/tag1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  <p:tag name="VEVOX.ACCESSIBILITY.DECORATIVE" val="1"/>
</p:tagLst>
</file>

<file path=ppt/tags/tag1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  <p:tag name="VEVOX.ACCESSIBILITY.DECORATIVE" val="1"/>
</p:tagLst>
</file>

<file path=ppt/tags/tag1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  <p:tag name="VEVOX.ACCESSIBILITY.DECORATIVE" val="1"/>
</p:tagLst>
</file>

<file path=ppt/tags/tag1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  <p:tag name="VEVOX.ACCESSIBILITY.DECORATIVE" val="1"/>
</p:tagLst>
</file>

<file path=ppt/tags/tag1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  <p:tag name="VEVOX.ACCESSIBILITY.DECORATIVE" val="1"/>
</p:tagLst>
</file>

<file path=ppt/tags/tag1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  <p:tag name="VEVOX.ACCESSIBILITY.DECORATIVE" val="1"/>
</p:tagLst>
</file>

<file path=ppt/tags/tag1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  <p:tag name="VEVOX.ACCESSIBILITY.DECORATIVE" val="1"/>
</p:tagLst>
</file>

<file path=ppt/tags/tag1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  <p:tag name="VEVOX.ACCESSIBILITY.DECORATIVE" val="1"/>
</p:tagLst>
</file>

<file path=ppt/tags/tag1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  <p:tag name="VEVOX.ACCESSIBILITY.DECORATIVE" val="1"/>
</p:tagLst>
</file>

<file path=ppt/tags/tag1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4)"/>
  <p:tag name="VEVOX.ACCESSIBILITY.DECORATIVE" val="1"/>
</p:tagLst>
</file>

<file path=ppt/tags/tag1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4)"/>
  <p:tag name="VEVOX.ACCESSIBILITY.DECORATIVE" val="1"/>
</p:tagLst>
</file>

<file path=ppt/tags/tag1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  <p:tag name="VEVOX.ACCESSIBILITY.DECORATIVE" val="1"/>
</p:tagLst>
</file>

<file path=ppt/tags/tag1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5)"/>
  <p:tag name="VEVOX.ACCESSIBILITY.DECORATIVE" val="1"/>
</p:tagLst>
</file>

<file path=ppt/tags/tag1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  <p:tag name="VEVOX.ACCESSIBILITY.DECORATIVE" val="1"/>
</p:tagLst>
</file>

<file path=ppt/tags/tag1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5)"/>
  <p:tag name="VEVOX.ACCESSIBILITY.DECORATIVE" val="1"/>
</p:tagLst>
</file>

<file path=ppt/tags/tag1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  <p:tag name="VEVOX.ACCESSIBILITY.DECORATIVE" val="1"/>
</p:tagLst>
</file>

<file path=ppt/tags/tag1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  <p:tag name="VEVOX.ACCESSIBILITY.DECORATIVE" val="1"/>
</p:tagLst>
</file>

<file path=ppt/tags/tag1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  <p:tag name="VEVOX.ACCESSIBILITY.DECORATIVE" val="1"/>
</p:tagLst>
</file>

<file path=ppt/tags/tag1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5)"/>
  <p:tag name="VEVOX.ACCESSIBILITY.DECORATIVE" val="1"/>
</p:tagLst>
</file>

<file path=ppt/tags/tag1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  <p:tag name="VEVOX.ACCESSIBILITY.DECORATIVE" val="1"/>
</p:tagLst>
</file>

<file path=ppt/tags/tag1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5)"/>
  <p:tag name="VEVOX.ACCESSIBILITY.DECORATIVE" val="1"/>
</p:tagLst>
</file>

<file path=ppt/tags/tag1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5)"/>
  <p:tag name="VEVOX.ACCESSIBILITY.DECORATIVE" val="1"/>
</p:tagLst>
</file>

<file path=ppt/tags/tag1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  <p:tag name="VEVOX.ACCESSIBILITY.DECORATIVE" val="1"/>
</p:tagLst>
</file>

<file path=ppt/tags/tag1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5)"/>
  <p:tag name="VEVOX.ACCESSIBILITY.DECORATIVE" val="1"/>
</p:tagLst>
</file>

<file path=ppt/tags/tag1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5)"/>
  <p:tag name="VEVOX.ACCESSIBILITY.DECORATIVE" val="1"/>
</p:tagLst>
</file>

<file path=ppt/tags/tag1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  <p:tag name="VEVOX.ACCESSIBILITY.DECORATIVE" val="1"/>
</p:tagLst>
</file>

<file path=ppt/tags/tag1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5)"/>
  <p:tag name="VEVOX.ACCESSIBILITY.DECORATIVE" val="1"/>
</p:tagLst>
</file>

<file path=ppt/tags/tag1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  <p:tag name="VEVOX.ACCESSIBILITY.DECORATIVE" val="1"/>
</p:tagLst>
</file>

<file path=ppt/tags/tag1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5)"/>
  <p:tag name="VEVOX.ACCESSIBILITY.DECORATIVE" val="1"/>
</p:tagLst>
</file>

<file path=ppt/tags/tag1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5)"/>
  <p:tag name="VEVOX.ACCESSIBILITY.DECORATIVE" val="1"/>
</p:tagLst>
</file>

<file path=ppt/tags/tag1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  <p:tag name="VEVOX.ACCESSIBILITY.DECORATIVE" val="1"/>
</p:tagLst>
</file>

<file path=ppt/tags/tag1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  <p:tag name="VEVOX.ACCESSIBILITY.DECORATIVE" val="1"/>
</p:tagLst>
</file>

<file path=ppt/tags/tag1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5)"/>
  <p:tag name="VEVOX.ACCESSIBILITY.DECORATIVE" val="1"/>
</p:tagLst>
</file>

<file path=ppt/tags/tag1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5)"/>
  <p:tag name="VEVOX.ACCESSIBILITY.DECORATIVE" val="1"/>
</p:tagLst>
</file>

<file path=ppt/tags/tag1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  <p:tag name="VEVOX.ACCESSIBILITY.DECORATIVE" val="1"/>
</p:tagLst>
</file>

<file path=ppt/tags/tag1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5)"/>
  <p:tag name="VEVOX.ACCESSIBILITY.DECORATIVE" val="1"/>
</p:tagLst>
</file>

<file path=ppt/tags/tag1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5)"/>
  <p:tag name="VEVOX.ACCESSIBILITY.DECORATIVE" val="1"/>
</p:tagLst>
</file>

<file path=ppt/tags/tag1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5)"/>
  <p:tag name="VEVOX.ACCESSIBILITY.DECORATIVE" val="1"/>
</p:tagLst>
</file>

<file path=ppt/tags/tag1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  <p:tag name="VEVOX.ACCESSIBILITY.DECORATIVE" val="1"/>
</p:tagLst>
</file>

<file path=ppt/tags/tag1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  <p:tag name="VEVOX.ACCESSIBILITY.DECORATIVE" val="1"/>
</p:tagLst>
</file>

<file path=ppt/tags/tag1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6)"/>
  <p:tag name="VEVOX.ACCESSIBILITY.DECORATIVE" val="1"/>
</p:tagLst>
</file>

<file path=ppt/tags/tag1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  <p:tag name="VEVOX.ACCESSIBILITY.DECORATIVE" val="1"/>
</p:tagLst>
</file>

<file path=ppt/tags/tag1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6)"/>
  <p:tag name="VEVOX.ACCESSIBILITY.DECORATIVE" val="1"/>
</p:tagLst>
</file>

<file path=ppt/tags/tag1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  <p:tag name="VEVOX.ACCESSIBILITY.DECORATIVE" val="1"/>
</p:tagLst>
</file>

<file path=ppt/tags/tag1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  <p:tag name="VEVOX.ACCESSIBILITY.DECORATIVE" val="1"/>
</p:tagLst>
</file>

<file path=ppt/tags/tag1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  <p:tag name="VEVOX.ACCESSIBILITY.DECORATIVE" val="1"/>
</p:tagLst>
</file>

<file path=ppt/tags/tag1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6)"/>
  <p:tag name="VEVOX.ACCESSIBILITY.DECORATIVE" val="1"/>
</p:tagLst>
</file>

<file path=ppt/tags/tag1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  <p:tag name="VEVOX.ACCESSIBILITY.DECORATIVE" val="1"/>
</p:tagLst>
</file>

<file path=ppt/tags/tag1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6)"/>
  <p:tag name="VEVOX.ACCESSIBILITY.DECORATIVE" val="1"/>
</p:tagLst>
</file>

<file path=ppt/tags/tag1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6)"/>
  <p:tag name="VEVOX.ACCESSIBILITY.DECORATIVE" val="1"/>
</p:tagLst>
</file>

<file path=ppt/tags/tag1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6)"/>
  <p:tag name="VEVOX.ACCESSIBILITY.DECORATIVE" val="1"/>
</p:tagLst>
</file>

<file path=ppt/tags/tag1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  <p:tag name="VEVOX.ACCESSIBILITY.DECORATIVE" val="1"/>
</p:tagLst>
</file>

<file path=ppt/tags/tag1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  <p:tag name="VEVOX.ACCESSIBILITY.DECORATIVE" val="1"/>
</p:tagLst>
</file>

<file path=ppt/tags/tag1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  <p:tag name="VEVOX.ACCESSIBILITY.DECORATIVE" val="1"/>
</p:tagLst>
</file>

<file path=ppt/tags/tag1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  <p:tag name="VEVOX.ACCESSIBILITY.DECORATIVE" val="1"/>
</p:tagLst>
</file>

<file path=ppt/tags/tag1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  <p:tag name="VEVOX.ACCESSIBILITY.DECORATIVE" val="1"/>
</p:tagLst>
</file>

<file path=ppt/tags/tag1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  <p:tag name="VEVOX.ACCESSIBILITY.DECORATIVE" val="1"/>
</p:tagLst>
</file>

<file path=ppt/tags/tag1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  <p:tag name="VEVOX.ACCESSIBILITY.DECORATIVE" val="1"/>
</p:tagLst>
</file>

<file path=ppt/tags/tag1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  <p:tag name="VEVOX.ACCESSIBILITY.DECORATIVE" val="1"/>
</p:tagLst>
</file>

<file path=ppt/tags/tag1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6)"/>
  <p:tag name="VEVOX.ACCESSIBILITY.DECORATIVE" val="1"/>
</p:tagLst>
</file>

<file path=ppt/tags/tag1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6)"/>
  <p:tag name="VEVOX.ACCESSIBILITY.DECORATIVE" val="1"/>
</p:tagLst>
</file>

<file path=ppt/tags/tag1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6)"/>
  <p:tag name="VEVOX.ACCESSIBILITY.DECORATIVE" val="1"/>
</p:tagLst>
</file>

<file path=ppt/tags/tag1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6)"/>
  <p:tag name="VEVOX.ACCESSIBILITY.DECORATIVE" val="1"/>
</p:tagLst>
</file>

<file path=ppt/tags/tag1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  <p:tag name="VEVOX.ACCESSIBILITY.DECORATIVE" val="1"/>
</p:tagLst>
</file>

<file path=ppt/tags/tag1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  <p:tag name="VEVOX.ACCESSIBILITY.DECORATIVE" val="1"/>
</p:tagLst>
</file>

<file path=ppt/tags/tag1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  <p:tag name="VEVOX.ACCESSIBILITY.DECORATIVE" val="1"/>
</p:tagLst>
</file>

<file path=ppt/tags/tag1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  <p:tag name="VEVOX.ACCESSIBILITY.DECORATIVE" val="1"/>
</p:tagLst>
</file>

<file path=ppt/tags/tag1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  <p:tag name="VEVOX.ACCESSIBILITY.DECORATIVE" val="1"/>
</p:tagLst>
</file>

<file path=ppt/tags/tag1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  <p:tag name="VEVOX.ACCESSIBILITY.DECORATIVE" val="1"/>
</p:tagLst>
</file>

<file path=ppt/tags/tag1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6)"/>
  <p:tag name="VEVOX.ACCESSIBILITY.DECORATIVE" val="1"/>
</p:tagLst>
</file>

<file path=ppt/tags/tag1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7)"/>
  <p:tag name="VEVOX.ACCESSIBILITY.DECORATIVE" val="1"/>
</p:tagLst>
</file>

<file path=ppt/tags/tag1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  <p:tag name="VEVOX.ACCESSIBILITY.DECORATIVE" val="1"/>
</p:tagLst>
</file>

<file path=ppt/tags/tag1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7)"/>
  <p:tag name="VEVOX.ACCESSIBILITY.DECORATIVE" val="1"/>
</p:tagLst>
</file>

<file path=ppt/tags/tag1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7)"/>
  <p:tag name="VEVOX.ACCESSIBILITY.DECORATIVE" val="1"/>
</p:tagLst>
</file>

<file path=ppt/tags/tag1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7)"/>
  <p:tag name="VEVOX.ACCESSIBILITY.DECORATIVE" val="1"/>
</p:tagLst>
</file>

<file path=ppt/tags/tag1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7)"/>
  <p:tag name="VEVOX.ACCESSIBILITY.DECORATIVE" val="1"/>
</p:tagLst>
</file>

<file path=ppt/tags/tag1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7)"/>
  <p:tag name="VEVOX.ACCESSIBILITY.DECORATIVE" val="1"/>
</p:tagLst>
</file>

<file path=ppt/tags/tag1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  <p:tag name="VEVOX.ACCESSIBILITY.DECORATIVE" val="1"/>
</p:tagLst>
</file>

<file path=ppt/tags/tag1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7)"/>
  <p:tag name="VEVOX.ACCESSIBILITY.DECORATIVE" val="1"/>
</p:tagLst>
</file>

<file path=ppt/tags/tag1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7)"/>
  <p:tag name="VEVOX.ACCESSIBILITY.DECORATIVE" val="1"/>
</p:tagLst>
</file>

<file path=ppt/tags/tag1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  <p:tag name="VEVOX.ACCESSIBILITY.DECORATIVE" val="1"/>
</p:tagLst>
</file>

<file path=ppt/tags/tag1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  <p:tag name="VEVOX.ACCESSIBILITY.DECORATIVE" val="1"/>
</p:tagLst>
</file>

<file path=ppt/tags/tag1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  <p:tag name="VEVOX.ACCESSIBILITY.DECORATIVE" val="1"/>
</p:tagLst>
</file>

<file path=ppt/tags/tag1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7)"/>
  <p:tag name="VEVOX.ACCESSIBILITY.DECORATIVE" val="1"/>
</p:tagLst>
</file>

<file path=ppt/tags/tag1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  <p:tag name="VEVOX.ACCESSIBILITY.DECORATIVE" val="1"/>
</p:tagLst>
</file>

<file path=ppt/tags/tag1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7)"/>
  <p:tag name="VEVOX.ACCESSIBILITY.DECORATIVE" val="1"/>
</p:tagLst>
</file>

<file path=ppt/tags/tag1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7)"/>
  <p:tag name="VEVOX.ACCESSIBILITY.DECORATIVE" val="1"/>
</p:tagLst>
</file>

<file path=ppt/tags/tag1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  <p:tag name="VEVOX.ACCESSIBILITY.DECORATIVE" val="1"/>
</p:tagLst>
</file>

<file path=ppt/tags/tag1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  <p:tag name="VEVOX.ACCESSIBILITY.DECORATIVE" val="1"/>
</p:tagLst>
</file>

<file path=ppt/tags/tag1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  <p:tag name="VEVOX.ACCESSIBILITY.DECORATIVE" val="1"/>
</p:tagLst>
</file>

<file path=ppt/tags/tag1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  <p:tag name="VEVOX.ACCESSIBILITY.DECORATIVE" val="1"/>
</p:tagLst>
</file>

<file path=ppt/tags/tag1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7)"/>
  <p:tag name="VEVOX.ACCESSIBILITY.DECORATIVE" val="1"/>
</p:tagLst>
</file>

<file path=ppt/tags/tag1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7)"/>
  <p:tag name="VEVOX.ACCESSIBILITY.DECORATIVE" val="1"/>
</p:tagLst>
</file>

<file path=ppt/tags/tag1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  <p:tag name="VEVOX.ACCESSIBILITY.DECORATIVE" val="1"/>
</p:tagLst>
</file>

<file path=ppt/tags/tag1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7)"/>
  <p:tag name="VEVOX.ACCESSIBILITY.DECORATIVE" val="1"/>
</p:tagLst>
</file>

<file path=ppt/tags/tag1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7)"/>
  <p:tag name="VEVOX.ACCESSIBILITY.DECORATIVE" val="1"/>
</p:tagLst>
</file>

<file path=ppt/tags/tag1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  <p:tag name="VEVOX.ACCESSIBILITY.DECORATIVE" val="1"/>
</p:tagLst>
</file>

<file path=ppt/tags/tag17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  <p:tag name="VEVOX.ACCESSIBILITY.DECORATIVE" val="1"/>
</p:tagLst>
</file>

<file path=ppt/tags/tag17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7)"/>
  <p:tag name="VEVOX.ACCESSIBILITY.DECORATIVE" val="1"/>
</p:tagLst>
</file>

<file path=ppt/tags/tag17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0,28)"/>
  <p:tag name="VEVOX.ACCESSIBILITY.DECORATIVE" val="1"/>
</p:tagLst>
</file>

<file path=ppt/tags/tag17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  <p:tag name="VEVOX.ACCESSIBILITY.DECORATIVE" val="1"/>
</p:tagLst>
</file>

<file path=ppt/tags/tag17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  <p:tag name="VEVOX.ACCESSIBILITY.DECORATIVE" val="1"/>
</p:tagLst>
</file>

<file path=ppt/tags/tag17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  <p:tag name="VEVOX.ACCESSIBILITY.DECORATIVE" val="1"/>
</p:tagLst>
</file>

<file path=ppt/tags/tag17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  <p:tag name="VEVOX.ACCESSIBILITY.DECORATIVE" val="1"/>
</p:tagLst>
</file>

<file path=ppt/tags/tag17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  <p:tag name="VEVOX.ACCESSIBILITY.DECORATIVE" val="1"/>
</p:tagLst>
</file>

<file path=ppt/tags/tag17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  <p:tag name="VEVOX.ACCESSIBILITY.DECORATIVE" val="1"/>
</p:tagLst>
</file>

<file path=ppt/tags/tag17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  <p:tag name="VEVOX.ACCESSIBILITY.DECORATIVE" val="1"/>
</p:tagLst>
</file>

<file path=ppt/tags/tag17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8)"/>
  <p:tag name="VEVOX.ACCESSIBILITY.DECORATIVE" val="1"/>
</p:tagLst>
</file>

<file path=ppt/tags/tag17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  <p:tag name="VEVOX.ACCESSIBILITY.DECORATIVE" val="1"/>
</p:tagLst>
</file>

<file path=ppt/tags/tag17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8)"/>
  <p:tag name="VEVOX.ACCESSIBILITY.DECORATIVE" val="1"/>
</p:tagLst>
</file>

<file path=ppt/tags/tag17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  <p:tag name="VEVOX.ACCESSIBILITY.DECORATIVE" val="1"/>
</p:tagLst>
</file>

<file path=ppt/tags/tag17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  <p:tag name="VEVOX.ACCESSIBILITY.DECORATIVE" val="1"/>
</p:tagLst>
</file>

<file path=ppt/tags/tag17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8)"/>
  <p:tag name="VEVOX.ACCESSIBILITY.DECORATIVE" val="1"/>
</p:tagLst>
</file>

<file path=ppt/tags/tag17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8)"/>
  <p:tag name="VEVOX.ACCESSIBILITY.DECORATIVE" val="1"/>
</p:tagLst>
</file>

<file path=ppt/tags/tag17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  <p:tag name="VEVOX.ACCESSIBILITY.DECORATIVE" val="1"/>
</p:tagLst>
</file>

<file path=ppt/tags/tag17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  <p:tag name="VEVOX.ACCESSIBILITY.DECORATIVE" val="1"/>
</p:tagLst>
</file>

<file path=ppt/tags/tag17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8)"/>
  <p:tag name="VEVOX.ACCESSIBILITY.DECORATIVE" val="1"/>
</p:tagLst>
</file>

<file path=ppt/tags/tag17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8)"/>
  <p:tag name="VEVOX.ACCESSIBILITY.DECORATIVE" val="1"/>
</p:tagLst>
</file>

<file path=ppt/tags/tag17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8)"/>
  <p:tag name="VEVOX.ACCESSIBILITY.DECORATIVE" val="1"/>
</p:tagLst>
</file>

<file path=ppt/tags/tag17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  <p:tag name="VEVOX.ACCESSIBILITY.DECORATIVE" val="1"/>
</p:tagLst>
</file>

<file path=ppt/tags/tag17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8)"/>
  <p:tag name="VEVOX.ACCESSIBILITY.DECORATIVE" val="1"/>
</p:tagLst>
</file>

<file path=ppt/tags/tag17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  <p:tag name="VEVOX.ACCESSIBILITY.DECORATIVE" val="1"/>
</p:tagLst>
</file>

<file path=ppt/tags/tag17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8)"/>
  <p:tag name="VEVOX.ACCESSIBILITY.DECORATIVE" val="1"/>
</p:tagLst>
</file>

<file path=ppt/tags/tag17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  <p:tag name="VEVOX.ACCESSIBILITY.DECORATIVE" val="1"/>
</p:tagLst>
</file>

<file path=ppt/tags/tag17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  <p:tag name="VEVOX.ACCESSIBILITY.DECORATIVE" val="1"/>
</p:tagLst>
</file>

<file path=ppt/tags/tag17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  <p:tag name="VEVOX.ACCESSIBILITY.DECORATIVE" val="1"/>
</p:tagLst>
</file>

<file path=ppt/tags/tag17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  <p:tag name="VEVOX.ACCESSIBILITY.DECORATIVE" val="1"/>
</p:tagLst>
</file>

<file path=ppt/tags/tag17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8)"/>
  <p:tag name="VEVOX.ACCESSIBILITY.DECORATIVE" val="1"/>
</p:tagLst>
</file>

<file path=ppt/tags/tag17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8)"/>
  <p:tag name="VEVOX.ACCESSIBILITY.DECORATIVE" val="1"/>
</p:tagLst>
</file>

<file path=ppt/tags/tag17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5643781&quot;,&quot;questionSettings&quot;:{},&quot;alias&quot;:&quot;&quot;,&quot;wordCloudQuestion&quot;:true,&quot;resultFormat&quot;:&quot;WORD_CLOUD2&quot;,&quot;text&quot;:&quot;&lt;p&gt;How would you define training?&lt;/p&gt;&quot;,&quot;@type&quot;:&quot;OpenTextQuestion&quot;,&quot;correctAnswers&quot;:[],&quot;image&quot;:null}"/>
  <p:tag name="VEVOX.ORIGIN.SESSION.ID" val="884661"/>
  <p:tag name="VEVOX.ORIGIN.QUESTION.ID" val="5643781"/>
  <p:tag name="VEVOX.QUESTIONSLIDEID" val="4956#1488210706/951379580"/>
  <p:tag name="VEVOX.SLIDEFORMAT.VERSION" val="1.019"/>
  <p:tag name="VEVOX.ACCENTCATCHERS" val="[&quot;6&quot;,&quot;4&quot;,&quot;5&quot;,&quot;7&quot;,&quot;8&quot;,&quot;9&quot;]"/>
  <p:tag name="VEVOX.HASRESULTS" val="true"/>
</p:tagLst>
</file>

<file path=ppt/tags/tag17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How would you define training?"/>
</p:tagLst>
</file>

<file path=ppt/tags/tag17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7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17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17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17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17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17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17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7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  <p:tag name="VEVOX.ACCESSIBILITY.DECORATIVE" val="1"/>
</p:tagLst>
</file>

<file path=ppt/tags/tag17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  <p:tag name="VEVOX.ACCESSIBILITY.DECORATIVE" val="1"/>
</p:tagLst>
</file>

<file path=ppt/tags/tag17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  <p:tag name="VEVOX.ACCESSIBILITY.DECORATIVE" val="1"/>
</p:tagLst>
</file>

<file path=ppt/tags/tag17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  <p:tag name="VEVOX.ACCESSIBILITY.DECORATIVE" val="1"/>
</p:tagLst>
</file>

<file path=ppt/tags/tag17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7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7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  <p:tag name="VEVOX.ACCESSIBILITY.DECORATIVE" val="1"/>
</p:tagLst>
</file>

<file path=ppt/tags/tag17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5643781&quot;,&quot;questionSettings&quot;:{},&quot;alias&quot;:&quot;&quot;,&quot;wordCloudQuestion&quot;:true,&quot;resultFormat&quot;:&quot;WORD_CLOUD2&quot;,&quot;text&quot;:&quot;&lt;p&gt;How would you define training?&lt;/p&gt;&quot;,&quot;@type&quot;:&quot;OpenTextQuestion&quot;,&quot;correctAnswers&quot;:[],&quot;image&quot;:null}"/>
  <p:tag name="VEVOX.QUESTIONSLIDEID" val="4956#1488210706/951379580"/>
  <p:tag name="VEVOX.SLIDEFORMAT.VERSION" val="1.019"/>
  <p:tag name="VEVOX.ACCENTCATCHERS" val="[&quot;6&quot;,&quot;4&quot;,&quot;5&quot;,&quot;7&quot;,&quot;8&quot;,&quot;9&quot;]"/>
  <p:tag name="VEVOX.HASRESULTS" val="true"/>
</p:tagLst>
</file>

<file path=ppt/tags/tag17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How would you define training?"/>
</p:tagLst>
</file>

<file path=ppt/tags/tag17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17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2"/>
</p:tagLst>
</file>

<file path=ppt/tags/tag17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3"/>
</p:tagLst>
</file>

<file path=ppt/tags/tag17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1"/>
</p:tagLst>
</file>

<file path=ppt/tags/tag17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4"/>
</p:tagLst>
</file>

<file path=ppt/tags/tag17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5"/>
</p:tagLst>
</file>

<file path=ppt/tags/tag17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NTCOPY" val="6"/>
</p:tagLst>
</file>

<file path=ppt/tags/tag17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17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  <p:tag name="VEVOX.ACCESSIBILITY.DECORATIVE" val="1"/>
</p:tagLst>
</file>

<file path=ppt/tags/tag17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  <p:tag name="VEVOX.ACCESSIBILITY.DECORATIVE" val="1"/>
</p:tagLst>
</file>

<file path=ppt/tags/tag17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  <p:tag name="VEVOX.ACCESSIBILITY.DECORATIVE" val="1"/>
</p:tagLst>
</file>

<file path=ppt/tags/tag17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17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17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CONTENT" val="X"/>
  <p:tag name="VEVOX.ACCESSIBILITY.DECORATIVE" val="1"/>
</p:tagLst>
</file>

<file path=ppt/tags/tag17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IBILITY.DECORATIVE" val="1"/>
  <p:tag name="VEVOX.RESULT.PLACEHOLDER" val="0"/>
</p:tagLst>
</file>

<file path=ppt/tags/tag17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7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7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7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7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7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7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8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8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8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8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8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8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ags/tag18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NEWWC.WORD" val="X"/>
</p:tagLst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1FFE725-3595-445B-B10E-5242B60D79ED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1592</Words>
  <Application>Microsoft Office PowerPoint</Application>
  <PresentationFormat>Widescreen</PresentationFormat>
  <Paragraphs>363</Paragraphs>
  <Slides>51</Slides>
  <Notes>33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51</vt:i4>
      </vt:variant>
    </vt:vector>
  </HeadingPairs>
  <TitlesOfParts>
    <vt:vector size="60" baseType="lpstr">
      <vt:lpstr>Arial MT</vt:lpstr>
      <vt:lpstr>Aptos</vt:lpstr>
      <vt:lpstr>Arial</vt:lpstr>
      <vt:lpstr>Calibri</vt:lpstr>
      <vt:lpstr>Calibri Light</vt:lpstr>
      <vt:lpstr>Raleway</vt:lpstr>
      <vt:lpstr>Wingdings</vt:lpstr>
      <vt:lpstr>Sub Title 1</vt:lpstr>
      <vt:lpstr>Accessible 2</vt:lpstr>
      <vt:lpstr>PowerPoint Presentation</vt:lpstr>
      <vt:lpstr>PowerPoint Presentation</vt:lpstr>
      <vt:lpstr>PowerPoint Presentation</vt:lpstr>
      <vt:lpstr>PowerPoint Presentation</vt:lpstr>
      <vt:lpstr>Join the Vevox session </vt:lpstr>
      <vt:lpstr>What does learning &amp; development mean to you?</vt:lpstr>
      <vt:lpstr>What does learning &amp; development mean to you?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Join the Vevox session  </vt:lpstr>
      <vt:lpstr>How would you define training?</vt:lpstr>
      <vt:lpstr>How would you define training?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Wilkin</dc:creator>
  <cp:lastModifiedBy>Jessica Newport</cp:lastModifiedBy>
  <cp:revision>7</cp:revision>
  <dcterms:created xsi:type="dcterms:W3CDTF">2025-01-08T17:30:55Z</dcterms:created>
  <dcterms:modified xsi:type="dcterms:W3CDTF">2026-03-11T13:07:48Z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2023-11-28T00:00:00Z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2025-01-08T00:00:00Z</vt:filetime>
  </property>
  <property fmtid="{D5CDD505-2E9C-101B-9397-08002B2CF9AE}" pid="5" name="Producer">
    <vt:lpwstr>Microsoft® PowerPoint® for Microsoft 365</vt:lpwstr>
  </property>
</Properties>
</file>