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7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140825E-4A15-4D39-8176-1F07E904CB30}" type="datetimeFigureOut">
              <a:rPr lang="en-US" smtClean="0"/>
              <a:t>10/22/2018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Written Essay </a:t>
            </a:r>
            <a:r>
              <a:rPr lang="en-US" dirty="0" smtClean="0"/>
              <a:t>–</a:t>
            </a:r>
            <a:r>
              <a:rPr lang="en-GB" dirty="0" smtClean="0"/>
              <a:t> Assignment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The Psychology of Exercise and Physical Activity</a:t>
            </a:r>
          </a:p>
          <a:p>
            <a:r>
              <a:rPr lang="en-GB" b="1" dirty="0" smtClean="0"/>
              <a:t>Week </a:t>
            </a:r>
            <a:r>
              <a:rPr lang="en-GB" b="1" dirty="0" smtClean="0"/>
              <a:t>4 </a:t>
            </a:r>
            <a:r>
              <a:rPr lang="en-US" b="1" dirty="0" smtClean="0"/>
              <a:t>–</a:t>
            </a:r>
            <a:r>
              <a:rPr lang="en-GB" b="1" dirty="0" smtClean="0"/>
              <a:t> </a:t>
            </a:r>
            <a:r>
              <a:rPr lang="en-GB" b="1" dirty="0" smtClean="0"/>
              <a:t>23</a:t>
            </a:r>
            <a:r>
              <a:rPr lang="en-GB" b="1" baseline="30000" dirty="0" smtClean="0"/>
              <a:t>rd</a:t>
            </a:r>
            <a:r>
              <a:rPr lang="en-GB" b="1" dirty="0" smtClean="0"/>
              <a:t> </a:t>
            </a:r>
            <a:r>
              <a:rPr lang="en-GB" b="1" dirty="0" smtClean="0"/>
              <a:t>October</a:t>
            </a:r>
            <a:r>
              <a:rPr lang="en-GB" b="1" dirty="0" smtClean="0"/>
              <a:t>, </a:t>
            </a:r>
            <a:r>
              <a:rPr lang="en-GB" b="1" dirty="0" smtClean="0"/>
              <a:t>2018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20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38" y="1042352"/>
            <a:ext cx="7583487" cy="2739572"/>
          </a:xfrm>
        </p:spPr>
        <p:txBody>
          <a:bodyPr/>
          <a:lstStyle/>
          <a:p>
            <a:r>
              <a:rPr lang="en-GB" sz="2000" b="1" dirty="0"/>
              <a:t>TASK: 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Answer the following essay question.</a:t>
            </a:r>
            <a:br>
              <a:rPr lang="en-GB" sz="2000" dirty="0"/>
            </a:br>
            <a:r>
              <a:rPr lang="en-GB" sz="2000" dirty="0"/>
              <a:t> </a:t>
            </a:r>
            <a:br>
              <a:rPr lang="en-GB" sz="2000" dirty="0"/>
            </a:br>
            <a:r>
              <a:rPr lang="en-GB" sz="2000" dirty="0"/>
              <a:t>Using relevant published research, critically appraise both the potential positive and negative psychological effects associated with being physically active and exercising.</a:t>
            </a:r>
            <a:br>
              <a:rPr lang="en-GB" sz="2000" dirty="0"/>
            </a:br>
            <a:r>
              <a:rPr lang="en-GB" sz="2000" dirty="0"/>
              <a:t>(2000 words).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/>
              <a:t>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3734694"/>
            <a:ext cx="7583487" cy="2303035"/>
          </a:xfrm>
        </p:spPr>
        <p:txBody>
          <a:bodyPr>
            <a:normAutofit/>
          </a:bodyPr>
          <a:lstStyle/>
          <a:p>
            <a:r>
              <a:rPr lang="en-GB" sz="2000" dirty="0"/>
              <a:t>Examples of potential topics for inclusion: anxiety, depression, self-efficacy, motivation, stress reduction, social physique anxiety, muscle </a:t>
            </a:r>
            <a:r>
              <a:rPr lang="en-GB" sz="2000" dirty="0" err="1"/>
              <a:t>dysmorphia</a:t>
            </a:r>
            <a:r>
              <a:rPr lang="en-GB" sz="2000" dirty="0"/>
              <a:t>, exercise dependence, exercise and eating </a:t>
            </a:r>
            <a:r>
              <a:rPr lang="en-GB" sz="2000" dirty="0" smtClean="0"/>
              <a:t>disorders.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16210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Marking Criteria: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665514"/>
            <a:ext cx="7583487" cy="4208930"/>
          </a:xfrm>
        </p:spPr>
        <p:txBody>
          <a:bodyPr>
            <a:normAutofit/>
          </a:bodyPr>
          <a:lstStyle/>
          <a:p>
            <a:r>
              <a:rPr lang="en-GB" dirty="0"/>
              <a:t>Introduction to the </a:t>
            </a:r>
            <a:r>
              <a:rPr lang="en-GB" dirty="0" smtClean="0"/>
              <a:t>topic </a:t>
            </a:r>
            <a:r>
              <a:rPr lang="en-US" dirty="0" smtClean="0"/>
              <a:t>–</a:t>
            </a:r>
            <a:r>
              <a:rPr lang="en-GB" dirty="0" smtClean="0"/>
              <a:t> 5%</a:t>
            </a:r>
            <a:endParaRPr lang="en-GB" dirty="0"/>
          </a:p>
          <a:p>
            <a:r>
              <a:rPr lang="en-GB" dirty="0"/>
              <a:t>Critical appraisal of the potential positive psychological effects of being physically active and </a:t>
            </a:r>
            <a:r>
              <a:rPr lang="en-GB" dirty="0" smtClean="0"/>
              <a:t>exercising</a:t>
            </a:r>
            <a:r>
              <a:rPr lang="en-GB" dirty="0"/>
              <a:t> </a:t>
            </a:r>
            <a:r>
              <a:rPr lang="en-US" dirty="0" smtClean="0"/>
              <a:t>–</a:t>
            </a:r>
            <a:r>
              <a:rPr lang="en-GB" dirty="0" smtClean="0"/>
              <a:t> 40%</a:t>
            </a:r>
            <a:endParaRPr lang="en-GB" dirty="0"/>
          </a:p>
          <a:p>
            <a:r>
              <a:rPr lang="en-GB" dirty="0"/>
              <a:t>Critical appraisal of the potential negative psychological effects of being physically active and </a:t>
            </a:r>
            <a:r>
              <a:rPr lang="en-GB" dirty="0" smtClean="0"/>
              <a:t>exercising </a:t>
            </a:r>
            <a:r>
              <a:rPr lang="en-US" dirty="0" smtClean="0"/>
              <a:t>–</a:t>
            </a:r>
            <a:r>
              <a:rPr lang="en-GB" dirty="0" smtClean="0"/>
              <a:t> 40% </a:t>
            </a:r>
            <a:endParaRPr lang="en-GB" dirty="0"/>
          </a:p>
          <a:p>
            <a:r>
              <a:rPr lang="en-GB" dirty="0"/>
              <a:t>Use of relevant research </a:t>
            </a:r>
            <a:r>
              <a:rPr lang="en-GB" dirty="0" smtClean="0"/>
              <a:t>resources </a:t>
            </a:r>
            <a:r>
              <a:rPr lang="en-US" dirty="0" smtClean="0"/>
              <a:t>–</a:t>
            </a:r>
            <a:r>
              <a:rPr lang="en-GB" dirty="0" smtClean="0"/>
              <a:t> 15%</a:t>
            </a: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783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598714"/>
            <a:ext cx="7583487" cy="1044388"/>
          </a:xfrm>
        </p:spPr>
        <p:txBody>
          <a:bodyPr/>
          <a:lstStyle/>
          <a:p>
            <a:r>
              <a:rPr lang="en-GB" dirty="0"/>
              <a:t>Introduction to the chosen topic </a:t>
            </a:r>
            <a:r>
              <a:rPr lang="en-US" dirty="0"/>
              <a:t>–</a:t>
            </a:r>
            <a:r>
              <a:rPr lang="en-GB" dirty="0"/>
              <a:t> 5</a:t>
            </a:r>
            <a:r>
              <a:rPr lang="en-GB" dirty="0" smtClean="0"/>
              <a:t>%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topic? </a:t>
            </a:r>
          </a:p>
          <a:p>
            <a:r>
              <a:rPr lang="en-GB" dirty="0" smtClean="0"/>
              <a:t>Why is this important?</a:t>
            </a:r>
          </a:p>
          <a:p>
            <a:r>
              <a:rPr lang="en-GB" dirty="0" smtClean="0"/>
              <a:t>What elements will you need to discuss over the course of the essay?</a:t>
            </a:r>
          </a:p>
          <a:p>
            <a:r>
              <a:rPr lang="en-GB" dirty="0" smtClean="0"/>
              <a:t>Link into the first section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719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093988"/>
            <a:ext cx="7583487" cy="1044388"/>
          </a:xfrm>
        </p:spPr>
        <p:txBody>
          <a:bodyPr/>
          <a:lstStyle/>
          <a:p>
            <a:r>
              <a:rPr lang="en-GB" sz="2400" dirty="0"/>
              <a:t>Critical appraisal of the potential positive psychological effects of being physically active and exercising </a:t>
            </a:r>
            <a:r>
              <a:rPr lang="en-US" sz="2400" dirty="0"/>
              <a:t>–</a:t>
            </a:r>
            <a:r>
              <a:rPr lang="en-GB" sz="2400" dirty="0"/>
              <a:t> 40</a:t>
            </a:r>
            <a:r>
              <a:rPr lang="en-GB" sz="2400" dirty="0" smtClean="0"/>
              <a:t>%</a:t>
            </a:r>
            <a:br>
              <a:rPr lang="en-GB" sz="2400" dirty="0" smtClean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Critical appraisal of the potential negative psychological effects of being physically active and exercising </a:t>
            </a:r>
            <a:r>
              <a:rPr lang="en-US" sz="2400" dirty="0"/>
              <a:t>–</a:t>
            </a:r>
            <a:r>
              <a:rPr lang="en-GB" sz="2400" dirty="0"/>
              <a:t> 40%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3374496"/>
            <a:ext cx="7583487" cy="2663234"/>
          </a:xfrm>
        </p:spPr>
        <p:txBody>
          <a:bodyPr>
            <a:normAutofit/>
          </a:bodyPr>
          <a:lstStyle/>
          <a:p>
            <a:r>
              <a:rPr lang="en-GB" dirty="0" smtClean="0"/>
              <a:t>What does critical appraisal mean? </a:t>
            </a:r>
            <a:endParaRPr lang="en-GB" dirty="0"/>
          </a:p>
          <a:p>
            <a:r>
              <a:rPr lang="en-GB" dirty="0" smtClean="0"/>
              <a:t>Strengths and weaknesses</a:t>
            </a:r>
            <a:r>
              <a:rPr lang="en-US" dirty="0" smtClean="0"/>
              <a:t>…</a:t>
            </a:r>
          </a:p>
          <a:p>
            <a:r>
              <a:rPr lang="en-US" dirty="0" smtClean="0"/>
              <a:t>Not taking research at face value…</a:t>
            </a:r>
          </a:p>
          <a:p>
            <a:r>
              <a:rPr lang="en-US" dirty="0" smtClean="0"/>
              <a:t>Beyond description…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386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Appropriate issues chosen for discussion </a:t>
            </a:r>
            <a:r>
              <a:rPr lang="en-US" dirty="0"/>
              <a:t>–</a:t>
            </a:r>
            <a:r>
              <a:rPr lang="en-GB" dirty="0"/>
              <a:t> key paragraphs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Progression </a:t>
            </a:r>
            <a:r>
              <a:rPr lang="en-GB" dirty="0"/>
              <a:t>of the topic in a logical and coherent manner</a:t>
            </a:r>
          </a:p>
          <a:p>
            <a:pPr lvl="1"/>
            <a:r>
              <a:rPr lang="en-GB" dirty="0"/>
              <a:t>Essay structure </a:t>
            </a:r>
            <a:r>
              <a:rPr lang="en-US" dirty="0"/>
              <a:t>–</a:t>
            </a:r>
            <a:r>
              <a:rPr lang="en-GB" dirty="0"/>
              <a:t> no repetition or irrelevant information (issues)</a:t>
            </a:r>
          </a:p>
          <a:p>
            <a:r>
              <a:rPr lang="en-GB" dirty="0"/>
              <a:t>Support for each of the points raised </a:t>
            </a:r>
            <a:r>
              <a:rPr lang="en-US" dirty="0"/>
              <a:t>–</a:t>
            </a:r>
            <a:r>
              <a:rPr lang="en-GB" dirty="0"/>
              <a:t> good quality research. </a:t>
            </a:r>
          </a:p>
          <a:p>
            <a:pPr lvl="1"/>
            <a:r>
              <a:rPr lang="en-GB" dirty="0"/>
              <a:t>2 or 3 pieces of evidence per paragraph</a:t>
            </a:r>
          </a:p>
          <a:p>
            <a:pPr lvl="1"/>
            <a:r>
              <a:rPr lang="en-GB" dirty="0"/>
              <a:t>Critique of the quality of evidence </a:t>
            </a:r>
            <a:r>
              <a:rPr lang="en-US" dirty="0"/>
              <a:t>–</a:t>
            </a:r>
            <a:r>
              <a:rPr lang="en-GB" dirty="0"/>
              <a:t> which side of the argument is best?</a:t>
            </a:r>
          </a:p>
          <a:p>
            <a:pPr lvl="1"/>
            <a:r>
              <a:rPr lang="en-GB" dirty="0"/>
              <a:t>Quality of their research / methods </a:t>
            </a:r>
            <a:r>
              <a:rPr lang="en-US" dirty="0"/>
              <a:t>–</a:t>
            </a:r>
            <a:r>
              <a:rPr lang="en-GB" dirty="0"/>
              <a:t> identified in the discussion section of articles. </a:t>
            </a:r>
          </a:p>
          <a:p>
            <a:r>
              <a:rPr lang="en-GB" dirty="0"/>
              <a:t>Link to practical implications and summary sections</a:t>
            </a:r>
          </a:p>
        </p:txBody>
      </p:sp>
    </p:spTree>
    <p:extLst>
      <p:ext uri="{BB962C8B-B14F-4D97-AF65-F5344CB8AC3E}">
        <p14:creationId xmlns:p14="http://schemas.microsoft.com/office/powerpoint/2010/main" val="1535300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</a:t>
            </a:r>
            <a:r>
              <a:rPr lang="en-US" dirty="0" smtClean="0"/>
              <a:t>–</a:t>
            </a:r>
            <a:r>
              <a:rPr lang="en-GB" dirty="0" smtClean="0"/>
              <a:t> up to you!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Suggestions:</a:t>
            </a:r>
          </a:p>
          <a:p>
            <a:r>
              <a:rPr lang="en-GB" dirty="0" smtClean="0"/>
              <a:t>Discussion of positive aspects followed by the discussion of negative aspects</a:t>
            </a:r>
          </a:p>
          <a:p>
            <a:r>
              <a:rPr lang="en-GB" dirty="0" smtClean="0"/>
              <a:t>Discussion of one positive followed by one negative aspect etc.</a:t>
            </a:r>
          </a:p>
          <a:p>
            <a:r>
              <a:rPr lang="en-GB" dirty="0" smtClean="0"/>
              <a:t>Discussion of each of the positive and negative effects of exercising (e.g. exercising both increasing and decreasing anxiety for individuals </a:t>
            </a:r>
            <a:r>
              <a:rPr lang="en-US" dirty="0" smtClean="0"/>
              <a:t>–</a:t>
            </a:r>
            <a:r>
              <a:rPr lang="en-GB" dirty="0" smtClean="0"/>
              <a:t> depending on environment / setting) </a:t>
            </a:r>
          </a:p>
          <a:p>
            <a:r>
              <a:rPr lang="en-GB" dirty="0" smtClean="0"/>
              <a:t>Provide a summary for the positives and negatives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11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/ 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Summarise</a:t>
            </a:r>
            <a:r>
              <a:rPr lang="en-US" dirty="0" smtClean="0"/>
              <a:t> the key issues identified in each of the sections of the essay.</a:t>
            </a:r>
          </a:p>
          <a:p>
            <a:r>
              <a:rPr lang="en-US" dirty="0" smtClean="0"/>
              <a:t>If the weight of evidence falls to one side of an argument, briefly discuss this. </a:t>
            </a:r>
            <a:endParaRPr lang="en-GB" dirty="0" smtClean="0"/>
          </a:p>
          <a:p>
            <a:r>
              <a:rPr lang="en-GB" dirty="0" smtClean="0"/>
              <a:t>Does this discussion raise further issues that need considering?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95801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of resources used within the assignment </a:t>
            </a:r>
            <a:r>
              <a:rPr lang="en-US" dirty="0"/>
              <a:t>–</a:t>
            </a:r>
            <a:r>
              <a:rPr lang="en-GB" dirty="0"/>
              <a:t> </a:t>
            </a:r>
            <a:r>
              <a:rPr lang="en-GB" dirty="0" smtClean="0"/>
              <a:t>15%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and secondary sources</a:t>
            </a:r>
          </a:p>
          <a:p>
            <a:r>
              <a:rPr lang="en-US" dirty="0" smtClean="0"/>
              <a:t>C</a:t>
            </a:r>
            <a:r>
              <a:rPr lang="en-GB" dirty="0" err="1" smtClean="0"/>
              <a:t>redibility</a:t>
            </a:r>
            <a:r>
              <a:rPr lang="en-GB" dirty="0" smtClean="0"/>
              <a:t> </a:t>
            </a:r>
            <a:r>
              <a:rPr lang="en-GB" dirty="0" smtClean="0"/>
              <a:t>of author / affiliations / publication </a:t>
            </a:r>
          </a:p>
          <a:p>
            <a:r>
              <a:rPr lang="en-GB" dirty="0" smtClean="0"/>
              <a:t>Date of resources</a:t>
            </a:r>
          </a:p>
          <a:p>
            <a:r>
              <a:rPr lang="en-GB" dirty="0" smtClean="0"/>
              <a:t>Number of resources </a:t>
            </a:r>
            <a:r>
              <a:rPr lang="en-US" dirty="0" smtClean="0"/>
              <a:t>–</a:t>
            </a:r>
            <a:r>
              <a:rPr lang="en-GB" dirty="0" smtClean="0"/>
              <a:t> minimum 10</a:t>
            </a:r>
          </a:p>
          <a:p>
            <a:r>
              <a:rPr lang="en-GB" dirty="0" smtClean="0"/>
              <a:t>The way the resources have been used!!!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720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seminar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topics </a:t>
            </a:r>
            <a:r>
              <a:rPr lang="en-GB" dirty="0" smtClean="0"/>
              <a:t>are you thinking of choosing for </a:t>
            </a:r>
            <a:r>
              <a:rPr lang="en-GB" dirty="0" smtClean="0"/>
              <a:t>investigation?</a:t>
            </a:r>
          </a:p>
          <a:p>
            <a:pPr lvl="1"/>
            <a:r>
              <a:rPr lang="en-GB" dirty="0" smtClean="0"/>
              <a:t>Discuss why these are important</a:t>
            </a:r>
            <a:r>
              <a:rPr lang="en-US" dirty="0" smtClean="0"/>
              <a:t>…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What else can you add as a result of your discussions with others?</a:t>
            </a:r>
          </a:p>
        </p:txBody>
      </p:sp>
    </p:spTree>
    <p:extLst>
      <p:ext uri="{BB962C8B-B14F-4D97-AF65-F5344CB8AC3E}">
        <p14:creationId xmlns:p14="http://schemas.microsoft.com/office/powerpoint/2010/main" val="368298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to include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needs to be included? Topics?</a:t>
            </a:r>
          </a:p>
          <a:p>
            <a:pPr lvl="1"/>
            <a:r>
              <a:rPr lang="en-GB" dirty="0"/>
              <a:t>Mind map.</a:t>
            </a:r>
          </a:p>
          <a:p>
            <a:pPr marL="282575" lvl="1" indent="0">
              <a:buNone/>
            </a:pPr>
            <a:endParaRPr lang="en-GB" dirty="0" smtClean="0"/>
          </a:p>
          <a:p>
            <a:pPr marL="282575" lvl="1" indent="0">
              <a:buNone/>
            </a:pPr>
            <a:r>
              <a:rPr lang="en-GB" dirty="0" smtClean="0"/>
              <a:t>Discuss this with others </a:t>
            </a:r>
            <a:r>
              <a:rPr lang="en-US" dirty="0" smtClean="0"/>
              <a:t>–</a:t>
            </a:r>
            <a:r>
              <a:rPr lang="en-GB" dirty="0" smtClean="0"/>
              <a:t> have you missed anything important?</a:t>
            </a:r>
            <a:endParaRPr lang="en-GB" dirty="0"/>
          </a:p>
          <a:p>
            <a:pPr marL="282575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6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 of Topics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Development </a:t>
            </a:r>
            <a:r>
              <a:rPr lang="en-GB" dirty="0"/>
              <a:t>of </a:t>
            </a:r>
            <a:r>
              <a:rPr lang="en-GB" dirty="0" smtClean="0"/>
              <a:t>an argument </a:t>
            </a:r>
            <a:r>
              <a:rPr lang="en-US" dirty="0"/>
              <a:t>–</a:t>
            </a:r>
            <a:r>
              <a:rPr lang="en-GB" dirty="0"/>
              <a:t> logical </a:t>
            </a:r>
            <a:r>
              <a:rPr lang="en-GB" dirty="0" smtClean="0"/>
              <a:t>progression</a:t>
            </a:r>
          </a:p>
          <a:p>
            <a:pPr lvl="1"/>
            <a:r>
              <a:rPr lang="en-GB" dirty="0" smtClean="0"/>
              <a:t>What order should your sections be in?</a:t>
            </a:r>
          </a:p>
          <a:p>
            <a:pPr lvl="1"/>
            <a:r>
              <a:rPr lang="en-GB" dirty="0" smtClean="0"/>
              <a:t>Does this make sense to someone else?</a:t>
            </a:r>
          </a:p>
          <a:p>
            <a:pPr marL="282575" lvl="1" indent="0">
              <a:buNone/>
            </a:pPr>
            <a:r>
              <a:rPr lang="en-GB" dirty="0"/>
              <a:t>	</a:t>
            </a:r>
            <a:r>
              <a:rPr lang="en-GB" dirty="0" smtClean="0"/>
              <a:t>Share your ideas</a:t>
            </a:r>
            <a:r>
              <a:rPr lang="en-US" dirty="0" smtClean="0"/>
              <a:t>…</a:t>
            </a:r>
            <a:endParaRPr lang="en-GB" dirty="0" smtClean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Evidence for each key topic</a:t>
            </a:r>
            <a:r>
              <a:rPr lang="en-US" dirty="0" smtClean="0"/>
              <a:t>…</a:t>
            </a:r>
          </a:p>
          <a:p>
            <a:pPr lvl="1"/>
            <a:r>
              <a:rPr lang="en-US" dirty="0" smtClean="0"/>
              <a:t>Locate a starting point.</a:t>
            </a:r>
          </a:p>
          <a:p>
            <a:pPr lvl="1"/>
            <a:r>
              <a:rPr lang="en-US" dirty="0" smtClean="0"/>
              <a:t>Resources you have already / plan to use?</a:t>
            </a:r>
          </a:p>
          <a:p>
            <a:pPr marL="282575" lvl="1" indent="0">
              <a:buNone/>
            </a:pPr>
            <a:endParaRPr lang="en-US" dirty="0"/>
          </a:p>
          <a:p>
            <a:pPr marL="282575" lvl="1" indent="0">
              <a:buNone/>
            </a:pPr>
            <a:endParaRPr lang="en-GB" dirty="0" smtClean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88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250</TotalTime>
  <Words>505</Words>
  <Application>Microsoft Office PowerPoint</Application>
  <PresentationFormat>On-screen Show (4:3)</PresentationFormat>
  <Paragraphs>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Trebuchet MS</vt:lpstr>
      <vt:lpstr>Wingdings 2</vt:lpstr>
      <vt:lpstr>Revolution</vt:lpstr>
      <vt:lpstr>Written Essay – Assignment 1</vt:lpstr>
      <vt:lpstr>TASK:  Answer the following essay question.   Using relevant published research, critically appraise both the potential positive and negative psychological effects associated with being physically active and exercising. (2000 words).  </vt:lpstr>
      <vt:lpstr>Marking Criteria:</vt:lpstr>
      <vt:lpstr>Introduction to the chosen topic – 5%</vt:lpstr>
      <vt:lpstr>Critical appraisal of the potential positive psychological effects of being physically active and exercising – 40%  Critical appraisal of the potential negative psychological effects of being physically active and exercising – 40% </vt:lpstr>
      <vt:lpstr>Appropriate issues chosen for discussion – key paragraphs.</vt:lpstr>
      <vt:lpstr>Structure – up to you! </vt:lpstr>
      <vt:lpstr>Summary / conclusion </vt:lpstr>
      <vt:lpstr>Quality of resources used within the assignment – 15%</vt:lpstr>
      <vt:lpstr>Assignment seminar…</vt:lpstr>
      <vt:lpstr>Topics to include…</vt:lpstr>
      <vt:lpstr>Order of Topics…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Written Essay – Assignment 1</dc:title>
  <dc:creator>SHOE4</dc:creator>
  <cp:lastModifiedBy>Connaughton, Declan</cp:lastModifiedBy>
  <cp:revision>15</cp:revision>
  <dcterms:created xsi:type="dcterms:W3CDTF">2017-10-30T18:12:18Z</dcterms:created>
  <dcterms:modified xsi:type="dcterms:W3CDTF">2018-10-22T18:42:47Z</dcterms:modified>
</cp:coreProperties>
</file>