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</p:sldMasterIdLst>
  <p:notesMasterIdLst>
    <p:notesMasterId r:id="rId20"/>
  </p:notesMasterIdLst>
  <p:sldIdLst>
    <p:sldId id="1132" r:id="rId4"/>
    <p:sldId id="1141" r:id="rId5"/>
    <p:sldId id="1120" r:id="rId6"/>
    <p:sldId id="1116" r:id="rId7"/>
    <p:sldId id="1147" r:id="rId8"/>
    <p:sldId id="1124" r:id="rId9"/>
    <p:sldId id="1150" r:id="rId10"/>
    <p:sldId id="1144" r:id="rId11"/>
    <p:sldId id="1135" r:id="rId12"/>
    <p:sldId id="1146" r:id="rId13"/>
    <p:sldId id="1151" r:id="rId14"/>
    <p:sldId id="1148" r:id="rId15"/>
    <p:sldId id="1123" r:id="rId16"/>
    <p:sldId id="1122" r:id="rId17"/>
    <p:sldId id="1152" r:id="rId18"/>
    <p:sldId id="114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E0FD"/>
    <a:srgbClr val="5CB7E3"/>
    <a:srgbClr val="FF5F5E"/>
    <a:srgbClr val="83CDE2"/>
    <a:srgbClr val="FFCAF7"/>
    <a:srgbClr val="EAE9EC"/>
    <a:srgbClr val="E4E4E4"/>
    <a:srgbClr val="F4F2F5"/>
    <a:srgbClr val="FCFBFE"/>
    <a:srgbClr val="BFF7C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1A2C7B-DD0D-F730-E9C8-0B9D84D47774}" v="13" dt="2025-02-03T14:57:47.7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F2DE63D5-997A-4646-A377-4702673A728D}" styleName="Light Style 2 –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microsoft.com/office/2015/10/relationships/revisionInfo" Target="revisionInfo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a Stevenson" userId="S::a.stevenson@uwtsd.ac.uk::ae8dda73-5b0a-4ab6-8413-d9e5d0f56ad1" providerId="AD" clId="Web-{23D5A88F-E1F1-0851-E716-448C108EE737}"/>
    <pc:docChg chg="addSld delSld modSld">
      <pc:chgData name="Anna Stevenson" userId="S::a.stevenson@uwtsd.ac.uk::ae8dda73-5b0a-4ab6-8413-d9e5d0f56ad1" providerId="AD" clId="Web-{23D5A88F-E1F1-0851-E716-448C108EE737}" dt="2023-11-20T11:44:00.126" v="97" actId="1076"/>
      <pc:docMkLst>
        <pc:docMk/>
      </pc:docMkLst>
      <pc:sldChg chg="modSp">
        <pc:chgData name="Anna Stevenson" userId="S::a.stevenson@uwtsd.ac.uk::ae8dda73-5b0a-4ab6-8413-d9e5d0f56ad1" providerId="AD" clId="Web-{23D5A88F-E1F1-0851-E716-448C108EE737}" dt="2023-11-20T11:43:25.782" v="82" actId="1076"/>
        <pc:sldMkLst>
          <pc:docMk/>
          <pc:sldMk cId="3446709994" sldId="971"/>
        </pc:sldMkLst>
        <pc:spChg chg="mod">
          <ac:chgData name="Anna Stevenson" userId="S::a.stevenson@uwtsd.ac.uk::ae8dda73-5b0a-4ab6-8413-d9e5d0f56ad1" providerId="AD" clId="Web-{23D5A88F-E1F1-0851-E716-448C108EE737}" dt="2023-11-20T11:42:39.015" v="77" actId="20577"/>
          <ac:spMkLst>
            <pc:docMk/>
            <pc:sldMk cId="3446709994" sldId="971"/>
            <ac:spMk id="3" creationId="{B3F54987-D60E-D972-5BA9-2654EB5C6572}"/>
          </ac:spMkLst>
        </pc:spChg>
        <pc:spChg chg="mod">
          <ac:chgData name="Anna Stevenson" userId="S::a.stevenson@uwtsd.ac.uk::ae8dda73-5b0a-4ab6-8413-d9e5d0f56ad1" providerId="AD" clId="Web-{23D5A88F-E1F1-0851-E716-448C108EE737}" dt="2023-11-20T11:43:25.782" v="82" actId="1076"/>
          <ac:spMkLst>
            <pc:docMk/>
            <pc:sldMk cId="3446709994" sldId="971"/>
            <ac:spMk id="7" creationId="{D312BC6B-8EF9-289A-55C8-5B9C0200797B}"/>
          </ac:spMkLst>
        </pc:spChg>
      </pc:sldChg>
      <pc:sldChg chg="addSp modSp mod setBg">
        <pc:chgData name="Anna Stevenson" userId="S::a.stevenson@uwtsd.ac.uk::ae8dda73-5b0a-4ab6-8413-d9e5d0f56ad1" providerId="AD" clId="Web-{23D5A88F-E1F1-0851-E716-448C108EE737}" dt="2023-11-20T11:44:00.126" v="97" actId="1076"/>
        <pc:sldMkLst>
          <pc:docMk/>
          <pc:sldMk cId="2748641993" sldId="977"/>
        </pc:sldMkLst>
        <pc:spChg chg="mod">
          <ac:chgData name="Anna Stevenson" userId="S::a.stevenson@uwtsd.ac.uk::ae8dda73-5b0a-4ab6-8413-d9e5d0f56ad1" providerId="AD" clId="Web-{23D5A88F-E1F1-0851-E716-448C108EE737}" dt="2023-11-20T11:40:40.324" v="14"/>
          <ac:spMkLst>
            <pc:docMk/>
            <pc:sldMk cId="2748641993" sldId="977"/>
            <ac:spMk id="2" creationId="{6CC06CA2-0C8F-302D-E1F1-1313FB8206E4}"/>
          </ac:spMkLst>
        </pc:spChg>
        <pc:spChg chg="mod">
          <ac:chgData name="Anna Stevenson" userId="S::a.stevenson@uwtsd.ac.uk::ae8dda73-5b0a-4ab6-8413-d9e5d0f56ad1" providerId="AD" clId="Web-{23D5A88F-E1F1-0851-E716-448C108EE737}" dt="2023-11-20T11:44:00.126" v="97" actId="1076"/>
          <ac:spMkLst>
            <pc:docMk/>
            <pc:sldMk cId="2748641993" sldId="977"/>
            <ac:spMk id="3" creationId="{0D0F29FB-8191-FB11-14F7-A798844D70D3}"/>
          </ac:spMkLst>
        </pc:spChg>
        <pc:spChg chg="add">
          <ac:chgData name="Anna Stevenson" userId="S::a.stevenson@uwtsd.ac.uk::ae8dda73-5b0a-4ab6-8413-d9e5d0f56ad1" providerId="AD" clId="Web-{23D5A88F-E1F1-0851-E716-448C108EE737}" dt="2023-11-20T11:40:40.324" v="14"/>
          <ac:spMkLst>
            <pc:docMk/>
            <pc:sldMk cId="2748641993" sldId="977"/>
            <ac:spMk id="9" creationId="{C0763A76-9F1C-4FC5-82B7-DD475DA461B2}"/>
          </ac:spMkLst>
        </pc:spChg>
        <pc:spChg chg="add">
          <ac:chgData name="Anna Stevenson" userId="S::a.stevenson@uwtsd.ac.uk::ae8dda73-5b0a-4ab6-8413-d9e5d0f56ad1" providerId="AD" clId="Web-{23D5A88F-E1F1-0851-E716-448C108EE737}" dt="2023-11-20T11:40:40.324" v="14"/>
          <ac:spMkLst>
            <pc:docMk/>
            <pc:sldMk cId="2748641993" sldId="977"/>
            <ac:spMk id="11" creationId="{E81BF4F6-F2CF-4984-9D14-D6966D92F99F}"/>
          </ac:spMkLst>
        </pc:spChg>
        <pc:picChg chg="add mod modCrop">
          <ac:chgData name="Anna Stevenson" userId="S::a.stevenson@uwtsd.ac.uk::ae8dda73-5b0a-4ab6-8413-d9e5d0f56ad1" providerId="AD" clId="Web-{23D5A88F-E1F1-0851-E716-448C108EE737}" dt="2023-11-20T11:43:50.079" v="93" actId="1076"/>
          <ac:picMkLst>
            <pc:docMk/>
            <pc:sldMk cId="2748641993" sldId="977"/>
            <ac:picMk id="5" creationId="{DCF35983-E00D-B3C3-8E8D-DE5E8651DD19}"/>
          </ac:picMkLst>
        </pc:picChg>
      </pc:sldChg>
      <pc:sldChg chg="del">
        <pc:chgData name="Anna Stevenson" userId="S::a.stevenson@uwtsd.ac.uk::ae8dda73-5b0a-4ab6-8413-d9e5d0f56ad1" providerId="AD" clId="Web-{23D5A88F-E1F1-0851-E716-448C108EE737}" dt="2023-11-20T11:40:03.964" v="13"/>
        <pc:sldMkLst>
          <pc:docMk/>
          <pc:sldMk cId="2927579546" sldId="989"/>
        </pc:sldMkLst>
      </pc:sldChg>
      <pc:sldChg chg="modSp">
        <pc:chgData name="Anna Stevenson" userId="S::a.stevenson@uwtsd.ac.uk::ae8dda73-5b0a-4ab6-8413-d9e5d0f56ad1" providerId="AD" clId="Web-{23D5A88F-E1F1-0851-E716-448C108EE737}" dt="2023-11-20T11:39:57.073" v="11" actId="1076"/>
        <pc:sldMkLst>
          <pc:docMk/>
          <pc:sldMk cId="1913704203" sldId="990"/>
        </pc:sldMkLst>
        <pc:spChg chg="mod">
          <ac:chgData name="Anna Stevenson" userId="S::a.stevenson@uwtsd.ac.uk::ae8dda73-5b0a-4ab6-8413-d9e5d0f56ad1" providerId="AD" clId="Web-{23D5A88F-E1F1-0851-E716-448C108EE737}" dt="2023-11-20T11:39:51.776" v="10" actId="20577"/>
          <ac:spMkLst>
            <pc:docMk/>
            <pc:sldMk cId="1913704203" sldId="990"/>
            <ac:spMk id="2" creationId="{C721FFF5-2DA6-D64F-986B-603158F9E2D2}"/>
          </ac:spMkLst>
        </pc:spChg>
        <pc:spChg chg="mod">
          <ac:chgData name="Anna Stevenson" userId="S::a.stevenson@uwtsd.ac.uk::ae8dda73-5b0a-4ab6-8413-d9e5d0f56ad1" providerId="AD" clId="Web-{23D5A88F-E1F1-0851-E716-448C108EE737}" dt="2023-11-20T11:39:45.463" v="8" actId="1076"/>
          <ac:spMkLst>
            <pc:docMk/>
            <pc:sldMk cId="1913704203" sldId="990"/>
            <ac:spMk id="3" creationId="{686A22ED-8F03-A6F4-28AF-C1E8EED1B724}"/>
          </ac:spMkLst>
        </pc:spChg>
        <pc:picChg chg="mod">
          <ac:chgData name="Anna Stevenson" userId="S::a.stevenson@uwtsd.ac.uk::ae8dda73-5b0a-4ab6-8413-d9e5d0f56ad1" providerId="AD" clId="Web-{23D5A88F-E1F1-0851-E716-448C108EE737}" dt="2023-11-20T11:39:57.073" v="11" actId="1076"/>
          <ac:picMkLst>
            <pc:docMk/>
            <pc:sldMk cId="1913704203" sldId="990"/>
            <ac:picMk id="5" creationId="{F23A99EA-7E41-2E99-5620-F9BA37A714E3}"/>
          </ac:picMkLst>
        </pc:picChg>
      </pc:sldChg>
      <pc:sldChg chg="modSp add replId">
        <pc:chgData name="Anna Stevenson" userId="S::a.stevenson@uwtsd.ac.uk::ae8dda73-5b0a-4ab6-8413-d9e5d0f56ad1" providerId="AD" clId="Web-{23D5A88F-E1F1-0851-E716-448C108EE737}" dt="2023-11-20T11:40:00.026" v="12" actId="1076"/>
        <pc:sldMkLst>
          <pc:docMk/>
          <pc:sldMk cId="2371632159" sldId="991"/>
        </pc:sldMkLst>
        <pc:picChg chg="mod">
          <ac:chgData name="Anna Stevenson" userId="S::a.stevenson@uwtsd.ac.uk::ae8dda73-5b0a-4ab6-8413-d9e5d0f56ad1" providerId="AD" clId="Web-{23D5A88F-E1F1-0851-E716-448C108EE737}" dt="2023-11-20T11:40:00.026" v="12" actId="1076"/>
          <ac:picMkLst>
            <pc:docMk/>
            <pc:sldMk cId="2371632159" sldId="991"/>
            <ac:picMk id="5" creationId="{F23A99EA-7E41-2E99-5620-F9BA37A714E3}"/>
          </ac:picMkLst>
        </pc:picChg>
      </pc:sldChg>
    </pc:docChg>
  </pc:docChgLst>
  <pc:docChgLst>
    <pc:chgData name="Heddwen Davies" userId="S::heddwen.davies@uwtsd.ac.uk::b3b4628a-d1d7-4a79-b47e-b6ca4059bab0" providerId="AD" clId="Web-{3003DE45-88EA-02CF-F744-2481C82EACBA}"/>
    <pc:docChg chg="modSld">
      <pc:chgData name="Heddwen Davies" userId="S::heddwen.davies@uwtsd.ac.uk::b3b4628a-d1d7-4a79-b47e-b6ca4059bab0" providerId="AD" clId="Web-{3003DE45-88EA-02CF-F744-2481C82EACBA}" dt="2024-01-29T15:43:11.771" v="15" actId="20577"/>
      <pc:docMkLst>
        <pc:docMk/>
      </pc:docMkLst>
      <pc:sldChg chg="modSp">
        <pc:chgData name="Heddwen Davies" userId="S::heddwen.davies@uwtsd.ac.uk::b3b4628a-d1d7-4a79-b47e-b6ca4059bab0" providerId="AD" clId="Web-{3003DE45-88EA-02CF-F744-2481C82EACBA}" dt="2024-01-29T15:43:11.771" v="15" actId="20577"/>
        <pc:sldMkLst>
          <pc:docMk/>
          <pc:sldMk cId="453226580" sldId="1009"/>
        </pc:sldMkLst>
        <pc:spChg chg="mod">
          <ac:chgData name="Heddwen Davies" userId="S::heddwen.davies@uwtsd.ac.uk::b3b4628a-d1d7-4a79-b47e-b6ca4059bab0" providerId="AD" clId="Web-{3003DE45-88EA-02CF-F744-2481C82EACBA}" dt="2024-01-29T15:43:11.771" v="15" actId="20577"/>
          <ac:spMkLst>
            <pc:docMk/>
            <pc:sldMk cId="453226580" sldId="1009"/>
            <ac:spMk id="3" creationId="{6F6B2786-B56A-87EA-577A-FD3BC19646B5}"/>
          </ac:spMkLst>
        </pc:spChg>
      </pc:sldChg>
    </pc:docChg>
  </pc:docChgLst>
  <pc:docChgLst>
    <pc:chgData name="Heddwen Davies" userId="S::heddwen.davies@uwtsd.ac.uk::b3b4628a-d1d7-4a79-b47e-b6ca4059bab0" providerId="AD" clId="Web-{81D0C622-22C5-9024-F93F-6AC39CF4DCD9}"/>
    <pc:docChg chg="modSld">
      <pc:chgData name="Heddwen Davies" userId="S::heddwen.davies@uwtsd.ac.uk::b3b4628a-d1d7-4a79-b47e-b6ca4059bab0" providerId="AD" clId="Web-{81D0C622-22C5-9024-F93F-6AC39CF4DCD9}" dt="2023-11-20T11:12:21.500" v="28" actId="14100"/>
      <pc:docMkLst>
        <pc:docMk/>
      </pc:docMkLst>
      <pc:sldChg chg="modNotes">
        <pc:chgData name="Heddwen Davies" userId="S::heddwen.davies@uwtsd.ac.uk::b3b4628a-d1d7-4a79-b47e-b6ca4059bab0" providerId="AD" clId="Web-{81D0C622-22C5-9024-F93F-6AC39CF4DCD9}" dt="2023-11-20T11:07:50.463" v="0"/>
        <pc:sldMkLst>
          <pc:docMk/>
          <pc:sldMk cId="2871193645" sldId="970"/>
        </pc:sldMkLst>
      </pc:sldChg>
      <pc:sldChg chg="modSp">
        <pc:chgData name="Heddwen Davies" userId="S::heddwen.davies@uwtsd.ac.uk::b3b4628a-d1d7-4a79-b47e-b6ca4059bab0" providerId="AD" clId="Web-{81D0C622-22C5-9024-F93F-6AC39CF4DCD9}" dt="2023-11-20T11:12:21.500" v="28" actId="14100"/>
        <pc:sldMkLst>
          <pc:docMk/>
          <pc:sldMk cId="3446709994" sldId="971"/>
        </pc:sldMkLst>
        <pc:spChg chg="mod">
          <ac:chgData name="Heddwen Davies" userId="S::heddwen.davies@uwtsd.ac.uk::b3b4628a-d1d7-4a79-b47e-b6ca4059bab0" providerId="AD" clId="Web-{81D0C622-22C5-9024-F93F-6AC39CF4DCD9}" dt="2023-11-20T11:11:38.718" v="12" actId="20577"/>
          <ac:spMkLst>
            <pc:docMk/>
            <pc:sldMk cId="3446709994" sldId="971"/>
            <ac:spMk id="3" creationId="{B3F54987-D60E-D972-5BA9-2654EB5C6572}"/>
          </ac:spMkLst>
        </pc:spChg>
        <pc:spChg chg="mod">
          <ac:chgData name="Heddwen Davies" userId="S::heddwen.davies@uwtsd.ac.uk::b3b4628a-d1d7-4a79-b47e-b6ca4059bab0" providerId="AD" clId="Web-{81D0C622-22C5-9024-F93F-6AC39CF4DCD9}" dt="2023-11-20T11:12:21.500" v="28" actId="14100"/>
          <ac:spMkLst>
            <pc:docMk/>
            <pc:sldMk cId="3446709994" sldId="971"/>
            <ac:spMk id="7" creationId="{D312BC6B-8EF9-289A-55C8-5B9C0200797B}"/>
          </ac:spMkLst>
        </pc:spChg>
      </pc:sldChg>
    </pc:docChg>
  </pc:docChgLst>
  <pc:docChgLst>
    <pc:chgData name="Anna Stevenson" userId="S::a.stevenson@uwtsd.ac.uk::ae8dda73-5b0a-4ab6-8413-d9e5d0f56ad1" providerId="AD" clId="Web-{321E8C1B-F0A7-29BF-E660-A3B46BCE6E60}"/>
    <pc:docChg chg="addSld delSld modSld">
      <pc:chgData name="Anna Stevenson" userId="S::a.stevenson@uwtsd.ac.uk::ae8dda73-5b0a-4ab6-8413-d9e5d0f56ad1" providerId="AD" clId="Web-{321E8C1B-F0A7-29BF-E660-A3B46BCE6E60}" dt="2023-11-14T22:30:59.356" v="291" actId="20577"/>
      <pc:docMkLst>
        <pc:docMk/>
      </pc:docMkLst>
      <pc:sldChg chg="modSp">
        <pc:chgData name="Anna Stevenson" userId="S::a.stevenson@uwtsd.ac.uk::ae8dda73-5b0a-4ab6-8413-d9e5d0f56ad1" providerId="AD" clId="Web-{321E8C1B-F0A7-29BF-E660-A3B46BCE6E60}" dt="2023-11-13T12:42:45.165" v="10" actId="20577"/>
        <pc:sldMkLst>
          <pc:docMk/>
          <pc:sldMk cId="3822049400" sldId="960"/>
        </pc:sldMkLst>
        <pc:spChg chg="mod">
          <ac:chgData name="Anna Stevenson" userId="S::a.stevenson@uwtsd.ac.uk::ae8dda73-5b0a-4ab6-8413-d9e5d0f56ad1" providerId="AD" clId="Web-{321E8C1B-F0A7-29BF-E660-A3B46BCE6E60}" dt="2023-11-13T12:42:45.165" v="10" actId="20577"/>
          <ac:spMkLst>
            <pc:docMk/>
            <pc:sldMk cId="3822049400" sldId="960"/>
            <ac:spMk id="2" creationId="{60418E9D-005E-4543-BA27-E21599E12BC2}"/>
          </ac:spMkLst>
        </pc:spChg>
      </pc:sldChg>
      <pc:sldChg chg="del">
        <pc:chgData name="Anna Stevenson" userId="S::a.stevenson@uwtsd.ac.uk::ae8dda73-5b0a-4ab6-8413-d9e5d0f56ad1" providerId="AD" clId="Web-{321E8C1B-F0A7-29BF-E660-A3B46BCE6E60}" dt="2023-11-13T12:42:21.696" v="1"/>
        <pc:sldMkLst>
          <pc:docMk/>
          <pc:sldMk cId="554628170" sldId="961"/>
        </pc:sldMkLst>
      </pc:sldChg>
      <pc:sldChg chg="del">
        <pc:chgData name="Anna Stevenson" userId="S::a.stevenson@uwtsd.ac.uk::ae8dda73-5b0a-4ab6-8413-d9e5d0f56ad1" providerId="AD" clId="Web-{321E8C1B-F0A7-29BF-E660-A3B46BCE6E60}" dt="2023-11-13T12:42:22.711" v="2"/>
        <pc:sldMkLst>
          <pc:docMk/>
          <pc:sldMk cId="2471414560" sldId="963"/>
        </pc:sldMkLst>
      </pc:sldChg>
      <pc:sldChg chg="del">
        <pc:chgData name="Anna Stevenson" userId="S::a.stevenson@uwtsd.ac.uk::ae8dda73-5b0a-4ab6-8413-d9e5d0f56ad1" providerId="AD" clId="Web-{321E8C1B-F0A7-29BF-E660-A3B46BCE6E60}" dt="2023-11-13T12:42:23.727" v="3"/>
        <pc:sldMkLst>
          <pc:docMk/>
          <pc:sldMk cId="4233091926" sldId="964"/>
        </pc:sldMkLst>
      </pc:sldChg>
      <pc:sldChg chg="del">
        <pc:chgData name="Anna Stevenson" userId="S::a.stevenson@uwtsd.ac.uk::ae8dda73-5b0a-4ab6-8413-d9e5d0f56ad1" providerId="AD" clId="Web-{321E8C1B-F0A7-29BF-E660-A3B46BCE6E60}" dt="2023-11-13T12:42:24.461" v="4"/>
        <pc:sldMkLst>
          <pc:docMk/>
          <pc:sldMk cId="3284336462" sldId="965"/>
        </pc:sldMkLst>
      </pc:sldChg>
      <pc:sldChg chg="del">
        <pc:chgData name="Anna Stevenson" userId="S::a.stevenson@uwtsd.ac.uk::ae8dda73-5b0a-4ab6-8413-d9e5d0f56ad1" providerId="AD" clId="Web-{321E8C1B-F0A7-29BF-E660-A3B46BCE6E60}" dt="2023-11-13T12:42:25.305" v="5"/>
        <pc:sldMkLst>
          <pc:docMk/>
          <pc:sldMk cId="3174676472" sldId="966"/>
        </pc:sldMkLst>
      </pc:sldChg>
      <pc:sldChg chg="del">
        <pc:chgData name="Anna Stevenson" userId="S::a.stevenson@uwtsd.ac.uk::ae8dda73-5b0a-4ab6-8413-d9e5d0f56ad1" providerId="AD" clId="Web-{321E8C1B-F0A7-29BF-E660-A3B46BCE6E60}" dt="2023-11-13T12:42:26.196" v="6"/>
        <pc:sldMkLst>
          <pc:docMk/>
          <pc:sldMk cId="2048180857" sldId="967"/>
        </pc:sldMkLst>
      </pc:sldChg>
      <pc:sldChg chg="modSp add del modNotes">
        <pc:chgData name="Anna Stevenson" userId="S::a.stevenson@uwtsd.ac.uk::ae8dda73-5b0a-4ab6-8413-d9e5d0f56ad1" providerId="AD" clId="Web-{321E8C1B-F0A7-29BF-E660-A3B46BCE6E60}" dt="2023-11-14T22:29:11.993" v="235" actId="20577"/>
        <pc:sldMkLst>
          <pc:docMk/>
          <pc:sldMk cId="4172889539" sldId="968"/>
        </pc:sldMkLst>
        <pc:spChg chg="mod">
          <ac:chgData name="Anna Stevenson" userId="S::a.stevenson@uwtsd.ac.uk::ae8dda73-5b0a-4ab6-8413-d9e5d0f56ad1" providerId="AD" clId="Web-{321E8C1B-F0A7-29BF-E660-A3B46BCE6E60}" dt="2023-11-13T12:44:28.107" v="23" actId="20577"/>
          <ac:spMkLst>
            <pc:docMk/>
            <pc:sldMk cId="4172889539" sldId="968"/>
            <ac:spMk id="2" creationId="{16259DD0-A7DE-9A47-93D5-D8EB225F6E7B}"/>
          </ac:spMkLst>
        </pc:spChg>
        <pc:spChg chg="mod">
          <ac:chgData name="Anna Stevenson" userId="S::a.stevenson@uwtsd.ac.uk::ae8dda73-5b0a-4ab6-8413-d9e5d0f56ad1" providerId="AD" clId="Web-{321E8C1B-F0A7-29BF-E660-A3B46BCE6E60}" dt="2023-11-14T22:29:11.993" v="235" actId="20577"/>
          <ac:spMkLst>
            <pc:docMk/>
            <pc:sldMk cId="4172889539" sldId="968"/>
            <ac:spMk id="3" creationId="{1534F842-105C-F84A-A6D9-84F6F1DA7BA0}"/>
          </ac:spMkLst>
        </pc:spChg>
      </pc:sldChg>
      <pc:sldChg chg="del">
        <pc:chgData name="Anna Stevenson" userId="S::a.stevenson@uwtsd.ac.uk::ae8dda73-5b0a-4ab6-8413-d9e5d0f56ad1" providerId="AD" clId="Web-{321E8C1B-F0A7-29BF-E660-A3B46BCE6E60}" dt="2023-11-13T12:37:39.402" v="0"/>
        <pc:sldMkLst>
          <pc:docMk/>
          <pc:sldMk cId="299342267" sldId="969"/>
        </pc:sldMkLst>
      </pc:sldChg>
      <pc:sldChg chg="addSp delSp modSp new">
        <pc:chgData name="Anna Stevenson" userId="S::a.stevenson@uwtsd.ac.uk::ae8dda73-5b0a-4ab6-8413-d9e5d0f56ad1" providerId="AD" clId="Web-{321E8C1B-F0A7-29BF-E660-A3B46BCE6E60}" dt="2023-11-14T22:29:52.088" v="252" actId="20577"/>
        <pc:sldMkLst>
          <pc:docMk/>
          <pc:sldMk cId="1858047127" sldId="969"/>
        </pc:sldMkLst>
        <pc:spChg chg="del">
          <ac:chgData name="Anna Stevenson" userId="S::a.stevenson@uwtsd.ac.uk::ae8dda73-5b0a-4ab6-8413-d9e5d0f56ad1" providerId="AD" clId="Web-{321E8C1B-F0A7-29BF-E660-A3B46BCE6E60}" dt="2023-11-13T12:45:20.141" v="43"/>
          <ac:spMkLst>
            <pc:docMk/>
            <pc:sldMk cId="1858047127" sldId="969"/>
            <ac:spMk id="2" creationId="{331AE51B-F0EF-4096-D428-981419A58BC9}"/>
          </ac:spMkLst>
        </pc:spChg>
        <pc:spChg chg="mod">
          <ac:chgData name="Anna Stevenson" userId="S::a.stevenson@uwtsd.ac.uk::ae8dda73-5b0a-4ab6-8413-d9e5d0f56ad1" providerId="AD" clId="Web-{321E8C1B-F0A7-29BF-E660-A3B46BCE6E60}" dt="2023-11-14T22:29:52.088" v="252" actId="20577"/>
          <ac:spMkLst>
            <pc:docMk/>
            <pc:sldMk cId="1858047127" sldId="969"/>
            <ac:spMk id="3" creationId="{829E3B2A-7345-DAA6-07B2-C5A18FD0CA7B}"/>
          </ac:spMkLst>
        </pc:spChg>
        <pc:spChg chg="add mod">
          <ac:chgData name="Anna Stevenson" userId="S::a.stevenson@uwtsd.ac.uk::ae8dda73-5b0a-4ab6-8413-d9e5d0f56ad1" providerId="AD" clId="Web-{321E8C1B-F0A7-29BF-E660-A3B46BCE6E60}" dt="2023-11-13T12:45:25.563" v="46" actId="20577"/>
          <ac:spMkLst>
            <pc:docMk/>
            <pc:sldMk cId="1858047127" sldId="969"/>
            <ac:spMk id="5" creationId="{F9A1F39A-D5B2-86F4-C8C9-E1894A27BBB9}"/>
          </ac:spMkLst>
        </pc:spChg>
      </pc:sldChg>
      <pc:sldChg chg="addSp delSp modSp new">
        <pc:chgData name="Anna Stevenson" userId="S::a.stevenson@uwtsd.ac.uk::ae8dda73-5b0a-4ab6-8413-d9e5d0f56ad1" providerId="AD" clId="Web-{321E8C1B-F0A7-29BF-E660-A3B46BCE6E60}" dt="2023-11-14T22:28:47.430" v="226" actId="1076"/>
        <pc:sldMkLst>
          <pc:docMk/>
          <pc:sldMk cId="2871193645" sldId="970"/>
        </pc:sldMkLst>
        <pc:spChg chg="del">
          <ac:chgData name="Anna Stevenson" userId="S::a.stevenson@uwtsd.ac.uk::ae8dda73-5b0a-4ab6-8413-d9e5d0f56ad1" providerId="AD" clId="Web-{321E8C1B-F0A7-29BF-E660-A3B46BCE6E60}" dt="2023-11-13T12:44:56.421" v="32"/>
          <ac:spMkLst>
            <pc:docMk/>
            <pc:sldMk cId="2871193645" sldId="970"/>
            <ac:spMk id="2" creationId="{8F009E87-95E6-C322-3E2E-C1ACEAA86841}"/>
          </ac:spMkLst>
        </pc:spChg>
        <pc:spChg chg="mod">
          <ac:chgData name="Anna Stevenson" userId="S::a.stevenson@uwtsd.ac.uk::ae8dda73-5b0a-4ab6-8413-d9e5d0f56ad1" providerId="AD" clId="Web-{321E8C1B-F0A7-29BF-E660-A3B46BCE6E60}" dt="2023-11-14T22:28:47.430" v="226" actId="1076"/>
          <ac:spMkLst>
            <pc:docMk/>
            <pc:sldMk cId="2871193645" sldId="970"/>
            <ac:spMk id="3" creationId="{53406644-7797-F8A1-5DA2-67B1052A5337}"/>
          </ac:spMkLst>
        </pc:spChg>
        <pc:spChg chg="add mod">
          <ac:chgData name="Anna Stevenson" userId="S::a.stevenson@uwtsd.ac.uk::ae8dda73-5b0a-4ab6-8413-d9e5d0f56ad1" providerId="AD" clId="Web-{321E8C1B-F0A7-29BF-E660-A3B46BCE6E60}" dt="2023-11-13T12:45:00.031" v="39" actId="20577"/>
          <ac:spMkLst>
            <pc:docMk/>
            <pc:sldMk cId="2871193645" sldId="970"/>
            <ac:spMk id="5" creationId="{71C0C76F-818C-DEFE-5AC1-6C1AF77DFC1B}"/>
          </ac:spMkLst>
        </pc:spChg>
      </pc:sldChg>
      <pc:sldChg chg="modSp new">
        <pc:chgData name="Anna Stevenson" userId="S::a.stevenson@uwtsd.ac.uk::ae8dda73-5b0a-4ab6-8413-d9e5d0f56ad1" providerId="AD" clId="Web-{321E8C1B-F0A7-29BF-E660-A3B46BCE6E60}" dt="2023-11-14T22:30:48.715" v="284" actId="20577"/>
        <pc:sldMkLst>
          <pc:docMk/>
          <pc:sldMk cId="3446709994" sldId="971"/>
        </pc:sldMkLst>
        <pc:spChg chg="mod">
          <ac:chgData name="Anna Stevenson" userId="S::a.stevenson@uwtsd.ac.uk::ae8dda73-5b0a-4ab6-8413-d9e5d0f56ad1" providerId="AD" clId="Web-{321E8C1B-F0A7-29BF-E660-A3B46BCE6E60}" dt="2023-11-13T12:46:11.784" v="82" actId="1076"/>
          <ac:spMkLst>
            <pc:docMk/>
            <pc:sldMk cId="3446709994" sldId="971"/>
            <ac:spMk id="2" creationId="{8A66D149-1A80-6EAE-FC55-DFCC94BCF9D6}"/>
          </ac:spMkLst>
        </pc:spChg>
        <pc:spChg chg="mod">
          <ac:chgData name="Anna Stevenson" userId="S::a.stevenson@uwtsd.ac.uk::ae8dda73-5b0a-4ab6-8413-d9e5d0f56ad1" providerId="AD" clId="Web-{321E8C1B-F0A7-29BF-E660-A3B46BCE6E60}" dt="2023-11-14T22:30:48.715" v="284" actId="20577"/>
          <ac:spMkLst>
            <pc:docMk/>
            <pc:sldMk cId="3446709994" sldId="971"/>
            <ac:spMk id="3" creationId="{B3F54987-D60E-D972-5BA9-2654EB5C6572}"/>
          </ac:spMkLst>
        </pc:spChg>
      </pc:sldChg>
      <pc:sldChg chg="modSp new">
        <pc:chgData name="Anna Stevenson" userId="S::a.stevenson@uwtsd.ac.uk::ae8dda73-5b0a-4ab6-8413-d9e5d0f56ad1" providerId="AD" clId="Web-{321E8C1B-F0A7-29BF-E660-A3B46BCE6E60}" dt="2023-11-14T22:30:59.356" v="291" actId="20577"/>
        <pc:sldMkLst>
          <pc:docMk/>
          <pc:sldMk cId="4243805524" sldId="972"/>
        </pc:sldMkLst>
        <pc:spChg chg="mod">
          <ac:chgData name="Anna Stevenson" userId="S::a.stevenson@uwtsd.ac.uk::ae8dda73-5b0a-4ab6-8413-d9e5d0f56ad1" providerId="AD" clId="Web-{321E8C1B-F0A7-29BF-E660-A3B46BCE6E60}" dt="2023-11-14T22:30:56.856" v="290" actId="20577"/>
          <ac:spMkLst>
            <pc:docMk/>
            <pc:sldMk cId="4243805524" sldId="972"/>
            <ac:spMk id="2" creationId="{A72BAD2C-D417-B58D-2037-78EB9F312C61}"/>
          </ac:spMkLst>
        </pc:spChg>
        <pc:spChg chg="mod">
          <ac:chgData name="Anna Stevenson" userId="S::a.stevenson@uwtsd.ac.uk::ae8dda73-5b0a-4ab6-8413-d9e5d0f56ad1" providerId="AD" clId="Web-{321E8C1B-F0A7-29BF-E660-A3B46BCE6E60}" dt="2023-11-14T22:30:59.356" v="291" actId="20577"/>
          <ac:spMkLst>
            <pc:docMk/>
            <pc:sldMk cId="4243805524" sldId="972"/>
            <ac:spMk id="3" creationId="{9CB2F3A2-636D-013D-F769-F360C3D05075}"/>
          </ac:spMkLst>
        </pc:spChg>
      </pc:sldChg>
    </pc:docChg>
  </pc:docChgLst>
  <pc:docChgLst>
    <pc:chgData name="Heddwen Davies" userId="S::heddwen.davies@uwtsd.ac.uk::b3b4628a-d1d7-4a79-b47e-b6ca4059bab0" providerId="AD" clId="Web-{2301335D-92F9-82AF-4A1F-5129B0452F6A}"/>
    <pc:docChg chg="addSld delSld modSld sldOrd">
      <pc:chgData name="Heddwen Davies" userId="S::heddwen.davies@uwtsd.ac.uk::b3b4628a-d1d7-4a79-b47e-b6ca4059bab0" providerId="AD" clId="Web-{2301335D-92F9-82AF-4A1F-5129B0452F6A}" dt="2024-02-06T09:20:22.043" v="126"/>
      <pc:docMkLst>
        <pc:docMk/>
      </pc:docMkLst>
      <pc:sldChg chg="modSp add ord">
        <pc:chgData name="Heddwen Davies" userId="S::heddwen.davies@uwtsd.ac.uk::b3b4628a-d1d7-4a79-b47e-b6ca4059bab0" providerId="AD" clId="Web-{2301335D-92F9-82AF-4A1F-5129B0452F6A}" dt="2024-02-06T09:11:03.684" v="4"/>
        <pc:sldMkLst>
          <pc:docMk/>
          <pc:sldMk cId="0" sldId="256"/>
        </pc:sldMkLst>
        <pc:spChg chg="mod">
          <ac:chgData name="Heddwen Davies" userId="S::heddwen.davies@uwtsd.ac.uk::b3b4628a-d1d7-4a79-b47e-b6ca4059bab0" providerId="AD" clId="Web-{2301335D-92F9-82AF-4A1F-5129B0452F6A}" dt="2024-02-06T09:10:41.511" v="2"/>
          <ac:spMkLst>
            <pc:docMk/>
            <pc:sldMk cId="0" sldId="256"/>
            <ac:spMk id="2" creationId="{00000000-0000-0000-0000-000000000000}"/>
          </ac:spMkLst>
        </pc:spChg>
        <pc:spChg chg="mod">
          <ac:chgData name="Heddwen Davies" userId="S::heddwen.davies@uwtsd.ac.uk::b3b4628a-d1d7-4a79-b47e-b6ca4059bab0" providerId="AD" clId="Web-{2301335D-92F9-82AF-4A1F-5129B0452F6A}" dt="2024-02-06T09:10:41.527" v="3"/>
          <ac:spMkLst>
            <pc:docMk/>
            <pc:sldMk cId="0" sldId="256"/>
            <ac:spMk id="5" creationId="{00000000-0000-0000-0000-000000000000}"/>
          </ac:spMkLst>
        </pc:spChg>
      </pc:sldChg>
      <pc:sldChg chg="add del">
        <pc:chgData name="Heddwen Davies" userId="S::heddwen.davies@uwtsd.ac.uk::b3b4628a-d1d7-4a79-b47e-b6ca4059bab0" providerId="AD" clId="Web-{2301335D-92F9-82AF-4A1F-5129B0452F6A}" dt="2024-02-06T09:12:29.358" v="9"/>
        <pc:sldMkLst>
          <pc:docMk/>
          <pc:sldMk cId="2298274504" sldId="320"/>
        </pc:sldMkLst>
      </pc:sldChg>
      <pc:sldChg chg="addSp delSp modSp add mod ord setBg">
        <pc:chgData name="Heddwen Davies" userId="S::heddwen.davies@uwtsd.ac.uk::b3b4628a-d1d7-4a79-b47e-b6ca4059bab0" providerId="AD" clId="Web-{2301335D-92F9-82AF-4A1F-5129B0452F6A}" dt="2024-02-06T09:19:28.526" v="124" actId="14100"/>
        <pc:sldMkLst>
          <pc:docMk/>
          <pc:sldMk cId="3677955172" sldId="335"/>
        </pc:sldMkLst>
        <pc:spChg chg="add del mod">
          <ac:chgData name="Heddwen Davies" userId="S::heddwen.davies@uwtsd.ac.uk::b3b4628a-d1d7-4a79-b47e-b6ca4059bab0" providerId="AD" clId="Web-{2301335D-92F9-82AF-4A1F-5129B0452F6A}" dt="2024-02-06T09:18:39.618" v="99"/>
          <ac:spMkLst>
            <pc:docMk/>
            <pc:sldMk cId="3677955172" sldId="335"/>
            <ac:spMk id="3" creationId="{48FC48AA-5BFB-E2E4-48C7-EAA372D9C819}"/>
          </ac:spMkLst>
        </pc:spChg>
        <pc:spChg chg="mod">
          <ac:chgData name="Heddwen Davies" userId="S::heddwen.davies@uwtsd.ac.uk::b3b4628a-d1d7-4a79-b47e-b6ca4059bab0" providerId="AD" clId="Web-{2301335D-92F9-82AF-4A1F-5129B0452F6A}" dt="2024-02-06T09:19:16.698" v="119"/>
          <ac:spMkLst>
            <pc:docMk/>
            <pc:sldMk cId="3677955172" sldId="335"/>
            <ac:spMk id="4" creationId="{00000000-0000-0000-0000-000000000000}"/>
          </ac:spMkLst>
        </pc:spChg>
        <pc:spChg chg="del">
          <ac:chgData name="Heddwen Davies" userId="S::heddwen.davies@uwtsd.ac.uk::b3b4628a-d1d7-4a79-b47e-b6ca4059bab0" providerId="AD" clId="Web-{2301335D-92F9-82AF-4A1F-5129B0452F6A}" dt="2024-02-06T09:18:37.165" v="98"/>
          <ac:spMkLst>
            <pc:docMk/>
            <pc:sldMk cId="3677955172" sldId="335"/>
            <ac:spMk id="5" creationId="{00000000-0000-0000-0000-000000000000}"/>
          </ac:spMkLst>
        </pc:spChg>
        <pc:spChg chg="mod">
          <ac:chgData name="Heddwen Davies" userId="S::heddwen.davies@uwtsd.ac.uk::b3b4628a-d1d7-4a79-b47e-b6ca4059bab0" providerId="AD" clId="Web-{2301335D-92F9-82AF-4A1F-5129B0452F6A}" dt="2024-02-06T09:19:28.526" v="124" actId="14100"/>
          <ac:spMkLst>
            <pc:docMk/>
            <pc:sldMk cId="3677955172" sldId="335"/>
            <ac:spMk id="6" creationId="{00000000-0000-0000-0000-000000000000}"/>
          </ac:spMkLst>
        </pc:spChg>
        <pc:spChg chg="add del">
          <ac:chgData name="Heddwen Davies" userId="S::heddwen.davies@uwtsd.ac.uk::b3b4628a-d1d7-4a79-b47e-b6ca4059bab0" providerId="AD" clId="Web-{2301335D-92F9-82AF-4A1F-5129B0452F6A}" dt="2024-02-06T09:19:16.682" v="118"/>
          <ac:spMkLst>
            <pc:docMk/>
            <pc:sldMk cId="3677955172" sldId="335"/>
            <ac:spMk id="12" creationId="{80DF40B2-80F7-4E71-B46C-284163F3654A}"/>
          </ac:spMkLst>
        </pc:spChg>
        <pc:spChg chg="add">
          <ac:chgData name="Heddwen Davies" userId="S::heddwen.davies@uwtsd.ac.uk::b3b4628a-d1d7-4a79-b47e-b6ca4059bab0" providerId="AD" clId="Web-{2301335D-92F9-82AF-4A1F-5129B0452F6A}" dt="2024-02-06T09:19:16.698" v="119"/>
          <ac:spMkLst>
            <pc:docMk/>
            <pc:sldMk cId="3677955172" sldId="335"/>
            <ac:spMk id="14" creationId="{B2DD41CD-8F47-4F56-AD12-4E2FF7696987}"/>
          </ac:spMkLst>
        </pc:spChg>
        <pc:spChg chg="add">
          <ac:chgData name="Heddwen Davies" userId="S::heddwen.davies@uwtsd.ac.uk::b3b4628a-d1d7-4a79-b47e-b6ca4059bab0" providerId="AD" clId="Web-{2301335D-92F9-82AF-4A1F-5129B0452F6A}" dt="2024-02-06T09:19:16.698" v="119"/>
          <ac:spMkLst>
            <pc:docMk/>
            <pc:sldMk cId="3677955172" sldId="335"/>
            <ac:spMk id="15" creationId="{45D37F4E-DDB4-456B-97E0-9937730A039F}"/>
          </ac:spMkLst>
        </pc:spChg>
        <pc:picChg chg="mod">
          <ac:chgData name="Heddwen Davies" userId="S::heddwen.davies@uwtsd.ac.uk::b3b4628a-d1d7-4a79-b47e-b6ca4059bab0" providerId="AD" clId="Web-{2301335D-92F9-82AF-4A1F-5129B0452F6A}" dt="2024-02-06T09:19:16.698" v="119"/>
          <ac:picMkLst>
            <pc:docMk/>
            <pc:sldMk cId="3677955172" sldId="335"/>
            <ac:picMk id="7" creationId="{00000000-0000-0000-0000-000000000000}"/>
          </ac:picMkLst>
        </pc:picChg>
      </pc:sldChg>
      <pc:sldChg chg="addSp delSp modSp add">
        <pc:chgData name="Heddwen Davies" userId="S::heddwen.davies@uwtsd.ac.uk::b3b4628a-d1d7-4a79-b47e-b6ca4059bab0" providerId="AD" clId="Web-{2301335D-92F9-82AF-4A1F-5129B0452F6A}" dt="2024-02-06T09:18:16.274" v="97" actId="14100"/>
        <pc:sldMkLst>
          <pc:docMk/>
          <pc:sldMk cId="303478354" sldId="337"/>
        </pc:sldMkLst>
        <pc:spChg chg="mod">
          <ac:chgData name="Heddwen Davies" userId="S::heddwen.davies@uwtsd.ac.uk::b3b4628a-d1d7-4a79-b47e-b6ca4059bab0" providerId="AD" clId="Web-{2301335D-92F9-82AF-4A1F-5129B0452F6A}" dt="2024-02-06T09:18:16.274" v="97" actId="14100"/>
          <ac:spMkLst>
            <pc:docMk/>
            <pc:sldMk cId="303478354" sldId="337"/>
            <ac:spMk id="3" creationId="{00000000-0000-0000-0000-000000000000}"/>
          </ac:spMkLst>
        </pc:spChg>
        <pc:picChg chg="add del mod">
          <ac:chgData name="Heddwen Davies" userId="S::heddwen.davies@uwtsd.ac.uk::b3b4628a-d1d7-4a79-b47e-b6ca4059bab0" providerId="AD" clId="Web-{2301335D-92F9-82AF-4A1F-5129B0452F6A}" dt="2024-02-06T09:17:57.711" v="85"/>
          <ac:picMkLst>
            <pc:docMk/>
            <pc:sldMk cId="303478354" sldId="337"/>
            <ac:picMk id="4" creationId="{8BDAFCBA-E523-1DB8-B930-AD42B487B1E0}"/>
          </ac:picMkLst>
        </pc:picChg>
      </pc:sldChg>
      <pc:sldChg chg="addSp delSp modSp add mod ord setBg">
        <pc:chgData name="Heddwen Davies" userId="S::heddwen.davies@uwtsd.ac.uk::b3b4628a-d1d7-4a79-b47e-b6ca4059bab0" providerId="AD" clId="Web-{2301335D-92F9-82AF-4A1F-5129B0452F6A}" dt="2024-02-06T09:16:41.193" v="47" actId="20577"/>
        <pc:sldMkLst>
          <pc:docMk/>
          <pc:sldMk cId="1188143961" sldId="342"/>
        </pc:sldMkLst>
        <pc:spChg chg="mod">
          <ac:chgData name="Heddwen Davies" userId="S::heddwen.davies@uwtsd.ac.uk::b3b4628a-d1d7-4a79-b47e-b6ca4059bab0" providerId="AD" clId="Web-{2301335D-92F9-82AF-4A1F-5129B0452F6A}" dt="2024-02-06T09:16:20.005" v="43"/>
          <ac:spMkLst>
            <pc:docMk/>
            <pc:sldMk cId="1188143961" sldId="342"/>
            <ac:spMk id="2" creationId="{00000000-0000-0000-0000-000000000000}"/>
          </ac:spMkLst>
        </pc:spChg>
        <pc:spChg chg="del">
          <ac:chgData name="Heddwen Davies" userId="S::heddwen.davies@uwtsd.ac.uk::b3b4628a-d1d7-4a79-b47e-b6ca4059bab0" providerId="AD" clId="Web-{2301335D-92F9-82AF-4A1F-5129B0452F6A}" dt="2024-02-06T09:15:08.394" v="22"/>
          <ac:spMkLst>
            <pc:docMk/>
            <pc:sldMk cId="1188143961" sldId="342"/>
            <ac:spMk id="4" creationId="{00000000-0000-0000-0000-000000000000}"/>
          </ac:spMkLst>
        </pc:spChg>
        <pc:spChg chg="mod">
          <ac:chgData name="Heddwen Davies" userId="S::heddwen.davies@uwtsd.ac.uk::b3b4628a-d1d7-4a79-b47e-b6ca4059bab0" providerId="AD" clId="Web-{2301335D-92F9-82AF-4A1F-5129B0452F6A}" dt="2024-02-06T09:16:41.193" v="47" actId="20577"/>
          <ac:spMkLst>
            <pc:docMk/>
            <pc:sldMk cId="1188143961" sldId="342"/>
            <ac:spMk id="5" creationId="{00000000-0000-0000-0000-000000000000}"/>
          </ac:spMkLst>
        </pc:spChg>
        <pc:spChg chg="add del mod">
          <ac:chgData name="Heddwen Davies" userId="S::heddwen.davies@uwtsd.ac.uk::b3b4628a-d1d7-4a79-b47e-b6ca4059bab0" providerId="AD" clId="Web-{2301335D-92F9-82AF-4A1F-5129B0452F6A}" dt="2024-02-06T09:16:03.020" v="40"/>
          <ac:spMkLst>
            <pc:docMk/>
            <pc:sldMk cId="1188143961" sldId="342"/>
            <ac:spMk id="6" creationId="{66889ACE-A233-DC0D-3817-A4B8D4E228F0}"/>
          </ac:spMkLst>
        </pc:spChg>
        <pc:spChg chg="add">
          <ac:chgData name="Heddwen Davies" userId="S::heddwen.davies@uwtsd.ac.uk::b3b4628a-d1d7-4a79-b47e-b6ca4059bab0" providerId="AD" clId="Web-{2301335D-92F9-82AF-4A1F-5129B0452F6A}" dt="2024-02-06T09:16:20.005" v="43"/>
          <ac:spMkLst>
            <pc:docMk/>
            <pc:sldMk cId="1188143961" sldId="342"/>
            <ac:spMk id="12" creationId="{04812C46-200A-4DEB-A05E-3ED6C68C2387}"/>
          </ac:spMkLst>
        </pc:spChg>
        <pc:spChg chg="add">
          <ac:chgData name="Heddwen Davies" userId="S::heddwen.davies@uwtsd.ac.uk::b3b4628a-d1d7-4a79-b47e-b6ca4059bab0" providerId="AD" clId="Web-{2301335D-92F9-82AF-4A1F-5129B0452F6A}" dt="2024-02-06T09:16:20.005" v="43"/>
          <ac:spMkLst>
            <pc:docMk/>
            <pc:sldMk cId="1188143961" sldId="342"/>
            <ac:spMk id="14" creationId="{D1EA859B-E555-4109-94F3-6700E046E008}"/>
          </ac:spMkLst>
        </pc:spChg>
        <pc:picChg chg="add mod ord">
          <ac:chgData name="Heddwen Davies" userId="S::heddwen.davies@uwtsd.ac.uk::b3b4628a-d1d7-4a79-b47e-b6ca4059bab0" providerId="AD" clId="Web-{2301335D-92F9-82AF-4A1F-5129B0452F6A}" dt="2024-02-06T09:16:20.005" v="43"/>
          <ac:picMkLst>
            <pc:docMk/>
            <pc:sldMk cId="1188143961" sldId="342"/>
            <ac:picMk id="7" creationId="{FAAE86DB-5487-EDAF-BFAC-FAD3495C686F}"/>
          </ac:picMkLst>
        </pc:picChg>
      </pc:sldChg>
      <pc:sldChg chg="modSp add ord">
        <pc:chgData name="Heddwen Davies" userId="S::heddwen.davies@uwtsd.ac.uk::b3b4628a-d1d7-4a79-b47e-b6ca4059bab0" providerId="AD" clId="Web-{2301335D-92F9-82AF-4A1F-5129B0452F6A}" dt="2024-02-06T09:17:02.459" v="61" actId="20577"/>
        <pc:sldMkLst>
          <pc:docMk/>
          <pc:sldMk cId="3762476764" sldId="346"/>
        </pc:sldMkLst>
        <pc:spChg chg="mod">
          <ac:chgData name="Heddwen Davies" userId="S::heddwen.davies@uwtsd.ac.uk::b3b4628a-d1d7-4a79-b47e-b6ca4059bab0" providerId="AD" clId="Web-{2301335D-92F9-82AF-4A1F-5129B0452F6A}" dt="2024-02-06T09:17:02.459" v="61" actId="20577"/>
          <ac:spMkLst>
            <pc:docMk/>
            <pc:sldMk cId="3762476764" sldId="346"/>
            <ac:spMk id="15362" creationId="{00000000-0000-0000-0000-000000000000}"/>
          </ac:spMkLst>
        </pc:spChg>
      </pc:sldChg>
      <pc:sldChg chg="addSp delSp modSp new ord">
        <pc:chgData name="Heddwen Davies" userId="S::heddwen.davies@uwtsd.ac.uk::b3b4628a-d1d7-4a79-b47e-b6ca4059bab0" providerId="AD" clId="Web-{2301335D-92F9-82AF-4A1F-5129B0452F6A}" dt="2024-02-06T09:15:00.831" v="21" actId="1076"/>
        <pc:sldMkLst>
          <pc:docMk/>
          <pc:sldMk cId="825587338" sldId="1031"/>
        </pc:sldMkLst>
        <pc:spChg chg="del">
          <ac:chgData name="Heddwen Davies" userId="S::heddwen.davies@uwtsd.ac.uk::b3b4628a-d1d7-4a79-b47e-b6ca4059bab0" providerId="AD" clId="Web-{2301335D-92F9-82AF-4A1F-5129B0452F6A}" dt="2024-02-06T09:14:57.815" v="20"/>
          <ac:spMkLst>
            <pc:docMk/>
            <pc:sldMk cId="825587338" sldId="1031"/>
            <ac:spMk id="2" creationId="{57C31EF5-097E-30BE-8A43-14004DFB20DE}"/>
          </ac:spMkLst>
        </pc:spChg>
        <pc:spChg chg="del">
          <ac:chgData name="Heddwen Davies" userId="S::heddwen.davies@uwtsd.ac.uk::b3b4628a-d1d7-4a79-b47e-b6ca4059bab0" providerId="AD" clId="Web-{2301335D-92F9-82AF-4A1F-5129B0452F6A}" dt="2024-02-06T09:14:18.830" v="16"/>
          <ac:spMkLst>
            <pc:docMk/>
            <pc:sldMk cId="825587338" sldId="1031"/>
            <ac:spMk id="3" creationId="{52998012-A985-7C34-6D65-F7F2FB069247}"/>
          </ac:spMkLst>
        </pc:spChg>
        <pc:spChg chg="add del mod">
          <ac:chgData name="Heddwen Davies" userId="S::heddwen.davies@uwtsd.ac.uk::b3b4628a-d1d7-4a79-b47e-b6ca4059bab0" providerId="AD" clId="Web-{2301335D-92F9-82AF-4A1F-5129B0452F6A}" dt="2024-02-06T09:14:51.815" v="19"/>
          <ac:spMkLst>
            <pc:docMk/>
            <pc:sldMk cId="825587338" sldId="1031"/>
            <ac:spMk id="6" creationId="{E6ABFFA4-60BD-B84D-6D79-C5104ACD84D8}"/>
          </ac:spMkLst>
        </pc:spChg>
        <pc:picChg chg="add del mod ord">
          <ac:chgData name="Heddwen Davies" userId="S::heddwen.davies@uwtsd.ac.uk::b3b4628a-d1d7-4a79-b47e-b6ca4059bab0" providerId="AD" clId="Web-{2301335D-92F9-82AF-4A1F-5129B0452F6A}" dt="2024-02-06T09:14:35.658" v="18"/>
          <ac:picMkLst>
            <pc:docMk/>
            <pc:sldMk cId="825587338" sldId="1031"/>
            <ac:picMk id="4" creationId="{1C56E910-FF13-0E55-4083-C77E4BC28D8E}"/>
          </ac:picMkLst>
        </pc:picChg>
        <pc:picChg chg="add mod ord">
          <ac:chgData name="Heddwen Davies" userId="S::heddwen.davies@uwtsd.ac.uk::b3b4628a-d1d7-4a79-b47e-b6ca4059bab0" providerId="AD" clId="Web-{2301335D-92F9-82AF-4A1F-5129B0452F6A}" dt="2024-02-06T09:15:00.831" v="21" actId="1076"/>
          <ac:picMkLst>
            <pc:docMk/>
            <pc:sldMk cId="825587338" sldId="1031"/>
            <ac:picMk id="7" creationId="{805C7659-68A6-F1A5-5052-9D3B8DAB75B1}"/>
          </ac:picMkLst>
        </pc:picChg>
      </pc:sldChg>
      <pc:sldChg chg="new">
        <pc:chgData name="Heddwen Davies" userId="S::heddwen.davies@uwtsd.ac.uk::b3b4628a-d1d7-4a79-b47e-b6ca4059bab0" providerId="AD" clId="Web-{2301335D-92F9-82AF-4A1F-5129B0452F6A}" dt="2024-02-06T09:20:06.027" v="125"/>
        <pc:sldMkLst>
          <pc:docMk/>
          <pc:sldMk cId="719560173" sldId="1033"/>
        </pc:sldMkLst>
      </pc:sldChg>
      <pc:sldChg chg="new">
        <pc:chgData name="Heddwen Davies" userId="S::heddwen.davies@uwtsd.ac.uk::b3b4628a-d1d7-4a79-b47e-b6ca4059bab0" providerId="AD" clId="Web-{2301335D-92F9-82AF-4A1F-5129B0452F6A}" dt="2024-02-06T09:20:22.043" v="126"/>
        <pc:sldMkLst>
          <pc:docMk/>
          <pc:sldMk cId="4098925561" sldId="1034"/>
        </pc:sldMkLst>
      </pc:sldChg>
    </pc:docChg>
  </pc:docChgLst>
  <pc:docChgLst>
    <pc:chgData name="Anna Stevenson" userId="S::a.stevenson@uwtsd.ac.uk::ae8dda73-5b0a-4ab6-8413-d9e5d0f56ad1" providerId="AD" clId="Web-{37D9791C-98DA-03E5-97FB-9BF37DABB024}"/>
    <pc:docChg chg="addSld modSld">
      <pc:chgData name="Anna Stevenson" userId="S::a.stevenson@uwtsd.ac.uk::ae8dda73-5b0a-4ab6-8413-d9e5d0f56ad1" providerId="AD" clId="Web-{37D9791C-98DA-03E5-97FB-9BF37DABB024}" dt="2024-01-29T15:02:39.879" v="25" actId="20577"/>
      <pc:docMkLst>
        <pc:docMk/>
      </pc:docMkLst>
      <pc:sldChg chg="modSp new">
        <pc:chgData name="Anna Stevenson" userId="S::a.stevenson@uwtsd.ac.uk::ae8dda73-5b0a-4ab6-8413-d9e5d0f56ad1" providerId="AD" clId="Web-{37D9791C-98DA-03E5-97FB-9BF37DABB024}" dt="2024-01-29T15:02:39.879" v="25" actId="20577"/>
        <pc:sldMkLst>
          <pc:docMk/>
          <pc:sldMk cId="2700459926" sldId="1017"/>
        </pc:sldMkLst>
        <pc:spChg chg="mod">
          <ac:chgData name="Anna Stevenson" userId="S::a.stevenson@uwtsd.ac.uk::ae8dda73-5b0a-4ab6-8413-d9e5d0f56ad1" providerId="AD" clId="Web-{37D9791C-98DA-03E5-97FB-9BF37DABB024}" dt="2024-01-29T14:59:45.983" v="4" actId="1076"/>
          <ac:spMkLst>
            <pc:docMk/>
            <pc:sldMk cId="2700459926" sldId="1017"/>
            <ac:spMk id="2" creationId="{817B0F1B-0924-07B2-4015-B1286342D18D}"/>
          </ac:spMkLst>
        </pc:spChg>
        <pc:spChg chg="mod">
          <ac:chgData name="Anna Stevenson" userId="S::a.stevenson@uwtsd.ac.uk::ae8dda73-5b0a-4ab6-8413-d9e5d0f56ad1" providerId="AD" clId="Web-{37D9791C-98DA-03E5-97FB-9BF37DABB024}" dt="2024-01-29T15:02:39.879" v="25" actId="20577"/>
          <ac:spMkLst>
            <pc:docMk/>
            <pc:sldMk cId="2700459926" sldId="1017"/>
            <ac:spMk id="3" creationId="{1AADFA31-31BA-44B4-F1F7-4A35B3427D00}"/>
          </ac:spMkLst>
        </pc:spChg>
      </pc:sldChg>
    </pc:docChg>
  </pc:docChgLst>
  <pc:docChgLst>
    <pc:chgData name="Anna Stevenson" userId="S::a.stevenson@uwtsd.ac.uk::ae8dda73-5b0a-4ab6-8413-d9e5d0f56ad1" providerId="AD" clId="Web-{F5538413-D92D-79A9-5EE8-4B22A2D3A09B}"/>
    <pc:docChg chg="addSld delSld modSld">
      <pc:chgData name="Anna Stevenson" userId="S::a.stevenson@uwtsd.ac.uk::ae8dda73-5b0a-4ab6-8413-d9e5d0f56ad1" providerId="AD" clId="Web-{F5538413-D92D-79A9-5EE8-4B22A2D3A09B}" dt="2024-02-19T11:32:52.761" v="326" actId="14100"/>
      <pc:docMkLst>
        <pc:docMk/>
      </pc:docMkLst>
      <pc:sldChg chg="modSp">
        <pc:chgData name="Anna Stevenson" userId="S::a.stevenson@uwtsd.ac.uk::ae8dda73-5b0a-4ab6-8413-d9e5d0f56ad1" providerId="AD" clId="Web-{F5538413-D92D-79A9-5EE8-4B22A2D3A09B}" dt="2024-02-19T11:32:52.761" v="326" actId="14100"/>
        <pc:sldMkLst>
          <pc:docMk/>
          <pc:sldMk cId="2819885120" sldId="1097"/>
        </pc:sldMkLst>
        <pc:picChg chg="mod">
          <ac:chgData name="Anna Stevenson" userId="S::a.stevenson@uwtsd.ac.uk::ae8dda73-5b0a-4ab6-8413-d9e5d0f56ad1" providerId="AD" clId="Web-{F5538413-D92D-79A9-5EE8-4B22A2D3A09B}" dt="2024-02-19T11:32:52.761" v="326" actId="14100"/>
          <ac:picMkLst>
            <pc:docMk/>
            <pc:sldMk cId="2819885120" sldId="1097"/>
            <ac:picMk id="4" creationId="{15410F2B-0ECD-55EC-77F3-14B7E571D083}"/>
          </ac:picMkLst>
        </pc:picChg>
      </pc:sldChg>
      <pc:sldChg chg="modSp">
        <pc:chgData name="Anna Stevenson" userId="S::a.stevenson@uwtsd.ac.uk::ae8dda73-5b0a-4ab6-8413-d9e5d0f56ad1" providerId="AD" clId="Web-{F5538413-D92D-79A9-5EE8-4B22A2D3A09B}" dt="2024-02-13T17:43:19.883" v="323" actId="20577"/>
        <pc:sldMkLst>
          <pc:docMk/>
          <pc:sldMk cId="780336989" sldId="1112"/>
        </pc:sldMkLst>
        <pc:spChg chg="mod">
          <ac:chgData name="Anna Stevenson" userId="S::a.stevenson@uwtsd.ac.uk::ae8dda73-5b0a-4ab6-8413-d9e5d0f56ad1" providerId="AD" clId="Web-{F5538413-D92D-79A9-5EE8-4B22A2D3A09B}" dt="2024-02-13T17:43:19.883" v="323" actId="20577"/>
          <ac:spMkLst>
            <pc:docMk/>
            <pc:sldMk cId="780336989" sldId="1112"/>
            <ac:spMk id="8" creationId="{1653098D-EDDA-F794-627E-F136C022A89F}"/>
          </ac:spMkLst>
        </pc:spChg>
      </pc:sldChg>
      <pc:sldChg chg="del">
        <pc:chgData name="Anna Stevenson" userId="S::a.stevenson@uwtsd.ac.uk::ae8dda73-5b0a-4ab6-8413-d9e5d0f56ad1" providerId="AD" clId="Web-{F5538413-D92D-79A9-5EE8-4B22A2D3A09B}" dt="2024-02-13T09:03:37.131" v="23"/>
        <pc:sldMkLst>
          <pc:docMk/>
          <pc:sldMk cId="2983214900" sldId="1115"/>
        </pc:sldMkLst>
      </pc:sldChg>
      <pc:sldChg chg="addSp delSp modSp mod setBg">
        <pc:chgData name="Anna Stevenson" userId="S::a.stevenson@uwtsd.ac.uk::ae8dda73-5b0a-4ab6-8413-d9e5d0f56ad1" providerId="AD" clId="Web-{F5538413-D92D-79A9-5EE8-4B22A2D3A09B}" dt="2024-02-13T09:07:18.967" v="78" actId="20577"/>
        <pc:sldMkLst>
          <pc:docMk/>
          <pc:sldMk cId="137180743" sldId="1116"/>
        </pc:sldMkLst>
        <pc:spChg chg="mod">
          <ac:chgData name="Anna Stevenson" userId="S::a.stevenson@uwtsd.ac.uk::ae8dda73-5b0a-4ab6-8413-d9e5d0f56ad1" providerId="AD" clId="Web-{F5538413-D92D-79A9-5EE8-4B22A2D3A09B}" dt="2024-02-13T09:07:14.404" v="75" actId="14100"/>
          <ac:spMkLst>
            <pc:docMk/>
            <pc:sldMk cId="137180743" sldId="1116"/>
            <ac:spMk id="2" creationId="{6CD19F17-6CFD-7114-1DB8-665DC8ABDCF0}"/>
          </ac:spMkLst>
        </pc:spChg>
        <pc:spChg chg="mod ord">
          <ac:chgData name="Anna Stevenson" userId="S::a.stevenson@uwtsd.ac.uk::ae8dda73-5b0a-4ab6-8413-d9e5d0f56ad1" providerId="AD" clId="Web-{F5538413-D92D-79A9-5EE8-4B22A2D3A09B}" dt="2024-02-13T09:07:18.967" v="78" actId="20577"/>
          <ac:spMkLst>
            <pc:docMk/>
            <pc:sldMk cId="137180743" sldId="1116"/>
            <ac:spMk id="3" creationId="{F79579D8-1582-A832-EE3F-AF922882575C}"/>
          </ac:spMkLst>
        </pc:spChg>
        <pc:spChg chg="add del">
          <ac:chgData name="Anna Stevenson" userId="S::a.stevenson@uwtsd.ac.uk::ae8dda73-5b0a-4ab6-8413-d9e5d0f56ad1" providerId="AD" clId="Web-{F5538413-D92D-79A9-5EE8-4B22A2D3A09B}" dt="2024-02-13T09:07:03.419" v="73"/>
          <ac:spMkLst>
            <pc:docMk/>
            <pc:sldMk cId="137180743" sldId="1116"/>
            <ac:spMk id="21" creationId="{9F7D5CDA-D291-4307-BF55-1381FED29634}"/>
          </ac:spMkLst>
        </pc:spChg>
        <pc:spChg chg="add">
          <ac:chgData name="Anna Stevenson" userId="S::a.stevenson@uwtsd.ac.uk::ae8dda73-5b0a-4ab6-8413-d9e5d0f56ad1" providerId="AD" clId="Web-{F5538413-D92D-79A9-5EE8-4B22A2D3A09B}" dt="2024-02-13T09:07:03.419" v="73"/>
          <ac:spMkLst>
            <pc:docMk/>
            <pc:sldMk cId="137180743" sldId="1116"/>
            <ac:spMk id="26" creationId="{B210AC1D-4063-4C6E-9528-FA9C4C0C18E6}"/>
          </ac:spMkLst>
        </pc:spChg>
        <pc:spChg chg="add">
          <ac:chgData name="Anna Stevenson" userId="S::a.stevenson@uwtsd.ac.uk::ae8dda73-5b0a-4ab6-8413-d9e5d0f56ad1" providerId="AD" clId="Web-{F5538413-D92D-79A9-5EE8-4B22A2D3A09B}" dt="2024-02-13T09:07:03.419" v="73"/>
          <ac:spMkLst>
            <pc:docMk/>
            <pc:sldMk cId="137180743" sldId="1116"/>
            <ac:spMk id="28" creationId="{02F8C595-E68C-4306-AED8-DC7826A0A506}"/>
          </ac:spMkLst>
        </pc:spChg>
        <pc:picChg chg="add del">
          <ac:chgData name="Anna Stevenson" userId="S::a.stevenson@uwtsd.ac.uk::ae8dda73-5b0a-4ab6-8413-d9e5d0f56ad1" providerId="AD" clId="Web-{F5538413-D92D-79A9-5EE8-4B22A2D3A09B}" dt="2024-02-13T09:06:33.934" v="69"/>
          <ac:picMkLst>
            <pc:docMk/>
            <pc:sldMk cId="137180743" sldId="1116"/>
            <ac:picMk id="5" creationId="{D8E48EE8-EBAA-3946-3B73-5AAE2F3EA2B2}"/>
          </ac:picMkLst>
        </pc:picChg>
        <pc:picChg chg="add del">
          <ac:chgData name="Anna Stevenson" userId="S::a.stevenson@uwtsd.ac.uk::ae8dda73-5b0a-4ab6-8413-d9e5d0f56ad1" providerId="AD" clId="Web-{F5538413-D92D-79A9-5EE8-4B22A2D3A09B}" dt="2024-02-13T09:06:39.653" v="71"/>
          <ac:picMkLst>
            <pc:docMk/>
            <pc:sldMk cId="137180743" sldId="1116"/>
            <ac:picMk id="11" creationId="{C6E47B9D-F6A6-6F8A-960D-D1644A850740}"/>
          </ac:picMkLst>
        </pc:picChg>
        <pc:picChg chg="add mod">
          <ac:chgData name="Anna Stevenson" userId="S::a.stevenson@uwtsd.ac.uk::ae8dda73-5b0a-4ab6-8413-d9e5d0f56ad1" providerId="AD" clId="Web-{F5538413-D92D-79A9-5EE8-4B22A2D3A09B}" dt="2024-02-13T09:07:08.232" v="74" actId="1076"/>
          <ac:picMkLst>
            <pc:docMk/>
            <pc:sldMk cId="137180743" sldId="1116"/>
            <ac:picMk id="17" creationId="{657A0E80-26D4-EC73-9C99-72462BB13F1E}"/>
          </ac:picMkLst>
        </pc:picChg>
        <pc:cxnChg chg="add del">
          <ac:chgData name="Anna Stevenson" userId="S::a.stevenson@uwtsd.ac.uk::ae8dda73-5b0a-4ab6-8413-d9e5d0f56ad1" providerId="AD" clId="Web-{F5538413-D92D-79A9-5EE8-4B22A2D3A09B}" dt="2024-02-13T09:06:38.075" v="70"/>
          <ac:cxnSpMkLst>
            <pc:docMk/>
            <pc:sldMk cId="137180743" sldId="1116"/>
            <ac:cxnSpMk id="9" creationId="{1503BFE4-729B-D9D0-C17B-501E6AF1127A}"/>
          </ac:cxnSpMkLst>
        </pc:cxnChg>
        <pc:cxnChg chg="add del">
          <ac:chgData name="Anna Stevenson" userId="S::a.stevenson@uwtsd.ac.uk::ae8dda73-5b0a-4ab6-8413-d9e5d0f56ad1" providerId="AD" clId="Web-{F5538413-D92D-79A9-5EE8-4B22A2D3A09B}" dt="2024-02-13T09:06:46.153" v="72"/>
          <ac:cxnSpMkLst>
            <pc:docMk/>
            <pc:sldMk cId="137180743" sldId="1116"/>
            <ac:cxnSpMk id="15" creationId="{1503BFE4-729B-D9D0-C17B-501E6AF1127A}"/>
          </ac:cxnSpMkLst>
        </pc:cxnChg>
      </pc:sldChg>
      <pc:sldChg chg="modSp">
        <pc:chgData name="Anna Stevenson" userId="S::a.stevenson@uwtsd.ac.uk::ae8dda73-5b0a-4ab6-8413-d9e5d0f56ad1" providerId="AD" clId="Web-{F5538413-D92D-79A9-5EE8-4B22A2D3A09B}" dt="2024-02-13T09:10:25.895" v="159" actId="1076"/>
        <pc:sldMkLst>
          <pc:docMk/>
          <pc:sldMk cId="3437660089" sldId="1117"/>
        </pc:sldMkLst>
        <pc:spChg chg="mod">
          <ac:chgData name="Anna Stevenson" userId="S::a.stevenson@uwtsd.ac.uk::ae8dda73-5b0a-4ab6-8413-d9e5d0f56ad1" providerId="AD" clId="Web-{F5538413-D92D-79A9-5EE8-4B22A2D3A09B}" dt="2024-02-13T09:08:20.734" v="97" actId="20577"/>
          <ac:spMkLst>
            <pc:docMk/>
            <pc:sldMk cId="3437660089" sldId="1117"/>
            <ac:spMk id="2" creationId="{A47A131E-5A46-B7CA-6011-41A520189873}"/>
          </ac:spMkLst>
        </pc:spChg>
        <pc:spChg chg="mod">
          <ac:chgData name="Anna Stevenson" userId="S::a.stevenson@uwtsd.ac.uk::ae8dda73-5b0a-4ab6-8413-d9e5d0f56ad1" providerId="AD" clId="Web-{F5538413-D92D-79A9-5EE8-4B22A2D3A09B}" dt="2024-02-13T09:10:25.895" v="159" actId="1076"/>
          <ac:spMkLst>
            <pc:docMk/>
            <pc:sldMk cId="3437660089" sldId="1117"/>
            <ac:spMk id="3" creationId="{DDF6668B-F104-73B5-10BF-52D64B6F131D}"/>
          </ac:spMkLst>
        </pc:spChg>
      </pc:sldChg>
      <pc:sldChg chg="delSp modSp">
        <pc:chgData name="Anna Stevenson" userId="S::a.stevenson@uwtsd.ac.uk::ae8dda73-5b0a-4ab6-8413-d9e5d0f56ad1" providerId="AD" clId="Web-{F5538413-D92D-79A9-5EE8-4B22A2D3A09B}" dt="2024-02-13T09:11:01.380" v="178" actId="20577"/>
        <pc:sldMkLst>
          <pc:docMk/>
          <pc:sldMk cId="2673264316" sldId="1118"/>
        </pc:sldMkLst>
        <pc:spChg chg="del">
          <ac:chgData name="Anna Stevenson" userId="S::a.stevenson@uwtsd.ac.uk::ae8dda73-5b0a-4ab6-8413-d9e5d0f56ad1" providerId="AD" clId="Web-{F5538413-D92D-79A9-5EE8-4B22A2D3A09B}" dt="2024-02-13T09:10:41.770" v="160"/>
          <ac:spMkLst>
            <pc:docMk/>
            <pc:sldMk cId="2673264316" sldId="1118"/>
            <ac:spMk id="2" creationId="{2F86A011-6E6C-0B6E-8428-0CD3D6AA81E4}"/>
          </ac:spMkLst>
        </pc:spChg>
        <pc:spChg chg="mod">
          <ac:chgData name="Anna Stevenson" userId="S::a.stevenson@uwtsd.ac.uk::ae8dda73-5b0a-4ab6-8413-d9e5d0f56ad1" providerId="AD" clId="Web-{F5538413-D92D-79A9-5EE8-4B22A2D3A09B}" dt="2024-02-13T09:11:01.380" v="178" actId="20577"/>
          <ac:spMkLst>
            <pc:docMk/>
            <pc:sldMk cId="2673264316" sldId="1118"/>
            <ac:spMk id="3" creationId="{D6165384-7749-D3A7-7669-0C0C35C3E20C}"/>
          </ac:spMkLst>
        </pc:spChg>
      </pc:sldChg>
      <pc:sldChg chg="del">
        <pc:chgData name="Anna Stevenson" userId="S::a.stevenson@uwtsd.ac.uk::ae8dda73-5b0a-4ab6-8413-d9e5d0f56ad1" providerId="AD" clId="Web-{F5538413-D92D-79A9-5EE8-4B22A2D3A09B}" dt="2024-02-13T09:03:37.506" v="24"/>
        <pc:sldMkLst>
          <pc:docMk/>
          <pc:sldMk cId="2858017942" sldId="1119"/>
        </pc:sldMkLst>
      </pc:sldChg>
      <pc:sldChg chg="addSp modSp new mod setBg">
        <pc:chgData name="Anna Stevenson" userId="S::a.stevenson@uwtsd.ac.uk::ae8dda73-5b0a-4ab6-8413-d9e5d0f56ad1" providerId="AD" clId="Web-{F5538413-D92D-79A9-5EE8-4B22A2D3A09B}" dt="2024-02-13T09:03:34.350" v="22" actId="1076"/>
        <pc:sldMkLst>
          <pc:docMk/>
          <pc:sldMk cId="3253232095" sldId="1120"/>
        </pc:sldMkLst>
        <pc:spChg chg="mod">
          <ac:chgData name="Anna Stevenson" userId="S::a.stevenson@uwtsd.ac.uk::ae8dda73-5b0a-4ab6-8413-d9e5d0f56ad1" providerId="AD" clId="Web-{F5538413-D92D-79A9-5EE8-4B22A2D3A09B}" dt="2024-02-13T09:03:04.646" v="11" actId="20577"/>
          <ac:spMkLst>
            <pc:docMk/>
            <pc:sldMk cId="3253232095" sldId="1120"/>
            <ac:spMk id="2" creationId="{B3B99D28-266A-B646-77C0-1EBF2EB8F2D5}"/>
          </ac:spMkLst>
        </pc:spChg>
        <pc:spChg chg="mod">
          <ac:chgData name="Anna Stevenson" userId="S::a.stevenson@uwtsd.ac.uk::ae8dda73-5b0a-4ab6-8413-d9e5d0f56ad1" providerId="AD" clId="Web-{F5538413-D92D-79A9-5EE8-4B22A2D3A09B}" dt="2024-02-13T09:03:34.350" v="22" actId="1076"/>
          <ac:spMkLst>
            <pc:docMk/>
            <pc:sldMk cId="3253232095" sldId="1120"/>
            <ac:spMk id="3" creationId="{92A6A058-BF1B-EF14-A1D0-060FD01B1E95}"/>
          </ac:spMkLst>
        </pc:spChg>
        <pc:spChg chg="add">
          <ac:chgData name="Anna Stevenson" userId="S::a.stevenson@uwtsd.ac.uk::ae8dda73-5b0a-4ab6-8413-d9e5d0f56ad1" providerId="AD" clId="Web-{F5538413-D92D-79A9-5EE8-4B22A2D3A09B}" dt="2024-02-13T09:02:55.677" v="7"/>
          <ac:spMkLst>
            <pc:docMk/>
            <pc:sldMk cId="3253232095" sldId="1120"/>
            <ac:spMk id="9" creationId="{9F7D5CDA-D291-4307-BF55-1381FED29634}"/>
          </ac:spMkLst>
        </pc:spChg>
        <pc:spChg chg="add">
          <ac:chgData name="Anna Stevenson" userId="S::a.stevenson@uwtsd.ac.uk::ae8dda73-5b0a-4ab6-8413-d9e5d0f56ad1" providerId="AD" clId="Web-{F5538413-D92D-79A9-5EE8-4B22A2D3A09B}" dt="2024-02-13T09:02:55.677" v="7"/>
          <ac:spMkLst>
            <pc:docMk/>
            <pc:sldMk cId="3253232095" sldId="1120"/>
            <ac:spMk id="11" creationId="{59B296B9-C5A5-4E4F-9B60-C907B5F1466C}"/>
          </ac:spMkLst>
        </pc:spChg>
        <pc:spChg chg="add">
          <ac:chgData name="Anna Stevenson" userId="S::a.stevenson@uwtsd.ac.uk::ae8dda73-5b0a-4ab6-8413-d9e5d0f56ad1" providerId="AD" clId="Web-{F5538413-D92D-79A9-5EE8-4B22A2D3A09B}" dt="2024-02-13T09:02:55.677" v="7"/>
          <ac:spMkLst>
            <pc:docMk/>
            <pc:sldMk cId="3253232095" sldId="1120"/>
            <ac:spMk id="13" creationId="{D0300FD3-5AF1-6305-15FA-9078072672E2}"/>
          </ac:spMkLst>
        </pc:spChg>
        <pc:picChg chg="add">
          <ac:chgData name="Anna Stevenson" userId="S::a.stevenson@uwtsd.ac.uk::ae8dda73-5b0a-4ab6-8413-d9e5d0f56ad1" providerId="AD" clId="Web-{F5538413-D92D-79A9-5EE8-4B22A2D3A09B}" dt="2024-02-13T09:02:55.677" v="7"/>
          <ac:picMkLst>
            <pc:docMk/>
            <pc:sldMk cId="3253232095" sldId="1120"/>
            <ac:picMk id="5" creationId="{5AD20F66-EA49-68EF-5320-3AE271D04A2F}"/>
          </ac:picMkLst>
        </pc:picChg>
      </pc:sldChg>
      <pc:sldChg chg="addSp modSp new mod setBg">
        <pc:chgData name="Anna Stevenson" userId="S::a.stevenson@uwtsd.ac.uk::ae8dda73-5b0a-4ab6-8413-d9e5d0f56ad1" providerId="AD" clId="Web-{F5538413-D92D-79A9-5EE8-4B22A2D3A09B}" dt="2024-02-13T09:08:10.671" v="96" actId="20577"/>
        <pc:sldMkLst>
          <pc:docMk/>
          <pc:sldMk cId="2216224767" sldId="1121"/>
        </pc:sldMkLst>
        <pc:spChg chg="mod">
          <ac:chgData name="Anna Stevenson" userId="S::a.stevenson@uwtsd.ac.uk::ae8dda73-5b0a-4ab6-8413-d9e5d0f56ad1" providerId="AD" clId="Web-{F5538413-D92D-79A9-5EE8-4B22A2D3A09B}" dt="2024-02-13T09:07:31.530" v="79"/>
          <ac:spMkLst>
            <pc:docMk/>
            <pc:sldMk cId="2216224767" sldId="1121"/>
            <ac:spMk id="2" creationId="{DEF43398-F1E1-AB03-075F-C197A151ECCC}"/>
          </ac:spMkLst>
        </pc:spChg>
        <pc:spChg chg="mod">
          <ac:chgData name="Anna Stevenson" userId="S::a.stevenson@uwtsd.ac.uk::ae8dda73-5b0a-4ab6-8413-d9e5d0f56ad1" providerId="AD" clId="Web-{F5538413-D92D-79A9-5EE8-4B22A2D3A09B}" dt="2024-02-13T09:08:10.671" v="96" actId="20577"/>
          <ac:spMkLst>
            <pc:docMk/>
            <pc:sldMk cId="2216224767" sldId="1121"/>
            <ac:spMk id="3" creationId="{D826D94E-C6C3-A9A7-90F2-2CFA4632354D}"/>
          </ac:spMkLst>
        </pc:spChg>
        <pc:spChg chg="add">
          <ac:chgData name="Anna Stevenson" userId="S::a.stevenson@uwtsd.ac.uk::ae8dda73-5b0a-4ab6-8413-d9e5d0f56ad1" providerId="AD" clId="Web-{F5538413-D92D-79A9-5EE8-4B22A2D3A09B}" dt="2024-02-13T09:07:31.530" v="79"/>
          <ac:spMkLst>
            <pc:docMk/>
            <pc:sldMk cId="2216224767" sldId="1121"/>
            <ac:spMk id="9" creationId="{9F7D5CDA-D291-4307-BF55-1381FED29634}"/>
          </ac:spMkLst>
        </pc:spChg>
        <pc:picChg chg="add mod">
          <ac:chgData name="Anna Stevenson" userId="S::a.stevenson@uwtsd.ac.uk::ae8dda73-5b0a-4ab6-8413-d9e5d0f56ad1" providerId="AD" clId="Web-{F5538413-D92D-79A9-5EE8-4B22A2D3A09B}" dt="2024-02-13T09:07:37.217" v="80" actId="1076"/>
          <ac:picMkLst>
            <pc:docMk/>
            <pc:sldMk cId="2216224767" sldId="1121"/>
            <ac:picMk id="5" creationId="{E4D5DD0F-90D3-0CAC-447C-8C8A21F91761}"/>
          </ac:picMkLst>
        </pc:picChg>
      </pc:sldChg>
      <pc:sldChg chg="addSp delSp modSp new mod setBg">
        <pc:chgData name="Anna Stevenson" userId="S::a.stevenson@uwtsd.ac.uk::ae8dda73-5b0a-4ab6-8413-d9e5d0f56ad1" providerId="AD" clId="Web-{F5538413-D92D-79A9-5EE8-4B22A2D3A09B}" dt="2024-02-13T09:06:00.058" v="67"/>
        <pc:sldMkLst>
          <pc:docMk/>
          <pc:sldMk cId="857941106" sldId="1122"/>
        </pc:sldMkLst>
        <pc:spChg chg="mod">
          <ac:chgData name="Anna Stevenson" userId="S::a.stevenson@uwtsd.ac.uk::ae8dda73-5b0a-4ab6-8413-d9e5d0f56ad1" providerId="AD" clId="Web-{F5538413-D92D-79A9-5EE8-4B22A2D3A09B}" dt="2024-02-13T09:06:00.058" v="67"/>
          <ac:spMkLst>
            <pc:docMk/>
            <pc:sldMk cId="857941106" sldId="1122"/>
            <ac:spMk id="2" creationId="{3D42F127-468B-37C4-7A01-C1E7A575FABF}"/>
          </ac:spMkLst>
        </pc:spChg>
        <pc:spChg chg="add del mod">
          <ac:chgData name="Anna Stevenson" userId="S::a.stevenson@uwtsd.ac.uk::ae8dda73-5b0a-4ab6-8413-d9e5d0f56ad1" providerId="AD" clId="Web-{F5538413-D92D-79A9-5EE8-4B22A2D3A09B}" dt="2024-02-13T09:06:00.058" v="67"/>
          <ac:spMkLst>
            <pc:docMk/>
            <pc:sldMk cId="857941106" sldId="1122"/>
            <ac:spMk id="3" creationId="{9D0A375F-0829-8ABC-47B8-F7112108CCCB}"/>
          </ac:spMkLst>
        </pc:spChg>
        <pc:spChg chg="add del">
          <ac:chgData name="Anna Stevenson" userId="S::a.stevenson@uwtsd.ac.uk::ae8dda73-5b0a-4ab6-8413-d9e5d0f56ad1" providerId="AD" clId="Web-{F5538413-D92D-79A9-5EE8-4B22A2D3A09B}" dt="2024-02-13T09:06:00.027" v="66"/>
          <ac:spMkLst>
            <pc:docMk/>
            <pc:sldMk cId="857941106" sldId="1122"/>
            <ac:spMk id="9" creationId="{56E9B3E6-E277-4D68-BA48-9CB43FFBD6E2}"/>
          </ac:spMkLst>
        </pc:spChg>
        <pc:spChg chg="add del">
          <ac:chgData name="Anna Stevenson" userId="S::a.stevenson@uwtsd.ac.uk::ae8dda73-5b0a-4ab6-8413-d9e5d0f56ad1" providerId="AD" clId="Web-{F5538413-D92D-79A9-5EE8-4B22A2D3A09B}" dt="2024-02-13T09:06:00.027" v="66"/>
          <ac:spMkLst>
            <pc:docMk/>
            <pc:sldMk cId="857941106" sldId="1122"/>
            <ac:spMk id="16" creationId="{D5B0017B-2ECA-49AF-B397-DC140825DF8D}"/>
          </ac:spMkLst>
        </pc:spChg>
        <pc:spChg chg="add">
          <ac:chgData name="Anna Stevenson" userId="S::a.stevenson@uwtsd.ac.uk::ae8dda73-5b0a-4ab6-8413-d9e5d0f56ad1" providerId="AD" clId="Web-{F5538413-D92D-79A9-5EE8-4B22A2D3A09B}" dt="2024-02-13T09:06:00.058" v="67"/>
          <ac:spMkLst>
            <pc:docMk/>
            <pc:sldMk cId="857941106" sldId="1122"/>
            <ac:spMk id="22" creationId="{9D0A375F-0829-8ABC-47B8-F7112108CCCB}"/>
          </ac:spMkLst>
        </pc:spChg>
        <pc:grpChg chg="add del">
          <ac:chgData name="Anna Stevenson" userId="S::a.stevenson@uwtsd.ac.uk::ae8dda73-5b0a-4ab6-8413-d9e5d0f56ad1" providerId="AD" clId="Web-{F5538413-D92D-79A9-5EE8-4B22A2D3A09B}" dt="2024-02-13T09:06:00.027" v="66"/>
          <ac:grpSpMkLst>
            <pc:docMk/>
            <pc:sldMk cId="857941106" sldId="1122"/>
            <ac:grpSpMk id="11" creationId="{AE1C45F0-260A-458C-96ED-C1F6D2151219}"/>
          </ac:grpSpMkLst>
        </pc:grpChg>
        <pc:graphicFrameChg chg="add del">
          <ac:chgData name="Anna Stevenson" userId="S::a.stevenson@uwtsd.ac.uk::ae8dda73-5b0a-4ab6-8413-d9e5d0f56ad1" providerId="AD" clId="Web-{F5538413-D92D-79A9-5EE8-4B22A2D3A09B}" dt="2024-02-13T09:06:00.027" v="66"/>
          <ac:graphicFrameMkLst>
            <pc:docMk/>
            <pc:sldMk cId="857941106" sldId="1122"/>
            <ac:graphicFrameMk id="5" creationId="{9783217B-114E-1296-76D4-8B39AE3B15BB}"/>
          </ac:graphicFrameMkLst>
        </pc:graphicFrameChg>
        <pc:picChg chg="add">
          <ac:chgData name="Anna Stevenson" userId="S::a.stevenson@uwtsd.ac.uk::ae8dda73-5b0a-4ab6-8413-d9e5d0f56ad1" providerId="AD" clId="Web-{F5538413-D92D-79A9-5EE8-4B22A2D3A09B}" dt="2024-02-13T09:06:00.058" v="67"/>
          <ac:picMkLst>
            <pc:docMk/>
            <pc:sldMk cId="857941106" sldId="1122"/>
            <ac:picMk id="20" creationId="{A7EE0353-3007-61A3-8199-B1C0CBC7C12B}"/>
          </ac:picMkLst>
        </pc:picChg>
        <pc:cxnChg chg="add del">
          <ac:chgData name="Anna Stevenson" userId="S::a.stevenson@uwtsd.ac.uk::ae8dda73-5b0a-4ab6-8413-d9e5d0f56ad1" providerId="AD" clId="Web-{F5538413-D92D-79A9-5EE8-4B22A2D3A09B}" dt="2024-02-13T09:06:00.027" v="66"/>
          <ac:cxnSpMkLst>
            <pc:docMk/>
            <pc:sldMk cId="857941106" sldId="1122"/>
            <ac:cxnSpMk id="18" creationId="{6CF1BAF6-AD41-4082-B212-8A1F9A2E8779}"/>
          </ac:cxnSpMkLst>
        </pc:cxnChg>
        <pc:cxnChg chg="add">
          <ac:chgData name="Anna Stevenson" userId="S::a.stevenson@uwtsd.ac.uk::ae8dda73-5b0a-4ab6-8413-d9e5d0f56ad1" providerId="AD" clId="Web-{F5538413-D92D-79A9-5EE8-4B22A2D3A09B}" dt="2024-02-13T09:06:00.058" v="67"/>
          <ac:cxnSpMkLst>
            <pc:docMk/>
            <pc:sldMk cId="857941106" sldId="1122"/>
            <ac:cxnSpMk id="21" creationId="{1503BFE4-729B-D9D0-C17B-501E6AF1127A}"/>
          </ac:cxnSpMkLst>
        </pc:cxnChg>
      </pc:sldChg>
      <pc:sldChg chg="addSp modSp new mod setBg">
        <pc:chgData name="Anna Stevenson" userId="S::a.stevenson@uwtsd.ac.uk::ae8dda73-5b0a-4ab6-8413-d9e5d0f56ad1" providerId="AD" clId="Web-{F5538413-D92D-79A9-5EE8-4B22A2D3A09B}" dt="2024-02-13T09:09:39.815" v="138"/>
        <pc:sldMkLst>
          <pc:docMk/>
          <pc:sldMk cId="1746948534" sldId="1123"/>
        </pc:sldMkLst>
        <pc:spChg chg="mod">
          <ac:chgData name="Anna Stevenson" userId="S::a.stevenson@uwtsd.ac.uk::ae8dda73-5b0a-4ab6-8413-d9e5d0f56ad1" providerId="AD" clId="Web-{F5538413-D92D-79A9-5EE8-4B22A2D3A09B}" dt="2024-02-13T09:09:15.220" v="126"/>
          <ac:spMkLst>
            <pc:docMk/>
            <pc:sldMk cId="1746948534" sldId="1123"/>
            <ac:spMk id="2" creationId="{47F052B4-DFBF-CE90-F793-23A278C354A3}"/>
          </ac:spMkLst>
        </pc:spChg>
        <pc:spChg chg="mod">
          <ac:chgData name="Anna Stevenson" userId="S::a.stevenson@uwtsd.ac.uk::ae8dda73-5b0a-4ab6-8413-d9e5d0f56ad1" providerId="AD" clId="Web-{F5538413-D92D-79A9-5EE8-4B22A2D3A09B}" dt="2024-02-13T09:09:39.815" v="138"/>
          <ac:spMkLst>
            <pc:docMk/>
            <pc:sldMk cId="1746948534" sldId="1123"/>
            <ac:spMk id="3" creationId="{A25E5665-F3EA-E646-A545-716A331E9B44}"/>
          </ac:spMkLst>
        </pc:spChg>
        <pc:spChg chg="add">
          <ac:chgData name="Anna Stevenson" userId="S::a.stevenson@uwtsd.ac.uk::ae8dda73-5b0a-4ab6-8413-d9e5d0f56ad1" providerId="AD" clId="Web-{F5538413-D92D-79A9-5EE8-4B22A2D3A09B}" dt="2024-02-13T09:09:15.220" v="126"/>
          <ac:spMkLst>
            <pc:docMk/>
            <pc:sldMk cId="1746948534" sldId="1123"/>
            <ac:spMk id="10" creationId="{245A9F99-D9B1-4094-A2E2-B90AC1DB7B9C}"/>
          </ac:spMkLst>
        </pc:spChg>
        <pc:spChg chg="add">
          <ac:chgData name="Anna Stevenson" userId="S::a.stevenson@uwtsd.ac.uk::ae8dda73-5b0a-4ab6-8413-d9e5d0f56ad1" providerId="AD" clId="Web-{F5538413-D92D-79A9-5EE8-4B22A2D3A09B}" dt="2024-02-13T09:09:15.220" v="126"/>
          <ac:spMkLst>
            <pc:docMk/>
            <pc:sldMk cId="1746948534" sldId="1123"/>
            <ac:spMk id="12" creationId="{B7FAF607-473A-4A43-A23D-BBFF5C4117BB}"/>
          </ac:spMkLst>
        </pc:spChg>
        <pc:grpChg chg="add">
          <ac:chgData name="Anna Stevenson" userId="S::a.stevenson@uwtsd.ac.uk::ae8dda73-5b0a-4ab6-8413-d9e5d0f56ad1" providerId="AD" clId="Web-{F5538413-D92D-79A9-5EE8-4B22A2D3A09B}" dt="2024-02-13T09:09:15.220" v="126"/>
          <ac:grpSpMkLst>
            <pc:docMk/>
            <pc:sldMk cId="1746948534" sldId="1123"/>
            <ac:grpSpMk id="14" creationId="{C5F6476F-D303-44D3-B30F-1BA348F0F64A}"/>
          </ac:grpSpMkLst>
        </pc:grpChg>
        <pc:picChg chg="add">
          <ac:chgData name="Anna Stevenson" userId="S::a.stevenson@uwtsd.ac.uk::ae8dda73-5b0a-4ab6-8413-d9e5d0f56ad1" providerId="AD" clId="Web-{F5538413-D92D-79A9-5EE8-4B22A2D3A09B}" dt="2024-02-13T09:09:15.220" v="126"/>
          <ac:picMkLst>
            <pc:docMk/>
            <pc:sldMk cId="1746948534" sldId="1123"/>
            <ac:picMk id="7" creationId="{02EC24CE-C4B5-DFFB-DEF7-FEBA2A1AFFD6}"/>
          </ac:picMkLst>
        </pc:picChg>
      </pc:sldChg>
    </pc:docChg>
  </pc:docChgLst>
  <pc:docChgLst>
    <pc:chgData name="Anna Stevenson" userId="S::a.stevenson@uwtsd.ac.uk::ae8dda73-5b0a-4ab6-8413-d9e5d0f56ad1" providerId="AD" clId="Web-{DA3E539D-2065-F4D8-ACA1-6F6CAC9B68CE}"/>
    <pc:docChg chg="addSld modSld">
      <pc:chgData name="Anna Stevenson" userId="S::a.stevenson@uwtsd.ac.uk::ae8dda73-5b0a-4ab6-8413-d9e5d0f56ad1" providerId="AD" clId="Web-{DA3E539D-2065-F4D8-ACA1-6F6CAC9B68CE}" dt="2023-11-08T15:35:20.346" v="24"/>
      <pc:docMkLst>
        <pc:docMk/>
      </pc:docMkLst>
      <pc:sldChg chg="delSp modSp new">
        <pc:chgData name="Anna Stevenson" userId="S::a.stevenson@uwtsd.ac.uk::ae8dda73-5b0a-4ab6-8413-d9e5d0f56ad1" providerId="AD" clId="Web-{DA3E539D-2065-F4D8-ACA1-6F6CAC9B68CE}" dt="2023-11-08T15:35:20.346" v="24"/>
        <pc:sldMkLst>
          <pc:docMk/>
          <pc:sldMk cId="299342267" sldId="969"/>
        </pc:sldMkLst>
        <pc:spChg chg="mod">
          <ac:chgData name="Anna Stevenson" userId="S::a.stevenson@uwtsd.ac.uk::ae8dda73-5b0a-4ab6-8413-d9e5d0f56ad1" providerId="AD" clId="Web-{DA3E539D-2065-F4D8-ACA1-6F6CAC9B68CE}" dt="2023-11-08T15:35:18.018" v="23"/>
          <ac:spMkLst>
            <pc:docMk/>
            <pc:sldMk cId="299342267" sldId="969"/>
            <ac:spMk id="2" creationId="{6B7EF15D-905B-7F75-2334-92815448856B}"/>
          </ac:spMkLst>
        </pc:spChg>
        <pc:spChg chg="del">
          <ac:chgData name="Anna Stevenson" userId="S::a.stevenson@uwtsd.ac.uk::ae8dda73-5b0a-4ab6-8413-d9e5d0f56ad1" providerId="AD" clId="Web-{DA3E539D-2065-F4D8-ACA1-6F6CAC9B68CE}" dt="2023-11-08T15:35:20.346" v="24"/>
          <ac:spMkLst>
            <pc:docMk/>
            <pc:sldMk cId="299342267" sldId="969"/>
            <ac:spMk id="3" creationId="{E9404B4D-CCB3-6E6E-AC81-C1C888200E5B}"/>
          </ac:spMkLst>
        </pc:spChg>
      </pc:sldChg>
    </pc:docChg>
  </pc:docChgLst>
  <pc:docChgLst>
    <pc:chgData name="Anna Stevenson" userId="S::a.stevenson@uwtsd.ac.uk::ae8dda73-5b0a-4ab6-8413-d9e5d0f56ad1" providerId="AD" clId="Web-{C3207239-7244-BA91-A4A1-FD98A68BD761}"/>
    <pc:docChg chg="addSld delSld modSld">
      <pc:chgData name="Anna Stevenson" userId="S::a.stevenson@uwtsd.ac.uk::ae8dda73-5b0a-4ab6-8413-d9e5d0f56ad1" providerId="AD" clId="Web-{C3207239-7244-BA91-A4A1-FD98A68BD761}" dt="2024-02-02T13:06:55.930" v="803" actId="20577"/>
      <pc:docMkLst>
        <pc:docMk/>
      </pc:docMkLst>
      <pc:sldChg chg="modSp">
        <pc:chgData name="Anna Stevenson" userId="S::a.stevenson@uwtsd.ac.uk::ae8dda73-5b0a-4ab6-8413-d9e5d0f56ad1" providerId="AD" clId="Web-{C3207239-7244-BA91-A4A1-FD98A68BD761}" dt="2024-02-02T12:54:28.325" v="399" actId="20577"/>
        <pc:sldMkLst>
          <pc:docMk/>
          <pc:sldMk cId="453226580" sldId="1009"/>
        </pc:sldMkLst>
        <pc:spChg chg="mod">
          <ac:chgData name="Anna Stevenson" userId="S::a.stevenson@uwtsd.ac.uk::ae8dda73-5b0a-4ab6-8413-d9e5d0f56ad1" providerId="AD" clId="Web-{C3207239-7244-BA91-A4A1-FD98A68BD761}" dt="2024-02-02T12:54:28.325" v="399" actId="20577"/>
          <ac:spMkLst>
            <pc:docMk/>
            <pc:sldMk cId="453226580" sldId="1009"/>
            <ac:spMk id="3" creationId="{6F6B2786-B56A-87EA-577A-FD3BC19646B5}"/>
          </ac:spMkLst>
        </pc:spChg>
      </pc:sldChg>
      <pc:sldChg chg="modSp">
        <pc:chgData name="Anna Stevenson" userId="S::a.stevenson@uwtsd.ac.uk::ae8dda73-5b0a-4ab6-8413-d9e5d0f56ad1" providerId="AD" clId="Web-{C3207239-7244-BA91-A4A1-FD98A68BD761}" dt="2024-02-02T12:56:36.283" v="464" actId="1076"/>
        <pc:sldMkLst>
          <pc:docMk/>
          <pc:sldMk cId="3010402501" sldId="1016"/>
        </pc:sldMkLst>
        <pc:spChg chg="mod">
          <ac:chgData name="Anna Stevenson" userId="S::a.stevenson@uwtsd.ac.uk::ae8dda73-5b0a-4ab6-8413-d9e5d0f56ad1" providerId="AD" clId="Web-{C3207239-7244-BA91-A4A1-FD98A68BD761}" dt="2024-02-02T12:55:35.843" v="424" actId="20577"/>
          <ac:spMkLst>
            <pc:docMk/>
            <pc:sldMk cId="3010402501" sldId="1016"/>
            <ac:spMk id="2" creationId="{F69B923E-C3A7-E5B8-4FF8-1FE31B3B21E5}"/>
          </ac:spMkLst>
        </pc:spChg>
        <pc:spChg chg="mod">
          <ac:chgData name="Anna Stevenson" userId="S::a.stevenson@uwtsd.ac.uk::ae8dda73-5b0a-4ab6-8413-d9e5d0f56ad1" providerId="AD" clId="Web-{C3207239-7244-BA91-A4A1-FD98A68BD761}" dt="2024-02-02T12:56:36.283" v="464" actId="1076"/>
          <ac:spMkLst>
            <pc:docMk/>
            <pc:sldMk cId="3010402501" sldId="1016"/>
            <ac:spMk id="3" creationId="{75559856-FDD6-8A62-1919-160CBB2CE2EE}"/>
          </ac:spMkLst>
        </pc:spChg>
      </pc:sldChg>
      <pc:sldChg chg="modSp new del">
        <pc:chgData name="Anna Stevenson" userId="S::a.stevenson@uwtsd.ac.uk::ae8dda73-5b0a-4ab6-8413-d9e5d0f56ad1" providerId="AD" clId="Web-{C3207239-7244-BA91-A4A1-FD98A68BD761}" dt="2024-02-02T12:56:37.517" v="465"/>
        <pc:sldMkLst>
          <pc:docMk/>
          <pc:sldMk cId="870363824" sldId="1017"/>
        </pc:sldMkLst>
        <pc:spChg chg="mod">
          <ac:chgData name="Anna Stevenson" userId="S::a.stevenson@uwtsd.ac.uk::ae8dda73-5b0a-4ab6-8413-d9e5d0f56ad1" providerId="AD" clId="Web-{C3207239-7244-BA91-A4A1-FD98A68BD761}" dt="2024-02-02T12:56:27.080" v="460" actId="20577"/>
          <ac:spMkLst>
            <pc:docMk/>
            <pc:sldMk cId="870363824" sldId="1017"/>
            <ac:spMk id="3" creationId="{09B7F5F7-8B3C-04EB-A28D-F5B52CF20C0E}"/>
          </ac:spMkLst>
        </pc:spChg>
      </pc:sldChg>
      <pc:sldChg chg="modSp">
        <pc:chgData name="Anna Stevenson" userId="S::a.stevenson@uwtsd.ac.uk::ae8dda73-5b0a-4ab6-8413-d9e5d0f56ad1" providerId="AD" clId="Web-{C3207239-7244-BA91-A4A1-FD98A68BD761}" dt="2024-02-02T12:56:46.330" v="470" actId="20577"/>
        <pc:sldMkLst>
          <pc:docMk/>
          <pc:sldMk cId="1186007531" sldId="1018"/>
        </pc:sldMkLst>
        <pc:spChg chg="mod">
          <ac:chgData name="Anna Stevenson" userId="S::a.stevenson@uwtsd.ac.uk::ae8dda73-5b0a-4ab6-8413-d9e5d0f56ad1" providerId="AD" clId="Web-{C3207239-7244-BA91-A4A1-FD98A68BD761}" dt="2024-02-02T12:56:46.330" v="470" actId="20577"/>
          <ac:spMkLst>
            <pc:docMk/>
            <pc:sldMk cId="1186007531" sldId="1018"/>
            <ac:spMk id="2" creationId="{A65D9C90-9F93-50B5-1F91-87C6CEF1FF82}"/>
          </ac:spMkLst>
        </pc:spChg>
      </pc:sldChg>
      <pc:sldChg chg="modSp">
        <pc:chgData name="Anna Stevenson" userId="S::a.stevenson@uwtsd.ac.uk::ae8dda73-5b0a-4ab6-8413-d9e5d0f56ad1" providerId="AD" clId="Web-{C3207239-7244-BA91-A4A1-FD98A68BD761}" dt="2024-02-02T13:00:01.165" v="496" actId="20577"/>
        <pc:sldMkLst>
          <pc:docMk/>
          <pc:sldMk cId="1498714656" sldId="1019"/>
        </pc:sldMkLst>
        <pc:spChg chg="mod">
          <ac:chgData name="Anna Stevenson" userId="S::a.stevenson@uwtsd.ac.uk::ae8dda73-5b0a-4ab6-8413-d9e5d0f56ad1" providerId="AD" clId="Web-{C3207239-7244-BA91-A4A1-FD98A68BD761}" dt="2024-02-02T12:59:49.009" v="480" actId="20577"/>
          <ac:spMkLst>
            <pc:docMk/>
            <pc:sldMk cId="1498714656" sldId="1019"/>
            <ac:spMk id="2" creationId="{6D39A858-298A-1343-A80B-B7A22847F930}"/>
          </ac:spMkLst>
        </pc:spChg>
        <pc:spChg chg="mod">
          <ac:chgData name="Anna Stevenson" userId="S::a.stevenson@uwtsd.ac.uk::ae8dda73-5b0a-4ab6-8413-d9e5d0f56ad1" providerId="AD" clId="Web-{C3207239-7244-BA91-A4A1-FD98A68BD761}" dt="2024-02-02T13:00:01.165" v="496" actId="20577"/>
          <ac:spMkLst>
            <pc:docMk/>
            <pc:sldMk cId="1498714656" sldId="1019"/>
            <ac:spMk id="3" creationId="{C7E52566-1FA5-1D26-4729-483F13EA03F9}"/>
          </ac:spMkLst>
        </pc:spChg>
      </pc:sldChg>
      <pc:sldChg chg="modSp">
        <pc:chgData name="Anna Stevenson" userId="S::a.stevenson@uwtsd.ac.uk::ae8dda73-5b0a-4ab6-8413-d9e5d0f56ad1" providerId="AD" clId="Web-{C3207239-7244-BA91-A4A1-FD98A68BD761}" dt="2024-02-02T13:00:23.775" v="516" actId="20577"/>
        <pc:sldMkLst>
          <pc:docMk/>
          <pc:sldMk cId="2833023247" sldId="1020"/>
        </pc:sldMkLst>
        <pc:spChg chg="mod">
          <ac:chgData name="Anna Stevenson" userId="S::a.stevenson@uwtsd.ac.uk::ae8dda73-5b0a-4ab6-8413-d9e5d0f56ad1" providerId="AD" clId="Web-{C3207239-7244-BA91-A4A1-FD98A68BD761}" dt="2024-02-02T13:00:09.994" v="500" actId="20577"/>
          <ac:spMkLst>
            <pc:docMk/>
            <pc:sldMk cId="2833023247" sldId="1020"/>
            <ac:spMk id="2" creationId="{B700F50B-7F50-68A9-2CA6-5F11984C1347}"/>
          </ac:spMkLst>
        </pc:spChg>
        <pc:spChg chg="mod">
          <ac:chgData name="Anna Stevenson" userId="S::a.stevenson@uwtsd.ac.uk::ae8dda73-5b0a-4ab6-8413-d9e5d0f56ad1" providerId="AD" clId="Web-{C3207239-7244-BA91-A4A1-FD98A68BD761}" dt="2024-02-02T13:00:23.775" v="516" actId="20577"/>
          <ac:spMkLst>
            <pc:docMk/>
            <pc:sldMk cId="2833023247" sldId="1020"/>
            <ac:spMk id="3" creationId="{6A828C84-2F4E-41F0-4677-A901D8D88360}"/>
          </ac:spMkLst>
        </pc:spChg>
      </pc:sldChg>
      <pc:sldChg chg="modSp">
        <pc:chgData name="Anna Stevenson" userId="S::a.stevenson@uwtsd.ac.uk::ae8dda73-5b0a-4ab6-8413-d9e5d0f56ad1" providerId="AD" clId="Web-{C3207239-7244-BA91-A4A1-FD98A68BD761}" dt="2024-02-02T13:00:39.510" v="522" actId="20577"/>
        <pc:sldMkLst>
          <pc:docMk/>
          <pc:sldMk cId="4097489136" sldId="1021"/>
        </pc:sldMkLst>
        <pc:spChg chg="mod">
          <ac:chgData name="Anna Stevenson" userId="S::a.stevenson@uwtsd.ac.uk::ae8dda73-5b0a-4ab6-8413-d9e5d0f56ad1" providerId="AD" clId="Web-{C3207239-7244-BA91-A4A1-FD98A68BD761}" dt="2024-02-02T13:00:26.729" v="518"/>
          <ac:spMkLst>
            <pc:docMk/>
            <pc:sldMk cId="4097489136" sldId="1021"/>
            <ac:spMk id="2" creationId="{56CA4236-E6B0-C647-9808-5B9280E552C3}"/>
          </ac:spMkLst>
        </pc:spChg>
        <pc:spChg chg="mod">
          <ac:chgData name="Anna Stevenson" userId="S::a.stevenson@uwtsd.ac.uk::ae8dda73-5b0a-4ab6-8413-d9e5d0f56ad1" providerId="AD" clId="Web-{C3207239-7244-BA91-A4A1-FD98A68BD761}" dt="2024-02-02T13:00:39.510" v="522" actId="20577"/>
          <ac:spMkLst>
            <pc:docMk/>
            <pc:sldMk cId="4097489136" sldId="1021"/>
            <ac:spMk id="3" creationId="{E40F1101-03FD-0A17-0F3C-97F6FCDE6A7D}"/>
          </ac:spMkLst>
        </pc:spChg>
      </pc:sldChg>
      <pc:sldChg chg="modSp">
        <pc:chgData name="Anna Stevenson" userId="S::a.stevenson@uwtsd.ac.uk::ae8dda73-5b0a-4ab6-8413-d9e5d0f56ad1" providerId="AD" clId="Web-{C3207239-7244-BA91-A4A1-FD98A68BD761}" dt="2024-02-02T13:06:55.930" v="803" actId="20577"/>
        <pc:sldMkLst>
          <pc:docMk/>
          <pc:sldMk cId="1043757966" sldId="1022"/>
        </pc:sldMkLst>
        <pc:spChg chg="mod">
          <ac:chgData name="Anna Stevenson" userId="S::a.stevenson@uwtsd.ac.uk::ae8dda73-5b0a-4ab6-8413-d9e5d0f56ad1" providerId="AD" clId="Web-{C3207239-7244-BA91-A4A1-FD98A68BD761}" dt="2024-02-02T13:06:50.570" v="801" actId="20577"/>
          <ac:spMkLst>
            <pc:docMk/>
            <pc:sldMk cId="1043757966" sldId="1022"/>
            <ac:spMk id="2" creationId="{DEB62967-AC38-B42A-40C8-E28E42B49590}"/>
          </ac:spMkLst>
        </pc:spChg>
        <pc:spChg chg="mod">
          <ac:chgData name="Anna Stevenson" userId="S::a.stevenson@uwtsd.ac.uk::ae8dda73-5b0a-4ab6-8413-d9e5d0f56ad1" providerId="AD" clId="Web-{C3207239-7244-BA91-A4A1-FD98A68BD761}" dt="2024-02-02T13:06:55.930" v="803" actId="20577"/>
          <ac:spMkLst>
            <pc:docMk/>
            <pc:sldMk cId="1043757966" sldId="1022"/>
            <ac:spMk id="5" creationId="{624FD300-85B1-3C1F-0662-5B56172F5EB5}"/>
          </ac:spMkLst>
        </pc:spChg>
      </pc:sldChg>
      <pc:sldChg chg="modSp">
        <pc:chgData name="Anna Stevenson" userId="S::a.stevenson@uwtsd.ac.uk::ae8dda73-5b0a-4ab6-8413-d9e5d0f56ad1" providerId="AD" clId="Web-{C3207239-7244-BA91-A4A1-FD98A68BD761}" dt="2024-02-02T12:55:21.530" v="412" actId="20577"/>
        <pc:sldMkLst>
          <pc:docMk/>
          <pc:sldMk cId="619951487" sldId="1023"/>
        </pc:sldMkLst>
        <pc:spChg chg="mod">
          <ac:chgData name="Anna Stevenson" userId="S::a.stevenson@uwtsd.ac.uk::ae8dda73-5b0a-4ab6-8413-d9e5d0f56ad1" providerId="AD" clId="Web-{C3207239-7244-BA91-A4A1-FD98A68BD761}" dt="2024-02-02T12:55:21.530" v="412" actId="20577"/>
          <ac:spMkLst>
            <pc:docMk/>
            <pc:sldMk cId="619951487" sldId="1023"/>
            <ac:spMk id="3" creationId="{EDD9DD83-F405-FC76-3F27-516C0086BC4E}"/>
          </ac:spMkLst>
        </pc:spChg>
      </pc:sldChg>
      <pc:sldChg chg="modSp">
        <pc:chgData name="Anna Stevenson" userId="S::a.stevenson@uwtsd.ac.uk::ae8dda73-5b0a-4ab6-8413-d9e5d0f56ad1" providerId="AD" clId="Web-{C3207239-7244-BA91-A4A1-FD98A68BD761}" dt="2024-02-02T12:54:56.561" v="404" actId="20577"/>
        <pc:sldMkLst>
          <pc:docMk/>
          <pc:sldMk cId="150394345" sldId="1024"/>
        </pc:sldMkLst>
        <pc:spChg chg="mod">
          <ac:chgData name="Anna Stevenson" userId="S::a.stevenson@uwtsd.ac.uk::ae8dda73-5b0a-4ab6-8413-d9e5d0f56ad1" providerId="AD" clId="Web-{C3207239-7244-BA91-A4A1-FD98A68BD761}" dt="2024-02-02T12:54:43.623" v="400" actId="1076"/>
          <ac:spMkLst>
            <pc:docMk/>
            <pc:sldMk cId="150394345" sldId="1024"/>
            <ac:spMk id="2" creationId="{F843D2BE-1C72-D9BA-2259-CC550056796E}"/>
          </ac:spMkLst>
        </pc:spChg>
        <pc:spChg chg="mod">
          <ac:chgData name="Anna Stevenson" userId="S::a.stevenson@uwtsd.ac.uk::ae8dda73-5b0a-4ab6-8413-d9e5d0f56ad1" providerId="AD" clId="Web-{C3207239-7244-BA91-A4A1-FD98A68BD761}" dt="2024-02-02T12:54:56.561" v="404" actId="20577"/>
          <ac:spMkLst>
            <pc:docMk/>
            <pc:sldMk cId="150394345" sldId="1024"/>
            <ac:spMk id="3" creationId="{C874D1FE-DB5F-B3B7-D556-05EFB2019764}"/>
          </ac:spMkLst>
        </pc:spChg>
      </pc:sldChg>
      <pc:sldChg chg="modSp new">
        <pc:chgData name="Anna Stevenson" userId="S::a.stevenson@uwtsd.ac.uk::ae8dda73-5b0a-4ab6-8413-d9e5d0f56ad1" providerId="AD" clId="Web-{C3207239-7244-BA91-A4A1-FD98A68BD761}" dt="2024-02-02T13:00:47.807" v="529"/>
        <pc:sldMkLst>
          <pc:docMk/>
          <pc:sldMk cId="3376667267" sldId="1025"/>
        </pc:sldMkLst>
        <pc:spChg chg="mod">
          <ac:chgData name="Anna Stevenson" userId="S::a.stevenson@uwtsd.ac.uk::ae8dda73-5b0a-4ab6-8413-d9e5d0f56ad1" providerId="AD" clId="Web-{C3207239-7244-BA91-A4A1-FD98A68BD761}" dt="2024-02-02T13:00:44.995" v="524"/>
          <ac:spMkLst>
            <pc:docMk/>
            <pc:sldMk cId="3376667267" sldId="1025"/>
            <ac:spMk id="2" creationId="{51A04D35-1D5B-3498-0CE2-34CA3A39EF7C}"/>
          </ac:spMkLst>
        </pc:spChg>
        <pc:spChg chg="mod">
          <ac:chgData name="Anna Stevenson" userId="S::a.stevenson@uwtsd.ac.uk::ae8dda73-5b0a-4ab6-8413-d9e5d0f56ad1" providerId="AD" clId="Web-{C3207239-7244-BA91-A4A1-FD98A68BD761}" dt="2024-02-02T13:00:47.807" v="529"/>
          <ac:spMkLst>
            <pc:docMk/>
            <pc:sldMk cId="3376667267" sldId="1025"/>
            <ac:spMk id="3" creationId="{539F199C-7006-C1C0-D171-C30995EF25D6}"/>
          </ac:spMkLst>
        </pc:spChg>
      </pc:sldChg>
      <pc:sldChg chg="modSp new">
        <pc:chgData name="Anna Stevenson" userId="S::a.stevenson@uwtsd.ac.uk::ae8dda73-5b0a-4ab6-8413-d9e5d0f56ad1" providerId="AD" clId="Web-{C3207239-7244-BA91-A4A1-FD98A68BD761}" dt="2024-02-02T13:06:07.506" v="792" actId="1076"/>
        <pc:sldMkLst>
          <pc:docMk/>
          <pc:sldMk cId="1570406826" sldId="1026"/>
        </pc:sldMkLst>
        <pc:spChg chg="mod">
          <ac:chgData name="Anna Stevenson" userId="S::a.stevenson@uwtsd.ac.uk::ae8dda73-5b0a-4ab6-8413-d9e5d0f56ad1" providerId="AD" clId="Web-{C3207239-7244-BA91-A4A1-FD98A68BD761}" dt="2024-02-02T13:00:52.448" v="531"/>
          <ac:spMkLst>
            <pc:docMk/>
            <pc:sldMk cId="1570406826" sldId="1026"/>
            <ac:spMk id="2" creationId="{43726DCD-3A2D-C2D2-7D08-BAF41604F23A}"/>
          </ac:spMkLst>
        </pc:spChg>
        <pc:spChg chg="mod">
          <ac:chgData name="Anna Stevenson" userId="S::a.stevenson@uwtsd.ac.uk::ae8dda73-5b0a-4ab6-8413-d9e5d0f56ad1" providerId="AD" clId="Web-{C3207239-7244-BA91-A4A1-FD98A68BD761}" dt="2024-02-02T13:06:07.506" v="792" actId="1076"/>
          <ac:spMkLst>
            <pc:docMk/>
            <pc:sldMk cId="1570406826" sldId="1026"/>
            <ac:spMk id="3" creationId="{87D03766-B51A-7EBA-85F4-38CA3A1386D8}"/>
          </ac:spMkLst>
        </pc:spChg>
      </pc:sldChg>
      <pc:sldChg chg="modSp new">
        <pc:chgData name="Anna Stevenson" userId="S::a.stevenson@uwtsd.ac.uk::ae8dda73-5b0a-4ab6-8413-d9e5d0f56ad1" providerId="AD" clId="Web-{C3207239-7244-BA91-A4A1-FD98A68BD761}" dt="2024-02-02T13:06:29.741" v="796" actId="20577"/>
        <pc:sldMkLst>
          <pc:docMk/>
          <pc:sldMk cId="2663472832" sldId="1027"/>
        </pc:sldMkLst>
        <pc:spChg chg="mod">
          <ac:chgData name="Anna Stevenson" userId="S::a.stevenson@uwtsd.ac.uk::ae8dda73-5b0a-4ab6-8413-d9e5d0f56ad1" providerId="AD" clId="Web-{C3207239-7244-BA91-A4A1-FD98A68BD761}" dt="2024-02-02T13:06:25.194" v="793" actId="1076"/>
          <ac:spMkLst>
            <pc:docMk/>
            <pc:sldMk cId="2663472832" sldId="1027"/>
            <ac:spMk id="2" creationId="{15CC08F9-FE0A-5E54-4AFF-68A7FEBF86E7}"/>
          </ac:spMkLst>
        </pc:spChg>
        <pc:spChg chg="mod">
          <ac:chgData name="Anna Stevenson" userId="S::a.stevenson@uwtsd.ac.uk::ae8dda73-5b0a-4ab6-8413-d9e5d0f56ad1" providerId="AD" clId="Web-{C3207239-7244-BA91-A4A1-FD98A68BD761}" dt="2024-02-02T13:06:29.741" v="796" actId="20577"/>
          <ac:spMkLst>
            <pc:docMk/>
            <pc:sldMk cId="2663472832" sldId="1027"/>
            <ac:spMk id="3" creationId="{C56020AF-5892-9C6F-1B98-E108340889EA}"/>
          </ac:spMkLst>
        </pc:spChg>
      </pc:sldChg>
      <pc:sldChg chg="modSp new">
        <pc:chgData name="Anna Stevenson" userId="S::a.stevenson@uwtsd.ac.uk::ae8dda73-5b0a-4ab6-8413-d9e5d0f56ad1" providerId="AD" clId="Web-{C3207239-7244-BA91-A4A1-FD98A68BD761}" dt="2024-02-02T13:02:01.435" v="594" actId="20577"/>
        <pc:sldMkLst>
          <pc:docMk/>
          <pc:sldMk cId="3382881657" sldId="1028"/>
        </pc:sldMkLst>
        <pc:spChg chg="mod">
          <ac:chgData name="Anna Stevenson" userId="S::a.stevenson@uwtsd.ac.uk::ae8dda73-5b0a-4ab6-8413-d9e5d0f56ad1" providerId="AD" clId="Web-{C3207239-7244-BA91-A4A1-FD98A68BD761}" dt="2024-02-02T13:01:19.402" v="552"/>
          <ac:spMkLst>
            <pc:docMk/>
            <pc:sldMk cId="3382881657" sldId="1028"/>
            <ac:spMk id="2" creationId="{52A54751-EA71-7606-EFA2-058B49AFFF5C}"/>
          </ac:spMkLst>
        </pc:spChg>
        <pc:spChg chg="mod">
          <ac:chgData name="Anna Stevenson" userId="S::a.stevenson@uwtsd.ac.uk::ae8dda73-5b0a-4ab6-8413-d9e5d0f56ad1" providerId="AD" clId="Web-{C3207239-7244-BA91-A4A1-FD98A68BD761}" dt="2024-02-02T13:02:01.435" v="594" actId="20577"/>
          <ac:spMkLst>
            <pc:docMk/>
            <pc:sldMk cId="3382881657" sldId="1028"/>
            <ac:spMk id="3" creationId="{2A00552A-ACE5-F42F-ED72-12036B53FF73}"/>
          </ac:spMkLst>
        </pc:spChg>
      </pc:sldChg>
    </pc:docChg>
  </pc:docChgLst>
  <pc:docChgLst>
    <pc:chgData name="Heddwen Davies" userId="S::heddwen.davies@uwtsd.ac.uk::b3b4628a-d1d7-4a79-b47e-b6ca4059bab0" providerId="AD" clId="Web-{2D97B703-82A4-0C85-0BCE-76DABA479FF7}"/>
    <pc:docChg chg="modSld">
      <pc:chgData name="Heddwen Davies" userId="S::heddwen.davies@uwtsd.ac.uk::b3b4628a-d1d7-4a79-b47e-b6ca4059bab0" providerId="AD" clId="Web-{2D97B703-82A4-0C85-0BCE-76DABA479FF7}" dt="2024-02-04T19:41:08.608" v="63" actId="20577"/>
      <pc:docMkLst>
        <pc:docMk/>
      </pc:docMkLst>
      <pc:sldChg chg="modSp">
        <pc:chgData name="Heddwen Davies" userId="S::heddwen.davies@uwtsd.ac.uk::b3b4628a-d1d7-4a79-b47e-b6ca4059bab0" providerId="AD" clId="Web-{2D97B703-82A4-0C85-0BCE-76DABA479FF7}" dt="2024-02-04T19:41:08.608" v="63" actId="20577"/>
        <pc:sldMkLst>
          <pc:docMk/>
          <pc:sldMk cId="459665396" sldId="1029"/>
        </pc:sldMkLst>
        <pc:spChg chg="mod">
          <ac:chgData name="Heddwen Davies" userId="S::heddwen.davies@uwtsd.ac.uk::b3b4628a-d1d7-4a79-b47e-b6ca4059bab0" providerId="AD" clId="Web-{2D97B703-82A4-0C85-0BCE-76DABA479FF7}" dt="2024-02-04T19:41:08.608" v="63" actId="20577"/>
          <ac:spMkLst>
            <pc:docMk/>
            <pc:sldMk cId="459665396" sldId="1029"/>
            <ac:spMk id="3" creationId="{AE98A4B8-E7B0-73E9-F113-3A272654483E}"/>
          </ac:spMkLst>
        </pc:spChg>
      </pc:sldChg>
    </pc:docChg>
  </pc:docChgLst>
  <pc:docChgLst>
    <pc:chgData name="Anna Stevenson" userId="S::a.stevenson@uwtsd.ac.uk::ae8dda73-5b0a-4ab6-8413-d9e5d0f56ad1" providerId="AD" clId="Web-{B9CAC9AC-D546-478C-F0E3-EAE599CC8A05}"/>
    <pc:docChg chg="addSld delSld modSld sldOrd">
      <pc:chgData name="Anna Stevenson" userId="S::a.stevenson@uwtsd.ac.uk::ae8dda73-5b0a-4ab6-8413-d9e5d0f56ad1" providerId="AD" clId="Web-{B9CAC9AC-D546-478C-F0E3-EAE599CC8A05}" dt="2024-02-11T18:58:56.979" v="1178"/>
      <pc:docMkLst>
        <pc:docMk/>
      </pc:docMkLst>
      <pc:sldChg chg="del ord">
        <pc:chgData name="Anna Stevenson" userId="S::a.stevenson@uwtsd.ac.uk::ae8dda73-5b0a-4ab6-8413-d9e5d0f56ad1" providerId="AD" clId="Web-{B9CAC9AC-D546-478C-F0E3-EAE599CC8A05}" dt="2024-02-11T13:11:50.022" v="535"/>
        <pc:sldMkLst>
          <pc:docMk/>
          <pc:sldMk cId="0" sldId="256"/>
        </pc:sldMkLst>
      </pc:sldChg>
      <pc:sldChg chg="del">
        <pc:chgData name="Anna Stevenson" userId="S::a.stevenson@uwtsd.ac.uk::ae8dda73-5b0a-4ab6-8413-d9e5d0f56ad1" providerId="AD" clId="Web-{B9CAC9AC-D546-478C-F0E3-EAE599CC8A05}" dt="2024-02-11T12:53:43.352" v="219"/>
        <pc:sldMkLst>
          <pc:docMk/>
          <pc:sldMk cId="3677955172" sldId="335"/>
        </pc:sldMkLst>
      </pc:sldChg>
      <pc:sldChg chg="addSp delSp modSp ord">
        <pc:chgData name="Anna Stevenson" userId="S::a.stevenson@uwtsd.ac.uk::ae8dda73-5b0a-4ab6-8413-d9e5d0f56ad1" providerId="AD" clId="Web-{B9CAC9AC-D546-478C-F0E3-EAE599CC8A05}" dt="2024-02-11T13:11:55.475" v="536" actId="1076"/>
        <pc:sldMkLst>
          <pc:docMk/>
          <pc:sldMk cId="303478354" sldId="337"/>
        </pc:sldMkLst>
        <pc:spChg chg="mod">
          <ac:chgData name="Anna Stevenson" userId="S::a.stevenson@uwtsd.ac.uk::ae8dda73-5b0a-4ab6-8413-d9e5d0f56ad1" providerId="AD" clId="Web-{B9CAC9AC-D546-478C-F0E3-EAE599CC8A05}" dt="2024-02-11T13:11:41.521" v="530" actId="1076"/>
          <ac:spMkLst>
            <pc:docMk/>
            <pc:sldMk cId="303478354" sldId="337"/>
            <ac:spMk id="2" creationId="{00000000-0000-0000-0000-000000000000}"/>
          </ac:spMkLst>
        </pc:spChg>
        <pc:spChg chg="mod">
          <ac:chgData name="Anna Stevenson" userId="S::a.stevenson@uwtsd.ac.uk::ae8dda73-5b0a-4ab6-8413-d9e5d0f56ad1" providerId="AD" clId="Web-{B9CAC9AC-D546-478C-F0E3-EAE599CC8A05}" dt="2024-02-11T13:11:55.475" v="536" actId="1076"/>
          <ac:spMkLst>
            <pc:docMk/>
            <pc:sldMk cId="303478354" sldId="337"/>
            <ac:spMk id="3" creationId="{00000000-0000-0000-0000-000000000000}"/>
          </ac:spMkLst>
        </pc:spChg>
        <pc:spChg chg="del">
          <ac:chgData name="Anna Stevenson" userId="S::a.stevenson@uwtsd.ac.uk::ae8dda73-5b0a-4ab6-8413-d9e5d0f56ad1" providerId="AD" clId="Web-{B9CAC9AC-D546-478C-F0E3-EAE599CC8A05}" dt="2024-02-11T13:11:31.943" v="526"/>
          <ac:spMkLst>
            <pc:docMk/>
            <pc:sldMk cId="303478354" sldId="337"/>
            <ac:spMk id="15" creationId="{09588DA8-065E-4F6F-8EFD-43104AB2E0CF}"/>
          </ac:spMkLst>
        </pc:spChg>
        <pc:spChg chg="del">
          <ac:chgData name="Anna Stevenson" userId="S::a.stevenson@uwtsd.ac.uk::ae8dda73-5b0a-4ab6-8413-d9e5d0f56ad1" providerId="AD" clId="Web-{B9CAC9AC-D546-478C-F0E3-EAE599CC8A05}" dt="2024-02-11T13:11:31.943" v="526"/>
          <ac:spMkLst>
            <pc:docMk/>
            <pc:sldMk cId="303478354" sldId="337"/>
            <ac:spMk id="17" creationId="{C4285719-470E-454C-AF62-8323075F1F5B}"/>
          </ac:spMkLst>
        </pc:spChg>
        <pc:spChg chg="del">
          <ac:chgData name="Anna Stevenson" userId="S::a.stevenson@uwtsd.ac.uk::ae8dda73-5b0a-4ab6-8413-d9e5d0f56ad1" providerId="AD" clId="Web-{B9CAC9AC-D546-478C-F0E3-EAE599CC8A05}" dt="2024-02-11T13:11:31.943" v="526"/>
          <ac:spMkLst>
            <pc:docMk/>
            <pc:sldMk cId="303478354" sldId="337"/>
            <ac:spMk id="19" creationId="{CD9FE4EF-C4D8-49A0-B2FF-81D8DB7D8A24}"/>
          </ac:spMkLst>
        </pc:spChg>
        <pc:spChg chg="del">
          <ac:chgData name="Anna Stevenson" userId="S::a.stevenson@uwtsd.ac.uk::ae8dda73-5b0a-4ab6-8413-d9e5d0f56ad1" providerId="AD" clId="Web-{B9CAC9AC-D546-478C-F0E3-EAE599CC8A05}" dt="2024-02-11T13:11:31.943" v="526"/>
          <ac:spMkLst>
            <pc:docMk/>
            <pc:sldMk cId="303478354" sldId="337"/>
            <ac:spMk id="21" creationId="{4300840D-0A0B-4512-BACA-B439D5B9C57C}"/>
          </ac:spMkLst>
        </pc:spChg>
        <pc:spChg chg="del">
          <ac:chgData name="Anna Stevenson" userId="S::a.stevenson@uwtsd.ac.uk::ae8dda73-5b0a-4ab6-8413-d9e5d0f56ad1" providerId="AD" clId="Web-{B9CAC9AC-D546-478C-F0E3-EAE599CC8A05}" dt="2024-02-11T13:11:31.943" v="526"/>
          <ac:spMkLst>
            <pc:docMk/>
            <pc:sldMk cId="303478354" sldId="337"/>
            <ac:spMk id="23" creationId="{D2B78728-A580-49A7-84F9-6EF6F583ADE0}"/>
          </ac:spMkLst>
        </pc:spChg>
        <pc:spChg chg="del">
          <ac:chgData name="Anna Stevenson" userId="S::a.stevenson@uwtsd.ac.uk::ae8dda73-5b0a-4ab6-8413-d9e5d0f56ad1" providerId="AD" clId="Web-{B9CAC9AC-D546-478C-F0E3-EAE599CC8A05}" dt="2024-02-11T13:11:31.943" v="526"/>
          <ac:spMkLst>
            <pc:docMk/>
            <pc:sldMk cId="303478354" sldId="337"/>
            <ac:spMk id="25" creationId="{38FAA1A1-D861-433F-88FA-1E9D6FD31D11}"/>
          </ac:spMkLst>
        </pc:spChg>
        <pc:spChg chg="del">
          <ac:chgData name="Anna Stevenson" userId="S::a.stevenson@uwtsd.ac.uk::ae8dda73-5b0a-4ab6-8413-d9e5d0f56ad1" providerId="AD" clId="Web-{B9CAC9AC-D546-478C-F0E3-EAE599CC8A05}" dt="2024-02-11T13:11:31.943" v="526"/>
          <ac:spMkLst>
            <pc:docMk/>
            <pc:sldMk cId="303478354" sldId="337"/>
            <ac:spMk id="27" creationId="{8D71EDA1-87BF-4D5D-AB79-F346FD19278A}"/>
          </ac:spMkLst>
        </pc:spChg>
        <pc:spChg chg="add">
          <ac:chgData name="Anna Stevenson" userId="S::a.stevenson@uwtsd.ac.uk::ae8dda73-5b0a-4ab6-8413-d9e5d0f56ad1" providerId="AD" clId="Web-{B9CAC9AC-D546-478C-F0E3-EAE599CC8A05}" dt="2024-02-11T13:11:31.943" v="526"/>
          <ac:spMkLst>
            <pc:docMk/>
            <pc:sldMk cId="303478354" sldId="337"/>
            <ac:spMk id="32" creationId="{D1D34770-47A8-402C-AF23-2B653F2D88C1}"/>
          </ac:spMkLst>
        </pc:spChg>
        <pc:picChg chg="add mod">
          <ac:chgData name="Anna Stevenson" userId="S::a.stevenson@uwtsd.ac.uk::ae8dda73-5b0a-4ab6-8413-d9e5d0f56ad1" providerId="AD" clId="Web-{B9CAC9AC-D546-478C-F0E3-EAE599CC8A05}" dt="2024-02-11T13:11:31.943" v="526"/>
          <ac:picMkLst>
            <pc:docMk/>
            <pc:sldMk cId="303478354" sldId="337"/>
            <ac:picMk id="4" creationId="{DC805EFD-C3FA-B1E0-DE09-5482DE6A60D5}"/>
          </ac:picMkLst>
        </pc:picChg>
      </pc:sldChg>
      <pc:sldChg chg="modSp ord">
        <pc:chgData name="Anna Stevenson" userId="S::a.stevenson@uwtsd.ac.uk::ae8dda73-5b0a-4ab6-8413-d9e5d0f56ad1" providerId="AD" clId="Web-{B9CAC9AC-D546-478C-F0E3-EAE599CC8A05}" dt="2024-02-11T13:44:40.757" v="889" actId="20577"/>
        <pc:sldMkLst>
          <pc:docMk/>
          <pc:sldMk cId="1188143961" sldId="342"/>
        </pc:sldMkLst>
        <pc:spChg chg="mod">
          <ac:chgData name="Anna Stevenson" userId="S::a.stevenson@uwtsd.ac.uk::ae8dda73-5b0a-4ab6-8413-d9e5d0f56ad1" providerId="AD" clId="Web-{B9CAC9AC-D546-478C-F0E3-EAE599CC8A05}" dt="2024-02-11T13:17:19.931" v="620" actId="14100"/>
          <ac:spMkLst>
            <pc:docMk/>
            <pc:sldMk cId="1188143961" sldId="342"/>
            <ac:spMk id="2" creationId="{00000000-0000-0000-0000-000000000000}"/>
          </ac:spMkLst>
        </pc:spChg>
        <pc:spChg chg="mod">
          <ac:chgData name="Anna Stevenson" userId="S::a.stevenson@uwtsd.ac.uk::ae8dda73-5b0a-4ab6-8413-d9e5d0f56ad1" providerId="AD" clId="Web-{B9CAC9AC-D546-478C-F0E3-EAE599CC8A05}" dt="2024-02-11T13:44:40.757" v="889" actId="20577"/>
          <ac:spMkLst>
            <pc:docMk/>
            <pc:sldMk cId="1188143961" sldId="342"/>
            <ac:spMk id="5" creationId="{00000000-0000-0000-0000-000000000000}"/>
          </ac:spMkLst>
        </pc:spChg>
      </pc:sldChg>
      <pc:sldChg chg="del ord">
        <pc:chgData name="Anna Stevenson" userId="S::a.stevenson@uwtsd.ac.uk::ae8dda73-5b0a-4ab6-8413-d9e5d0f56ad1" providerId="AD" clId="Web-{B9CAC9AC-D546-478C-F0E3-EAE599CC8A05}" dt="2024-02-11T13:16:30.381" v="605"/>
        <pc:sldMkLst>
          <pc:docMk/>
          <pc:sldMk cId="3762476764" sldId="346"/>
        </pc:sldMkLst>
      </pc:sldChg>
      <pc:sldChg chg="add del">
        <pc:chgData name="Anna Stevenson" userId="S::a.stevenson@uwtsd.ac.uk::ae8dda73-5b0a-4ab6-8413-d9e5d0f56ad1" providerId="AD" clId="Web-{B9CAC9AC-D546-478C-F0E3-EAE599CC8A05}" dt="2024-02-11T10:53:41.328" v="103"/>
        <pc:sldMkLst>
          <pc:docMk/>
          <pc:sldMk cId="2023817770" sldId="425"/>
        </pc:sldMkLst>
      </pc:sldChg>
      <pc:sldChg chg="addSp delSp modSp del">
        <pc:chgData name="Anna Stevenson" userId="S::a.stevenson@uwtsd.ac.uk::ae8dda73-5b0a-4ab6-8413-d9e5d0f56ad1" providerId="AD" clId="Web-{B9CAC9AC-D546-478C-F0E3-EAE599CC8A05}" dt="2024-02-11T13:56:08.310" v="1176"/>
        <pc:sldMkLst>
          <pc:docMk/>
          <pc:sldMk cId="1043757966" sldId="1022"/>
        </pc:sldMkLst>
        <pc:spChg chg="del mod">
          <ac:chgData name="Anna Stevenson" userId="S::a.stevenson@uwtsd.ac.uk::ae8dda73-5b0a-4ab6-8413-d9e5d0f56ad1" providerId="AD" clId="Web-{B9CAC9AC-D546-478C-F0E3-EAE599CC8A05}" dt="2024-02-11T13:23:01.481" v="866"/>
          <ac:spMkLst>
            <pc:docMk/>
            <pc:sldMk cId="1043757966" sldId="1022"/>
            <ac:spMk id="2" creationId="{DEB62967-AC38-B42A-40C8-E28E42B49590}"/>
          </ac:spMkLst>
        </pc:spChg>
        <pc:spChg chg="add mod">
          <ac:chgData name="Anna Stevenson" userId="S::a.stevenson@uwtsd.ac.uk::ae8dda73-5b0a-4ab6-8413-d9e5d0f56ad1" providerId="AD" clId="Web-{B9CAC9AC-D546-478C-F0E3-EAE599CC8A05}" dt="2024-02-11T13:23:01.481" v="866"/>
          <ac:spMkLst>
            <pc:docMk/>
            <pc:sldMk cId="1043757966" sldId="1022"/>
            <ac:spMk id="4" creationId="{2D09FC96-56EB-6885-B357-2E9B7EF6AAEE}"/>
          </ac:spMkLst>
        </pc:spChg>
      </pc:sldChg>
      <pc:sldChg chg="addSp delSp modSp">
        <pc:chgData name="Anna Stevenson" userId="S::a.stevenson@uwtsd.ac.uk::ae8dda73-5b0a-4ab6-8413-d9e5d0f56ad1" providerId="AD" clId="Web-{B9CAC9AC-D546-478C-F0E3-EAE599CC8A05}" dt="2024-02-11T13:56:04.732" v="1175"/>
        <pc:sldMkLst>
          <pc:docMk/>
          <pc:sldMk cId="2663472832" sldId="1027"/>
        </pc:sldMkLst>
        <pc:spChg chg="del">
          <ac:chgData name="Anna Stevenson" userId="S::a.stevenson@uwtsd.ac.uk::ae8dda73-5b0a-4ab6-8413-d9e5d0f56ad1" providerId="AD" clId="Web-{B9CAC9AC-D546-478C-F0E3-EAE599CC8A05}" dt="2024-02-11T13:56:04.732" v="1175"/>
          <ac:spMkLst>
            <pc:docMk/>
            <pc:sldMk cId="2663472832" sldId="1027"/>
            <ac:spMk id="2" creationId="{15CC08F9-FE0A-5E54-4AFF-68A7FEBF86E7}"/>
          </ac:spMkLst>
        </pc:spChg>
        <pc:spChg chg="mod">
          <ac:chgData name="Anna Stevenson" userId="S::a.stevenson@uwtsd.ac.uk::ae8dda73-5b0a-4ab6-8413-d9e5d0f56ad1" providerId="AD" clId="Web-{B9CAC9AC-D546-478C-F0E3-EAE599CC8A05}" dt="2024-02-11T13:22:50.402" v="864" actId="20577"/>
          <ac:spMkLst>
            <pc:docMk/>
            <pc:sldMk cId="2663472832" sldId="1027"/>
            <ac:spMk id="3" creationId="{C56020AF-5892-9C6F-1B98-E108340889EA}"/>
          </ac:spMkLst>
        </pc:spChg>
        <pc:spChg chg="add mod">
          <ac:chgData name="Anna Stevenson" userId="S::a.stevenson@uwtsd.ac.uk::ae8dda73-5b0a-4ab6-8413-d9e5d0f56ad1" providerId="AD" clId="Web-{B9CAC9AC-D546-478C-F0E3-EAE599CC8A05}" dt="2024-02-11T13:56:04.732" v="1175"/>
          <ac:spMkLst>
            <pc:docMk/>
            <pc:sldMk cId="2663472832" sldId="1027"/>
            <ac:spMk id="5" creationId="{ED6B15BA-943F-B7C3-530D-F6C0D8B31796}"/>
          </ac:spMkLst>
        </pc:spChg>
      </pc:sldChg>
      <pc:sldChg chg="del ord">
        <pc:chgData name="Anna Stevenson" userId="S::a.stevenson@uwtsd.ac.uk::ae8dda73-5b0a-4ab6-8413-d9e5d0f56ad1" providerId="AD" clId="Web-{B9CAC9AC-D546-478C-F0E3-EAE599CC8A05}" dt="2024-02-11T13:17:05.242" v="612"/>
        <pc:sldMkLst>
          <pc:docMk/>
          <pc:sldMk cId="825587338" sldId="1031"/>
        </pc:sldMkLst>
      </pc:sldChg>
      <pc:sldChg chg="modSp del ord">
        <pc:chgData name="Anna Stevenson" userId="S::a.stevenson@uwtsd.ac.uk::ae8dda73-5b0a-4ab6-8413-d9e5d0f56ad1" providerId="AD" clId="Web-{B9CAC9AC-D546-478C-F0E3-EAE599CC8A05}" dt="2024-02-11T13:01:03.689" v="327"/>
        <pc:sldMkLst>
          <pc:docMk/>
          <pc:sldMk cId="3276565209" sldId="1035"/>
        </pc:sldMkLst>
        <pc:spChg chg="mod">
          <ac:chgData name="Anna Stevenson" userId="S::a.stevenson@uwtsd.ac.uk::ae8dda73-5b0a-4ab6-8413-d9e5d0f56ad1" providerId="AD" clId="Web-{B9CAC9AC-D546-478C-F0E3-EAE599CC8A05}" dt="2024-02-11T12:56:48.550" v="273" actId="20577"/>
          <ac:spMkLst>
            <pc:docMk/>
            <pc:sldMk cId="3276565209" sldId="1035"/>
            <ac:spMk id="2" creationId="{97417392-8DFD-5836-BD7A-ACD6AA253A3A}"/>
          </ac:spMkLst>
        </pc:spChg>
      </pc:sldChg>
      <pc:sldChg chg="del">
        <pc:chgData name="Anna Stevenson" userId="S::a.stevenson@uwtsd.ac.uk::ae8dda73-5b0a-4ab6-8413-d9e5d0f56ad1" providerId="AD" clId="Web-{B9CAC9AC-D546-478C-F0E3-EAE599CC8A05}" dt="2024-02-11T12:53:33.914" v="218"/>
        <pc:sldMkLst>
          <pc:docMk/>
          <pc:sldMk cId="1020465969" sldId="1036"/>
        </pc:sldMkLst>
      </pc:sldChg>
      <pc:sldChg chg="modSp ord">
        <pc:chgData name="Anna Stevenson" userId="S::a.stevenson@uwtsd.ac.uk::ae8dda73-5b0a-4ab6-8413-d9e5d0f56ad1" providerId="AD" clId="Web-{B9CAC9AC-D546-478C-F0E3-EAE599CC8A05}" dt="2024-02-11T13:53:32.646" v="1115"/>
        <pc:sldMkLst>
          <pc:docMk/>
          <pc:sldMk cId="2690141705" sldId="1037"/>
        </pc:sldMkLst>
        <pc:spChg chg="mod">
          <ac:chgData name="Anna Stevenson" userId="S::a.stevenson@uwtsd.ac.uk::ae8dda73-5b0a-4ab6-8413-d9e5d0f56ad1" providerId="AD" clId="Web-{B9CAC9AC-D546-478C-F0E3-EAE599CC8A05}" dt="2024-02-11T13:19:29.047" v="650" actId="20577"/>
          <ac:spMkLst>
            <pc:docMk/>
            <pc:sldMk cId="2690141705" sldId="1037"/>
            <ac:spMk id="3" creationId="{65385F4B-9B51-A29E-A294-C468FBAC3C6D}"/>
          </ac:spMkLst>
        </pc:spChg>
      </pc:sldChg>
      <pc:sldChg chg="ord">
        <pc:chgData name="Anna Stevenson" userId="S::a.stevenson@uwtsd.ac.uk::ae8dda73-5b0a-4ab6-8413-d9e5d0f56ad1" providerId="AD" clId="Web-{B9CAC9AC-D546-478C-F0E3-EAE599CC8A05}" dt="2024-02-11T13:53:32.646" v="1119"/>
        <pc:sldMkLst>
          <pc:docMk/>
          <pc:sldMk cId="2165642300" sldId="1038"/>
        </pc:sldMkLst>
      </pc:sldChg>
      <pc:sldChg chg="ord">
        <pc:chgData name="Anna Stevenson" userId="S::a.stevenson@uwtsd.ac.uk::ae8dda73-5b0a-4ab6-8413-d9e5d0f56ad1" providerId="AD" clId="Web-{B9CAC9AC-D546-478C-F0E3-EAE599CC8A05}" dt="2024-02-11T13:53:32.646" v="1109"/>
        <pc:sldMkLst>
          <pc:docMk/>
          <pc:sldMk cId="4057481595" sldId="1039"/>
        </pc:sldMkLst>
      </pc:sldChg>
      <pc:sldChg chg="delSp modSp ord">
        <pc:chgData name="Anna Stevenson" userId="S::a.stevenson@uwtsd.ac.uk::ae8dda73-5b0a-4ab6-8413-d9e5d0f56ad1" providerId="AD" clId="Web-{B9CAC9AC-D546-478C-F0E3-EAE599CC8A05}" dt="2024-02-11T13:53:32.646" v="1117"/>
        <pc:sldMkLst>
          <pc:docMk/>
          <pc:sldMk cId="2367506008" sldId="1041"/>
        </pc:sldMkLst>
        <pc:spChg chg="del mod">
          <ac:chgData name="Anna Stevenson" userId="S::a.stevenson@uwtsd.ac.uk::ae8dda73-5b0a-4ab6-8413-d9e5d0f56ad1" providerId="AD" clId="Web-{B9CAC9AC-D546-478C-F0E3-EAE599CC8A05}" dt="2024-02-11T13:19:39.251" v="654"/>
          <ac:spMkLst>
            <pc:docMk/>
            <pc:sldMk cId="2367506008" sldId="1041"/>
            <ac:spMk id="8" creationId="{5F8AA64F-B3EF-392B-7C6A-E667C2195554}"/>
          </ac:spMkLst>
        </pc:spChg>
      </pc:sldChg>
      <pc:sldChg chg="modSp ord">
        <pc:chgData name="Anna Stevenson" userId="S::a.stevenson@uwtsd.ac.uk::ae8dda73-5b0a-4ab6-8413-d9e5d0f56ad1" providerId="AD" clId="Web-{B9CAC9AC-D546-478C-F0E3-EAE599CC8A05}" dt="2024-02-11T13:53:32.646" v="1116"/>
        <pc:sldMkLst>
          <pc:docMk/>
          <pc:sldMk cId="1717601688" sldId="1042"/>
        </pc:sldMkLst>
        <pc:spChg chg="mod">
          <ac:chgData name="Anna Stevenson" userId="S::a.stevenson@uwtsd.ac.uk::ae8dda73-5b0a-4ab6-8413-d9e5d0f56ad1" providerId="AD" clId="Web-{B9CAC9AC-D546-478C-F0E3-EAE599CC8A05}" dt="2024-02-11T13:18:55.201" v="643" actId="1076"/>
          <ac:spMkLst>
            <pc:docMk/>
            <pc:sldMk cId="1717601688" sldId="1042"/>
            <ac:spMk id="3" creationId="{0FABEE55-23EB-3765-0037-CE5BA61B39AA}"/>
          </ac:spMkLst>
        </pc:spChg>
      </pc:sldChg>
      <pc:sldChg chg="addSp delSp modSp del ord">
        <pc:chgData name="Anna Stevenson" userId="S::a.stevenson@uwtsd.ac.uk::ae8dda73-5b0a-4ab6-8413-d9e5d0f56ad1" providerId="AD" clId="Web-{B9CAC9AC-D546-478C-F0E3-EAE599CC8A05}" dt="2024-02-11T12:58:53.573" v="299"/>
        <pc:sldMkLst>
          <pc:docMk/>
          <pc:sldMk cId="1420363558" sldId="1043"/>
        </pc:sldMkLst>
        <pc:spChg chg="del mod">
          <ac:chgData name="Anna Stevenson" userId="S::a.stevenson@uwtsd.ac.uk::ae8dda73-5b0a-4ab6-8413-d9e5d0f56ad1" providerId="AD" clId="Web-{B9CAC9AC-D546-478C-F0E3-EAE599CC8A05}" dt="2024-02-11T12:53:54.462" v="223"/>
          <ac:spMkLst>
            <pc:docMk/>
            <pc:sldMk cId="1420363558" sldId="1043"/>
            <ac:spMk id="2" creationId="{3F25B8EB-27BD-D640-1F31-1A4BC1313F69}"/>
          </ac:spMkLst>
        </pc:spChg>
        <pc:spChg chg="add mod">
          <ac:chgData name="Anna Stevenson" userId="S::a.stevenson@uwtsd.ac.uk::ae8dda73-5b0a-4ab6-8413-d9e5d0f56ad1" providerId="AD" clId="Web-{B9CAC9AC-D546-478C-F0E3-EAE599CC8A05}" dt="2024-02-11T12:58:51.807" v="298"/>
          <ac:spMkLst>
            <pc:docMk/>
            <pc:sldMk cId="1420363558" sldId="1043"/>
            <ac:spMk id="5" creationId="{2831BB34-4F79-FB13-C440-0133D40D33C9}"/>
          </ac:spMkLst>
        </pc:spChg>
        <pc:picChg chg="del mod">
          <ac:chgData name="Anna Stevenson" userId="S::a.stevenson@uwtsd.ac.uk::ae8dda73-5b0a-4ab6-8413-d9e5d0f56ad1" providerId="AD" clId="Web-{B9CAC9AC-D546-478C-F0E3-EAE599CC8A05}" dt="2024-02-11T12:58:51.807" v="298"/>
          <ac:picMkLst>
            <pc:docMk/>
            <pc:sldMk cId="1420363558" sldId="1043"/>
            <ac:picMk id="4" creationId="{AB9B9D45-04EC-6170-B3DC-8D809C5C37F3}"/>
          </ac:picMkLst>
        </pc:picChg>
      </pc:sldChg>
      <pc:sldChg chg="del">
        <pc:chgData name="Anna Stevenson" userId="S::a.stevenson@uwtsd.ac.uk::ae8dda73-5b0a-4ab6-8413-d9e5d0f56ad1" providerId="AD" clId="Web-{B9CAC9AC-D546-478C-F0E3-EAE599CC8A05}" dt="2024-02-11T12:53:59.244" v="225"/>
        <pc:sldMkLst>
          <pc:docMk/>
          <pc:sldMk cId="1617618469" sldId="1044"/>
        </pc:sldMkLst>
      </pc:sldChg>
      <pc:sldChg chg="modSp ord">
        <pc:chgData name="Anna Stevenson" userId="S::a.stevenson@uwtsd.ac.uk::ae8dda73-5b0a-4ab6-8413-d9e5d0f56ad1" providerId="AD" clId="Web-{B9CAC9AC-D546-478C-F0E3-EAE599CC8A05}" dt="2024-02-11T13:11:06.566" v="520"/>
        <pc:sldMkLst>
          <pc:docMk/>
          <pc:sldMk cId="3385761516" sldId="1045"/>
        </pc:sldMkLst>
        <pc:spChg chg="mod">
          <ac:chgData name="Anna Stevenson" userId="S::a.stevenson@uwtsd.ac.uk::ae8dda73-5b0a-4ab6-8413-d9e5d0f56ad1" providerId="AD" clId="Web-{B9CAC9AC-D546-478C-F0E3-EAE599CC8A05}" dt="2024-02-11T12:54:24.370" v="237"/>
          <ac:spMkLst>
            <pc:docMk/>
            <pc:sldMk cId="3385761516" sldId="1045"/>
            <ac:spMk id="2" creationId="{3835CF0B-B89F-8820-56D0-03845FB8A018}"/>
          </ac:spMkLst>
        </pc:spChg>
        <pc:spChg chg="mod">
          <ac:chgData name="Anna Stevenson" userId="S::a.stevenson@uwtsd.ac.uk::ae8dda73-5b0a-4ab6-8413-d9e5d0f56ad1" providerId="AD" clId="Web-{B9CAC9AC-D546-478C-F0E3-EAE599CC8A05}" dt="2024-02-11T12:54:39.746" v="243" actId="20577"/>
          <ac:spMkLst>
            <pc:docMk/>
            <pc:sldMk cId="3385761516" sldId="1045"/>
            <ac:spMk id="3" creationId="{FD8837FE-95C3-A5B4-163E-758496B7559A}"/>
          </ac:spMkLst>
        </pc:spChg>
      </pc:sldChg>
      <pc:sldChg chg="ord">
        <pc:chgData name="Anna Stevenson" userId="S::a.stevenson@uwtsd.ac.uk::ae8dda73-5b0a-4ab6-8413-d9e5d0f56ad1" providerId="AD" clId="Web-{B9CAC9AC-D546-478C-F0E3-EAE599CC8A05}" dt="2024-02-11T13:11:06.566" v="519"/>
        <pc:sldMkLst>
          <pc:docMk/>
          <pc:sldMk cId="3870796222" sldId="1046"/>
        </pc:sldMkLst>
      </pc:sldChg>
      <pc:sldChg chg="ord">
        <pc:chgData name="Anna Stevenson" userId="S::a.stevenson@uwtsd.ac.uk::ae8dda73-5b0a-4ab6-8413-d9e5d0f56ad1" providerId="AD" clId="Web-{B9CAC9AC-D546-478C-F0E3-EAE599CC8A05}" dt="2024-02-11T13:11:06.566" v="518"/>
        <pc:sldMkLst>
          <pc:docMk/>
          <pc:sldMk cId="2148495699" sldId="1047"/>
        </pc:sldMkLst>
      </pc:sldChg>
      <pc:sldChg chg="ord">
        <pc:chgData name="Anna Stevenson" userId="S::a.stevenson@uwtsd.ac.uk::ae8dda73-5b0a-4ab6-8413-d9e5d0f56ad1" providerId="AD" clId="Web-{B9CAC9AC-D546-478C-F0E3-EAE599CC8A05}" dt="2024-02-11T13:11:06.566" v="517"/>
        <pc:sldMkLst>
          <pc:docMk/>
          <pc:sldMk cId="785815094" sldId="1048"/>
        </pc:sldMkLst>
      </pc:sldChg>
      <pc:sldChg chg="ord">
        <pc:chgData name="Anna Stevenson" userId="S::a.stevenson@uwtsd.ac.uk::ae8dda73-5b0a-4ab6-8413-d9e5d0f56ad1" providerId="AD" clId="Web-{B9CAC9AC-D546-478C-F0E3-EAE599CC8A05}" dt="2024-02-11T13:11:06.566" v="516"/>
        <pc:sldMkLst>
          <pc:docMk/>
          <pc:sldMk cId="4243620346" sldId="1049"/>
        </pc:sldMkLst>
      </pc:sldChg>
      <pc:sldChg chg="ord">
        <pc:chgData name="Anna Stevenson" userId="S::a.stevenson@uwtsd.ac.uk::ae8dda73-5b0a-4ab6-8413-d9e5d0f56ad1" providerId="AD" clId="Web-{B9CAC9AC-D546-478C-F0E3-EAE599CC8A05}" dt="2024-02-11T13:11:06.566" v="515"/>
        <pc:sldMkLst>
          <pc:docMk/>
          <pc:sldMk cId="2304397051" sldId="1050"/>
        </pc:sldMkLst>
      </pc:sldChg>
      <pc:sldChg chg="addSp delSp modSp mod ord setBg">
        <pc:chgData name="Anna Stevenson" userId="S::a.stevenson@uwtsd.ac.uk::ae8dda73-5b0a-4ab6-8413-d9e5d0f56ad1" providerId="AD" clId="Web-{B9CAC9AC-D546-478C-F0E3-EAE599CC8A05}" dt="2024-02-11T13:11:06.566" v="514"/>
        <pc:sldMkLst>
          <pc:docMk/>
          <pc:sldMk cId="2662468466" sldId="1051"/>
        </pc:sldMkLst>
        <pc:spChg chg="del">
          <ac:chgData name="Anna Stevenson" userId="S::a.stevenson@uwtsd.ac.uk::ae8dda73-5b0a-4ab6-8413-d9e5d0f56ad1" providerId="AD" clId="Web-{B9CAC9AC-D546-478C-F0E3-EAE599CC8A05}" dt="2024-02-11T12:52:01.737" v="201"/>
          <ac:spMkLst>
            <pc:docMk/>
            <pc:sldMk cId="2662468466" sldId="1051"/>
            <ac:spMk id="2" creationId="{0CF09EC2-F2CC-D61F-85F2-68A94BAEC691}"/>
          </ac:spMkLst>
        </pc:spChg>
        <pc:spChg chg="add">
          <ac:chgData name="Anna Stevenson" userId="S::a.stevenson@uwtsd.ac.uk::ae8dda73-5b0a-4ab6-8413-d9e5d0f56ad1" providerId="AD" clId="Web-{B9CAC9AC-D546-478C-F0E3-EAE599CC8A05}" dt="2024-02-11T12:52:01.737" v="201"/>
          <ac:spMkLst>
            <pc:docMk/>
            <pc:sldMk cId="2662468466" sldId="1051"/>
            <ac:spMk id="9" creationId="{42A4FC2C-047E-45A5-965D-8E1E3BF09BC6}"/>
          </ac:spMkLst>
        </pc:spChg>
        <pc:picChg chg="mod">
          <ac:chgData name="Anna Stevenson" userId="S::a.stevenson@uwtsd.ac.uk::ae8dda73-5b0a-4ab6-8413-d9e5d0f56ad1" providerId="AD" clId="Web-{B9CAC9AC-D546-478C-F0E3-EAE599CC8A05}" dt="2024-02-11T12:52:01.737" v="201"/>
          <ac:picMkLst>
            <pc:docMk/>
            <pc:sldMk cId="2662468466" sldId="1051"/>
            <ac:picMk id="4" creationId="{509D712B-97DD-40AE-FC23-AD02F3323435}"/>
          </ac:picMkLst>
        </pc:picChg>
      </pc:sldChg>
      <pc:sldChg chg="addSp delSp modSp mod ord setBg">
        <pc:chgData name="Anna Stevenson" userId="S::a.stevenson@uwtsd.ac.uk::ae8dda73-5b0a-4ab6-8413-d9e5d0f56ad1" providerId="AD" clId="Web-{B9CAC9AC-D546-478C-F0E3-EAE599CC8A05}" dt="2024-02-11T13:11:06.566" v="513"/>
        <pc:sldMkLst>
          <pc:docMk/>
          <pc:sldMk cId="3626183732" sldId="1052"/>
        </pc:sldMkLst>
        <pc:spChg chg="del">
          <ac:chgData name="Anna Stevenson" userId="S::a.stevenson@uwtsd.ac.uk::ae8dda73-5b0a-4ab6-8413-d9e5d0f56ad1" providerId="AD" clId="Web-{B9CAC9AC-D546-478C-F0E3-EAE599CC8A05}" dt="2024-02-11T12:54:46.684" v="244"/>
          <ac:spMkLst>
            <pc:docMk/>
            <pc:sldMk cId="3626183732" sldId="1052"/>
            <ac:spMk id="2" creationId="{71E5F242-9345-AF20-1D8B-5B41539AA428}"/>
          </ac:spMkLst>
        </pc:spChg>
        <pc:spChg chg="add">
          <ac:chgData name="Anna Stevenson" userId="S::a.stevenson@uwtsd.ac.uk::ae8dda73-5b0a-4ab6-8413-d9e5d0f56ad1" providerId="AD" clId="Web-{B9CAC9AC-D546-478C-F0E3-EAE599CC8A05}" dt="2024-02-11T12:54:46.684" v="244"/>
          <ac:spMkLst>
            <pc:docMk/>
            <pc:sldMk cId="3626183732" sldId="1052"/>
            <ac:spMk id="9" creationId="{42A4FC2C-047E-45A5-965D-8E1E3BF09BC6}"/>
          </ac:spMkLst>
        </pc:spChg>
        <pc:picChg chg="mod">
          <ac:chgData name="Anna Stevenson" userId="S::a.stevenson@uwtsd.ac.uk::ae8dda73-5b0a-4ab6-8413-d9e5d0f56ad1" providerId="AD" clId="Web-{B9CAC9AC-D546-478C-F0E3-EAE599CC8A05}" dt="2024-02-11T12:54:46.684" v="244"/>
          <ac:picMkLst>
            <pc:docMk/>
            <pc:sldMk cId="3626183732" sldId="1052"/>
            <ac:picMk id="4" creationId="{6428D290-7B91-9BA4-6324-CBDDF6835AE7}"/>
          </ac:picMkLst>
        </pc:picChg>
      </pc:sldChg>
      <pc:sldChg chg="addSp delSp modSp mod ord setBg">
        <pc:chgData name="Anna Stevenson" userId="S::a.stevenson@uwtsd.ac.uk::ae8dda73-5b0a-4ab6-8413-d9e5d0f56ad1" providerId="AD" clId="Web-{B9CAC9AC-D546-478C-F0E3-EAE599CC8A05}" dt="2024-02-11T13:11:06.566" v="512"/>
        <pc:sldMkLst>
          <pc:docMk/>
          <pc:sldMk cId="1368679796" sldId="1053"/>
        </pc:sldMkLst>
        <pc:spChg chg="del">
          <ac:chgData name="Anna Stevenson" userId="S::a.stevenson@uwtsd.ac.uk::ae8dda73-5b0a-4ab6-8413-d9e5d0f56ad1" providerId="AD" clId="Web-{B9CAC9AC-D546-478C-F0E3-EAE599CC8A05}" dt="2024-02-11T12:54:54.325" v="245"/>
          <ac:spMkLst>
            <pc:docMk/>
            <pc:sldMk cId="1368679796" sldId="1053"/>
            <ac:spMk id="2" creationId="{927C2DA9-CD50-6218-1707-99E3C7A5A44F}"/>
          </ac:spMkLst>
        </pc:spChg>
        <pc:spChg chg="add">
          <ac:chgData name="Anna Stevenson" userId="S::a.stevenson@uwtsd.ac.uk::ae8dda73-5b0a-4ab6-8413-d9e5d0f56ad1" providerId="AD" clId="Web-{B9CAC9AC-D546-478C-F0E3-EAE599CC8A05}" dt="2024-02-11T12:54:54.325" v="245"/>
          <ac:spMkLst>
            <pc:docMk/>
            <pc:sldMk cId="1368679796" sldId="1053"/>
            <ac:spMk id="9" creationId="{42A4FC2C-047E-45A5-965D-8E1E3BF09BC6}"/>
          </ac:spMkLst>
        </pc:spChg>
        <pc:picChg chg="mod">
          <ac:chgData name="Anna Stevenson" userId="S::a.stevenson@uwtsd.ac.uk::ae8dda73-5b0a-4ab6-8413-d9e5d0f56ad1" providerId="AD" clId="Web-{B9CAC9AC-D546-478C-F0E3-EAE599CC8A05}" dt="2024-02-11T12:54:54.325" v="245"/>
          <ac:picMkLst>
            <pc:docMk/>
            <pc:sldMk cId="1368679796" sldId="1053"/>
            <ac:picMk id="4" creationId="{3040329F-873D-8C40-E845-7A8CE3F19CAA}"/>
          </ac:picMkLst>
        </pc:picChg>
      </pc:sldChg>
      <pc:sldChg chg="addSp delSp modSp mod ord setBg">
        <pc:chgData name="Anna Stevenson" userId="S::a.stevenson@uwtsd.ac.uk::ae8dda73-5b0a-4ab6-8413-d9e5d0f56ad1" providerId="AD" clId="Web-{B9CAC9AC-D546-478C-F0E3-EAE599CC8A05}" dt="2024-02-11T13:11:06.566" v="511"/>
        <pc:sldMkLst>
          <pc:docMk/>
          <pc:sldMk cId="1250624989" sldId="1054"/>
        </pc:sldMkLst>
        <pc:spChg chg="add del">
          <ac:chgData name="Anna Stevenson" userId="S::a.stevenson@uwtsd.ac.uk::ae8dda73-5b0a-4ab6-8413-d9e5d0f56ad1" providerId="AD" clId="Web-{B9CAC9AC-D546-478C-F0E3-EAE599CC8A05}" dt="2024-02-11T12:55:31.171" v="249"/>
          <ac:spMkLst>
            <pc:docMk/>
            <pc:sldMk cId="1250624989" sldId="1054"/>
            <ac:spMk id="2" creationId="{C0E54A14-4269-3F56-5052-DF7FA8C33261}"/>
          </ac:spMkLst>
        </pc:spChg>
        <pc:spChg chg="add">
          <ac:chgData name="Anna Stevenson" userId="S::a.stevenson@uwtsd.ac.uk::ae8dda73-5b0a-4ab6-8413-d9e5d0f56ad1" providerId="AD" clId="Web-{B9CAC9AC-D546-478C-F0E3-EAE599CC8A05}" dt="2024-02-11T12:55:31.171" v="249"/>
          <ac:spMkLst>
            <pc:docMk/>
            <pc:sldMk cId="1250624989" sldId="1054"/>
            <ac:spMk id="6" creationId="{42A4FC2C-047E-45A5-965D-8E1E3BF09BC6}"/>
          </ac:spMkLst>
        </pc:spChg>
        <pc:spChg chg="add del">
          <ac:chgData name="Anna Stevenson" userId="S::a.stevenson@uwtsd.ac.uk::ae8dda73-5b0a-4ab6-8413-d9e5d0f56ad1" providerId="AD" clId="Web-{B9CAC9AC-D546-478C-F0E3-EAE599CC8A05}" dt="2024-02-11T12:55:27.342" v="248"/>
          <ac:spMkLst>
            <pc:docMk/>
            <pc:sldMk cId="1250624989" sldId="1054"/>
            <ac:spMk id="9" creationId="{AB8C311F-7253-4AED-9701-7FC0708C41C7}"/>
          </ac:spMkLst>
        </pc:spChg>
        <pc:spChg chg="add del">
          <ac:chgData name="Anna Stevenson" userId="S::a.stevenson@uwtsd.ac.uk::ae8dda73-5b0a-4ab6-8413-d9e5d0f56ad1" providerId="AD" clId="Web-{B9CAC9AC-D546-478C-F0E3-EAE599CC8A05}" dt="2024-02-11T12:55:27.342" v="248"/>
          <ac:spMkLst>
            <pc:docMk/>
            <pc:sldMk cId="1250624989" sldId="1054"/>
            <ac:spMk id="11" creationId="{E2384209-CB15-4CDF-9D31-C44FD9A3F20D}"/>
          </ac:spMkLst>
        </pc:spChg>
        <pc:spChg chg="add del">
          <ac:chgData name="Anna Stevenson" userId="S::a.stevenson@uwtsd.ac.uk::ae8dda73-5b0a-4ab6-8413-d9e5d0f56ad1" providerId="AD" clId="Web-{B9CAC9AC-D546-478C-F0E3-EAE599CC8A05}" dt="2024-02-11T12:55:27.342" v="248"/>
          <ac:spMkLst>
            <pc:docMk/>
            <pc:sldMk cId="1250624989" sldId="1054"/>
            <ac:spMk id="13" creationId="{2633B3B5-CC90-43F0-8714-D31D1F3F0209}"/>
          </ac:spMkLst>
        </pc:spChg>
        <pc:spChg chg="add del">
          <ac:chgData name="Anna Stevenson" userId="S::a.stevenson@uwtsd.ac.uk::ae8dda73-5b0a-4ab6-8413-d9e5d0f56ad1" providerId="AD" clId="Web-{B9CAC9AC-D546-478C-F0E3-EAE599CC8A05}" dt="2024-02-11T12:55:27.342" v="248"/>
          <ac:spMkLst>
            <pc:docMk/>
            <pc:sldMk cId="1250624989" sldId="1054"/>
            <ac:spMk id="15" creationId="{A8D57A06-A426-446D-B02C-A2DC6B62E45E}"/>
          </ac:spMkLst>
        </pc:spChg>
        <pc:picChg chg="mod">
          <ac:chgData name="Anna Stevenson" userId="S::a.stevenson@uwtsd.ac.uk::ae8dda73-5b0a-4ab6-8413-d9e5d0f56ad1" providerId="AD" clId="Web-{B9CAC9AC-D546-478C-F0E3-EAE599CC8A05}" dt="2024-02-11T12:55:31.171" v="249"/>
          <ac:picMkLst>
            <pc:docMk/>
            <pc:sldMk cId="1250624989" sldId="1054"/>
            <ac:picMk id="4" creationId="{DB32334F-AFD4-0EC3-AA54-1EF6D1D2A4C1}"/>
          </ac:picMkLst>
        </pc:picChg>
      </pc:sldChg>
      <pc:sldChg chg="addSp delSp modSp mod ord setBg">
        <pc:chgData name="Anna Stevenson" userId="S::a.stevenson@uwtsd.ac.uk::ae8dda73-5b0a-4ab6-8413-d9e5d0f56ad1" providerId="AD" clId="Web-{B9CAC9AC-D546-478C-F0E3-EAE599CC8A05}" dt="2024-02-11T13:11:06.566" v="510"/>
        <pc:sldMkLst>
          <pc:docMk/>
          <pc:sldMk cId="1433644597" sldId="1055"/>
        </pc:sldMkLst>
        <pc:spChg chg="del">
          <ac:chgData name="Anna Stevenson" userId="S::a.stevenson@uwtsd.ac.uk::ae8dda73-5b0a-4ab6-8413-d9e5d0f56ad1" providerId="AD" clId="Web-{B9CAC9AC-D546-478C-F0E3-EAE599CC8A05}" dt="2024-02-11T12:55:37.577" v="250"/>
          <ac:spMkLst>
            <pc:docMk/>
            <pc:sldMk cId="1433644597" sldId="1055"/>
            <ac:spMk id="2" creationId="{41B0C3CA-A84B-2E88-5DD3-3AD9272A4FF4}"/>
          </ac:spMkLst>
        </pc:spChg>
        <pc:spChg chg="add">
          <ac:chgData name="Anna Stevenson" userId="S::a.stevenson@uwtsd.ac.uk::ae8dda73-5b0a-4ab6-8413-d9e5d0f56ad1" providerId="AD" clId="Web-{B9CAC9AC-D546-478C-F0E3-EAE599CC8A05}" dt="2024-02-11T12:55:37.577" v="250"/>
          <ac:spMkLst>
            <pc:docMk/>
            <pc:sldMk cId="1433644597" sldId="1055"/>
            <ac:spMk id="9" creationId="{42A4FC2C-047E-45A5-965D-8E1E3BF09BC6}"/>
          </ac:spMkLst>
        </pc:spChg>
        <pc:picChg chg="mod">
          <ac:chgData name="Anna Stevenson" userId="S::a.stevenson@uwtsd.ac.uk::ae8dda73-5b0a-4ab6-8413-d9e5d0f56ad1" providerId="AD" clId="Web-{B9CAC9AC-D546-478C-F0E3-EAE599CC8A05}" dt="2024-02-11T12:55:37.577" v="250"/>
          <ac:picMkLst>
            <pc:docMk/>
            <pc:sldMk cId="1433644597" sldId="1055"/>
            <ac:picMk id="4" creationId="{296149BF-91B4-8531-2DD2-994CDD91D2C3}"/>
          </ac:picMkLst>
        </pc:picChg>
      </pc:sldChg>
      <pc:sldChg chg="addSp modSp mod ord setBg">
        <pc:chgData name="Anna Stevenson" userId="S::a.stevenson@uwtsd.ac.uk::ae8dda73-5b0a-4ab6-8413-d9e5d0f56ad1" providerId="AD" clId="Web-{B9CAC9AC-D546-478C-F0E3-EAE599CC8A05}" dt="2024-02-11T13:12:23.164" v="539" actId="20577"/>
        <pc:sldMkLst>
          <pc:docMk/>
          <pc:sldMk cId="4170994221" sldId="1056"/>
        </pc:sldMkLst>
        <pc:spChg chg="mod">
          <ac:chgData name="Anna Stevenson" userId="S::a.stevenson@uwtsd.ac.uk::ae8dda73-5b0a-4ab6-8413-d9e5d0f56ad1" providerId="AD" clId="Web-{B9CAC9AC-D546-478C-F0E3-EAE599CC8A05}" dt="2024-02-11T12:55:09.810" v="246"/>
          <ac:spMkLst>
            <pc:docMk/>
            <pc:sldMk cId="4170994221" sldId="1056"/>
            <ac:spMk id="2" creationId="{C4BFC34D-AEC4-8CFF-EEB6-DF31B207C0C3}"/>
          </ac:spMkLst>
        </pc:spChg>
        <pc:spChg chg="mod">
          <ac:chgData name="Anna Stevenson" userId="S::a.stevenson@uwtsd.ac.uk::ae8dda73-5b0a-4ab6-8413-d9e5d0f56ad1" providerId="AD" clId="Web-{B9CAC9AC-D546-478C-F0E3-EAE599CC8A05}" dt="2024-02-11T13:12:23.164" v="539" actId="20577"/>
          <ac:spMkLst>
            <pc:docMk/>
            <pc:sldMk cId="4170994221" sldId="1056"/>
            <ac:spMk id="3" creationId="{438A558E-31AA-446C-ABEA-0B8DF0E3E958}"/>
          </ac:spMkLst>
        </pc:spChg>
        <pc:spChg chg="add">
          <ac:chgData name="Anna Stevenson" userId="S::a.stevenson@uwtsd.ac.uk::ae8dda73-5b0a-4ab6-8413-d9e5d0f56ad1" providerId="AD" clId="Web-{B9CAC9AC-D546-478C-F0E3-EAE599CC8A05}" dt="2024-02-11T12:55:09.810" v="246"/>
          <ac:spMkLst>
            <pc:docMk/>
            <pc:sldMk cId="4170994221" sldId="1056"/>
            <ac:spMk id="8" creationId="{907EF6B7-1338-4443-8C46-6A318D952DFD}"/>
          </ac:spMkLst>
        </pc:spChg>
        <pc:spChg chg="add">
          <ac:chgData name="Anna Stevenson" userId="S::a.stevenson@uwtsd.ac.uk::ae8dda73-5b0a-4ab6-8413-d9e5d0f56ad1" providerId="AD" clId="Web-{B9CAC9AC-D546-478C-F0E3-EAE599CC8A05}" dt="2024-02-11T12:55:09.810" v="246"/>
          <ac:spMkLst>
            <pc:docMk/>
            <pc:sldMk cId="4170994221" sldId="1056"/>
            <ac:spMk id="10" creationId="{DAAE4CDD-124C-4DCF-9584-B6033B545DD5}"/>
          </ac:spMkLst>
        </pc:spChg>
        <pc:spChg chg="add">
          <ac:chgData name="Anna Stevenson" userId="S::a.stevenson@uwtsd.ac.uk::ae8dda73-5b0a-4ab6-8413-d9e5d0f56ad1" providerId="AD" clId="Web-{B9CAC9AC-D546-478C-F0E3-EAE599CC8A05}" dt="2024-02-11T12:55:09.810" v="246"/>
          <ac:spMkLst>
            <pc:docMk/>
            <pc:sldMk cId="4170994221" sldId="1056"/>
            <ac:spMk id="12" creationId="{081E4A58-353D-44AE-B2FC-2A74E2E400F7}"/>
          </ac:spMkLst>
        </pc:spChg>
      </pc:sldChg>
      <pc:sldChg chg="addSp delSp modSp mod ord setBg">
        <pc:chgData name="Anna Stevenson" userId="S::a.stevenson@uwtsd.ac.uk::ae8dda73-5b0a-4ab6-8413-d9e5d0f56ad1" providerId="AD" clId="Web-{B9CAC9AC-D546-478C-F0E3-EAE599CC8A05}" dt="2024-02-11T13:53:32.646" v="1107"/>
        <pc:sldMkLst>
          <pc:docMk/>
          <pc:sldMk cId="1623298131" sldId="1057"/>
        </pc:sldMkLst>
        <pc:spChg chg="mod">
          <ac:chgData name="Anna Stevenson" userId="S::a.stevenson@uwtsd.ac.uk::ae8dda73-5b0a-4ab6-8413-d9e5d0f56ad1" providerId="AD" clId="Web-{B9CAC9AC-D546-478C-F0E3-EAE599CC8A05}" dt="2024-02-11T12:52:53.662" v="206" actId="20577"/>
          <ac:spMkLst>
            <pc:docMk/>
            <pc:sldMk cId="1623298131" sldId="1057"/>
            <ac:spMk id="2" creationId="{11FDFC37-EC7A-19A3-32D7-A1005FBFA256}"/>
          </ac:spMkLst>
        </pc:spChg>
        <pc:spChg chg="del">
          <ac:chgData name="Anna Stevenson" userId="S::a.stevenson@uwtsd.ac.uk::ae8dda73-5b0a-4ab6-8413-d9e5d0f56ad1" providerId="AD" clId="Web-{B9CAC9AC-D546-478C-F0E3-EAE599CC8A05}" dt="2024-02-11T12:52:48.381" v="204"/>
          <ac:spMkLst>
            <pc:docMk/>
            <pc:sldMk cId="1623298131" sldId="1057"/>
            <ac:spMk id="3" creationId="{5A6DA613-9308-7CFC-1EF1-6E76EFA37D4C}"/>
          </ac:spMkLst>
        </pc:spChg>
        <pc:spChg chg="add">
          <ac:chgData name="Anna Stevenson" userId="S::a.stevenson@uwtsd.ac.uk::ae8dda73-5b0a-4ab6-8413-d9e5d0f56ad1" providerId="AD" clId="Web-{B9CAC9AC-D546-478C-F0E3-EAE599CC8A05}" dt="2024-02-11T12:52:48.381" v="204"/>
          <ac:spMkLst>
            <pc:docMk/>
            <pc:sldMk cId="1623298131" sldId="1057"/>
            <ac:spMk id="9" creationId="{2659FDB4-FCBE-4A89-B46D-43D4FA54464D}"/>
          </ac:spMkLst>
        </pc:spChg>
        <pc:graphicFrameChg chg="add modGraphic">
          <ac:chgData name="Anna Stevenson" userId="S::a.stevenson@uwtsd.ac.uk::ae8dda73-5b0a-4ab6-8413-d9e5d0f56ad1" providerId="AD" clId="Web-{B9CAC9AC-D546-478C-F0E3-EAE599CC8A05}" dt="2024-02-11T12:53:20.304" v="217" actId="20577"/>
          <ac:graphicFrameMkLst>
            <pc:docMk/>
            <pc:sldMk cId="1623298131" sldId="1057"/>
            <ac:graphicFrameMk id="5" creationId="{AB82B92A-4D5B-9F42-7E9B-5DA502D26154}"/>
          </ac:graphicFrameMkLst>
        </pc:graphicFrameChg>
        <pc:cxnChg chg="add">
          <ac:chgData name="Anna Stevenson" userId="S::a.stevenson@uwtsd.ac.uk::ae8dda73-5b0a-4ab6-8413-d9e5d0f56ad1" providerId="AD" clId="Web-{B9CAC9AC-D546-478C-F0E3-EAE599CC8A05}" dt="2024-02-11T12:52:48.381" v="204"/>
          <ac:cxnSpMkLst>
            <pc:docMk/>
            <pc:sldMk cId="1623298131" sldId="1057"/>
            <ac:cxnSpMk id="11" creationId="{C8F51B3F-8331-4E4A-AE96-D47B1006EEAD}"/>
          </ac:cxnSpMkLst>
        </pc:cxnChg>
      </pc:sldChg>
      <pc:sldChg chg="del">
        <pc:chgData name="Anna Stevenson" userId="S::a.stevenson@uwtsd.ac.uk::ae8dda73-5b0a-4ab6-8413-d9e5d0f56ad1" providerId="AD" clId="Web-{B9CAC9AC-D546-478C-F0E3-EAE599CC8A05}" dt="2024-02-11T11:19:56.570" v="199"/>
        <pc:sldMkLst>
          <pc:docMk/>
          <pc:sldMk cId="90193567" sldId="1058"/>
        </pc:sldMkLst>
      </pc:sldChg>
      <pc:sldChg chg="addSp modSp mod ord setBg">
        <pc:chgData name="Anna Stevenson" userId="S::a.stevenson@uwtsd.ac.uk::ae8dda73-5b0a-4ab6-8413-d9e5d0f56ad1" providerId="AD" clId="Web-{B9CAC9AC-D546-478C-F0E3-EAE599CC8A05}" dt="2024-02-11T13:53:32.646" v="1108"/>
        <pc:sldMkLst>
          <pc:docMk/>
          <pc:sldMk cId="3221305978" sldId="1059"/>
        </pc:sldMkLst>
        <pc:spChg chg="mod">
          <ac:chgData name="Anna Stevenson" userId="S::a.stevenson@uwtsd.ac.uk::ae8dda73-5b0a-4ab6-8413-d9e5d0f56ad1" providerId="AD" clId="Web-{B9CAC9AC-D546-478C-F0E3-EAE599CC8A05}" dt="2024-02-11T12:52:41.740" v="203" actId="20577"/>
          <ac:spMkLst>
            <pc:docMk/>
            <pc:sldMk cId="3221305978" sldId="1059"/>
            <ac:spMk id="2" creationId="{2D89F8AA-00EA-2899-00A1-38F26042954F}"/>
          </ac:spMkLst>
        </pc:spChg>
        <pc:spChg chg="add">
          <ac:chgData name="Anna Stevenson" userId="S::a.stevenson@uwtsd.ac.uk::ae8dda73-5b0a-4ab6-8413-d9e5d0f56ad1" providerId="AD" clId="Web-{B9CAC9AC-D546-478C-F0E3-EAE599CC8A05}" dt="2024-02-11T12:52:38.021" v="202"/>
          <ac:spMkLst>
            <pc:docMk/>
            <pc:sldMk cId="3221305978" sldId="1059"/>
            <ac:spMk id="10" creationId="{BCED4D40-4B67-4331-AC48-79B82B4A47D8}"/>
          </ac:spMkLst>
        </pc:spChg>
        <pc:spChg chg="add">
          <ac:chgData name="Anna Stevenson" userId="S::a.stevenson@uwtsd.ac.uk::ae8dda73-5b0a-4ab6-8413-d9e5d0f56ad1" providerId="AD" clId="Web-{B9CAC9AC-D546-478C-F0E3-EAE599CC8A05}" dt="2024-02-11T12:52:38.021" v="202"/>
          <ac:spMkLst>
            <pc:docMk/>
            <pc:sldMk cId="3221305978" sldId="1059"/>
            <ac:spMk id="12" creationId="{670CEDEF-4F34-412E-84EE-329C1E936AF5}"/>
          </ac:spMkLst>
        </pc:spChg>
        <pc:graphicFrameChg chg="mod modGraphic">
          <ac:chgData name="Anna Stevenson" userId="S::a.stevenson@uwtsd.ac.uk::ae8dda73-5b0a-4ab6-8413-d9e5d0f56ad1" providerId="AD" clId="Web-{B9CAC9AC-D546-478C-F0E3-EAE599CC8A05}" dt="2024-02-11T12:52:38.021" v="202"/>
          <ac:graphicFrameMkLst>
            <pc:docMk/>
            <pc:sldMk cId="3221305978" sldId="1059"/>
            <ac:graphicFrameMk id="5" creationId="{05D87BD2-7A56-A9DB-79E5-154C1165D865}"/>
          </ac:graphicFrameMkLst>
        </pc:graphicFrameChg>
      </pc:sldChg>
      <pc:sldChg chg="ord">
        <pc:chgData name="Anna Stevenson" userId="S::a.stevenson@uwtsd.ac.uk::ae8dda73-5b0a-4ab6-8413-d9e5d0f56ad1" providerId="AD" clId="Web-{B9CAC9AC-D546-478C-F0E3-EAE599CC8A05}" dt="2024-02-11T13:53:32.646" v="1110"/>
        <pc:sldMkLst>
          <pc:docMk/>
          <pc:sldMk cId="3915818007" sldId="1060"/>
        </pc:sldMkLst>
      </pc:sldChg>
      <pc:sldChg chg="del ord">
        <pc:chgData name="Anna Stevenson" userId="S::a.stevenson@uwtsd.ac.uk::ae8dda73-5b0a-4ab6-8413-d9e5d0f56ad1" providerId="AD" clId="Web-{B9CAC9AC-D546-478C-F0E3-EAE599CC8A05}" dt="2024-02-11T13:03:25.556" v="350"/>
        <pc:sldMkLst>
          <pc:docMk/>
          <pc:sldMk cId="125864122" sldId="1062"/>
        </pc:sldMkLst>
      </pc:sldChg>
      <pc:sldChg chg="del">
        <pc:chgData name="Anna Stevenson" userId="S::a.stevenson@uwtsd.ac.uk::ae8dda73-5b0a-4ab6-8413-d9e5d0f56ad1" providerId="AD" clId="Web-{B9CAC9AC-D546-478C-F0E3-EAE599CC8A05}" dt="2024-02-11T10:47:47.633" v="0"/>
        <pc:sldMkLst>
          <pc:docMk/>
          <pc:sldMk cId="1307347377" sldId="1065"/>
        </pc:sldMkLst>
      </pc:sldChg>
      <pc:sldChg chg="del">
        <pc:chgData name="Anna Stevenson" userId="S::a.stevenson@uwtsd.ac.uk::ae8dda73-5b0a-4ab6-8413-d9e5d0f56ad1" providerId="AD" clId="Web-{B9CAC9AC-D546-478C-F0E3-EAE599CC8A05}" dt="2024-02-11T12:57:15.411" v="276"/>
        <pc:sldMkLst>
          <pc:docMk/>
          <pc:sldMk cId="568837318" sldId="1067"/>
        </pc:sldMkLst>
      </pc:sldChg>
      <pc:sldChg chg="del">
        <pc:chgData name="Anna Stevenson" userId="S::a.stevenson@uwtsd.ac.uk::ae8dda73-5b0a-4ab6-8413-d9e5d0f56ad1" providerId="AD" clId="Web-{B9CAC9AC-D546-478C-F0E3-EAE599CC8A05}" dt="2024-02-11T12:58:20.758" v="297"/>
        <pc:sldMkLst>
          <pc:docMk/>
          <pc:sldMk cId="3110962654" sldId="1068"/>
        </pc:sldMkLst>
      </pc:sldChg>
      <pc:sldChg chg="modSp ord">
        <pc:chgData name="Anna Stevenson" userId="S::a.stevenson@uwtsd.ac.uk::ae8dda73-5b0a-4ab6-8413-d9e5d0f56ad1" providerId="AD" clId="Web-{B9CAC9AC-D546-478C-F0E3-EAE599CC8A05}" dt="2024-02-11T13:53:32.646" v="1113"/>
        <pc:sldMkLst>
          <pc:docMk/>
          <pc:sldMk cId="3040002201" sldId="1069"/>
        </pc:sldMkLst>
        <pc:spChg chg="mod">
          <ac:chgData name="Anna Stevenson" userId="S::a.stevenson@uwtsd.ac.uk::ae8dda73-5b0a-4ab6-8413-d9e5d0f56ad1" providerId="AD" clId="Web-{B9CAC9AC-D546-478C-F0E3-EAE599CC8A05}" dt="2024-02-11T12:57:23.364" v="278"/>
          <ac:spMkLst>
            <pc:docMk/>
            <pc:sldMk cId="3040002201" sldId="1069"/>
            <ac:spMk id="2" creationId="{747DAD4F-76E9-4AB4-B506-01391247C471}"/>
          </ac:spMkLst>
        </pc:spChg>
        <pc:spChg chg="mod">
          <ac:chgData name="Anna Stevenson" userId="S::a.stevenson@uwtsd.ac.uk::ae8dda73-5b0a-4ab6-8413-d9e5d0f56ad1" providerId="AD" clId="Web-{B9CAC9AC-D546-478C-F0E3-EAE599CC8A05}" dt="2024-02-11T12:58:06.976" v="294" actId="14100"/>
          <ac:spMkLst>
            <pc:docMk/>
            <pc:sldMk cId="3040002201" sldId="1069"/>
            <ac:spMk id="3" creationId="{BC6B419C-D408-BABC-DD16-D386E15D5EC7}"/>
          </ac:spMkLst>
        </pc:spChg>
        <pc:spChg chg="mod">
          <ac:chgData name="Anna Stevenson" userId="S::a.stevenson@uwtsd.ac.uk::ae8dda73-5b0a-4ab6-8413-d9e5d0f56ad1" providerId="AD" clId="Web-{B9CAC9AC-D546-478C-F0E3-EAE599CC8A05}" dt="2024-02-11T12:58:11.883" v="296" actId="1076"/>
          <ac:spMkLst>
            <pc:docMk/>
            <pc:sldMk cId="3040002201" sldId="1069"/>
            <ac:spMk id="4" creationId="{53CCF898-D2B0-8145-D256-6CD624A21C7C}"/>
          </ac:spMkLst>
        </pc:spChg>
      </pc:sldChg>
      <pc:sldChg chg="addSp modSp del ord">
        <pc:chgData name="Anna Stevenson" userId="S::a.stevenson@uwtsd.ac.uk::ae8dda73-5b0a-4ab6-8413-d9e5d0f56ad1" providerId="AD" clId="Web-{B9CAC9AC-D546-478C-F0E3-EAE599CC8A05}" dt="2024-02-11T13:05:35.782" v="387"/>
        <pc:sldMkLst>
          <pc:docMk/>
          <pc:sldMk cId="4185840751" sldId="1070"/>
        </pc:sldMkLst>
        <pc:spChg chg="mod">
          <ac:chgData name="Anna Stevenson" userId="S::a.stevenson@uwtsd.ac.uk::ae8dda73-5b0a-4ab6-8413-d9e5d0f56ad1" providerId="AD" clId="Web-{B9CAC9AC-D546-478C-F0E3-EAE599CC8A05}" dt="2024-02-11T13:00:15.186" v="315" actId="20577"/>
          <ac:spMkLst>
            <pc:docMk/>
            <pc:sldMk cId="4185840751" sldId="1070"/>
            <ac:spMk id="2" creationId="{D0F01CAA-A1EA-C4EA-E0FB-2CBA4BA0E72F}"/>
          </ac:spMkLst>
        </pc:spChg>
        <pc:spChg chg="mod">
          <ac:chgData name="Anna Stevenson" userId="S::a.stevenson@uwtsd.ac.uk::ae8dda73-5b0a-4ab6-8413-d9e5d0f56ad1" providerId="AD" clId="Web-{B9CAC9AC-D546-478C-F0E3-EAE599CC8A05}" dt="2024-02-11T13:00:49.688" v="322" actId="1076"/>
          <ac:spMkLst>
            <pc:docMk/>
            <pc:sldMk cId="4185840751" sldId="1070"/>
            <ac:spMk id="3" creationId="{71D416E3-4DC2-395C-F9E9-7F27D24AADEC}"/>
          </ac:spMkLst>
        </pc:spChg>
        <pc:spChg chg="mod">
          <ac:chgData name="Anna Stevenson" userId="S::a.stevenson@uwtsd.ac.uk::ae8dda73-5b0a-4ab6-8413-d9e5d0f56ad1" providerId="AD" clId="Web-{B9CAC9AC-D546-478C-F0E3-EAE599CC8A05}" dt="2024-02-11T13:01:01.470" v="326" actId="1076"/>
          <ac:spMkLst>
            <pc:docMk/>
            <pc:sldMk cId="4185840751" sldId="1070"/>
            <ac:spMk id="4" creationId="{0E4E0C90-A365-6597-EA53-DDC096B78F29}"/>
          </ac:spMkLst>
        </pc:spChg>
        <pc:graphicFrameChg chg="add mod modGraphic">
          <ac:chgData name="Anna Stevenson" userId="S::a.stevenson@uwtsd.ac.uk::ae8dda73-5b0a-4ab6-8413-d9e5d0f56ad1" providerId="AD" clId="Web-{B9CAC9AC-D546-478C-F0E3-EAE599CC8A05}" dt="2024-02-11T13:00:45.969" v="321" actId="1076"/>
          <ac:graphicFrameMkLst>
            <pc:docMk/>
            <pc:sldMk cId="4185840751" sldId="1070"/>
            <ac:graphicFrameMk id="6" creationId="{40F42BB7-E7AF-499D-5BDF-B06C7BFED4B5}"/>
          </ac:graphicFrameMkLst>
        </pc:graphicFrameChg>
      </pc:sldChg>
      <pc:sldChg chg="modSp ord">
        <pc:chgData name="Anna Stevenson" userId="S::a.stevenson@uwtsd.ac.uk::ae8dda73-5b0a-4ab6-8413-d9e5d0f56ad1" providerId="AD" clId="Web-{B9CAC9AC-D546-478C-F0E3-EAE599CC8A05}" dt="2024-02-11T13:53:32.646" v="1114"/>
        <pc:sldMkLst>
          <pc:docMk/>
          <pc:sldMk cId="3173479264" sldId="1071"/>
        </pc:sldMkLst>
        <pc:spChg chg="mod">
          <ac:chgData name="Anna Stevenson" userId="S::a.stevenson@uwtsd.ac.uk::ae8dda73-5b0a-4ab6-8413-d9e5d0f56ad1" providerId="AD" clId="Web-{B9CAC9AC-D546-478C-F0E3-EAE599CC8A05}" dt="2024-02-11T13:03:52.745" v="364" actId="20577"/>
          <ac:spMkLst>
            <pc:docMk/>
            <pc:sldMk cId="3173479264" sldId="1071"/>
            <ac:spMk id="9" creationId="{80941E2E-A1EF-9641-8729-42AFEFD882D0}"/>
          </ac:spMkLst>
        </pc:spChg>
        <pc:spChg chg="mod">
          <ac:chgData name="Anna Stevenson" userId="S::a.stevenson@uwtsd.ac.uk::ae8dda73-5b0a-4ab6-8413-d9e5d0f56ad1" providerId="AD" clId="Web-{B9CAC9AC-D546-478C-F0E3-EAE599CC8A05}" dt="2024-02-11T13:22:31.588" v="859" actId="20577"/>
          <ac:spMkLst>
            <pc:docMk/>
            <pc:sldMk cId="3173479264" sldId="1071"/>
            <ac:spMk id="10" creationId="{AA6AF612-7DC3-CC30-C418-6EFAC4501CA8}"/>
          </ac:spMkLst>
        </pc:spChg>
      </pc:sldChg>
      <pc:sldChg chg="addSp modSp ord">
        <pc:chgData name="Anna Stevenson" userId="S::a.stevenson@uwtsd.ac.uk::ae8dda73-5b0a-4ab6-8413-d9e5d0f56ad1" providerId="AD" clId="Web-{B9CAC9AC-D546-478C-F0E3-EAE599CC8A05}" dt="2024-02-11T13:53:32.646" v="1118"/>
        <pc:sldMkLst>
          <pc:docMk/>
          <pc:sldMk cId="1537884161" sldId="1072"/>
        </pc:sldMkLst>
        <pc:spChg chg="mod">
          <ac:chgData name="Anna Stevenson" userId="S::a.stevenson@uwtsd.ac.uk::ae8dda73-5b0a-4ab6-8413-d9e5d0f56ad1" providerId="AD" clId="Web-{B9CAC9AC-D546-478C-F0E3-EAE599CC8A05}" dt="2024-02-11T13:03:15.696" v="349" actId="14100"/>
          <ac:spMkLst>
            <pc:docMk/>
            <pc:sldMk cId="1537884161" sldId="1072"/>
            <ac:spMk id="4" creationId="{133806A0-553E-0C98-0928-DFE7FD39C4D8}"/>
          </ac:spMkLst>
        </pc:spChg>
        <pc:spChg chg="mod">
          <ac:chgData name="Anna Stevenson" userId="S::a.stevenson@uwtsd.ac.uk::ae8dda73-5b0a-4ab6-8413-d9e5d0f56ad1" providerId="AD" clId="Web-{B9CAC9AC-D546-478C-F0E3-EAE599CC8A05}" dt="2024-02-11T13:05:23.938" v="384" actId="1076"/>
          <ac:spMkLst>
            <pc:docMk/>
            <pc:sldMk cId="1537884161" sldId="1072"/>
            <ac:spMk id="5" creationId="{A6066075-2073-6B6D-7418-589BAB47B189}"/>
          </ac:spMkLst>
        </pc:spChg>
        <pc:spChg chg="mod">
          <ac:chgData name="Anna Stevenson" userId="S::a.stevenson@uwtsd.ac.uk::ae8dda73-5b0a-4ab6-8413-d9e5d0f56ad1" providerId="AD" clId="Web-{B9CAC9AC-D546-478C-F0E3-EAE599CC8A05}" dt="2024-02-11T13:05:23.969" v="385" actId="1076"/>
          <ac:spMkLst>
            <pc:docMk/>
            <pc:sldMk cId="1537884161" sldId="1072"/>
            <ac:spMk id="6" creationId="{E3B4ED03-B2D3-78D3-C875-FE721CF402CB}"/>
          </ac:spMkLst>
        </pc:spChg>
        <pc:graphicFrameChg chg="add">
          <ac:chgData name="Anna Stevenson" userId="S::a.stevenson@uwtsd.ac.uk::ae8dda73-5b0a-4ab6-8413-d9e5d0f56ad1" providerId="AD" clId="Web-{B9CAC9AC-D546-478C-F0E3-EAE599CC8A05}" dt="2024-02-11T13:05:17.703" v="383"/>
          <ac:graphicFrameMkLst>
            <pc:docMk/>
            <pc:sldMk cId="1537884161" sldId="1072"/>
            <ac:graphicFrameMk id="3" creationId="{0B6AD63D-751F-6005-9417-8815C1EEC902}"/>
          </ac:graphicFrameMkLst>
        </pc:graphicFrameChg>
      </pc:sldChg>
      <pc:sldChg chg="delSp modSp ord">
        <pc:chgData name="Anna Stevenson" userId="S::a.stevenson@uwtsd.ac.uk::ae8dda73-5b0a-4ab6-8413-d9e5d0f56ad1" providerId="AD" clId="Web-{B9CAC9AC-D546-478C-F0E3-EAE599CC8A05}" dt="2024-02-11T13:53:32.661" v="1120"/>
        <pc:sldMkLst>
          <pc:docMk/>
          <pc:sldMk cId="720311173" sldId="1073"/>
        </pc:sldMkLst>
        <pc:spChg chg="del">
          <ac:chgData name="Anna Stevenson" userId="S::a.stevenson@uwtsd.ac.uk::ae8dda73-5b0a-4ab6-8413-d9e5d0f56ad1" providerId="AD" clId="Web-{B9CAC9AC-D546-478C-F0E3-EAE599CC8A05}" dt="2024-02-11T11:17:49.390" v="175"/>
          <ac:spMkLst>
            <pc:docMk/>
            <pc:sldMk cId="720311173" sldId="1073"/>
            <ac:spMk id="6" creationId="{D6BC2581-7117-2357-0E2B-0D01DAD791AE}"/>
          </ac:spMkLst>
        </pc:spChg>
        <pc:spChg chg="del">
          <ac:chgData name="Anna Stevenson" userId="S::a.stevenson@uwtsd.ac.uk::ae8dda73-5b0a-4ab6-8413-d9e5d0f56ad1" providerId="AD" clId="Web-{B9CAC9AC-D546-478C-F0E3-EAE599CC8A05}" dt="2024-02-11T11:17:55.625" v="179"/>
          <ac:spMkLst>
            <pc:docMk/>
            <pc:sldMk cId="720311173" sldId="1073"/>
            <ac:spMk id="8" creationId="{5E76C403-16B2-43A6-56B0-F783A767D31B}"/>
          </ac:spMkLst>
        </pc:spChg>
        <pc:spChg chg="mod">
          <ac:chgData name="Anna Stevenson" userId="S::a.stevenson@uwtsd.ac.uk::ae8dda73-5b0a-4ab6-8413-d9e5d0f56ad1" providerId="AD" clId="Web-{B9CAC9AC-D546-478C-F0E3-EAE599CC8A05}" dt="2024-02-11T11:17:52.140" v="177" actId="20577"/>
          <ac:spMkLst>
            <pc:docMk/>
            <pc:sldMk cId="720311173" sldId="1073"/>
            <ac:spMk id="9" creationId="{C4D2E14B-6134-269B-480D-A5FF0D41B8DE}"/>
          </ac:spMkLst>
        </pc:spChg>
        <pc:spChg chg="mod">
          <ac:chgData name="Anna Stevenson" userId="S::a.stevenson@uwtsd.ac.uk::ae8dda73-5b0a-4ab6-8413-d9e5d0f56ad1" providerId="AD" clId="Web-{B9CAC9AC-D546-478C-F0E3-EAE599CC8A05}" dt="2024-02-11T13:02:12.787" v="334" actId="20577"/>
          <ac:spMkLst>
            <pc:docMk/>
            <pc:sldMk cId="720311173" sldId="1073"/>
            <ac:spMk id="10" creationId="{9B596B26-3406-F1AC-7BF3-A38365C7C36E}"/>
          </ac:spMkLst>
        </pc:spChg>
        <pc:picChg chg="mod modCrop">
          <ac:chgData name="Anna Stevenson" userId="S::a.stevenson@uwtsd.ac.uk::ae8dda73-5b0a-4ab6-8413-d9e5d0f56ad1" providerId="AD" clId="Web-{B9CAC9AC-D546-478C-F0E3-EAE599CC8A05}" dt="2024-02-11T13:02:28.256" v="340" actId="1076"/>
          <ac:picMkLst>
            <pc:docMk/>
            <pc:sldMk cId="720311173" sldId="1073"/>
            <ac:picMk id="12" creationId="{BDA14B9C-717E-7E1F-E538-41DD558C3E42}"/>
          </ac:picMkLst>
        </pc:picChg>
      </pc:sldChg>
      <pc:sldChg chg="modSp ord addAnim">
        <pc:chgData name="Anna Stevenson" userId="S::a.stevenson@uwtsd.ac.uk::ae8dda73-5b0a-4ab6-8413-d9e5d0f56ad1" providerId="AD" clId="Web-{B9CAC9AC-D546-478C-F0E3-EAE599CC8A05}" dt="2024-02-11T13:53:32.661" v="1121"/>
        <pc:sldMkLst>
          <pc:docMk/>
          <pc:sldMk cId="787569282" sldId="1074"/>
        </pc:sldMkLst>
        <pc:spChg chg="mod">
          <ac:chgData name="Anna Stevenson" userId="S::a.stevenson@uwtsd.ac.uk::ae8dda73-5b0a-4ab6-8413-d9e5d0f56ad1" providerId="AD" clId="Web-{B9CAC9AC-D546-478C-F0E3-EAE599CC8A05}" dt="2024-02-11T13:04:48.514" v="369" actId="20577"/>
          <ac:spMkLst>
            <pc:docMk/>
            <pc:sldMk cId="787569282" sldId="1074"/>
            <ac:spMk id="2" creationId="{00000000-0000-0000-0000-000000000000}"/>
          </ac:spMkLst>
        </pc:spChg>
        <pc:spChg chg="mod">
          <ac:chgData name="Anna Stevenson" userId="S::a.stevenson@uwtsd.ac.uk::ae8dda73-5b0a-4ab6-8413-d9e5d0f56ad1" providerId="AD" clId="Web-{B9CAC9AC-D546-478C-F0E3-EAE599CC8A05}" dt="2024-02-11T13:05:04.124" v="382" actId="20577"/>
          <ac:spMkLst>
            <pc:docMk/>
            <pc:sldMk cId="787569282" sldId="1074"/>
            <ac:spMk id="3" creationId="{00000000-0000-0000-0000-000000000000}"/>
          </ac:spMkLst>
        </pc:spChg>
      </pc:sldChg>
      <pc:sldChg chg="addSp delSp modSp ord">
        <pc:chgData name="Anna Stevenson" userId="S::a.stevenson@uwtsd.ac.uk::ae8dda73-5b0a-4ab6-8413-d9e5d0f56ad1" providerId="AD" clId="Web-{B9CAC9AC-D546-478C-F0E3-EAE599CC8A05}" dt="2024-02-11T13:53:32.661" v="1123"/>
        <pc:sldMkLst>
          <pc:docMk/>
          <pc:sldMk cId="799606971" sldId="1075"/>
        </pc:sldMkLst>
        <pc:spChg chg="mod">
          <ac:chgData name="Anna Stevenson" userId="S::a.stevenson@uwtsd.ac.uk::ae8dda73-5b0a-4ab6-8413-d9e5d0f56ad1" providerId="AD" clId="Web-{B9CAC9AC-D546-478C-F0E3-EAE599CC8A05}" dt="2024-02-11T13:08:19.651" v="453"/>
          <ac:spMkLst>
            <pc:docMk/>
            <pc:sldMk cId="799606971" sldId="1075"/>
            <ac:spMk id="4" creationId="{21E00706-FC5D-F09E-CCEF-4AD1381736F7}"/>
          </ac:spMkLst>
        </pc:spChg>
        <pc:spChg chg="del mod">
          <ac:chgData name="Anna Stevenson" userId="S::a.stevenson@uwtsd.ac.uk::ae8dda73-5b0a-4ab6-8413-d9e5d0f56ad1" providerId="AD" clId="Web-{B9CAC9AC-D546-478C-F0E3-EAE599CC8A05}" dt="2024-02-11T13:06:04.596" v="390"/>
          <ac:spMkLst>
            <pc:docMk/>
            <pc:sldMk cId="799606971" sldId="1075"/>
            <ac:spMk id="5" creationId="{08CF08AE-35BC-4DB8-1BB3-6BD52B44CD6A}"/>
          </ac:spMkLst>
        </pc:spChg>
        <pc:spChg chg="del mod">
          <ac:chgData name="Anna Stevenson" userId="S::a.stevenson@uwtsd.ac.uk::ae8dda73-5b0a-4ab6-8413-d9e5d0f56ad1" providerId="AD" clId="Web-{B9CAC9AC-D546-478C-F0E3-EAE599CC8A05}" dt="2024-02-11T13:06:04.596" v="389"/>
          <ac:spMkLst>
            <pc:docMk/>
            <pc:sldMk cId="799606971" sldId="1075"/>
            <ac:spMk id="6" creationId="{2141B066-F84C-2783-100C-8660FA09EEB5}"/>
          </ac:spMkLst>
        </pc:spChg>
        <pc:spChg chg="del mod">
          <ac:chgData name="Anna Stevenson" userId="S::a.stevenson@uwtsd.ac.uk::ae8dda73-5b0a-4ab6-8413-d9e5d0f56ad1" providerId="AD" clId="Web-{B9CAC9AC-D546-478C-F0E3-EAE599CC8A05}" dt="2024-02-11T13:08:21.401" v="456"/>
          <ac:spMkLst>
            <pc:docMk/>
            <pc:sldMk cId="799606971" sldId="1075"/>
            <ac:spMk id="7" creationId="{A179C15D-D46E-4E0F-434C-859D35AE0F3A}"/>
          </ac:spMkLst>
        </pc:spChg>
        <pc:spChg chg="del mod">
          <ac:chgData name="Anna Stevenson" userId="S::a.stevenson@uwtsd.ac.uk::ae8dda73-5b0a-4ab6-8413-d9e5d0f56ad1" providerId="AD" clId="Web-{B9CAC9AC-D546-478C-F0E3-EAE599CC8A05}" dt="2024-02-11T13:08:21.401" v="455"/>
          <ac:spMkLst>
            <pc:docMk/>
            <pc:sldMk cId="799606971" sldId="1075"/>
            <ac:spMk id="8" creationId="{3AC9E3E0-7C84-D404-38F1-1131B4897EEB}"/>
          </ac:spMkLst>
        </pc:spChg>
        <pc:spChg chg="add mod">
          <ac:chgData name="Anna Stevenson" userId="S::a.stevenson@uwtsd.ac.uk::ae8dda73-5b0a-4ab6-8413-d9e5d0f56ad1" providerId="AD" clId="Web-{B9CAC9AC-D546-478C-F0E3-EAE599CC8A05}" dt="2024-02-11T13:06:12.644" v="402" actId="1076"/>
          <ac:spMkLst>
            <pc:docMk/>
            <pc:sldMk cId="799606971" sldId="1075"/>
            <ac:spMk id="12" creationId="{36FC38BD-0B08-C0CE-07E5-9A2DE892F127}"/>
          </ac:spMkLst>
        </pc:spChg>
        <pc:spChg chg="add mod">
          <ac:chgData name="Anna Stevenson" userId="S::a.stevenson@uwtsd.ac.uk::ae8dda73-5b0a-4ab6-8413-d9e5d0f56ad1" providerId="AD" clId="Web-{B9CAC9AC-D546-478C-F0E3-EAE599CC8A05}" dt="2024-02-11T13:06:15.097" v="405" actId="14100"/>
          <ac:spMkLst>
            <pc:docMk/>
            <pc:sldMk cId="799606971" sldId="1075"/>
            <ac:spMk id="14" creationId="{9315D0A4-72A6-1930-5BAF-C54A2A92BA44}"/>
          </ac:spMkLst>
        </pc:spChg>
        <pc:spChg chg="add mod">
          <ac:chgData name="Anna Stevenson" userId="S::a.stevenson@uwtsd.ac.uk::ae8dda73-5b0a-4ab6-8413-d9e5d0f56ad1" providerId="AD" clId="Web-{B9CAC9AC-D546-478C-F0E3-EAE599CC8A05}" dt="2024-02-11T13:08:19.666" v="454"/>
          <ac:spMkLst>
            <pc:docMk/>
            <pc:sldMk cId="799606971" sldId="1075"/>
            <ac:spMk id="15" creationId="{E474F5A9-9296-A54E-1936-0D32750D33ED}"/>
          </ac:spMkLst>
        </pc:spChg>
        <pc:picChg chg="add mod">
          <ac:chgData name="Anna Stevenson" userId="S::a.stevenson@uwtsd.ac.uk::ae8dda73-5b0a-4ab6-8413-d9e5d0f56ad1" providerId="AD" clId="Web-{B9CAC9AC-D546-478C-F0E3-EAE599CC8A05}" dt="2024-02-11T13:06:12.706" v="404" actId="1076"/>
          <ac:picMkLst>
            <pc:docMk/>
            <pc:sldMk cId="799606971" sldId="1075"/>
            <ac:picMk id="3" creationId="{532A6551-D34B-75CC-B1D0-9A40EA185A3D}"/>
          </ac:picMkLst>
        </pc:picChg>
        <pc:picChg chg="del">
          <ac:chgData name="Anna Stevenson" userId="S::a.stevenson@uwtsd.ac.uk::ae8dda73-5b0a-4ab6-8413-d9e5d0f56ad1" providerId="AD" clId="Web-{B9CAC9AC-D546-478C-F0E3-EAE599CC8A05}" dt="2024-02-11T13:06:06.190" v="392"/>
          <ac:picMkLst>
            <pc:docMk/>
            <pc:sldMk cId="799606971" sldId="1075"/>
            <ac:picMk id="9" creationId="{E9F3AA08-38D1-AFB9-3901-19B2D915C1B0}"/>
          </ac:picMkLst>
        </pc:picChg>
        <pc:picChg chg="del">
          <ac:chgData name="Anna Stevenson" userId="S::a.stevenson@uwtsd.ac.uk::ae8dda73-5b0a-4ab6-8413-d9e5d0f56ad1" providerId="AD" clId="Web-{B9CAC9AC-D546-478C-F0E3-EAE599CC8A05}" dt="2024-02-11T13:06:06.190" v="391"/>
          <ac:picMkLst>
            <pc:docMk/>
            <pc:sldMk cId="799606971" sldId="1075"/>
            <ac:picMk id="10" creationId="{F2BA6B70-0062-3943-798E-56C2DFC9AA6C}"/>
          </ac:picMkLst>
        </pc:picChg>
      </pc:sldChg>
      <pc:sldChg chg="addSp delSp modSp del mod setBg">
        <pc:chgData name="Anna Stevenson" userId="S::a.stevenson@uwtsd.ac.uk::ae8dda73-5b0a-4ab6-8413-d9e5d0f56ad1" providerId="AD" clId="Web-{B9CAC9AC-D546-478C-F0E3-EAE599CC8A05}" dt="2024-02-11T13:08:24.588" v="457"/>
        <pc:sldMkLst>
          <pc:docMk/>
          <pc:sldMk cId="1390477114" sldId="1076"/>
        </pc:sldMkLst>
        <pc:spChg chg="mod">
          <ac:chgData name="Anna Stevenson" userId="S::a.stevenson@uwtsd.ac.uk::ae8dda73-5b0a-4ab6-8413-d9e5d0f56ad1" providerId="AD" clId="Web-{B9CAC9AC-D546-478C-F0E3-EAE599CC8A05}" dt="2024-02-11T13:07:13.897" v="406" actId="20577"/>
          <ac:spMkLst>
            <pc:docMk/>
            <pc:sldMk cId="1390477114" sldId="1076"/>
            <ac:spMk id="2" creationId="{00000000-0000-0000-0000-000000000000}"/>
          </ac:spMkLst>
        </pc:spChg>
        <pc:spChg chg="mod">
          <ac:chgData name="Anna Stevenson" userId="S::a.stevenson@uwtsd.ac.uk::ae8dda73-5b0a-4ab6-8413-d9e5d0f56ad1" providerId="AD" clId="Web-{B9CAC9AC-D546-478C-F0E3-EAE599CC8A05}" dt="2024-02-11T10:55:34.049" v="153" actId="1076"/>
          <ac:spMkLst>
            <pc:docMk/>
            <pc:sldMk cId="1390477114" sldId="1076"/>
            <ac:spMk id="56324" creationId="{00000000-0000-0000-0000-000000000000}"/>
          </ac:spMkLst>
        </pc:spChg>
        <pc:spChg chg="mod">
          <ac:chgData name="Anna Stevenson" userId="S::a.stevenson@uwtsd.ac.uk::ae8dda73-5b0a-4ab6-8413-d9e5d0f56ad1" providerId="AD" clId="Web-{B9CAC9AC-D546-478C-F0E3-EAE599CC8A05}" dt="2024-02-11T10:55:34.049" v="154" actId="1076"/>
          <ac:spMkLst>
            <pc:docMk/>
            <pc:sldMk cId="1390477114" sldId="1076"/>
            <ac:spMk id="56325" creationId="{00000000-0000-0000-0000-000000000000}"/>
          </ac:spMkLst>
        </pc:spChg>
        <pc:spChg chg="add del">
          <ac:chgData name="Anna Stevenson" userId="S::a.stevenson@uwtsd.ac.uk::ae8dda73-5b0a-4ab6-8413-d9e5d0f56ad1" providerId="AD" clId="Web-{B9CAC9AC-D546-478C-F0E3-EAE599CC8A05}" dt="2024-02-11T10:55:24.424" v="147"/>
          <ac:spMkLst>
            <pc:docMk/>
            <pc:sldMk cId="1390477114" sldId="1076"/>
            <ac:spMk id="56330" creationId="{955A2079-FA98-4876-80F0-72364A7D2EA4}"/>
          </ac:spMkLst>
        </pc:spChg>
        <pc:spChg chg="add">
          <ac:chgData name="Anna Stevenson" userId="S::a.stevenson@uwtsd.ac.uk::ae8dda73-5b0a-4ab6-8413-d9e5d0f56ad1" providerId="AD" clId="Web-{B9CAC9AC-D546-478C-F0E3-EAE599CC8A05}" dt="2024-02-11T10:55:24.440" v="150"/>
          <ac:spMkLst>
            <pc:docMk/>
            <pc:sldMk cId="1390477114" sldId="1076"/>
            <ac:spMk id="56332" creationId="{F68B3F68-107C-434F-AA38-110D5EA91B85}"/>
          </ac:spMkLst>
        </pc:spChg>
        <pc:spChg chg="add">
          <ac:chgData name="Anna Stevenson" userId="S::a.stevenson@uwtsd.ac.uk::ae8dda73-5b0a-4ab6-8413-d9e5d0f56ad1" providerId="AD" clId="Web-{B9CAC9AC-D546-478C-F0E3-EAE599CC8A05}" dt="2024-02-11T10:55:24.440" v="150"/>
          <ac:spMkLst>
            <pc:docMk/>
            <pc:sldMk cId="1390477114" sldId="1076"/>
            <ac:spMk id="56333" creationId="{BACC6370-2D7E-4714-9D71-7542949D7D5D}"/>
          </ac:spMkLst>
        </pc:spChg>
        <pc:spChg chg="add">
          <ac:chgData name="Anna Stevenson" userId="S::a.stevenson@uwtsd.ac.uk::ae8dda73-5b0a-4ab6-8413-d9e5d0f56ad1" providerId="AD" clId="Web-{B9CAC9AC-D546-478C-F0E3-EAE599CC8A05}" dt="2024-02-11T10:55:24.440" v="150"/>
          <ac:spMkLst>
            <pc:docMk/>
            <pc:sldMk cId="1390477114" sldId="1076"/>
            <ac:spMk id="56334" creationId="{AAD0DBB9-1A4B-4391-81D4-CB19F9AB918A}"/>
          </ac:spMkLst>
        </pc:spChg>
        <pc:spChg chg="add">
          <ac:chgData name="Anna Stevenson" userId="S::a.stevenson@uwtsd.ac.uk::ae8dda73-5b0a-4ab6-8413-d9e5d0f56ad1" providerId="AD" clId="Web-{B9CAC9AC-D546-478C-F0E3-EAE599CC8A05}" dt="2024-02-11T10:55:24.440" v="150"/>
          <ac:spMkLst>
            <pc:docMk/>
            <pc:sldMk cId="1390477114" sldId="1076"/>
            <ac:spMk id="56336" creationId="{063BBA22-50EA-4C4D-BE05-F1CE4E63AA56}"/>
          </ac:spMkLst>
        </pc:spChg>
        <pc:picChg chg="add del">
          <ac:chgData name="Anna Stevenson" userId="S::a.stevenson@uwtsd.ac.uk::ae8dda73-5b0a-4ab6-8413-d9e5d0f56ad1" providerId="AD" clId="Web-{B9CAC9AC-D546-478C-F0E3-EAE599CC8A05}" dt="2024-02-11T10:55:24.424" v="147"/>
          <ac:picMkLst>
            <pc:docMk/>
            <pc:sldMk cId="1390477114" sldId="1076"/>
            <ac:picMk id="56323" creationId="{00000000-0000-0000-0000-000000000000}"/>
          </ac:picMkLst>
        </pc:picChg>
        <pc:picChg chg="add del mod replId">
          <ac:chgData name="Anna Stevenson" userId="S::a.stevenson@uwtsd.ac.uk::ae8dda73-5b0a-4ab6-8413-d9e5d0f56ad1" providerId="AD" clId="Web-{B9CAC9AC-D546-478C-F0E3-EAE599CC8A05}" dt="2024-02-11T10:55:24.440" v="150"/>
          <ac:picMkLst>
            <pc:docMk/>
            <pc:sldMk cId="1390477114" sldId="1076"/>
            <ac:picMk id="56335" creationId="{00000000-0000-0000-0000-000000000000}"/>
          </ac:picMkLst>
        </pc:picChg>
      </pc:sldChg>
      <pc:sldChg chg="addSp modSp mod ord setBg">
        <pc:chgData name="Anna Stevenson" userId="S::a.stevenson@uwtsd.ac.uk::ae8dda73-5b0a-4ab6-8413-d9e5d0f56ad1" providerId="AD" clId="Web-{B9CAC9AC-D546-478C-F0E3-EAE599CC8A05}" dt="2024-02-11T13:53:32.661" v="1124"/>
        <pc:sldMkLst>
          <pc:docMk/>
          <pc:sldMk cId="671636627" sldId="1077"/>
        </pc:sldMkLst>
        <pc:spChg chg="mod">
          <ac:chgData name="Anna Stevenson" userId="S::a.stevenson@uwtsd.ac.uk::ae8dda73-5b0a-4ab6-8413-d9e5d0f56ad1" providerId="AD" clId="Web-{B9CAC9AC-D546-478C-F0E3-EAE599CC8A05}" dt="2024-02-11T10:55:15.815" v="144"/>
          <ac:spMkLst>
            <pc:docMk/>
            <pc:sldMk cId="671636627" sldId="1077"/>
            <ac:spMk id="2" creationId="{00000000-0000-0000-0000-000000000000}"/>
          </ac:spMkLst>
        </pc:spChg>
        <pc:spChg chg="add">
          <ac:chgData name="Anna Stevenson" userId="S::a.stevenson@uwtsd.ac.uk::ae8dda73-5b0a-4ab6-8413-d9e5d0f56ad1" providerId="AD" clId="Web-{B9CAC9AC-D546-478C-F0E3-EAE599CC8A05}" dt="2024-02-11T10:55:15.815" v="144"/>
          <ac:spMkLst>
            <pc:docMk/>
            <pc:sldMk cId="671636627" sldId="1077"/>
            <ac:spMk id="11" creationId="{70155189-D96C-4527-B0EC-654B946BE615}"/>
          </ac:spMkLst>
        </pc:spChg>
        <pc:picChg chg="mod">
          <ac:chgData name="Anna Stevenson" userId="S::a.stevenson@uwtsd.ac.uk::ae8dda73-5b0a-4ab6-8413-d9e5d0f56ad1" providerId="AD" clId="Web-{B9CAC9AC-D546-478C-F0E3-EAE599CC8A05}" dt="2024-02-11T10:55:15.815" v="144"/>
          <ac:picMkLst>
            <pc:docMk/>
            <pc:sldMk cId="671636627" sldId="1077"/>
            <ac:picMk id="4" creationId="{00000000-0000-0000-0000-000000000000}"/>
          </ac:picMkLst>
        </pc:picChg>
        <pc:picChg chg="mod ord">
          <ac:chgData name="Anna Stevenson" userId="S::a.stevenson@uwtsd.ac.uk::ae8dda73-5b0a-4ab6-8413-d9e5d0f56ad1" providerId="AD" clId="Web-{B9CAC9AC-D546-478C-F0E3-EAE599CC8A05}" dt="2024-02-11T10:55:15.815" v="144"/>
          <ac:picMkLst>
            <pc:docMk/>
            <pc:sldMk cId="671636627" sldId="1077"/>
            <ac:picMk id="5" creationId="{00000000-0000-0000-0000-000000000000}"/>
          </ac:picMkLst>
        </pc:picChg>
        <pc:picChg chg="mod">
          <ac:chgData name="Anna Stevenson" userId="S::a.stevenson@uwtsd.ac.uk::ae8dda73-5b0a-4ab6-8413-d9e5d0f56ad1" providerId="AD" clId="Web-{B9CAC9AC-D546-478C-F0E3-EAE599CC8A05}" dt="2024-02-11T10:55:15.815" v="144"/>
          <ac:picMkLst>
            <pc:docMk/>
            <pc:sldMk cId="671636627" sldId="1077"/>
            <ac:picMk id="6" creationId="{00000000-0000-0000-0000-000000000000}"/>
          </ac:picMkLst>
        </pc:picChg>
      </pc:sldChg>
      <pc:sldChg chg="modSp ord">
        <pc:chgData name="Anna Stevenson" userId="S::a.stevenson@uwtsd.ac.uk::ae8dda73-5b0a-4ab6-8413-d9e5d0f56ad1" providerId="AD" clId="Web-{B9CAC9AC-D546-478C-F0E3-EAE599CC8A05}" dt="2024-02-11T12:56:02.141" v="251"/>
        <pc:sldMkLst>
          <pc:docMk/>
          <pc:sldMk cId="3138319084" sldId="1078"/>
        </pc:sldMkLst>
        <pc:spChg chg="mod">
          <ac:chgData name="Anna Stevenson" userId="S::a.stevenson@uwtsd.ac.uk::ae8dda73-5b0a-4ab6-8413-d9e5d0f56ad1" providerId="AD" clId="Web-{B9CAC9AC-D546-478C-F0E3-EAE599CC8A05}" dt="2024-02-11T10:55:09.111" v="143"/>
          <ac:spMkLst>
            <pc:docMk/>
            <pc:sldMk cId="3138319084" sldId="1078"/>
            <ac:spMk id="2" creationId="{3FAF71A0-D867-2888-0485-BB397F4268E6}"/>
          </ac:spMkLst>
        </pc:spChg>
      </pc:sldChg>
      <pc:sldChg chg="modSp ord">
        <pc:chgData name="Anna Stevenson" userId="S::a.stevenson@uwtsd.ac.uk::ae8dda73-5b0a-4ab6-8413-d9e5d0f56ad1" providerId="AD" clId="Web-{B9CAC9AC-D546-478C-F0E3-EAE599CC8A05}" dt="2024-02-11T12:56:02.141" v="252"/>
        <pc:sldMkLst>
          <pc:docMk/>
          <pc:sldMk cId="2970883376" sldId="1079"/>
        </pc:sldMkLst>
        <pc:spChg chg="mod">
          <ac:chgData name="Anna Stevenson" userId="S::a.stevenson@uwtsd.ac.uk::ae8dda73-5b0a-4ab6-8413-d9e5d0f56ad1" providerId="AD" clId="Web-{B9CAC9AC-D546-478C-F0E3-EAE599CC8A05}" dt="2024-02-11T10:54:57.095" v="140"/>
          <ac:spMkLst>
            <pc:docMk/>
            <pc:sldMk cId="2970883376" sldId="1079"/>
            <ac:spMk id="2" creationId="{3FAF71A0-D867-2888-0485-BB397F4268E6}"/>
          </ac:spMkLst>
        </pc:spChg>
        <pc:spChg chg="mod">
          <ac:chgData name="Anna Stevenson" userId="S::a.stevenson@uwtsd.ac.uk::ae8dda73-5b0a-4ab6-8413-d9e5d0f56ad1" providerId="AD" clId="Web-{B9CAC9AC-D546-478C-F0E3-EAE599CC8A05}" dt="2024-02-11T10:54:44.705" v="134" actId="20577"/>
          <ac:spMkLst>
            <pc:docMk/>
            <pc:sldMk cId="2970883376" sldId="1079"/>
            <ac:spMk id="3" creationId="{2D9EFD03-3D2C-7F74-8081-043F8163392A}"/>
          </ac:spMkLst>
        </pc:spChg>
        <pc:picChg chg="mod">
          <ac:chgData name="Anna Stevenson" userId="S::a.stevenson@uwtsd.ac.uk::ae8dda73-5b0a-4ab6-8413-d9e5d0f56ad1" providerId="AD" clId="Web-{B9CAC9AC-D546-478C-F0E3-EAE599CC8A05}" dt="2024-02-11T10:54:51.455" v="137" actId="1076"/>
          <ac:picMkLst>
            <pc:docMk/>
            <pc:sldMk cId="2970883376" sldId="1079"/>
            <ac:picMk id="3074" creationId="{6163FF81-3DAC-276D-D075-36DB52FA769D}"/>
          </ac:picMkLst>
        </pc:picChg>
        <pc:picChg chg="mod">
          <ac:chgData name="Anna Stevenson" userId="S::a.stevenson@uwtsd.ac.uk::ae8dda73-5b0a-4ab6-8413-d9e5d0f56ad1" providerId="AD" clId="Web-{B9CAC9AC-D546-478C-F0E3-EAE599CC8A05}" dt="2024-02-11T10:54:47.908" v="136" actId="1076"/>
          <ac:picMkLst>
            <pc:docMk/>
            <pc:sldMk cId="2970883376" sldId="1079"/>
            <ac:picMk id="3076" creationId="{CB3CE1DB-1364-0DA8-5C14-706B00AFDC1E}"/>
          </ac:picMkLst>
        </pc:picChg>
        <pc:picChg chg="mod">
          <ac:chgData name="Anna Stevenson" userId="S::a.stevenson@uwtsd.ac.uk::ae8dda73-5b0a-4ab6-8413-d9e5d0f56ad1" providerId="AD" clId="Web-{B9CAC9AC-D546-478C-F0E3-EAE599CC8A05}" dt="2024-02-11T10:54:54.283" v="138" actId="1076"/>
          <ac:picMkLst>
            <pc:docMk/>
            <pc:sldMk cId="2970883376" sldId="1079"/>
            <ac:picMk id="3078" creationId="{55029FB8-3D84-8C50-50A4-DF2A36E68FAD}"/>
          </ac:picMkLst>
        </pc:picChg>
      </pc:sldChg>
      <pc:sldChg chg="addSp delSp modSp mod ord setBg">
        <pc:chgData name="Anna Stevenson" userId="S::a.stevenson@uwtsd.ac.uk::ae8dda73-5b0a-4ab6-8413-d9e5d0f56ad1" providerId="AD" clId="Web-{B9CAC9AC-D546-478C-F0E3-EAE599CC8A05}" dt="2024-02-11T12:56:02.157" v="253"/>
        <pc:sldMkLst>
          <pc:docMk/>
          <pc:sldMk cId="482508520" sldId="1080"/>
        </pc:sldMkLst>
        <pc:spChg chg="mod">
          <ac:chgData name="Anna Stevenson" userId="S::a.stevenson@uwtsd.ac.uk::ae8dda73-5b0a-4ab6-8413-d9e5d0f56ad1" providerId="AD" clId="Web-{B9CAC9AC-D546-478C-F0E3-EAE599CC8A05}" dt="2024-02-11T10:55:01.346" v="141"/>
          <ac:spMkLst>
            <pc:docMk/>
            <pc:sldMk cId="482508520" sldId="1080"/>
            <ac:spMk id="2" creationId="{00177A9E-F983-136C-9177-B2271D72E21B}"/>
          </ac:spMkLst>
        </pc:spChg>
        <pc:spChg chg="del">
          <ac:chgData name="Anna Stevenson" userId="S::a.stevenson@uwtsd.ac.uk::ae8dda73-5b0a-4ab6-8413-d9e5d0f56ad1" providerId="AD" clId="Web-{B9CAC9AC-D546-478C-F0E3-EAE599CC8A05}" dt="2024-02-11T10:55:01.346" v="141"/>
          <ac:spMkLst>
            <pc:docMk/>
            <pc:sldMk cId="482508520" sldId="1080"/>
            <ac:spMk id="3" creationId="{4D419CFE-0D75-CC72-F902-2551262E9B53}"/>
          </ac:spMkLst>
        </pc:spChg>
        <pc:spChg chg="add">
          <ac:chgData name="Anna Stevenson" userId="S::a.stevenson@uwtsd.ac.uk::ae8dda73-5b0a-4ab6-8413-d9e5d0f56ad1" providerId="AD" clId="Web-{B9CAC9AC-D546-478C-F0E3-EAE599CC8A05}" dt="2024-02-11T10:55:01.346" v="141"/>
          <ac:spMkLst>
            <pc:docMk/>
            <pc:sldMk cId="482508520" sldId="1080"/>
            <ac:spMk id="9" creationId="{345A976A-8DE3-4B67-B94B-2044FDD12899}"/>
          </ac:spMkLst>
        </pc:spChg>
        <pc:spChg chg="add">
          <ac:chgData name="Anna Stevenson" userId="S::a.stevenson@uwtsd.ac.uk::ae8dda73-5b0a-4ab6-8413-d9e5d0f56ad1" providerId="AD" clId="Web-{B9CAC9AC-D546-478C-F0E3-EAE599CC8A05}" dt="2024-02-11T10:55:01.346" v="141"/>
          <ac:spMkLst>
            <pc:docMk/>
            <pc:sldMk cId="482508520" sldId="1080"/>
            <ac:spMk id="11" creationId="{6EAAA1B9-2DDB-49C9-A037-A523D2F13C15}"/>
          </ac:spMkLst>
        </pc:spChg>
        <pc:grpChg chg="add">
          <ac:chgData name="Anna Stevenson" userId="S::a.stevenson@uwtsd.ac.uk::ae8dda73-5b0a-4ab6-8413-d9e5d0f56ad1" providerId="AD" clId="Web-{B9CAC9AC-D546-478C-F0E3-EAE599CC8A05}" dt="2024-02-11T10:55:01.346" v="141"/>
          <ac:grpSpMkLst>
            <pc:docMk/>
            <pc:sldMk cId="482508520" sldId="1080"/>
            <ac:grpSpMk id="13" creationId="{B441F8D5-EBCE-4FB9-91A9-3425971C1F99}"/>
          </ac:grpSpMkLst>
        </pc:grpChg>
        <pc:grpChg chg="add">
          <ac:chgData name="Anna Stevenson" userId="S::a.stevenson@uwtsd.ac.uk::ae8dda73-5b0a-4ab6-8413-d9e5d0f56ad1" providerId="AD" clId="Web-{B9CAC9AC-D546-478C-F0E3-EAE599CC8A05}" dt="2024-02-11T10:55:01.346" v="141"/>
          <ac:grpSpMkLst>
            <pc:docMk/>
            <pc:sldMk cId="482508520" sldId="1080"/>
            <ac:grpSpMk id="19" creationId="{08701F99-7E4C-4B92-A4B5-307CDFB7A4DE}"/>
          </ac:grpSpMkLst>
        </pc:grpChg>
        <pc:graphicFrameChg chg="add">
          <ac:chgData name="Anna Stevenson" userId="S::a.stevenson@uwtsd.ac.uk::ae8dda73-5b0a-4ab6-8413-d9e5d0f56ad1" providerId="AD" clId="Web-{B9CAC9AC-D546-478C-F0E3-EAE599CC8A05}" dt="2024-02-11T10:55:01.346" v="141"/>
          <ac:graphicFrameMkLst>
            <pc:docMk/>
            <pc:sldMk cId="482508520" sldId="1080"/>
            <ac:graphicFrameMk id="5" creationId="{6771ACB8-F598-8208-7B64-23E70ABDEDD2}"/>
          </ac:graphicFrameMkLst>
        </pc:graphicFrameChg>
      </pc:sldChg>
      <pc:sldChg chg="modSp">
        <pc:chgData name="Anna Stevenson" userId="S::a.stevenson@uwtsd.ac.uk::ae8dda73-5b0a-4ab6-8413-d9e5d0f56ad1" providerId="AD" clId="Web-{B9CAC9AC-D546-478C-F0E3-EAE599CC8A05}" dt="2024-02-11T13:09:51.171" v="477" actId="14100"/>
        <pc:sldMkLst>
          <pc:docMk/>
          <pc:sldMk cId="443568897" sldId="1081"/>
        </pc:sldMkLst>
        <pc:spChg chg="mod">
          <ac:chgData name="Anna Stevenson" userId="S::a.stevenson@uwtsd.ac.uk::ae8dda73-5b0a-4ab6-8413-d9e5d0f56ad1" providerId="AD" clId="Web-{B9CAC9AC-D546-478C-F0E3-EAE599CC8A05}" dt="2024-02-11T10:54:30.501" v="131" actId="20577"/>
          <ac:spMkLst>
            <pc:docMk/>
            <pc:sldMk cId="443568897" sldId="1081"/>
            <ac:spMk id="2" creationId="{68E6170A-72AF-A9CC-D519-0F334F2972EF}"/>
          </ac:spMkLst>
        </pc:spChg>
        <pc:spChg chg="mod">
          <ac:chgData name="Anna Stevenson" userId="S::a.stevenson@uwtsd.ac.uk::ae8dda73-5b0a-4ab6-8413-d9e5d0f56ad1" providerId="AD" clId="Web-{B9CAC9AC-D546-478C-F0E3-EAE599CC8A05}" dt="2024-02-11T10:54:26.814" v="129" actId="20577"/>
          <ac:spMkLst>
            <pc:docMk/>
            <pc:sldMk cId="443568897" sldId="1081"/>
            <ac:spMk id="3" creationId="{82DD605A-D901-DB60-D780-6A745EA23BC2}"/>
          </ac:spMkLst>
        </pc:spChg>
        <pc:spChg chg="mod">
          <ac:chgData name="Anna Stevenson" userId="S::a.stevenson@uwtsd.ac.uk::ae8dda73-5b0a-4ab6-8413-d9e5d0f56ad1" providerId="AD" clId="Web-{B9CAC9AC-D546-478C-F0E3-EAE599CC8A05}" dt="2024-02-11T13:09:51.171" v="477" actId="14100"/>
          <ac:spMkLst>
            <pc:docMk/>
            <pc:sldMk cId="443568897" sldId="1081"/>
            <ac:spMk id="4" creationId="{90BB1871-7B25-A10C-4C7B-7774ECEDC8DC}"/>
          </ac:spMkLst>
        </pc:spChg>
      </pc:sldChg>
      <pc:sldChg chg="addSp delSp modSp">
        <pc:chgData name="Anna Stevenson" userId="S::a.stevenson@uwtsd.ac.uk::ae8dda73-5b0a-4ab6-8413-d9e5d0f56ad1" providerId="AD" clId="Web-{B9CAC9AC-D546-478C-F0E3-EAE599CC8A05}" dt="2024-02-11T13:46:47.623" v="910" actId="20577"/>
        <pc:sldMkLst>
          <pc:docMk/>
          <pc:sldMk cId="1190526555" sldId="1082"/>
        </pc:sldMkLst>
        <pc:spChg chg="mod">
          <ac:chgData name="Anna Stevenson" userId="S::a.stevenson@uwtsd.ac.uk::ae8dda73-5b0a-4ab6-8413-d9e5d0f56ad1" providerId="AD" clId="Web-{B9CAC9AC-D546-478C-F0E3-EAE599CC8A05}" dt="2024-02-11T10:54:01.407" v="111"/>
          <ac:spMkLst>
            <pc:docMk/>
            <pc:sldMk cId="1190526555" sldId="1082"/>
            <ac:spMk id="2" creationId="{68E6170A-72AF-A9CC-D519-0F334F2972EF}"/>
          </ac:spMkLst>
        </pc:spChg>
        <pc:spChg chg="add del mod">
          <ac:chgData name="Anna Stevenson" userId="S::a.stevenson@uwtsd.ac.uk::ae8dda73-5b0a-4ab6-8413-d9e5d0f56ad1" providerId="AD" clId="Web-{B9CAC9AC-D546-478C-F0E3-EAE599CC8A05}" dt="2024-02-11T13:46:47.623" v="910" actId="20577"/>
          <ac:spMkLst>
            <pc:docMk/>
            <pc:sldMk cId="1190526555" sldId="1082"/>
            <ac:spMk id="3" creationId="{82DD605A-D901-DB60-D780-6A745EA23BC2}"/>
          </ac:spMkLst>
        </pc:spChg>
        <pc:spChg chg="add del mod">
          <ac:chgData name="Anna Stevenson" userId="S::a.stevenson@uwtsd.ac.uk::ae8dda73-5b0a-4ab6-8413-d9e5d0f56ad1" providerId="AD" clId="Web-{B9CAC9AC-D546-478C-F0E3-EAE599CC8A05}" dt="2024-02-11T13:46:10.309" v="892"/>
          <ac:spMkLst>
            <pc:docMk/>
            <pc:sldMk cId="1190526555" sldId="1082"/>
            <ac:spMk id="6" creationId="{BE248717-F90C-A9E2-FBB5-7A8150D2F7AF}"/>
          </ac:spMkLst>
        </pc:spChg>
        <pc:picChg chg="add del mod">
          <ac:chgData name="Anna Stevenson" userId="S::a.stevenson@uwtsd.ac.uk::ae8dda73-5b0a-4ab6-8413-d9e5d0f56ad1" providerId="AD" clId="Web-{B9CAC9AC-D546-478C-F0E3-EAE599CC8A05}" dt="2024-02-11T13:46:06.730" v="890"/>
          <ac:picMkLst>
            <pc:docMk/>
            <pc:sldMk cId="1190526555" sldId="1082"/>
            <ac:picMk id="4" creationId="{99EA915E-30D2-26EB-B036-33CCF48679CF}"/>
          </ac:picMkLst>
        </pc:picChg>
      </pc:sldChg>
      <pc:sldChg chg="modSp">
        <pc:chgData name="Anna Stevenson" userId="S::a.stevenson@uwtsd.ac.uk::ae8dda73-5b0a-4ab6-8413-d9e5d0f56ad1" providerId="AD" clId="Web-{B9CAC9AC-D546-478C-F0E3-EAE599CC8A05}" dt="2024-02-11T13:15:19.955" v="587" actId="1076"/>
        <pc:sldMkLst>
          <pc:docMk/>
          <pc:sldMk cId="551147533" sldId="1083"/>
        </pc:sldMkLst>
        <pc:spChg chg="mod">
          <ac:chgData name="Anna Stevenson" userId="S::a.stevenson@uwtsd.ac.uk::ae8dda73-5b0a-4ab6-8413-d9e5d0f56ad1" providerId="AD" clId="Web-{B9CAC9AC-D546-478C-F0E3-EAE599CC8A05}" dt="2024-02-11T10:53:50.860" v="107"/>
          <ac:spMkLst>
            <pc:docMk/>
            <pc:sldMk cId="551147533" sldId="1083"/>
            <ac:spMk id="2" creationId="{6105F76B-6FCB-80AA-863F-AE7CB2E86115}"/>
          </ac:spMkLst>
        </pc:spChg>
        <pc:spChg chg="mod">
          <ac:chgData name="Anna Stevenson" userId="S::a.stevenson@uwtsd.ac.uk::ae8dda73-5b0a-4ab6-8413-d9e5d0f56ad1" providerId="AD" clId="Web-{B9CAC9AC-D546-478C-F0E3-EAE599CC8A05}" dt="2024-02-11T13:15:19.955" v="587" actId="1076"/>
          <ac:spMkLst>
            <pc:docMk/>
            <pc:sldMk cId="551147533" sldId="1083"/>
            <ac:spMk id="3" creationId="{B6E64737-8563-5B36-5F59-1679EF25E81B}"/>
          </ac:spMkLst>
        </pc:spChg>
        <pc:picChg chg="mod">
          <ac:chgData name="Anna Stevenson" userId="S::a.stevenson@uwtsd.ac.uk::ae8dda73-5b0a-4ab6-8413-d9e5d0f56ad1" providerId="AD" clId="Web-{B9CAC9AC-D546-478C-F0E3-EAE599CC8A05}" dt="2024-02-11T13:09:32.811" v="474" actId="1076"/>
          <ac:picMkLst>
            <pc:docMk/>
            <pc:sldMk cId="551147533" sldId="1083"/>
            <ac:picMk id="5" creationId="{DD82F61E-C65B-D12E-6656-290B848ECA6D}"/>
          </ac:picMkLst>
        </pc:picChg>
      </pc:sldChg>
      <pc:sldChg chg="addSp delSp modSp mod setBg">
        <pc:chgData name="Anna Stevenson" userId="S::a.stevenson@uwtsd.ac.uk::ae8dda73-5b0a-4ab6-8413-d9e5d0f56ad1" providerId="AD" clId="Web-{B9CAC9AC-D546-478C-F0E3-EAE599CC8A05}" dt="2024-02-11T13:14:14.045" v="566"/>
        <pc:sldMkLst>
          <pc:docMk/>
          <pc:sldMk cId="2726917727" sldId="1084"/>
        </pc:sldMkLst>
        <pc:spChg chg="mod">
          <ac:chgData name="Anna Stevenson" userId="S::a.stevenson@uwtsd.ac.uk::ae8dda73-5b0a-4ab6-8413-d9e5d0f56ad1" providerId="AD" clId="Web-{B9CAC9AC-D546-478C-F0E3-EAE599CC8A05}" dt="2024-02-11T13:13:41.090" v="560"/>
          <ac:spMkLst>
            <pc:docMk/>
            <pc:sldMk cId="2726917727" sldId="1084"/>
            <ac:spMk id="2" creationId="{C612F9A8-4CCB-FBB5-B699-266B3FE167F4}"/>
          </ac:spMkLst>
        </pc:spChg>
        <pc:spChg chg="del mod">
          <ac:chgData name="Anna Stevenson" userId="S::a.stevenson@uwtsd.ac.uk::ae8dda73-5b0a-4ab6-8413-d9e5d0f56ad1" providerId="AD" clId="Web-{B9CAC9AC-D546-478C-F0E3-EAE599CC8A05}" dt="2024-02-11T13:13:37.246" v="558"/>
          <ac:spMkLst>
            <pc:docMk/>
            <pc:sldMk cId="2726917727" sldId="1084"/>
            <ac:spMk id="3" creationId="{0E8EA1C3-6FD0-8C7E-D5AD-B54DFDE09798}"/>
          </ac:spMkLst>
        </pc:spChg>
        <pc:spChg chg="add del mod">
          <ac:chgData name="Anna Stevenson" userId="S::a.stevenson@uwtsd.ac.uk::ae8dda73-5b0a-4ab6-8413-d9e5d0f56ad1" providerId="AD" clId="Web-{B9CAC9AC-D546-478C-F0E3-EAE599CC8A05}" dt="2024-02-11T13:13:41.090" v="560"/>
          <ac:spMkLst>
            <pc:docMk/>
            <pc:sldMk cId="2726917727" sldId="1084"/>
            <ac:spMk id="6" creationId="{37AC8FC5-EA94-D077-AF02-6C06C5BADE96}"/>
          </ac:spMkLst>
        </pc:spChg>
        <pc:spChg chg="add">
          <ac:chgData name="Anna Stevenson" userId="S::a.stevenson@uwtsd.ac.uk::ae8dda73-5b0a-4ab6-8413-d9e5d0f56ad1" providerId="AD" clId="Web-{B9CAC9AC-D546-478C-F0E3-EAE599CC8A05}" dt="2024-02-11T13:13:41.090" v="560"/>
          <ac:spMkLst>
            <pc:docMk/>
            <pc:sldMk cId="2726917727" sldId="1084"/>
            <ac:spMk id="13" creationId="{5DCB5928-DC7D-4612-9922-441966E15627}"/>
          </ac:spMkLst>
        </pc:spChg>
        <pc:spChg chg="add">
          <ac:chgData name="Anna Stevenson" userId="S::a.stevenson@uwtsd.ac.uk::ae8dda73-5b0a-4ab6-8413-d9e5d0f56ad1" providerId="AD" clId="Web-{B9CAC9AC-D546-478C-F0E3-EAE599CC8A05}" dt="2024-02-11T13:13:41.090" v="560"/>
          <ac:spMkLst>
            <pc:docMk/>
            <pc:sldMk cId="2726917727" sldId="1084"/>
            <ac:spMk id="15" creationId="{682C1161-1736-45EC-99B7-33F3CAE9D517}"/>
          </ac:spMkLst>
        </pc:spChg>
        <pc:spChg chg="add">
          <ac:chgData name="Anna Stevenson" userId="S::a.stevenson@uwtsd.ac.uk::ae8dda73-5b0a-4ab6-8413-d9e5d0f56ad1" providerId="AD" clId="Web-{B9CAC9AC-D546-478C-F0E3-EAE599CC8A05}" dt="2024-02-11T13:13:41.090" v="560"/>
          <ac:spMkLst>
            <pc:docMk/>
            <pc:sldMk cId="2726917727" sldId="1084"/>
            <ac:spMk id="17" creationId="{84D4DDB8-B68F-45B0-9F62-C4279996F672}"/>
          </ac:spMkLst>
        </pc:spChg>
        <pc:spChg chg="add">
          <ac:chgData name="Anna Stevenson" userId="S::a.stevenson@uwtsd.ac.uk::ae8dda73-5b0a-4ab6-8413-d9e5d0f56ad1" providerId="AD" clId="Web-{B9CAC9AC-D546-478C-F0E3-EAE599CC8A05}" dt="2024-02-11T13:13:41.090" v="560"/>
          <ac:spMkLst>
            <pc:docMk/>
            <pc:sldMk cId="2726917727" sldId="1084"/>
            <ac:spMk id="19" creationId="{AF2F604E-43BE-4DC3-B983-E071523364F8}"/>
          </ac:spMkLst>
        </pc:spChg>
        <pc:spChg chg="add">
          <ac:chgData name="Anna Stevenson" userId="S::a.stevenson@uwtsd.ac.uk::ae8dda73-5b0a-4ab6-8413-d9e5d0f56ad1" providerId="AD" clId="Web-{B9CAC9AC-D546-478C-F0E3-EAE599CC8A05}" dt="2024-02-11T13:13:41.090" v="560"/>
          <ac:spMkLst>
            <pc:docMk/>
            <pc:sldMk cId="2726917727" sldId="1084"/>
            <ac:spMk id="21" creationId="{08C9B587-E65E-4B52-B37C-ABEBB6E87928}"/>
          </ac:spMkLst>
        </pc:spChg>
        <pc:picChg chg="del mod">
          <ac:chgData name="Anna Stevenson" userId="S::a.stevenson@uwtsd.ac.uk::ae8dda73-5b0a-4ab6-8413-d9e5d0f56ad1" providerId="AD" clId="Web-{B9CAC9AC-D546-478C-F0E3-EAE599CC8A05}" dt="2024-02-11T13:13:37.059" v="557"/>
          <ac:picMkLst>
            <pc:docMk/>
            <pc:sldMk cId="2726917727" sldId="1084"/>
            <ac:picMk id="4" creationId="{15410F2B-0ECD-55EC-77F3-14B7E571D083}"/>
          </ac:picMkLst>
        </pc:picChg>
        <pc:picChg chg="add mod modCrop">
          <ac:chgData name="Anna Stevenson" userId="S::a.stevenson@uwtsd.ac.uk::ae8dda73-5b0a-4ab6-8413-d9e5d0f56ad1" providerId="AD" clId="Web-{B9CAC9AC-D546-478C-F0E3-EAE599CC8A05}" dt="2024-02-11T13:14:14.045" v="566"/>
          <ac:picMkLst>
            <pc:docMk/>
            <pc:sldMk cId="2726917727" sldId="1084"/>
            <ac:picMk id="8" creationId="{C85608B5-E1D2-565B-A8D4-791D24ABC17A}"/>
          </ac:picMkLst>
        </pc:picChg>
      </pc:sldChg>
      <pc:sldChg chg="modSp del">
        <pc:chgData name="Anna Stevenson" userId="S::a.stevenson@uwtsd.ac.uk::ae8dda73-5b0a-4ab6-8413-d9e5d0f56ad1" providerId="AD" clId="Web-{B9CAC9AC-D546-478C-F0E3-EAE599CC8A05}" dt="2024-02-11T10:53:54.922" v="108"/>
        <pc:sldMkLst>
          <pc:docMk/>
          <pc:sldMk cId="15991244" sldId="1085"/>
        </pc:sldMkLst>
        <pc:spChg chg="mod">
          <ac:chgData name="Anna Stevenson" userId="S::a.stevenson@uwtsd.ac.uk::ae8dda73-5b0a-4ab6-8413-d9e5d0f56ad1" providerId="AD" clId="Web-{B9CAC9AC-D546-478C-F0E3-EAE599CC8A05}" dt="2024-02-11T10:53:35.422" v="102" actId="1076"/>
          <ac:spMkLst>
            <pc:docMk/>
            <pc:sldMk cId="15991244" sldId="1085"/>
            <ac:spMk id="2" creationId="{556FE186-CC44-C101-24AB-8789D35D30CA}"/>
          </ac:spMkLst>
        </pc:spChg>
        <pc:spChg chg="mod">
          <ac:chgData name="Anna Stevenson" userId="S::a.stevenson@uwtsd.ac.uk::ae8dda73-5b0a-4ab6-8413-d9e5d0f56ad1" providerId="AD" clId="Web-{B9CAC9AC-D546-478C-F0E3-EAE599CC8A05}" dt="2024-02-11T10:53:08.015" v="100"/>
          <ac:spMkLst>
            <pc:docMk/>
            <pc:sldMk cId="15991244" sldId="1085"/>
            <ac:spMk id="3" creationId="{B3D0BA09-097E-E270-6575-0510B0287979}"/>
          </ac:spMkLst>
        </pc:spChg>
      </pc:sldChg>
      <pc:sldChg chg="modSp">
        <pc:chgData name="Anna Stevenson" userId="S::a.stevenson@uwtsd.ac.uk::ae8dda73-5b0a-4ab6-8413-d9e5d0f56ad1" providerId="AD" clId="Web-{B9CAC9AC-D546-478C-F0E3-EAE599CC8A05}" dt="2024-02-11T13:14:47.094" v="579" actId="1076"/>
        <pc:sldMkLst>
          <pc:docMk/>
          <pc:sldMk cId="1306990077" sldId="1086"/>
        </pc:sldMkLst>
        <pc:spChg chg="mod">
          <ac:chgData name="Anna Stevenson" userId="S::a.stevenson@uwtsd.ac.uk::ae8dda73-5b0a-4ab6-8413-d9e5d0f56ad1" providerId="AD" clId="Web-{B9CAC9AC-D546-478C-F0E3-EAE599CC8A05}" dt="2024-02-11T13:14:47.094" v="579" actId="1076"/>
          <ac:spMkLst>
            <pc:docMk/>
            <pc:sldMk cId="1306990077" sldId="1086"/>
            <ac:spMk id="2" creationId="{19A2F901-179E-EFB4-3039-33320D088C88}"/>
          </ac:spMkLst>
        </pc:spChg>
        <pc:spChg chg="mod">
          <ac:chgData name="Anna Stevenson" userId="S::a.stevenson@uwtsd.ac.uk::ae8dda73-5b0a-4ab6-8413-d9e5d0f56ad1" providerId="AD" clId="Web-{B9CAC9AC-D546-478C-F0E3-EAE599CC8A05}" dt="2024-02-11T13:14:35.390" v="575" actId="1076"/>
          <ac:spMkLst>
            <pc:docMk/>
            <pc:sldMk cId="1306990077" sldId="1086"/>
            <ac:spMk id="3" creationId="{4826A839-620C-E724-F61B-4A5F7ABC61D5}"/>
          </ac:spMkLst>
        </pc:spChg>
        <pc:picChg chg="mod">
          <ac:chgData name="Anna Stevenson" userId="S::a.stevenson@uwtsd.ac.uk::ae8dda73-5b0a-4ab6-8413-d9e5d0f56ad1" providerId="AD" clId="Web-{B9CAC9AC-D546-478C-F0E3-EAE599CC8A05}" dt="2024-02-11T13:12:33.946" v="543" actId="1076"/>
          <ac:picMkLst>
            <pc:docMk/>
            <pc:sldMk cId="1306990077" sldId="1086"/>
            <ac:picMk id="4" creationId="{0DBAEA2A-733D-D9C5-6047-92CF74DEAE01}"/>
          </ac:picMkLst>
        </pc:picChg>
      </pc:sldChg>
      <pc:sldChg chg="delSp modSp ord">
        <pc:chgData name="Anna Stevenson" userId="S::a.stevenson@uwtsd.ac.uk::ae8dda73-5b0a-4ab6-8413-d9e5d0f56ad1" providerId="AD" clId="Web-{B9CAC9AC-D546-478C-F0E3-EAE599CC8A05}" dt="2024-02-11T11:19:22.567" v="195"/>
        <pc:sldMkLst>
          <pc:docMk/>
          <pc:sldMk cId="771467427" sldId="1087"/>
        </pc:sldMkLst>
        <pc:spChg chg="del">
          <ac:chgData name="Anna Stevenson" userId="S::a.stevenson@uwtsd.ac.uk::ae8dda73-5b0a-4ab6-8413-d9e5d0f56ad1" providerId="AD" clId="Web-{B9CAC9AC-D546-478C-F0E3-EAE599CC8A05}" dt="2024-02-11T10:52:45.843" v="93"/>
          <ac:spMkLst>
            <pc:docMk/>
            <pc:sldMk cId="771467427" sldId="1087"/>
            <ac:spMk id="2" creationId="{B2458FD9-53F1-4806-8620-F9DF7227B908}"/>
          </ac:spMkLst>
        </pc:spChg>
        <pc:spChg chg="del">
          <ac:chgData name="Anna Stevenson" userId="S::a.stevenson@uwtsd.ac.uk::ae8dda73-5b0a-4ab6-8413-d9e5d0f56ad1" providerId="AD" clId="Web-{B9CAC9AC-D546-478C-F0E3-EAE599CC8A05}" dt="2024-02-11T10:52:45.843" v="92"/>
          <ac:spMkLst>
            <pc:docMk/>
            <pc:sldMk cId="771467427" sldId="1087"/>
            <ac:spMk id="3" creationId="{B777816E-0EB2-3321-EB96-04F015C036F4}"/>
          </ac:spMkLst>
        </pc:spChg>
        <pc:picChg chg="mod">
          <ac:chgData name="Anna Stevenson" userId="S::a.stevenson@uwtsd.ac.uk::ae8dda73-5b0a-4ab6-8413-d9e5d0f56ad1" providerId="AD" clId="Web-{B9CAC9AC-D546-478C-F0E3-EAE599CC8A05}" dt="2024-02-11T10:52:52.186" v="95" actId="1076"/>
          <ac:picMkLst>
            <pc:docMk/>
            <pc:sldMk cId="771467427" sldId="1087"/>
            <ac:picMk id="5" creationId="{97F7CBD4-7F1D-FDCE-4A96-6D21ECC2ABAC}"/>
          </ac:picMkLst>
        </pc:picChg>
      </pc:sldChg>
      <pc:sldChg chg="delSp ord">
        <pc:chgData name="Anna Stevenson" userId="S::a.stevenson@uwtsd.ac.uk::ae8dda73-5b0a-4ab6-8413-d9e5d0f56ad1" providerId="AD" clId="Web-{B9CAC9AC-D546-478C-F0E3-EAE599CC8A05}" dt="2024-02-11T11:19:22.567" v="196"/>
        <pc:sldMkLst>
          <pc:docMk/>
          <pc:sldMk cId="2539488972" sldId="1088"/>
        </pc:sldMkLst>
        <pc:spChg chg="del">
          <ac:chgData name="Anna Stevenson" userId="S::a.stevenson@uwtsd.ac.uk::ae8dda73-5b0a-4ab6-8413-d9e5d0f56ad1" providerId="AD" clId="Web-{B9CAC9AC-D546-478C-F0E3-EAE599CC8A05}" dt="2024-02-11T10:52:24.670" v="86"/>
          <ac:spMkLst>
            <pc:docMk/>
            <pc:sldMk cId="2539488972" sldId="1088"/>
            <ac:spMk id="2" creationId="{EA350D5C-0A48-0DF6-8D05-8FC10A04EFAC}"/>
          </ac:spMkLst>
        </pc:spChg>
        <pc:spChg chg="del">
          <ac:chgData name="Anna Stevenson" userId="S::a.stevenson@uwtsd.ac.uk::ae8dda73-5b0a-4ab6-8413-d9e5d0f56ad1" providerId="AD" clId="Web-{B9CAC9AC-D546-478C-F0E3-EAE599CC8A05}" dt="2024-02-11T10:52:24.670" v="85"/>
          <ac:spMkLst>
            <pc:docMk/>
            <pc:sldMk cId="2539488972" sldId="1088"/>
            <ac:spMk id="3" creationId="{812C89A1-F7A8-D0DF-E8E9-E55F0A9BD816}"/>
          </ac:spMkLst>
        </pc:spChg>
      </pc:sldChg>
      <pc:sldChg chg="delSp modSp add del ord">
        <pc:chgData name="Anna Stevenson" userId="S::a.stevenson@uwtsd.ac.uk::ae8dda73-5b0a-4ab6-8413-d9e5d0f56ad1" providerId="AD" clId="Web-{B9CAC9AC-D546-478C-F0E3-EAE599CC8A05}" dt="2024-02-11T11:19:22.567" v="197"/>
        <pc:sldMkLst>
          <pc:docMk/>
          <pc:sldMk cId="681469990" sldId="1089"/>
        </pc:sldMkLst>
        <pc:spChg chg="del">
          <ac:chgData name="Anna Stevenson" userId="S::a.stevenson@uwtsd.ac.uk::ae8dda73-5b0a-4ab6-8413-d9e5d0f56ad1" providerId="AD" clId="Web-{B9CAC9AC-D546-478C-F0E3-EAE599CC8A05}" dt="2024-02-11T10:52:27.545" v="88"/>
          <ac:spMkLst>
            <pc:docMk/>
            <pc:sldMk cId="681469990" sldId="1089"/>
            <ac:spMk id="2" creationId="{9A4FCD83-DF8B-9965-A893-37CE51BF29D8}"/>
          </ac:spMkLst>
        </pc:spChg>
        <pc:spChg chg="del">
          <ac:chgData name="Anna Stevenson" userId="S::a.stevenson@uwtsd.ac.uk::ae8dda73-5b0a-4ab6-8413-d9e5d0f56ad1" providerId="AD" clId="Web-{B9CAC9AC-D546-478C-F0E3-EAE599CC8A05}" dt="2024-02-11T10:52:27.545" v="87"/>
          <ac:spMkLst>
            <pc:docMk/>
            <pc:sldMk cId="681469990" sldId="1089"/>
            <ac:spMk id="3" creationId="{20D5C898-E142-C399-6834-6FA87EDA1965}"/>
          </ac:spMkLst>
        </pc:spChg>
        <pc:picChg chg="mod">
          <ac:chgData name="Anna Stevenson" userId="S::a.stevenson@uwtsd.ac.uk::ae8dda73-5b0a-4ab6-8413-d9e5d0f56ad1" providerId="AD" clId="Web-{B9CAC9AC-D546-478C-F0E3-EAE599CC8A05}" dt="2024-02-11T10:52:38.874" v="91" actId="14100"/>
          <ac:picMkLst>
            <pc:docMk/>
            <pc:sldMk cId="681469990" sldId="1089"/>
            <ac:picMk id="5" creationId="{D17C6B2E-C2F9-F409-5413-DDCA2E506D4C}"/>
          </ac:picMkLst>
        </pc:picChg>
      </pc:sldChg>
      <pc:sldChg chg="modSp ord">
        <pc:chgData name="Anna Stevenson" userId="S::a.stevenson@uwtsd.ac.uk::ae8dda73-5b0a-4ab6-8413-d9e5d0f56ad1" providerId="AD" clId="Web-{B9CAC9AC-D546-478C-F0E3-EAE599CC8A05}" dt="2024-02-11T13:22:41.542" v="860" actId="20577"/>
        <pc:sldMkLst>
          <pc:docMk/>
          <pc:sldMk cId="3539577005" sldId="1090"/>
        </pc:sldMkLst>
        <pc:spChg chg="mod">
          <ac:chgData name="Anna Stevenson" userId="S::a.stevenson@uwtsd.ac.uk::ae8dda73-5b0a-4ab6-8413-d9e5d0f56ad1" providerId="AD" clId="Web-{B9CAC9AC-D546-478C-F0E3-EAE599CC8A05}" dt="2024-02-11T13:22:41.542" v="860" actId="20577"/>
          <ac:spMkLst>
            <pc:docMk/>
            <pc:sldMk cId="3539577005" sldId="1090"/>
            <ac:spMk id="2" creationId="{AD58760B-F476-D61A-68F3-5E9A6D141B15}"/>
          </ac:spMkLst>
        </pc:spChg>
        <pc:spChg chg="mod">
          <ac:chgData name="Anna Stevenson" userId="S::a.stevenson@uwtsd.ac.uk::ae8dda73-5b0a-4ab6-8413-d9e5d0f56ad1" providerId="AD" clId="Web-{B9CAC9AC-D546-478C-F0E3-EAE599CC8A05}" dt="2024-02-11T10:52:07.107" v="84" actId="20577"/>
          <ac:spMkLst>
            <pc:docMk/>
            <pc:sldMk cId="3539577005" sldId="1090"/>
            <ac:spMk id="3" creationId="{F54E14A9-220D-54FB-776D-5290BEB8D8D4}"/>
          </ac:spMkLst>
        </pc:spChg>
        <pc:spChg chg="mod">
          <ac:chgData name="Anna Stevenson" userId="S::a.stevenson@uwtsd.ac.uk::ae8dda73-5b0a-4ab6-8413-d9e5d0f56ad1" providerId="AD" clId="Web-{B9CAC9AC-D546-478C-F0E3-EAE599CC8A05}" dt="2024-02-11T10:51:57.076" v="75" actId="20577"/>
          <ac:spMkLst>
            <pc:docMk/>
            <pc:sldMk cId="3539577005" sldId="1090"/>
            <ac:spMk id="4" creationId="{9D530741-FD09-12BE-8415-BC31E9D83C92}"/>
          </ac:spMkLst>
        </pc:spChg>
      </pc:sldChg>
      <pc:sldChg chg="modSp">
        <pc:chgData name="Anna Stevenson" userId="S::a.stevenson@uwtsd.ac.uk::ae8dda73-5b0a-4ab6-8413-d9e5d0f56ad1" providerId="AD" clId="Web-{B9CAC9AC-D546-478C-F0E3-EAE599CC8A05}" dt="2024-02-11T10:50:38.543" v="51" actId="14100"/>
        <pc:sldMkLst>
          <pc:docMk/>
          <pc:sldMk cId="2797324923" sldId="1091"/>
        </pc:sldMkLst>
        <pc:spChg chg="mod">
          <ac:chgData name="Anna Stevenson" userId="S::a.stevenson@uwtsd.ac.uk::ae8dda73-5b0a-4ab6-8413-d9e5d0f56ad1" providerId="AD" clId="Web-{B9CAC9AC-D546-478C-F0E3-EAE599CC8A05}" dt="2024-02-11T10:50:33.183" v="49" actId="1076"/>
          <ac:spMkLst>
            <pc:docMk/>
            <pc:sldMk cId="2797324923" sldId="1091"/>
            <ac:spMk id="2" creationId="{D0A5B642-8374-BD78-0487-071CFDC792AD}"/>
          </ac:spMkLst>
        </pc:spChg>
        <pc:spChg chg="mod">
          <ac:chgData name="Anna Stevenson" userId="S::a.stevenson@uwtsd.ac.uk::ae8dda73-5b0a-4ab6-8413-d9e5d0f56ad1" providerId="AD" clId="Web-{B9CAC9AC-D546-478C-F0E3-EAE599CC8A05}" dt="2024-02-11T10:50:38.543" v="51" actId="14100"/>
          <ac:spMkLst>
            <pc:docMk/>
            <pc:sldMk cId="2797324923" sldId="1091"/>
            <ac:spMk id="3" creationId="{31F9EBBE-B73D-9277-5809-D059DD5944FB}"/>
          </ac:spMkLst>
        </pc:spChg>
      </pc:sldChg>
      <pc:sldChg chg="modSp">
        <pc:chgData name="Anna Stevenson" userId="S::a.stevenson@uwtsd.ac.uk::ae8dda73-5b0a-4ab6-8413-d9e5d0f56ad1" providerId="AD" clId="Web-{B9CAC9AC-D546-478C-F0E3-EAE599CC8A05}" dt="2024-02-11T11:19:06.301" v="192" actId="1076"/>
        <pc:sldMkLst>
          <pc:docMk/>
          <pc:sldMk cId="3044773700" sldId="1092"/>
        </pc:sldMkLst>
        <pc:spChg chg="mod">
          <ac:chgData name="Anna Stevenson" userId="S::a.stevenson@uwtsd.ac.uk::ae8dda73-5b0a-4ab6-8413-d9e5d0f56ad1" providerId="AD" clId="Web-{B9CAC9AC-D546-478C-F0E3-EAE599CC8A05}" dt="2024-02-11T10:49:37.948" v="14" actId="1076"/>
          <ac:spMkLst>
            <pc:docMk/>
            <pc:sldMk cId="3044773700" sldId="1092"/>
            <ac:spMk id="2" creationId="{033C205C-A605-5417-4CE0-C0BAEEE375FB}"/>
          </ac:spMkLst>
        </pc:spChg>
        <pc:spChg chg="mod">
          <ac:chgData name="Anna Stevenson" userId="S::a.stevenson@uwtsd.ac.uk::ae8dda73-5b0a-4ab6-8413-d9e5d0f56ad1" providerId="AD" clId="Web-{B9CAC9AC-D546-478C-F0E3-EAE599CC8A05}" dt="2024-02-11T11:19:06.301" v="192" actId="1076"/>
          <ac:spMkLst>
            <pc:docMk/>
            <pc:sldMk cId="3044773700" sldId="1092"/>
            <ac:spMk id="4" creationId="{A11A92BF-E84B-4C2A-2C7A-F8595D4401AB}"/>
          </ac:spMkLst>
        </pc:spChg>
        <pc:spChg chg="mod">
          <ac:chgData name="Anna Stevenson" userId="S::a.stevenson@uwtsd.ac.uk::ae8dda73-5b0a-4ab6-8413-d9e5d0f56ad1" providerId="AD" clId="Web-{B9CAC9AC-D546-478C-F0E3-EAE599CC8A05}" dt="2024-02-11T11:18:46.315" v="186" actId="1076"/>
          <ac:spMkLst>
            <pc:docMk/>
            <pc:sldMk cId="3044773700" sldId="1092"/>
            <ac:spMk id="5" creationId="{AC97ECF2-5C83-DAB7-EB76-44015C09A3F0}"/>
          </ac:spMkLst>
        </pc:spChg>
      </pc:sldChg>
      <pc:sldChg chg="delSp modSp">
        <pc:chgData name="Anna Stevenson" userId="S::a.stevenson@uwtsd.ac.uk::ae8dda73-5b0a-4ab6-8413-d9e5d0f56ad1" providerId="AD" clId="Web-{B9CAC9AC-D546-478C-F0E3-EAE599CC8A05}" dt="2024-02-11T13:55:31.215" v="1174" actId="20577"/>
        <pc:sldMkLst>
          <pc:docMk/>
          <pc:sldMk cId="766080046" sldId="1093"/>
        </pc:sldMkLst>
        <pc:spChg chg="mod">
          <ac:chgData name="Anna Stevenson" userId="S::a.stevenson@uwtsd.ac.uk::ae8dda73-5b0a-4ab6-8413-d9e5d0f56ad1" providerId="AD" clId="Web-{B9CAC9AC-D546-478C-F0E3-EAE599CC8A05}" dt="2024-02-11T13:55:31.215" v="1174" actId="20577"/>
          <ac:spMkLst>
            <pc:docMk/>
            <pc:sldMk cId="766080046" sldId="1093"/>
            <ac:spMk id="2" creationId="{818EED91-5B7F-27B2-11C1-BD81D21281F8}"/>
          </ac:spMkLst>
        </pc:spChg>
        <pc:spChg chg="mod">
          <ac:chgData name="Anna Stevenson" userId="S::a.stevenson@uwtsd.ac.uk::ae8dda73-5b0a-4ab6-8413-d9e5d0f56ad1" providerId="AD" clId="Web-{B9CAC9AC-D546-478C-F0E3-EAE599CC8A05}" dt="2024-02-11T10:48:11.540" v="3" actId="1076"/>
          <ac:spMkLst>
            <pc:docMk/>
            <pc:sldMk cId="766080046" sldId="1093"/>
            <ac:spMk id="5" creationId="{A58BF673-0844-B37D-4B3B-4BC9BF211AD3}"/>
          </ac:spMkLst>
        </pc:spChg>
        <pc:picChg chg="mod">
          <ac:chgData name="Anna Stevenson" userId="S::a.stevenson@uwtsd.ac.uk::ae8dda73-5b0a-4ab6-8413-d9e5d0f56ad1" providerId="AD" clId="Web-{B9CAC9AC-D546-478C-F0E3-EAE599CC8A05}" dt="2024-02-11T10:48:17.618" v="10" actId="1076"/>
          <ac:picMkLst>
            <pc:docMk/>
            <pc:sldMk cId="766080046" sldId="1093"/>
            <ac:picMk id="8" creationId="{E113EDE5-28CD-5C67-B022-C49C22C2A7CC}"/>
          </ac:picMkLst>
        </pc:picChg>
        <pc:picChg chg="mod">
          <ac:chgData name="Anna Stevenson" userId="S::a.stevenson@uwtsd.ac.uk::ae8dda73-5b0a-4ab6-8413-d9e5d0f56ad1" providerId="AD" clId="Web-{B9CAC9AC-D546-478C-F0E3-EAE599CC8A05}" dt="2024-02-11T10:48:17.587" v="9" actId="1076"/>
          <ac:picMkLst>
            <pc:docMk/>
            <pc:sldMk cId="766080046" sldId="1093"/>
            <ac:picMk id="1026" creationId="{765175FA-DA98-25F9-80D1-0F0E733F9191}"/>
          </ac:picMkLst>
        </pc:picChg>
        <pc:picChg chg="del mod">
          <ac:chgData name="Anna Stevenson" userId="S::a.stevenson@uwtsd.ac.uk::ae8dda73-5b0a-4ab6-8413-d9e5d0f56ad1" providerId="AD" clId="Web-{B9CAC9AC-D546-478C-F0E3-EAE599CC8A05}" dt="2024-02-11T10:48:15.227" v="7"/>
          <ac:picMkLst>
            <pc:docMk/>
            <pc:sldMk cId="766080046" sldId="1093"/>
            <ac:picMk id="1028" creationId="{379D9865-DE39-8B2C-9BF9-9E18E5BF978A}"/>
          </ac:picMkLst>
        </pc:picChg>
      </pc:sldChg>
      <pc:sldChg chg="modSp">
        <pc:chgData name="Anna Stevenson" userId="S::a.stevenson@uwtsd.ac.uk::ae8dda73-5b0a-4ab6-8413-d9e5d0f56ad1" providerId="AD" clId="Web-{B9CAC9AC-D546-478C-F0E3-EAE599CC8A05}" dt="2024-02-11T13:55:25.652" v="1170" actId="20577"/>
        <pc:sldMkLst>
          <pc:docMk/>
          <pc:sldMk cId="836449457" sldId="1094"/>
        </pc:sldMkLst>
        <pc:spChg chg="mod">
          <ac:chgData name="Anna Stevenson" userId="S::a.stevenson@uwtsd.ac.uk::ae8dda73-5b0a-4ab6-8413-d9e5d0f56ad1" providerId="AD" clId="Web-{B9CAC9AC-D546-478C-F0E3-EAE599CC8A05}" dt="2024-02-11T13:24:24.767" v="878" actId="20577"/>
          <ac:spMkLst>
            <pc:docMk/>
            <pc:sldMk cId="836449457" sldId="1094"/>
            <ac:spMk id="2" creationId="{D0A5B642-8374-BD78-0487-071CFDC792AD}"/>
          </ac:spMkLst>
        </pc:spChg>
        <pc:spChg chg="mod">
          <ac:chgData name="Anna Stevenson" userId="S::a.stevenson@uwtsd.ac.uk::ae8dda73-5b0a-4ab6-8413-d9e5d0f56ad1" providerId="AD" clId="Web-{B9CAC9AC-D546-478C-F0E3-EAE599CC8A05}" dt="2024-02-11T13:55:25.652" v="1170" actId="20577"/>
          <ac:spMkLst>
            <pc:docMk/>
            <pc:sldMk cId="836449457" sldId="1094"/>
            <ac:spMk id="3" creationId="{31F9EBBE-B73D-9277-5809-D059DD5944FB}"/>
          </ac:spMkLst>
        </pc:spChg>
      </pc:sldChg>
      <pc:sldChg chg="add ord replId">
        <pc:chgData name="Anna Stevenson" userId="S::a.stevenson@uwtsd.ac.uk::ae8dda73-5b0a-4ab6-8413-d9e5d0f56ad1" providerId="AD" clId="Web-{B9CAC9AC-D546-478C-F0E3-EAE599CC8A05}" dt="2024-02-11T13:53:32.661" v="1122"/>
        <pc:sldMkLst>
          <pc:docMk/>
          <pc:sldMk cId="109655818" sldId="1095"/>
        </pc:sldMkLst>
      </pc:sldChg>
      <pc:sldChg chg="addSp delSp modSp add del replId">
        <pc:chgData name="Anna Stevenson" userId="S::a.stevenson@uwtsd.ac.uk::ae8dda73-5b0a-4ab6-8413-d9e5d0f56ad1" providerId="AD" clId="Web-{B9CAC9AC-D546-478C-F0E3-EAE599CC8A05}" dt="2024-02-11T13:01:04.470" v="328"/>
        <pc:sldMkLst>
          <pc:docMk/>
          <pc:sldMk cId="3884846777" sldId="1095"/>
        </pc:sldMkLst>
        <pc:spChg chg="add mod">
          <ac:chgData name="Anna Stevenson" userId="S::a.stevenson@uwtsd.ac.uk::ae8dda73-5b0a-4ab6-8413-d9e5d0f56ad1" providerId="AD" clId="Web-{B9CAC9AC-D546-478C-F0E3-EAE599CC8A05}" dt="2024-02-11T12:59:39.778" v="309" actId="14100"/>
          <ac:spMkLst>
            <pc:docMk/>
            <pc:sldMk cId="3884846777" sldId="1095"/>
            <ac:spMk id="77" creationId="{AE5DAF7E-E0AB-564B-A7A2-D0678EA7D18B}"/>
          </ac:spMkLst>
        </pc:spChg>
        <pc:spChg chg="add mod">
          <ac:chgData name="Anna Stevenson" userId="S::a.stevenson@uwtsd.ac.uk::ae8dda73-5b0a-4ab6-8413-d9e5d0f56ad1" providerId="AD" clId="Web-{B9CAC9AC-D546-478C-F0E3-EAE599CC8A05}" dt="2024-02-11T12:59:50.794" v="312" actId="1076"/>
          <ac:spMkLst>
            <pc:docMk/>
            <pc:sldMk cId="3884846777" sldId="1095"/>
            <ac:spMk id="79" creationId="{07BE9FEC-B22A-60A5-85E7-4EB97AC85085}"/>
          </ac:spMkLst>
        </pc:spChg>
        <pc:graphicFrameChg chg="del mod">
          <ac:chgData name="Anna Stevenson" userId="S::a.stevenson@uwtsd.ac.uk::ae8dda73-5b0a-4ab6-8413-d9e5d0f56ad1" providerId="AD" clId="Web-{B9CAC9AC-D546-478C-F0E3-EAE599CC8A05}" dt="2024-02-11T13:00:07.342" v="313"/>
          <ac:graphicFrameMkLst>
            <pc:docMk/>
            <pc:sldMk cId="3884846777" sldId="1095"/>
            <ac:graphicFrameMk id="6" creationId="{0D64256E-B3AB-5733-A462-14C339918A9D}"/>
          </ac:graphicFrameMkLst>
        </pc:graphicFrameChg>
      </pc:sldChg>
      <pc:sldChg chg="addSp delSp modSp new del mod setBg">
        <pc:chgData name="Anna Stevenson" userId="S::a.stevenson@uwtsd.ac.uk::ae8dda73-5b0a-4ab6-8413-d9e5d0f56ad1" providerId="AD" clId="Web-{B9CAC9AC-D546-478C-F0E3-EAE599CC8A05}" dt="2024-02-11T13:14:15.952" v="567"/>
        <pc:sldMkLst>
          <pc:docMk/>
          <pc:sldMk cId="72220654" sldId="1096"/>
        </pc:sldMkLst>
        <pc:spChg chg="del">
          <ac:chgData name="Anna Stevenson" userId="S::a.stevenson@uwtsd.ac.uk::ae8dda73-5b0a-4ab6-8413-d9e5d0f56ad1" providerId="AD" clId="Web-{B9CAC9AC-D546-478C-F0E3-EAE599CC8A05}" dt="2024-02-11T13:13:09.057" v="546"/>
          <ac:spMkLst>
            <pc:docMk/>
            <pc:sldMk cId="72220654" sldId="1096"/>
            <ac:spMk id="2" creationId="{B9A53096-77B2-EF0C-5C87-F9746D739C0E}"/>
          </ac:spMkLst>
        </pc:spChg>
        <pc:spChg chg="del">
          <ac:chgData name="Anna Stevenson" userId="S::a.stevenson@uwtsd.ac.uk::ae8dda73-5b0a-4ab6-8413-d9e5d0f56ad1" providerId="AD" clId="Web-{B9CAC9AC-D546-478C-F0E3-EAE599CC8A05}" dt="2024-02-11T13:13:09.057" v="545"/>
          <ac:spMkLst>
            <pc:docMk/>
            <pc:sldMk cId="72220654" sldId="1096"/>
            <ac:spMk id="3" creationId="{B20F7D6F-551B-33CF-B8A7-23CAD98F0571}"/>
          </ac:spMkLst>
        </pc:spChg>
        <pc:spChg chg="add">
          <ac:chgData name="Anna Stevenson" userId="S::a.stevenson@uwtsd.ac.uk::ae8dda73-5b0a-4ab6-8413-d9e5d0f56ad1" providerId="AD" clId="Web-{B9CAC9AC-D546-478C-F0E3-EAE599CC8A05}" dt="2024-02-11T13:13:13.417" v="548"/>
          <ac:spMkLst>
            <pc:docMk/>
            <pc:sldMk cId="72220654" sldId="1096"/>
            <ac:spMk id="9" creationId="{F3060C83-F051-4F0E-ABAD-AA0DFC48B218}"/>
          </ac:spMkLst>
        </pc:spChg>
        <pc:spChg chg="add">
          <ac:chgData name="Anna Stevenson" userId="S::a.stevenson@uwtsd.ac.uk::ae8dda73-5b0a-4ab6-8413-d9e5d0f56ad1" providerId="AD" clId="Web-{B9CAC9AC-D546-478C-F0E3-EAE599CC8A05}" dt="2024-02-11T13:13:13.417" v="548"/>
          <ac:spMkLst>
            <pc:docMk/>
            <pc:sldMk cId="72220654" sldId="1096"/>
            <ac:spMk id="11" creationId="{83C98ABE-055B-441F-B07E-44F97F083C39}"/>
          </ac:spMkLst>
        </pc:spChg>
        <pc:spChg chg="add">
          <ac:chgData name="Anna Stevenson" userId="S::a.stevenson@uwtsd.ac.uk::ae8dda73-5b0a-4ab6-8413-d9e5d0f56ad1" providerId="AD" clId="Web-{B9CAC9AC-D546-478C-F0E3-EAE599CC8A05}" dt="2024-02-11T13:13:13.417" v="548"/>
          <ac:spMkLst>
            <pc:docMk/>
            <pc:sldMk cId="72220654" sldId="1096"/>
            <ac:spMk id="13" creationId="{29FDB030-9B49-4CED-8CCD-4D99382388AC}"/>
          </ac:spMkLst>
        </pc:spChg>
        <pc:spChg chg="add">
          <ac:chgData name="Anna Stevenson" userId="S::a.stevenson@uwtsd.ac.uk::ae8dda73-5b0a-4ab6-8413-d9e5d0f56ad1" providerId="AD" clId="Web-{B9CAC9AC-D546-478C-F0E3-EAE599CC8A05}" dt="2024-02-11T13:13:13.417" v="548"/>
          <ac:spMkLst>
            <pc:docMk/>
            <pc:sldMk cId="72220654" sldId="1096"/>
            <ac:spMk id="15" creationId="{3783CA14-24A1-485C-8B30-D6A5D87987AD}"/>
          </ac:spMkLst>
        </pc:spChg>
        <pc:spChg chg="add">
          <ac:chgData name="Anna Stevenson" userId="S::a.stevenson@uwtsd.ac.uk::ae8dda73-5b0a-4ab6-8413-d9e5d0f56ad1" providerId="AD" clId="Web-{B9CAC9AC-D546-478C-F0E3-EAE599CC8A05}" dt="2024-02-11T13:13:13.417" v="548"/>
          <ac:spMkLst>
            <pc:docMk/>
            <pc:sldMk cId="72220654" sldId="1096"/>
            <ac:spMk id="17" creationId="{9A97C86A-04D6-40F7-AE84-31AB43E6A846}"/>
          </ac:spMkLst>
        </pc:spChg>
        <pc:spChg chg="add">
          <ac:chgData name="Anna Stevenson" userId="S::a.stevenson@uwtsd.ac.uk::ae8dda73-5b0a-4ab6-8413-d9e5d0f56ad1" providerId="AD" clId="Web-{B9CAC9AC-D546-478C-F0E3-EAE599CC8A05}" dt="2024-02-11T13:13:13.417" v="548"/>
          <ac:spMkLst>
            <pc:docMk/>
            <pc:sldMk cId="72220654" sldId="1096"/>
            <ac:spMk id="19" creationId="{FF9F2414-84E8-453E-B1F3-389FDE8192D9}"/>
          </ac:spMkLst>
        </pc:spChg>
        <pc:spChg chg="add">
          <ac:chgData name="Anna Stevenson" userId="S::a.stevenson@uwtsd.ac.uk::ae8dda73-5b0a-4ab6-8413-d9e5d0f56ad1" providerId="AD" clId="Web-{B9CAC9AC-D546-478C-F0E3-EAE599CC8A05}" dt="2024-02-11T13:13:13.417" v="548"/>
          <ac:spMkLst>
            <pc:docMk/>
            <pc:sldMk cId="72220654" sldId="1096"/>
            <ac:spMk id="21" creationId="{3ECA69A1-7536-43AC-85EF-C7106179F5ED}"/>
          </ac:spMkLst>
        </pc:spChg>
        <pc:picChg chg="add mod">
          <ac:chgData name="Anna Stevenson" userId="S::a.stevenson@uwtsd.ac.uk::ae8dda73-5b0a-4ab6-8413-d9e5d0f56ad1" providerId="AD" clId="Web-{B9CAC9AC-D546-478C-F0E3-EAE599CC8A05}" dt="2024-02-11T13:13:13.417" v="548"/>
          <ac:picMkLst>
            <pc:docMk/>
            <pc:sldMk cId="72220654" sldId="1096"/>
            <ac:picMk id="4" creationId="{979B9592-2FE9-C1C5-5F9A-1DC9083623F1}"/>
          </ac:picMkLst>
        </pc:picChg>
      </pc:sldChg>
      <pc:sldChg chg="add del replId modNotes">
        <pc:chgData name="Anna Stevenson" userId="S::a.stevenson@uwtsd.ac.uk::ae8dda73-5b0a-4ab6-8413-d9e5d0f56ad1" providerId="AD" clId="Web-{B9CAC9AC-D546-478C-F0E3-EAE599CC8A05}" dt="2024-02-11T13:12:09.960" v="538"/>
        <pc:sldMkLst>
          <pc:docMk/>
          <pc:sldMk cId="4035500076" sldId="1096"/>
        </pc:sldMkLst>
      </pc:sldChg>
      <pc:sldChg chg="modSp add replId">
        <pc:chgData name="Anna Stevenson" userId="S::a.stevenson@uwtsd.ac.uk::ae8dda73-5b0a-4ab6-8413-d9e5d0f56ad1" providerId="AD" clId="Web-{B9CAC9AC-D546-478C-F0E3-EAE599CC8A05}" dt="2024-02-11T13:16:20.990" v="604" actId="14100"/>
        <pc:sldMkLst>
          <pc:docMk/>
          <pc:sldMk cId="2819885120" sldId="1097"/>
        </pc:sldMkLst>
        <pc:spChg chg="mod">
          <ac:chgData name="Anna Stevenson" userId="S::a.stevenson@uwtsd.ac.uk::ae8dda73-5b0a-4ab6-8413-d9e5d0f56ad1" providerId="AD" clId="Web-{B9CAC9AC-D546-478C-F0E3-EAE599CC8A05}" dt="2024-02-11T13:15:00.001" v="582" actId="1076"/>
          <ac:spMkLst>
            <pc:docMk/>
            <pc:sldMk cId="2819885120" sldId="1097"/>
            <ac:spMk id="3" creationId="{0E8EA1C3-6FD0-8C7E-D5AD-B54DFDE09798}"/>
          </ac:spMkLst>
        </pc:spChg>
        <pc:picChg chg="mod ord">
          <ac:chgData name="Anna Stevenson" userId="S::a.stevenson@uwtsd.ac.uk::ae8dda73-5b0a-4ab6-8413-d9e5d0f56ad1" providerId="AD" clId="Web-{B9CAC9AC-D546-478C-F0E3-EAE599CC8A05}" dt="2024-02-11T13:16:20.990" v="604" actId="14100"/>
          <ac:picMkLst>
            <pc:docMk/>
            <pc:sldMk cId="2819885120" sldId="1097"/>
            <ac:picMk id="4" creationId="{15410F2B-0ECD-55EC-77F3-14B7E571D083}"/>
          </ac:picMkLst>
        </pc:picChg>
      </pc:sldChg>
      <pc:sldChg chg="addSp modSp new mod ord setBg">
        <pc:chgData name="Anna Stevenson" userId="S::a.stevenson@uwtsd.ac.uk::ae8dda73-5b0a-4ab6-8413-d9e5d0f56ad1" providerId="AD" clId="Web-{B9CAC9AC-D546-478C-F0E3-EAE599CC8A05}" dt="2024-02-11T13:53:32.646" v="1112"/>
        <pc:sldMkLst>
          <pc:docMk/>
          <pc:sldMk cId="3040904172" sldId="1098"/>
        </pc:sldMkLst>
        <pc:spChg chg="mod">
          <ac:chgData name="Anna Stevenson" userId="S::a.stevenson@uwtsd.ac.uk::ae8dda73-5b0a-4ab6-8413-d9e5d0f56ad1" providerId="AD" clId="Web-{B9CAC9AC-D546-478C-F0E3-EAE599CC8A05}" dt="2024-02-11T13:49:47.336" v="919"/>
          <ac:spMkLst>
            <pc:docMk/>
            <pc:sldMk cId="3040904172" sldId="1098"/>
            <ac:spMk id="2" creationId="{753DA0B1-EE14-839F-C66D-F916ACAE192A}"/>
          </ac:spMkLst>
        </pc:spChg>
        <pc:spChg chg="mod">
          <ac:chgData name="Anna Stevenson" userId="S::a.stevenson@uwtsd.ac.uk::ae8dda73-5b0a-4ab6-8413-d9e5d0f56ad1" providerId="AD" clId="Web-{B9CAC9AC-D546-478C-F0E3-EAE599CC8A05}" dt="2024-02-11T13:49:47.336" v="919"/>
          <ac:spMkLst>
            <pc:docMk/>
            <pc:sldMk cId="3040904172" sldId="1098"/>
            <ac:spMk id="3" creationId="{92386C04-6546-C3DF-7AB5-428145CC286E}"/>
          </ac:spMkLst>
        </pc:spChg>
        <pc:spChg chg="add">
          <ac:chgData name="Anna Stevenson" userId="S::a.stevenson@uwtsd.ac.uk::ae8dda73-5b0a-4ab6-8413-d9e5d0f56ad1" providerId="AD" clId="Web-{B9CAC9AC-D546-478C-F0E3-EAE599CC8A05}" dt="2024-02-11T13:49:47.336" v="919"/>
          <ac:spMkLst>
            <pc:docMk/>
            <pc:sldMk cId="3040904172" sldId="1098"/>
            <ac:spMk id="9" creationId="{04C21BAE-6866-4C7A-A7EC-C1B2E572D5BE}"/>
          </ac:spMkLst>
        </pc:spChg>
        <pc:spChg chg="add">
          <ac:chgData name="Anna Stevenson" userId="S::a.stevenson@uwtsd.ac.uk::ae8dda73-5b0a-4ab6-8413-d9e5d0f56ad1" providerId="AD" clId="Web-{B9CAC9AC-D546-478C-F0E3-EAE599CC8A05}" dt="2024-02-11T13:49:47.336" v="919"/>
          <ac:spMkLst>
            <pc:docMk/>
            <pc:sldMk cId="3040904172" sldId="1098"/>
            <ac:spMk id="11" creationId="{7E7D0C94-08B4-48AE-8813-CC4D60294F42}"/>
          </ac:spMkLst>
        </pc:spChg>
        <pc:spChg chg="add">
          <ac:chgData name="Anna Stevenson" userId="S::a.stevenson@uwtsd.ac.uk::ae8dda73-5b0a-4ab6-8413-d9e5d0f56ad1" providerId="AD" clId="Web-{B9CAC9AC-D546-478C-F0E3-EAE599CC8A05}" dt="2024-02-11T13:49:47.336" v="919"/>
          <ac:spMkLst>
            <pc:docMk/>
            <pc:sldMk cId="3040904172" sldId="1098"/>
            <ac:spMk id="13" creationId="{F0C518C2-0AA4-470C-87B9-9CBF428FBA25}"/>
          </ac:spMkLst>
        </pc:spChg>
        <pc:picChg chg="add">
          <ac:chgData name="Anna Stevenson" userId="S::a.stevenson@uwtsd.ac.uk::ae8dda73-5b0a-4ab6-8413-d9e5d0f56ad1" providerId="AD" clId="Web-{B9CAC9AC-D546-478C-F0E3-EAE599CC8A05}" dt="2024-02-11T13:49:47.336" v="919"/>
          <ac:picMkLst>
            <pc:docMk/>
            <pc:sldMk cId="3040904172" sldId="1098"/>
            <ac:picMk id="5" creationId="{EC1C3686-C65B-32ED-3F02-AAA84D0B0191}"/>
          </ac:picMkLst>
        </pc:picChg>
      </pc:sldChg>
      <pc:sldChg chg="modSp new del">
        <pc:chgData name="Anna Stevenson" userId="S::a.stevenson@uwtsd.ac.uk::ae8dda73-5b0a-4ab6-8413-d9e5d0f56ad1" providerId="AD" clId="Web-{B9CAC9AC-D546-478C-F0E3-EAE599CC8A05}" dt="2024-02-11T13:52:04.703" v="1034"/>
        <pc:sldMkLst>
          <pc:docMk/>
          <pc:sldMk cId="3947613919" sldId="1099"/>
        </pc:sldMkLst>
        <pc:spChg chg="mod">
          <ac:chgData name="Anna Stevenson" userId="S::a.stevenson@uwtsd.ac.uk::ae8dda73-5b0a-4ab6-8413-d9e5d0f56ad1" providerId="AD" clId="Web-{B9CAC9AC-D546-478C-F0E3-EAE599CC8A05}" dt="2024-02-11T13:23:37.748" v="876"/>
          <ac:spMkLst>
            <pc:docMk/>
            <pc:sldMk cId="3947613919" sldId="1099"/>
            <ac:spMk id="2" creationId="{510CD775-81B0-2BFF-A013-E8E8E1270CA3}"/>
          </ac:spMkLst>
        </pc:spChg>
        <pc:spChg chg="mod">
          <ac:chgData name="Anna Stevenson" userId="S::a.stevenson@uwtsd.ac.uk::ae8dda73-5b0a-4ab6-8413-d9e5d0f56ad1" providerId="AD" clId="Web-{B9CAC9AC-D546-478C-F0E3-EAE599CC8A05}" dt="2024-02-11T13:23:27.591" v="872" actId="20577"/>
          <ac:spMkLst>
            <pc:docMk/>
            <pc:sldMk cId="3947613919" sldId="1099"/>
            <ac:spMk id="3" creationId="{F5CA37B3-1070-AF54-20D2-393B2DCE9661}"/>
          </ac:spMkLst>
        </pc:spChg>
      </pc:sldChg>
      <pc:sldChg chg="new del">
        <pc:chgData name="Anna Stevenson" userId="S::a.stevenson@uwtsd.ac.uk::ae8dda73-5b0a-4ab6-8413-d9e5d0f56ad1" providerId="AD" clId="Web-{B9CAC9AC-D546-478C-F0E3-EAE599CC8A05}" dt="2024-02-11T13:48:53.505" v="912"/>
        <pc:sldMkLst>
          <pc:docMk/>
          <pc:sldMk cId="974240430" sldId="1100"/>
        </pc:sldMkLst>
      </pc:sldChg>
      <pc:sldChg chg="addSp delSp modSp new mod setBg">
        <pc:chgData name="Anna Stevenson" userId="S::a.stevenson@uwtsd.ac.uk::ae8dda73-5b0a-4ab6-8413-d9e5d0f56ad1" providerId="AD" clId="Web-{B9CAC9AC-D546-478C-F0E3-EAE599CC8A05}" dt="2024-02-11T13:47:37.767" v="911" actId="1076"/>
        <pc:sldMkLst>
          <pc:docMk/>
          <pc:sldMk cId="2569125772" sldId="1101"/>
        </pc:sldMkLst>
        <pc:spChg chg="del">
          <ac:chgData name="Anna Stevenson" userId="S::a.stevenson@uwtsd.ac.uk::ae8dda73-5b0a-4ab6-8413-d9e5d0f56ad1" providerId="AD" clId="Web-{B9CAC9AC-D546-478C-F0E3-EAE599CC8A05}" dt="2024-02-11T13:41:10.417" v="886"/>
          <ac:spMkLst>
            <pc:docMk/>
            <pc:sldMk cId="2569125772" sldId="1101"/>
            <ac:spMk id="2" creationId="{64229A68-1CB3-66CF-E5FB-964478FDC298}"/>
          </ac:spMkLst>
        </pc:spChg>
        <pc:spChg chg="del">
          <ac:chgData name="Anna Stevenson" userId="S::a.stevenson@uwtsd.ac.uk::ae8dda73-5b0a-4ab6-8413-d9e5d0f56ad1" providerId="AD" clId="Web-{B9CAC9AC-D546-478C-F0E3-EAE599CC8A05}" dt="2024-02-11T13:27:24.276" v="882"/>
          <ac:spMkLst>
            <pc:docMk/>
            <pc:sldMk cId="2569125772" sldId="1101"/>
            <ac:spMk id="3" creationId="{2616C80E-217B-8680-020B-7152BD9A1D51}"/>
          </ac:spMkLst>
        </pc:spChg>
        <pc:spChg chg="add">
          <ac:chgData name="Anna Stevenson" userId="S::a.stevenson@uwtsd.ac.uk::ae8dda73-5b0a-4ab6-8413-d9e5d0f56ad1" providerId="AD" clId="Web-{B9CAC9AC-D546-478C-F0E3-EAE599CC8A05}" dt="2024-02-11T13:41:10.417" v="886"/>
          <ac:spMkLst>
            <pc:docMk/>
            <pc:sldMk cId="2569125772" sldId="1101"/>
            <ac:spMk id="9" creationId="{AB8C311F-7253-4AED-9701-7FC0708C41C7}"/>
          </ac:spMkLst>
        </pc:spChg>
        <pc:spChg chg="add">
          <ac:chgData name="Anna Stevenson" userId="S::a.stevenson@uwtsd.ac.uk::ae8dda73-5b0a-4ab6-8413-d9e5d0f56ad1" providerId="AD" clId="Web-{B9CAC9AC-D546-478C-F0E3-EAE599CC8A05}" dt="2024-02-11T13:41:10.417" v="886"/>
          <ac:spMkLst>
            <pc:docMk/>
            <pc:sldMk cId="2569125772" sldId="1101"/>
            <ac:spMk id="11" creationId="{E2384209-CB15-4CDF-9D31-C44FD9A3F20D}"/>
          </ac:spMkLst>
        </pc:spChg>
        <pc:spChg chg="add">
          <ac:chgData name="Anna Stevenson" userId="S::a.stevenson@uwtsd.ac.uk::ae8dda73-5b0a-4ab6-8413-d9e5d0f56ad1" providerId="AD" clId="Web-{B9CAC9AC-D546-478C-F0E3-EAE599CC8A05}" dt="2024-02-11T13:41:10.417" v="886"/>
          <ac:spMkLst>
            <pc:docMk/>
            <pc:sldMk cId="2569125772" sldId="1101"/>
            <ac:spMk id="13" creationId="{2633B3B5-CC90-43F0-8714-D31D1F3F0209}"/>
          </ac:spMkLst>
        </pc:spChg>
        <pc:spChg chg="add">
          <ac:chgData name="Anna Stevenson" userId="S::a.stevenson@uwtsd.ac.uk::ae8dda73-5b0a-4ab6-8413-d9e5d0f56ad1" providerId="AD" clId="Web-{B9CAC9AC-D546-478C-F0E3-EAE599CC8A05}" dt="2024-02-11T13:41:10.417" v="886"/>
          <ac:spMkLst>
            <pc:docMk/>
            <pc:sldMk cId="2569125772" sldId="1101"/>
            <ac:spMk id="15" creationId="{A8D57A06-A426-446D-B02C-A2DC6B62E45E}"/>
          </ac:spMkLst>
        </pc:spChg>
        <pc:picChg chg="add mod ord">
          <ac:chgData name="Anna Stevenson" userId="S::a.stevenson@uwtsd.ac.uk::ae8dda73-5b0a-4ab6-8413-d9e5d0f56ad1" providerId="AD" clId="Web-{B9CAC9AC-D546-478C-F0E3-EAE599CC8A05}" dt="2024-02-11T13:47:37.767" v="911" actId="1076"/>
          <ac:picMkLst>
            <pc:docMk/>
            <pc:sldMk cId="2569125772" sldId="1101"/>
            <ac:picMk id="4" creationId="{A627F104-37C4-4C8C-462D-A9B1ED9A98D3}"/>
          </ac:picMkLst>
        </pc:picChg>
      </pc:sldChg>
      <pc:sldChg chg="modSp new del">
        <pc:chgData name="Anna Stevenson" userId="S::a.stevenson@uwtsd.ac.uk::ae8dda73-5b0a-4ab6-8413-d9e5d0f56ad1" providerId="AD" clId="Web-{B9CAC9AC-D546-478C-F0E3-EAE599CC8A05}" dt="2024-02-11T13:52:49.628" v="1070"/>
        <pc:sldMkLst>
          <pc:docMk/>
          <pc:sldMk cId="175416348" sldId="1102"/>
        </pc:sldMkLst>
        <pc:spChg chg="mod">
          <ac:chgData name="Anna Stevenson" userId="S::a.stevenson@uwtsd.ac.uk::ae8dda73-5b0a-4ab6-8413-d9e5d0f56ad1" providerId="AD" clId="Web-{B9CAC9AC-D546-478C-F0E3-EAE599CC8A05}" dt="2024-02-11T13:49:02.678" v="917"/>
          <ac:spMkLst>
            <pc:docMk/>
            <pc:sldMk cId="175416348" sldId="1102"/>
            <ac:spMk id="2" creationId="{4B18E2E5-0144-796A-B7EF-261128E79D68}"/>
          </ac:spMkLst>
        </pc:spChg>
      </pc:sldChg>
      <pc:sldChg chg="addSp delSp modSp new del ord">
        <pc:chgData name="Anna Stevenson" userId="S::a.stevenson@uwtsd.ac.uk::ae8dda73-5b0a-4ab6-8413-d9e5d0f56ad1" providerId="AD" clId="Web-{B9CAC9AC-D546-478C-F0E3-EAE599CC8A05}" dt="2024-02-11T18:58:56.979" v="1178"/>
        <pc:sldMkLst>
          <pc:docMk/>
          <pc:sldMk cId="2461005865" sldId="1103"/>
        </pc:sldMkLst>
        <pc:spChg chg="mod">
          <ac:chgData name="Anna Stevenson" userId="S::a.stevenson@uwtsd.ac.uk::ae8dda73-5b0a-4ab6-8413-d9e5d0f56ad1" providerId="AD" clId="Web-{B9CAC9AC-D546-478C-F0E3-EAE599CC8A05}" dt="2024-02-11T13:53:48.568" v="1126" actId="20577"/>
          <ac:spMkLst>
            <pc:docMk/>
            <pc:sldMk cId="2461005865" sldId="1103"/>
            <ac:spMk id="2" creationId="{2704D1DD-1B35-7886-1FF0-EFCD5A7E5254}"/>
          </ac:spMkLst>
        </pc:spChg>
        <pc:spChg chg="add del mod">
          <ac:chgData name="Anna Stevenson" userId="S::a.stevenson@uwtsd.ac.uk::ae8dda73-5b0a-4ab6-8413-d9e5d0f56ad1" providerId="AD" clId="Web-{B9CAC9AC-D546-478C-F0E3-EAE599CC8A05}" dt="2024-02-11T18:58:54.120" v="1177" actId="20577"/>
          <ac:spMkLst>
            <pc:docMk/>
            <pc:sldMk cId="2461005865" sldId="1103"/>
            <ac:spMk id="3" creationId="{F2902744-D4E2-A703-3343-25063FBE60E0}"/>
          </ac:spMkLst>
        </pc:spChg>
        <pc:spChg chg="add del mod">
          <ac:chgData name="Anna Stevenson" userId="S::a.stevenson@uwtsd.ac.uk::ae8dda73-5b0a-4ab6-8413-d9e5d0f56ad1" providerId="AD" clId="Web-{B9CAC9AC-D546-478C-F0E3-EAE599CC8A05}" dt="2024-02-11T13:54:54.916" v="1164"/>
          <ac:spMkLst>
            <pc:docMk/>
            <pc:sldMk cId="2461005865" sldId="1103"/>
            <ac:spMk id="5" creationId="{23AB936E-90A0-F6C7-E442-8E33AAAFF0B2}"/>
          </ac:spMkLst>
        </pc:spChg>
      </pc:sldChg>
      <pc:sldChg chg="add ord replId">
        <pc:chgData name="Anna Stevenson" userId="S::a.stevenson@uwtsd.ac.uk::ae8dda73-5b0a-4ab6-8413-d9e5d0f56ad1" providerId="AD" clId="Web-{B9CAC9AC-D546-478C-F0E3-EAE599CC8A05}" dt="2024-02-11T13:55:21.699" v="1169"/>
        <pc:sldMkLst>
          <pc:docMk/>
          <pc:sldMk cId="575797120" sldId="1104"/>
        </pc:sldMkLst>
      </pc:sldChg>
    </pc:docChg>
  </pc:docChgLst>
  <pc:docChgLst>
    <pc:chgData name="Anna Stevenson" userId="S::a.stevenson@uwtsd.ac.uk::ae8dda73-5b0a-4ab6-8413-d9e5d0f56ad1" providerId="AD" clId="Web-{15732B43-D9C3-B1AF-5BB2-5C9F4B85F810}"/>
    <pc:docChg chg="addSld delSld modSld">
      <pc:chgData name="Anna Stevenson" userId="S::a.stevenson@uwtsd.ac.uk::ae8dda73-5b0a-4ab6-8413-d9e5d0f56ad1" providerId="AD" clId="Web-{15732B43-D9C3-B1AF-5BB2-5C9F4B85F810}" dt="2023-11-19T11:22:09.180" v="360" actId="20577"/>
      <pc:docMkLst>
        <pc:docMk/>
      </pc:docMkLst>
      <pc:sldChg chg="addSp delSp modSp">
        <pc:chgData name="Anna Stevenson" userId="S::a.stevenson@uwtsd.ac.uk::ae8dda73-5b0a-4ab6-8413-d9e5d0f56ad1" providerId="AD" clId="Web-{15732B43-D9C3-B1AF-5BB2-5C9F4B85F810}" dt="2023-11-19T11:14:22.663" v="179" actId="20577"/>
        <pc:sldMkLst>
          <pc:docMk/>
          <pc:sldMk cId="2871193645" sldId="970"/>
        </pc:sldMkLst>
        <pc:spChg chg="mod">
          <ac:chgData name="Anna Stevenson" userId="S::a.stevenson@uwtsd.ac.uk::ae8dda73-5b0a-4ab6-8413-d9e5d0f56ad1" providerId="AD" clId="Web-{15732B43-D9C3-B1AF-5BB2-5C9F4B85F810}" dt="2023-11-19T11:14:22.663" v="179" actId="20577"/>
          <ac:spMkLst>
            <pc:docMk/>
            <pc:sldMk cId="2871193645" sldId="970"/>
            <ac:spMk id="3" creationId="{53406644-7797-F8A1-5DA2-67B1052A5337}"/>
          </ac:spMkLst>
        </pc:spChg>
        <pc:spChg chg="mod">
          <ac:chgData name="Anna Stevenson" userId="S::a.stevenson@uwtsd.ac.uk::ae8dda73-5b0a-4ab6-8413-d9e5d0f56ad1" providerId="AD" clId="Web-{15732B43-D9C3-B1AF-5BB2-5C9F4B85F810}" dt="2023-11-19T11:11:06.109" v="88" actId="1076"/>
          <ac:spMkLst>
            <pc:docMk/>
            <pc:sldMk cId="2871193645" sldId="970"/>
            <ac:spMk id="5" creationId="{71C0C76F-818C-DEFE-5AC1-6C1AF77DFC1B}"/>
          </ac:spMkLst>
        </pc:spChg>
        <pc:spChg chg="del">
          <ac:chgData name="Anna Stevenson" userId="S::a.stevenson@uwtsd.ac.uk::ae8dda73-5b0a-4ab6-8413-d9e5d0f56ad1" providerId="AD" clId="Web-{15732B43-D9C3-B1AF-5BB2-5C9F4B85F810}" dt="2023-11-19T11:10:54.624" v="84"/>
          <ac:spMkLst>
            <pc:docMk/>
            <pc:sldMk cId="2871193645" sldId="970"/>
            <ac:spMk id="22" creationId="{3D5FBB81-B61B-416A-8F5D-A8DDF62530F1}"/>
          </ac:spMkLst>
        </pc:spChg>
        <pc:spChg chg="del">
          <ac:chgData name="Anna Stevenson" userId="S::a.stevenson@uwtsd.ac.uk::ae8dda73-5b0a-4ab6-8413-d9e5d0f56ad1" providerId="AD" clId="Web-{15732B43-D9C3-B1AF-5BB2-5C9F4B85F810}" dt="2023-11-19T11:10:54.624" v="84"/>
          <ac:spMkLst>
            <pc:docMk/>
            <pc:sldMk cId="2871193645" sldId="970"/>
            <ac:spMk id="24" creationId="{40C0D7D4-D83D-4C58-87D1-955F0A9173D7}"/>
          </ac:spMkLst>
        </pc:spChg>
        <pc:spChg chg="del">
          <ac:chgData name="Anna Stevenson" userId="S::a.stevenson@uwtsd.ac.uk::ae8dda73-5b0a-4ab6-8413-d9e5d0f56ad1" providerId="AD" clId="Web-{15732B43-D9C3-B1AF-5BB2-5C9F4B85F810}" dt="2023-11-19T11:10:54.624" v="84"/>
          <ac:spMkLst>
            <pc:docMk/>
            <pc:sldMk cId="2871193645" sldId="970"/>
            <ac:spMk id="26" creationId="{CA35125A-A1A4-40EB-B5EE-4371BC4DD441}"/>
          </ac:spMkLst>
        </pc:spChg>
        <pc:spChg chg="del">
          <ac:chgData name="Anna Stevenson" userId="S::a.stevenson@uwtsd.ac.uk::ae8dda73-5b0a-4ab6-8413-d9e5d0f56ad1" providerId="AD" clId="Web-{15732B43-D9C3-B1AF-5BB2-5C9F4B85F810}" dt="2023-11-19T11:10:54.624" v="84"/>
          <ac:spMkLst>
            <pc:docMk/>
            <pc:sldMk cId="2871193645" sldId="970"/>
            <ac:spMk id="28" creationId="{15F9A324-404E-4C5D-AFF0-C5D0D84182B0}"/>
          </ac:spMkLst>
        </pc:spChg>
        <pc:spChg chg="add del">
          <ac:chgData name="Anna Stevenson" userId="S::a.stevenson@uwtsd.ac.uk::ae8dda73-5b0a-4ab6-8413-d9e5d0f56ad1" providerId="AD" clId="Web-{15732B43-D9C3-B1AF-5BB2-5C9F4B85F810}" dt="2023-11-19T11:11:02.046" v="87"/>
          <ac:spMkLst>
            <pc:docMk/>
            <pc:sldMk cId="2871193645" sldId="970"/>
            <ac:spMk id="33" creationId="{9F7D5CDA-D291-4307-BF55-1381FED29634}"/>
          </ac:spMkLst>
        </pc:spChg>
        <pc:spChg chg="add del">
          <ac:chgData name="Anna Stevenson" userId="S::a.stevenson@uwtsd.ac.uk::ae8dda73-5b0a-4ab6-8413-d9e5d0f56ad1" providerId="AD" clId="Web-{15732B43-D9C3-B1AF-5BB2-5C9F4B85F810}" dt="2023-11-19T11:11:02.046" v="87"/>
          <ac:spMkLst>
            <pc:docMk/>
            <pc:sldMk cId="2871193645" sldId="970"/>
            <ac:spMk id="35" creationId="{59B296B9-C5A5-4E4F-9B60-C907B5F1466C}"/>
          </ac:spMkLst>
        </pc:spChg>
        <pc:spChg chg="add del">
          <ac:chgData name="Anna Stevenson" userId="S::a.stevenson@uwtsd.ac.uk::ae8dda73-5b0a-4ab6-8413-d9e5d0f56ad1" providerId="AD" clId="Web-{15732B43-D9C3-B1AF-5BB2-5C9F4B85F810}" dt="2023-11-19T11:11:02.046" v="87"/>
          <ac:spMkLst>
            <pc:docMk/>
            <pc:sldMk cId="2871193645" sldId="970"/>
            <ac:spMk id="37" creationId="{D0300FD3-5AF1-6305-15FA-9078072672E2}"/>
          </ac:spMkLst>
        </pc:spChg>
        <pc:spChg chg="add">
          <ac:chgData name="Anna Stevenson" userId="S::a.stevenson@uwtsd.ac.uk::ae8dda73-5b0a-4ab6-8413-d9e5d0f56ad1" providerId="AD" clId="Web-{15732B43-D9C3-B1AF-5BB2-5C9F4B85F810}" dt="2023-11-19T11:11:02.046" v="87"/>
          <ac:spMkLst>
            <pc:docMk/>
            <pc:sldMk cId="2871193645" sldId="970"/>
            <ac:spMk id="42" creationId="{4F7EBAE4-9945-4473-9E34-B2C66EA0F03D}"/>
          </ac:spMkLst>
        </pc:spChg>
        <pc:spChg chg="add">
          <ac:chgData name="Anna Stevenson" userId="S::a.stevenson@uwtsd.ac.uk::ae8dda73-5b0a-4ab6-8413-d9e5d0f56ad1" providerId="AD" clId="Web-{15732B43-D9C3-B1AF-5BB2-5C9F4B85F810}" dt="2023-11-19T11:11:02.046" v="87"/>
          <ac:spMkLst>
            <pc:docMk/>
            <pc:sldMk cId="2871193645" sldId="970"/>
            <ac:spMk id="44" creationId="{70BEB1E7-2F88-40BC-B73D-42E5B6F80BFC}"/>
          </ac:spMkLst>
        </pc:spChg>
        <pc:spChg chg="add">
          <ac:chgData name="Anna Stevenson" userId="S::a.stevenson@uwtsd.ac.uk::ae8dda73-5b0a-4ab6-8413-d9e5d0f56ad1" providerId="AD" clId="Web-{15732B43-D9C3-B1AF-5BB2-5C9F4B85F810}" dt="2023-11-19T11:11:02.046" v="87"/>
          <ac:spMkLst>
            <pc:docMk/>
            <pc:sldMk cId="2871193645" sldId="970"/>
            <ac:spMk id="46" creationId="{A7B99495-F43F-4D80-A44F-2CB4764EB90B}"/>
          </ac:spMkLst>
        </pc:spChg>
        <pc:picChg chg="mod ord">
          <ac:chgData name="Anna Stevenson" userId="S::a.stevenson@uwtsd.ac.uk::ae8dda73-5b0a-4ab6-8413-d9e5d0f56ad1" providerId="AD" clId="Web-{15732B43-D9C3-B1AF-5BB2-5C9F4B85F810}" dt="2023-11-19T11:11:02.046" v="87"/>
          <ac:picMkLst>
            <pc:docMk/>
            <pc:sldMk cId="2871193645" sldId="970"/>
            <ac:picMk id="7" creationId="{E066D2DB-9250-A423-5BA1-6EBAD67E415D}"/>
          </ac:picMkLst>
        </pc:picChg>
      </pc:sldChg>
      <pc:sldChg chg="modSp">
        <pc:chgData name="Anna Stevenson" userId="S::a.stevenson@uwtsd.ac.uk::ae8dda73-5b0a-4ab6-8413-d9e5d0f56ad1" providerId="AD" clId="Web-{15732B43-D9C3-B1AF-5BB2-5C9F4B85F810}" dt="2023-11-19T11:12:52.519" v="145" actId="20577"/>
        <pc:sldMkLst>
          <pc:docMk/>
          <pc:sldMk cId="3446709994" sldId="971"/>
        </pc:sldMkLst>
        <pc:spChg chg="mod">
          <ac:chgData name="Anna Stevenson" userId="S::a.stevenson@uwtsd.ac.uk::ae8dda73-5b0a-4ab6-8413-d9e5d0f56ad1" providerId="AD" clId="Web-{15732B43-D9C3-B1AF-5BB2-5C9F4B85F810}" dt="2023-11-19T11:12:38.378" v="132" actId="20577"/>
          <ac:spMkLst>
            <pc:docMk/>
            <pc:sldMk cId="3446709994" sldId="971"/>
            <ac:spMk id="2" creationId="{8A66D149-1A80-6EAE-FC55-DFCC94BCF9D6}"/>
          </ac:spMkLst>
        </pc:spChg>
        <pc:spChg chg="mod">
          <ac:chgData name="Anna Stevenson" userId="S::a.stevenson@uwtsd.ac.uk::ae8dda73-5b0a-4ab6-8413-d9e5d0f56ad1" providerId="AD" clId="Web-{15732B43-D9C3-B1AF-5BB2-5C9F4B85F810}" dt="2023-11-19T11:12:52.519" v="145" actId="20577"/>
          <ac:spMkLst>
            <pc:docMk/>
            <pc:sldMk cId="3446709994" sldId="971"/>
            <ac:spMk id="3" creationId="{B3F54987-D60E-D972-5BA9-2654EB5C6572}"/>
          </ac:spMkLst>
        </pc:spChg>
      </pc:sldChg>
      <pc:sldChg chg="modNotes">
        <pc:chgData name="Anna Stevenson" userId="S::a.stevenson@uwtsd.ac.uk::ae8dda73-5b0a-4ab6-8413-d9e5d0f56ad1" providerId="AD" clId="Web-{15732B43-D9C3-B1AF-5BB2-5C9F4B85F810}" dt="2023-11-19T11:13:12.020" v="146"/>
        <pc:sldMkLst>
          <pc:docMk/>
          <pc:sldMk cId="2397055661" sldId="973"/>
        </pc:sldMkLst>
      </pc:sldChg>
      <pc:sldChg chg="modSp">
        <pc:chgData name="Anna Stevenson" userId="S::a.stevenson@uwtsd.ac.uk::ae8dda73-5b0a-4ab6-8413-d9e5d0f56ad1" providerId="AD" clId="Web-{15732B43-D9C3-B1AF-5BB2-5C9F4B85F810}" dt="2023-11-19T11:14:01.803" v="166" actId="20577"/>
        <pc:sldMkLst>
          <pc:docMk/>
          <pc:sldMk cId="1054769051" sldId="976"/>
        </pc:sldMkLst>
        <pc:spChg chg="mod">
          <ac:chgData name="Anna Stevenson" userId="S::a.stevenson@uwtsd.ac.uk::ae8dda73-5b0a-4ab6-8413-d9e5d0f56ad1" providerId="AD" clId="Web-{15732B43-D9C3-B1AF-5BB2-5C9F4B85F810}" dt="2023-11-19T11:14:01.803" v="166" actId="20577"/>
          <ac:spMkLst>
            <pc:docMk/>
            <pc:sldMk cId="1054769051" sldId="976"/>
            <ac:spMk id="3" creationId="{0A7866D7-26DB-0EC8-0E8F-3B41C6A4A62C}"/>
          </ac:spMkLst>
        </pc:spChg>
      </pc:sldChg>
      <pc:sldChg chg="modSp">
        <pc:chgData name="Anna Stevenson" userId="S::a.stevenson@uwtsd.ac.uk::ae8dda73-5b0a-4ab6-8413-d9e5d0f56ad1" providerId="AD" clId="Web-{15732B43-D9C3-B1AF-5BB2-5C9F4B85F810}" dt="2023-11-19T11:08:58.339" v="61" actId="20577"/>
        <pc:sldMkLst>
          <pc:docMk/>
          <pc:sldMk cId="2748641993" sldId="977"/>
        </pc:sldMkLst>
        <pc:spChg chg="mod">
          <ac:chgData name="Anna Stevenson" userId="S::a.stevenson@uwtsd.ac.uk::ae8dda73-5b0a-4ab6-8413-d9e5d0f56ad1" providerId="AD" clId="Web-{15732B43-D9C3-B1AF-5BB2-5C9F4B85F810}" dt="2023-11-19T11:08:58.339" v="61" actId="20577"/>
          <ac:spMkLst>
            <pc:docMk/>
            <pc:sldMk cId="2748641993" sldId="977"/>
            <ac:spMk id="3" creationId="{0D0F29FB-8191-FB11-14F7-A798844D70D3}"/>
          </ac:spMkLst>
        </pc:spChg>
      </pc:sldChg>
      <pc:sldChg chg="addSp delSp modSp mod setBg">
        <pc:chgData name="Anna Stevenson" userId="S::a.stevenson@uwtsd.ac.uk::ae8dda73-5b0a-4ab6-8413-d9e5d0f56ad1" providerId="AD" clId="Web-{15732B43-D9C3-B1AF-5BB2-5C9F4B85F810}" dt="2023-11-19T11:09:55.575" v="82"/>
        <pc:sldMkLst>
          <pc:docMk/>
          <pc:sldMk cId="4178733742" sldId="978"/>
        </pc:sldMkLst>
        <pc:spChg chg="mod">
          <ac:chgData name="Anna Stevenson" userId="S::a.stevenson@uwtsd.ac.uk::ae8dda73-5b0a-4ab6-8413-d9e5d0f56ad1" providerId="AD" clId="Web-{15732B43-D9C3-B1AF-5BB2-5C9F4B85F810}" dt="2023-11-19T11:09:53.716" v="81" actId="20577"/>
          <ac:spMkLst>
            <pc:docMk/>
            <pc:sldMk cId="4178733742" sldId="978"/>
            <ac:spMk id="2" creationId="{7D18BAA2-6BA8-B082-1305-6D0A4B769C2C}"/>
          </ac:spMkLst>
        </pc:spChg>
        <pc:spChg chg="del mod">
          <ac:chgData name="Anna Stevenson" userId="S::a.stevenson@uwtsd.ac.uk::ae8dda73-5b0a-4ab6-8413-d9e5d0f56ad1" providerId="AD" clId="Web-{15732B43-D9C3-B1AF-5BB2-5C9F4B85F810}" dt="2023-11-19T11:09:28.621" v="75"/>
          <ac:spMkLst>
            <pc:docMk/>
            <pc:sldMk cId="4178733742" sldId="978"/>
            <ac:spMk id="3" creationId="{36251CBF-FD89-F525-64C6-E27504FCA862}"/>
          </ac:spMkLst>
        </pc:spChg>
        <pc:spChg chg="add mod">
          <ac:chgData name="Anna Stevenson" userId="S::a.stevenson@uwtsd.ac.uk::ae8dda73-5b0a-4ab6-8413-d9e5d0f56ad1" providerId="AD" clId="Web-{15732B43-D9C3-B1AF-5BB2-5C9F4B85F810}" dt="2023-11-19T11:09:51.012" v="80"/>
          <ac:spMkLst>
            <pc:docMk/>
            <pc:sldMk cId="4178733742" sldId="978"/>
            <ac:spMk id="9" creationId="{AE2B703B-46F9-481A-A605-82E2A828C4FA}"/>
          </ac:spMkLst>
        </pc:spChg>
        <pc:spChg chg="add">
          <ac:chgData name="Anna Stevenson" userId="S::a.stevenson@uwtsd.ac.uk::ae8dda73-5b0a-4ab6-8413-d9e5d0f56ad1" providerId="AD" clId="Web-{15732B43-D9C3-B1AF-5BB2-5C9F4B85F810}" dt="2023-11-19T11:09:28.621" v="75"/>
          <ac:spMkLst>
            <pc:docMk/>
            <pc:sldMk cId="4178733742" sldId="978"/>
            <ac:spMk id="11" creationId="{F13BE4D7-0C3D-4906-B230-A1C5B4665CCF}"/>
          </ac:spMkLst>
        </pc:spChg>
        <pc:graphicFrameChg chg="add modGraphic">
          <ac:chgData name="Anna Stevenson" userId="S::a.stevenson@uwtsd.ac.uk::ae8dda73-5b0a-4ab6-8413-d9e5d0f56ad1" providerId="AD" clId="Web-{15732B43-D9C3-B1AF-5BB2-5C9F4B85F810}" dt="2023-11-19T11:09:55.575" v="82"/>
          <ac:graphicFrameMkLst>
            <pc:docMk/>
            <pc:sldMk cId="4178733742" sldId="978"/>
            <ac:graphicFrameMk id="5" creationId="{C7D2EADB-95CD-0DF5-DAC0-EE70101E222B}"/>
          </ac:graphicFrameMkLst>
        </pc:graphicFrameChg>
      </pc:sldChg>
      <pc:sldChg chg="modSp modNotes">
        <pc:chgData name="Anna Stevenson" userId="S::a.stevenson@uwtsd.ac.uk::ae8dda73-5b0a-4ab6-8413-d9e5d0f56ad1" providerId="AD" clId="Web-{15732B43-D9C3-B1AF-5BB2-5C9F4B85F810}" dt="2023-11-19T11:15:14.258" v="205" actId="20577"/>
        <pc:sldMkLst>
          <pc:docMk/>
          <pc:sldMk cId="2812394242" sldId="979"/>
        </pc:sldMkLst>
        <pc:spChg chg="mod">
          <ac:chgData name="Anna Stevenson" userId="S::a.stevenson@uwtsd.ac.uk::ae8dda73-5b0a-4ab6-8413-d9e5d0f56ad1" providerId="AD" clId="Web-{15732B43-D9C3-B1AF-5BB2-5C9F4B85F810}" dt="2023-11-19T11:15:14.258" v="205" actId="20577"/>
          <ac:spMkLst>
            <pc:docMk/>
            <pc:sldMk cId="2812394242" sldId="979"/>
            <ac:spMk id="8" creationId="{235CA4B7-7A0D-48FB-E71D-3965902EF7A7}"/>
          </ac:spMkLst>
        </pc:spChg>
      </pc:sldChg>
      <pc:sldChg chg="add del">
        <pc:chgData name="Anna Stevenson" userId="S::a.stevenson@uwtsd.ac.uk::ae8dda73-5b0a-4ab6-8413-d9e5d0f56ad1" providerId="AD" clId="Web-{15732B43-D9C3-B1AF-5BB2-5C9F4B85F810}" dt="2023-11-19T11:15:16.602" v="206"/>
        <pc:sldMkLst>
          <pc:docMk/>
          <pc:sldMk cId="3291687290" sldId="980"/>
        </pc:sldMkLst>
      </pc:sldChg>
      <pc:sldChg chg="del">
        <pc:chgData name="Anna Stevenson" userId="S::a.stevenson@uwtsd.ac.uk::ae8dda73-5b0a-4ab6-8413-d9e5d0f56ad1" providerId="AD" clId="Web-{15732B43-D9C3-B1AF-5BB2-5C9F4B85F810}" dt="2023-11-19T11:08:48.057" v="58"/>
        <pc:sldMkLst>
          <pc:docMk/>
          <pc:sldMk cId="1281927468" sldId="982"/>
        </pc:sldMkLst>
      </pc:sldChg>
      <pc:sldChg chg="del">
        <pc:chgData name="Anna Stevenson" userId="S::a.stevenson@uwtsd.ac.uk::ae8dda73-5b0a-4ab6-8413-d9e5d0f56ad1" providerId="AD" clId="Web-{15732B43-D9C3-B1AF-5BB2-5C9F4B85F810}" dt="2023-11-19T11:07:37.742" v="35"/>
        <pc:sldMkLst>
          <pc:docMk/>
          <pc:sldMk cId="2816799420" sldId="983"/>
        </pc:sldMkLst>
      </pc:sldChg>
      <pc:sldChg chg="modSp add del">
        <pc:chgData name="Anna Stevenson" userId="S::a.stevenson@uwtsd.ac.uk::ae8dda73-5b0a-4ab6-8413-d9e5d0f56ad1" providerId="AD" clId="Web-{15732B43-D9C3-B1AF-5BB2-5C9F4B85F810}" dt="2023-11-19T11:15:17.962" v="207"/>
        <pc:sldMkLst>
          <pc:docMk/>
          <pc:sldMk cId="1313836123" sldId="984"/>
        </pc:sldMkLst>
        <pc:spChg chg="mod">
          <ac:chgData name="Anna Stevenson" userId="S::a.stevenson@uwtsd.ac.uk::ae8dda73-5b0a-4ab6-8413-d9e5d0f56ad1" providerId="AD" clId="Web-{15732B43-D9C3-B1AF-5BB2-5C9F4B85F810}" dt="2023-11-19T11:06:32.833" v="11" actId="1076"/>
          <ac:spMkLst>
            <pc:docMk/>
            <pc:sldMk cId="1313836123" sldId="984"/>
            <ac:spMk id="3" creationId="{5B40A475-1948-6E75-2A36-4DDABF2E6A97}"/>
          </ac:spMkLst>
        </pc:spChg>
      </pc:sldChg>
      <pc:sldChg chg="addSp delSp modSp mod setBg">
        <pc:chgData name="Anna Stevenson" userId="S::a.stevenson@uwtsd.ac.uk::ae8dda73-5b0a-4ab6-8413-d9e5d0f56ad1" providerId="AD" clId="Web-{15732B43-D9C3-B1AF-5BB2-5C9F4B85F810}" dt="2023-11-19T11:08:33.260" v="57" actId="1076"/>
        <pc:sldMkLst>
          <pc:docMk/>
          <pc:sldMk cId="400369975" sldId="985"/>
        </pc:sldMkLst>
        <pc:spChg chg="add del">
          <ac:chgData name="Anna Stevenson" userId="S::a.stevenson@uwtsd.ac.uk::ae8dda73-5b0a-4ab6-8413-d9e5d0f56ad1" providerId="AD" clId="Web-{15732B43-D9C3-B1AF-5BB2-5C9F4B85F810}" dt="2023-11-19T11:07:05.913" v="20"/>
          <ac:spMkLst>
            <pc:docMk/>
            <pc:sldMk cId="400369975" sldId="985"/>
            <ac:spMk id="8" creationId="{32BC26D8-82FB-445E-AA49-62A77D7C1EE0}"/>
          </ac:spMkLst>
        </pc:spChg>
        <pc:spChg chg="add del">
          <ac:chgData name="Anna Stevenson" userId="S::a.stevenson@uwtsd.ac.uk::ae8dda73-5b0a-4ab6-8413-d9e5d0f56ad1" providerId="AD" clId="Web-{15732B43-D9C3-B1AF-5BB2-5C9F4B85F810}" dt="2023-11-19T11:07:05.913" v="20"/>
          <ac:spMkLst>
            <pc:docMk/>
            <pc:sldMk cId="400369975" sldId="985"/>
            <ac:spMk id="10" creationId="{CB44330D-EA18-4254-AA95-EB49948539B8}"/>
          </ac:spMkLst>
        </pc:spChg>
        <pc:spChg chg="add del mod">
          <ac:chgData name="Anna Stevenson" userId="S::a.stevenson@uwtsd.ac.uk::ae8dda73-5b0a-4ab6-8413-d9e5d0f56ad1" providerId="AD" clId="Web-{15732B43-D9C3-B1AF-5BB2-5C9F4B85F810}" dt="2023-11-19T11:07:47.899" v="38"/>
          <ac:spMkLst>
            <pc:docMk/>
            <pc:sldMk cId="400369975" sldId="985"/>
            <ac:spMk id="15" creationId="{854ECEBE-9353-406C-9313-02A517A310EF}"/>
          </ac:spMkLst>
        </pc:spChg>
        <pc:spChg chg="add">
          <ac:chgData name="Anna Stevenson" userId="S::a.stevenson@uwtsd.ac.uk::ae8dda73-5b0a-4ab6-8413-d9e5d0f56ad1" providerId="AD" clId="Web-{15732B43-D9C3-B1AF-5BB2-5C9F4B85F810}" dt="2023-11-19T11:07:05.913" v="20"/>
          <ac:spMkLst>
            <pc:docMk/>
            <pc:sldMk cId="400369975" sldId="985"/>
            <ac:spMk id="17" creationId="{71A74C97-ECC4-4C3A-988A-A72C1F8BBAC8}"/>
          </ac:spMkLst>
        </pc:spChg>
        <pc:spChg chg="add">
          <ac:chgData name="Anna Stevenson" userId="S::a.stevenson@uwtsd.ac.uk::ae8dda73-5b0a-4ab6-8413-d9e5d0f56ad1" providerId="AD" clId="Web-{15732B43-D9C3-B1AF-5BB2-5C9F4B85F810}" dt="2023-11-19T11:07:05.913" v="20"/>
          <ac:spMkLst>
            <pc:docMk/>
            <pc:sldMk cId="400369975" sldId="985"/>
            <ac:spMk id="19" creationId="{5FB5F3BA-58DF-40DA-AE44-974A00E0619C}"/>
          </ac:spMkLst>
        </pc:spChg>
        <pc:spChg chg="add">
          <ac:chgData name="Anna Stevenson" userId="S::a.stevenson@uwtsd.ac.uk::ae8dda73-5b0a-4ab6-8413-d9e5d0f56ad1" providerId="AD" clId="Web-{15732B43-D9C3-B1AF-5BB2-5C9F4B85F810}" dt="2023-11-19T11:07:05.913" v="20"/>
          <ac:spMkLst>
            <pc:docMk/>
            <pc:sldMk cId="400369975" sldId="985"/>
            <ac:spMk id="21" creationId="{DE1994AC-22D1-4B48-9EDA-BE373E704567}"/>
          </ac:spMkLst>
        </pc:spChg>
        <pc:spChg chg="add">
          <ac:chgData name="Anna Stevenson" userId="S::a.stevenson@uwtsd.ac.uk::ae8dda73-5b0a-4ab6-8413-d9e5d0f56ad1" providerId="AD" clId="Web-{15732B43-D9C3-B1AF-5BB2-5C9F4B85F810}" dt="2023-11-19T11:07:05.913" v="20"/>
          <ac:spMkLst>
            <pc:docMk/>
            <pc:sldMk cId="400369975" sldId="985"/>
            <ac:spMk id="23" creationId="{86806086-A782-4311-A63B-1A68574D8067}"/>
          </ac:spMkLst>
        </pc:spChg>
        <pc:picChg chg="add mod ord">
          <ac:chgData name="Anna Stevenson" userId="S::a.stevenson@uwtsd.ac.uk::ae8dda73-5b0a-4ab6-8413-d9e5d0f56ad1" providerId="AD" clId="Web-{15732B43-D9C3-B1AF-5BB2-5C9F4B85F810}" dt="2023-11-19T11:08:28.275" v="56"/>
          <ac:picMkLst>
            <pc:docMk/>
            <pc:sldMk cId="400369975" sldId="985"/>
            <ac:picMk id="3" creationId="{F50F8D03-AC01-B5DB-885C-72015D6BBF95}"/>
          </ac:picMkLst>
        </pc:picChg>
        <pc:picChg chg="add mod">
          <ac:chgData name="Anna Stevenson" userId="S::a.stevenson@uwtsd.ac.uk::ae8dda73-5b0a-4ab6-8413-d9e5d0f56ad1" providerId="AD" clId="Web-{15732B43-D9C3-B1AF-5BB2-5C9F4B85F810}" dt="2023-11-19T11:08:33.260" v="57" actId="1076"/>
          <ac:picMkLst>
            <pc:docMk/>
            <pc:sldMk cId="400369975" sldId="985"/>
            <ac:picMk id="4" creationId="{A443EE36-C60D-111D-9641-F3AF20FB53FB}"/>
          </ac:picMkLst>
        </pc:picChg>
      </pc:sldChg>
      <pc:sldChg chg="addSp delSp modSp new del mod setBg">
        <pc:chgData name="Anna Stevenson" userId="S::a.stevenson@uwtsd.ac.uk::ae8dda73-5b0a-4ab6-8413-d9e5d0f56ad1" providerId="AD" clId="Web-{15732B43-D9C3-B1AF-5BB2-5C9F4B85F810}" dt="2023-11-19T11:19:28.221" v="306"/>
        <pc:sldMkLst>
          <pc:docMk/>
          <pc:sldMk cId="3143636409" sldId="986"/>
        </pc:sldMkLst>
        <pc:spChg chg="del">
          <ac:chgData name="Anna Stevenson" userId="S::a.stevenson@uwtsd.ac.uk::ae8dda73-5b0a-4ab6-8413-d9e5d0f56ad1" providerId="AD" clId="Web-{15732B43-D9C3-B1AF-5BB2-5C9F4B85F810}" dt="2023-11-19T11:16:09.260" v="213"/>
          <ac:spMkLst>
            <pc:docMk/>
            <pc:sldMk cId="3143636409" sldId="986"/>
            <ac:spMk id="2" creationId="{D041910C-1713-569D-159C-1533B7A258E6}"/>
          </ac:spMkLst>
        </pc:spChg>
        <pc:spChg chg="del">
          <ac:chgData name="Anna Stevenson" userId="S::a.stevenson@uwtsd.ac.uk::ae8dda73-5b0a-4ab6-8413-d9e5d0f56ad1" providerId="AD" clId="Web-{15732B43-D9C3-B1AF-5BB2-5C9F4B85F810}" dt="2023-11-19T11:16:04.760" v="211"/>
          <ac:spMkLst>
            <pc:docMk/>
            <pc:sldMk cId="3143636409" sldId="986"/>
            <ac:spMk id="3" creationId="{16300552-00AF-C043-264D-B83491732CAC}"/>
          </ac:spMkLst>
        </pc:spChg>
        <pc:spChg chg="add">
          <ac:chgData name="Anna Stevenson" userId="S::a.stevenson@uwtsd.ac.uk::ae8dda73-5b0a-4ab6-8413-d9e5d0f56ad1" providerId="AD" clId="Web-{15732B43-D9C3-B1AF-5BB2-5C9F4B85F810}" dt="2023-11-19T11:16:09.260" v="213"/>
          <ac:spMkLst>
            <pc:docMk/>
            <pc:sldMk cId="3143636409" sldId="986"/>
            <ac:spMk id="9" creationId="{42A4FC2C-047E-45A5-965D-8E1E3BF09BC6}"/>
          </ac:spMkLst>
        </pc:spChg>
        <pc:picChg chg="add mod ord">
          <ac:chgData name="Anna Stevenson" userId="S::a.stevenson@uwtsd.ac.uk::ae8dda73-5b0a-4ab6-8413-d9e5d0f56ad1" providerId="AD" clId="Web-{15732B43-D9C3-B1AF-5BB2-5C9F4B85F810}" dt="2023-11-19T11:16:13.198" v="215" actId="1076"/>
          <ac:picMkLst>
            <pc:docMk/>
            <pc:sldMk cId="3143636409" sldId="986"/>
            <ac:picMk id="4" creationId="{06A9E05B-600E-1E44-E688-44E8FBFDD606}"/>
          </ac:picMkLst>
        </pc:picChg>
      </pc:sldChg>
      <pc:sldChg chg="addSp delSp modSp new del mod setBg">
        <pc:chgData name="Anna Stevenson" userId="S::a.stevenson@uwtsd.ac.uk::ae8dda73-5b0a-4ab6-8413-d9e5d0f56ad1" providerId="AD" clId="Web-{15732B43-D9C3-B1AF-5BB2-5C9F4B85F810}" dt="2023-11-19T11:20:54.974" v="325"/>
        <pc:sldMkLst>
          <pc:docMk/>
          <pc:sldMk cId="1090132290" sldId="987"/>
        </pc:sldMkLst>
        <pc:spChg chg="add del">
          <ac:chgData name="Anna Stevenson" userId="S::a.stevenson@uwtsd.ac.uk::ae8dda73-5b0a-4ab6-8413-d9e5d0f56ad1" providerId="AD" clId="Web-{15732B43-D9C3-B1AF-5BB2-5C9F4B85F810}" dt="2023-11-19T11:20:30.629" v="323"/>
          <ac:spMkLst>
            <pc:docMk/>
            <pc:sldMk cId="1090132290" sldId="987"/>
            <ac:spMk id="2" creationId="{A7091D90-FEFC-CC82-AB36-E5A15D228707}"/>
          </ac:spMkLst>
        </pc:spChg>
        <pc:spChg chg="del">
          <ac:chgData name="Anna Stevenson" userId="S::a.stevenson@uwtsd.ac.uk::ae8dda73-5b0a-4ab6-8413-d9e5d0f56ad1" providerId="AD" clId="Web-{15732B43-D9C3-B1AF-5BB2-5C9F4B85F810}" dt="2023-11-19T11:15:47.713" v="210"/>
          <ac:spMkLst>
            <pc:docMk/>
            <pc:sldMk cId="1090132290" sldId="987"/>
            <ac:spMk id="3" creationId="{C303AAC1-33B1-2C0C-0092-5BBC5A09361B}"/>
          </ac:spMkLst>
        </pc:spChg>
        <pc:spChg chg="add del">
          <ac:chgData name="Anna Stevenson" userId="S::a.stevenson@uwtsd.ac.uk::ae8dda73-5b0a-4ab6-8413-d9e5d0f56ad1" providerId="AD" clId="Web-{15732B43-D9C3-B1AF-5BB2-5C9F4B85F810}" dt="2023-11-19T11:20:30.614" v="322"/>
          <ac:spMkLst>
            <pc:docMk/>
            <pc:sldMk cId="1090132290" sldId="987"/>
            <ac:spMk id="9" creationId="{6EE0B6E2-7CE8-4D86-87FC-4B58A7D8E759}"/>
          </ac:spMkLst>
        </pc:spChg>
        <pc:spChg chg="add">
          <ac:chgData name="Anna Stevenson" userId="S::a.stevenson@uwtsd.ac.uk::ae8dda73-5b0a-4ab6-8413-d9e5d0f56ad1" providerId="AD" clId="Web-{15732B43-D9C3-B1AF-5BB2-5C9F4B85F810}" dt="2023-11-19T11:20:30.629" v="323"/>
          <ac:spMkLst>
            <pc:docMk/>
            <pc:sldMk cId="1090132290" sldId="987"/>
            <ac:spMk id="11" creationId="{42A4FC2C-047E-45A5-965D-8E1E3BF09BC6}"/>
          </ac:spMkLst>
        </pc:spChg>
        <pc:picChg chg="add mod ord">
          <ac:chgData name="Anna Stevenson" userId="S::a.stevenson@uwtsd.ac.uk::ae8dda73-5b0a-4ab6-8413-d9e5d0f56ad1" providerId="AD" clId="Web-{15732B43-D9C3-B1AF-5BB2-5C9F4B85F810}" dt="2023-11-19T11:20:30.629" v="323"/>
          <ac:picMkLst>
            <pc:docMk/>
            <pc:sldMk cId="1090132290" sldId="987"/>
            <ac:picMk id="4" creationId="{CB0FD6E8-B266-D581-1CD3-0518FA3C50DB}"/>
          </ac:picMkLst>
        </pc:picChg>
      </pc:sldChg>
      <pc:sldChg chg="addSp delSp modSp new del">
        <pc:chgData name="Anna Stevenson" userId="S::a.stevenson@uwtsd.ac.uk::ae8dda73-5b0a-4ab6-8413-d9e5d0f56ad1" providerId="AD" clId="Web-{15732B43-D9C3-B1AF-5BB2-5C9F4B85F810}" dt="2023-11-19T11:19:26.080" v="305"/>
        <pc:sldMkLst>
          <pc:docMk/>
          <pc:sldMk cId="2889771807" sldId="988"/>
        </pc:sldMkLst>
        <pc:spChg chg="del">
          <ac:chgData name="Anna Stevenson" userId="S::a.stevenson@uwtsd.ac.uk::ae8dda73-5b0a-4ab6-8413-d9e5d0f56ad1" providerId="AD" clId="Web-{15732B43-D9C3-B1AF-5BB2-5C9F4B85F810}" dt="2023-11-19T11:16:25.980" v="218"/>
          <ac:spMkLst>
            <pc:docMk/>
            <pc:sldMk cId="2889771807" sldId="988"/>
            <ac:spMk id="2" creationId="{B4904193-7087-9DB9-FF68-58BD9708EE9F}"/>
          </ac:spMkLst>
        </pc:spChg>
        <pc:spChg chg="del">
          <ac:chgData name="Anna Stevenson" userId="S::a.stevenson@uwtsd.ac.uk::ae8dda73-5b0a-4ab6-8413-d9e5d0f56ad1" providerId="AD" clId="Web-{15732B43-D9C3-B1AF-5BB2-5C9F4B85F810}" dt="2023-11-19T11:16:25.980" v="217"/>
          <ac:spMkLst>
            <pc:docMk/>
            <pc:sldMk cId="2889771807" sldId="988"/>
            <ac:spMk id="3" creationId="{5B7043FB-08B6-CC8A-9C96-9D653DFB77E9}"/>
          </ac:spMkLst>
        </pc:spChg>
        <pc:picChg chg="add mod">
          <ac:chgData name="Anna Stevenson" userId="S::a.stevenson@uwtsd.ac.uk::ae8dda73-5b0a-4ab6-8413-d9e5d0f56ad1" providerId="AD" clId="Web-{15732B43-D9C3-B1AF-5BB2-5C9F4B85F810}" dt="2023-11-19T11:16:34.355" v="221" actId="1076"/>
          <ac:picMkLst>
            <pc:docMk/>
            <pc:sldMk cId="2889771807" sldId="988"/>
            <ac:picMk id="4" creationId="{8146E21F-7BA1-087D-7103-684101E67C2B}"/>
          </ac:picMkLst>
        </pc:picChg>
      </pc:sldChg>
      <pc:sldChg chg="addSp modSp new mod setBg modNotes">
        <pc:chgData name="Anna Stevenson" userId="S::a.stevenson@uwtsd.ac.uk::ae8dda73-5b0a-4ab6-8413-d9e5d0f56ad1" providerId="AD" clId="Web-{15732B43-D9C3-B1AF-5BB2-5C9F4B85F810}" dt="2023-11-19T11:22:09.180" v="360" actId="20577"/>
        <pc:sldMkLst>
          <pc:docMk/>
          <pc:sldMk cId="2927579546" sldId="989"/>
        </pc:sldMkLst>
        <pc:spChg chg="mod">
          <ac:chgData name="Anna Stevenson" userId="S::a.stevenson@uwtsd.ac.uk::ae8dda73-5b0a-4ab6-8413-d9e5d0f56ad1" providerId="AD" clId="Web-{15732B43-D9C3-B1AF-5BB2-5C9F4B85F810}" dt="2023-11-19T11:18:37.234" v="274"/>
          <ac:spMkLst>
            <pc:docMk/>
            <pc:sldMk cId="2927579546" sldId="989"/>
            <ac:spMk id="2" creationId="{103EAC98-0D8D-D2CD-644C-EC5E8CAC3474}"/>
          </ac:spMkLst>
        </pc:spChg>
        <pc:spChg chg="mod">
          <ac:chgData name="Anna Stevenson" userId="S::a.stevenson@uwtsd.ac.uk::ae8dda73-5b0a-4ab6-8413-d9e5d0f56ad1" providerId="AD" clId="Web-{15732B43-D9C3-B1AF-5BB2-5C9F4B85F810}" dt="2023-11-19T11:22:09.180" v="360" actId="20577"/>
          <ac:spMkLst>
            <pc:docMk/>
            <pc:sldMk cId="2927579546" sldId="989"/>
            <ac:spMk id="3" creationId="{20DF775F-C017-6414-A4EF-33EA3F0778FE}"/>
          </ac:spMkLst>
        </pc:spChg>
        <pc:spChg chg="add">
          <ac:chgData name="Anna Stevenson" userId="S::a.stevenson@uwtsd.ac.uk::ae8dda73-5b0a-4ab6-8413-d9e5d0f56ad1" providerId="AD" clId="Web-{15732B43-D9C3-B1AF-5BB2-5C9F4B85F810}" dt="2023-11-19T11:18:37.234" v="274"/>
          <ac:spMkLst>
            <pc:docMk/>
            <pc:sldMk cId="2927579546" sldId="989"/>
            <ac:spMk id="10" creationId="{04C21BAE-6866-4C7A-A7EC-C1B2E572D5BE}"/>
          </ac:spMkLst>
        </pc:spChg>
        <pc:spChg chg="add">
          <ac:chgData name="Anna Stevenson" userId="S::a.stevenson@uwtsd.ac.uk::ae8dda73-5b0a-4ab6-8413-d9e5d0f56ad1" providerId="AD" clId="Web-{15732B43-D9C3-B1AF-5BB2-5C9F4B85F810}" dt="2023-11-19T11:18:37.234" v="274"/>
          <ac:spMkLst>
            <pc:docMk/>
            <pc:sldMk cId="2927579546" sldId="989"/>
            <ac:spMk id="12" creationId="{7E7D0C94-08B4-48AE-8813-CC4D60294F42}"/>
          </ac:spMkLst>
        </pc:spChg>
        <pc:spChg chg="add">
          <ac:chgData name="Anna Stevenson" userId="S::a.stevenson@uwtsd.ac.uk::ae8dda73-5b0a-4ab6-8413-d9e5d0f56ad1" providerId="AD" clId="Web-{15732B43-D9C3-B1AF-5BB2-5C9F4B85F810}" dt="2023-11-19T11:18:37.234" v="274"/>
          <ac:spMkLst>
            <pc:docMk/>
            <pc:sldMk cId="2927579546" sldId="989"/>
            <ac:spMk id="14" creationId="{F0C518C2-0AA4-470C-87B9-9CBF428FBA25}"/>
          </ac:spMkLst>
        </pc:spChg>
        <pc:picChg chg="add mod ord">
          <ac:chgData name="Anna Stevenson" userId="S::a.stevenson@uwtsd.ac.uk::ae8dda73-5b0a-4ab6-8413-d9e5d0f56ad1" providerId="AD" clId="Web-{15732B43-D9C3-B1AF-5BB2-5C9F4B85F810}" dt="2023-11-19T11:18:37.234" v="274"/>
          <ac:picMkLst>
            <pc:docMk/>
            <pc:sldMk cId="2927579546" sldId="989"/>
            <ac:picMk id="5" creationId="{48C9C883-3E85-97B4-EAC3-2E8A6BC747DB}"/>
          </ac:picMkLst>
        </pc:picChg>
      </pc:sldChg>
      <pc:sldChg chg="addSp delSp modSp new del">
        <pc:chgData name="Anna Stevenson" userId="S::a.stevenson@uwtsd.ac.uk::ae8dda73-5b0a-4ab6-8413-d9e5d0f56ad1" providerId="AD" clId="Web-{15732B43-D9C3-B1AF-5BB2-5C9F4B85F810}" dt="2023-11-19T11:20:37.973" v="324"/>
        <pc:sldMkLst>
          <pc:docMk/>
          <pc:sldMk cId="4093320400" sldId="990"/>
        </pc:sldMkLst>
        <pc:spChg chg="del">
          <ac:chgData name="Anna Stevenson" userId="S::a.stevenson@uwtsd.ac.uk::ae8dda73-5b0a-4ab6-8413-d9e5d0f56ad1" providerId="AD" clId="Web-{15732B43-D9C3-B1AF-5BB2-5C9F4B85F810}" dt="2023-11-19T11:19:39.268" v="308"/>
          <ac:spMkLst>
            <pc:docMk/>
            <pc:sldMk cId="4093320400" sldId="990"/>
            <ac:spMk id="3" creationId="{02760A79-4037-F660-A48F-521A030BA2D0}"/>
          </ac:spMkLst>
        </pc:spChg>
        <pc:spChg chg="add mod">
          <ac:chgData name="Anna Stevenson" userId="S::a.stevenson@uwtsd.ac.uk::ae8dda73-5b0a-4ab6-8413-d9e5d0f56ad1" providerId="AD" clId="Web-{15732B43-D9C3-B1AF-5BB2-5C9F4B85F810}" dt="2023-11-19T11:19:51.784" v="311"/>
          <ac:spMkLst>
            <pc:docMk/>
            <pc:sldMk cId="4093320400" sldId="990"/>
            <ac:spMk id="6" creationId="{BB9C9CF0-62BA-887E-316D-16468265DCAF}"/>
          </ac:spMkLst>
        </pc:spChg>
        <pc:picChg chg="add del mod ord">
          <ac:chgData name="Anna Stevenson" userId="S::a.stevenson@uwtsd.ac.uk::ae8dda73-5b0a-4ab6-8413-d9e5d0f56ad1" providerId="AD" clId="Web-{15732B43-D9C3-B1AF-5BB2-5C9F4B85F810}" dt="2023-11-19T11:19:51.784" v="311"/>
          <ac:picMkLst>
            <pc:docMk/>
            <pc:sldMk cId="4093320400" sldId="990"/>
            <ac:picMk id="4" creationId="{4F4CD41D-BD9C-1166-A172-B00209D4811C}"/>
          </ac:picMkLst>
        </pc:picChg>
      </pc:sldChg>
      <pc:sldChg chg="modSp new del">
        <pc:chgData name="Anna Stevenson" userId="S::a.stevenson@uwtsd.ac.uk::ae8dda73-5b0a-4ab6-8413-d9e5d0f56ad1" providerId="AD" clId="Web-{15732B43-D9C3-B1AF-5BB2-5C9F4B85F810}" dt="2023-11-19T11:20:56.146" v="326"/>
        <pc:sldMkLst>
          <pc:docMk/>
          <pc:sldMk cId="301372006" sldId="991"/>
        </pc:sldMkLst>
        <pc:spChg chg="mod">
          <ac:chgData name="Anna Stevenson" userId="S::a.stevenson@uwtsd.ac.uk::ae8dda73-5b0a-4ab6-8413-d9e5d0f56ad1" providerId="AD" clId="Web-{15732B43-D9C3-B1AF-5BB2-5C9F4B85F810}" dt="2023-11-19T11:20:23.723" v="320" actId="20577"/>
          <ac:spMkLst>
            <pc:docMk/>
            <pc:sldMk cId="301372006" sldId="991"/>
            <ac:spMk id="3" creationId="{E5325C8B-6D02-6DC7-7244-185F64A6B76F}"/>
          </ac:spMkLst>
        </pc:spChg>
      </pc:sldChg>
    </pc:docChg>
  </pc:docChgLst>
  <pc:docChgLst>
    <pc:chgData name="Anna Stevenson" userId="S::a.stevenson@uwtsd.ac.uk::ae8dda73-5b0a-4ab6-8413-d9e5d0f56ad1" providerId="AD" clId="Web-{79615BBB-47A8-CC30-4E0B-91D5727A6978}"/>
    <pc:docChg chg="addSld delSld modSld sldOrd">
      <pc:chgData name="Anna Stevenson" userId="S::a.stevenson@uwtsd.ac.uk::ae8dda73-5b0a-4ab6-8413-d9e5d0f56ad1" providerId="AD" clId="Web-{79615BBB-47A8-CC30-4E0B-91D5727A6978}" dt="2024-03-01T19:51:45.560" v="1270" actId="20577"/>
      <pc:docMkLst>
        <pc:docMk/>
      </pc:docMkLst>
      <pc:sldChg chg="modSp ord modNotes">
        <pc:chgData name="Anna Stevenson" userId="S::a.stevenson@uwtsd.ac.uk::ae8dda73-5b0a-4ab6-8413-d9e5d0f56ad1" providerId="AD" clId="Web-{79615BBB-47A8-CC30-4E0B-91D5727A6978}" dt="2024-02-26T16:19:18.100" v="165" actId="20577"/>
        <pc:sldMkLst>
          <pc:docMk/>
          <pc:sldMk cId="137180743" sldId="1116"/>
        </pc:sldMkLst>
        <pc:spChg chg="mod">
          <ac:chgData name="Anna Stevenson" userId="S::a.stevenson@uwtsd.ac.uk::ae8dda73-5b0a-4ab6-8413-d9e5d0f56ad1" providerId="AD" clId="Web-{79615BBB-47A8-CC30-4E0B-91D5727A6978}" dt="2024-02-26T16:19:18.100" v="165" actId="20577"/>
          <ac:spMkLst>
            <pc:docMk/>
            <pc:sldMk cId="137180743" sldId="1116"/>
            <ac:spMk id="3" creationId="{F79579D8-1582-A832-EE3F-AF922882575C}"/>
          </ac:spMkLst>
        </pc:spChg>
      </pc:sldChg>
      <pc:sldChg chg="modSp del ord">
        <pc:chgData name="Anna Stevenson" userId="S::a.stevenson@uwtsd.ac.uk::ae8dda73-5b0a-4ab6-8413-d9e5d0f56ad1" providerId="AD" clId="Web-{79615BBB-47A8-CC30-4E0B-91D5727A6978}" dt="2024-02-26T16:39:47.236" v="1106"/>
        <pc:sldMkLst>
          <pc:docMk/>
          <pc:sldMk cId="2673264316" sldId="1118"/>
        </pc:sldMkLst>
        <pc:spChg chg="mod">
          <ac:chgData name="Anna Stevenson" userId="S::a.stevenson@uwtsd.ac.uk::ae8dda73-5b0a-4ab6-8413-d9e5d0f56ad1" providerId="AD" clId="Web-{79615BBB-47A8-CC30-4E0B-91D5727A6978}" dt="2024-02-26T16:39:06.016" v="1089" actId="20577"/>
          <ac:spMkLst>
            <pc:docMk/>
            <pc:sldMk cId="2673264316" sldId="1118"/>
            <ac:spMk id="3" creationId="{D6165384-7749-D3A7-7669-0C0C35C3E20C}"/>
          </ac:spMkLst>
        </pc:spChg>
      </pc:sldChg>
      <pc:sldChg chg="modSp ord">
        <pc:chgData name="Anna Stevenson" userId="S::a.stevenson@uwtsd.ac.uk::ae8dda73-5b0a-4ab6-8413-d9e5d0f56ad1" providerId="AD" clId="Web-{79615BBB-47A8-CC30-4E0B-91D5727A6978}" dt="2024-02-26T16:15:24.405" v="120"/>
        <pc:sldMkLst>
          <pc:docMk/>
          <pc:sldMk cId="3253232095" sldId="1120"/>
        </pc:sldMkLst>
        <pc:spChg chg="mod">
          <ac:chgData name="Anna Stevenson" userId="S::a.stevenson@uwtsd.ac.uk::ae8dda73-5b0a-4ab6-8413-d9e5d0f56ad1" providerId="AD" clId="Web-{79615BBB-47A8-CC30-4E0B-91D5727A6978}" dt="2024-02-26T16:15:19.967" v="119" actId="20577"/>
          <ac:spMkLst>
            <pc:docMk/>
            <pc:sldMk cId="3253232095" sldId="1120"/>
            <ac:spMk id="3" creationId="{92A6A058-BF1B-EF14-A1D0-060FD01B1E95}"/>
          </ac:spMkLst>
        </pc:spChg>
      </pc:sldChg>
      <pc:sldChg chg="modSp del">
        <pc:chgData name="Anna Stevenson" userId="S::a.stevenson@uwtsd.ac.uk::ae8dda73-5b0a-4ab6-8413-d9e5d0f56ad1" providerId="AD" clId="Web-{79615BBB-47A8-CC30-4E0B-91D5727A6978}" dt="2024-02-26T16:26:49.381" v="572"/>
        <pc:sldMkLst>
          <pc:docMk/>
          <pc:sldMk cId="2216224767" sldId="1121"/>
        </pc:sldMkLst>
        <pc:spChg chg="mod">
          <ac:chgData name="Anna Stevenson" userId="S::a.stevenson@uwtsd.ac.uk::ae8dda73-5b0a-4ab6-8413-d9e5d0f56ad1" providerId="AD" clId="Web-{79615BBB-47A8-CC30-4E0B-91D5727A6978}" dt="2024-02-26T16:19:54.164" v="183" actId="20577"/>
          <ac:spMkLst>
            <pc:docMk/>
            <pc:sldMk cId="2216224767" sldId="1121"/>
            <ac:spMk id="2" creationId="{DEF43398-F1E1-AB03-075F-C197A151ECCC}"/>
          </ac:spMkLst>
        </pc:spChg>
        <pc:spChg chg="mod">
          <ac:chgData name="Anna Stevenson" userId="S::a.stevenson@uwtsd.ac.uk::ae8dda73-5b0a-4ab6-8413-d9e5d0f56ad1" providerId="AD" clId="Web-{79615BBB-47A8-CC30-4E0B-91D5727A6978}" dt="2024-02-26T16:20:14.102" v="198" actId="20577"/>
          <ac:spMkLst>
            <pc:docMk/>
            <pc:sldMk cId="2216224767" sldId="1121"/>
            <ac:spMk id="3" creationId="{D826D94E-C6C3-A9A7-90F2-2CFA4632354D}"/>
          </ac:spMkLst>
        </pc:spChg>
      </pc:sldChg>
      <pc:sldChg chg="modSp ord">
        <pc:chgData name="Anna Stevenson" userId="S::a.stevenson@uwtsd.ac.uk::ae8dda73-5b0a-4ab6-8413-d9e5d0f56ad1" providerId="AD" clId="Web-{79615BBB-47A8-CC30-4E0B-91D5727A6978}" dt="2024-02-26T16:35:44.009" v="980" actId="20577"/>
        <pc:sldMkLst>
          <pc:docMk/>
          <pc:sldMk cId="1492914202" sldId="1124"/>
        </pc:sldMkLst>
        <pc:spChg chg="mod">
          <ac:chgData name="Anna Stevenson" userId="S::a.stevenson@uwtsd.ac.uk::ae8dda73-5b0a-4ab6-8413-d9e5d0f56ad1" providerId="AD" clId="Web-{79615BBB-47A8-CC30-4E0B-91D5727A6978}" dt="2024-02-26T16:35:31.228" v="974" actId="20577"/>
          <ac:spMkLst>
            <pc:docMk/>
            <pc:sldMk cId="1492914202" sldId="1124"/>
            <ac:spMk id="2" creationId="{52F5B430-A0DA-C6E6-56EA-C1E48E74E025}"/>
          </ac:spMkLst>
        </pc:spChg>
        <pc:spChg chg="mod ord">
          <ac:chgData name="Anna Stevenson" userId="S::a.stevenson@uwtsd.ac.uk::ae8dda73-5b0a-4ab6-8413-d9e5d0f56ad1" providerId="AD" clId="Web-{79615BBB-47A8-CC30-4E0B-91D5727A6978}" dt="2024-02-26T16:35:38.306" v="977" actId="1076"/>
          <ac:spMkLst>
            <pc:docMk/>
            <pc:sldMk cId="1492914202" sldId="1124"/>
            <ac:spMk id="4" creationId="{98991C13-AFC0-FB6C-CC76-53304E7F12BD}"/>
          </ac:spMkLst>
        </pc:spChg>
        <pc:spChg chg="mod">
          <ac:chgData name="Anna Stevenson" userId="S::a.stevenson@uwtsd.ac.uk::ae8dda73-5b0a-4ab6-8413-d9e5d0f56ad1" providerId="AD" clId="Web-{79615BBB-47A8-CC30-4E0B-91D5727A6978}" dt="2024-02-26T16:35:44.009" v="980" actId="20577"/>
          <ac:spMkLst>
            <pc:docMk/>
            <pc:sldMk cId="1492914202" sldId="1124"/>
            <ac:spMk id="6" creationId="{C68090FB-3BAC-41BE-DA37-A775559752D3}"/>
          </ac:spMkLst>
        </pc:spChg>
      </pc:sldChg>
      <pc:sldChg chg="modSp ord">
        <pc:chgData name="Anna Stevenson" userId="S::a.stevenson@uwtsd.ac.uk::ae8dda73-5b0a-4ab6-8413-d9e5d0f56ad1" providerId="AD" clId="Web-{79615BBB-47A8-CC30-4E0B-91D5727A6978}" dt="2024-02-26T16:26:42.287" v="571" actId="20577"/>
        <pc:sldMkLst>
          <pc:docMk/>
          <pc:sldMk cId="2443469280" sldId="1125"/>
        </pc:sldMkLst>
        <pc:spChg chg="mod">
          <ac:chgData name="Anna Stevenson" userId="S::a.stevenson@uwtsd.ac.uk::ae8dda73-5b0a-4ab6-8413-d9e5d0f56ad1" providerId="AD" clId="Web-{79615BBB-47A8-CC30-4E0B-91D5727A6978}" dt="2024-02-26T16:26:42.287" v="571" actId="20577"/>
          <ac:spMkLst>
            <pc:docMk/>
            <pc:sldMk cId="2443469280" sldId="1125"/>
            <ac:spMk id="2" creationId="{716BCEDE-A6A7-DD88-FC79-D312709D9D2B}"/>
          </ac:spMkLst>
        </pc:spChg>
      </pc:sldChg>
      <pc:sldChg chg="modSp">
        <pc:chgData name="Anna Stevenson" userId="S::a.stevenson@uwtsd.ac.uk::ae8dda73-5b0a-4ab6-8413-d9e5d0f56ad1" providerId="AD" clId="Web-{79615BBB-47A8-CC30-4E0B-91D5727A6978}" dt="2024-02-26T16:15:07.982" v="117" actId="20577"/>
        <pc:sldMkLst>
          <pc:docMk/>
          <pc:sldMk cId="18900592" sldId="1135"/>
        </pc:sldMkLst>
        <pc:spChg chg="mod">
          <ac:chgData name="Anna Stevenson" userId="S::a.stevenson@uwtsd.ac.uk::ae8dda73-5b0a-4ab6-8413-d9e5d0f56ad1" providerId="AD" clId="Web-{79615BBB-47A8-CC30-4E0B-91D5727A6978}" dt="2024-02-26T16:12:46.649" v="87" actId="20577"/>
          <ac:spMkLst>
            <pc:docMk/>
            <pc:sldMk cId="18900592" sldId="1135"/>
            <ac:spMk id="2" creationId="{FA3B79EB-DB8A-70F0-F6E0-4A1DA45193D0}"/>
          </ac:spMkLst>
        </pc:spChg>
        <pc:graphicFrameChg chg="mod modGraphic">
          <ac:chgData name="Anna Stevenson" userId="S::a.stevenson@uwtsd.ac.uk::ae8dda73-5b0a-4ab6-8413-d9e5d0f56ad1" providerId="AD" clId="Web-{79615BBB-47A8-CC30-4E0B-91D5727A6978}" dt="2024-02-26T16:15:07.982" v="117" actId="20577"/>
          <ac:graphicFrameMkLst>
            <pc:docMk/>
            <pc:sldMk cId="18900592" sldId="1135"/>
            <ac:graphicFrameMk id="5" creationId="{6AB7CF9E-B7F1-40BE-F179-861C87063CC9}"/>
          </ac:graphicFrameMkLst>
        </pc:graphicFrameChg>
      </pc:sldChg>
      <pc:sldChg chg="modSp new">
        <pc:chgData name="Anna Stevenson" userId="S::a.stevenson@uwtsd.ac.uk::ae8dda73-5b0a-4ab6-8413-d9e5d0f56ad1" providerId="AD" clId="Web-{79615BBB-47A8-CC30-4E0B-91D5727A6978}" dt="2024-02-26T13:48:59.186" v="65" actId="20577"/>
        <pc:sldMkLst>
          <pc:docMk/>
          <pc:sldMk cId="1948477145" sldId="1139"/>
        </pc:sldMkLst>
        <pc:spChg chg="mod">
          <ac:chgData name="Anna Stevenson" userId="S::a.stevenson@uwtsd.ac.uk::ae8dda73-5b0a-4ab6-8413-d9e5d0f56ad1" providerId="AD" clId="Web-{79615BBB-47A8-CC30-4E0B-91D5727A6978}" dt="2024-02-26T13:48:59.186" v="65" actId="20577"/>
          <ac:spMkLst>
            <pc:docMk/>
            <pc:sldMk cId="1948477145" sldId="1139"/>
            <ac:spMk id="2" creationId="{E8B1C338-2181-8BB4-AFD7-C3E68FBC86B9}"/>
          </ac:spMkLst>
        </pc:spChg>
        <pc:spChg chg="mod">
          <ac:chgData name="Anna Stevenson" userId="S::a.stevenson@uwtsd.ac.uk::ae8dda73-5b0a-4ab6-8413-d9e5d0f56ad1" providerId="AD" clId="Web-{79615BBB-47A8-CC30-4E0B-91D5727A6978}" dt="2024-02-26T13:48:56.451" v="64" actId="20577"/>
          <ac:spMkLst>
            <pc:docMk/>
            <pc:sldMk cId="1948477145" sldId="1139"/>
            <ac:spMk id="3" creationId="{E95AB53D-F70A-34D9-0818-86BC73EDB314}"/>
          </ac:spMkLst>
        </pc:spChg>
      </pc:sldChg>
      <pc:sldChg chg="delSp modSp del">
        <pc:chgData name="Anna Stevenson" userId="S::a.stevenson@uwtsd.ac.uk::ae8dda73-5b0a-4ab6-8413-d9e5d0f56ad1" providerId="AD" clId="Web-{79615BBB-47A8-CC30-4E0B-91D5727A6978}" dt="2024-02-26T16:12:28.680" v="83"/>
        <pc:sldMkLst>
          <pc:docMk/>
          <pc:sldMk cId="1390469321" sldId="1140"/>
        </pc:sldMkLst>
        <pc:spChg chg="mod">
          <ac:chgData name="Anna Stevenson" userId="S::a.stevenson@uwtsd.ac.uk::ae8dda73-5b0a-4ab6-8413-d9e5d0f56ad1" providerId="AD" clId="Web-{79615BBB-47A8-CC30-4E0B-91D5727A6978}" dt="2024-02-26T16:11:58.194" v="69" actId="20577"/>
          <ac:spMkLst>
            <pc:docMk/>
            <pc:sldMk cId="1390469321" sldId="1140"/>
            <ac:spMk id="2" creationId="{006C00B0-B022-F89B-E10E-F080E2EB135D}"/>
          </ac:spMkLst>
        </pc:spChg>
        <pc:spChg chg="del mod">
          <ac:chgData name="Anna Stevenson" userId="S::a.stevenson@uwtsd.ac.uk::ae8dda73-5b0a-4ab6-8413-d9e5d0f56ad1" providerId="AD" clId="Web-{79615BBB-47A8-CC30-4E0B-91D5727A6978}" dt="2024-02-26T16:06:45.496" v="67"/>
          <ac:spMkLst>
            <pc:docMk/>
            <pc:sldMk cId="1390469321" sldId="1140"/>
            <ac:spMk id="3" creationId="{798AE173-C14F-6F18-C33D-9099933C30AB}"/>
          </ac:spMkLst>
        </pc:spChg>
      </pc:sldChg>
      <pc:sldChg chg="addSp delSp modSp add replId">
        <pc:chgData name="Anna Stevenson" userId="S::a.stevenson@uwtsd.ac.uk::ae8dda73-5b0a-4ab6-8413-d9e5d0f56ad1" providerId="AD" clId="Web-{79615BBB-47A8-CC30-4E0B-91D5727A6978}" dt="2024-02-26T16:12:25.227" v="82" actId="1076"/>
        <pc:sldMkLst>
          <pc:docMk/>
          <pc:sldMk cId="3419359949" sldId="1141"/>
        </pc:sldMkLst>
        <pc:spChg chg="del">
          <ac:chgData name="Anna Stevenson" userId="S::a.stevenson@uwtsd.ac.uk::ae8dda73-5b0a-4ab6-8413-d9e5d0f56ad1" providerId="AD" clId="Web-{79615BBB-47A8-CC30-4E0B-91D5727A6978}" dt="2024-02-26T16:12:06.382" v="71"/>
          <ac:spMkLst>
            <pc:docMk/>
            <pc:sldMk cId="3419359949" sldId="1141"/>
            <ac:spMk id="2" creationId="{DEF43398-F1E1-AB03-075F-C197A151ECCC}"/>
          </ac:spMkLst>
        </pc:spChg>
        <pc:spChg chg="del">
          <ac:chgData name="Anna Stevenson" userId="S::a.stevenson@uwtsd.ac.uk::ae8dda73-5b0a-4ab6-8413-d9e5d0f56ad1" providerId="AD" clId="Web-{79615BBB-47A8-CC30-4E0B-91D5727A6978}" dt="2024-02-26T16:12:05.710" v="70"/>
          <ac:spMkLst>
            <pc:docMk/>
            <pc:sldMk cId="3419359949" sldId="1141"/>
            <ac:spMk id="3" creationId="{D826D94E-C6C3-A9A7-90F2-2CFA4632354D}"/>
          </ac:spMkLst>
        </pc:spChg>
        <pc:spChg chg="add del mod">
          <ac:chgData name="Anna Stevenson" userId="S::a.stevenson@uwtsd.ac.uk::ae8dda73-5b0a-4ab6-8413-d9e5d0f56ad1" providerId="AD" clId="Web-{79615BBB-47A8-CC30-4E0B-91D5727A6978}" dt="2024-02-26T16:12:09.507" v="75"/>
          <ac:spMkLst>
            <pc:docMk/>
            <pc:sldMk cId="3419359949" sldId="1141"/>
            <ac:spMk id="6" creationId="{A75459DD-465D-C4F1-29CA-A8B3A4FFD931}"/>
          </ac:spMkLst>
        </pc:spChg>
        <pc:spChg chg="add del mod">
          <ac:chgData name="Anna Stevenson" userId="S::a.stevenson@uwtsd.ac.uk::ae8dda73-5b0a-4ab6-8413-d9e5d0f56ad1" providerId="AD" clId="Web-{79615BBB-47A8-CC30-4E0B-91D5727A6978}" dt="2024-02-26T16:12:09.507" v="74"/>
          <ac:spMkLst>
            <pc:docMk/>
            <pc:sldMk cId="3419359949" sldId="1141"/>
            <ac:spMk id="8" creationId="{6D1F41D9-3C23-63B3-F54C-BA7F00705B05}"/>
          </ac:spMkLst>
        </pc:spChg>
        <pc:spChg chg="add mod">
          <ac:chgData name="Anna Stevenson" userId="S::a.stevenson@uwtsd.ac.uk::ae8dda73-5b0a-4ab6-8413-d9e5d0f56ad1" providerId="AD" clId="Web-{79615BBB-47A8-CC30-4E0B-91D5727A6978}" dt="2024-02-26T16:12:25.227" v="82" actId="1076"/>
          <ac:spMkLst>
            <pc:docMk/>
            <pc:sldMk cId="3419359949" sldId="1141"/>
            <ac:spMk id="10" creationId="{B02FDFAC-9533-C97B-5E97-5CAAB131B1B9}"/>
          </ac:spMkLst>
        </pc:spChg>
        <pc:picChg chg="mod">
          <ac:chgData name="Anna Stevenson" userId="S::a.stevenson@uwtsd.ac.uk::ae8dda73-5b0a-4ab6-8413-d9e5d0f56ad1" providerId="AD" clId="Web-{79615BBB-47A8-CC30-4E0B-91D5727A6978}" dt="2024-02-26T16:12:18.023" v="78" actId="1076"/>
          <ac:picMkLst>
            <pc:docMk/>
            <pc:sldMk cId="3419359949" sldId="1141"/>
            <ac:picMk id="5" creationId="{E4D5DD0F-90D3-0CAC-447C-8C8A21F91761}"/>
          </ac:picMkLst>
        </pc:picChg>
      </pc:sldChg>
      <pc:sldChg chg="add del replId">
        <pc:chgData name="Anna Stevenson" userId="S::a.stevenson@uwtsd.ac.uk::ae8dda73-5b0a-4ab6-8413-d9e5d0f56ad1" providerId="AD" clId="Web-{79615BBB-47A8-CC30-4E0B-91D5727A6978}" dt="2024-02-26T16:21:05.541" v="213"/>
        <pc:sldMkLst>
          <pc:docMk/>
          <pc:sldMk cId="2389676640" sldId="1142"/>
        </pc:sldMkLst>
      </pc:sldChg>
      <pc:sldChg chg="add del replId">
        <pc:chgData name="Anna Stevenson" userId="S::a.stevenson@uwtsd.ac.uk::ae8dda73-5b0a-4ab6-8413-d9e5d0f56ad1" providerId="AD" clId="Web-{79615BBB-47A8-CC30-4E0B-91D5727A6978}" dt="2024-02-26T16:20:58.729" v="212"/>
        <pc:sldMkLst>
          <pc:docMk/>
          <pc:sldMk cId="494812421" sldId="1143"/>
        </pc:sldMkLst>
      </pc:sldChg>
      <pc:sldChg chg="modSp new">
        <pc:chgData name="Anna Stevenson" userId="S::a.stevenson@uwtsd.ac.uk::ae8dda73-5b0a-4ab6-8413-d9e5d0f56ad1" providerId="AD" clId="Web-{79615BBB-47A8-CC30-4E0B-91D5727A6978}" dt="2024-03-01T19:49:31.509" v="1234" actId="20577"/>
        <pc:sldMkLst>
          <pc:docMk/>
          <pc:sldMk cId="3294791227" sldId="1144"/>
        </pc:sldMkLst>
        <pc:spChg chg="mod">
          <ac:chgData name="Anna Stevenson" userId="S::a.stevenson@uwtsd.ac.uk::ae8dda73-5b0a-4ab6-8413-d9e5d0f56ad1" providerId="AD" clId="Web-{79615BBB-47A8-CC30-4E0B-91D5727A6978}" dt="2024-02-26T16:28:05.150" v="610" actId="20577"/>
          <ac:spMkLst>
            <pc:docMk/>
            <pc:sldMk cId="3294791227" sldId="1144"/>
            <ac:spMk id="2" creationId="{6063CB6A-0621-35FA-35D3-38D045F716B1}"/>
          </ac:spMkLst>
        </pc:spChg>
        <pc:spChg chg="mod">
          <ac:chgData name="Anna Stevenson" userId="S::a.stevenson@uwtsd.ac.uk::ae8dda73-5b0a-4ab6-8413-d9e5d0f56ad1" providerId="AD" clId="Web-{79615BBB-47A8-CC30-4E0B-91D5727A6978}" dt="2024-03-01T19:49:31.509" v="1234" actId="20577"/>
          <ac:spMkLst>
            <pc:docMk/>
            <pc:sldMk cId="3294791227" sldId="1144"/>
            <ac:spMk id="3" creationId="{D72BCE3B-CE47-CF08-85D3-BF3A1286358E}"/>
          </ac:spMkLst>
        </pc:spChg>
      </pc:sldChg>
      <pc:sldChg chg="modSp new del">
        <pc:chgData name="Anna Stevenson" userId="S::a.stevenson@uwtsd.ac.uk::ae8dda73-5b0a-4ab6-8413-d9e5d0f56ad1" providerId="AD" clId="Web-{79615BBB-47A8-CC30-4E0B-91D5727A6978}" dt="2024-02-26T16:36:43.793" v="1011"/>
        <pc:sldMkLst>
          <pc:docMk/>
          <pc:sldMk cId="54135602" sldId="1145"/>
        </pc:sldMkLst>
        <pc:spChg chg="mod">
          <ac:chgData name="Anna Stevenson" userId="S::a.stevenson@uwtsd.ac.uk::ae8dda73-5b0a-4ab6-8413-d9e5d0f56ad1" providerId="AD" clId="Web-{79615BBB-47A8-CC30-4E0B-91D5727A6978}" dt="2024-02-26T16:32:16.815" v="892" actId="1076"/>
          <ac:spMkLst>
            <pc:docMk/>
            <pc:sldMk cId="54135602" sldId="1145"/>
            <ac:spMk id="2" creationId="{0CDCB0D4-DC70-F268-CFE8-238728E0E089}"/>
          </ac:spMkLst>
        </pc:spChg>
        <pc:spChg chg="mod">
          <ac:chgData name="Anna Stevenson" userId="S::a.stevenson@uwtsd.ac.uk::ae8dda73-5b0a-4ab6-8413-d9e5d0f56ad1" providerId="AD" clId="Web-{79615BBB-47A8-CC30-4E0B-91D5727A6978}" dt="2024-02-26T16:27:58.165" v="599" actId="20577"/>
          <ac:spMkLst>
            <pc:docMk/>
            <pc:sldMk cId="54135602" sldId="1145"/>
            <ac:spMk id="3" creationId="{4020F388-4609-C420-B201-BA69D165DBA9}"/>
          </ac:spMkLst>
        </pc:spChg>
      </pc:sldChg>
      <pc:sldChg chg="addSp delSp modSp new">
        <pc:chgData name="Anna Stevenson" userId="S::a.stevenson@uwtsd.ac.uk::ae8dda73-5b0a-4ab6-8413-d9e5d0f56ad1" providerId="AD" clId="Web-{79615BBB-47A8-CC30-4E0B-91D5727A6978}" dt="2024-03-01T19:51:27.606" v="1260"/>
        <pc:sldMkLst>
          <pc:docMk/>
          <pc:sldMk cId="178157509" sldId="1146"/>
        </pc:sldMkLst>
        <pc:spChg chg="mod">
          <ac:chgData name="Anna Stevenson" userId="S::a.stevenson@uwtsd.ac.uk::ae8dda73-5b0a-4ab6-8413-d9e5d0f56ad1" providerId="AD" clId="Web-{79615BBB-47A8-CC30-4E0B-91D5727A6978}" dt="2024-02-26T16:31:52.736" v="884" actId="20577"/>
          <ac:spMkLst>
            <pc:docMk/>
            <pc:sldMk cId="178157509" sldId="1146"/>
            <ac:spMk id="2" creationId="{1FDD7BBD-07F1-A4FF-EF65-A254AF097EB2}"/>
          </ac:spMkLst>
        </pc:spChg>
        <pc:spChg chg="mod">
          <ac:chgData name="Anna Stevenson" userId="S::a.stevenson@uwtsd.ac.uk::ae8dda73-5b0a-4ab6-8413-d9e5d0f56ad1" providerId="AD" clId="Web-{79615BBB-47A8-CC30-4E0B-91D5727A6978}" dt="2024-03-01T19:51:09.731" v="1254" actId="1076"/>
          <ac:spMkLst>
            <pc:docMk/>
            <pc:sldMk cId="178157509" sldId="1146"/>
            <ac:spMk id="3" creationId="{83D4E699-6984-9E3F-4B69-505CCC11136B}"/>
          </ac:spMkLst>
        </pc:spChg>
        <pc:spChg chg="add del mod">
          <ac:chgData name="Anna Stevenson" userId="S::a.stevenson@uwtsd.ac.uk::ae8dda73-5b0a-4ab6-8413-d9e5d0f56ad1" providerId="AD" clId="Web-{79615BBB-47A8-CC30-4E0B-91D5727A6978}" dt="2024-02-26T16:37:10.637" v="1025"/>
          <ac:spMkLst>
            <pc:docMk/>
            <pc:sldMk cId="178157509" sldId="1146"/>
            <ac:spMk id="4" creationId="{075EA2F6-F153-7426-A769-8D86A1CDDE70}"/>
          </ac:spMkLst>
        </pc:spChg>
        <pc:spChg chg="add mod">
          <ac:chgData name="Anna Stevenson" userId="S::a.stevenson@uwtsd.ac.uk::ae8dda73-5b0a-4ab6-8413-d9e5d0f56ad1" providerId="AD" clId="Web-{79615BBB-47A8-CC30-4E0B-91D5727A6978}" dt="2024-03-01T19:51:27.606" v="1260"/>
          <ac:spMkLst>
            <pc:docMk/>
            <pc:sldMk cId="178157509" sldId="1146"/>
            <ac:spMk id="6" creationId="{CE526DF6-61BE-B283-ADC0-56A54D46BF44}"/>
          </ac:spMkLst>
        </pc:spChg>
      </pc:sldChg>
      <pc:sldChg chg="addSp modSp new mod setBg">
        <pc:chgData name="Anna Stevenson" userId="S::a.stevenson@uwtsd.ac.uk::ae8dda73-5b0a-4ab6-8413-d9e5d0f56ad1" providerId="AD" clId="Web-{79615BBB-47A8-CC30-4E0B-91D5727A6978}" dt="2024-02-26T16:39:45.986" v="1105" actId="1076"/>
        <pc:sldMkLst>
          <pc:docMk/>
          <pc:sldMk cId="3400495817" sldId="1147"/>
        </pc:sldMkLst>
        <pc:spChg chg="mod">
          <ac:chgData name="Anna Stevenson" userId="S::a.stevenson@uwtsd.ac.uk::ae8dda73-5b0a-4ab6-8413-d9e5d0f56ad1" providerId="AD" clId="Web-{79615BBB-47A8-CC30-4E0B-91D5727A6978}" dt="2024-02-26T16:39:29.548" v="1094" actId="20577"/>
          <ac:spMkLst>
            <pc:docMk/>
            <pc:sldMk cId="3400495817" sldId="1147"/>
            <ac:spMk id="2" creationId="{7C7E4D94-EBFD-6476-C1DB-60B6C201ADBB}"/>
          </ac:spMkLst>
        </pc:spChg>
        <pc:spChg chg="mod">
          <ac:chgData name="Anna Stevenson" userId="S::a.stevenson@uwtsd.ac.uk::ae8dda73-5b0a-4ab6-8413-d9e5d0f56ad1" providerId="AD" clId="Web-{79615BBB-47A8-CC30-4E0B-91D5727A6978}" dt="2024-02-26T16:39:45.986" v="1105" actId="1076"/>
          <ac:spMkLst>
            <pc:docMk/>
            <pc:sldMk cId="3400495817" sldId="1147"/>
            <ac:spMk id="3" creationId="{D42E8B67-6AAF-7348-FA19-DD3B9851A534}"/>
          </ac:spMkLst>
        </pc:spChg>
        <pc:spChg chg="add">
          <ac:chgData name="Anna Stevenson" userId="S::a.stevenson@uwtsd.ac.uk::ae8dda73-5b0a-4ab6-8413-d9e5d0f56ad1" providerId="AD" clId="Web-{79615BBB-47A8-CC30-4E0B-91D5727A6978}" dt="2024-02-26T16:39:22.095" v="1092"/>
          <ac:spMkLst>
            <pc:docMk/>
            <pc:sldMk cId="3400495817" sldId="1147"/>
            <ac:spMk id="10" creationId="{D380959B-464C-9ED8-C9EB-AB6FC997C1B8}"/>
          </ac:spMkLst>
        </pc:spChg>
        <pc:spChg chg="add">
          <ac:chgData name="Anna Stevenson" userId="S::a.stevenson@uwtsd.ac.uk::ae8dda73-5b0a-4ab6-8413-d9e5d0f56ad1" providerId="AD" clId="Web-{79615BBB-47A8-CC30-4E0B-91D5727A6978}" dt="2024-02-26T16:39:22.095" v="1092"/>
          <ac:spMkLst>
            <pc:docMk/>
            <pc:sldMk cId="3400495817" sldId="1147"/>
            <ac:spMk id="12" creationId="{06B83858-ED7D-57B6-6CAA-83168807C43C}"/>
          </ac:spMkLst>
        </pc:spChg>
        <pc:spChg chg="add">
          <ac:chgData name="Anna Stevenson" userId="S::a.stevenson@uwtsd.ac.uk::ae8dda73-5b0a-4ab6-8413-d9e5d0f56ad1" providerId="AD" clId="Web-{79615BBB-47A8-CC30-4E0B-91D5727A6978}" dt="2024-02-26T16:39:22.095" v="1092"/>
          <ac:spMkLst>
            <pc:docMk/>
            <pc:sldMk cId="3400495817" sldId="1147"/>
            <ac:spMk id="14" creationId="{FF97FFD4-A8B9-3D4D-1623-7BE467E46A6A}"/>
          </ac:spMkLst>
        </pc:spChg>
        <pc:picChg chg="add">
          <ac:chgData name="Anna Stevenson" userId="S::a.stevenson@uwtsd.ac.uk::ae8dda73-5b0a-4ab6-8413-d9e5d0f56ad1" providerId="AD" clId="Web-{79615BBB-47A8-CC30-4E0B-91D5727A6978}" dt="2024-02-26T16:39:22.095" v="1092"/>
          <ac:picMkLst>
            <pc:docMk/>
            <pc:sldMk cId="3400495817" sldId="1147"/>
            <ac:picMk id="7" creationId="{E4717C37-36C4-2FF6-F234-19EF8FCD1C94}"/>
          </ac:picMkLst>
        </pc:picChg>
      </pc:sldChg>
      <pc:sldChg chg="modSp new">
        <pc:chgData name="Anna Stevenson" userId="S::a.stevenson@uwtsd.ac.uk::ae8dda73-5b0a-4ab6-8413-d9e5d0f56ad1" providerId="AD" clId="Web-{79615BBB-47A8-CC30-4E0B-91D5727A6978}" dt="2024-03-01T19:51:45.560" v="1270" actId="20577"/>
        <pc:sldMkLst>
          <pc:docMk/>
          <pc:sldMk cId="3694497194" sldId="1148"/>
        </pc:sldMkLst>
        <pc:spChg chg="mod">
          <ac:chgData name="Anna Stevenson" userId="S::a.stevenson@uwtsd.ac.uk::ae8dda73-5b0a-4ab6-8413-d9e5d0f56ad1" providerId="AD" clId="Web-{79615BBB-47A8-CC30-4E0B-91D5727A6978}" dt="2024-02-26T16:44:23.887" v="1131"/>
          <ac:spMkLst>
            <pc:docMk/>
            <pc:sldMk cId="3694497194" sldId="1148"/>
            <ac:spMk id="2" creationId="{6DFC8ED7-BD84-054E-1E29-92B7A689D95A}"/>
          </ac:spMkLst>
        </pc:spChg>
        <pc:spChg chg="mod">
          <ac:chgData name="Anna Stevenson" userId="S::a.stevenson@uwtsd.ac.uk::ae8dda73-5b0a-4ab6-8413-d9e5d0f56ad1" providerId="AD" clId="Web-{79615BBB-47A8-CC30-4E0B-91D5727A6978}" dt="2024-03-01T19:51:45.560" v="1270" actId="20577"/>
          <ac:spMkLst>
            <pc:docMk/>
            <pc:sldMk cId="3694497194" sldId="1148"/>
            <ac:spMk id="3" creationId="{48EDECF8-DB05-A51A-EFD4-AE4B79AC2D1A}"/>
          </ac:spMkLst>
        </pc:spChg>
      </pc:sldChg>
      <pc:sldChg chg="modSp new ord">
        <pc:chgData name="Anna Stevenson" userId="S::a.stevenson@uwtsd.ac.uk::ae8dda73-5b0a-4ab6-8413-d9e5d0f56ad1" providerId="AD" clId="Web-{79615BBB-47A8-CC30-4E0B-91D5727A6978}" dt="2024-03-01T19:51:03.168" v="1253"/>
        <pc:sldMkLst>
          <pc:docMk/>
          <pc:sldMk cId="1604763228" sldId="1149"/>
        </pc:sldMkLst>
        <pc:spChg chg="mod">
          <ac:chgData name="Anna Stevenson" userId="S::a.stevenson@uwtsd.ac.uk::ae8dda73-5b0a-4ab6-8413-d9e5d0f56ad1" providerId="AD" clId="Web-{79615BBB-47A8-CC30-4E0B-91D5727A6978}" dt="2024-02-26T20:23:28.797" v="1191" actId="20577"/>
          <ac:spMkLst>
            <pc:docMk/>
            <pc:sldMk cId="1604763228" sldId="1149"/>
            <ac:spMk id="2" creationId="{80A25EFE-4FFD-BF2A-03B7-4B40F2487EFC}"/>
          </ac:spMkLst>
        </pc:spChg>
        <pc:spChg chg="mod">
          <ac:chgData name="Anna Stevenson" userId="S::a.stevenson@uwtsd.ac.uk::ae8dda73-5b0a-4ab6-8413-d9e5d0f56ad1" providerId="AD" clId="Web-{79615BBB-47A8-CC30-4E0B-91D5727A6978}" dt="2024-03-01T19:50:33.792" v="1252" actId="20577"/>
          <ac:spMkLst>
            <pc:docMk/>
            <pc:sldMk cId="1604763228" sldId="1149"/>
            <ac:spMk id="3" creationId="{33B694C4-C693-6E46-EC3F-799986490CFC}"/>
          </ac:spMkLst>
        </pc:spChg>
      </pc:sldChg>
    </pc:docChg>
  </pc:docChgLst>
  <pc:docChgLst>
    <pc:chgData name="Heddwen Davies" userId="S::heddwen.davies@uwtsd.ac.uk::b3b4628a-d1d7-4a79-b47e-b6ca4059bab0" providerId="AD" clId="Web-{DAF55D70-DB39-9C33-8A61-311E2DB0946E}"/>
    <pc:docChg chg="modSld">
      <pc:chgData name="Heddwen Davies" userId="S::heddwen.davies@uwtsd.ac.uk::b3b4628a-d1d7-4a79-b47e-b6ca4059bab0" providerId="AD" clId="Web-{DAF55D70-DB39-9C33-8A61-311E2DB0946E}" dt="2025-01-29T11:23:30.205" v="198" actId="14100"/>
      <pc:docMkLst>
        <pc:docMk/>
      </pc:docMkLst>
      <pc:sldChg chg="modSp">
        <pc:chgData name="Heddwen Davies" userId="S::heddwen.davies@uwtsd.ac.uk::b3b4628a-d1d7-4a79-b47e-b6ca4059bab0" providerId="AD" clId="Web-{DAF55D70-DB39-9C33-8A61-311E2DB0946E}" dt="2025-01-29T11:17:54.122" v="6" actId="20577"/>
        <pc:sldMkLst>
          <pc:docMk/>
          <pc:sldMk cId="1492914202" sldId="1124"/>
        </pc:sldMkLst>
        <pc:spChg chg="mod">
          <ac:chgData name="Heddwen Davies" userId="S::heddwen.davies@uwtsd.ac.uk::b3b4628a-d1d7-4a79-b47e-b6ca4059bab0" providerId="AD" clId="Web-{DAF55D70-DB39-9C33-8A61-311E2DB0946E}" dt="2025-01-29T11:17:54.122" v="6" actId="20577"/>
          <ac:spMkLst>
            <pc:docMk/>
            <pc:sldMk cId="1492914202" sldId="1124"/>
            <ac:spMk id="4" creationId="{98991C13-AFC0-FB6C-CC76-53304E7F12BD}"/>
          </ac:spMkLst>
        </pc:spChg>
      </pc:sldChg>
      <pc:sldChg chg="addSp modSp">
        <pc:chgData name="Heddwen Davies" userId="S::heddwen.davies@uwtsd.ac.uk::b3b4628a-d1d7-4a79-b47e-b6ca4059bab0" providerId="AD" clId="Web-{DAF55D70-DB39-9C33-8A61-311E2DB0946E}" dt="2025-01-29T11:23:30.205" v="198" actId="14100"/>
        <pc:sldMkLst>
          <pc:docMk/>
          <pc:sldMk cId="1604763228" sldId="1149"/>
        </pc:sldMkLst>
        <pc:spChg chg="mod">
          <ac:chgData name="Heddwen Davies" userId="S::heddwen.davies@uwtsd.ac.uk::b3b4628a-d1d7-4a79-b47e-b6ca4059bab0" providerId="AD" clId="Web-{DAF55D70-DB39-9C33-8A61-311E2DB0946E}" dt="2025-01-29T11:23:30.205" v="198" actId="14100"/>
          <ac:spMkLst>
            <pc:docMk/>
            <pc:sldMk cId="1604763228" sldId="1149"/>
            <ac:spMk id="2" creationId="{80A25EFE-4FFD-BF2A-03B7-4B40F2487EFC}"/>
          </ac:spMkLst>
        </pc:spChg>
        <pc:spChg chg="mod">
          <ac:chgData name="Heddwen Davies" userId="S::heddwen.davies@uwtsd.ac.uk::b3b4628a-d1d7-4a79-b47e-b6ca4059bab0" providerId="AD" clId="Web-{DAF55D70-DB39-9C33-8A61-311E2DB0946E}" dt="2025-01-29T11:23:24.877" v="197" actId="20577"/>
          <ac:spMkLst>
            <pc:docMk/>
            <pc:sldMk cId="1604763228" sldId="1149"/>
            <ac:spMk id="3" creationId="{33B694C4-C693-6E46-EC3F-799986490CFC}"/>
          </ac:spMkLst>
        </pc:spChg>
        <pc:spChg chg="add mod">
          <ac:chgData name="Heddwen Davies" userId="S::heddwen.davies@uwtsd.ac.uk::b3b4628a-d1d7-4a79-b47e-b6ca4059bab0" providerId="AD" clId="Web-{DAF55D70-DB39-9C33-8A61-311E2DB0946E}" dt="2025-01-29T11:19:08.346" v="15" actId="1076"/>
          <ac:spMkLst>
            <pc:docMk/>
            <pc:sldMk cId="1604763228" sldId="1149"/>
            <ac:spMk id="5" creationId="{E657B4C9-8206-F97B-F7BE-AB4B1F460C94}"/>
          </ac:spMkLst>
        </pc:spChg>
      </pc:sldChg>
    </pc:docChg>
  </pc:docChgLst>
  <pc:docChgLst>
    <pc:chgData name="Anna Stevenson" userId="S::a.stevenson@uwtsd.ac.uk::ae8dda73-5b0a-4ab6-8413-d9e5d0f56ad1" providerId="AD" clId="Web-{A1F2AA81-9A2C-D7B8-7A57-457787A15E03}"/>
    <pc:docChg chg="addSld delSld modSld sldOrd">
      <pc:chgData name="Anna Stevenson" userId="S::a.stevenson@uwtsd.ac.uk::ae8dda73-5b0a-4ab6-8413-d9e5d0f56ad1" providerId="AD" clId="Web-{A1F2AA81-9A2C-D7B8-7A57-457787A15E03}" dt="2024-03-04T14:06:25.454" v="361"/>
      <pc:docMkLst>
        <pc:docMk/>
      </pc:docMkLst>
      <pc:sldChg chg="modSp ord">
        <pc:chgData name="Anna Stevenson" userId="S::a.stevenson@uwtsd.ac.uk::ae8dda73-5b0a-4ab6-8413-d9e5d0f56ad1" providerId="AD" clId="Web-{A1F2AA81-9A2C-D7B8-7A57-457787A15E03}" dt="2024-03-04T12:43:50.168" v="19"/>
        <pc:sldMkLst>
          <pc:docMk/>
          <pc:sldMk cId="857941106" sldId="1122"/>
        </pc:sldMkLst>
        <pc:spChg chg="mod">
          <ac:chgData name="Anna Stevenson" userId="S::a.stevenson@uwtsd.ac.uk::ae8dda73-5b0a-4ab6-8413-d9e5d0f56ad1" providerId="AD" clId="Web-{A1F2AA81-9A2C-D7B8-7A57-457787A15E03}" dt="2024-03-04T12:43:07.836" v="17" actId="20577"/>
          <ac:spMkLst>
            <pc:docMk/>
            <pc:sldMk cId="857941106" sldId="1122"/>
            <ac:spMk id="22" creationId="{9D0A375F-0829-8ABC-47B8-F7112108CCCB}"/>
          </ac:spMkLst>
        </pc:spChg>
      </pc:sldChg>
      <pc:sldChg chg="addSp delSp modSp">
        <pc:chgData name="Anna Stevenson" userId="S::a.stevenson@uwtsd.ac.uk::ae8dda73-5b0a-4ab6-8413-d9e5d0f56ad1" providerId="AD" clId="Web-{A1F2AA81-9A2C-D7B8-7A57-457787A15E03}" dt="2024-03-04T12:52:10.299" v="227" actId="1076"/>
        <pc:sldMkLst>
          <pc:docMk/>
          <pc:sldMk cId="1746948534" sldId="1123"/>
        </pc:sldMkLst>
        <pc:spChg chg="mod">
          <ac:chgData name="Anna Stevenson" userId="S::a.stevenson@uwtsd.ac.uk::ae8dda73-5b0a-4ab6-8413-d9e5d0f56ad1" providerId="AD" clId="Web-{A1F2AA81-9A2C-D7B8-7A57-457787A15E03}" dt="2024-03-04T12:52:10.299" v="227" actId="1076"/>
          <ac:spMkLst>
            <pc:docMk/>
            <pc:sldMk cId="1746948534" sldId="1123"/>
            <ac:spMk id="2" creationId="{47F052B4-DFBF-CE90-F793-23A278C354A3}"/>
          </ac:spMkLst>
        </pc:spChg>
        <pc:spChg chg="del">
          <ac:chgData name="Anna Stevenson" userId="S::a.stevenson@uwtsd.ac.uk::ae8dda73-5b0a-4ab6-8413-d9e5d0f56ad1" providerId="AD" clId="Web-{A1F2AA81-9A2C-D7B8-7A57-457787A15E03}" dt="2024-03-04T12:46:05.818" v="31"/>
          <ac:spMkLst>
            <pc:docMk/>
            <pc:sldMk cId="1746948534" sldId="1123"/>
            <ac:spMk id="3" creationId="{A25E5665-F3EA-E646-A545-716A331E9B44}"/>
          </ac:spMkLst>
        </pc:spChg>
        <pc:spChg chg="add del mod">
          <ac:chgData name="Anna Stevenson" userId="S::a.stevenson@uwtsd.ac.uk::ae8dda73-5b0a-4ab6-8413-d9e5d0f56ad1" providerId="AD" clId="Web-{A1F2AA81-9A2C-D7B8-7A57-457787A15E03}" dt="2024-03-04T12:51:54.501" v="217"/>
          <ac:spMkLst>
            <pc:docMk/>
            <pc:sldMk cId="1746948534" sldId="1123"/>
            <ac:spMk id="5" creationId="{4E9DECC1-1992-D6D4-02E8-566050CE4DC2}"/>
          </ac:spMkLst>
        </pc:spChg>
      </pc:sldChg>
      <pc:sldChg chg="modSp">
        <pc:chgData name="Anna Stevenson" userId="S::a.stevenson@uwtsd.ac.uk::ae8dda73-5b0a-4ab6-8413-d9e5d0f56ad1" providerId="AD" clId="Web-{A1F2AA81-9A2C-D7B8-7A57-457787A15E03}" dt="2024-03-04T12:55:10.578" v="360" actId="20577"/>
        <pc:sldMkLst>
          <pc:docMk/>
          <pc:sldMk cId="1492914202" sldId="1124"/>
        </pc:sldMkLst>
        <pc:spChg chg="mod">
          <ac:chgData name="Anna Stevenson" userId="S::a.stevenson@uwtsd.ac.uk::ae8dda73-5b0a-4ab6-8413-d9e5d0f56ad1" providerId="AD" clId="Web-{A1F2AA81-9A2C-D7B8-7A57-457787A15E03}" dt="2024-03-04T12:55:10.578" v="360" actId="20577"/>
          <ac:spMkLst>
            <pc:docMk/>
            <pc:sldMk cId="1492914202" sldId="1124"/>
            <ac:spMk id="4" creationId="{98991C13-AFC0-FB6C-CC76-53304E7F12BD}"/>
          </ac:spMkLst>
        </pc:spChg>
        <pc:spChg chg="mod">
          <ac:chgData name="Anna Stevenson" userId="S::a.stevenson@uwtsd.ac.uk::ae8dda73-5b0a-4ab6-8413-d9e5d0f56ad1" providerId="AD" clId="Web-{A1F2AA81-9A2C-D7B8-7A57-457787A15E03}" dt="2024-03-04T12:44:50.907" v="27" actId="20577"/>
          <ac:spMkLst>
            <pc:docMk/>
            <pc:sldMk cId="1492914202" sldId="1124"/>
            <ac:spMk id="6" creationId="{C68090FB-3BAC-41BE-DA37-A775559752D3}"/>
          </ac:spMkLst>
        </pc:spChg>
      </pc:sldChg>
      <pc:sldChg chg="del">
        <pc:chgData name="Anna Stevenson" userId="S::a.stevenson@uwtsd.ac.uk::ae8dda73-5b0a-4ab6-8413-d9e5d0f56ad1" providerId="AD" clId="Web-{A1F2AA81-9A2C-D7B8-7A57-457787A15E03}" dt="2024-03-04T14:06:25.454" v="361"/>
        <pc:sldMkLst>
          <pc:docMk/>
          <pc:sldMk cId="2443469280" sldId="1125"/>
        </pc:sldMkLst>
      </pc:sldChg>
      <pc:sldChg chg="modSp">
        <pc:chgData name="Anna Stevenson" userId="S::a.stevenson@uwtsd.ac.uk::ae8dda73-5b0a-4ab6-8413-d9e5d0f56ad1" providerId="AD" clId="Web-{A1F2AA81-9A2C-D7B8-7A57-457787A15E03}" dt="2024-03-04T12:45:37.801" v="30" actId="20577"/>
        <pc:sldMkLst>
          <pc:docMk/>
          <pc:sldMk cId="3294791227" sldId="1144"/>
        </pc:sldMkLst>
        <pc:spChg chg="mod">
          <ac:chgData name="Anna Stevenson" userId="S::a.stevenson@uwtsd.ac.uk::ae8dda73-5b0a-4ab6-8413-d9e5d0f56ad1" providerId="AD" clId="Web-{A1F2AA81-9A2C-D7B8-7A57-457787A15E03}" dt="2024-03-04T12:45:37.801" v="30" actId="20577"/>
          <ac:spMkLst>
            <pc:docMk/>
            <pc:sldMk cId="3294791227" sldId="1144"/>
            <ac:spMk id="3" creationId="{D72BCE3B-CE47-CF08-85D3-BF3A1286358E}"/>
          </ac:spMkLst>
        </pc:spChg>
      </pc:sldChg>
      <pc:sldChg chg="modSp">
        <pc:chgData name="Anna Stevenson" userId="S::a.stevenson@uwtsd.ac.uk::ae8dda73-5b0a-4ab6-8413-d9e5d0f56ad1" providerId="AD" clId="Web-{A1F2AA81-9A2C-D7B8-7A57-457787A15E03}" dt="2024-03-04T12:54:37.560" v="343" actId="14100"/>
        <pc:sldMkLst>
          <pc:docMk/>
          <pc:sldMk cId="178157509" sldId="1146"/>
        </pc:sldMkLst>
        <pc:spChg chg="mod">
          <ac:chgData name="Anna Stevenson" userId="S::a.stevenson@uwtsd.ac.uk::ae8dda73-5b0a-4ab6-8413-d9e5d0f56ad1" providerId="AD" clId="Web-{A1F2AA81-9A2C-D7B8-7A57-457787A15E03}" dt="2024-03-04T12:54:37.560" v="343" actId="14100"/>
          <ac:spMkLst>
            <pc:docMk/>
            <pc:sldMk cId="178157509" sldId="1146"/>
            <ac:spMk id="6" creationId="{CE526DF6-61BE-B283-ADC0-56A54D46BF44}"/>
          </ac:spMkLst>
        </pc:spChg>
      </pc:sldChg>
      <pc:sldChg chg="ord">
        <pc:chgData name="Anna Stevenson" userId="S::a.stevenson@uwtsd.ac.uk::ae8dda73-5b0a-4ab6-8413-d9e5d0f56ad1" providerId="AD" clId="Web-{A1F2AA81-9A2C-D7B8-7A57-457787A15E03}" dt="2024-03-04T12:43:50.168" v="18"/>
        <pc:sldMkLst>
          <pc:docMk/>
          <pc:sldMk cId="3400495817" sldId="1147"/>
        </pc:sldMkLst>
      </pc:sldChg>
      <pc:sldChg chg="ord">
        <pc:chgData name="Anna Stevenson" userId="S::a.stevenson@uwtsd.ac.uk::ae8dda73-5b0a-4ab6-8413-d9e5d0f56ad1" providerId="AD" clId="Web-{A1F2AA81-9A2C-D7B8-7A57-457787A15E03}" dt="2024-03-04T12:45:13.971" v="29"/>
        <pc:sldMkLst>
          <pc:docMk/>
          <pc:sldMk cId="1604763228" sldId="1149"/>
        </pc:sldMkLst>
      </pc:sldChg>
      <pc:sldChg chg="addSp delSp modSp new">
        <pc:chgData name="Anna Stevenson" userId="S::a.stevenson@uwtsd.ac.uk::ae8dda73-5b0a-4ab6-8413-d9e5d0f56ad1" providerId="AD" clId="Web-{A1F2AA81-9A2C-D7B8-7A57-457787A15E03}" dt="2024-03-04T12:51:18.233" v="212" actId="20577"/>
        <pc:sldMkLst>
          <pc:docMk/>
          <pc:sldMk cId="3999793162" sldId="1150"/>
        </pc:sldMkLst>
        <pc:spChg chg="mod">
          <ac:chgData name="Anna Stevenson" userId="S::a.stevenson@uwtsd.ac.uk::ae8dda73-5b0a-4ab6-8413-d9e5d0f56ad1" providerId="AD" clId="Web-{A1F2AA81-9A2C-D7B8-7A57-457787A15E03}" dt="2024-03-04T12:46:43.384" v="50" actId="20577"/>
          <ac:spMkLst>
            <pc:docMk/>
            <pc:sldMk cId="3999793162" sldId="1150"/>
            <ac:spMk id="2" creationId="{999093E8-0834-A2FB-AFA1-768906F30333}"/>
          </ac:spMkLst>
        </pc:spChg>
        <pc:spChg chg="mod">
          <ac:chgData name="Anna Stevenson" userId="S::a.stevenson@uwtsd.ac.uk::ae8dda73-5b0a-4ab6-8413-d9e5d0f56ad1" providerId="AD" clId="Web-{A1F2AA81-9A2C-D7B8-7A57-457787A15E03}" dt="2024-03-04T12:48:50.362" v="120" actId="14100"/>
          <ac:spMkLst>
            <pc:docMk/>
            <pc:sldMk cId="3999793162" sldId="1150"/>
            <ac:spMk id="3" creationId="{D29F16DC-F13D-CB0A-CA1D-CA3600F5AEAB}"/>
          </ac:spMkLst>
        </pc:spChg>
        <pc:spChg chg="add mod">
          <ac:chgData name="Anna Stevenson" userId="S::a.stevenson@uwtsd.ac.uk::ae8dda73-5b0a-4ab6-8413-d9e5d0f56ad1" providerId="AD" clId="Web-{A1F2AA81-9A2C-D7B8-7A57-457787A15E03}" dt="2024-03-04T12:51:18.233" v="212" actId="20577"/>
          <ac:spMkLst>
            <pc:docMk/>
            <pc:sldMk cId="3999793162" sldId="1150"/>
            <ac:spMk id="7" creationId="{F0ABE72B-F570-736C-5B59-52DC91828567}"/>
          </ac:spMkLst>
        </pc:spChg>
        <pc:graphicFrameChg chg="add del mod">
          <ac:chgData name="Anna Stevenson" userId="S::a.stevenson@uwtsd.ac.uk::ae8dda73-5b0a-4ab6-8413-d9e5d0f56ad1" providerId="AD" clId="Web-{A1F2AA81-9A2C-D7B8-7A57-457787A15E03}" dt="2024-03-04T12:49:02.629" v="122"/>
          <ac:graphicFrameMkLst>
            <pc:docMk/>
            <pc:sldMk cId="3999793162" sldId="1150"/>
            <ac:graphicFrameMk id="5" creationId="{5D048267-5BC6-8C92-9676-9E460617AE15}"/>
          </ac:graphicFrameMkLst>
        </pc:graphicFrameChg>
      </pc:sldChg>
    </pc:docChg>
  </pc:docChgLst>
  <pc:docChgLst>
    <pc:chgData name="Anna Stevenson" userId="S::a.stevenson@uwtsd.ac.uk::ae8dda73-5b0a-4ab6-8413-d9e5d0f56ad1" providerId="AD" clId="Web-{B577D926-69BB-8348-2DD6-D66DBF6773E7}"/>
    <pc:docChg chg="addSld delSld modSld">
      <pc:chgData name="Anna Stevenson" userId="S::a.stevenson@uwtsd.ac.uk::ae8dda73-5b0a-4ab6-8413-d9e5d0f56ad1" providerId="AD" clId="Web-{B577D926-69BB-8348-2DD6-D66DBF6773E7}" dt="2024-02-22T11:10:30.197" v="424"/>
      <pc:docMkLst>
        <pc:docMk/>
      </pc:docMkLst>
      <pc:sldChg chg="del">
        <pc:chgData name="Anna Stevenson" userId="S::a.stevenson@uwtsd.ac.uk::ae8dda73-5b0a-4ab6-8413-d9e5d0f56ad1" providerId="AD" clId="Web-{B577D926-69BB-8348-2DD6-D66DBF6773E7}" dt="2024-02-22T10:52:06.368" v="26"/>
        <pc:sldMkLst>
          <pc:docMk/>
          <pc:sldMk cId="303478354" sldId="337"/>
        </pc:sldMkLst>
      </pc:sldChg>
      <pc:sldChg chg="del">
        <pc:chgData name="Anna Stevenson" userId="S::a.stevenson@uwtsd.ac.uk::ae8dda73-5b0a-4ab6-8413-d9e5d0f56ad1" providerId="AD" clId="Web-{B577D926-69BB-8348-2DD6-D66DBF6773E7}" dt="2024-02-22T10:51:59.039" v="8"/>
        <pc:sldMkLst>
          <pc:docMk/>
          <pc:sldMk cId="1188143961" sldId="342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83" v="35"/>
        <pc:sldMkLst>
          <pc:docMk/>
          <pc:sldMk cId="2690141705" sldId="1037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99" v="43"/>
        <pc:sldMkLst>
          <pc:docMk/>
          <pc:sldMk cId="2165642300" sldId="1038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99" v="42"/>
        <pc:sldMkLst>
          <pc:docMk/>
          <pc:sldMk cId="4057481595" sldId="1039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83" v="39"/>
        <pc:sldMkLst>
          <pc:docMk/>
          <pc:sldMk cId="2367506008" sldId="1041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68" v="25"/>
        <pc:sldMkLst>
          <pc:docMk/>
          <pc:sldMk cId="3385761516" sldId="1045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68" v="24"/>
        <pc:sldMkLst>
          <pc:docMk/>
          <pc:sldMk cId="3870796222" sldId="1046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68" v="23"/>
        <pc:sldMkLst>
          <pc:docMk/>
          <pc:sldMk cId="2148495699" sldId="1047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68" v="22"/>
        <pc:sldMkLst>
          <pc:docMk/>
          <pc:sldMk cId="785815094" sldId="1048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52" v="21"/>
        <pc:sldMkLst>
          <pc:docMk/>
          <pc:sldMk cId="4243620346" sldId="1049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52" v="20"/>
        <pc:sldMkLst>
          <pc:docMk/>
          <pc:sldMk cId="2304397051" sldId="1050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52" v="19"/>
        <pc:sldMkLst>
          <pc:docMk/>
          <pc:sldMk cId="2662468466" sldId="1051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52" v="18"/>
        <pc:sldMkLst>
          <pc:docMk/>
          <pc:sldMk cId="3626183732" sldId="1052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52" v="17"/>
        <pc:sldMkLst>
          <pc:docMk/>
          <pc:sldMk cId="1368679796" sldId="1053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52" v="16"/>
        <pc:sldMkLst>
          <pc:docMk/>
          <pc:sldMk cId="1250624989" sldId="1054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52" v="15"/>
        <pc:sldMkLst>
          <pc:docMk/>
          <pc:sldMk cId="1433644597" sldId="1055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52" v="14"/>
        <pc:sldMkLst>
          <pc:docMk/>
          <pc:sldMk cId="4170994221" sldId="1056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83" v="40"/>
        <pc:sldMkLst>
          <pc:docMk/>
          <pc:sldMk cId="1623298131" sldId="1057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99" v="41"/>
        <pc:sldMkLst>
          <pc:docMk/>
          <pc:sldMk cId="3221305978" sldId="1059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68" v="33"/>
        <pc:sldMkLst>
          <pc:docMk/>
          <pc:sldMk cId="3040002201" sldId="1069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83" v="34"/>
        <pc:sldMkLst>
          <pc:docMk/>
          <pc:sldMk cId="3173479264" sldId="1071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99" v="44"/>
        <pc:sldMkLst>
          <pc:docMk/>
          <pc:sldMk cId="1537884161" sldId="1072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99" v="45"/>
        <pc:sldMkLst>
          <pc:docMk/>
          <pc:sldMk cId="720311173" sldId="1073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99" v="46"/>
        <pc:sldMkLst>
          <pc:docMk/>
          <pc:sldMk cId="787569282" sldId="1074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414" v="48"/>
        <pc:sldMkLst>
          <pc:docMk/>
          <pc:sldMk cId="799606971" sldId="1075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414" v="49"/>
        <pc:sldMkLst>
          <pc:docMk/>
          <pc:sldMk cId="671636627" sldId="1077"/>
        </pc:sldMkLst>
      </pc:sldChg>
      <pc:sldChg chg="del">
        <pc:chgData name="Anna Stevenson" userId="S::a.stevenson@uwtsd.ac.uk::ae8dda73-5b0a-4ab6-8413-d9e5d0f56ad1" providerId="AD" clId="Web-{B577D926-69BB-8348-2DD6-D66DBF6773E7}" dt="2024-02-22T10:51:59.055" v="9"/>
        <pc:sldMkLst>
          <pc:docMk/>
          <pc:sldMk cId="1190526555" sldId="1082"/>
        </pc:sldMkLst>
      </pc:sldChg>
      <pc:sldChg chg="del">
        <pc:chgData name="Anna Stevenson" userId="S::a.stevenson@uwtsd.ac.uk::ae8dda73-5b0a-4ab6-8413-d9e5d0f56ad1" providerId="AD" clId="Web-{B577D926-69BB-8348-2DD6-D66DBF6773E7}" dt="2024-02-22T10:52:00.945" v="11"/>
        <pc:sldMkLst>
          <pc:docMk/>
          <pc:sldMk cId="551147533" sldId="1083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52" v="12"/>
        <pc:sldMkLst>
          <pc:docMk/>
          <pc:sldMk cId="2726917727" sldId="1084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52" v="13"/>
        <pc:sldMkLst>
          <pc:docMk/>
          <pc:sldMk cId="1306990077" sldId="1086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68" v="27"/>
        <pc:sldMkLst>
          <pc:docMk/>
          <pc:sldMk cId="2797324923" sldId="1091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68" v="29"/>
        <pc:sldMkLst>
          <pc:docMk/>
          <pc:sldMk cId="3044773700" sldId="1092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68" v="30"/>
        <pc:sldMkLst>
          <pc:docMk/>
          <pc:sldMk cId="766080046" sldId="1093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68" v="31"/>
        <pc:sldMkLst>
          <pc:docMk/>
          <pc:sldMk cId="836449457" sldId="1094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99" v="47"/>
        <pc:sldMkLst>
          <pc:docMk/>
          <pc:sldMk cId="109655818" sldId="1095"/>
        </pc:sldMkLst>
      </pc:sldChg>
      <pc:sldChg chg="modSp">
        <pc:chgData name="Anna Stevenson" userId="S::a.stevenson@uwtsd.ac.uk::ae8dda73-5b0a-4ab6-8413-d9e5d0f56ad1" providerId="AD" clId="Web-{B577D926-69BB-8348-2DD6-D66DBF6773E7}" dt="2024-02-22T10:51:43.694" v="6" actId="20577"/>
        <pc:sldMkLst>
          <pc:docMk/>
          <pc:sldMk cId="2819885120" sldId="1097"/>
        </pc:sldMkLst>
        <pc:spChg chg="mod">
          <ac:chgData name="Anna Stevenson" userId="S::a.stevenson@uwtsd.ac.uk::ae8dda73-5b0a-4ab6-8413-d9e5d0f56ad1" providerId="AD" clId="Web-{B577D926-69BB-8348-2DD6-D66DBF6773E7}" dt="2024-02-22T10:51:43.694" v="6" actId="20577"/>
          <ac:spMkLst>
            <pc:docMk/>
            <pc:sldMk cId="2819885120" sldId="1097"/>
            <ac:spMk id="2" creationId="{C612F9A8-4CCB-FBB5-B699-266B3FE167F4}"/>
          </ac:spMkLst>
        </pc:spChg>
      </pc:sldChg>
      <pc:sldChg chg="del">
        <pc:chgData name="Anna Stevenson" userId="S::a.stevenson@uwtsd.ac.uk::ae8dda73-5b0a-4ab6-8413-d9e5d0f56ad1" providerId="AD" clId="Web-{B577D926-69BB-8348-2DD6-D66DBF6773E7}" dt="2024-02-22T10:52:06.383" v="38"/>
        <pc:sldMkLst>
          <pc:docMk/>
          <pc:sldMk cId="3040904172" sldId="1098"/>
        </pc:sldMkLst>
      </pc:sldChg>
      <pc:sldChg chg="del">
        <pc:chgData name="Anna Stevenson" userId="S::a.stevenson@uwtsd.ac.uk::ae8dda73-5b0a-4ab6-8413-d9e5d0f56ad1" providerId="AD" clId="Web-{B577D926-69BB-8348-2DD6-D66DBF6773E7}" dt="2024-02-22T10:51:59.055" v="10"/>
        <pc:sldMkLst>
          <pc:docMk/>
          <pc:sldMk cId="2569125772" sldId="1101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68" v="32"/>
        <pc:sldMkLst>
          <pc:docMk/>
          <pc:sldMk cId="575797120" sldId="1104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83" v="37"/>
        <pc:sldMkLst>
          <pc:docMk/>
          <pc:sldMk cId="2822618862" sldId="1105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83" v="36"/>
        <pc:sldMkLst>
          <pc:docMk/>
          <pc:sldMk cId="3910658380" sldId="1106"/>
        </pc:sldMkLst>
      </pc:sldChg>
      <pc:sldChg chg="del">
        <pc:chgData name="Anna Stevenson" userId="S::a.stevenson@uwtsd.ac.uk::ae8dda73-5b0a-4ab6-8413-d9e5d0f56ad1" providerId="AD" clId="Web-{B577D926-69BB-8348-2DD6-D66DBF6773E7}" dt="2024-02-22T10:52:06.368" v="28"/>
        <pc:sldMkLst>
          <pc:docMk/>
          <pc:sldMk cId="701403035" sldId="1107"/>
        </pc:sldMkLst>
      </pc:sldChg>
      <pc:sldChg chg="del">
        <pc:chgData name="Anna Stevenson" userId="S::a.stevenson@uwtsd.ac.uk::ae8dda73-5b0a-4ab6-8413-d9e5d0f56ad1" providerId="AD" clId="Web-{B577D926-69BB-8348-2DD6-D66DBF6773E7}" dt="2024-02-22T10:51:59.039" v="7"/>
        <pc:sldMkLst>
          <pc:docMk/>
          <pc:sldMk cId="1783933296" sldId="1108"/>
        </pc:sldMkLst>
      </pc:sldChg>
      <pc:sldChg chg="del">
        <pc:chgData name="Anna Stevenson" userId="S::a.stevenson@uwtsd.ac.uk::ae8dda73-5b0a-4ab6-8413-d9e5d0f56ad1" providerId="AD" clId="Web-{B577D926-69BB-8348-2DD6-D66DBF6773E7}" dt="2024-02-22T10:52:17.337" v="50"/>
        <pc:sldMkLst>
          <pc:docMk/>
          <pc:sldMk cId="1327628793" sldId="1113"/>
        </pc:sldMkLst>
      </pc:sldChg>
      <pc:sldChg chg="modSp">
        <pc:chgData name="Anna Stevenson" userId="S::a.stevenson@uwtsd.ac.uk::ae8dda73-5b0a-4ab6-8413-d9e5d0f56ad1" providerId="AD" clId="Web-{B577D926-69BB-8348-2DD6-D66DBF6773E7}" dt="2024-02-22T11:06:27.773" v="279" actId="20577"/>
        <pc:sldMkLst>
          <pc:docMk/>
          <pc:sldMk cId="2596308783" sldId="1126"/>
        </pc:sldMkLst>
        <pc:spChg chg="mod">
          <ac:chgData name="Anna Stevenson" userId="S::a.stevenson@uwtsd.ac.uk::ae8dda73-5b0a-4ab6-8413-d9e5d0f56ad1" providerId="AD" clId="Web-{B577D926-69BB-8348-2DD6-D66DBF6773E7}" dt="2024-02-22T11:06:24.445" v="277" actId="20577"/>
          <ac:spMkLst>
            <pc:docMk/>
            <pc:sldMk cId="2596308783" sldId="1126"/>
            <ac:spMk id="2" creationId="{85F38587-66B9-99AE-F091-45CD6CCAC1D3}"/>
          </ac:spMkLst>
        </pc:spChg>
        <pc:spChg chg="mod">
          <ac:chgData name="Anna Stevenson" userId="S::a.stevenson@uwtsd.ac.uk::ae8dda73-5b0a-4ab6-8413-d9e5d0f56ad1" providerId="AD" clId="Web-{B577D926-69BB-8348-2DD6-D66DBF6773E7}" dt="2024-02-22T11:06:27.773" v="279" actId="20577"/>
          <ac:spMkLst>
            <pc:docMk/>
            <pc:sldMk cId="2596308783" sldId="1126"/>
            <ac:spMk id="3" creationId="{4B9B5A54-0963-DD19-A870-D39152E63D42}"/>
          </ac:spMkLst>
        </pc:spChg>
      </pc:sldChg>
      <pc:sldChg chg="addSp delSp modSp mod setBg modNotes">
        <pc:chgData name="Anna Stevenson" userId="S::a.stevenson@uwtsd.ac.uk::ae8dda73-5b0a-4ab6-8413-d9e5d0f56ad1" providerId="AD" clId="Web-{B577D926-69BB-8348-2DD6-D66DBF6773E7}" dt="2024-02-22T11:03:29.854" v="239" actId="20577"/>
        <pc:sldMkLst>
          <pc:docMk/>
          <pc:sldMk cId="481186998" sldId="1128"/>
        </pc:sldMkLst>
        <pc:spChg chg="mod">
          <ac:chgData name="Anna Stevenson" userId="S::a.stevenson@uwtsd.ac.uk::ae8dda73-5b0a-4ab6-8413-d9e5d0f56ad1" providerId="AD" clId="Web-{B577D926-69BB-8348-2DD6-D66DBF6773E7}" dt="2024-02-22T11:03:11.228" v="234"/>
          <ac:spMkLst>
            <pc:docMk/>
            <pc:sldMk cId="481186998" sldId="1128"/>
            <ac:spMk id="2" creationId="{D9499938-7588-EAA3-4255-AC5C5C54BC49}"/>
          </ac:spMkLst>
        </pc:spChg>
        <pc:spChg chg="del mod">
          <ac:chgData name="Anna Stevenson" userId="S::a.stevenson@uwtsd.ac.uk::ae8dda73-5b0a-4ab6-8413-d9e5d0f56ad1" providerId="AD" clId="Web-{B577D926-69BB-8348-2DD6-D66DBF6773E7}" dt="2024-02-22T11:03:11.228" v="234"/>
          <ac:spMkLst>
            <pc:docMk/>
            <pc:sldMk cId="481186998" sldId="1128"/>
            <ac:spMk id="3" creationId="{6439DEA5-24F6-E10E-8B99-8CD39ABD42EA}"/>
          </ac:spMkLst>
        </pc:spChg>
        <pc:spChg chg="add">
          <ac:chgData name="Anna Stevenson" userId="S::a.stevenson@uwtsd.ac.uk::ae8dda73-5b0a-4ab6-8413-d9e5d0f56ad1" providerId="AD" clId="Web-{B577D926-69BB-8348-2DD6-D66DBF6773E7}" dt="2024-02-22T11:03:11.228" v="234"/>
          <ac:spMkLst>
            <pc:docMk/>
            <pc:sldMk cId="481186998" sldId="1128"/>
            <ac:spMk id="9" creationId="{7517A47C-B2E5-4B79-8061-D74B1311AF6E}"/>
          </ac:spMkLst>
        </pc:spChg>
        <pc:spChg chg="add">
          <ac:chgData name="Anna Stevenson" userId="S::a.stevenson@uwtsd.ac.uk::ae8dda73-5b0a-4ab6-8413-d9e5d0f56ad1" providerId="AD" clId="Web-{B577D926-69BB-8348-2DD6-D66DBF6773E7}" dt="2024-02-22T11:03:11.228" v="234"/>
          <ac:spMkLst>
            <pc:docMk/>
            <pc:sldMk cId="481186998" sldId="1128"/>
            <ac:spMk id="11" creationId="{C505E780-2083-4CB5-A42A-5E0E2908ECC3}"/>
          </ac:spMkLst>
        </pc:spChg>
        <pc:spChg chg="add">
          <ac:chgData name="Anna Stevenson" userId="S::a.stevenson@uwtsd.ac.uk::ae8dda73-5b0a-4ab6-8413-d9e5d0f56ad1" providerId="AD" clId="Web-{B577D926-69BB-8348-2DD6-D66DBF6773E7}" dt="2024-02-22T11:03:11.228" v="234"/>
          <ac:spMkLst>
            <pc:docMk/>
            <pc:sldMk cId="481186998" sldId="1128"/>
            <ac:spMk id="13" creationId="{D2C0AE1C-0118-41AE-8A10-7CDCBF10E96F}"/>
          </ac:spMkLst>
        </pc:spChg>
        <pc:spChg chg="add">
          <ac:chgData name="Anna Stevenson" userId="S::a.stevenson@uwtsd.ac.uk::ae8dda73-5b0a-4ab6-8413-d9e5d0f56ad1" providerId="AD" clId="Web-{B577D926-69BB-8348-2DD6-D66DBF6773E7}" dt="2024-02-22T11:03:11.228" v="234"/>
          <ac:spMkLst>
            <pc:docMk/>
            <pc:sldMk cId="481186998" sldId="1128"/>
            <ac:spMk id="15" creationId="{463EEC44-1BA3-44ED-81FC-A644B04B2A44}"/>
          </ac:spMkLst>
        </pc:spChg>
        <pc:graphicFrameChg chg="add modGraphic">
          <ac:chgData name="Anna Stevenson" userId="S::a.stevenson@uwtsd.ac.uk::ae8dda73-5b0a-4ab6-8413-d9e5d0f56ad1" providerId="AD" clId="Web-{B577D926-69BB-8348-2DD6-D66DBF6773E7}" dt="2024-02-22T11:03:29.854" v="239" actId="20577"/>
          <ac:graphicFrameMkLst>
            <pc:docMk/>
            <pc:sldMk cId="481186998" sldId="1128"/>
            <ac:graphicFrameMk id="5" creationId="{5A4EB912-5F5D-2124-87BC-CF0AE2771F09}"/>
          </ac:graphicFrameMkLst>
        </pc:graphicFrameChg>
      </pc:sldChg>
      <pc:sldChg chg="addSp modSp mod setBg modNotes">
        <pc:chgData name="Anna Stevenson" userId="S::a.stevenson@uwtsd.ac.uk::ae8dda73-5b0a-4ab6-8413-d9e5d0f56ad1" providerId="AD" clId="Web-{B577D926-69BB-8348-2DD6-D66DBF6773E7}" dt="2024-02-22T11:06:46.118" v="299" actId="20577"/>
        <pc:sldMkLst>
          <pc:docMk/>
          <pc:sldMk cId="186697262" sldId="1129"/>
        </pc:sldMkLst>
        <pc:spChg chg="mod">
          <ac:chgData name="Anna Stevenson" userId="S::a.stevenson@uwtsd.ac.uk::ae8dda73-5b0a-4ab6-8413-d9e5d0f56ad1" providerId="AD" clId="Web-{B577D926-69BB-8348-2DD6-D66DBF6773E7}" dt="2024-02-22T11:01:24.501" v="192"/>
          <ac:spMkLst>
            <pc:docMk/>
            <pc:sldMk cId="186697262" sldId="1129"/>
            <ac:spMk id="2" creationId="{88560043-9166-3204-7521-C3EC55B923A4}"/>
          </ac:spMkLst>
        </pc:spChg>
        <pc:spChg chg="mod">
          <ac:chgData name="Anna Stevenson" userId="S::a.stevenson@uwtsd.ac.uk::ae8dda73-5b0a-4ab6-8413-d9e5d0f56ad1" providerId="AD" clId="Web-{B577D926-69BB-8348-2DD6-D66DBF6773E7}" dt="2024-02-22T11:06:46.118" v="299" actId="20577"/>
          <ac:spMkLst>
            <pc:docMk/>
            <pc:sldMk cId="186697262" sldId="1129"/>
            <ac:spMk id="3" creationId="{AD658189-8965-2D54-A804-7311250E4D7A}"/>
          </ac:spMkLst>
        </pc:spChg>
        <pc:spChg chg="add">
          <ac:chgData name="Anna Stevenson" userId="S::a.stevenson@uwtsd.ac.uk::ae8dda73-5b0a-4ab6-8413-d9e5d0f56ad1" providerId="AD" clId="Web-{B577D926-69BB-8348-2DD6-D66DBF6773E7}" dt="2024-02-22T11:01:24.501" v="192"/>
          <ac:spMkLst>
            <pc:docMk/>
            <pc:sldMk cId="186697262" sldId="1129"/>
            <ac:spMk id="9" creationId="{F13C74B1-5B17-4795-BED0-7140497B445A}"/>
          </ac:spMkLst>
        </pc:spChg>
        <pc:spChg chg="add">
          <ac:chgData name="Anna Stevenson" userId="S::a.stevenson@uwtsd.ac.uk::ae8dda73-5b0a-4ab6-8413-d9e5d0f56ad1" providerId="AD" clId="Web-{B577D926-69BB-8348-2DD6-D66DBF6773E7}" dt="2024-02-22T11:01:24.501" v="192"/>
          <ac:spMkLst>
            <pc:docMk/>
            <pc:sldMk cId="186697262" sldId="1129"/>
            <ac:spMk id="11" creationId="{D4974D33-8DC5-464E-8C6D-BE58F0669C17}"/>
          </ac:spMkLst>
        </pc:spChg>
        <pc:picChg chg="add mod">
          <ac:chgData name="Anna Stevenson" userId="S::a.stevenson@uwtsd.ac.uk::ae8dda73-5b0a-4ab6-8413-d9e5d0f56ad1" providerId="AD" clId="Web-{B577D926-69BB-8348-2DD6-D66DBF6773E7}" dt="2024-02-22T11:01:41.721" v="196" actId="1076"/>
          <ac:picMkLst>
            <pc:docMk/>
            <pc:sldMk cId="186697262" sldId="1129"/>
            <ac:picMk id="5" creationId="{E2E5DB36-2045-B06D-8568-73B37A0522FA}"/>
          </ac:picMkLst>
        </pc:picChg>
      </pc:sldChg>
      <pc:sldChg chg="addSp delSp modSp mod setBg">
        <pc:chgData name="Anna Stevenson" userId="S::a.stevenson@uwtsd.ac.uk::ae8dda73-5b0a-4ab6-8413-d9e5d0f56ad1" providerId="AD" clId="Web-{B577D926-69BB-8348-2DD6-D66DBF6773E7}" dt="2024-02-22T10:55:58.712" v="65" actId="1076"/>
        <pc:sldMkLst>
          <pc:docMk/>
          <pc:sldMk cId="2057707319" sldId="1131"/>
        </pc:sldMkLst>
        <pc:spChg chg="mod">
          <ac:chgData name="Anna Stevenson" userId="S::a.stevenson@uwtsd.ac.uk::ae8dda73-5b0a-4ab6-8413-d9e5d0f56ad1" providerId="AD" clId="Web-{B577D926-69BB-8348-2DD6-D66DBF6773E7}" dt="2024-02-22T10:55:00.849" v="55"/>
          <ac:spMkLst>
            <pc:docMk/>
            <pc:sldMk cId="2057707319" sldId="1131"/>
            <ac:spMk id="2" creationId="{644EC024-F86D-9F55-636A-6CE3978812A7}"/>
          </ac:spMkLst>
        </pc:spChg>
        <pc:spChg chg="del mod">
          <ac:chgData name="Anna Stevenson" userId="S::a.stevenson@uwtsd.ac.uk::ae8dda73-5b0a-4ab6-8413-d9e5d0f56ad1" providerId="AD" clId="Web-{B577D926-69BB-8348-2DD6-D66DBF6773E7}" dt="2024-02-22T10:55:00.849" v="55"/>
          <ac:spMkLst>
            <pc:docMk/>
            <pc:sldMk cId="2057707319" sldId="1131"/>
            <ac:spMk id="3" creationId="{D609784D-49B8-EC3F-4AD8-98FFD0B533EB}"/>
          </ac:spMkLst>
        </pc:spChg>
        <pc:spChg chg="add">
          <ac:chgData name="Anna Stevenson" userId="S::a.stevenson@uwtsd.ac.uk::ae8dda73-5b0a-4ab6-8413-d9e5d0f56ad1" providerId="AD" clId="Web-{B577D926-69BB-8348-2DD6-D66DBF6773E7}" dt="2024-02-22T10:55:00.849" v="55"/>
          <ac:spMkLst>
            <pc:docMk/>
            <pc:sldMk cId="2057707319" sldId="1131"/>
            <ac:spMk id="9" creationId="{345A976A-8DE3-4B67-B94B-2044FDD12899}"/>
          </ac:spMkLst>
        </pc:spChg>
        <pc:spChg chg="add">
          <ac:chgData name="Anna Stevenson" userId="S::a.stevenson@uwtsd.ac.uk::ae8dda73-5b0a-4ab6-8413-d9e5d0f56ad1" providerId="AD" clId="Web-{B577D926-69BB-8348-2DD6-D66DBF6773E7}" dt="2024-02-22T10:55:00.849" v="55"/>
          <ac:spMkLst>
            <pc:docMk/>
            <pc:sldMk cId="2057707319" sldId="1131"/>
            <ac:spMk id="11" creationId="{6EAAA1B9-2DDB-49C9-A037-A523D2F13C15}"/>
          </ac:spMkLst>
        </pc:spChg>
        <pc:spChg chg="add mod">
          <ac:chgData name="Anna Stevenson" userId="S::a.stevenson@uwtsd.ac.uk::ae8dda73-5b0a-4ab6-8413-d9e5d0f56ad1" providerId="AD" clId="Web-{B577D926-69BB-8348-2DD6-D66DBF6773E7}" dt="2024-02-22T10:55:58.712" v="65" actId="1076"/>
          <ac:spMkLst>
            <pc:docMk/>
            <pc:sldMk cId="2057707319" sldId="1131"/>
            <ac:spMk id="38" creationId="{E0998B05-6CF6-D424-D6FE-259E0EFF206E}"/>
          </ac:spMkLst>
        </pc:spChg>
        <pc:grpChg chg="add">
          <ac:chgData name="Anna Stevenson" userId="S::a.stevenson@uwtsd.ac.uk::ae8dda73-5b0a-4ab6-8413-d9e5d0f56ad1" providerId="AD" clId="Web-{B577D926-69BB-8348-2DD6-D66DBF6773E7}" dt="2024-02-22T10:55:00.849" v="55"/>
          <ac:grpSpMkLst>
            <pc:docMk/>
            <pc:sldMk cId="2057707319" sldId="1131"/>
            <ac:grpSpMk id="13" creationId="{76566969-F813-4CC5-B3E9-363D85B55C3B}"/>
          </ac:grpSpMkLst>
        </pc:grpChg>
        <pc:grpChg chg="add">
          <ac:chgData name="Anna Stevenson" userId="S::a.stevenson@uwtsd.ac.uk::ae8dda73-5b0a-4ab6-8413-d9e5d0f56ad1" providerId="AD" clId="Web-{B577D926-69BB-8348-2DD6-D66DBF6773E7}" dt="2024-02-22T10:55:00.849" v="55"/>
          <ac:grpSpMkLst>
            <pc:docMk/>
            <pc:sldMk cId="2057707319" sldId="1131"/>
            <ac:grpSpMk id="19" creationId="{0217D733-97B6-4C43-AF0C-5E3CB0EA132A}"/>
          </ac:grpSpMkLst>
        </pc:grpChg>
        <pc:graphicFrameChg chg="add mod modGraphic">
          <ac:chgData name="Anna Stevenson" userId="S::a.stevenson@uwtsd.ac.uk::ae8dda73-5b0a-4ab6-8413-d9e5d0f56ad1" providerId="AD" clId="Web-{B577D926-69BB-8348-2DD6-D66DBF6773E7}" dt="2024-02-22T10:55:55.650" v="64" actId="1076"/>
          <ac:graphicFrameMkLst>
            <pc:docMk/>
            <pc:sldMk cId="2057707319" sldId="1131"/>
            <ac:graphicFrameMk id="5" creationId="{C2A0500B-147D-C7FD-9ABF-0055A6DEDE56}"/>
          </ac:graphicFrameMkLst>
        </pc:graphicFrameChg>
      </pc:sldChg>
      <pc:sldChg chg="addSp delSp modSp new mod setBg">
        <pc:chgData name="Anna Stevenson" userId="S::a.stevenson@uwtsd.ac.uk::ae8dda73-5b0a-4ab6-8413-d9e5d0f56ad1" providerId="AD" clId="Web-{B577D926-69BB-8348-2DD6-D66DBF6773E7}" dt="2024-02-22T11:04:12.216" v="251" actId="20577"/>
        <pc:sldMkLst>
          <pc:docMk/>
          <pc:sldMk cId="1840208590" sldId="1134"/>
        </pc:sldMkLst>
        <pc:spChg chg="mod">
          <ac:chgData name="Anna Stevenson" userId="S::a.stevenson@uwtsd.ac.uk::ae8dda73-5b0a-4ab6-8413-d9e5d0f56ad1" providerId="AD" clId="Web-{B577D926-69BB-8348-2DD6-D66DBF6773E7}" dt="2024-02-22T11:03:41.199" v="240"/>
          <ac:spMkLst>
            <pc:docMk/>
            <pc:sldMk cId="1840208590" sldId="1134"/>
            <ac:spMk id="2" creationId="{FC6E2095-8C33-8A1A-C553-629CD1559770}"/>
          </ac:spMkLst>
        </pc:spChg>
        <pc:spChg chg="del mod">
          <ac:chgData name="Anna Stevenson" userId="S::a.stevenson@uwtsd.ac.uk::ae8dda73-5b0a-4ab6-8413-d9e5d0f56ad1" providerId="AD" clId="Web-{B577D926-69BB-8348-2DD6-D66DBF6773E7}" dt="2024-02-22T11:03:41.199" v="240"/>
          <ac:spMkLst>
            <pc:docMk/>
            <pc:sldMk cId="1840208590" sldId="1134"/>
            <ac:spMk id="3" creationId="{51F1D759-CDDA-5665-77BF-F03587737443}"/>
          </ac:spMkLst>
        </pc:spChg>
        <pc:spChg chg="add">
          <ac:chgData name="Anna Stevenson" userId="S::a.stevenson@uwtsd.ac.uk::ae8dda73-5b0a-4ab6-8413-d9e5d0f56ad1" providerId="AD" clId="Web-{B577D926-69BB-8348-2DD6-D66DBF6773E7}" dt="2024-02-22T11:03:41.199" v="240"/>
          <ac:spMkLst>
            <pc:docMk/>
            <pc:sldMk cId="1840208590" sldId="1134"/>
            <ac:spMk id="9" creationId="{7517A47C-B2E5-4B79-8061-D74B1311AF6E}"/>
          </ac:spMkLst>
        </pc:spChg>
        <pc:spChg chg="add">
          <ac:chgData name="Anna Stevenson" userId="S::a.stevenson@uwtsd.ac.uk::ae8dda73-5b0a-4ab6-8413-d9e5d0f56ad1" providerId="AD" clId="Web-{B577D926-69BB-8348-2DD6-D66DBF6773E7}" dt="2024-02-22T11:03:41.199" v="240"/>
          <ac:spMkLst>
            <pc:docMk/>
            <pc:sldMk cId="1840208590" sldId="1134"/>
            <ac:spMk id="11" creationId="{C505E780-2083-4CB5-A42A-5E0E2908ECC3}"/>
          </ac:spMkLst>
        </pc:spChg>
        <pc:spChg chg="add">
          <ac:chgData name="Anna Stevenson" userId="S::a.stevenson@uwtsd.ac.uk::ae8dda73-5b0a-4ab6-8413-d9e5d0f56ad1" providerId="AD" clId="Web-{B577D926-69BB-8348-2DD6-D66DBF6773E7}" dt="2024-02-22T11:03:41.199" v="240"/>
          <ac:spMkLst>
            <pc:docMk/>
            <pc:sldMk cId="1840208590" sldId="1134"/>
            <ac:spMk id="13" creationId="{D2C0AE1C-0118-41AE-8A10-7CDCBF10E96F}"/>
          </ac:spMkLst>
        </pc:spChg>
        <pc:spChg chg="add">
          <ac:chgData name="Anna Stevenson" userId="S::a.stevenson@uwtsd.ac.uk::ae8dda73-5b0a-4ab6-8413-d9e5d0f56ad1" providerId="AD" clId="Web-{B577D926-69BB-8348-2DD6-D66DBF6773E7}" dt="2024-02-22T11:03:41.199" v="240"/>
          <ac:spMkLst>
            <pc:docMk/>
            <pc:sldMk cId="1840208590" sldId="1134"/>
            <ac:spMk id="15" creationId="{463EEC44-1BA3-44ED-81FC-A644B04B2A44}"/>
          </ac:spMkLst>
        </pc:spChg>
        <pc:graphicFrameChg chg="add modGraphic">
          <ac:chgData name="Anna Stevenson" userId="S::a.stevenson@uwtsd.ac.uk::ae8dda73-5b0a-4ab6-8413-d9e5d0f56ad1" providerId="AD" clId="Web-{B577D926-69BB-8348-2DD6-D66DBF6773E7}" dt="2024-02-22T11:04:12.216" v="251" actId="20577"/>
          <ac:graphicFrameMkLst>
            <pc:docMk/>
            <pc:sldMk cId="1840208590" sldId="1134"/>
            <ac:graphicFrameMk id="5" creationId="{763FD431-33F7-2AEE-A06B-7D3603D74A25}"/>
          </ac:graphicFrameMkLst>
        </pc:graphicFrameChg>
      </pc:sldChg>
      <pc:sldChg chg="addSp delSp modSp new mod setBg modNotes">
        <pc:chgData name="Anna Stevenson" userId="S::a.stevenson@uwtsd.ac.uk::ae8dda73-5b0a-4ab6-8413-d9e5d0f56ad1" providerId="AD" clId="Web-{B577D926-69BB-8348-2DD6-D66DBF6773E7}" dt="2024-02-22T11:10:30.197" v="424"/>
        <pc:sldMkLst>
          <pc:docMk/>
          <pc:sldMk cId="18900592" sldId="1135"/>
        </pc:sldMkLst>
        <pc:spChg chg="mod">
          <ac:chgData name="Anna Stevenson" userId="S::a.stevenson@uwtsd.ac.uk::ae8dda73-5b0a-4ab6-8413-d9e5d0f56ad1" providerId="AD" clId="Web-{B577D926-69BB-8348-2DD6-D66DBF6773E7}" dt="2024-02-22T11:10:30.197" v="424"/>
          <ac:spMkLst>
            <pc:docMk/>
            <pc:sldMk cId="18900592" sldId="1135"/>
            <ac:spMk id="2" creationId="{FA3B79EB-DB8A-70F0-F6E0-4A1DA45193D0}"/>
          </ac:spMkLst>
        </pc:spChg>
        <pc:spChg chg="del mod">
          <ac:chgData name="Anna Stevenson" userId="S::a.stevenson@uwtsd.ac.uk::ae8dda73-5b0a-4ab6-8413-d9e5d0f56ad1" providerId="AD" clId="Web-{B577D926-69BB-8348-2DD6-D66DBF6773E7}" dt="2024-02-22T11:10:30.197" v="424"/>
          <ac:spMkLst>
            <pc:docMk/>
            <pc:sldMk cId="18900592" sldId="1135"/>
            <ac:spMk id="3" creationId="{474474FD-C2F1-4A01-809B-A16FE288A3F6}"/>
          </ac:spMkLst>
        </pc:spChg>
        <pc:spChg chg="add">
          <ac:chgData name="Anna Stevenson" userId="S::a.stevenson@uwtsd.ac.uk::ae8dda73-5b0a-4ab6-8413-d9e5d0f56ad1" providerId="AD" clId="Web-{B577D926-69BB-8348-2DD6-D66DBF6773E7}" dt="2024-02-22T11:10:30.197" v="424"/>
          <ac:spMkLst>
            <pc:docMk/>
            <pc:sldMk cId="18900592" sldId="1135"/>
            <ac:spMk id="9" creationId="{35DB3719-6FDC-4E5D-891D-FF40B7300F64}"/>
          </ac:spMkLst>
        </pc:spChg>
        <pc:spChg chg="add">
          <ac:chgData name="Anna Stevenson" userId="S::a.stevenson@uwtsd.ac.uk::ae8dda73-5b0a-4ab6-8413-d9e5d0f56ad1" providerId="AD" clId="Web-{B577D926-69BB-8348-2DD6-D66DBF6773E7}" dt="2024-02-22T11:10:30.197" v="424"/>
          <ac:spMkLst>
            <pc:docMk/>
            <pc:sldMk cId="18900592" sldId="1135"/>
            <ac:spMk id="11" creationId="{E0CBAC23-2E3F-4A90-BA59-F8299F6A5439}"/>
          </ac:spMkLst>
        </pc:spChg>
        <pc:graphicFrameChg chg="add">
          <ac:chgData name="Anna Stevenson" userId="S::a.stevenson@uwtsd.ac.uk::ae8dda73-5b0a-4ab6-8413-d9e5d0f56ad1" providerId="AD" clId="Web-{B577D926-69BB-8348-2DD6-D66DBF6773E7}" dt="2024-02-22T11:10:30.197" v="424"/>
          <ac:graphicFrameMkLst>
            <pc:docMk/>
            <pc:sldMk cId="18900592" sldId="1135"/>
            <ac:graphicFrameMk id="5" creationId="{6AB7CF9E-B7F1-40BE-F179-861C87063CC9}"/>
          </ac:graphicFrameMkLst>
        </pc:graphicFrameChg>
      </pc:sldChg>
    </pc:docChg>
  </pc:docChgLst>
  <pc:docChgLst>
    <pc:chgData name="Anna Stevenson" userId="S::a.stevenson@uwtsd.ac.uk::ae8dda73-5b0a-4ab6-8413-d9e5d0f56ad1" providerId="AD" clId="Web-{FB861770-1840-0DC7-BE10-B0BDF6551F05}"/>
    <pc:docChg chg="addSld delSld modSld sldOrd">
      <pc:chgData name="Anna Stevenson" userId="S::a.stevenson@uwtsd.ac.uk::ae8dda73-5b0a-4ab6-8413-d9e5d0f56ad1" providerId="AD" clId="Web-{FB861770-1840-0DC7-BE10-B0BDF6551F05}" dt="2023-11-19T11:04:51.765" v="622"/>
      <pc:docMkLst>
        <pc:docMk/>
      </pc:docMkLst>
      <pc:sldChg chg="addSp delSp modSp del mod setBg modNotes">
        <pc:chgData name="Anna Stevenson" userId="S::a.stevenson@uwtsd.ac.uk::ae8dda73-5b0a-4ab6-8413-d9e5d0f56ad1" providerId="AD" clId="Web-{FB861770-1840-0DC7-BE10-B0BDF6551F05}" dt="2023-11-19T10:18:41.634" v="119"/>
        <pc:sldMkLst>
          <pc:docMk/>
          <pc:sldMk cId="4172889539" sldId="968"/>
        </pc:sldMkLst>
        <pc:spChg chg="mod">
          <ac:chgData name="Anna Stevenson" userId="S::a.stevenson@uwtsd.ac.uk::ae8dda73-5b0a-4ab6-8413-d9e5d0f56ad1" providerId="AD" clId="Web-{FB861770-1840-0DC7-BE10-B0BDF6551F05}" dt="2023-11-19T10:15:07.480" v="2"/>
          <ac:spMkLst>
            <pc:docMk/>
            <pc:sldMk cId="4172889539" sldId="968"/>
            <ac:spMk id="2" creationId="{16259DD0-A7DE-9A47-93D5-D8EB225F6E7B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15:07.480" v="2"/>
          <ac:spMkLst>
            <pc:docMk/>
            <pc:sldMk cId="4172889539" sldId="968"/>
            <ac:spMk id="4" creationId="{38BDF0E1-424C-A3D2-C5C9-AA830F4E5850}"/>
          </ac:spMkLst>
        </pc:spChg>
        <pc:spChg chg="add">
          <ac:chgData name="Anna Stevenson" userId="S::a.stevenson@uwtsd.ac.uk::ae8dda73-5b0a-4ab6-8413-d9e5d0f56ad1" providerId="AD" clId="Web-{FB861770-1840-0DC7-BE10-B0BDF6551F05}" dt="2023-11-19T10:15:07.480" v="2"/>
          <ac:spMkLst>
            <pc:docMk/>
            <pc:sldMk cId="4172889539" sldId="968"/>
            <ac:spMk id="10" creationId="{BACC6370-2D7E-4714-9D71-7542949D7D5D}"/>
          </ac:spMkLst>
        </pc:spChg>
        <pc:spChg chg="add">
          <ac:chgData name="Anna Stevenson" userId="S::a.stevenson@uwtsd.ac.uk::ae8dda73-5b0a-4ab6-8413-d9e5d0f56ad1" providerId="AD" clId="Web-{FB861770-1840-0DC7-BE10-B0BDF6551F05}" dt="2023-11-19T10:15:07.480" v="2"/>
          <ac:spMkLst>
            <pc:docMk/>
            <pc:sldMk cId="4172889539" sldId="968"/>
            <ac:spMk id="12" creationId="{F68B3F68-107C-434F-AA38-110D5EA91B85}"/>
          </ac:spMkLst>
        </pc:spChg>
        <pc:spChg chg="add">
          <ac:chgData name="Anna Stevenson" userId="S::a.stevenson@uwtsd.ac.uk::ae8dda73-5b0a-4ab6-8413-d9e5d0f56ad1" providerId="AD" clId="Web-{FB861770-1840-0DC7-BE10-B0BDF6551F05}" dt="2023-11-19T10:15:07.480" v="2"/>
          <ac:spMkLst>
            <pc:docMk/>
            <pc:sldMk cId="4172889539" sldId="968"/>
            <ac:spMk id="14" creationId="{AAD0DBB9-1A4B-4391-81D4-CB19F9AB918A}"/>
          </ac:spMkLst>
        </pc:spChg>
        <pc:spChg chg="add">
          <ac:chgData name="Anna Stevenson" userId="S::a.stevenson@uwtsd.ac.uk::ae8dda73-5b0a-4ab6-8413-d9e5d0f56ad1" providerId="AD" clId="Web-{FB861770-1840-0DC7-BE10-B0BDF6551F05}" dt="2023-11-19T10:15:07.480" v="2"/>
          <ac:spMkLst>
            <pc:docMk/>
            <pc:sldMk cId="4172889539" sldId="968"/>
            <ac:spMk id="16" creationId="{063BBA22-50EA-4C4D-BE05-F1CE4E63AA56}"/>
          </ac:spMkLst>
        </pc:spChg>
        <pc:graphicFrameChg chg="add del">
          <ac:chgData name="Anna Stevenson" userId="S::a.stevenson@uwtsd.ac.uk::ae8dda73-5b0a-4ab6-8413-d9e5d0f56ad1" providerId="AD" clId="Web-{FB861770-1840-0DC7-BE10-B0BDF6551F05}" dt="2023-11-19T10:15:07.449" v="1"/>
          <ac:graphicFrameMkLst>
            <pc:docMk/>
            <pc:sldMk cId="4172889539" sldId="968"/>
            <ac:graphicFrameMk id="6" creationId="{DCB2A249-E48A-B925-B06E-C8622393CC86}"/>
          </ac:graphicFrameMkLst>
        </pc:graphicFrameChg>
        <pc:graphicFrameChg chg="add modGraphic">
          <ac:chgData name="Anna Stevenson" userId="S::a.stevenson@uwtsd.ac.uk::ae8dda73-5b0a-4ab6-8413-d9e5d0f56ad1" providerId="AD" clId="Web-{FB861770-1840-0DC7-BE10-B0BDF6551F05}" dt="2023-11-19T10:17:12.175" v="66" actId="20577"/>
          <ac:graphicFrameMkLst>
            <pc:docMk/>
            <pc:sldMk cId="4172889539" sldId="968"/>
            <ac:graphicFrameMk id="8" creationId="{B3653BFF-578C-A268-D74D-2775BF9E7B75}"/>
          </ac:graphicFrameMkLst>
        </pc:graphicFrameChg>
      </pc:sldChg>
      <pc:sldChg chg="del">
        <pc:chgData name="Anna Stevenson" userId="S::a.stevenson@uwtsd.ac.uk::ae8dda73-5b0a-4ab6-8413-d9e5d0f56ad1" providerId="AD" clId="Web-{FB861770-1840-0DC7-BE10-B0BDF6551F05}" dt="2023-11-19T10:30:57.958" v="209"/>
        <pc:sldMkLst>
          <pc:docMk/>
          <pc:sldMk cId="1858047127" sldId="969"/>
        </pc:sldMkLst>
      </pc:sldChg>
      <pc:sldChg chg="addSp delSp modSp mod setBg">
        <pc:chgData name="Anna Stevenson" userId="S::a.stevenson@uwtsd.ac.uk::ae8dda73-5b0a-4ab6-8413-d9e5d0f56ad1" providerId="AD" clId="Web-{FB861770-1840-0DC7-BE10-B0BDF6551F05}" dt="2023-11-19T10:33:18.794" v="274" actId="20577"/>
        <pc:sldMkLst>
          <pc:docMk/>
          <pc:sldMk cId="2871193645" sldId="970"/>
        </pc:sldMkLst>
        <pc:spChg chg="mod ord">
          <ac:chgData name="Anna Stevenson" userId="S::a.stevenson@uwtsd.ac.uk::ae8dda73-5b0a-4ab6-8413-d9e5d0f56ad1" providerId="AD" clId="Web-{FB861770-1840-0DC7-BE10-B0BDF6551F05}" dt="2023-11-19T10:33:18.794" v="274" actId="20577"/>
          <ac:spMkLst>
            <pc:docMk/>
            <pc:sldMk cId="2871193645" sldId="970"/>
            <ac:spMk id="3" creationId="{53406644-7797-F8A1-5DA2-67B1052A5337}"/>
          </ac:spMkLst>
        </pc:spChg>
        <pc:spChg chg="mod">
          <ac:chgData name="Anna Stevenson" userId="S::a.stevenson@uwtsd.ac.uk::ae8dda73-5b0a-4ab6-8413-d9e5d0f56ad1" providerId="AD" clId="Web-{FB861770-1840-0DC7-BE10-B0BDF6551F05}" dt="2023-11-19T10:29:52.704" v="182" actId="20577"/>
          <ac:spMkLst>
            <pc:docMk/>
            <pc:sldMk cId="2871193645" sldId="970"/>
            <ac:spMk id="5" creationId="{71C0C76F-818C-DEFE-5AC1-6C1AF77DFC1B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19:28.480" v="128"/>
          <ac:spMkLst>
            <pc:docMk/>
            <pc:sldMk cId="2871193645" sldId="970"/>
            <ac:spMk id="11" creationId="{8181FC64-B306-4821-98E2-780662EFC486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19:28.480" v="128"/>
          <ac:spMkLst>
            <pc:docMk/>
            <pc:sldMk cId="2871193645" sldId="970"/>
            <ac:spMk id="13" creationId="{5871FC61-DD4E-47D4-81FD-8A7E7D12B371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19:28.480" v="128"/>
          <ac:spMkLst>
            <pc:docMk/>
            <pc:sldMk cId="2871193645" sldId="970"/>
            <ac:spMk id="15" creationId="{F9EC3F91-A75C-4F74-867E-E4C28C13546B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19:28.480" v="128"/>
          <ac:spMkLst>
            <pc:docMk/>
            <pc:sldMk cId="2871193645" sldId="970"/>
            <ac:spMk id="17" creationId="{829A1E2C-5AC8-40FC-99E9-832069D39792}"/>
          </ac:spMkLst>
        </pc:spChg>
        <pc:spChg chg="add">
          <ac:chgData name="Anna Stevenson" userId="S::a.stevenson@uwtsd.ac.uk::ae8dda73-5b0a-4ab6-8413-d9e5d0f56ad1" providerId="AD" clId="Web-{FB861770-1840-0DC7-BE10-B0BDF6551F05}" dt="2023-11-19T10:19:28.480" v="128"/>
          <ac:spMkLst>
            <pc:docMk/>
            <pc:sldMk cId="2871193645" sldId="970"/>
            <ac:spMk id="22" creationId="{3D5FBB81-B61B-416A-8F5D-A8DDF62530F1}"/>
          </ac:spMkLst>
        </pc:spChg>
        <pc:spChg chg="add">
          <ac:chgData name="Anna Stevenson" userId="S::a.stevenson@uwtsd.ac.uk::ae8dda73-5b0a-4ab6-8413-d9e5d0f56ad1" providerId="AD" clId="Web-{FB861770-1840-0DC7-BE10-B0BDF6551F05}" dt="2023-11-19T10:19:28.480" v="128"/>
          <ac:spMkLst>
            <pc:docMk/>
            <pc:sldMk cId="2871193645" sldId="970"/>
            <ac:spMk id="24" creationId="{40C0D7D4-D83D-4C58-87D1-955F0A9173D7}"/>
          </ac:spMkLst>
        </pc:spChg>
        <pc:spChg chg="add">
          <ac:chgData name="Anna Stevenson" userId="S::a.stevenson@uwtsd.ac.uk::ae8dda73-5b0a-4ab6-8413-d9e5d0f56ad1" providerId="AD" clId="Web-{FB861770-1840-0DC7-BE10-B0BDF6551F05}" dt="2023-11-19T10:19:28.480" v="128"/>
          <ac:spMkLst>
            <pc:docMk/>
            <pc:sldMk cId="2871193645" sldId="970"/>
            <ac:spMk id="26" creationId="{CA35125A-A1A4-40EB-B5EE-4371BC4DD441}"/>
          </ac:spMkLst>
        </pc:spChg>
        <pc:spChg chg="add">
          <ac:chgData name="Anna Stevenson" userId="S::a.stevenson@uwtsd.ac.uk::ae8dda73-5b0a-4ab6-8413-d9e5d0f56ad1" providerId="AD" clId="Web-{FB861770-1840-0DC7-BE10-B0BDF6551F05}" dt="2023-11-19T10:19:28.480" v="128"/>
          <ac:spMkLst>
            <pc:docMk/>
            <pc:sldMk cId="2871193645" sldId="970"/>
            <ac:spMk id="28" creationId="{15F9A324-404E-4C5D-AFF0-C5D0D84182B0}"/>
          </ac:spMkLst>
        </pc:spChg>
        <pc:picChg chg="add mod">
          <ac:chgData name="Anna Stevenson" userId="S::a.stevenson@uwtsd.ac.uk::ae8dda73-5b0a-4ab6-8413-d9e5d0f56ad1" providerId="AD" clId="Web-{FB861770-1840-0DC7-BE10-B0BDF6551F05}" dt="2023-11-19T10:19:28.480" v="128"/>
          <ac:picMkLst>
            <pc:docMk/>
            <pc:sldMk cId="2871193645" sldId="970"/>
            <ac:picMk id="7" creationId="{E066D2DB-9250-A423-5BA1-6EBAD67E415D}"/>
          </ac:picMkLst>
        </pc:picChg>
      </pc:sldChg>
      <pc:sldChg chg="modSp">
        <pc:chgData name="Anna Stevenson" userId="S::a.stevenson@uwtsd.ac.uk::ae8dda73-5b0a-4ab6-8413-d9e5d0f56ad1" providerId="AD" clId="Web-{FB861770-1840-0DC7-BE10-B0BDF6551F05}" dt="2023-11-19T10:31:56.914" v="234" actId="1076"/>
        <pc:sldMkLst>
          <pc:docMk/>
          <pc:sldMk cId="3446709994" sldId="971"/>
        </pc:sldMkLst>
        <pc:spChg chg="mod">
          <ac:chgData name="Anna Stevenson" userId="S::a.stevenson@uwtsd.ac.uk::ae8dda73-5b0a-4ab6-8413-d9e5d0f56ad1" providerId="AD" clId="Web-{FB861770-1840-0DC7-BE10-B0BDF6551F05}" dt="2023-11-19T10:31:51.539" v="231" actId="20577"/>
          <ac:spMkLst>
            <pc:docMk/>
            <pc:sldMk cId="3446709994" sldId="971"/>
            <ac:spMk id="2" creationId="{8A66D149-1A80-6EAE-FC55-DFCC94BCF9D6}"/>
          </ac:spMkLst>
        </pc:spChg>
        <pc:spChg chg="mod">
          <ac:chgData name="Anna Stevenson" userId="S::a.stevenson@uwtsd.ac.uk::ae8dda73-5b0a-4ab6-8413-d9e5d0f56ad1" providerId="AD" clId="Web-{FB861770-1840-0DC7-BE10-B0BDF6551F05}" dt="2023-11-19T10:31:56.914" v="234" actId="1076"/>
          <ac:spMkLst>
            <pc:docMk/>
            <pc:sldMk cId="3446709994" sldId="971"/>
            <ac:spMk id="3" creationId="{B3F54987-D60E-D972-5BA9-2654EB5C6572}"/>
          </ac:spMkLst>
        </pc:spChg>
      </pc:sldChg>
      <pc:sldChg chg="addSp delSp modSp del mod setBg modNotes">
        <pc:chgData name="Anna Stevenson" userId="S::a.stevenson@uwtsd.ac.uk::ae8dda73-5b0a-4ab6-8413-d9e5d0f56ad1" providerId="AD" clId="Web-{FB861770-1840-0DC7-BE10-B0BDF6551F05}" dt="2023-11-19T10:48:49.755" v="479"/>
        <pc:sldMkLst>
          <pc:docMk/>
          <pc:sldMk cId="4243805524" sldId="972"/>
        </pc:sldMkLst>
        <pc:spChg chg="mod">
          <ac:chgData name="Anna Stevenson" userId="S::a.stevenson@uwtsd.ac.uk::ae8dda73-5b0a-4ab6-8413-d9e5d0f56ad1" providerId="AD" clId="Web-{FB861770-1840-0DC7-BE10-B0BDF6551F05}" dt="2023-11-19T10:48:33.051" v="459" actId="20577"/>
          <ac:spMkLst>
            <pc:docMk/>
            <pc:sldMk cId="4243805524" sldId="972"/>
            <ac:spMk id="2" creationId="{A72BAD2C-D417-B58D-2037-78EB9F312C61}"/>
          </ac:spMkLst>
        </pc:spChg>
        <pc:spChg chg="mod">
          <ac:chgData name="Anna Stevenson" userId="S::a.stevenson@uwtsd.ac.uk::ae8dda73-5b0a-4ab6-8413-d9e5d0f56ad1" providerId="AD" clId="Web-{FB861770-1840-0DC7-BE10-B0BDF6551F05}" dt="2023-11-19T10:47:53.471" v="454"/>
          <ac:spMkLst>
            <pc:docMk/>
            <pc:sldMk cId="4243805524" sldId="972"/>
            <ac:spMk id="3" creationId="{9CB2F3A2-636D-013D-F769-F360C3D05075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47:50.252" v="451"/>
          <ac:spMkLst>
            <pc:docMk/>
            <pc:sldMk cId="4243805524" sldId="972"/>
            <ac:spMk id="9" creationId="{9F7D5CDA-D291-4307-BF55-1381FED29634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47:53.455" v="453"/>
          <ac:spMkLst>
            <pc:docMk/>
            <pc:sldMk cId="4243805524" sldId="972"/>
            <ac:spMk id="11" creationId="{D4974D33-8DC5-464E-8C6D-BE58F0669C17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47:53.455" v="453"/>
          <ac:spMkLst>
            <pc:docMk/>
            <pc:sldMk cId="4243805524" sldId="972"/>
            <ac:spMk id="12" creationId="{F13C74B1-5B17-4795-BED0-7140497B445A}"/>
          </ac:spMkLst>
        </pc:spChg>
        <pc:spChg chg="add">
          <ac:chgData name="Anna Stevenson" userId="S::a.stevenson@uwtsd.ac.uk::ae8dda73-5b0a-4ab6-8413-d9e5d0f56ad1" providerId="AD" clId="Web-{FB861770-1840-0DC7-BE10-B0BDF6551F05}" dt="2023-11-19T10:47:53.471" v="454"/>
          <ac:spMkLst>
            <pc:docMk/>
            <pc:sldMk cId="4243805524" sldId="972"/>
            <ac:spMk id="15" creationId="{9F7D5CDA-D291-4307-BF55-1381FED29634}"/>
          </ac:spMkLst>
        </pc:spChg>
        <pc:picChg chg="add del">
          <ac:chgData name="Anna Stevenson" userId="S::a.stevenson@uwtsd.ac.uk::ae8dda73-5b0a-4ab6-8413-d9e5d0f56ad1" providerId="AD" clId="Web-{FB861770-1840-0DC7-BE10-B0BDF6551F05}" dt="2023-11-19T10:47:50.252" v="451"/>
          <ac:picMkLst>
            <pc:docMk/>
            <pc:sldMk cId="4243805524" sldId="972"/>
            <ac:picMk id="5" creationId="{41D437B5-97C7-004C-6052-F378CEBCB598}"/>
          </ac:picMkLst>
        </pc:picChg>
        <pc:picChg chg="add del">
          <ac:chgData name="Anna Stevenson" userId="S::a.stevenson@uwtsd.ac.uk::ae8dda73-5b0a-4ab6-8413-d9e5d0f56ad1" providerId="AD" clId="Web-{FB861770-1840-0DC7-BE10-B0BDF6551F05}" dt="2023-11-19T10:47:53.455" v="453"/>
          <ac:picMkLst>
            <pc:docMk/>
            <pc:sldMk cId="4243805524" sldId="972"/>
            <ac:picMk id="13" creationId="{8D9ABF92-5FB0-2938-EE40-ECD7B6FEB711}"/>
          </ac:picMkLst>
        </pc:picChg>
        <pc:picChg chg="add">
          <ac:chgData name="Anna Stevenson" userId="S::a.stevenson@uwtsd.ac.uk::ae8dda73-5b0a-4ab6-8413-d9e5d0f56ad1" providerId="AD" clId="Web-{FB861770-1840-0DC7-BE10-B0BDF6551F05}" dt="2023-11-19T10:47:53.471" v="454"/>
          <ac:picMkLst>
            <pc:docMk/>
            <pc:sldMk cId="4243805524" sldId="972"/>
            <ac:picMk id="16" creationId="{41D437B5-97C7-004C-6052-F378CEBCB598}"/>
          </ac:picMkLst>
        </pc:picChg>
      </pc:sldChg>
      <pc:sldChg chg="addSp delSp modSp new mod setBg modNotes">
        <pc:chgData name="Anna Stevenson" userId="S::a.stevenson@uwtsd.ac.uk::ae8dda73-5b0a-4ab6-8413-d9e5d0f56ad1" providerId="AD" clId="Web-{FB861770-1840-0DC7-BE10-B0BDF6551F05}" dt="2023-11-19T10:18:48.790" v="122" actId="20577"/>
        <pc:sldMkLst>
          <pc:docMk/>
          <pc:sldMk cId="2397055661" sldId="973"/>
        </pc:sldMkLst>
        <pc:spChg chg="mod">
          <ac:chgData name="Anna Stevenson" userId="S::a.stevenson@uwtsd.ac.uk::ae8dda73-5b0a-4ab6-8413-d9e5d0f56ad1" providerId="AD" clId="Web-{FB861770-1840-0DC7-BE10-B0BDF6551F05}" dt="2023-11-19T10:18:48.790" v="122" actId="20577"/>
          <ac:spMkLst>
            <pc:docMk/>
            <pc:sldMk cId="2397055661" sldId="973"/>
            <ac:spMk id="2" creationId="{331FFAD6-EDA4-3C53-5DF0-0340EE57ACA9}"/>
          </ac:spMkLst>
        </pc:spChg>
        <pc:spChg chg="add del mod">
          <ac:chgData name="Anna Stevenson" userId="S::a.stevenson@uwtsd.ac.uk::ae8dda73-5b0a-4ab6-8413-d9e5d0f56ad1" providerId="AD" clId="Web-{FB861770-1840-0DC7-BE10-B0BDF6551F05}" dt="2023-11-19T10:17:42.411" v="84"/>
          <ac:spMkLst>
            <pc:docMk/>
            <pc:sldMk cId="2397055661" sldId="973"/>
            <ac:spMk id="3" creationId="{2B9E9F36-986A-42F1-6903-9DC210BCA1ED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17:42.396" v="83"/>
          <ac:spMkLst>
            <pc:docMk/>
            <pc:sldMk cId="2397055661" sldId="973"/>
            <ac:spMk id="9" creationId="{BACC6370-2D7E-4714-9D71-7542949D7D5D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17:42.396" v="83"/>
          <ac:spMkLst>
            <pc:docMk/>
            <pc:sldMk cId="2397055661" sldId="973"/>
            <ac:spMk id="11" creationId="{F68B3F68-107C-434F-AA38-110D5EA91B85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17:42.396" v="83"/>
          <ac:spMkLst>
            <pc:docMk/>
            <pc:sldMk cId="2397055661" sldId="973"/>
            <ac:spMk id="13" creationId="{AAD0DBB9-1A4B-4391-81D4-CB19F9AB918A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17:42.396" v="83"/>
          <ac:spMkLst>
            <pc:docMk/>
            <pc:sldMk cId="2397055661" sldId="973"/>
            <ac:spMk id="15" creationId="{063BBA22-50EA-4C4D-BE05-F1CE4E63AA56}"/>
          </ac:spMkLst>
        </pc:spChg>
        <pc:spChg chg="add">
          <ac:chgData name="Anna Stevenson" userId="S::a.stevenson@uwtsd.ac.uk::ae8dda73-5b0a-4ab6-8413-d9e5d0f56ad1" providerId="AD" clId="Web-{FB861770-1840-0DC7-BE10-B0BDF6551F05}" dt="2023-11-19T10:17:42.411" v="84"/>
          <ac:spMkLst>
            <pc:docMk/>
            <pc:sldMk cId="2397055661" sldId="973"/>
            <ac:spMk id="17" creationId="{BACC6370-2D7E-4714-9D71-7542949D7D5D}"/>
          </ac:spMkLst>
        </pc:spChg>
        <pc:spChg chg="add">
          <ac:chgData name="Anna Stevenson" userId="S::a.stevenson@uwtsd.ac.uk::ae8dda73-5b0a-4ab6-8413-d9e5d0f56ad1" providerId="AD" clId="Web-{FB861770-1840-0DC7-BE10-B0BDF6551F05}" dt="2023-11-19T10:17:42.411" v="84"/>
          <ac:spMkLst>
            <pc:docMk/>
            <pc:sldMk cId="2397055661" sldId="973"/>
            <ac:spMk id="18" creationId="{F68B3F68-107C-434F-AA38-110D5EA91B85}"/>
          </ac:spMkLst>
        </pc:spChg>
        <pc:spChg chg="add">
          <ac:chgData name="Anna Stevenson" userId="S::a.stevenson@uwtsd.ac.uk::ae8dda73-5b0a-4ab6-8413-d9e5d0f56ad1" providerId="AD" clId="Web-{FB861770-1840-0DC7-BE10-B0BDF6551F05}" dt="2023-11-19T10:17:42.411" v="84"/>
          <ac:spMkLst>
            <pc:docMk/>
            <pc:sldMk cId="2397055661" sldId="973"/>
            <ac:spMk id="19" creationId="{AAD0DBB9-1A4B-4391-81D4-CB19F9AB918A}"/>
          </ac:spMkLst>
        </pc:spChg>
        <pc:spChg chg="add">
          <ac:chgData name="Anna Stevenson" userId="S::a.stevenson@uwtsd.ac.uk::ae8dda73-5b0a-4ab6-8413-d9e5d0f56ad1" providerId="AD" clId="Web-{FB861770-1840-0DC7-BE10-B0BDF6551F05}" dt="2023-11-19T10:17:42.411" v="84"/>
          <ac:spMkLst>
            <pc:docMk/>
            <pc:sldMk cId="2397055661" sldId="973"/>
            <ac:spMk id="20" creationId="{063BBA22-50EA-4C4D-BE05-F1CE4E63AA56}"/>
          </ac:spMkLst>
        </pc:spChg>
        <pc:graphicFrameChg chg="add del">
          <ac:chgData name="Anna Stevenson" userId="S::a.stevenson@uwtsd.ac.uk::ae8dda73-5b0a-4ab6-8413-d9e5d0f56ad1" providerId="AD" clId="Web-{FB861770-1840-0DC7-BE10-B0BDF6551F05}" dt="2023-11-19T10:17:42.396" v="83"/>
          <ac:graphicFrameMkLst>
            <pc:docMk/>
            <pc:sldMk cId="2397055661" sldId="973"/>
            <ac:graphicFrameMk id="5" creationId="{DB8B2A21-15B2-9539-E2E1-2E846B352C89}"/>
          </ac:graphicFrameMkLst>
        </pc:graphicFrameChg>
        <pc:graphicFrameChg chg="add modGraphic">
          <ac:chgData name="Anna Stevenson" userId="S::a.stevenson@uwtsd.ac.uk::ae8dda73-5b0a-4ab6-8413-d9e5d0f56ad1" providerId="AD" clId="Web-{FB861770-1840-0DC7-BE10-B0BDF6551F05}" dt="2023-11-19T10:18:09.616" v="89"/>
          <ac:graphicFrameMkLst>
            <pc:docMk/>
            <pc:sldMk cId="2397055661" sldId="973"/>
            <ac:graphicFrameMk id="21" creationId="{27B14A4A-F309-F4EF-4A94-F918BCD466B7}"/>
          </ac:graphicFrameMkLst>
        </pc:graphicFrameChg>
      </pc:sldChg>
      <pc:sldChg chg="addSp delSp modSp new del mod setBg">
        <pc:chgData name="Anna Stevenson" userId="S::a.stevenson@uwtsd.ac.uk::ae8dda73-5b0a-4ab6-8413-d9e5d0f56ad1" providerId="AD" clId="Web-{FB861770-1840-0DC7-BE10-B0BDF6551F05}" dt="2023-11-19T10:34:33.752" v="297"/>
        <pc:sldMkLst>
          <pc:docMk/>
          <pc:sldMk cId="205402519" sldId="974"/>
        </pc:sldMkLst>
        <pc:spChg chg="mod">
          <ac:chgData name="Anna Stevenson" userId="S::a.stevenson@uwtsd.ac.uk::ae8dda73-5b0a-4ab6-8413-d9e5d0f56ad1" providerId="AD" clId="Web-{FB861770-1840-0DC7-BE10-B0BDF6551F05}" dt="2023-11-19T10:33:41.717" v="281"/>
          <ac:spMkLst>
            <pc:docMk/>
            <pc:sldMk cId="205402519" sldId="974"/>
            <ac:spMk id="2" creationId="{C162E783-1A19-C877-CD08-CA5277711FED}"/>
          </ac:spMkLst>
        </pc:spChg>
        <pc:spChg chg="mod">
          <ac:chgData name="Anna Stevenson" userId="S::a.stevenson@uwtsd.ac.uk::ae8dda73-5b0a-4ab6-8413-d9e5d0f56ad1" providerId="AD" clId="Web-{FB861770-1840-0DC7-BE10-B0BDF6551F05}" dt="2023-11-19T10:33:51.671" v="284" actId="1076"/>
          <ac:spMkLst>
            <pc:docMk/>
            <pc:sldMk cId="205402519" sldId="974"/>
            <ac:spMk id="3" creationId="{0A7866D7-26DB-0EC8-0E8F-3B41C6A4A62C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33:41.717" v="281"/>
          <ac:spMkLst>
            <pc:docMk/>
            <pc:sldMk cId="205402519" sldId="974"/>
            <ac:spMk id="9" creationId="{9F7D5CDA-D291-4307-BF55-1381FED29634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33:41.717" v="281"/>
          <ac:spMkLst>
            <pc:docMk/>
            <pc:sldMk cId="205402519" sldId="974"/>
            <ac:spMk id="11" creationId="{59B296B9-C5A5-4E4F-9B60-C907B5F1466C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33:41.717" v="281"/>
          <ac:spMkLst>
            <pc:docMk/>
            <pc:sldMk cId="205402519" sldId="974"/>
            <ac:spMk id="13" creationId="{D0300FD3-5AF1-6305-15FA-9078072672E2}"/>
          </ac:spMkLst>
        </pc:spChg>
        <pc:spChg chg="add">
          <ac:chgData name="Anna Stevenson" userId="S::a.stevenson@uwtsd.ac.uk::ae8dda73-5b0a-4ab6-8413-d9e5d0f56ad1" providerId="AD" clId="Web-{FB861770-1840-0DC7-BE10-B0BDF6551F05}" dt="2023-11-19T10:33:41.717" v="281"/>
          <ac:spMkLst>
            <pc:docMk/>
            <pc:sldMk cId="205402519" sldId="974"/>
            <ac:spMk id="18" creationId="{F13C74B1-5B17-4795-BED0-7140497B445A}"/>
          </ac:spMkLst>
        </pc:spChg>
        <pc:spChg chg="add">
          <ac:chgData name="Anna Stevenson" userId="S::a.stevenson@uwtsd.ac.uk::ae8dda73-5b0a-4ab6-8413-d9e5d0f56ad1" providerId="AD" clId="Web-{FB861770-1840-0DC7-BE10-B0BDF6551F05}" dt="2023-11-19T10:33:41.717" v="281"/>
          <ac:spMkLst>
            <pc:docMk/>
            <pc:sldMk cId="205402519" sldId="974"/>
            <ac:spMk id="20" creationId="{D4974D33-8DC5-464E-8C6D-BE58F0669C17}"/>
          </ac:spMkLst>
        </pc:spChg>
        <pc:picChg chg="add mod ord">
          <ac:chgData name="Anna Stevenson" userId="S::a.stevenson@uwtsd.ac.uk::ae8dda73-5b0a-4ab6-8413-d9e5d0f56ad1" providerId="AD" clId="Web-{FB861770-1840-0DC7-BE10-B0BDF6551F05}" dt="2023-11-19T10:33:47.702" v="282" actId="1076"/>
          <ac:picMkLst>
            <pc:docMk/>
            <pc:sldMk cId="205402519" sldId="974"/>
            <ac:picMk id="5" creationId="{427DD5E7-EDBF-D511-CDB3-B877468357A6}"/>
          </ac:picMkLst>
        </pc:picChg>
      </pc:sldChg>
      <pc:sldChg chg="new del">
        <pc:chgData name="Anna Stevenson" userId="S::a.stevenson@uwtsd.ac.uk::ae8dda73-5b0a-4ab6-8413-d9e5d0f56ad1" providerId="AD" clId="Web-{FB861770-1840-0DC7-BE10-B0BDF6551F05}" dt="2023-11-19T10:30:56.255" v="208"/>
        <pc:sldMkLst>
          <pc:docMk/>
          <pc:sldMk cId="2852749510" sldId="974"/>
        </pc:sldMkLst>
      </pc:sldChg>
      <pc:sldChg chg="delSp modSp new del">
        <pc:chgData name="Anna Stevenson" userId="S::a.stevenson@uwtsd.ac.uk::ae8dda73-5b0a-4ab6-8413-d9e5d0f56ad1" providerId="AD" clId="Web-{FB861770-1840-0DC7-BE10-B0BDF6551F05}" dt="2023-11-19T10:34:26.642" v="295"/>
        <pc:sldMkLst>
          <pc:docMk/>
          <pc:sldMk cId="1678759762" sldId="975"/>
        </pc:sldMkLst>
        <pc:spChg chg="del">
          <ac:chgData name="Anna Stevenson" userId="S::a.stevenson@uwtsd.ac.uk::ae8dda73-5b0a-4ab6-8413-d9e5d0f56ad1" providerId="AD" clId="Web-{FB861770-1840-0DC7-BE10-B0BDF6551F05}" dt="2023-11-19T10:33:56.718" v="286"/>
          <ac:spMkLst>
            <pc:docMk/>
            <pc:sldMk cId="1678759762" sldId="975"/>
            <ac:spMk id="2" creationId="{E8F9162A-A886-4132-AD2F-DB31D21460DE}"/>
          </ac:spMkLst>
        </pc:spChg>
        <pc:spChg chg="mod">
          <ac:chgData name="Anna Stevenson" userId="S::a.stevenson@uwtsd.ac.uk::ae8dda73-5b0a-4ab6-8413-d9e5d0f56ad1" providerId="AD" clId="Web-{FB861770-1840-0DC7-BE10-B0BDF6551F05}" dt="2023-11-19T10:34:00.687" v="287" actId="20577"/>
          <ac:spMkLst>
            <pc:docMk/>
            <pc:sldMk cId="1678759762" sldId="975"/>
            <ac:spMk id="3" creationId="{53913139-674F-BCDA-32B5-8A9F5BA2611E}"/>
          </ac:spMkLst>
        </pc:spChg>
      </pc:sldChg>
      <pc:sldChg chg="addSp delSp modSp add replId">
        <pc:chgData name="Anna Stevenson" userId="S::a.stevenson@uwtsd.ac.uk::ae8dda73-5b0a-4ab6-8413-d9e5d0f56ad1" providerId="AD" clId="Web-{FB861770-1840-0DC7-BE10-B0BDF6551F05}" dt="2023-11-19T10:34:32.689" v="296" actId="1076"/>
        <pc:sldMkLst>
          <pc:docMk/>
          <pc:sldMk cId="1054769051" sldId="976"/>
        </pc:sldMkLst>
        <pc:spChg chg="mod">
          <ac:chgData name="Anna Stevenson" userId="S::a.stevenson@uwtsd.ac.uk::ae8dda73-5b0a-4ab6-8413-d9e5d0f56ad1" providerId="AD" clId="Web-{FB861770-1840-0DC7-BE10-B0BDF6551F05}" dt="2023-11-19T10:34:21.704" v="294" actId="1076"/>
          <ac:spMkLst>
            <pc:docMk/>
            <pc:sldMk cId="1054769051" sldId="976"/>
            <ac:spMk id="2" creationId="{C162E783-1A19-C877-CD08-CA5277711FED}"/>
          </ac:spMkLst>
        </pc:spChg>
        <pc:spChg chg="mod ord">
          <ac:chgData name="Anna Stevenson" userId="S::a.stevenson@uwtsd.ac.uk::ae8dda73-5b0a-4ab6-8413-d9e5d0f56ad1" providerId="AD" clId="Web-{FB861770-1840-0DC7-BE10-B0BDF6551F05}" dt="2023-11-19T10:34:32.689" v="296" actId="1076"/>
          <ac:spMkLst>
            <pc:docMk/>
            <pc:sldMk cId="1054769051" sldId="976"/>
            <ac:spMk id="3" creationId="{0A7866D7-26DB-0EC8-0E8F-3B41C6A4A62C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34:14.157" v="291"/>
          <ac:spMkLst>
            <pc:docMk/>
            <pc:sldMk cId="1054769051" sldId="976"/>
            <ac:spMk id="18" creationId="{F13C74B1-5B17-4795-BED0-7140497B445A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34:14.157" v="291"/>
          <ac:spMkLst>
            <pc:docMk/>
            <pc:sldMk cId="1054769051" sldId="976"/>
            <ac:spMk id="20" creationId="{D4974D33-8DC5-464E-8C6D-BE58F0669C17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34:14.157" v="290"/>
          <ac:spMkLst>
            <pc:docMk/>
            <pc:sldMk cId="1054769051" sldId="976"/>
            <ac:spMk id="25" creationId="{2C61293E-6EBE-43EF-A52C-9BEBFD7679D4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34:14.157" v="290"/>
          <ac:spMkLst>
            <pc:docMk/>
            <pc:sldMk cId="1054769051" sldId="976"/>
            <ac:spMk id="27" creationId="{21540236-BFD5-4A9D-8840-4703E7F76825}"/>
          </ac:spMkLst>
        </pc:spChg>
        <pc:spChg chg="add">
          <ac:chgData name="Anna Stevenson" userId="S::a.stevenson@uwtsd.ac.uk::ae8dda73-5b0a-4ab6-8413-d9e5d0f56ad1" providerId="AD" clId="Web-{FB861770-1840-0DC7-BE10-B0BDF6551F05}" dt="2023-11-19T10:34:14.157" v="291"/>
          <ac:spMkLst>
            <pc:docMk/>
            <pc:sldMk cId="1054769051" sldId="976"/>
            <ac:spMk id="29" creationId="{D1D34770-47A8-402C-AF23-2B653F2D88C1}"/>
          </ac:spMkLst>
        </pc:spChg>
        <pc:picChg chg="mod">
          <ac:chgData name="Anna Stevenson" userId="S::a.stevenson@uwtsd.ac.uk::ae8dda73-5b0a-4ab6-8413-d9e5d0f56ad1" providerId="AD" clId="Web-{FB861770-1840-0DC7-BE10-B0BDF6551F05}" dt="2023-11-19T10:34:14.157" v="291"/>
          <ac:picMkLst>
            <pc:docMk/>
            <pc:sldMk cId="1054769051" sldId="976"/>
            <ac:picMk id="5" creationId="{427DD5E7-EDBF-D511-CDB3-B877468357A6}"/>
          </ac:picMkLst>
        </pc:picChg>
      </pc:sldChg>
      <pc:sldChg chg="addSp delSp modSp new mod setBg modNotes">
        <pc:chgData name="Anna Stevenson" userId="S::a.stevenson@uwtsd.ac.uk::ae8dda73-5b0a-4ab6-8413-d9e5d0f56ad1" providerId="AD" clId="Web-{FB861770-1840-0DC7-BE10-B0BDF6551F05}" dt="2023-11-19T10:50:16.135" v="499" actId="20577"/>
        <pc:sldMkLst>
          <pc:docMk/>
          <pc:sldMk cId="2748641993" sldId="977"/>
        </pc:sldMkLst>
        <pc:spChg chg="mod">
          <ac:chgData name="Anna Stevenson" userId="S::a.stevenson@uwtsd.ac.uk::ae8dda73-5b0a-4ab6-8413-d9e5d0f56ad1" providerId="AD" clId="Web-{FB861770-1840-0DC7-BE10-B0BDF6551F05}" dt="2023-11-19T10:50:11.463" v="497" actId="20577"/>
          <ac:spMkLst>
            <pc:docMk/>
            <pc:sldMk cId="2748641993" sldId="977"/>
            <ac:spMk id="2" creationId="{6CC06CA2-0C8F-302D-E1F1-1313FB8206E4}"/>
          </ac:spMkLst>
        </pc:spChg>
        <pc:spChg chg="mod">
          <ac:chgData name="Anna Stevenson" userId="S::a.stevenson@uwtsd.ac.uk::ae8dda73-5b0a-4ab6-8413-d9e5d0f56ad1" providerId="AD" clId="Web-{FB861770-1840-0DC7-BE10-B0BDF6551F05}" dt="2023-11-19T10:50:16.135" v="499" actId="20577"/>
          <ac:spMkLst>
            <pc:docMk/>
            <pc:sldMk cId="2748641993" sldId="977"/>
            <ac:spMk id="3" creationId="{0D0F29FB-8191-FB11-14F7-A798844D70D3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50:06.416" v="494"/>
          <ac:spMkLst>
            <pc:docMk/>
            <pc:sldMk cId="2748641993" sldId="977"/>
            <ac:spMk id="8" creationId="{FB62F605-0D29-07F8-F642-DD2626C788A0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50:06.416" v="494"/>
          <ac:spMkLst>
            <pc:docMk/>
            <pc:sldMk cId="2748641993" sldId="977"/>
            <ac:spMk id="10" creationId="{4C22F3F7-C4F6-C120-9D45-79509746AC12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50:02.572" v="491"/>
          <ac:spMkLst>
            <pc:docMk/>
            <pc:sldMk cId="2748641993" sldId="977"/>
            <ac:spMk id="16" creationId="{F13C74B1-5B17-4795-BED0-7140497B445A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0:50:02.572" v="491"/>
          <ac:spMkLst>
            <pc:docMk/>
            <pc:sldMk cId="2748641993" sldId="977"/>
            <ac:spMk id="18" creationId="{D4974D33-8DC5-464E-8C6D-BE58F0669C17}"/>
          </ac:spMkLst>
        </pc:spChg>
        <pc:picChg chg="add del mod">
          <ac:chgData name="Anna Stevenson" userId="S::a.stevenson@uwtsd.ac.uk::ae8dda73-5b0a-4ab6-8413-d9e5d0f56ad1" providerId="AD" clId="Web-{FB861770-1840-0DC7-BE10-B0BDF6551F05}" dt="2023-11-19T10:50:02.572" v="491"/>
          <ac:picMkLst>
            <pc:docMk/>
            <pc:sldMk cId="2748641993" sldId="977"/>
            <ac:picMk id="12" creationId="{5E2BB91E-80BD-E1B8-FE64-7ED2D36D0AB2}"/>
          </ac:picMkLst>
        </pc:picChg>
      </pc:sldChg>
      <pc:sldChg chg="modSp new modNotes">
        <pc:chgData name="Anna Stevenson" userId="S::a.stevenson@uwtsd.ac.uk::ae8dda73-5b0a-4ab6-8413-d9e5d0f56ad1" providerId="AD" clId="Web-{FB861770-1840-0DC7-BE10-B0BDF6551F05}" dt="2023-11-19T10:46:28.888" v="409" actId="1076"/>
        <pc:sldMkLst>
          <pc:docMk/>
          <pc:sldMk cId="4178733742" sldId="978"/>
        </pc:sldMkLst>
        <pc:spChg chg="mod">
          <ac:chgData name="Anna Stevenson" userId="S::a.stevenson@uwtsd.ac.uk::ae8dda73-5b0a-4ab6-8413-d9e5d0f56ad1" providerId="AD" clId="Web-{FB861770-1840-0DC7-BE10-B0BDF6551F05}" dt="2023-11-19T10:46:27.466" v="408" actId="14100"/>
          <ac:spMkLst>
            <pc:docMk/>
            <pc:sldMk cId="4178733742" sldId="978"/>
            <ac:spMk id="2" creationId="{7D18BAA2-6BA8-B082-1305-6D0A4B769C2C}"/>
          </ac:spMkLst>
        </pc:spChg>
        <pc:spChg chg="mod">
          <ac:chgData name="Anna Stevenson" userId="S::a.stevenson@uwtsd.ac.uk::ae8dda73-5b0a-4ab6-8413-d9e5d0f56ad1" providerId="AD" clId="Web-{FB861770-1840-0DC7-BE10-B0BDF6551F05}" dt="2023-11-19T10:46:28.888" v="409" actId="1076"/>
          <ac:spMkLst>
            <pc:docMk/>
            <pc:sldMk cId="4178733742" sldId="978"/>
            <ac:spMk id="3" creationId="{36251CBF-FD89-F525-64C6-E27504FCA862}"/>
          </ac:spMkLst>
        </pc:spChg>
      </pc:sldChg>
      <pc:sldChg chg="addSp delSp modSp new mod setBg">
        <pc:chgData name="Anna Stevenson" userId="S::a.stevenson@uwtsd.ac.uk::ae8dda73-5b0a-4ab6-8413-d9e5d0f56ad1" providerId="AD" clId="Web-{FB861770-1840-0DC7-BE10-B0BDF6551F05}" dt="2023-11-19T10:48:54.256" v="480" actId="14100"/>
        <pc:sldMkLst>
          <pc:docMk/>
          <pc:sldMk cId="2812394242" sldId="979"/>
        </pc:sldMkLst>
        <pc:spChg chg="mod">
          <ac:chgData name="Anna Stevenson" userId="S::a.stevenson@uwtsd.ac.uk::ae8dda73-5b0a-4ab6-8413-d9e5d0f56ad1" providerId="AD" clId="Web-{FB861770-1840-0DC7-BE10-B0BDF6551F05}" dt="2023-11-19T10:48:46.802" v="475" actId="20577"/>
          <ac:spMkLst>
            <pc:docMk/>
            <pc:sldMk cId="2812394242" sldId="979"/>
            <ac:spMk id="2" creationId="{664714D5-10AE-945F-CF87-22495CF9CA15}"/>
          </ac:spMkLst>
        </pc:spChg>
        <pc:spChg chg="del">
          <ac:chgData name="Anna Stevenson" userId="S::a.stevenson@uwtsd.ac.uk::ae8dda73-5b0a-4ab6-8413-d9e5d0f56ad1" providerId="AD" clId="Web-{FB861770-1840-0DC7-BE10-B0BDF6551F05}" dt="2023-11-19T10:48:22.691" v="456"/>
          <ac:spMkLst>
            <pc:docMk/>
            <pc:sldMk cId="2812394242" sldId="979"/>
            <ac:spMk id="3" creationId="{F68EB76D-BF3D-D4BC-FCBB-A5F65C5734F1}"/>
          </ac:spMkLst>
        </pc:spChg>
        <pc:spChg chg="add mod">
          <ac:chgData name="Anna Stevenson" userId="S::a.stevenson@uwtsd.ac.uk::ae8dda73-5b0a-4ab6-8413-d9e5d0f56ad1" providerId="AD" clId="Web-{FB861770-1840-0DC7-BE10-B0BDF6551F05}" dt="2023-11-19T10:48:54.256" v="480" actId="14100"/>
          <ac:spMkLst>
            <pc:docMk/>
            <pc:sldMk cId="2812394242" sldId="979"/>
            <ac:spMk id="8" creationId="{235CA4B7-7A0D-48FB-E71D-3965902EF7A7}"/>
          </ac:spMkLst>
        </pc:spChg>
        <pc:spChg chg="add">
          <ac:chgData name="Anna Stevenson" userId="S::a.stevenson@uwtsd.ac.uk::ae8dda73-5b0a-4ab6-8413-d9e5d0f56ad1" providerId="AD" clId="Web-{FB861770-1840-0DC7-BE10-B0BDF6551F05}" dt="2023-11-19T10:48:26.520" v="458"/>
          <ac:spMkLst>
            <pc:docMk/>
            <pc:sldMk cId="2812394242" sldId="979"/>
            <ac:spMk id="11" creationId="{9F7D5CDA-D291-4307-BF55-1381FED29634}"/>
          </ac:spMkLst>
        </pc:spChg>
        <pc:picChg chg="add mod ord">
          <ac:chgData name="Anna Stevenson" userId="S::a.stevenson@uwtsd.ac.uk::ae8dda73-5b0a-4ab6-8413-d9e5d0f56ad1" providerId="AD" clId="Web-{FB861770-1840-0DC7-BE10-B0BDF6551F05}" dt="2023-11-19T10:48:26.520" v="458"/>
          <ac:picMkLst>
            <pc:docMk/>
            <pc:sldMk cId="2812394242" sldId="979"/>
            <ac:picMk id="4" creationId="{32296ED2-A5AD-255C-241C-50AA14B387FD}"/>
          </ac:picMkLst>
        </pc:picChg>
      </pc:sldChg>
      <pc:sldChg chg="addSp delSp modSp new">
        <pc:chgData name="Anna Stevenson" userId="S::a.stevenson@uwtsd.ac.uk::ae8dda73-5b0a-4ab6-8413-d9e5d0f56ad1" providerId="AD" clId="Web-{FB861770-1840-0DC7-BE10-B0BDF6551F05}" dt="2023-11-19T10:54:28.385" v="517" actId="1076"/>
        <pc:sldMkLst>
          <pc:docMk/>
          <pc:sldMk cId="3291687290" sldId="980"/>
        </pc:sldMkLst>
        <pc:spChg chg="del">
          <ac:chgData name="Anna Stevenson" userId="S::a.stevenson@uwtsd.ac.uk::ae8dda73-5b0a-4ab6-8413-d9e5d0f56ad1" providerId="AD" clId="Web-{FB861770-1840-0DC7-BE10-B0BDF6551F05}" dt="2023-11-19T10:53:45.554" v="501"/>
          <ac:spMkLst>
            <pc:docMk/>
            <pc:sldMk cId="3291687290" sldId="980"/>
            <ac:spMk id="3" creationId="{E22F0D39-B9B1-104B-095A-27B2968C08CF}"/>
          </ac:spMkLst>
        </pc:spChg>
        <pc:picChg chg="add mod ord">
          <ac:chgData name="Anna Stevenson" userId="S::a.stevenson@uwtsd.ac.uk::ae8dda73-5b0a-4ab6-8413-d9e5d0f56ad1" providerId="AD" clId="Web-{FB861770-1840-0DC7-BE10-B0BDF6551F05}" dt="2023-11-19T10:54:28.385" v="517" actId="1076"/>
          <ac:picMkLst>
            <pc:docMk/>
            <pc:sldMk cId="3291687290" sldId="980"/>
            <ac:picMk id="4" creationId="{9B3D91F9-CC9C-DD9F-D58B-D1D4D748459C}"/>
          </ac:picMkLst>
        </pc:picChg>
        <pc:picChg chg="add mod">
          <ac:chgData name="Anna Stevenson" userId="S::a.stevenson@uwtsd.ac.uk::ae8dda73-5b0a-4ab6-8413-d9e5d0f56ad1" providerId="AD" clId="Web-{FB861770-1840-0DC7-BE10-B0BDF6551F05}" dt="2023-11-19T10:54:22.228" v="516" actId="1076"/>
          <ac:picMkLst>
            <pc:docMk/>
            <pc:sldMk cId="3291687290" sldId="980"/>
            <ac:picMk id="5" creationId="{CF174E1E-0D35-8FB3-F749-F7023FDE0C83}"/>
          </ac:picMkLst>
        </pc:picChg>
      </pc:sldChg>
      <pc:sldChg chg="addSp delSp modSp new del">
        <pc:chgData name="Anna Stevenson" userId="S::a.stevenson@uwtsd.ac.uk::ae8dda73-5b0a-4ab6-8413-d9e5d0f56ad1" providerId="AD" clId="Web-{FB861770-1840-0DC7-BE10-B0BDF6551F05}" dt="2023-11-19T11:04:13.559" v="616"/>
        <pc:sldMkLst>
          <pc:docMk/>
          <pc:sldMk cId="69363721" sldId="981"/>
        </pc:sldMkLst>
        <pc:spChg chg="del">
          <ac:chgData name="Anna Stevenson" userId="S::a.stevenson@uwtsd.ac.uk::ae8dda73-5b0a-4ab6-8413-d9e5d0f56ad1" providerId="AD" clId="Web-{FB861770-1840-0DC7-BE10-B0BDF6551F05}" dt="2023-11-19T10:54:54.886" v="519"/>
          <ac:spMkLst>
            <pc:docMk/>
            <pc:sldMk cId="69363721" sldId="981"/>
            <ac:spMk id="3" creationId="{36460F74-49BB-4D08-327A-01400F484B91}"/>
          </ac:spMkLst>
        </pc:spChg>
        <pc:picChg chg="add mod ord modCrop">
          <ac:chgData name="Anna Stevenson" userId="S::a.stevenson@uwtsd.ac.uk::ae8dda73-5b0a-4ab6-8413-d9e5d0f56ad1" providerId="AD" clId="Web-{FB861770-1840-0DC7-BE10-B0BDF6551F05}" dt="2023-11-19T10:55:49.092" v="530" actId="14100"/>
          <ac:picMkLst>
            <pc:docMk/>
            <pc:sldMk cId="69363721" sldId="981"/>
            <ac:picMk id="4" creationId="{75CE5D41-B74B-1D71-3ACC-5AD68622DA4B}"/>
          </ac:picMkLst>
        </pc:picChg>
        <pc:picChg chg="add mod">
          <ac:chgData name="Anna Stevenson" userId="S::a.stevenson@uwtsd.ac.uk::ae8dda73-5b0a-4ab6-8413-d9e5d0f56ad1" providerId="AD" clId="Web-{FB861770-1840-0DC7-BE10-B0BDF6551F05}" dt="2023-11-19T10:55:45.389" v="529" actId="1076"/>
          <ac:picMkLst>
            <pc:docMk/>
            <pc:sldMk cId="69363721" sldId="981"/>
            <ac:picMk id="5" creationId="{D52A8EE1-2B59-BAEB-400A-DDA6D91E09A1}"/>
          </ac:picMkLst>
        </pc:picChg>
      </pc:sldChg>
      <pc:sldChg chg="addSp delSp modSp new">
        <pc:chgData name="Anna Stevenson" userId="S::a.stevenson@uwtsd.ac.uk::ae8dda73-5b0a-4ab6-8413-d9e5d0f56ad1" providerId="AD" clId="Web-{FB861770-1840-0DC7-BE10-B0BDF6551F05}" dt="2023-11-19T10:58:20.289" v="542" actId="1076"/>
        <pc:sldMkLst>
          <pc:docMk/>
          <pc:sldMk cId="1281927468" sldId="982"/>
        </pc:sldMkLst>
        <pc:spChg chg="mod">
          <ac:chgData name="Anna Stevenson" userId="S::a.stevenson@uwtsd.ac.uk::ae8dda73-5b0a-4ab6-8413-d9e5d0f56ad1" providerId="AD" clId="Web-{FB861770-1840-0DC7-BE10-B0BDF6551F05}" dt="2023-11-19T10:58:17.117" v="539" actId="20577"/>
          <ac:spMkLst>
            <pc:docMk/>
            <pc:sldMk cId="1281927468" sldId="982"/>
            <ac:spMk id="2" creationId="{91719E6A-CDB5-614B-A721-37EB87F0C6DC}"/>
          </ac:spMkLst>
        </pc:spChg>
        <pc:spChg chg="del">
          <ac:chgData name="Anna Stevenson" userId="S::a.stevenson@uwtsd.ac.uk::ae8dda73-5b0a-4ab6-8413-d9e5d0f56ad1" providerId="AD" clId="Web-{FB861770-1840-0DC7-BE10-B0BDF6551F05}" dt="2023-11-19T10:58:17.226" v="540"/>
          <ac:spMkLst>
            <pc:docMk/>
            <pc:sldMk cId="1281927468" sldId="982"/>
            <ac:spMk id="3" creationId="{394AEB3E-B3DD-1610-AA1A-B47ED6754A6F}"/>
          </ac:spMkLst>
        </pc:spChg>
        <pc:picChg chg="add mod ord">
          <ac:chgData name="Anna Stevenson" userId="S::a.stevenson@uwtsd.ac.uk::ae8dda73-5b0a-4ab6-8413-d9e5d0f56ad1" providerId="AD" clId="Web-{FB861770-1840-0DC7-BE10-B0BDF6551F05}" dt="2023-11-19T10:58:20.289" v="542" actId="1076"/>
          <ac:picMkLst>
            <pc:docMk/>
            <pc:sldMk cId="1281927468" sldId="982"/>
            <ac:picMk id="4" creationId="{CBB44D6D-541F-D1D1-B915-6A05450C37E5}"/>
          </ac:picMkLst>
        </pc:picChg>
      </pc:sldChg>
      <pc:sldChg chg="addSp delSp modSp new mod setBg setClrOvrMap">
        <pc:chgData name="Anna Stevenson" userId="S::a.stevenson@uwtsd.ac.uk::ae8dda73-5b0a-4ab6-8413-d9e5d0f56ad1" providerId="AD" clId="Web-{FB861770-1840-0DC7-BE10-B0BDF6551F05}" dt="2023-11-19T11:04:47.061" v="619"/>
        <pc:sldMkLst>
          <pc:docMk/>
          <pc:sldMk cId="2816799420" sldId="983"/>
        </pc:sldMkLst>
        <pc:spChg chg="del">
          <ac:chgData name="Anna Stevenson" userId="S::a.stevenson@uwtsd.ac.uk::ae8dda73-5b0a-4ab6-8413-d9e5d0f56ad1" providerId="AD" clId="Web-{FB861770-1840-0DC7-BE10-B0BDF6551F05}" dt="2023-11-19T11:02:31.819" v="595"/>
          <ac:spMkLst>
            <pc:docMk/>
            <pc:sldMk cId="2816799420" sldId="983"/>
            <ac:spMk id="2" creationId="{0D30979A-3568-59E3-83B1-3BAB07CD72A2}"/>
          </ac:spMkLst>
        </pc:spChg>
        <pc:spChg chg="add del mod">
          <ac:chgData name="Anna Stevenson" userId="S::a.stevenson@uwtsd.ac.uk::ae8dda73-5b0a-4ab6-8413-d9e5d0f56ad1" providerId="AD" clId="Web-{FB861770-1840-0DC7-BE10-B0BDF6551F05}" dt="2023-11-19T11:03:46.558" v="607"/>
          <ac:spMkLst>
            <pc:docMk/>
            <pc:sldMk cId="2816799420" sldId="983"/>
            <ac:spMk id="3" creationId="{5B40A475-1948-6E75-2A36-4DDABF2E6A97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1:03:51.605" v="609"/>
          <ac:spMkLst>
            <pc:docMk/>
            <pc:sldMk cId="2816799420" sldId="983"/>
            <ac:spMk id="7" creationId="{9228552E-C8B1-4A80-8448-0787CE0FC704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1:03:20.134" v="599"/>
          <ac:spMkLst>
            <pc:docMk/>
            <pc:sldMk cId="2816799420" sldId="983"/>
            <ac:spMk id="9" creationId="{BACC6370-2D7E-4714-9D71-7542949D7D5D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1:03:35.354" v="605"/>
          <ac:spMkLst>
            <pc:docMk/>
            <pc:sldMk cId="2816799420" sldId="983"/>
            <ac:spMk id="10" creationId="{9228552E-C8B1-4A80-8448-0787CE0FC704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1:03:20.134" v="599"/>
          <ac:spMkLst>
            <pc:docMk/>
            <pc:sldMk cId="2816799420" sldId="983"/>
            <ac:spMk id="11" creationId="{F68B3F68-107C-434F-AA38-110D5EA91B85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1:03:20.134" v="599"/>
          <ac:spMkLst>
            <pc:docMk/>
            <pc:sldMk cId="2816799420" sldId="983"/>
            <ac:spMk id="13" creationId="{AAD0DBB9-1A4B-4391-81D4-CB19F9AB918A}"/>
          </ac:spMkLst>
        </pc:spChg>
        <pc:spChg chg="add del">
          <ac:chgData name="Anna Stevenson" userId="S::a.stevenson@uwtsd.ac.uk::ae8dda73-5b0a-4ab6-8413-d9e5d0f56ad1" providerId="AD" clId="Web-{FB861770-1840-0DC7-BE10-B0BDF6551F05}" dt="2023-11-19T11:03:20.134" v="599"/>
          <ac:spMkLst>
            <pc:docMk/>
            <pc:sldMk cId="2816799420" sldId="983"/>
            <ac:spMk id="15" creationId="{063BBA22-50EA-4C4D-BE05-F1CE4E63AA56}"/>
          </ac:spMkLst>
        </pc:spChg>
        <pc:graphicFrameChg chg="add del">
          <ac:chgData name="Anna Stevenson" userId="S::a.stevenson@uwtsd.ac.uk::ae8dda73-5b0a-4ab6-8413-d9e5d0f56ad1" providerId="AD" clId="Web-{FB861770-1840-0DC7-BE10-B0BDF6551F05}" dt="2023-11-19T11:03:20.134" v="599"/>
          <ac:graphicFrameMkLst>
            <pc:docMk/>
            <pc:sldMk cId="2816799420" sldId="983"/>
            <ac:graphicFrameMk id="5" creationId="{68BE7988-D100-EEE6-54E5-13FF4A12BFDD}"/>
          </ac:graphicFrameMkLst>
        </pc:graphicFrameChg>
        <pc:graphicFrameChg chg="add mod">
          <ac:chgData name="Anna Stevenson" userId="S::a.stevenson@uwtsd.ac.uk::ae8dda73-5b0a-4ab6-8413-d9e5d0f56ad1" providerId="AD" clId="Web-{FB861770-1840-0DC7-BE10-B0BDF6551F05}" dt="2023-11-19T11:04:05.246" v="614" actId="1076"/>
          <ac:graphicFrameMkLst>
            <pc:docMk/>
            <pc:sldMk cId="2816799420" sldId="983"/>
            <ac:graphicFrameMk id="12" creationId="{11F05DC6-126A-171F-5700-FDE0212B9A3A}"/>
          </ac:graphicFrameMkLst>
        </pc:graphicFrameChg>
        <pc:graphicFrameChg chg="add del">
          <ac:chgData name="Anna Stevenson" userId="S::a.stevenson@uwtsd.ac.uk::ae8dda73-5b0a-4ab6-8413-d9e5d0f56ad1" providerId="AD" clId="Web-{FB861770-1840-0DC7-BE10-B0BDF6551F05}" dt="2023-11-19T11:03:35.354" v="605"/>
          <ac:graphicFrameMkLst>
            <pc:docMk/>
            <pc:sldMk cId="2816799420" sldId="983"/>
            <ac:graphicFrameMk id="17" creationId="{DAC355FE-E245-3C92-0DFD-3596A2B4B252}"/>
          </ac:graphicFrameMkLst>
        </pc:graphicFrameChg>
        <pc:picChg chg="add del">
          <ac:chgData name="Anna Stevenson" userId="S::a.stevenson@uwtsd.ac.uk::ae8dda73-5b0a-4ab6-8413-d9e5d0f56ad1" providerId="AD" clId="Web-{FB861770-1840-0DC7-BE10-B0BDF6551F05}" dt="2023-11-19T11:03:35.354" v="605"/>
          <ac:picMkLst>
            <pc:docMk/>
            <pc:sldMk cId="2816799420" sldId="983"/>
            <ac:picMk id="6" creationId="{180D3F71-3AE0-7E10-6D37-71B16D8FA519}"/>
          </ac:picMkLst>
        </pc:picChg>
        <pc:picChg chg="add del">
          <ac:chgData name="Anna Stevenson" userId="S::a.stevenson@uwtsd.ac.uk::ae8dda73-5b0a-4ab6-8413-d9e5d0f56ad1" providerId="AD" clId="Web-{FB861770-1840-0DC7-BE10-B0BDF6551F05}" dt="2023-11-19T11:03:49.292" v="608"/>
          <ac:picMkLst>
            <pc:docMk/>
            <pc:sldMk cId="2816799420" sldId="983"/>
            <ac:picMk id="8" creationId="{AF7F0373-E140-305C-4BB5-654097A4BE87}"/>
          </ac:picMkLst>
        </pc:picChg>
        <pc:picChg chg="add mod">
          <ac:chgData name="Anna Stevenson" userId="S::a.stevenson@uwtsd.ac.uk::ae8dda73-5b0a-4ab6-8413-d9e5d0f56ad1" providerId="AD" clId="Web-{FB861770-1840-0DC7-BE10-B0BDF6551F05}" dt="2023-11-19T11:04:47.061" v="619"/>
          <ac:picMkLst>
            <pc:docMk/>
            <pc:sldMk cId="2816799420" sldId="983"/>
            <ac:picMk id="115" creationId="{B20009C0-CE31-F00C-5E73-3B517489C009}"/>
          </ac:picMkLst>
        </pc:picChg>
      </pc:sldChg>
      <pc:sldChg chg="modSp add ord replId">
        <pc:chgData name="Anna Stevenson" userId="S::a.stevenson@uwtsd.ac.uk::ae8dda73-5b0a-4ab6-8413-d9e5d0f56ad1" providerId="AD" clId="Web-{FB861770-1840-0DC7-BE10-B0BDF6551F05}" dt="2023-11-19T11:04:22.841" v="618" actId="1076"/>
        <pc:sldMkLst>
          <pc:docMk/>
          <pc:sldMk cId="1313836123" sldId="984"/>
        </pc:sldMkLst>
        <pc:spChg chg="mod">
          <ac:chgData name="Anna Stevenson" userId="S::a.stevenson@uwtsd.ac.uk::ae8dda73-5b0a-4ab6-8413-d9e5d0f56ad1" providerId="AD" clId="Web-{FB861770-1840-0DC7-BE10-B0BDF6551F05}" dt="2023-11-19T11:04:22.841" v="618" actId="1076"/>
          <ac:spMkLst>
            <pc:docMk/>
            <pc:sldMk cId="1313836123" sldId="984"/>
            <ac:spMk id="3" creationId="{5B40A475-1948-6E75-2A36-4DDABF2E6A97}"/>
          </ac:spMkLst>
        </pc:spChg>
      </pc:sldChg>
      <pc:sldChg chg="new del">
        <pc:chgData name="Anna Stevenson" userId="S::a.stevenson@uwtsd.ac.uk::ae8dda73-5b0a-4ab6-8413-d9e5d0f56ad1" providerId="AD" clId="Web-{FB861770-1840-0DC7-BE10-B0BDF6551F05}" dt="2023-11-19T11:02:46.351" v="597"/>
        <pc:sldMkLst>
          <pc:docMk/>
          <pc:sldMk cId="4164252640" sldId="984"/>
        </pc:sldMkLst>
      </pc:sldChg>
      <pc:sldChg chg="delSp new">
        <pc:chgData name="Anna Stevenson" userId="S::a.stevenson@uwtsd.ac.uk::ae8dda73-5b0a-4ab6-8413-d9e5d0f56ad1" providerId="AD" clId="Web-{FB861770-1840-0DC7-BE10-B0BDF6551F05}" dt="2023-11-19T11:04:51.765" v="622"/>
        <pc:sldMkLst>
          <pc:docMk/>
          <pc:sldMk cId="400369975" sldId="985"/>
        </pc:sldMkLst>
        <pc:spChg chg="del">
          <ac:chgData name="Anna Stevenson" userId="S::a.stevenson@uwtsd.ac.uk::ae8dda73-5b0a-4ab6-8413-d9e5d0f56ad1" providerId="AD" clId="Web-{FB861770-1840-0DC7-BE10-B0BDF6551F05}" dt="2023-11-19T11:04:51.765" v="622"/>
          <ac:spMkLst>
            <pc:docMk/>
            <pc:sldMk cId="400369975" sldId="985"/>
            <ac:spMk id="2" creationId="{D8343B05-E9B3-209D-DA24-BDFBF571031A}"/>
          </ac:spMkLst>
        </pc:spChg>
        <pc:spChg chg="del">
          <ac:chgData name="Anna Stevenson" userId="S::a.stevenson@uwtsd.ac.uk::ae8dda73-5b0a-4ab6-8413-d9e5d0f56ad1" providerId="AD" clId="Web-{FB861770-1840-0DC7-BE10-B0BDF6551F05}" dt="2023-11-19T11:04:51.765" v="621"/>
          <ac:spMkLst>
            <pc:docMk/>
            <pc:sldMk cId="400369975" sldId="985"/>
            <ac:spMk id="3" creationId="{7CDE2F31-213E-CE2A-E6CB-ECC6CF6DF03D}"/>
          </ac:spMkLst>
        </pc:spChg>
      </pc:sldChg>
    </pc:docChg>
  </pc:docChgLst>
  <pc:docChgLst>
    <pc:chgData name="Anna Stevenson" userId="S::a.stevenson@uwtsd.ac.uk::ae8dda73-5b0a-4ab6-8413-d9e5d0f56ad1" providerId="AD" clId="Web-{CEC9453B-6C3D-42A1-DDF2-51C23F7D0384}"/>
    <pc:docChg chg="addSld delSld modSld">
      <pc:chgData name="Anna Stevenson" userId="S::a.stevenson@uwtsd.ac.uk::ae8dda73-5b0a-4ab6-8413-d9e5d0f56ad1" providerId="AD" clId="Web-{CEC9453B-6C3D-42A1-DDF2-51C23F7D0384}" dt="2024-01-29T13:31:16.155" v="16"/>
      <pc:docMkLst>
        <pc:docMk/>
      </pc:docMkLst>
      <pc:sldChg chg="addSp modSp">
        <pc:chgData name="Anna Stevenson" userId="S::a.stevenson@uwtsd.ac.uk::ae8dda73-5b0a-4ab6-8413-d9e5d0f56ad1" providerId="AD" clId="Web-{CEC9453B-6C3D-42A1-DDF2-51C23F7D0384}" dt="2024-01-29T13:25:37.687" v="15" actId="20577"/>
        <pc:sldMkLst>
          <pc:docMk/>
          <pc:sldMk cId="2511777851" sldId="1004"/>
        </pc:sldMkLst>
        <pc:spChg chg="add mod">
          <ac:chgData name="Anna Stevenson" userId="S::a.stevenson@uwtsd.ac.uk::ae8dda73-5b0a-4ab6-8413-d9e5d0f56ad1" providerId="AD" clId="Web-{CEC9453B-6C3D-42A1-DDF2-51C23F7D0384}" dt="2024-01-29T13:25:37.687" v="15" actId="20577"/>
          <ac:spMkLst>
            <pc:docMk/>
            <pc:sldMk cId="2511777851" sldId="1004"/>
            <ac:spMk id="5" creationId="{D1BEAFF9-0DAD-7994-62F0-0C3FD8C59D49}"/>
          </ac:spMkLst>
        </pc:spChg>
      </pc:sldChg>
      <pc:sldChg chg="new">
        <pc:chgData name="Anna Stevenson" userId="S::a.stevenson@uwtsd.ac.uk::ae8dda73-5b0a-4ab6-8413-d9e5d0f56ad1" providerId="AD" clId="Web-{CEC9453B-6C3D-42A1-DDF2-51C23F7D0384}" dt="2024-01-29T13:23:03.149" v="0"/>
        <pc:sldMkLst>
          <pc:docMk/>
          <pc:sldMk cId="3010402501" sldId="1016"/>
        </pc:sldMkLst>
      </pc:sldChg>
      <pc:sldChg chg="modSp new del">
        <pc:chgData name="Anna Stevenson" userId="S::a.stevenson@uwtsd.ac.uk::ae8dda73-5b0a-4ab6-8413-d9e5d0f56ad1" providerId="AD" clId="Web-{CEC9453B-6C3D-42A1-DDF2-51C23F7D0384}" dt="2024-01-29T13:31:16.155" v="16"/>
        <pc:sldMkLst>
          <pc:docMk/>
          <pc:sldMk cId="2107947923" sldId="1017"/>
        </pc:sldMkLst>
        <pc:spChg chg="mod">
          <ac:chgData name="Anna Stevenson" userId="S::a.stevenson@uwtsd.ac.uk::ae8dda73-5b0a-4ab6-8413-d9e5d0f56ad1" providerId="AD" clId="Web-{CEC9453B-6C3D-42A1-DDF2-51C23F7D0384}" dt="2024-01-29T13:25:27.390" v="11" actId="20577"/>
          <ac:spMkLst>
            <pc:docMk/>
            <pc:sldMk cId="2107947923" sldId="1017"/>
            <ac:spMk id="2" creationId="{AADE3558-929D-5073-3142-43B8E0B48981}"/>
          </ac:spMkLst>
        </pc:spChg>
        <pc:spChg chg="mod">
          <ac:chgData name="Anna Stevenson" userId="S::a.stevenson@uwtsd.ac.uk::ae8dda73-5b0a-4ab6-8413-d9e5d0f56ad1" providerId="AD" clId="Web-{CEC9453B-6C3D-42A1-DDF2-51C23F7D0384}" dt="2024-01-29T13:23:53.073" v="8" actId="20577"/>
          <ac:spMkLst>
            <pc:docMk/>
            <pc:sldMk cId="2107947923" sldId="1017"/>
            <ac:spMk id="3" creationId="{C3CDD781-4C59-638B-95F0-F6A56EE6A09A}"/>
          </ac:spMkLst>
        </pc:spChg>
      </pc:sldChg>
    </pc:docChg>
  </pc:docChgLst>
  <pc:docChgLst>
    <pc:chgData name="Maria Trevino Gonzalez" userId="S::m.tgonzalez@uwtsd.ac.uk::aa36a5e4-cd30-4109-a581-5f2fc96aeea0" providerId="AD" clId="Web-{97B5CD74-9125-3CA9-8797-C9AE1244993F}"/>
    <pc:docChg chg="modSld">
      <pc:chgData name="Maria Trevino Gonzalez" userId="S::m.tgonzalez@uwtsd.ac.uk::aa36a5e4-cd30-4109-a581-5f2fc96aeea0" providerId="AD" clId="Web-{97B5CD74-9125-3CA9-8797-C9AE1244993F}" dt="2025-01-29T10:27:03.349" v="262" actId="14100"/>
      <pc:docMkLst>
        <pc:docMk/>
      </pc:docMkLst>
      <pc:sldChg chg="modSp">
        <pc:chgData name="Maria Trevino Gonzalez" userId="S::m.tgonzalez@uwtsd.ac.uk::aa36a5e4-cd30-4109-a581-5f2fc96aeea0" providerId="AD" clId="Web-{97B5CD74-9125-3CA9-8797-C9AE1244993F}" dt="2025-01-29T10:16:24.627" v="204"/>
        <pc:sldMkLst>
          <pc:docMk/>
          <pc:sldMk cId="137180743" sldId="1116"/>
        </pc:sldMkLst>
        <pc:picChg chg="mod">
          <ac:chgData name="Maria Trevino Gonzalez" userId="S::m.tgonzalez@uwtsd.ac.uk::aa36a5e4-cd30-4109-a581-5f2fc96aeea0" providerId="AD" clId="Web-{97B5CD74-9125-3CA9-8797-C9AE1244993F}" dt="2025-01-29T10:16:24.627" v="204"/>
          <ac:picMkLst>
            <pc:docMk/>
            <pc:sldMk cId="137180743" sldId="1116"/>
            <ac:picMk id="17" creationId="{657A0E80-26D4-EC73-9C99-72462BB13F1E}"/>
          </ac:picMkLst>
        </pc:picChg>
      </pc:sldChg>
      <pc:sldChg chg="modNotes">
        <pc:chgData name="Maria Trevino Gonzalez" userId="S::m.tgonzalez@uwtsd.ac.uk::aa36a5e4-cd30-4109-a581-5f2fc96aeea0" providerId="AD" clId="Web-{97B5CD74-9125-3CA9-8797-C9AE1244993F}" dt="2025-01-29T09:42:32.204" v="23"/>
        <pc:sldMkLst>
          <pc:docMk/>
          <pc:sldMk cId="1746948534" sldId="1123"/>
        </pc:sldMkLst>
      </pc:sldChg>
      <pc:sldChg chg="addSp delSp modSp">
        <pc:chgData name="Maria Trevino Gonzalez" userId="S::m.tgonzalez@uwtsd.ac.uk::aa36a5e4-cd30-4109-a581-5f2fc96aeea0" providerId="AD" clId="Web-{97B5CD74-9125-3CA9-8797-C9AE1244993F}" dt="2025-01-29T10:21:02.885" v="221" actId="20577"/>
        <pc:sldMkLst>
          <pc:docMk/>
          <pc:sldMk cId="3400495817" sldId="1147"/>
        </pc:sldMkLst>
        <pc:spChg chg="mod">
          <ac:chgData name="Maria Trevino Gonzalez" userId="S::m.tgonzalez@uwtsd.ac.uk::aa36a5e4-cd30-4109-a581-5f2fc96aeea0" providerId="AD" clId="Web-{97B5CD74-9125-3CA9-8797-C9AE1244993F}" dt="2025-01-29T10:21:02.885" v="221" actId="20577"/>
          <ac:spMkLst>
            <pc:docMk/>
            <pc:sldMk cId="3400495817" sldId="1147"/>
            <ac:spMk id="2" creationId="{7C7E4D94-EBFD-6476-C1DB-60B6C201ADBB}"/>
          </ac:spMkLst>
        </pc:spChg>
        <pc:spChg chg="mod">
          <ac:chgData name="Maria Trevino Gonzalez" userId="S::m.tgonzalez@uwtsd.ac.uk::aa36a5e4-cd30-4109-a581-5f2fc96aeea0" providerId="AD" clId="Web-{97B5CD74-9125-3CA9-8797-C9AE1244993F}" dt="2025-01-29T10:20:56.525" v="219" actId="20577"/>
          <ac:spMkLst>
            <pc:docMk/>
            <pc:sldMk cId="3400495817" sldId="1147"/>
            <ac:spMk id="3" creationId="{D42E8B67-6AAF-7348-FA19-DD3B9851A534}"/>
          </ac:spMkLst>
        </pc:spChg>
        <pc:spChg chg="add mod">
          <ac:chgData name="Maria Trevino Gonzalez" userId="S::m.tgonzalez@uwtsd.ac.uk::aa36a5e4-cd30-4109-a581-5f2fc96aeea0" providerId="AD" clId="Web-{97B5CD74-9125-3CA9-8797-C9AE1244993F}" dt="2025-01-29T10:20:27.337" v="216"/>
          <ac:spMkLst>
            <pc:docMk/>
            <pc:sldMk cId="3400495817" sldId="1147"/>
            <ac:spMk id="5" creationId="{90846163-978A-E5F2-671D-9CA0D01DE29E}"/>
          </ac:spMkLst>
        </pc:spChg>
        <pc:spChg chg="del">
          <ac:chgData name="Maria Trevino Gonzalez" userId="S::m.tgonzalez@uwtsd.ac.uk::aa36a5e4-cd30-4109-a581-5f2fc96aeea0" providerId="AD" clId="Web-{97B5CD74-9125-3CA9-8797-C9AE1244993F}" dt="2025-01-29T10:18:43.100" v="207"/>
          <ac:spMkLst>
            <pc:docMk/>
            <pc:sldMk cId="3400495817" sldId="1147"/>
            <ac:spMk id="10" creationId="{D380959B-464C-9ED8-C9EB-AB6FC997C1B8}"/>
          </ac:spMkLst>
        </pc:spChg>
        <pc:spChg chg="del">
          <ac:chgData name="Maria Trevino Gonzalez" userId="S::m.tgonzalez@uwtsd.ac.uk::aa36a5e4-cd30-4109-a581-5f2fc96aeea0" providerId="AD" clId="Web-{97B5CD74-9125-3CA9-8797-C9AE1244993F}" dt="2025-01-29T10:18:43.100" v="207"/>
          <ac:spMkLst>
            <pc:docMk/>
            <pc:sldMk cId="3400495817" sldId="1147"/>
            <ac:spMk id="12" creationId="{06B83858-ED7D-57B6-6CAA-83168807C43C}"/>
          </ac:spMkLst>
        </pc:spChg>
        <pc:spChg chg="del">
          <ac:chgData name="Maria Trevino Gonzalez" userId="S::m.tgonzalez@uwtsd.ac.uk::aa36a5e4-cd30-4109-a581-5f2fc96aeea0" providerId="AD" clId="Web-{97B5CD74-9125-3CA9-8797-C9AE1244993F}" dt="2025-01-29T10:18:43.100" v="207"/>
          <ac:spMkLst>
            <pc:docMk/>
            <pc:sldMk cId="3400495817" sldId="1147"/>
            <ac:spMk id="14" creationId="{FF97FFD4-A8B9-3D4D-1623-7BE467E46A6A}"/>
          </ac:spMkLst>
        </pc:spChg>
        <pc:grpChg chg="add">
          <ac:chgData name="Maria Trevino Gonzalez" userId="S::m.tgonzalez@uwtsd.ac.uk::aa36a5e4-cd30-4109-a581-5f2fc96aeea0" providerId="AD" clId="Web-{97B5CD74-9125-3CA9-8797-C9AE1244993F}" dt="2025-01-29T10:18:43.100" v="207"/>
          <ac:grpSpMkLst>
            <pc:docMk/>
            <pc:sldMk cId="3400495817" sldId="1147"/>
            <ac:grpSpMk id="19" creationId="{434FA563-76F6-CDCF-AEA0-A7B78E44647B}"/>
          </ac:grpSpMkLst>
        </pc:grpChg>
        <pc:picChg chg="add mod">
          <ac:chgData name="Maria Trevino Gonzalez" userId="S::m.tgonzalez@uwtsd.ac.uk::aa36a5e4-cd30-4109-a581-5f2fc96aeea0" providerId="AD" clId="Web-{97B5CD74-9125-3CA9-8797-C9AE1244993F}" dt="2025-01-29T10:20:27.337" v="214"/>
          <ac:picMkLst>
            <pc:docMk/>
            <pc:sldMk cId="3400495817" sldId="1147"/>
            <ac:picMk id="4" creationId="{4F6A6526-1382-9489-2682-FE7978FEBB1A}"/>
          </ac:picMkLst>
        </pc:picChg>
        <pc:picChg chg="del">
          <ac:chgData name="Maria Trevino Gonzalez" userId="S::m.tgonzalez@uwtsd.ac.uk::aa36a5e4-cd30-4109-a581-5f2fc96aeea0" providerId="AD" clId="Web-{97B5CD74-9125-3CA9-8797-C9AE1244993F}" dt="2025-01-29T10:17:16.956" v="205"/>
          <ac:picMkLst>
            <pc:docMk/>
            <pc:sldMk cId="3400495817" sldId="1147"/>
            <ac:picMk id="7" creationId="{E4717C37-36C4-2FF6-F234-19EF8FCD1C94}"/>
          </ac:picMkLst>
        </pc:picChg>
      </pc:sldChg>
      <pc:sldChg chg="addSp delSp modSp mod setBg">
        <pc:chgData name="Maria Trevino Gonzalez" userId="S::m.tgonzalez@uwtsd.ac.uk::aa36a5e4-cd30-4109-a581-5f2fc96aeea0" providerId="AD" clId="Web-{97B5CD74-9125-3CA9-8797-C9AE1244993F}" dt="2025-01-29T10:27:03.349" v="262" actId="14100"/>
        <pc:sldMkLst>
          <pc:docMk/>
          <pc:sldMk cId="3694497194" sldId="1148"/>
        </pc:sldMkLst>
        <pc:spChg chg="mod">
          <ac:chgData name="Maria Trevino Gonzalez" userId="S::m.tgonzalez@uwtsd.ac.uk::aa36a5e4-cd30-4109-a581-5f2fc96aeea0" providerId="AD" clId="Web-{97B5CD74-9125-3CA9-8797-C9AE1244993F}" dt="2025-01-29T10:26:48.630" v="257" actId="20577"/>
          <ac:spMkLst>
            <pc:docMk/>
            <pc:sldMk cId="3694497194" sldId="1148"/>
            <ac:spMk id="2" creationId="{6DFC8ED7-BD84-054E-1E29-92B7A689D95A}"/>
          </ac:spMkLst>
        </pc:spChg>
        <pc:spChg chg="mod">
          <ac:chgData name="Maria Trevino Gonzalez" userId="S::m.tgonzalez@uwtsd.ac.uk::aa36a5e4-cd30-4109-a581-5f2fc96aeea0" providerId="AD" clId="Web-{97B5CD74-9125-3CA9-8797-C9AE1244993F}" dt="2025-01-29T10:27:03.349" v="262" actId="14100"/>
          <ac:spMkLst>
            <pc:docMk/>
            <pc:sldMk cId="3694497194" sldId="1148"/>
            <ac:spMk id="3" creationId="{48EDECF8-DB05-A51A-EFD4-AE4B79AC2D1A}"/>
          </ac:spMkLst>
        </pc:spChg>
        <pc:spChg chg="add del">
          <ac:chgData name="Maria Trevino Gonzalez" userId="S::m.tgonzalez@uwtsd.ac.uk::aa36a5e4-cd30-4109-a581-5f2fc96aeea0" providerId="AD" clId="Web-{97B5CD74-9125-3CA9-8797-C9AE1244993F}" dt="2025-01-29T10:25:36.284" v="239"/>
          <ac:spMkLst>
            <pc:docMk/>
            <pc:sldMk cId="3694497194" sldId="1148"/>
            <ac:spMk id="9" creationId="{9F7D5CDA-D291-4307-BF55-1381FED29634}"/>
          </ac:spMkLst>
        </pc:spChg>
        <pc:spChg chg="add del">
          <ac:chgData name="Maria Trevino Gonzalez" userId="S::m.tgonzalez@uwtsd.ac.uk::aa36a5e4-cd30-4109-a581-5f2fc96aeea0" providerId="AD" clId="Web-{97B5CD74-9125-3CA9-8797-C9AE1244993F}" dt="2025-01-29T10:25:36.284" v="239"/>
          <ac:spMkLst>
            <pc:docMk/>
            <pc:sldMk cId="3694497194" sldId="1148"/>
            <ac:spMk id="11" creationId="{59B296B9-C5A5-4E4F-9B60-C907B5F1466C}"/>
          </ac:spMkLst>
        </pc:spChg>
        <pc:spChg chg="add del">
          <ac:chgData name="Maria Trevino Gonzalez" userId="S::m.tgonzalez@uwtsd.ac.uk::aa36a5e4-cd30-4109-a581-5f2fc96aeea0" providerId="AD" clId="Web-{97B5CD74-9125-3CA9-8797-C9AE1244993F}" dt="2025-01-29T10:25:36.284" v="239"/>
          <ac:spMkLst>
            <pc:docMk/>
            <pc:sldMk cId="3694497194" sldId="1148"/>
            <ac:spMk id="13" creationId="{D0300FD3-5AF1-6305-15FA-9078072672E2}"/>
          </ac:spMkLst>
        </pc:spChg>
        <pc:spChg chg="add">
          <ac:chgData name="Maria Trevino Gonzalez" userId="S::m.tgonzalez@uwtsd.ac.uk::aa36a5e4-cd30-4109-a581-5f2fc96aeea0" providerId="AD" clId="Web-{97B5CD74-9125-3CA9-8797-C9AE1244993F}" dt="2025-01-29T10:25:36.284" v="239"/>
          <ac:spMkLst>
            <pc:docMk/>
            <pc:sldMk cId="3694497194" sldId="1148"/>
            <ac:spMk id="18" creationId="{04812C46-200A-4DEB-A05E-3ED6C68C2387}"/>
          </ac:spMkLst>
        </pc:spChg>
        <pc:spChg chg="add">
          <ac:chgData name="Maria Trevino Gonzalez" userId="S::m.tgonzalez@uwtsd.ac.uk::aa36a5e4-cd30-4109-a581-5f2fc96aeea0" providerId="AD" clId="Web-{97B5CD74-9125-3CA9-8797-C9AE1244993F}" dt="2025-01-29T10:25:36.284" v="239"/>
          <ac:spMkLst>
            <pc:docMk/>
            <pc:sldMk cId="3694497194" sldId="1148"/>
            <ac:spMk id="20" creationId="{D1EA859B-E555-4109-94F3-6700E046E008}"/>
          </ac:spMkLst>
        </pc:spChg>
        <pc:picChg chg="add mod modCrop">
          <ac:chgData name="Maria Trevino Gonzalez" userId="S::m.tgonzalez@uwtsd.ac.uk::aa36a5e4-cd30-4109-a581-5f2fc96aeea0" providerId="AD" clId="Web-{97B5CD74-9125-3CA9-8797-C9AE1244993F}" dt="2025-01-29T10:26:04.769" v="242" actId="14100"/>
          <ac:picMkLst>
            <pc:docMk/>
            <pc:sldMk cId="3694497194" sldId="1148"/>
            <ac:picMk id="5" creationId="{50076D7A-448C-F5F7-4889-912105380661}"/>
          </ac:picMkLst>
        </pc:picChg>
      </pc:sldChg>
      <pc:sldChg chg="addSp modSp mod setBg">
        <pc:chgData name="Maria Trevino Gonzalez" userId="S::m.tgonzalez@uwtsd.ac.uk::aa36a5e4-cd30-4109-a581-5f2fc96aeea0" providerId="AD" clId="Web-{97B5CD74-9125-3CA9-8797-C9AE1244993F}" dt="2025-01-29T10:13:01.230" v="203"/>
        <pc:sldMkLst>
          <pc:docMk/>
          <pc:sldMk cId="203944913" sldId="1150"/>
        </pc:sldMkLst>
        <pc:spChg chg="mod">
          <ac:chgData name="Maria Trevino Gonzalez" userId="S::m.tgonzalez@uwtsd.ac.uk::aa36a5e4-cd30-4109-a581-5f2fc96aeea0" providerId="AD" clId="Web-{97B5CD74-9125-3CA9-8797-C9AE1244993F}" dt="2025-01-29T10:10:34.929" v="202"/>
          <ac:spMkLst>
            <pc:docMk/>
            <pc:sldMk cId="203944913" sldId="1150"/>
            <ac:spMk id="2" creationId="{53E5F428-4ECD-7FDB-CC29-F3FD6028572E}"/>
          </ac:spMkLst>
        </pc:spChg>
        <pc:spChg chg="mod">
          <ac:chgData name="Maria Trevino Gonzalez" userId="S::m.tgonzalez@uwtsd.ac.uk::aa36a5e4-cd30-4109-a581-5f2fc96aeea0" providerId="AD" clId="Web-{97B5CD74-9125-3CA9-8797-C9AE1244993F}" dt="2025-01-29T10:10:34.929" v="202"/>
          <ac:spMkLst>
            <pc:docMk/>
            <pc:sldMk cId="203944913" sldId="1150"/>
            <ac:spMk id="3" creationId="{D48EC8C0-903D-E7A8-7C4E-A6AA6D16AE61}"/>
          </ac:spMkLst>
        </pc:spChg>
        <pc:spChg chg="add">
          <ac:chgData name="Maria Trevino Gonzalez" userId="S::m.tgonzalez@uwtsd.ac.uk::aa36a5e4-cd30-4109-a581-5f2fc96aeea0" providerId="AD" clId="Web-{97B5CD74-9125-3CA9-8797-C9AE1244993F}" dt="2025-01-29T10:10:34.929" v="202"/>
          <ac:spMkLst>
            <pc:docMk/>
            <pc:sldMk cId="203944913" sldId="1150"/>
            <ac:spMk id="9" creationId="{F13C74B1-5B17-4795-BED0-7140497B445A}"/>
          </ac:spMkLst>
        </pc:spChg>
        <pc:spChg chg="add">
          <ac:chgData name="Maria Trevino Gonzalez" userId="S::m.tgonzalez@uwtsd.ac.uk::aa36a5e4-cd30-4109-a581-5f2fc96aeea0" providerId="AD" clId="Web-{97B5CD74-9125-3CA9-8797-C9AE1244993F}" dt="2025-01-29T10:10:34.929" v="202"/>
          <ac:spMkLst>
            <pc:docMk/>
            <pc:sldMk cId="203944913" sldId="1150"/>
            <ac:spMk id="11" creationId="{D4974D33-8DC5-464E-8C6D-BE58F0669C17}"/>
          </ac:spMkLst>
        </pc:spChg>
        <pc:picChg chg="add mod">
          <ac:chgData name="Maria Trevino Gonzalez" userId="S::m.tgonzalez@uwtsd.ac.uk::aa36a5e4-cd30-4109-a581-5f2fc96aeea0" providerId="AD" clId="Web-{97B5CD74-9125-3CA9-8797-C9AE1244993F}" dt="2025-01-29T10:13:01.230" v="203"/>
          <ac:picMkLst>
            <pc:docMk/>
            <pc:sldMk cId="203944913" sldId="1150"/>
            <ac:picMk id="5" creationId="{378E6497-898D-7FE0-186A-CDFF10629A16}"/>
          </ac:picMkLst>
        </pc:picChg>
      </pc:sldChg>
    </pc:docChg>
  </pc:docChgLst>
  <pc:docChgLst>
    <pc:chgData name="Maria Trevino Gonzalez" userId="S::m.tgonzalez@uwtsd.ac.uk::aa36a5e4-cd30-4109-a581-5f2fc96aeea0" providerId="AD" clId="Web-{D81A2C7B-DD0D-F730-E9C8-0B9D84D47774}"/>
    <pc:docChg chg="modSld">
      <pc:chgData name="Maria Trevino Gonzalez" userId="S::m.tgonzalez@uwtsd.ac.uk::aa36a5e4-cd30-4109-a581-5f2fc96aeea0" providerId="AD" clId="Web-{D81A2C7B-DD0D-F730-E9C8-0B9D84D47774}" dt="2025-02-03T14:57:47.747" v="12" actId="14100"/>
      <pc:docMkLst>
        <pc:docMk/>
      </pc:docMkLst>
      <pc:sldChg chg="addSp modSp">
        <pc:chgData name="Maria Trevino Gonzalez" userId="S::m.tgonzalez@uwtsd.ac.uk::aa36a5e4-cd30-4109-a581-5f2fc96aeea0" providerId="AD" clId="Web-{D81A2C7B-DD0D-F730-E9C8-0B9D84D47774}" dt="2025-02-03T14:57:47.747" v="12" actId="14100"/>
        <pc:sldMkLst>
          <pc:docMk/>
          <pc:sldMk cId="1746948534" sldId="1123"/>
        </pc:sldMkLst>
        <pc:spChg chg="mod">
          <ac:chgData name="Maria Trevino Gonzalez" userId="S::m.tgonzalez@uwtsd.ac.uk::aa36a5e4-cd30-4109-a581-5f2fc96aeea0" providerId="AD" clId="Web-{D81A2C7B-DD0D-F730-E9C8-0B9D84D47774}" dt="2025-02-03T14:51:42.722" v="10" actId="1076"/>
          <ac:spMkLst>
            <pc:docMk/>
            <pc:sldMk cId="1746948534" sldId="1123"/>
            <ac:spMk id="2" creationId="{47F052B4-DFBF-CE90-F793-23A278C354A3}"/>
          </ac:spMkLst>
        </pc:spChg>
        <pc:picChg chg="add mod ord">
          <ac:chgData name="Maria Trevino Gonzalez" userId="S::m.tgonzalez@uwtsd.ac.uk::aa36a5e4-cd30-4109-a581-5f2fc96aeea0" providerId="AD" clId="Web-{D81A2C7B-DD0D-F730-E9C8-0B9D84D47774}" dt="2025-02-03T14:57:47.747" v="12" actId="14100"/>
          <ac:picMkLst>
            <pc:docMk/>
            <pc:sldMk cId="1746948534" sldId="1123"/>
            <ac:picMk id="3" creationId="{DEFF28DD-28E6-AC1B-A394-37C1F374FF77}"/>
          </ac:picMkLst>
        </pc:picChg>
      </pc:sldChg>
      <pc:sldChg chg="modSp">
        <pc:chgData name="Maria Trevino Gonzalez" userId="S::m.tgonzalez@uwtsd.ac.uk::aa36a5e4-cd30-4109-a581-5f2fc96aeea0" providerId="AD" clId="Web-{D81A2C7B-DD0D-F730-E9C8-0B9D84D47774}" dt="2025-02-03T14:35:52.869" v="3" actId="20577"/>
        <pc:sldMkLst>
          <pc:docMk/>
          <pc:sldMk cId="3400495817" sldId="1147"/>
        </pc:sldMkLst>
        <pc:spChg chg="mod">
          <ac:chgData name="Maria Trevino Gonzalez" userId="S::m.tgonzalez@uwtsd.ac.uk::aa36a5e4-cd30-4109-a581-5f2fc96aeea0" providerId="AD" clId="Web-{D81A2C7B-DD0D-F730-E9C8-0B9D84D47774}" dt="2025-02-03T14:35:52.869" v="3" actId="20577"/>
          <ac:spMkLst>
            <pc:docMk/>
            <pc:sldMk cId="3400495817" sldId="1147"/>
            <ac:spMk id="3" creationId="{D42E8B67-6AAF-7348-FA19-DD3B9851A534}"/>
          </ac:spMkLst>
        </pc:spChg>
      </pc:sldChg>
    </pc:docChg>
  </pc:docChgLst>
  <pc:docChgLst>
    <pc:chgData name="Anna Stevenson" userId="S::a.stevenson@uwtsd.ac.uk::ae8dda73-5b0a-4ab6-8413-d9e5d0f56ad1" providerId="AD" clId="Web-{E3717609-9A80-1840-9B2E-13B583594594}"/>
    <pc:docChg chg="addSld delSld modSld sldOrd">
      <pc:chgData name="Anna Stevenson" userId="S::a.stevenson@uwtsd.ac.uk::ae8dda73-5b0a-4ab6-8413-d9e5d0f56ad1" providerId="AD" clId="Web-{E3717609-9A80-1840-9B2E-13B583594594}" dt="2024-03-15T17:25:22.778" v="2412"/>
      <pc:docMkLst>
        <pc:docMk/>
      </pc:docMkLst>
      <pc:sldChg chg="delSp modSp add del">
        <pc:chgData name="Anna Stevenson" userId="S::a.stevenson@uwtsd.ac.uk::ae8dda73-5b0a-4ab6-8413-d9e5d0f56ad1" providerId="AD" clId="Web-{E3717609-9A80-1840-9B2E-13B583594594}" dt="2024-03-15T17:25:21.293" v="2401"/>
        <pc:sldMkLst>
          <pc:docMk/>
          <pc:sldMk cId="1480077265" sldId="454"/>
        </pc:sldMkLst>
        <pc:spChg chg="mod">
          <ac:chgData name="Anna Stevenson" userId="S::a.stevenson@uwtsd.ac.uk::ae8dda73-5b0a-4ab6-8413-d9e5d0f56ad1" providerId="AD" clId="Web-{E3717609-9A80-1840-9B2E-13B583594594}" dt="2024-03-15T16:30:55.979" v="675" actId="20577"/>
          <ac:spMkLst>
            <pc:docMk/>
            <pc:sldMk cId="1480077265" sldId="454"/>
            <ac:spMk id="2" creationId="{351D3BA8-EE2B-0B29-BB34-5BE9E2F7FF43}"/>
          </ac:spMkLst>
        </pc:spChg>
        <pc:spChg chg="mod">
          <ac:chgData name="Anna Stevenson" userId="S::a.stevenson@uwtsd.ac.uk::ae8dda73-5b0a-4ab6-8413-d9e5d0f56ad1" providerId="AD" clId="Web-{E3717609-9A80-1840-9B2E-13B583594594}" dt="2024-03-15T16:30:53.338" v="674" actId="1076"/>
          <ac:spMkLst>
            <pc:docMk/>
            <pc:sldMk cId="1480077265" sldId="454"/>
            <ac:spMk id="3" creationId="{62DAAD73-F560-180D-D0F6-A16342354943}"/>
          </ac:spMkLst>
        </pc:spChg>
        <pc:grpChg chg="mod">
          <ac:chgData name="Anna Stevenson" userId="S::a.stevenson@uwtsd.ac.uk::ae8dda73-5b0a-4ab6-8413-d9e5d0f56ad1" providerId="AD" clId="Web-{E3717609-9A80-1840-9B2E-13B583594594}" dt="2024-03-15T16:33:27.608" v="694" actId="1076"/>
          <ac:grpSpMkLst>
            <pc:docMk/>
            <pc:sldMk cId="1480077265" sldId="454"/>
            <ac:grpSpMk id="6" creationId="{077E5F10-DD1A-AF8F-DD98-D84254DB0F41}"/>
          </ac:grpSpMkLst>
        </pc:grpChg>
        <pc:picChg chg="del mod">
          <ac:chgData name="Anna Stevenson" userId="S::a.stevenson@uwtsd.ac.uk::ae8dda73-5b0a-4ab6-8413-d9e5d0f56ad1" providerId="AD" clId="Web-{E3717609-9A80-1840-9B2E-13B583594594}" dt="2024-03-15T16:33:25.389" v="693"/>
          <ac:picMkLst>
            <pc:docMk/>
            <pc:sldMk cId="1480077265" sldId="454"/>
            <ac:picMk id="5" creationId="{AC1D0043-A22F-BD64-F0DA-D2A9F0CC509D}"/>
          </ac:picMkLst>
        </pc:picChg>
      </pc:sldChg>
      <pc:sldChg chg="modSp add del">
        <pc:chgData name="Anna Stevenson" userId="S::a.stevenson@uwtsd.ac.uk::ae8dda73-5b0a-4ab6-8413-d9e5d0f56ad1" providerId="AD" clId="Web-{E3717609-9A80-1840-9B2E-13B583594594}" dt="2024-03-15T17:25:21.293" v="2405"/>
        <pc:sldMkLst>
          <pc:docMk/>
          <pc:sldMk cId="3809197319" sldId="464"/>
        </pc:sldMkLst>
        <pc:spChg chg="mod">
          <ac:chgData name="Anna Stevenson" userId="S::a.stevenson@uwtsd.ac.uk::ae8dda73-5b0a-4ab6-8413-d9e5d0f56ad1" providerId="AD" clId="Web-{E3717609-9A80-1840-9B2E-13B583594594}" dt="2024-03-15T16:27:14.864" v="650" actId="1076"/>
          <ac:spMkLst>
            <pc:docMk/>
            <pc:sldMk cId="3809197319" sldId="464"/>
            <ac:spMk id="2" creationId="{13EA7095-ABBB-E0A7-9138-DC49952AF6A6}"/>
          </ac:spMkLst>
        </pc:spChg>
        <pc:spChg chg="mod">
          <ac:chgData name="Anna Stevenson" userId="S::a.stevenson@uwtsd.ac.uk::ae8dda73-5b0a-4ab6-8413-d9e5d0f56ad1" providerId="AD" clId="Web-{E3717609-9A80-1840-9B2E-13B583594594}" dt="2024-03-15T16:31:54.731" v="676" actId="14100"/>
          <ac:spMkLst>
            <pc:docMk/>
            <pc:sldMk cId="3809197319" sldId="464"/>
            <ac:spMk id="5" creationId="{7F81D195-5B51-1543-0816-DAE848DE5F21}"/>
          </ac:spMkLst>
        </pc:spChg>
        <pc:picChg chg="mod">
          <ac:chgData name="Anna Stevenson" userId="S::a.stevenson@uwtsd.ac.uk::ae8dda73-5b0a-4ab6-8413-d9e5d0f56ad1" providerId="AD" clId="Web-{E3717609-9A80-1840-9B2E-13B583594594}" dt="2024-03-15T16:27:25.896" v="654" actId="1076"/>
          <ac:picMkLst>
            <pc:docMk/>
            <pc:sldMk cId="3809197319" sldId="464"/>
            <ac:picMk id="4" creationId="{660BF94B-DD50-33B2-2101-9DE299074BD2}"/>
          </ac:picMkLst>
        </pc:picChg>
      </pc:sldChg>
      <pc:sldChg chg="add del">
        <pc:chgData name="Anna Stevenson" userId="S::a.stevenson@uwtsd.ac.uk::ae8dda73-5b0a-4ab6-8413-d9e5d0f56ad1" providerId="AD" clId="Web-{E3717609-9A80-1840-9B2E-13B583594594}" dt="2024-03-15T17:25:21.293" v="2408"/>
        <pc:sldMkLst>
          <pc:docMk/>
          <pc:sldMk cId="3042713913" sldId="465"/>
        </pc:sldMkLst>
      </pc:sldChg>
      <pc:sldChg chg="addSp delSp modSp add del delAnim">
        <pc:chgData name="Anna Stevenson" userId="S::a.stevenson@uwtsd.ac.uk::ae8dda73-5b0a-4ab6-8413-d9e5d0f56ad1" providerId="AD" clId="Web-{E3717609-9A80-1840-9B2E-13B583594594}" dt="2024-03-15T17:25:21.293" v="2407"/>
        <pc:sldMkLst>
          <pc:docMk/>
          <pc:sldMk cId="436039819" sldId="466"/>
        </pc:sldMkLst>
        <pc:spChg chg="mod">
          <ac:chgData name="Anna Stevenson" userId="S::a.stevenson@uwtsd.ac.uk::ae8dda73-5b0a-4ab6-8413-d9e5d0f56ad1" providerId="AD" clId="Web-{E3717609-9A80-1840-9B2E-13B583594594}" dt="2024-03-15T16:26:22.816" v="604" actId="1076"/>
          <ac:spMkLst>
            <pc:docMk/>
            <pc:sldMk cId="436039819" sldId="466"/>
            <ac:spMk id="2" creationId="{537CF95A-E7C9-1992-B511-52DFB64A2863}"/>
          </ac:spMkLst>
        </pc:spChg>
        <pc:spChg chg="add mod">
          <ac:chgData name="Anna Stevenson" userId="S::a.stevenson@uwtsd.ac.uk::ae8dda73-5b0a-4ab6-8413-d9e5d0f56ad1" providerId="AD" clId="Web-{E3717609-9A80-1840-9B2E-13B583594594}" dt="2024-03-15T16:26:59.255" v="645" actId="1076"/>
          <ac:spMkLst>
            <pc:docMk/>
            <pc:sldMk cId="436039819" sldId="466"/>
            <ac:spMk id="6" creationId="{CE114109-B9A0-E9F0-B98B-834C473EB979}"/>
          </ac:spMkLst>
        </pc:spChg>
        <pc:picChg chg="del">
          <ac:chgData name="Anna Stevenson" userId="S::a.stevenson@uwtsd.ac.uk::ae8dda73-5b0a-4ab6-8413-d9e5d0f56ad1" providerId="AD" clId="Web-{E3717609-9A80-1840-9B2E-13B583594594}" dt="2024-03-15T16:26:27.504" v="606"/>
          <ac:picMkLst>
            <pc:docMk/>
            <pc:sldMk cId="436039819" sldId="466"/>
            <ac:picMk id="4" creationId="{F267D9D3-295B-1780-A01C-EE7D3F05B3B6}"/>
          </ac:picMkLst>
        </pc:picChg>
        <pc:picChg chg="add del mod">
          <ac:chgData name="Anna Stevenson" userId="S::a.stevenson@uwtsd.ac.uk::ae8dda73-5b0a-4ab6-8413-d9e5d0f56ad1" providerId="AD" clId="Web-{E3717609-9A80-1840-9B2E-13B583594594}" dt="2024-03-15T16:26:56.067" v="643" actId="14100"/>
          <ac:picMkLst>
            <pc:docMk/>
            <pc:sldMk cId="436039819" sldId="466"/>
            <ac:picMk id="5" creationId="{3F2675B8-1A62-2FEE-CCF7-714896D98D4F}"/>
          </ac:picMkLst>
        </pc:picChg>
      </pc:sldChg>
      <pc:sldChg chg="addSp modSp add del">
        <pc:chgData name="Anna Stevenson" userId="S::a.stevenson@uwtsd.ac.uk::ae8dda73-5b0a-4ab6-8413-d9e5d0f56ad1" providerId="AD" clId="Web-{E3717609-9A80-1840-9B2E-13B583594594}" dt="2024-03-15T17:25:21.293" v="2404"/>
        <pc:sldMkLst>
          <pc:docMk/>
          <pc:sldMk cId="1967291143" sldId="467"/>
        </pc:sldMkLst>
        <pc:spChg chg="mod">
          <ac:chgData name="Anna Stevenson" userId="S::a.stevenson@uwtsd.ac.uk::ae8dda73-5b0a-4ab6-8413-d9e5d0f56ad1" providerId="AD" clId="Web-{E3717609-9A80-1840-9B2E-13B583594594}" dt="2024-03-15T16:27:55.365" v="662"/>
          <ac:spMkLst>
            <pc:docMk/>
            <pc:sldMk cId="1967291143" sldId="467"/>
            <ac:spMk id="2" creationId="{5DE7023E-868F-5F51-63C2-D1F364DB4261}"/>
          </ac:spMkLst>
        </pc:spChg>
        <pc:spChg chg="mod">
          <ac:chgData name="Anna Stevenson" userId="S::a.stevenson@uwtsd.ac.uk::ae8dda73-5b0a-4ab6-8413-d9e5d0f56ad1" providerId="AD" clId="Web-{E3717609-9A80-1840-9B2E-13B583594594}" dt="2024-03-15T16:37:03.816" v="713" actId="20577"/>
          <ac:spMkLst>
            <pc:docMk/>
            <pc:sldMk cId="1967291143" sldId="467"/>
            <ac:spMk id="3" creationId="{1ACF8331-0161-439D-B460-E8603A19F07C}"/>
          </ac:spMkLst>
        </pc:spChg>
        <pc:spChg chg="mod">
          <ac:chgData name="Anna Stevenson" userId="S::a.stevenson@uwtsd.ac.uk::ae8dda73-5b0a-4ab6-8413-d9e5d0f56ad1" providerId="AD" clId="Web-{E3717609-9A80-1840-9B2E-13B583594594}" dt="2024-03-15T16:37:22.817" v="719" actId="1076"/>
          <ac:spMkLst>
            <pc:docMk/>
            <pc:sldMk cId="1967291143" sldId="467"/>
            <ac:spMk id="4" creationId="{69478EB7-A5E3-CBA7-90AF-38A6C779B61B}"/>
          </ac:spMkLst>
        </pc:spChg>
        <pc:spChg chg="mod">
          <ac:chgData name="Anna Stevenson" userId="S::a.stevenson@uwtsd.ac.uk::ae8dda73-5b0a-4ab6-8413-d9e5d0f56ad1" providerId="AD" clId="Web-{E3717609-9A80-1840-9B2E-13B583594594}" dt="2024-03-15T16:37:11.769" v="717" actId="1076"/>
          <ac:spMkLst>
            <pc:docMk/>
            <pc:sldMk cId="1967291143" sldId="467"/>
            <ac:spMk id="5" creationId="{E40FA885-F37B-3E19-E31D-BDE8E1B782FB}"/>
          </ac:spMkLst>
        </pc:spChg>
        <pc:picChg chg="add mod modCrop">
          <ac:chgData name="Anna Stevenson" userId="S::a.stevenson@uwtsd.ac.uk::ae8dda73-5b0a-4ab6-8413-d9e5d0f56ad1" providerId="AD" clId="Web-{E3717609-9A80-1840-9B2E-13B583594594}" dt="2024-03-15T16:37:20.270" v="718" actId="14100"/>
          <ac:picMkLst>
            <pc:docMk/>
            <pc:sldMk cId="1967291143" sldId="467"/>
            <ac:picMk id="6" creationId="{EC18D1F6-989C-CED2-DEDE-4527CCA6FBAA}"/>
          </ac:picMkLst>
        </pc:picChg>
      </pc:sldChg>
      <pc:sldChg chg="modSp add del">
        <pc:chgData name="Anna Stevenson" userId="S::a.stevenson@uwtsd.ac.uk::ae8dda73-5b0a-4ab6-8413-d9e5d0f56ad1" providerId="AD" clId="Web-{E3717609-9A80-1840-9B2E-13B583594594}" dt="2024-03-15T17:25:21.293" v="2402"/>
        <pc:sldMkLst>
          <pc:docMk/>
          <pc:sldMk cId="4024101895" sldId="468"/>
        </pc:sldMkLst>
        <pc:spChg chg="mod">
          <ac:chgData name="Anna Stevenson" userId="S::a.stevenson@uwtsd.ac.uk::ae8dda73-5b0a-4ab6-8413-d9e5d0f56ad1" providerId="AD" clId="Web-{E3717609-9A80-1840-9B2E-13B583594594}" dt="2024-03-15T16:32:50.638" v="690"/>
          <ac:spMkLst>
            <pc:docMk/>
            <pc:sldMk cId="4024101895" sldId="468"/>
            <ac:spMk id="2" creationId="{C15E8236-9B83-54EC-6B9B-D74265EE714B}"/>
          </ac:spMkLst>
        </pc:spChg>
        <pc:spChg chg="mod">
          <ac:chgData name="Anna Stevenson" userId="S::a.stevenson@uwtsd.ac.uk::ae8dda73-5b0a-4ab6-8413-d9e5d0f56ad1" providerId="AD" clId="Web-{E3717609-9A80-1840-9B2E-13B583594594}" dt="2024-03-15T16:28:33.866" v="669" actId="1076"/>
          <ac:spMkLst>
            <pc:docMk/>
            <pc:sldMk cId="4024101895" sldId="468"/>
            <ac:spMk id="3" creationId="{5403C9C2-E13C-3434-0F66-D44D620C88AF}"/>
          </ac:spMkLst>
        </pc:spChg>
        <pc:spChg chg="mod">
          <ac:chgData name="Anna Stevenson" userId="S::a.stevenson@uwtsd.ac.uk::ae8dda73-5b0a-4ab6-8413-d9e5d0f56ad1" providerId="AD" clId="Web-{E3717609-9A80-1840-9B2E-13B583594594}" dt="2024-03-15T16:28:37.304" v="670" actId="1076"/>
          <ac:spMkLst>
            <pc:docMk/>
            <pc:sldMk cId="4024101895" sldId="468"/>
            <ac:spMk id="8" creationId="{81D97898-9184-5D65-F5EB-D315769B0297}"/>
          </ac:spMkLst>
        </pc:spChg>
        <pc:spChg chg="mod">
          <ac:chgData name="Anna Stevenson" userId="S::a.stevenson@uwtsd.ac.uk::ae8dda73-5b0a-4ab6-8413-d9e5d0f56ad1" providerId="AD" clId="Web-{E3717609-9A80-1840-9B2E-13B583594594}" dt="2024-03-15T16:32:58.357" v="691" actId="1076"/>
          <ac:spMkLst>
            <pc:docMk/>
            <pc:sldMk cId="4024101895" sldId="468"/>
            <ac:spMk id="11" creationId="{DB76470F-57A8-E3DE-C7A6-B1E8CC85D1E6}"/>
          </ac:spMkLst>
        </pc:spChg>
      </pc:sldChg>
      <pc:sldChg chg="modSp add del">
        <pc:chgData name="Anna Stevenson" userId="S::a.stevenson@uwtsd.ac.uk::ae8dda73-5b0a-4ab6-8413-d9e5d0f56ad1" providerId="AD" clId="Web-{E3717609-9A80-1840-9B2E-13B583594594}" dt="2024-03-15T17:25:21.293" v="2403"/>
        <pc:sldMkLst>
          <pc:docMk/>
          <pc:sldMk cId="2607560676" sldId="469"/>
        </pc:sldMkLst>
        <pc:spChg chg="mod">
          <ac:chgData name="Anna Stevenson" userId="S::a.stevenson@uwtsd.ac.uk::ae8dda73-5b0a-4ab6-8413-d9e5d0f56ad1" providerId="AD" clId="Web-{E3717609-9A80-1840-9B2E-13B583594594}" dt="2024-03-15T16:28:08.053" v="666"/>
          <ac:spMkLst>
            <pc:docMk/>
            <pc:sldMk cId="2607560676" sldId="469"/>
            <ac:spMk id="2" creationId="{FF024DF5-5F45-FA86-64D0-70BC59ADAA2F}"/>
          </ac:spMkLst>
        </pc:spChg>
        <pc:spChg chg="mod">
          <ac:chgData name="Anna Stevenson" userId="S::a.stevenson@uwtsd.ac.uk::ae8dda73-5b0a-4ab6-8413-d9e5d0f56ad1" providerId="AD" clId="Web-{E3717609-9A80-1840-9B2E-13B583594594}" dt="2024-03-15T16:28:24.507" v="668" actId="20577"/>
          <ac:spMkLst>
            <pc:docMk/>
            <pc:sldMk cId="2607560676" sldId="469"/>
            <ac:spMk id="3" creationId="{EA89BF94-A41C-C18C-2C9E-5863ACD01BED}"/>
          </ac:spMkLst>
        </pc:spChg>
      </pc:sldChg>
      <pc:sldChg chg="del">
        <pc:chgData name="Anna Stevenson" userId="S::a.stevenson@uwtsd.ac.uk::ae8dda73-5b0a-4ab6-8413-d9e5d0f56ad1" providerId="AD" clId="Web-{E3717609-9A80-1840-9B2E-13B583594594}" dt="2024-03-15T17:25:21.278" v="2388"/>
        <pc:sldMkLst>
          <pc:docMk/>
          <pc:sldMk cId="3138319084" sldId="1078"/>
        </pc:sldMkLst>
      </pc:sldChg>
      <pc:sldChg chg="del">
        <pc:chgData name="Anna Stevenson" userId="S::a.stevenson@uwtsd.ac.uk::ae8dda73-5b0a-4ab6-8413-d9e5d0f56ad1" providerId="AD" clId="Web-{E3717609-9A80-1840-9B2E-13B583594594}" dt="2024-03-15T17:25:21.278" v="2389"/>
        <pc:sldMkLst>
          <pc:docMk/>
          <pc:sldMk cId="2970883376" sldId="1079"/>
        </pc:sldMkLst>
      </pc:sldChg>
      <pc:sldChg chg="del">
        <pc:chgData name="Anna Stevenson" userId="S::a.stevenson@uwtsd.ac.uk::ae8dda73-5b0a-4ab6-8413-d9e5d0f56ad1" providerId="AD" clId="Web-{E3717609-9A80-1840-9B2E-13B583594594}" dt="2024-03-15T17:25:21.278" v="2390"/>
        <pc:sldMkLst>
          <pc:docMk/>
          <pc:sldMk cId="482508520" sldId="1080"/>
        </pc:sldMkLst>
      </pc:sldChg>
      <pc:sldChg chg="del">
        <pc:chgData name="Anna Stevenson" userId="S::a.stevenson@uwtsd.ac.uk::ae8dda73-5b0a-4ab6-8413-d9e5d0f56ad1" providerId="AD" clId="Web-{E3717609-9A80-1840-9B2E-13B583594594}" dt="2024-03-15T17:25:21.278" v="2391"/>
        <pc:sldMkLst>
          <pc:docMk/>
          <pc:sldMk cId="771467427" sldId="1087"/>
        </pc:sldMkLst>
      </pc:sldChg>
      <pc:sldChg chg="del">
        <pc:chgData name="Anna Stevenson" userId="S::a.stevenson@uwtsd.ac.uk::ae8dda73-5b0a-4ab6-8413-d9e5d0f56ad1" providerId="AD" clId="Web-{E3717609-9A80-1840-9B2E-13B583594594}" dt="2024-03-15T17:25:21.278" v="2392"/>
        <pc:sldMkLst>
          <pc:docMk/>
          <pc:sldMk cId="2539488972" sldId="1088"/>
        </pc:sldMkLst>
      </pc:sldChg>
      <pc:sldChg chg="del">
        <pc:chgData name="Anna Stevenson" userId="S::a.stevenson@uwtsd.ac.uk::ae8dda73-5b0a-4ab6-8413-d9e5d0f56ad1" providerId="AD" clId="Web-{E3717609-9A80-1840-9B2E-13B583594594}" dt="2024-03-15T17:25:21.278" v="2393"/>
        <pc:sldMkLst>
          <pc:docMk/>
          <pc:sldMk cId="681469990" sldId="1089"/>
        </pc:sldMkLst>
      </pc:sldChg>
      <pc:sldChg chg="modSp del">
        <pc:chgData name="Anna Stevenson" userId="S::a.stevenson@uwtsd.ac.uk::ae8dda73-5b0a-4ab6-8413-d9e5d0f56ad1" providerId="AD" clId="Web-{E3717609-9A80-1840-9B2E-13B583594594}" dt="2024-03-15T17:25:21.309" v="2409"/>
        <pc:sldMkLst>
          <pc:docMk/>
          <pc:sldMk cId="3999793162" sldId="1150"/>
        </pc:sldMkLst>
        <pc:spChg chg="mod">
          <ac:chgData name="Anna Stevenson" userId="S::a.stevenson@uwtsd.ac.uk::ae8dda73-5b0a-4ab6-8413-d9e5d0f56ad1" providerId="AD" clId="Web-{E3717609-9A80-1840-9B2E-13B583594594}" dt="2024-03-15T17:19:33.831" v="2285" actId="20577"/>
          <ac:spMkLst>
            <pc:docMk/>
            <pc:sldMk cId="3999793162" sldId="1150"/>
            <ac:spMk id="2" creationId="{999093E8-0834-A2FB-AFA1-768906F30333}"/>
          </ac:spMkLst>
        </pc:spChg>
        <pc:spChg chg="mod">
          <ac:chgData name="Anna Stevenson" userId="S::a.stevenson@uwtsd.ac.uk::ae8dda73-5b0a-4ab6-8413-d9e5d0f56ad1" providerId="AD" clId="Web-{E3717609-9A80-1840-9B2E-13B583594594}" dt="2024-03-15T17:19:51.973" v="2290" actId="20577"/>
          <ac:spMkLst>
            <pc:docMk/>
            <pc:sldMk cId="3999793162" sldId="1150"/>
            <ac:spMk id="3" creationId="{D29F16DC-F13D-CB0A-CA1D-CA3600F5AEAB}"/>
          </ac:spMkLst>
        </pc:spChg>
        <pc:spChg chg="mod">
          <ac:chgData name="Anna Stevenson" userId="S::a.stevenson@uwtsd.ac.uk::ae8dda73-5b0a-4ab6-8413-d9e5d0f56ad1" providerId="AD" clId="Web-{E3717609-9A80-1840-9B2E-13B583594594}" dt="2024-03-15T17:19:38.128" v="2287" actId="20577"/>
          <ac:spMkLst>
            <pc:docMk/>
            <pc:sldMk cId="3999793162" sldId="1150"/>
            <ac:spMk id="7" creationId="{F0ABE72B-F570-736C-5B59-52DC91828567}"/>
          </ac:spMkLst>
        </pc:spChg>
      </pc:sldChg>
      <pc:sldChg chg="modSp new del">
        <pc:chgData name="Anna Stevenson" userId="S::a.stevenson@uwtsd.ac.uk::ae8dda73-5b0a-4ab6-8413-d9e5d0f56ad1" providerId="AD" clId="Web-{E3717609-9A80-1840-9B2E-13B583594594}" dt="2024-03-15T17:19:40.222" v="2288"/>
        <pc:sldMkLst>
          <pc:docMk/>
          <pc:sldMk cId="3791748480" sldId="1151"/>
        </pc:sldMkLst>
        <pc:spChg chg="mod">
          <ac:chgData name="Anna Stevenson" userId="S::a.stevenson@uwtsd.ac.uk::ae8dda73-5b0a-4ab6-8413-d9e5d0f56ad1" providerId="AD" clId="Web-{E3717609-9A80-1840-9B2E-13B583594594}" dt="2024-03-15T16:24:58.361" v="585" actId="20577"/>
          <ac:spMkLst>
            <pc:docMk/>
            <pc:sldMk cId="3791748480" sldId="1151"/>
            <ac:spMk id="2" creationId="{F29EADC5-19E5-7575-4C54-F433483B4320}"/>
          </ac:spMkLst>
        </pc:spChg>
      </pc:sldChg>
      <pc:sldChg chg="modSp new del ord">
        <pc:chgData name="Anna Stevenson" userId="S::a.stevenson@uwtsd.ac.uk::ae8dda73-5b0a-4ab6-8413-d9e5d0f56ad1" providerId="AD" clId="Web-{E3717609-9A80-1840-9B2E-13B583594594}" dt="2024-03-15T17:06:48.938" v="1814"/>
        <pc:sldMkLst>
          <pc:docMk/>
          <pc:sldMk cId="746050031" sldId="1152"/>
        </pc:sldMkLst>
        <pc:spChg chg="mod">
          <ac:chgData name="Anna Stevenson" userId="S::a.stevenson@uwtsd.ac.uk::ae8dda73-5b0a-4ab6-8413-d9e5d0f56ad1" providerId="AD" clId="Web-{E3717609-9A80-1840-9B2E-13B583594594}" dt="2024-03-15T16:16:04.786" v="500" actId="20577"/>
          <ac:spMkLst>
            <pc:docMk/>
            <pc:sldMk cId="746050031" sldId="1152"/>
            <ac:spMk id="2" creationId="{3BA17AA4-C198-DB1C-B7C1-A675BB37DDB0}"/>
          </ac:spMkLst>
        </pc:spChg>
        <pc:spChg chg="mod">
          <ac:chgData name="Anna Stevenson" userId="S::a.stevenson@uwtsd.ac.uk::ae8dda73-5b0a-4ab6-8413-d9e5d0f56ad1" providerId="AD" clId="Web-{E3717609-9A80-1840-9B2E-13B583594594}" dt="2024-03-15T17:00:54.726" v="1688" actId="20577"/>
          <ac:spMkLst>
            <pc:docMk/>
            <pc:sldMk cId="746050031" sldId="1152"/>
            <ac:spMk id="3" creationId="{2589CCD6-CE54-5758-D6BE-8DCCA7DAF969}"/>
          </ac:spMkLst>
        </pc:spChg>
      </pc:sldChg>
      <pc:sldChg chg="new del">
        <pc:chgData name="Anna Stevenson" userId="S::a.stevenson@uwtsd.ac.uk::ae8dda73-5b0a-4ab6-8413-d9e5d0f56ad1" providerId="AD" clId="Web-{E3717609-9A80-1840-9B2E-13B583594594}" dt="2024-03-15T16:24:58.955" v="586"/>
        <pc:sldMkLst>
          <pc:docMk/>
          <pc:sldMk cId="3901862251" sldId="1153"/>
        </pc:sldMkLst>
      </pc:sldChg>
      <pc:sldChg chg="addSp delSp modSp new del mod ord setBg setClrOvrMap modNotes">
        <pc:chgData name="Anna Stevenson" userId="S::a.stevenson@uwtsd.ac.uk::ae8dda73-5b0a-4ab6-8413-d9e5d0f56ad1" providerId="AD" clId="Web-{E3717609-9A80-1840-9B2E-13B583594594}" dt="2024-03-15T17:20:50.990" v="2312"/>
        <pc:sldMkLst>
          <pc:docMk/>
          <pc:sldMk cId="3132436652" sldId="1154"/>
        </pc:sldMkLst>
        <pc:spChg chg="mod">
          <ac:chgData name="Anna Stevenson" userId="S::a.stevenson@uwtsd.ac.uk::ae8dda73-5b0a-4ab6-8413-d9e5d0f56ad1" providerId="AD" clId="Web-{E3717609-9A80-1840-9B2E-13B583594594}" dt="2024-03-15T16:58:36.113" v="1638"/>
          <ac:spMkLst>
            <pc:docMk/>
            <pc:sldMk cId="3132436652" sldId="1154"/>
            <ac:spMk id="2" creationId="{8EBA78E0-E51D-8C78-BAF8-4A3025DE37DE}"/>
          </ac:spMkLst>
        </pc:spChg>
        <pc:spChg chg="del mod">
          <ac:chgData name="Anna Stevenson" userId="S::a.stevenson@uwtsd.ac.uk::ae8dda73-5b0a-4ab6-8413-d9e5d0f56ad1" providerId="AD" clId="Web-{E3717609-9A80-1840-9B2E-13B583594594}" dt="2024-03-15T16:58:32.394" v="1637"/>
          <ac:spMkLst>
            <pc:docMk/>
            <pc:sldMk cId="3132436652" sldId="1154"/>
            <ac:spMk id="3" creationId="{C9368F42-7C72-B773-934C-CBD5AF74BBA6}"/>
          </ac:spMkLst>
        </pc:spChg>
        <pc:spChg chg="add">
          <ac:chgData name="Anna Stevenson" userId="S::a.stevenson@uwtsd.ac.uk::ae8dda73-5b0a-4ab6-8413-d9e5d0f56ad1" providerId="AD" clId="Web-{E3717609-9A80-1840-9B2E-13B583594594}" dt="2024-03-15T16:58:36.113" v="1638"/>
          <ac:spMkLst>
            <pc:docMk/>
            <pc:sldMk cId="3132436652" sldId="1154"/>
            <ac:spMk id="7" creationId="{66B332A4-D438-4773-A77F-5ED49A448D9D}"/>
          </ac:spMkLst>
        </pc:spChg>
        <pc:spChg chg="add">
          <ac:chgData name="Anna Stevenson" userId="S::a.stevenson@uwtsd.ac.uk::ae8dda73-5b0a-4ab6-8413-d9e5d0f56ad1" providerId="AD" clId="Web-{E3717609-9A80-1840-9B2E-13B583594594}" dt="2024-03-15T16:58:36.113" v="1638"/>
          <ac:spMkLst>
            <pc:docMk/>
            <pc:sldMk cId="3132436652" sldId="1154"/>
            <ac:spMk id="9" creationId="{DF9AD32D-FF05-44F4-BD4D-9CEE89B71EB9}"/>
          </ac:spMkLst>
        </pc:spChg>
      </pc:sldChg>
      <pc:sldChg chg="addSp delSp modSp new del mod ord setBg">
        <pc:chgData name="Anna Stevenson" userId="S::a.stevenson@uwtsd.ac.uk::ae8dda73-5b0a-4ab6-8413-d9e5d0f56ad1" providerId="AD" clId="Web-{E3717609-9A80-1840-9B2E-13B583594594}" dt="2024-03-15T17:25:21.293" v="2398"/>
        <pc:sldMkLst>
          <pc:docMk/>
          <pc:sldMk cId="3166476015" sldId="1155"/>
        </pc:sldMkLst>
        <pc:spChg chg="mod">
          <ac:chgData name="Anna Stevenson" userId="S::a.stevenson@uwtsd.ac.uk::ae8dda73-5b0a-4ab6-8413-d9e5d0f56ad1" providerId="AD" clId="Web-{E3717609-9A80-1840-9B2E-13B583594594}" dt="2024-03-15T16:58:46.863" v="1639"/>
          <ac:spMkLst>
            <pc:docMk/>
            <pc:sldMk cId="3166476015" sldId="1155"/>
            <ac:spMk id="2" creationId="{4FFDE1BC-639D-389B-ABF4-3080AAA10A17}"/>
          </ac:spMkLst>
        </pc:spChg>
        <pc:spChg chg="add del mod">
          <ac:chgData name="Anna Stevenson" userId="S::a.stevenson@uwtsd.ac.uk::ae8dda73-5b0a-4ab6-8413-d9e5d0f56ad1" providerId="AD" clId="Web-{E3717609-9A80-1840-9B2E-13B583594594}" dt="2024-03-15T16:56:42.267" v="1545"/>
          <ac:spMkLst>
            <pc:docMk/>
            <pc:sldMk cId="3166476015" sldId="1155"/>
            <ac:spMk id="3" creationId="{F0BFF583-C700-6229-6C0C-2E568DCF3D31}"/>
          </ac:spMkLst>
        </pc:spChg>
        <pc:spChg chg="add">
          <ac:chgData name="Anna Stevenson" userId="S::a.stevenson@uwtsd.ac.uk::ae8dda73-5b0a-4ab6-8413-d9e5d0f56ad1" providerId="AD" clId="Web-{E3717609-9A80-1840-9B2E-13B583594594}" dt="2024-03-15T16:58:46.863" v="1639"/>
          <ac:spMkLst>
            <pc:docMk/>
            <pc:sldMk cId="3166476015" sldId="1155"/>
            <ac:spMk id="10" creationId="{A8384FB5-9ADC-4DDC-881B-597D56F5B15D}"/>
          </ac:spMkLst>
        </pc:spChg>
        <pc:spChg chg="add">
          <ac:chgData name="Anna Stevenson" userId="S::a.stevenson@uwtsd.ac.uk::ae8dda73-5b0a-4ab6-8413-d9e5d0f56ad1" providerId="AD" clId="Web-{E3717609-9A80-1840-9B2E-13B583594594}" dt="2024-03-15T16:58:46.863" v="1639"/>
          <ac:spMkLst>
            <pc:docMk/>
            <pc:sldMk cId="3166476015" sldId="1155"/>
            <ac:spMk id="12" creationId="{1199E1B1-A8C0-4FE8-A5A8-1CB41D69F857}"/>
          </ac:spMkLst>
        </pc:spChg>
        <pc:spChg chg="add">
          <ac:chgData name="Anna Stevenson" userId="S::a.stevenson@uwtsd.ac.uk::ae8dda73-5b0a-4ab6-8413-d9e5d0f56ad1" providerId="AD" clId="Web-{E3717609-9A80-1840-9B2E-13B583594594}" dt="2024-03-15T16:58:46.863" v="1639"/>
          <ac:spMkLst>
            <pc:docMk/>
            <pc:sldMk cId="3166476015" sldId="1155"/>
            <ac:spMk id="14" creationId="{84A8DE83-DE75-4B41-9DB4-A7EC0B0DEC0B}"/>
          </ac:spMkLst>
        </pc:spChg>
        <pc:spChg chg="add">
          <ac:chgData name="Anna Stevenson" userId="S::a.stevenson@uwtsd.ac.uk::ae8dda73-5b0a-4ab6-8413-d9e5d0f56ad1" providerId="AD" clId="Web-{E3717609-9A80-1840-9B2E-13B583594594}" dt="2024-03-15T16:58:46.863" v="1639"/>
          <ac:spMkLst>
            <pc:docMk/>
            <pc:sldMk cId="3166476015" sldId="1155"/>
            <ac:spMk id="16" creationId="{A7009A0A-BEF5-4EAC-AF15-E4F9F002E239}"/>
          </ac:spMkLst>
        </pc:spChg>
        <pc:graphicFrameChg chg="add del mod modGraphic">
          <ac:chgData name="Anna Stevenson" userId="S::a.stevenson@uwtsd.ac.uk::ae8dda73-5b0a-4ab6-8413-d9e5d0f56ad1" providerId="AD" clId="Web-{E3717609-9A80-1840-9B2E-13B583594594}" dt="2024-03-15T16:55:03.374" v="1443"/>
          <ac:graphicFrameMkLst>
            <pc:docMk/>
            <pc:sldMk cId="3166476015" sldId="1155"/>
            <ac:graphicFrameMk id="4" creationId="{EC46ECD3-044B-84AC-5827-43805B50AFEC}"/>
          </ac:graphicFrameMkLst>
        </pc:graphicFrameChg>
        <pc:graphicFrameChg chg="add mod modGraphic">
          <ac:chgData name="Anna Stevenson" userId="S::a.stevenson@uwtsd.ac.uk::ae8dda73-5b0a-4ab6-8413-d9e5d0f56ad1" providerId="AD" clId="Web-{E3717609-9A80-1840-9B2E-13B583594594}" dt="2024-03-15T17:07:21.345" v="1840"/>
          <ac:graphicFrameMkLst>
            <pc:docMk/>
            <pc:sldMk cId="3166476015" sldId="1155"/>
            <ac:graphicFrameMk id="5" creationId="{A7D6C5A0-3EB5-2BEF-DB12-F453EEF5742F}"/>
          </ac:graphicFrameMkLst>
        </pc:graphicFrameChg>
      </pc:sldChg>
      <pc:sldChg chg="modSp new del">
        <pc:chgData name="Anna Stevenson" userId="S::a.stevenson@uwtsd.ac.uk::ae8dda73-5b0a-4ab6-8413-d9e5d0f56ad1" providerId="AD" clId="Web-{E3717609-9A80-1840-9B2E-13B583594594}" dt="2024-03-15T16:12:39.281" v="298"/>
        <pc:sldMkLst>
          <pc:docMk/>
          <pc:sldMk cId="2125560099" sldId="1156"/>
        </pc:sldMkLst>
        <pc:spChg chg="mod">
          <ac:chgData name="Anna Stevenson" userId="S::a.stevenson@uwtsd.ac.uk::ae8dda73-5b0a-4ab6-8413-d9e5d0f56ad1" providerId="AD" clId="Web-{E3717609-9A80-1840-9B2E-13B583594594}" dt="2024-03-15T16:09:14.041" v="157" actId="1076"/>
          <ac:spMkLst>
            <pc:docMk/>
            <pc:sldMk cId="2125560099" sldId="1156"/>
            <ac:spMk id="2" creationId="{5E498869-B621-22B8-C2CB-BD00F4B4DE69}"/>
          </ac:spMkLst>
        </pc:spChg>
        <pc:spChg chg="mod">
          <ac:chgData name="Anna Stevenson" userId="S::a.stevenson@uwtsd.ac.uk::ae8dda73-5b0a-4ab6-8413-d9e5d0f56ad1" providerId="AD" clId="Web-{E3717609-9A80-1840-9B2E-13B583594594}" dt="2024-03-15T16:10:16.699" v="187" actId="20577"/>
          <ac:spMkLst>
            <pc:docMk/>
            <pc:sldMk cId="2125560099" sldId="1156"/>
            <ac:spMk id="3" creationId="{F0BDB4DE-D916-F269-FEED-56F820855BDD}"/>
          </ac:spMkLst>
        </pc:spChg>
      </pc:sldChg>
      <pc:sldChg chg="addSp delSp modSp new del ord">
        <pc:chgData name="Anna Stevenson" userId="S::a.stevenson@uwtsd.ac.uk::ae8dda73-5b0a-4ab6-8413-d9e5d0f56ad1" providerId="AD" clId="Web-{E3717609-9A80-1840-9B2E-13B583594594}" dt="2024-03-15T17:12:33.586" v="2094"/>
        <pc:sldMkLst>
          <pc:docMk/>
          <pc:sldMk cId="4053633919" sldId="1156"/>
        </pc:sldMkLst>
        <pc:spChg chg="mod">
          <ac:chgData name="Anna Stevenson" userId="S::a.stevenson@uwtsd.ac.uk::ae8dda73-5b0a-4ab6-8413-d9e5d0f56ad1" providerId="AD" clId="Web-{E3717609-9A80-1840-9B2E-13B583594594}" dt="2024-03-15T16:15:46.941" v="498"/>
          <ac:spMkLst>
            <pc:docMk/>
            <pc:sldMk cId="4053633919" sldId="1156"/>
            <ac:spMk id="2" creationId="{02E43118-C836-15AC-B238-0CB34F86EE2C}"/>
          </ac:spMkLst>
        </pc:spChg>
        <pc:spChg chg="mod">
          <ac:chgData name="Anna Stevenson" userId="S::a.stevenson@uwtsd.ac.uk::ae8dda73-5b0a-4ab6-8413-d9e5d0f56ad1" providerId="AD" clId="Web-{E3717609-9A80-1840-9B2E-13B583594594}" dt="2024-03-15T17:11:54.836" v="2069" actId="20577"/>
          <ac:spMkLst>
            <pc:docMk/>
            <pc:sldMk cId="4053633919" sldId="1156"/>
            <ac:spMk id="3" creationId="{96081840-BB52-3014-4510-7CCB37FD0755}"/>
          </ac:spMkLst>
        </pc:spChg>
        <pc:spChg chg="add del mod">
          <ac:chgData name="Anna Stevenson" userId="S::a.stevenson@uwtsd.ac.uk::ae8dda73-5b0a-4ab6-8413-d9e5d0f56ad1" providerId="AD" clId="Web-{E3717609-9A80-1840-9B2E-13B583594594}" dt="2024-03-15T16:15:34.457" v="492"/>
          <ac:spMkLst>
            <pc:docMk/>
            <pc:sldMk cId="4053633919" sldId="1156"/>
            <ac:spMk id="4" creationId="{7DD08542-6F1C-9A92-6BC1-A1794F4ABC9C}"/>
          </ac:spMkLst>
        </pc:spChg>
        <pc:spChg chg="add mod">
          <ac:chgData name="Anna Stevenson" userId="S::a.stevenson@uwtsd.ac.uk::ae8dda73-5b0a-4ab6-8413-d9e5d0f56ad1" providerId="AD" clId="Web-{E3717609-9A80-1840-9B2E-13B583594594}" dt="2024-03-15T17:12:04.586" v="2074" actId="20577"/>
          <ac:spMkLst>
            <pc:docMk/>
            <pc:sldMk cId="4053633919" sldId="1156"/>
            <ac:spMk id="5" creationId="{3AB6A63A-F77C-4BAA-42EF-60DA09C1F6BC}"/>
          </ac:spMkLst>
        </pc:spChg>
      </pc:sldChg>
      <pc:sldChg chg="modSp new del ord">
        <pc:chgData name="Anna Stevenson" userId="S::a.stevenson@uwtsd.ac.uk::ae8dda73-5b0a-4ab6-8413-d9e5d0f56ad1" providerId="AD" clId="Web-{E3717609-9A80-1840-9B2E-13B583594594}" dt="2024-03-15T17:13:04.243" v="2115"/>
        <pc:sldMkLst>
          <pc:docMk/>
          <pc:sldMk cId="772060192" sldId="1157"/>
        </pc:sldMkLst>
        <pc:spChg chg="mod">
          <ac:chgData name="Anna Stevenson" userId="S::a.stevenson@uwtsd.ac.uk::ae8dda73-5b0a-4ab6-8413-d9e5d0f56ad1" providerId="AD" clId="Web-{E3717609-9A80-1840-9B2E-13B583594594}" dt="2024-03-15T16:21:05.152" v="510" actId="20577"/>
          <ac:spMkLst>
            <pc:docMk/>
            <pc:sldMk cId="772060192" sldId="1157"/>
            <ac:spMk id="2" creationId="{CA32F431-5DCE-9CC5-9BF7-9AC30647BC4D}"/>
          </ac:spMkLst>
        </pc:spChg>
        <pc:spChg chg="mod">
          <ac:chgData name="Anna Stevenson" userId="S::a.stevenson@uwtsd.ac.uk::ae8dda73-5b0a-4ab6-8413-d9e5d0f56ad1" providerId="AD" clId="Web-{E3717609-9A80-1840-9B2E-13B583594594}" dt="2024-03-15T17:12:36.258" v="2095" actId="20577"/>
          <ac:spMkLst>
            <pc:docMk/>
            <pc:sldMk cId="772060192" sldId="1157"/>
            <ac:spMk id="3" creationId="{E0323DF9-3A0C-58B3-8C91-95B7AFCAFBB0}"/>
          </ac:spMkLst>
        </pc:spChg>
      </pc:sldChg>
      <pc:sldChg chg="modSp new del ord">
        <pc:chgData name="Anna Stevenson" userId="S::a.stevenson@uwtsd.ac.uk::ae8dda73-5b0a-4ab6-8413-d9e5d0f56ad1" providerId="AD" clId="Web-{E3717609-9A80-1840-9B2E-13B583594594}" dt="2024-03-15T16:33:35.155" v="696"/>
        <pc:sldMkLst>
          <pc:docMk/>
          <pc:sldMk cId="429748765" sldId="1158"/>
        </pc:sldMkLst>
        <pc:spChg chg="mod">
          <ac:chgData name="Anna Stevenson" userId="S::a.stevenson@uwtsd.ac.uk::ae8dda73-5b0a-4ab6-8413-d9e5d0f56ad1" providerId="AD" clId="Web-{E3717609-9A80-1840-9B2E-13B583594594}" dt="2024-03-15T16:24:28.235" v="562" actId="20577"/>
          <ac:spMkLst>
            <pc:docMk/>
            <pc:sldMk cId="429748765" sldId="1158"/>
            <ac:spMk id="2" creationId="{31212789-440F-19DA-0D63-334792A6D01C}"/>
          </ac:spMkLst>
        </pc:spChg>
        <pc:spChg chg="mod">
          <ac:chgData name="Anna Stevenson" userId="S::a.stevenson@uwtsd.ac.uk::ae8dda73-5b0a-4ab6-8413-d9e5d0f56ad1" providerId="AD" clId="Web-{E3717609-9A80-1840-9B2E-13B583594594}" dt="2024-03-15T16:22:02.201" v="538" actId="20577"/>
          <ac:spMkLst>
            <pc:docMk/>
            <pc:sldMk cId="429748765" sldId="1158"/>
            <ac:spMk id="3" creationId="{D8701250-3297-B5B4-71E1-3BD12175CF5A}"/>
          </ac:spMkLst>
        </pc:spChg>
      </pc:sldChg>
      <pc:sldChg chg="new del">
        <pc:chgData name="Anna Stevenson" userId="S::a.stevenson@uwtsd.ac.uk::ae8dda73-5b0a-4ab6-8413-d9e5d0f56ad1" providerId="AD" clId="Web-{E3717609-9A80-1840-9B2E-13B583594594}" dt="2024-03-15T16:25:23.205" v="588"/>
        <pc:sldMkLst>
          <pc:docMk/>
          <pc:sldMk cId="811707364" sldId="1159"/>
        </pc:sldMkLst>
      </pc:sldChg>
      <pc:sldChg chg="delSp modSp add del replId">
        <pc:chgData name="Anna Stevenson" userId="S::a.stevenson@uwtsd.ac.uk::ae8dda73-5b0a-4ab6-8413-d9e5d0f56ad1" providerId="AD" clId="Web-{E3717609-9A80-1840-9B2E-13B583594594}" dt="2024-03-15T17:25:21.293" v="2406"/>
        <pc:sldMkLst>
          <pc:docMk/>
          <pc:sldMk cId="3579026903" sldId="1159"/>
        </pc:sldMkLst>
        <pc:picChg chg="mod">
          <ac:chgData name="Anna Stevenson" userId="S::a.stevenson@uwtsd.ac.uk::ae8dda73-5b0a-4ab6-8413-d9e5d0f56ad1" providerId="AD" clId="Web-{E3717609-9A80-1840-9B2E-13B583594594}" dt="2024-03-15T16:27:09.864" v="649" actId="1076"/>
          <ac:picMkLst>
            <pc:docMk/>
            <pc:sldMk cId="3579026903" sldId="1159"/>
            <ac:picMk id="4" creationId="{F267D9D3-295B-1780-A01C-EE7D3F05B3B6}"/>
          </ac:picMkLst>
        </pc:picChg>
        <pc:picChg chg="del">
          <ac:chgData name="Anna Stevenson" userId="S::a.stevenson@uwtsd.ac.uk::ae8dda73-5b0a-4ab6-8413-d9e5d0f56ad1" providerId="AD" clId="Web-{E3717609-9A80-1840-9B2E-13B583594594}" dt="2024-03-15T16:27:01.583" v="646"/>
          <ac:picMkLst>
            <pc:docMk/>
            <pc:sldMk cId="3579026903" sldId="1159"/>
            <ac:picMk id="5" creationId="{3F2675B8-1A62-2FEE-CCF7-714896D98D4F}"/>
          </ac:picMkLst>
        </pc:picChg>
      </pc:sldChg>
      <pc:sldChg chg="addSp delSp modSp new del ord">
        <pc:chgData name="Anna Stevenson" userId="S::a.stevenson@uwtsd.ac.uk::ae8dda73-5b0a-4ab6-8413-d9e5d0f56ad1" providerId="AD" clId="Web-{E3717609-9A80-1840-9B2E-13B583594594}" dt="2024-03-15T17:25:21.293" v="2400"/>
        <pc:sldMkLst>
          <pc:docMk/>
          <pc:sldMk cId="2961384770" sldId="1160"/>
        </pc:sldMkLst>
        <pc:spChg chg="del">
          <ac:chgData name="Anna Stevenson" userId="S::a.stevenson@uwtsd.ac.uk::ae8dda73-5b0a-4ab6-8413-d9e5d0f56ad1" providerId="AD" clId="Web-{E3717609-9A80-1840-9B2E-13B583594594}" dt="2024-03-15T16:59:32.193" v="1646"/>
          <ac:spMkLst>
            <pc:docMk/>
            <pc:sldMk cId="2961384770" sldId="1160"/>
            <ac:spMk id="2" creationId="{F6CFF8D0-5EC7-3705-746B-1DA8D648BEF4}"/>
          </ac:spMkLst>
        </pc:spChg>
        <pc:spChg chg="mod">
          <ac:chgData name="Anna Stevenson" userId="S::a.stevenson@uwtsd.ac.uk::ae8dda73-5b0a-4ab6-8413-d9e5d0f56ad1" providerId="AD" clId="Web-{E3717609-9A80-1840-9B2E-13B583594594}" dt="2024-03-15T17:06:40.531" v="1813" actId="20577"/>
          <ac:spMkLst>
            <pc:docMk/>
            <pc:sldMk cId="2961384770" sldId="1160"/>
            <ac:spMk id="3" creationId="{C505A833-B15E-72D6-C3BD-C7C8F87B7461}"/>
          </ac:spMkLst>
        </pc:spChg>
        <pc:spChg chg="add mod">
          <ac:chgData name="Anna Stevenson" userId="S::a.stevenson@uwtsd.ac.uk::ae8dda73-5b0a-4ab6-8413-d9e5d0f56ad1" providerId="AD" clId="Web-{E3717609-9A80-1840-9B2E-13B583594594}" dt="2024-03-15T17:06:09.765" v="1800" actId="1076"/>
          <ac:spMkLst>
            <pc:docMk/>
            <pc:sldMk cId="2961384770" sldId="1160"/>
            <ac:spMk id="5" creationId="{03B824C9-DA52-631E-5746-4EADAD9B1DDE}"/>
          </ac:spMkLst>
        </pc:spChg>
        <pc:spChg chg="add mod">
          <ac:chgData name="Anna Stevenson" userId="S::a.stevenson@uwtsd.ac.uk::ae8dda73-5b0a-4ab6-8413-d9e5d0f56ad1" providerId="AD" clId="Web-{E3717609-9A80-1840-9B2E-13B583594594}" dt="2024-03-15T17:06:23.609" v="1805" actId="1076"/>
          <ac:spMkLst>
            <pc:docMk/>
            <pc:sldMk cId="2961384770" sldId="1160"/>
            <ac:spMk id="6" creationId="{8355953B-C99F-1F76-F587-50B2F1492C1C}"/>
          </ac:spMkLst>
        </pc:spChg>
        <pc:spChg chg="add mod">
          <ac:chgData name="Anna Stevenson" userId="S::a.stevenson@uwtsd.ac.uk::ae8dda73-5b0a-4ab6-8413-d9e5d0f56ad1" providerId="AD" clId="Web-{E3717609-9A80-1840-9B2E-13B583594594}" dt="2024-03-15T17:06:33.437" v="1811" actId="1076"/>
          <ac:spMkLst>
            <pc:docMk/>
            <pc:sldMk cId="2961384770" sldId="1160"/>
            <ac:spMk id="7" creationId="{45EEA0CA-94B7-21C7-F379-FCF2262ECCB8}"/>
          </ac:spMkLst>
        </pc:spChg>
        <pc:picChg chg="add mod">
          <ac:chgData name="Anna Stevenson" userId="S::a.stevenson@uwtsd.ac.uk::ae8dda73-5b0a-4ab6-8413-d9e5d0f56ad1" providerId="AD" clId="Web-{E3717609-9A80-1840-9B2E-13B583594594}" dt="2024-03-15T17:06:03.952" v="1799" actId="1076"/>
          <ac:picMkLst>
            <pc:docMk/>
            <pc:sldMk cId="2961384770" sldId="1160"/>
            <ac:picMk id="4" creationId="{FE0CE1C5-5550-0F51-CF8E-45A4A0A7E53C}"/>
          </ac:picMkLst>
        </pc:picChg>
        <pc:picChg chg="add mod">
          <ac:chgData name="Anna Stevenson" userId="S::a.stevenson@uwtsd.ac.uk::ae8dda73-5b0a-4ab6-8413-d9e5d0f56ad1" providerId="AD" clId="Web-{E3717609-9A80-1840-9B2E-13B583594594}" dt="2024-03-15T17:06:26.812" v="1806" actId="1076"/>
          <ac:picMkLst>
            <pc:docMk/>
            <pc:sldMk cId="2961384770" sldId="1160"/>
            <ac:picMk id="8" creationId="{BEAD747E-5061-96C6-16C5-42B64D2612E5}"/>
          </ac:picMkLst>
        </pc:picChg>
        <pc:picChg chg="add mod ord modCrop">
          <ac:chgData name="Anna Stevenson" userId="S::a.stevenson@uwtsd.ac.uk::ae8dda73-5b0a-4ab6-8413-d9e5d0f56ad1" providerId="AD" clId="Web-{E3717609-9A80-1840-9B2E-13B583594594}" dt="2024-03-15T17:06:20.484" v="1804" actId="1076"/>
          <ac:picMkLst>
            <pc:docMk/>
            <pc:sldMk cId="2961384770" sldId="1160"/>
            <ac:picMk id="9" creationId="{3F27F7F4-2684-2170-ED00-E8314AA38A78}"/>
          </ac:picMkLst>
        </pc:picChg>
      </pc:sldChg>
      <pc:sldChg chg="modSp new del">
        <pc:chgData name="Anna Stevenson" userId="S::a.stevenson@uwtsd.ac.uk::ae8dda73-5b0a-4ab6-8413-d9e5d0f56ad1" providerId="AD" clId="Web-{E3717609-9A80-1840-9B2E-13B583594594}" dt="2024-03-15T17:25:21.293" v="2397"/>
        <pc:sldMkLst>
          <pc:docMk/>
          <pc:sldMk cId="1774078882" sldId="1161"/>
        </pc:sldMkLst>
        <pc:spChg chg="mod">
          <ac:chgData name="Anna Stevenson" userId="S::a.stevenson@uwtsd.ac.uk::ae8dda73-5b0a-4ab6-8413-d9e5d0f56ad1" providerId="AD" clId="Web-{E3717609-9A80-1840-9B2E-13B583594594}" dt="2024-03-15T17:07:30.892" v="1842" actId="20577"/>
          <ac:spMkLst>
            <pc:docMk/>
            <pc:sldMk cId="1774078882" sldId="1161"/>
            <ac:spMk id="2" creationId="{DD6CEC99-041A-BAF5-85AC-B3D2C0E93BFD}"/>
          </ac:spMkLst>
        </pc:spChg>
        <pc:spChg chg="mod">
          <ac:chgData name="Anna Stevenson" userId="S::a.stevenson@uwtsd.ac.uk::ae8dda73-5b0a-4ab6-8413-d9e5d0f56ad1" providerId="AD" clId="Web-{E3717609-9A80-1840-9B2E-13B583594594}" dt="2024-03-15T17:20:55.193" v="2313" actId="1076"/>
          <ac:spMkLst>
            <pc:docMk/>
            <pc:sldMk cId="1774078882" sldId="1161"/>
            <ac:spMk id="3" creationId="{4FFB12E7-157C-E0AE-89E6-B1EDB591322E}"/>
          </ac:spMkLst>
        </pc:spChg>
      </pc:sldChg>
      <pc:sldChg chg="addSp modSp new del mod ord setBg">
        <pc:chgData name="Anna Stevenson" userId="S::a.stevenson@uwtsd.ac.uk::ae8dda73-5b0a-4ab6-8413-d9e5d0f56ad1" providerId="AD" clId="Web-{E3717609-9A80-1840-9B2E-13B583594594}" dt="2024-03-15T17:25:21.293" v="2396"/>
        <pc:sldMkLst>
          <pc:docMk/>
          <pc:sldMk cId="1676301576" sldId="1162"/>
        </pc:sldMkLst>
        <pc:spChg chg="mod">
          <ac:chgData name="Anna Stevenson" userId="S::a.stevenson@uwtsd.ac.uk::ae8dda73-5b0a-4ab6-8413-d9e5d0f56ad1" providerId="AD" clId="Web-{E3717609-9A80-1840-9B2E-13B583594594}" dt="2024-03-15T17:08:58.456" v="1939"/>
          <ac:spMkLst>
            <pc:docMk/>
            <pc:sldMk cId="1676301576" sldId="1162"/>
            <ac:spMk id="2" creationId="{AB2A64BE-D92F-079B-5B50-6C38F79C1A79}"/>
          </ac:spMkLst>
        </pc:spChg>
        <pc:spChg chg="mod">
          <ac:chgData name="Anna Stevenson" userId="S::a.stevenson@uwtsd.ac.uk::ae8dda73-5b0a-4ab6-8413-d9e5d0f56ad1" providerId="AD" clId="Web-{E3717609-9A80-1840-9B2E-13B583594594}" dt="2024-03-15T17:21:15.537" v="2326" actId="1076"/>
          <ac:spMkLst>
            <pc:docMk/>
            <pc:sldMk cId="1676301576" sldId="1162"/>
            <ac:spMk id="3" creationId="{C24D51E4-9A87-20BB-84D0-1F78A3F218D5}"/>
          </ac:spMkLst>
        </pc:spChg>
        <pc:spChg chg="add">
          <ac:chgData name="Anna Stevenson" userId="S::a.stevenson@uwtsd.ac.uk::ae8dda73-5b0a-4ab6-8413-d9e5d0f56ad1" providerId="AD" clId="Web-{E3717609-9A80-1840-9B2E-13B583594594}" dt="2024-03-15T17:08:58.456" v="1939"/>
          <ac:spMkLst>
            <pc:docMk/>
            <pc:sldMk cId="1676301576" sldId="1162"/>
            <ac:spMk id="9" creationId="{C0763A76-9F1C-4FC5-82B7-DD475DA461B2}"/>
          </ac:spMkLst>
        </pc:spChg>
        <pc:spChg chg="add">
          <ac:chgData name="Anna Stevenson" userId="S::a.stevenson@uwtsd.ac.uk::ae8dda73-5b0a-4ab6-8413-d9e5d0f56ad1" providerId="AD" clId="Web-{E3717609-9A80-1840-9B2E-13B583594594}" dt="2024-03-15T17:08:58.456" v="1939"/>
          <ac:spMkLst>
            <pc:docMk/>
            <pc:sldMk cId="1676301576" sldId="1162"/>
            <ac:spMk id="11" creationId="{E81BF4F6-F2CF-4984-9D14-D6966D92F99F}"/>
          </ac:spMkLst>
        </pc:spChg>
        <pc:picChg chg="add">
          <ac:chgData name="Anna Stevenson" userId="S::a.stevenson@uwtsd.ac.uk::ae8dda73-5b0a-4ab6-8413-d9e5d0f56ad1" providerId="AD" clId="Web-{E3717609-9A80-1840-9B2E-13B583594594}" dt="2024-03-15T17:08:58.456" v="1939"/>
          <ac:picMkLst>
            <pc:docMk/>
            <pc:sldMk cId="1676301576" sldId="1162"/>
            <ac:picMk id="5" creationId="{6428E37B-4BA0-D52C-CC14-08366FC0B9FF}"/>
          </ac:picMkLst>
        </pc:picChg>
      </pc:sldChg>
      <pc:sldChg chg="new del">
        <pc:chgData name="Anna Stevenson" userId="S::a.stevenson@uwtsd.ac.uk::ae8dda73-5b0a-4ab6-8413-d9e5d0f56ad1" providerId="AD" clId="Web-{E3717609-9A80-1840-9B2E-13B583594594}" dt="2024-03-15T17:11:32.194" v="2060"/>
        <pc:sldMkLst>
          <pc:docMk/>
          <pc:sldMk cId="3353672073" sldId="1163"/>
        </pc:sldMkLst>
      </pc:sldChg>
      <pc:sldChg chg="modSp new del">
        <pc:chgData name="Anna Stevenson" userId="S::a.stevenson@uwtsd.ac.uk::ae8dda73-5b0a-4ab6-8413-d9e5d0f56ad1" providerId="AD" clId="Web-{E3717609-9A80-1840-9B2E-13B583594594}" dt="2024-03-15T17:25:21.278" v="2394"/>
        <pc:sldMkLst>
          <pc:docMk/>
          <pc:sldMk cId="922602168" sldId="1164"/>
        </pc:sldMkLst>
        <pc:spChg chg="mod">
          <ac:chgData name="Anna Stevenson" userId="S::a.stevenson@uwtsd.ac.uk::ae8dda73-5b0a-4ab6-8413-d9e5d0f56ad1" providerId="AD" clId="Web-{E3717609-9A80-1840-9B2E-13B583594594}" dt="2024-03-15T17:09:18.300" v="1960"/>
          <ac:spMkLst>
            <pc:docMk/>
            <pc:sldMk cId="922602168" sldId="1164"/>
            <ac:spMk id="2" creationId="{8F397048-5809-B9AC-53BF-E74ACDCFC3A6}"/>
          </ac:spMkLst>
        </pc:spChg>
        <pc:spChg chg="mod">
          <ac:chgData name="Anna Stevenson" userId="S::a.stevenson@uwtsd.ac.uk::ae8dda73-5b0a-4ab6-8413-d9e5d0f56ad1" providerId="AD" clId="Web-{E3717609-9A80-1840-9B2E-13B583594594}" dt="2024-03-15T17:22:09.023" v="2387" actId="20577"/>
          <ac:spMkLst>
            <pc:docMk/>
            <pc:sldMk cId="922602168" sldId="1164"/>
            <ac:spMk id="3" creationId="{B567AD3D-B781-8F7E-49E9-74F313624B0D}"/>
          </ac:spMkLst>
        </pc:spChg>
      </pc:sldChg>
      <pc:sldChg chg="addSp modSp new del mod setBg">
        <pc:chgData name="Anna Stevenson" userId="S::a.stevenson@uwtsd.ac.uk::ae8dda73-5b0a-4ab6-8413-d9e5d0f56ad1" providerId="AD" clId="Web-{E3717609-9A80-1840-9B2E-13B583594594}" dt="2024-03-15T17:25:21.293" v="2399"/>
        <pc:sldMkLst>
          <pc:docMk/>
          <pc:sldMk cId="3820386059" sldId="1165"/>
        </pc:sldMkLst>
        <pc:spChg chg="mod">
          <ac:chgData name="Anna Stevenson" userId="S::a.stevenson@uwtsd.ac.uk::ae8dda73-5b0a-4ab6-8413-d9e5d0f56ad1" providerId="AD" clId="Web-{E3717609-9A80-1840-9B2E-13B583594594}" dt="2024-03-15T17:07:02.344" v="1820" actId="1076"/>
          <ac:spMkLst>
            <pc:docMk/>
            <pc:sldMk cId="3820386059" sldId="1165"/>
            <ac:spMk id="2" creationId="{39611D93-CD4D-3C2B-584A-B1601364A9CE}"/>
          </ac:spMkLst>
        </pc:spChg>
        <pc:spChg chg="mod">
          <ac:chgData name="Anna Stevenson" userId="S::a.stevenson@uwtsd.ac.uk::ae8dda73-5b0a-4ab6-8413-d9e5d0f56ad1" providerId="AD" clId="Web-{E3717609-9A80-1840-9B2E-13B583594594}" dt="2024-03-15T17:20:50.599" v="2311" actId="20577"/>
          <ac:spMkLst>
            <pc:docMk/>
            <pc:sldMk cId="3820386059" sldId="1165"/>
            <ac:spMk id="3" creationId="{2BDF65EF-E200-3C63-D2AC-AF423DCFFDB4}"/>
          </ac:spMkLst>
        </pc:spChg>
        <pc:spChg chg="add">
          <ac:chgData name="Anna Stevenson" userId="S::a.stevenson@uwtsd.ac.uk::ae8dda73-5b0a-4ab6-8413-d9e5d0f56ad1" providerId="AD" clId="Web-{E3717609-9A80-1840-9B2E-13B583594594}" dt="2024-03-15T17:01:40.602" v="1720"/>
          <ac:spMkLst>
            <pc:docMk/>
            <pc:sldMk cId="3820386059" sldId="1165"/>
            <ac:spMk id="9" creationId="{9F7D5CDA-D291-4307-BF55-1381FED29634}"/>
          </ac:spMkLst>
        </pc:spChg>
        <pc:picChg chg="add">
          <ac:chgData name="Anna Stevenson" userId="S::a.stevenson@uwtsd.ac.uk::ae8dda73-5b0a-4ab6-8413-d9e5d0f56ad1" providerId="AD" clId="Web-{E3717609-9A80-1840-9B2E-13B583594594}" dt="2024-03-15T17:01:40.602" v="1720"/>
          <ac:picMkLst>
            <pc:docMk/>
            <pc:sldMk cId="3820386059" sldId="1165"/>
            <ac:picMk id="5" creationId="{6C01AD09-6241-3910-3863-A7A126C8F795}"/>
          </ac:picMkLst>
        </pc:picChg>
      </pc:sldChg>
      <pc:sldChg chg="modSp new del">
        <pc:chgData name="Anna Stevenson" userId="S::a.stevenson@uwtsd.ac.uk::ae8dda73-5b0a-4ab6-8413-d9e5d0f56ad1" providerId="AD" clId="Web-{E3717609-9A80-1840-9B2E-13B583594594}" dt="2024-03-15T17:25:21.278" v="2395"/>
        <pc:sldMkLst>
          <pc:docMk/>
          <pc:sldMk cId="2115593394" sldId="1166"/>
        </pc:sldMkLst>
        <pc:spChg chg="mod">
          <ac:chgData name="Anna Stevenson" userId="S::a.stevenson@uwtsd.ac.uk::ae8dda73-5b0a-4ab6-8413-d9e5d0f56ad1" providerId="AD" clId="Web-{E3717609-9A80-1840-9B2E-13B583594594}" dt="2024-03-15T17:10:25.880" v="2059"/>
          <ac:spMkLst>
            <pc:docMk/>
            <pc:sldMk cId="2115593394" sldId="1166"/>
            <ac:spMk id="2" creationId="{F5492E79-C738-9B64-4AA1-032A1F38A9F4}"/>
          </ac:spMkLst>
        </pc:spChg>
        <pc:spChg chg="mod">
          <ac:chgData name="Anna Stevenson" userId="S::a.stevenson@uwtsd.ac.uk::ae8dda73-5b0a-4ab6-8413-d9e5d0f56ad1" providerId="AD" clId="Web-{E3717609-9A80-1840-9B2E-13B583594594}" dt="2024-03-15T17:21:42.960" v="2354" actId="20577"/>
          <ac:spMkLst>
            <pc:docMk/>
            <pc:sldMk cId="2115593394" sldId="1166"/>
            <ac:spMk id="3" creationId="{0DA35718-5E33-3DD5-6E5A-F8828C78A711}"/>
          </ac:spMkLst>
        </pc:spChg>
      </pc:sldChg>
      <pc:sldChg chg="new del">
        <pc:chgData name="Anna Stevenson" userId="S::a.stevenson@uwtsd.ac.uk::ae8dda73-5b0a-4ab6-8413-d9e5d0f56ad1" providerId="AD" clId="Web-{E3717609-9A80-1840-9B2E-13B583594594}" dt="2024-03-15T17:25:22.778" v="2412"/>
        <pc:sldMkLst>
          <pc:docMk/>
          <pc:sldMk cId="568499079" sldId="1167"/>
        </pc:sldMkLst>
      </pc:sldChg>
      <pc:sldChg chg="modSp add del replId addAnim">
        <pc:chgData name="Anna Stevenson" userId="S::a.stevenson@uwtsd.ac.uk::ae8dda73-5b0a-4ab6-8413-d9e5d0f56ad1" providerId="AD" clId="Web-{E3717609-9A80-1840-9B2E-13B583594594}" dt="2024-03-15T17:25:21.309" v="2410"/>
        <pc:sldMkLst>
          <pc:docMk/>
          <pc:sldMk cId="3428359119" sldId="1168"/>
        </pc:sldMkLst>
        <pc:spChg chg="mod">
          <ac:chgData name="Anna Stevenson" userId="S::a.stevenson@uwtsd.ac.uk::ae8dda73-5b0a-4ab6-8413-d9e5d0f56ad1" providerId="AD" clId="Web-{E3717609-9A80-1840-9B2E-13B583594594}" dt="2024-03-15T17:20:15.723" v="2300" actId="20577"/>
          <ac:spMkLst>
            <pc:docMk/>
            <pc:sldMk cId="3428359119" sldId="1168"/>
            <ac:spMk id="22" creationId="{9D0A375F-0829-8ABC-47B8-F7112108CCCB}"/>
          </ac:spMkLst>
        </pc:spChg>
      </pc:sldChg>
      <pc:sldChg chg="add del ord replId">
        <pc:chgData name="Anna Stevenson" userId="S::a.stevenson@uwtsd.ac.uk::ae8dda73-5b0a-4ab6-8413-d9e5d0f56ad1" providerId="AD" clId="Web-{E3717609-9A80-1840-9B2E-13B583594594}" dt="2024-03-15T17:25:21.309" v="2411"/>
        <pc:sldMkLst>
          <pc:docMk/>
          <pc:sldMk cId="3230810793" sldId="1169"/>
        </pc:sldMkLst>
      </pc:sldChg>
    </pc:docChg>
  </pc:docChgLst>
  <pc:docChgLst>
    <pc:chgData name="Anna Stevenson" userId="S::a.stevenson@uwtsd.ac.uk::ae8dda73-5b0a-4ab6-8413-d9e5d0f56ad1" providerId="AD" clId="Web-{3DF203DE-9598-4786-F2C9-840B2751AD94}"/>
    <pc:docChg chg="addSld modSld">
      <pc:chgData name="Anna Stevenson" userId="S::a.stevenson@uwtsd.ac.uk::ae8dda73-5b0a-4ab6-8413-d9e5d0f56ad1" providerId="AD" clId="Web-{3DF203DE-9598-4786-F2C9-840B2751AD94}" dt="2024-02-11T10:22:53.482" v="19"/>
      <pc:docMkLst>
        <pc:docMk/>
      </pc:docMkLst>
      <pc:sldChg chg="modSp modNotes">
        <pc:chgData name="Anna Stevenson" userId="S::a.stevenson@uwtsd.ac.uk::ae8dda73-5b0a-4ab6-8413-d9e5d0f56ad1" providerId="AD" clId="Web-{3DF203DE-9598-4786-F2C9-840B2751AD94}" dt="2024-02-11T10:22:12.588" v="6"/>
        <pc:sldMkLst>
          <pc:docMk/>
          <pc:sldMk cId="3385761516" sldId="1045"/>
        </pc:sldMkLst>
        <pc:spChg chg="mod">
          <ac:chgData name="Anna Stevenson" userId="S::a.stevenson@uwtsd.ac.uk::ae8dda73-5b0a-4ab6-8413-d9e5d0f56ad1" providerId="AD" clId="Web-{3DF203DE-9598-4786-F2C9-840B2751AD94}" dt="2024-02-11T10:21:53.478" v="2" actId="20577"/>
          <ac:spMkLst>
            <pc:docMk/>
            <pc:sldMk cId="3385761516" sldId="1045"/>
            <ac:spMk id="2" creationId="{3835CF0B-B89F-8820-56D0-03845FB8A018}"/>
          </ac:spMkLst>
        </pc:spChg>
        <pc:spChg chg="mod">
          <ac:chgData name="Anna Stevenson" userId="S::a.stevenson@uwtsd.ac.uk::ae8dda73-5b0a-4ab6-8413-d9e5d0f56ad1" providerId="AD" clId="Web-{3DF203DE-9598-4786-F2C9-840B2751AD94}" dt="2024-02-11T10:21:59.228" v="4" actId="20577"/>
          <ac:spMkLst>
            <pc:docMk/>
            <pc:sldMk cId="3385761516" sldId="1045"/>
            <ac:spMk id="3" creationId="{FD8837FE-95C3-A5B4-163E-758496B7559A}"/>
          </ac:spMkLst>
        </pc:spChg>
      </pc:sldChg>
      <pc:sldChg chg="addSp delSp modSp mod setBg">
        <pc:chgData name="Anna Stevenson" userId="S::a.stevenson@uwtsd.ac.uk::ae8dda73-5b0a-4ab6-8413-d9e5d0f56ad1" providerId="AD" clId="Web-{3DF203DE-9598-4786-F2C9-840B2751AD94}" dt="2024-02-11T10:21:26.115" v="0"/>
        <pc:sldMkLst>
          <pc:docMk/>
          <pc:sldMk cId="4243620346" sldId="1049"/>
        </pc:sldMkLst>
        <pc:spChg chg="del">
          <ac:chgData name="Anna Stevenson" userId="S::a.stevenson@uwtsd.ac.uk::ae8dda73-5b0a-4ab6-8413-d9e5d0f56ad1" providerId="AD" clId="Web-{3DF203DE-9598-4786-F2C9-840B2751AD94}" dt="2024-02-11T10:21:26.115" v="0"/>
          <ac:spMkLst>
            <pc:docMk/>
            <pc:sldMk cId="4243620346" sldId="1049"/>
            <ac:spMk id="2" creationId="{689002B5-EA4F-C817-299F-4703E8C270A4}"/>
          </ac:spMkLst>
        </pc:spChg>
        <pc:spChg chg="add">
          <ac:chgData name="Anna Stevenson" userId="S::a.stevenson@uwtsd.ac.uk::ae8dda73-5b0a-4ab6-8413-d9e5d0f56ad1" providerId="AD" clId="Web-{3DF203DE-9598-4786-F2C9-840B2751AD94}" dt="2024-02-11T10:21:26.115" v="0"/>
          <ac:spMkLst>
            <pc:docMk/>
            <pc:sldMk cId="4243620346" sldId="1049"/>
            <ac:spMk id="9" creationId="{42A4FC2C-047E-45A5-965D-8E1E3BF09BC6}"/>
          </ac:spMkLst>
        </pc:spChg>
        <pc:picChg chg="mod">
          <ac:chgData name="Anna Stevenson" userId="S::a.stevenson@uwtsd.ac.uk::ae8dda73-5b0a-4ab6-8413-d9e5d0f56ad1" providerId="AD" clId="Web-{3DF203DE-9598-4786-F2C9-840B2751AD94}" dt="2024-02-11T10:21:26.115" v="0"/>
          <ac:picMkLst>
            <pc:docMk/>
            <pc:sldMk cId="4243620346" sldId="1049"/>
            <ac:picMk id="4" creationId="{022F86CB-B9EA-2EDA-EC0A-D364145601C5}"/>
          </ac:picMkLst>
        </pc:picChg>
      </pc:sldChg>
      <pc:sldChg chg="addSp delSp modSp mod setBg">
        <pc:chgData name="Anna Stevenson" userId="S::a.stevenson@uwtsd.ac.uk::ae8dda73-5b0a-4ab6-8413-d9e5d0f56ad1" providerId="AD" clId="Web-{3DF203DE-9598-4786-F2C9-840B2751AD94}" dt="2024-02-11T10:22:53.482" v="19"/>
        <pc:sldMkLst>
          <pc:docMk/>
          <pc:sldMk cId="2304397051" sldId="1050"/>
        </pc:sldMkLst>
        <pc:spChg chg="del">
          <ac:chgData name="Anna Stevenson" userId="S::a.stevenson@uwtsd.ac.uk::ae8dda73-5b0a-4ab6-8413-d9e5d0f56ad1" providerId="AD" clId="Web-{3DF203DE-9598-4786-F2C9-840B2751AD94}" dt="2024-02-11T10:22:53.482" v="19"/>
          <ac:spMkLst>
            <pc:docMk/>
            <pc:sldMk cId="2304397051" sldId="1050"/>
            <ac:spMk id="2" creationId="{9BB80427-8019-A34D-303D-3D289D6CA748}"/>
          </ac:spMkLst>
        </pc:spChg>
        <pc:spChg chg="add">
          <ac:chgData name="Anna Stevenson" userId="S::a.stevenson@uwtsd.ac.uk::ae8dda73-5b0a-4ab6-8413-d9e5d0f56ad1" providerId="AD" clId="Web-{3DF203DE-9598-4786-F2C9-840B2751AD94}" dt="2024-02-11T10:22:53.482" v="19"/>
          <ac:spMkLst>
            <pc:docMk/>
            <pc:sldMk cId="2304397051" sldId="1050"/>
            <ac:spMk id="9" creationId="{42A4FC2C-047E-45A5-965D-8E1E3BF09BC6}"/>
          </ac:spMkLst>
        </pc:spChg>
        <pc:picChg chg="mod">
          <ac:chgData name="Anna Stevenson" userId="S::a.stevenson@uwtsd.ac.uk::ae8dda73-5b0a-4ab6-8413-d9e5d0f56ad1" providerId="AD" clId="Web-{3DF203DE-9598-4786-F2C9-840B2751AD94}" dt="2024-02-11T10:22:53.482" v="19"/>
          <ac:picMkLst>
            <pc:docMk/>
            <pc:sldMk cId="2304397051" sldId="1050"/>
            <ac:picMk id="4" creationId="{ED9E93DB-9B0F-1F0E-4451-4149A416AE8B}"/>
          </ac:picMkLst>
        </pc:picChg>
      </pc:sldChg>
      <pc:sldChg chg="modSp new modNotes">
        <pc:chgData name="Anna Stevenson" userId="S::a.stevenson@uwtsd.ac.uk::ae8dda73-5b0a-4ab6-8413-d9e5d0f56ad1" providerId="AD" clId="Web-{3DF203DE-9598-4786-F2C9-840B2751AD94}" dt="2024-02-11T10:22:44.981" v="18"/>
        <pc:sldMkLst>
          <pc:docMk/>
          <pc:sldMk cId="4170994221" sldId="1056"/>
        </pc:sldMkLst>
        <pc:spChg chg="mod">
          <ac:chgData name="Anna Stevenson" userId="S::a.stevenson@uwtsd.ac.uk::ae8dda73-5b0a-4ab6-8413-d9e5d0f56ad1" providerId="AD" clId="Web-{3DF203DE-9598-4786-F2C9-840B2751AD94}" dt="2024-02-11T10:22:30.105" v="16" actId="20577"/>
          <ac:spMkLst>
            <pc:docMk/>
            <pc:sldMk cId="4170994221" sldId="1056"/>
            <ac:spMk id="3" creationId="{438A558E-31AA-446C-ABEA-0B8DF0E3E958}"/>
          </ac:spMkLst>
        </pc:spChg>
      </pc:sldChg>
    </pc:docChg>
  </pc:docChgLst>
  <pc:docChgLst>
    <pc:chgData name="Anna Stevenson" userId="S::a.stevenson@uwtsd.ac.uk::ae8dda73-5b0a-4ab6-8413-d9e5d0f56ad1" providerId="AD" clId="Web-{C5BF8D43-DA7F-EA20-4D4F-2BA76FB72D75}"/>
    <pc:docChg chg="addSld delSld modSld">
      <pc:chgData name="Anna Stevenson" userId="S::a.stevenson@uwtsd.ac.uk::ae8dda73-5b0a-4ab6-8413-d9e5d0f56ad1" providerId="AD" clId="Web-{C5BF8D43-DA7F-EA20-4D4F-2BA76FB72D75}" dt="2024-01-28T13:36:03.323" v="189" actId="1076"/>
      <pc:docMkLst>
        <pc:docMk/>
      </pc:docMkLst>
      <pc:sldChg chg="del">
        <pc:chgData name="Anna Stevenson" userId="S::a.stevenson@uwtsd.ac.uk::ae8dda73-5b0a-4ab6-8413-d9e5d0f56ad1" providerId="AD" clId="Web-{C5BF8D43-DA7F-EA20-4D4F-2BA76FB72D75}" dt="2024-01-28T13:31:24.505" v="0"/>
        <pc:sldMkLst>
          <pc:docMk/>
          <pc:sldMk cId="2858196068" sldId="998"/>
        </pc:sldMkLst>
      </pc:sldChg>
      <pc:sldChg chg="del">
        <pc:chgData name="Anna Stevenson" userId="S::a.stevenson@uwtsd.ac.uk::ae8dda73-5b0a-4ab6-8413-d9e5d0f56ad1" providerId="AD" clId="Web-{C5BF8D43-DA7F-EA20-4D4F-2BA76FB72D75}" dt="2024-01-28T13:31:25.317" v="1"/>
        <pc:sldMkLst>
          <pc:docMk/>
          <pc:sldMk cId="781686584" sldId="999"/>
        </pc:sldMkLst>
      </pc:sldChg>
      <pc:sldChg chg="modSp add del">
        <pc:chgData name="Anna Stevenson" userId="S::a.stevenson@uwtsd.ac.uk::ae8dda73-5b0a-4ab6-8413-d9e5d0f56ad1" providerId="AD" clId="Web-{C5BF8D43-DA7F-EA20-4D4F-2BA76FB72D75}" dt="2024-01-28T13:35:15.432" v="174"/>
        <pc:sldMkLst>
          <pc:docMk/>
          <pc:sldMk cId="1844908547" sldId="1000"/>
        </pc:sldMkLst>
        <pc:graphicFrameChg chg="mod modGraphic">
          <ac:chgData name="Anna Stevenson" userId="S::a.stevenson@uwtsd.ac.uk::ae8dda73-5b0a-4ab6-8413-d9e5d0f56ad1" providerId="AD" clId="Web-{C5BF8D43-DA7F-EA20-4D4F-2BA76FB72D75}" dt="2024-01-28T13:35:08.682" v="173"/>
          <ac:graphicFrameMkLst>
            <pc:docMk/>
            <pc:sldMk cId="1844908547" sldId="1000"/>
            <ac:graphicFrameMk id="5" creationId="{0CFD998A-6B5C-A2ED-F837-6B636987C767}"/>
          </ac:graphicFrameMkLst>
        </pc:graphicFrameChg>
      </pc:sldChg>
      <pc:sldChg chg="add del">
        <pc:chgData name="Anna Stevenson" userId="S::a.stevenson@uwtsd.ac.uk::ae8dda73-5b0a-4ab6-8413-d9e5d0f56ad1" providerId="AD" clId="Web-{C5BF8D43-DA7F-EA20-4D4F-2BA76FB72D75}" dt="2024-01-28T13:35:15.572" v="175"/>
        <pc:sldMkLst>
          <pc:docMk/>
          <pc:sldMk cId="3120269358" sldId="1001"/>
        </pc:sldMkLst>
      </pc:sldChg>
      <pc:sldChg chg="modSp">
        <pc:chgData name="Anna Stevenson" userId="S::a.stevenson@uwtsd.ac.uk::ae8dda73-5b0a-4ab6-8413-d9e5d0f56ad1" providerId="AD" clId="Web-{C5BF8D43-DA7F-EA20-4D4F-2BA76FB72D75}" dt="2024-01-28T13:36:03.323" v="189" actId="1076"/>
        <pc:sldMkLst>
          <pc:docMk/>
          <pc:sldMk cId="2511777851" sldId="1004"/>
        </pc:sldMkLst>
        <pc:graphicFrameChg chg="mod modGraphic">
          <ac:chgData name="Anna Stevenson" userId="S::a.stevenson@uwtsd.ac.uk::ae8dda73-5b0a-4ab6-8413-d9e5d0f56ad1" providerId="AD" clId="Web-{C5BF8D43-DA7F-EA20-4D4F-2BA76FB72D75}" dt="2024-01-28T13:36:03.323" v="189" actId="1076"/>
          <ac:graphicFrameMkLst>
            <pc:docMk/>
            <pc:sldMk cId="2511777851" sldId="1004"/>
            <ac:graphicFrameMk id="15" creationId="{6CE8BBCA-B460-544A-CCBE-B414E64224A9}"/>
          </ac:graphicFrameMkLst>
        </pc:graphicFrameChg>
      </pc:sldChg>
    </pc:docChg>
  </pc:docChgLst>
  <pc:docChgLst>
    <pc:chgData name="Anna Stevenson" userId="S::a.stevenson@uwtsd.ac.uk::ae8dda73-5b0a-4ab6-8413-d9e5d0f56ad1" providerId="AD" clId="Web-{70E77AFB-C056-2D40-F020-B8E25FAAFD83}"/>
    <pc:docChg chg="delSld modSld">
      <pc:chgData name="Anna Stevenson" userId="S::a.stevenson@uwtsd.ac.uk::ae8dda73-5b0a-4ab6-8413-d9e5d0f56ad1" providerId="AD" clId="Web-{70E77AFB-C056-2D40-F020-B8E25FAAFD83}" dt="2024-02-05T14:43:36.384" v="116" actId="20577"/>
      <pc:docMkLst>
        <pc:docMk/>
      </pc:docMkLst>
      <pc:sldChg chg="modSp">
        <pc:chgData name="Anna Stevenson" userId="S::a.stevenson@uwtsd.ac.uk::ae8dda73-5b0a-4ab6-8413-d9e5d0f56ad1" providerId="AD" clId="Web-{70E77AFB-C056-2D40-F020-B8E25FAAFD83}" dt="2024-02-05T12:36:54.556" v="1" actId="1076"/>
        <pc:sldMkLst>
          <pc:docMk/>
          <pc:sldMk cId="453226580" sldId="1009"/>
        </pc:sldMkLst>
        <pc:spChg chg="mod">
          <ac:chgData name="Anna Stevenson" userId="S::a.stevenson@uwtsd.ac.uk::ae8dda73-5b0a-4ab6-8413-d9e5d0f56ad1" providerId="AD" clId="Web-{70E77AFB-C056-2D40-F020-B8E25FAAFD83}" dt="2024-02-05T12:36:54.556" v="1" actId="1076"/>
          <ac:spMkLst>
            <pc:docMk/>
            <pc:sldMk cId="453226580" sldId="1009"/>
            <ac:spMk id="3" creationId="{6F6B2786-B56A-87EA-577A-FD3BC19646B5}"/>
          </ac:spMkLst>
        </pc:spChg>
      </pc:sldChg>
      <pc:sldChg chg="del">
        <pc:chgData name="Anna Stevenson" userId="S::a.stevenson@uwtsd.ac.uk::ae8dda73-5b0a-4ab6-8413-d9e5d0f56ad1" providerId="AD" clId="Web-{70E77AFB-C056-2D40-F020-B8E25FAAFD83}" dt="2024-02-05T14:00:04.761" v="69"/>
        <pc:sldMkLst>
          <pc:docMk/>
          <pc:sldMk cId="1995026660" sldId="1012"/>
        </pc:sldMkLst>
      </pc:sldChg>
      <pc:sldChg chg="modSp">
        <pc:chgData name="Anna Stevenson" userId="S::a.stevenson@uwtsd.ac.uk::ae8dda73-5b0a-4ab6-8413-d9e5d0f56ad1" providerId="AD" clId="Web-{70E77AFB-C056-2D40-F020-B8E25FAAFD83}" dt="2024-02-05T12:39:11.936" v="10"/>
        <pc:sldMkLst>
          <pc:docMk/>
          <pc:sldMk cId="1186007531" sldId="1018"/>
        </pc:sldMkLst>
        <pc:spChg chg="mod">
          <ac:chgData name="Anna Stevenson" userId="S::a.stevenson@uwtsd.ac.uk::ae8dda73-5b0a-4ab6-8413-d9e5d0f56ad1" providerId="AD" clId="Web-{70E77AFB-C056-2D40-F020-B8E25FAAFD83}" dt="2024-02-05T12:39:11.936" v="10"/>
          <ac:spMkLst>
            <pc:docMk/>
            <pc:sldMk cId="1186007531" sldId="1018"/>
            <ac:spMk id="3" creationId="{DBFFBBDC-4657-7BBF-66B5-80FF5885D32E}"/>
          </ac:spMkLst>
        </pc:spChg>
      </pc:sldChg>
      <pc:sldChg chg="modSp">
        <pc:chgData name="Anna Stevenson" userId="S::a.stevenson@uwtsd.ac.uk::ae8dda73-5b0a-4ab6-8413-d9e5d0f56ad1" providerId="AD" clId="Web-{70E77AFB-C056-2D40-F020-B8E25FAAFD83}" dt="2024-02-05T12:38:33.778" v="9" actId="20577"/>
        <pc:sldMkLst>
          <pc:docMk/>
          <pc:sldMk cId="619951487" sldId="1023"/>
        </pc:sldMkLst>
        <pc:spChg chg="mod">
          <ac:chgData name="Anna Stevenson" userId="S::a.stevenson@uwtsd.ac.uk::ae8dda73-5b0a-4ab6-8413-d9e5d0f56ad1" providerId="AD" clId="Web-{70E77AFB-C056-2D40-F020-B8E25FAAFD83}" dt="2024-02-05T12:38:23.762" v="7" actId="20577"/>
          <ac:spMkLst>
            <pc:docMk/>
            <pc:sldMk cId="619951487" sldId="1023"/>
            <ac:spMk id="2" creationId="{0658C0B8-401D-B1AC-46D5-5429701BBD79}"/>
          </ac:spMkLst>
        </pc:spChg>
        <pc:spChg chg="mod">
          <ac:chgData name="Anna Stevenson" userId="S::a.stevenson@uwtsd.ac.uk::ae8dda73-5b0a-4ab6-8413-d9e5d0f56ad1" providerId="AD" clId="Web-{70E77AFB-C056-2D40-F020-B8E25FAAFD83}" dt="2024-02-05T12:38:33.778" v="9" actId="20577"/>
          <ac:spMkLst>
            <pc:docMk/>
            <pc:sldMk cId="619951487" sldId="1023"/>
            <ac:spMk id="3" creationId="{EDD9DD83-F405-FC76-3F27-516C0086BC4E}"/>
          </ac:spMkLst>
        </pc:spChg>
      </pc:sldChg>
      <pc:sldChg chg="modSp">
        <pc:chgData name="Anna Stevenson" userId="S::a.stevenson@uwtsd.ac.uk::ae8dda73-5b0a-4ab6-8413-d9e5d0f56ad1" providerId="AD" clId="Web-{70E77AFB-C056-2D40-F020-B8E25FAAFD83}" dt="2024-02-05T13:59:55.323" v="68" actId="20577"/>
        <pc:sldMkLst>
          <pc:docMk/>
          <pc:sldMk cId="150394345" sldId="1024"/>
        </pc:sldMkLst>
        <pc:spChg chg="mod">
          <ac:chgData name="Anna Stevenson" userId="S::a.stevenson@uwtsd.ac.uk::ae8dda73-5b0a-4ab6-8413-d9e5d0f56ad1" providerId="AD" clId="Web-{70E77AFB-C056-2D40-F020-B8E25FAAFD83}" dt="2024-02-05T12:38:10.434" v="6" actId="20577"/>
          <ac:spMkLst>
            <pc:docMk/>
            <pc:sldMk cId="150394345" sldId="1024"/>
            <ac:spMk id="2" creationId="{F843D2BE-1C72-D9BA-2259-CC550056796E}"/>
          </ac:spMkLst>
        </pc:spChg>
        <pc:spChg chg="mod">
          <ac:chgData name="Anna Stevenson" userId="S::a.stevenson@uwtsd.ac.uk::ae8dda73-5b0a-4ab6-8413-d9e5d0f56ad1" providerId="AD" clId="Web-{70E77AFB-C056-2D40-F020-B8E25FAAFD83}" dt="2024-02-05T13:59:55.323" v="68" actId="20577"/>
          <ac:spMkLst>
            <pc:docMk/>
            <pc:sldMk cId="150394345" sldId="1024"/>
            <ac:spMk id="3" creationId="{C874D1FE-DB5F-B3B7-D556-05EFB2019764}"/>
          </ac:spMkLst>
        </pc:spChg>
      </pc:sldChg>
      <pc:sldChg chg="modSp">
        <pc:chgData name="Anna Stevenson" userId="S::a.stevenson@uwtsd.ac.uk::ae8dda73-5b0a-4ab6-8413-d9e5d0f56ad1" providerId="AD" clId="Web-{70E77AFB-C056-2D40-F020-B8E25FAAFD83}" dt="2024-02-05T14:42:52.164" v="98"/>
        <pc:sldMkLst>
          <pc:docMk/>
          <pc:sldMk cId="3376667267" sldId="1025"/>
        </pc:sldMkLst>
        <pc:spChg chg="mod">
          <ac:chgData name="Anna Stevenson" userId="S::a.stevenson@uwtsd.ac.uk::ae8dda73-5b0a-4ab6-8413-d9e5d0f56ad1" providerId="AD" clId="Web-{70E77AFB-C056-2D40-F020-B8E25FAAFD83}" dt="2024-02-05T14:42:52.164" v="98"/>
          <ac:spMkLst>
            <pc:docMk/>
            <pc:sldMk cId="3376667267" sldId="1025"/>
            <ac:spMk id="3" creationId="{539F199C-7006-C1C0-D171-C30995EF25D6}"/>
          </ac:spMkLst>
        </pc:spChg>
      </pc:sldChg>
      <pc:sldChg chg="modSp">
        <pc:chgData name="Anna Stevenson" userId="S::a.stevenson@uwtsd.ac.uk::ae8dda73-5b0a-4ab6-8413-d9e5d0f56ad1" providerId="AD" clId="Web-{70E77AFB-C056-2D40-F020-B8E25FAAFD83}" dt="2024-02-05T14:43:36.384" v="116" actId="20577"/>
        <pc:sldMkLst>
          <pc:docMk/>
          <pc:sldMk cId="1570406826" sldId="1026"/>
        </pc:sldMkLst>
        <pc:spChg chg="mod">
          <ac:chgData name="Anna Stevenson" userId="S::a.stevenson@uwtsd.ac.uk::ae8dda73-5b0a-4ab6-8413-d9e5d0f56ad1" providerId="AD" clId="Web-{70E77AFB-C056-2D40-F020-B8E25FAAFD83}" dt="2024-02-05T14:43:36.384" v="116" actId="20577"/>
          <ac:spMkLst>
            <pc:docMk/>
            <pc:sldMk cId="1570406826" sldId="1026"/>
            <ac:spMk id="3" creationId="{87D03766-B51A-7EBA-85F4-38CA3A1386D8}"/>
          </ac:spMkLst>
        </pc:spChg>
      </pc:sldChg>
      <pc:sldChg chg="modSp modNotes">
        <pc:chgData name="Anna Stevenson" userId="S::a.stevenson@uwtsd.ac.uk::ae8dda73-5b0a-4ab6-8413-d9e5d0f56ad1" providerId="AD" clId="Web-{70E77AFB-C056-2D40-F020-B8E25FAAFD83}" dt="2024-02-05T13:55:40.942" v="43" actId="20577"/>
        <pc:sldMkLst>
          <pc:docMk/>
          <pc:sldMk cId="2663472832" sldId="1027"/>
        </pc:sldMkLst>
        <pc:spChg chg="mod">
          <ac:chgData name="Anna Stevenson" userId="S::a.stevenson@uwtsd.ac.uk::ae8dda73-5b0a-4ab6-8413-d9e5d0f56ad1" providerId="AD" clId="Web-{70E77AFB-C056-2D40-F020-B8E25FAAFD83}" dt="2024-02-05T12:45:53.904" v="23" actId="20577"/>
          <ac:spMkLst>
            <pc:docMk/>
            <pc:sldMk cId="2663472832" sldId="1027"/>
            <ac:spMk id="2" creationId="{15CC08F9-FE0A-5E54-4AFF-68A7FEBF86E7}"/>
          </ac:spMkLst>
        </pc:spChg>
        <pc:spChg chg="mod">
          <ac:chgData name="Anna Stevenson" userId="S::a.stevenson@uwtsd.ac.uk::ae8dda73-5b0a-4ab6-8413-d9e5d0f56ad1" providerId="AD" clId="Web-{70E77AFB-C056-2D40-F020-B8E25FAAFD83}" dt="2024-02-05T13:55:40.942" v="43" actId="20577"/>
          <ac:spMkLst>
            <pc:docMk/>
            <pc:sldMk cId="2663472832" sldId="1027"/>
            <ac:spMk id="3" creationId="{C56020AF-5892-9C6F-1B98-E108340889EA}"/>
          </ac:spMkLst>
        </pc:spChg>
      </pc:sldChg>
      <pc:sldChg chg="modSp">
        <pc:chgData name="Anna Stevenson" userId="S::a.stevenson@uwtsd.ac.uk::ae8dda73-5b0a-4ab6-8413-d9e5d0f56ad1" providerId="AD" clId="Web-{70E77AFB-C056-2D40-F020-B8E25FAAFD83}" dt="2024-02-05T13:56:22.099" v="67" actId="20577"/>
        <pc:sldMkLst>
          <pc:docMk/>
          <pc:sldMk cId="3382881657" sldId="1028"/>
        </pc:sldMkLst>
        <pc:spChg chg="mod">
          <ac:chgData name="Anna Stevenson" userId="S::a.stevenson@uwtsd.ac.uk::ae8dda73-5b0a-4ab6-8413-d9e5d0f56ad1" providerId="AD" clId="Web-{70E77AFB-C056-2D40-F020-B8E25FAAFD83}" dt="2024-02-05T13:56:22.099" v="67" actId="20577"/>
          <ac:spMkLst>
            <pc:docMk/>
            <pc:sldMk cId="3382881657" sldId="1028"/>
            <ac:spMk id="3" creationId="{2A00552A-ACE5-F42F-ED72-12036B53FF73}"/>
          </ac:spMkLst>
        </pc:spChg>
      </pc:sldChg>
      <pc:sldChg chg="modSp">
        <pc:chgData name="Anna Stevenson" userId="S::a.stevenson@uwtsd.ac.uk::ae8dda73-5b0a-4ab6-8413-d9e5d0f56ad1" providerId="AD" clId="Web-{70E77AFB-C056-2D40-F020-B8E25FAAFD83}" dt="2024-02-05T14:43:23.852" v="114" actId="20577"/>
        <pc:sldMkLst>
          <pc:docMk/>
          <pc:sldMk cId="459665396" sldId="1029"/>
        </pc:sldMkLst>
        <pc:spChg chg="mod">
          <ac:chgData name="Anna Stevenson" userId="S::a.stevenson@uwtsd.ac.uk::ae8dda73-5b0a-4ab6-8413-d9e5d0f56ad1" providerId="AD" clId="Web-{70E77AFB-C056-2D40-F020-B8E25FAAFD83}" dt="2024-02-05T14:43:23.852" v="114" actId="20577"/>
          <ac:spMkLst>
            <pc:docMk/>
            <pc:sldMk cId="459665396" sldId="1029"/>
            <ac:spMk id="3" creationId="{AE98A4B8-E7B0-73E9-F113-3A272654483E}"/>
          </ac:spMkLst>
        </pc:spChg>
      </pc:sldChg>
      <pc:sldChg chg="modSp">
        <pc:chgData name="Anna Stevenson" userId="S::a.stevenson@uwtsd.ac.uk::ae8dda73-5b0a-4ab6-8413-d9e5d0f56ad1" providerId="AD" clId="Web-{70E77AFB-C056-2D40-F020-B8E25FAAFD83}" dt="2024-02-05T13:56:04.771" v="51" actId="20577"/>
        <pc:sldMkLst>
          <pc:docMk/>
          <pc:sldMk cId="1433820838" sldId="1030"/>
        </pc:sldMkLst>
        <pc:spChg chg="mod">
          <ac:chgData name="Anna Stevenson" userId="S::a.stevenson@uwtsd.ac.uk::ae8dda73-5b0a-4ab6-8413-d9e5d0f56ad1" providerId="AD" clId="Web-{70E77AFB-C056-2D40-F020-B8E25FAAFD83}" dt="2024-02-05T13:56:00.130" v="49" actId="1076"/>
          <ac:spMkLst>
            <pc:docMk/>
            <pc:sldMk cId="1433820838" sldId="1030"/>
            <ac:spMk id="2" creationId="{C2C27168-75C7-C2C7-0C15-F8AD6C9F99B8}"/>
          </ac:spMkLst>
        </pc:spChg>
        <pc:spChg chg="mod">
          <ac:chgData name="Anna Stevenson" userId="S::a.stevenson@uwtsd.ac.uk::ae8dda73-5b0a-4ab6-8413-d9e5d0f56ad1" providerId="AD" clId="Web-{70E77AFB-C056-2D40-F020-B8E25FAAFD83}" dt="2024-02-05T13:56:04.771" v="51" actId="20577"/>
          <ac:spMkLst>
            <pc:docMk/>
            <pc:sldMk cId="1433820838" sldId="1030"/>
            <ac:spMk id="3" creationId="{FDA4B5E9-2941-BC97-45D5-0B425792B09F}"/>
          </ac:spMkLst>
        </pc:spChg>
      </pc:sldChg>
    </pc:docChg>
  </pc:docChgLst>
  <pc:docChgLst>
    <pc:chgData name="Anna Stevenson" userId="S::a.stevenson@uwtsd.ac.uk::ae8dda73-5b0a-4ab6-8413-d9e5d0f56ad1" providerId="AD" clId="Web-{AA1078BB-AABC-17BE-D7F0-1A28027A7CDA}"/>
    <pc:docChg chg="addSld modSld">
      <pc:chgData name="Anna Stevenson" userId="S::a.stevenson@uwtsd.ac.uk::ae8dda73-5b0a-4ab6-8413-d9e5d0f56ad1" providerId="AD" clId="Web-{AA1078BB-AABC-17BE-D7F0-1A28027A7CDA}" dt="2024-02-22T10:44:33.063" v="107" actId="20577"/>
      <pc:docMkLst>
        <pc:docMk/>
      </pc:docMkLst>
      <pc:sldChg chg="modSp">
        <pc:chgData name="Anna Stevenson" userId="S::a.stevenson@uwtsd.ac.uk::ae8dda73-5b0a-4ab6-8413-d9e5d0f56ad1" providerId="AD" clId="Web-{AA1078BB-AABC-17BE-D7F0-1A28027A7CDA}" dt="2024-02-22T10:42:09.432" v="8" actId="20577"/>
        <pc:sldMkLst>
          <pc:docMk/>
          <pc:sldMk cId="575797120" sldId="1104"/>
        </pc:sldMkLst>
        <pc:spChg chg="mod">
          <ac:chgData name="Anna Stevenson" userId="S::a.stevenson@uwtsd.ac.uk::ae8dda73-5b0a-4ab6-8413-d9e5d0f56ad1" providerId="AD" clId="Web-{AA1078BB-AABC-17BE-D7F0-1A28027A7CDA}" dt="2024-02-22T10:42:09.432" v="8" actId="20577"/>
          <ac:spMkLst>
            <pc:docMk/>
            <pc:sldMk cId="575797120" sldId="1104"/>
            <ac:spMk id="2" creationId="{60418E9D-005E-4543-BA27-E21599E12BC2}"/>
          </ac:spMkLst>
        </pc:spChg>
      </pc:sldChg>
      <pc:sldChg chg="modSp">
        <pc:chgData name="Anna Stevenson" userId="S::a.stevenson@uwtsd.ac.uk::ae8dda73-5b0a-4ab6-8413-d9e5d0f56ad1" providerId="AD" clId="Web-{AA1078BB-AABC-17BE-D7F0-1A28027A7CDA}" dt="2024-02-22T10:42:46.215" v="19" actId="20577"/>
        <pc:sldMkLst>
          <pc:docMk/>
          <pc:sldMk cId="1327628793" sldId="1113"/>
        </pc:sldMkLst>
        <pc:spChg chg="mod">
          <ac:chgData name="Anna Stevenson" userId="S::a.stevenson@uwtsd.ac.uk::ae8dda73-5b0a-4ab6-8413-d9e5d0f56ad1" providerId="AD" clId="Web-{AA1078BB-AABC-17BE-D7F0-1A28027A7CDA}" dt="2024-02-22T10:42:46.215" v="19" actId="20577"/>
          <ac:spMkLst>
            <pc:docMk/>
            <pc:sldMk cId="1327628793" sldId="1113"/>
            <ac:spMk id="2" creationId="{60418E9D-005E-4543-BA27-E21599E12BC2}"/>
          </ac:spMkLst>
        </pc:spChg>
      </pc:sldChg>
      <pc:sldChg chg="modSp">
        <pc:chgData name="Anna Stevenson" userId="S::a.stevenson@uwtsd.ac.uk::ae8dda73-5b0a-4ab6-8413-d9e5d0f56ad1" providerId="AD" clId="Web-{AA1078BB-AABC-17BE-D7F0-1A28027A7CDA}" dt="2024-02-22T10:44:14.469" v="69" actId="20577"/>
        <pc:sldMkLst>
          <pc:docMk/>
          <pc:sldMk cId="2596308783" sldId="1126"/>
        </pc:sldMkLst>
        <pc:spChg chg="mod">
          <ac:chgData name="Anna Stevenson" userId="S::a.stevenson@uwtsd.ac.uk::ae8dda73-5b0a-4ab6-8413-d9e5d0f56ad1" providerId="AD" clId="Web-{AA1078BB-AABC-17BE-D7F0-1A28027A7CDA}" dt="2024-02-22T10:43:55.030" v="60" actId="20577"/>
          <ac:spMkLst>
            <pc:docMk/>
            <pc:sldMk cId="2596308783" sldId="1126"/>
            <ac:spMk id="2" creationId="{85F38587-66B9-99AE-F091-45CD6CCAC1D3}"/>
          </ac:spMkLst>
        </pc:spChg>
        <pc:spChg chg="mod">
          <ac:chgData name="Anna Stevenson" userId="S::a.stevenson@uwtsd.ac.uk::ae8dda73-5b0a-4ab6-8413-d9e5d0f56ad1" providerId="AD" clId="Web-{AA1078BB-AABC-17BE-D7F0-1A28027A7CDA}" dt="2024-02-22T10:44:14.469" v="69" actId="20577"/>
          <ac:spMkLst>
            <pc:docMk/>
            <pc:sldMk cId="2596308783" sldId="1126"/>
            <ac:spMk id="3" creationId="{4B9B5A54-0963-DD19-A870-D39152E63D42}"/>
          </ac:spMkLst>
        </pc:spChg>
      </pc:sldChg>
      <pc:sldChg chg="modSp">
        <pc:chgData name="Anna Stevenson" userId="S::a.stevenson@uwtsd.ac.uk::ae8dda73-5b0a-4ab6-8413-d9e5d0f56ad1" providerId="AD" clId="Web-{AA1078BB-AABC-17BE-D7F0-1A28027A7CDA}" dt="2024-02-22T10:43:36.467" v="57" actId="20577"/>
        <pc:sldMkLst>
          <pc:docMk/>
          <pc:sldMk cId="481186998" sldId="1128"/>
        </pc:sldMkLst>
        <pc:spChg chg="mod">
          <ac:chgData name="Anna Stevenson" userId="S::a.stevenson@uwtsd.ac.uk::ae8dda73-5b0a-4ab6-8413-d9e5d0f56ad1" providerId="AD" clId="Web-{AA1078BB-AABC-17BE-D7F0-1A28027A7CDA}" dt="2024-02-22T10:43:36.467" v="57" actId="20577"/>
          <ac:spMkLst>
            <pc:docMk/>
            <pc:sldMk cId="481186998" sldId="1128"/>
            <ac:spMk id="3" creationId="{6439DEA5-24F6-E10E-8B99-8CD39ABD42EA}"/>
          </ac:spMkLst>
        </pc:spChg>
      </pc:sldChg>
      <pc:sldChg chg="modSp">
        <pc:chgData name="Anna Stevenson" userId="S::a.stevenson@uwtsd.ac.uk::ae8dda73-5b0a-4ab6-8413-d9e5d0f56ad1" providerId="AD" clId="Web-{AA1078BB-AABC-17BE-D7F0-1A28027A7CDA}" dt="2024-02-22T10:43:40.639" v="58" actId="1076"/>
        <pc:sldMkLst>
          <pc:docMk/>
          <pc:sldMk cId="186697262" sldId="1129"/>
        </pc:sldMkLst>
        <pc:spChg chg="mod">
          <ac:chgData name="Anna Stevenson" userId="S::a.stevenson@uwtsd.ac.uk::ae8dda73-5b0a-4ab6-8413-d9e5d0f56ad1" providerId="AD" clId="Web-{AA1078BB-AABC-17BE-D7F0-1A28027A7CDA}" dt="2024-02-22T10:43:40.639" v="58" actId="1076"/>
          <ac:spMkLst>
            <pc:docMk/>
            <pc:sldMk cId="186697262" sldId="1129"/>
            <ac:spMk id="2" creationId="{88560043-9166-3204-7521-C3EC55B923A4}"/>
          </ac:spMkLst>
        </pc:spChg>
      </pc:sldChg>
      <pc:sldChg chg="modSp">
        <pc:chgData name="Anna Stevenson" userId="S::a.stevenson@uwtsd.ac.uk::ae8dda73-5b0a-4ab6-8413-d9e5d0f56ad1" providerId="AD" clId="Web-{AA1078BB-AABC-17BE-D7F0-1A28027A7CDA}" dt="2024-02-22T10:43:48.358" v="59" actId="20577"/>
        <pc:sldMkLst>
          <pc:docMk/>
          <pc:sldMk cId="1748490874" sldId="1130"/>
        </pc:sldMkLst>
        <pc:spChg chg="mod">
          <ac:chgData name="Anna Stevenson" userId="S::a.stevenson@uwtsd.ac.uk::ae8dda73-5b0a-4ab6-8413-d9e5d0f56ad1" providerId="AD" clId="Web-{AA1078BB-AABC-17BE-D7F0-1A28027A7CDA}" dt="2024-02-22T10:43:48.358" v="59" actId="20577"/>
          <ac:spMkLst>
            <pc:docMk/>
            <pc:sldMk cId="1748490874" sldId="1130"/>
            <ac:spMk id="2" creationId="{DB7739F8-3B6E-FB72-4FA9-59FFAFC99829}"/>
          </ac:spMkLst>
        </pc:spChg>
      </pc:sldChg>
      <pc:sldChg chg="modSp">
        <pc:chgData name="Anna Stevenson" userId="S::a.stevenson@uwtsd.ac.uk::ae8dda73-5b0a-4ab6-8413-d9e5d0f56ad1" providerId="AD" clId="Web-{AA1078BB-AABC-17BE-D7F0-1A28027A7CDA}" dt="2024-02-22T10:43:15.029" v="49" actId="1076"/>
        <pc:sldMkLst>
          <pc:docMk/>
          <pc:sldMk cId="2057707319" sldId="1131"/>
        </pc:sldMkLst>
        <pc:spChg chg="mod">
          <ac:chgData name="Anna Stevenson" userId="S::a.stevenson@uwtsd.ac.uk::ae8dda73-5b0a-4ab6-8413-d9e5d0f56ad1" providerId="AD" clId="Web-{AA1078BB-AABC-17BE-D7F0-1A28027A7CDA}" dt="2024-02-22T10:43:15.029" v="49" actId="1076"/>
          <ac:spMkLst>
            <pc:docMk/>
            <pc:sldMk cId="2057707319" sldId="1131"/>
            <ac:spMk id="2" creationId="{644EC024-F86D-9F55-636A-6CE3978812A7}"/>
          </ac:spMkLst>
        </pc:spChg>
        <pc:spChg chg="mod">
          <ac:chgData name="Anna Stevenson" userId="S::a.stevenson@uwtsd.ac.uk::ae8dda73-5b0a-4ab6-8413-d9e5d0f56ad1" providerId="AD" clId="Web-{AA1078BB-AABC-17BE-D7F0-1A28027A7CDA}" dt="2024-02-22T10:43:07.341" v="47" actId="20577"/>
          <ac:spMkLst>
            <pc:docMk/>
            <pc:sldMk cId="2057707319" sldId="1131"/>
            <ac:spMk id="3" creationId="{D609784D-49B8-EC3F-4AD8-98FFD0B533EB}"/>
          </ac:spMkLst>
        </pc:spChg>
      </pc:sldChg>
      <pc:sldChg chg="modSp new">
        <pc:chgData name="Anna Stevenson" userId="S::a.stevenson@uwtsd.ac.uk::ae8dda73-5b0a-4ab6-8413-d9e5d0f56ad1" providerId="AD" clId="Web-{AA1078BB-AABC-17BE-D7F0-1A28027A7CDA}" dt="2024-02-22T10:44:33.063" v="107" actId="20577"/>
        <pc:sldMkLst>
          <pc:docMk/>
          <pc:sldMk cId="3529924481" sldId="1133"/>
        </pc:sldMkLst>
        <pc:spChg chg="mod">
          <ac:chgData name="Anna Stevenson" userId="S::a.stevenson@uwtsd.ac.uk::ae8dda73-5b0a-4ab6-8413-d9e5d0f56ad1" providerId="AD" clId="Web-{AA1078BB-AABC-17BE-D7F0-1A28027A7CDA}" dt="2024-02-22T10:44:30.001" v="96"/>
          <ac:spMkLst>
            <pc:docMk/>
            <pc:sldMk cId="3529924481" sldId="1133"/>
            <ac:spMk id="2" creationId="{9F860853-B80A-F4AE-53EE-2029E5239C16}"/>
          </ac:spMkLst>
        </pc:spChg>
        <pc:spChg chg="mod">
          <ac:chgData name="Anna Stevenson" userId="S::a.stevenson@uwtsd.ac.uk::ae8dda73-5b0a-4ab6-8413-d9e5d0f56ad1" providerId="AD" clId="Web-{AA1078BB-AABC-17BE-D7F0-1A28027A7CDA}" dt="2024-02-22T10:44:33.063" v="107" actId="20577"/>
          <ac:spMkLst>
            <pc:docMk/>
            <pc:sldMk cId="3529924481" sldId="1133"/>
            <ac:spMk id="3" creationId="{B58CAECB-97A8-1ED5-CE40-C36F805EF079}"/>
          </ac:spMkLst>
        </pc:spChg>
      </pc:sldChg>
    </pc:docChg>
  </pc:docChgLst>
  <pc:docChgLst>
    <pc:chgData name="Heddwen Davies" userId="S::heddwen.davies@uwtsd.ac.uk::b3b4628a-d1d7-4a79-b47e-b6ca4059bab0" providerId="AD" clId="Web-{6C850449-6EBB-2A34-71FB-65456BED5F54}"/>
    <pc:docChg chg="modSld">
      <pc:chgData name="Heddwen Davies" userId="S::heddwen.davies@uwtsd.ac.uk::b3b4628a-d1d7-4a79-b47e-b6ca4059bab0" providerId="AD" clId="Web-{6C850449-6EBB-2A34-71FB-65456BED5F54}" dt="2024-02-04T19:31:44.737" v="13" actId="20577"/>
      <pc:docMkLst>
        <pc:docMk/>
      </pc:docMkLst>
      <pc:sldChg chg="modSp">
        <pc:chgData name="Heddwen Davies" userId="S::heddwen.davies@uwtsd.ac.uk::b3b4628a-d1d7-4a79-b47e-b6ca4059bab0" providerId="AD" clId="Web-{6C850449-6EBB-2A34-71FB-65456BED5F54}" dt="2024-02-04T19:31:44.737" v="13" actId="20577"/>
        <pc:sldMkLst>
          <pc:docMk/>
          <pc:sldMk cId="1433820838" sldId="1030"/>
        </pc:sldMkLst>
        <pc:spChg chg="mod">
          <ac:chgData name="Heddwen Davies" userId="S::heddwen.davies@uwtsd.ac.uk::b3b4628a-d1d7-4a79-b47e-b6ca4059bab0" providerId="AD" clId="Web-{6C850449-6EBB-2A34-71FB-65456BED5F54}" dt="2024-02-04T19:31:35.264" v="7" actId="20577"/>
          <ac:spMkLst>
            <pc:docMk/>
            <pc:sldMk cId="1433820838" sldId="1030"/>
            <ac:spMk id="2" creationId="{C2C27168-75C7-C2C7-0C15-F8AD6C9F99B8}"/>
          </ac:spMkLst>
        </pc:spChg>
        <pc:spChg chg="mod">
          <ac:chgData name="Heddwen Davies" userId="S::heddwen.davies@uwtsd.ac.uk::b3b4628a-d1d7-4a79-b47e-b6ca4059bab0" providerId="AD" clId="Web-{6C850449-6EBB-2A34-71FB-65456BED5F54}" dt="2024-02-04T19:31:44.737" v="13" actId="20577"/>
          <ac:spMkLst>
            <pc:docMk/>
            <pc:sldMk cId="1433820838" sldId="1030"/>
            <ac:spMk id="3" creationId="{FDA4B5E9-2941-BC97-45D5-0B425792B09F}"/>
          </ac:spMkLst>
        </pc:spChg>
      </pc:sldChg>
    </pc:docChg>
  </pc:docChgLst>
  <pc:docChgLst>
    <pc:chgData name="Anna Stevenson" userId="S::a.stevenson@uwtsd.ac.uk::ae8dda73-5b0a-4ab6-8413-d9e5d0f56ad1" providerId="AD" clId="Web-{E2468D5A-7879-1985-23A5-FAD0CC9416D2}"/>
    <pc:docChg chg="addSld delSld modSld sldOrd">
      <pc:chgData name="Anna Stevenson" userId="S::a.stevenson@uwtsd.ac.uk::ae8dda73-5b0a-4ab6-8413-d9e5d0f56ad1" providerId="AD" clId="Web-{E2468D5A-7879-1985-23A5-FAD0CC9416D2}" dt="2024-02-06T09:54:59.108" v="877" actId="20577"/>
      <pc:docMkLst>
        <pc:docMk/>
      </pc:docMkLst>
      <pc:sldChg chg="modSp">
        <pc:chgData name="Anna Stevenson" userId="S::a.stevenson@uwtsd.ac.uk::ae8dda73-5b0a-4ab6-8413-d9e5d0f56ad1" providerId="AD" clId="Web-{E2468D5A-7879-1985-23A5-FAD0CC9416D2}" dt="2024-02-06T09:54:59.108" v="877" actId="20577"/>
        <pc:sldMkLst>
          <pc:docMk/>
          <pc:sldMk cId="3762476764" sldId="346"/>
        </pc:sldMkLst>
        <pc:spChg chg="mod">
          <ac:chgData name="Anna Stevenson" userId="S::a.stevenson@uwtsd.ac.uk::ae8dda73-5b0a-4ab6-8413-d9e5d0f56ad1" providerId="AD" clId="Web-{E2468D5A-7879-1985-23A5-FAD0CC9416D2}" dt="2024-02-06T09:54:59.108" v="877" actId="20577"/>
          <ac:spMkLst>
            <pc:docMk/>
            <pc:sldMk cId="3762476764" sldId="346"/>
            <ac:spMk id="15362" creationId="{00000000-0000-0000-0000-000000000000}"/>
          </ac:spMkLst>
        </pc:spChg>
      </pc:sldChg>
      <pc:sldChg chg="del">
        <pc:chgData name="Anna Stevenson" userId="S::a.stevenson@uwtsd.ac.uk::ae8dda73-5b0a-4ab6-8413-d9e5d0f56ad1" providerId="AD" clId="Web-{E2468D5A-7879-1985-23A5-FAD0CC9416D2}" dt="2024-02-06T08:56:45.649" v="10"/>
        <pc:sldMkLst>
          <pc:docMk/>
          <pc:sldMk cId="453226580" sldId="1009"/>
        </pc:sldMkLst>
      </pc:sldChg>
      <pc:sldChg chg="del">
        <pc:chgData name="Anna Stevenson" userId="S::a.stevenson@uwtsd.ac.uk::ae8dda73-5b0a-4ab6-8413-d9e5d0f56ad1" providerId="AD" clId="Web-{E2468D5A-7879-1985-23A5-FAD0CC9416D2}" dt="2024-02-06T08:56:45.649" v="7"/>
        <pc:sldMkLst>
          <pc:docMk/>
          <pc:sldMk cId="3010402501" sldId="1016"/>
        </pc:sldMkLst>
      </pc:sldChg>
      <pc:sldChg chg="del">
        <pc:chgData name="Anna Stevenson" userId="S::a.stevenson@uwtsd.ac.uk::ae8dda73-5b0a-4ab6-8413-d9e5d0f56ad1" providerId="AD" clId="Web-{E2468D5A-7879-1985-23A5-FAD0CC9416D2}" dt="2024-02-06T08:56:45.649" v="6"/>
        <pc:sldMkLst>
          <pc:docMk/>
          <pc:sldMk cId="1186007531" sldId="1018"/>
        </pc:sldMkLst>
      </pc:sldChg>
      <pc:sldChg chg="del">
        <pc:chgData name="Anna Stevenson" userId="S::a.stevenson@uwtsd.ac.uk::ae8dda73-5b0a-4ab6-8413-d9e5d0f56ad1" providerId="AD" clId="Web-{E2468D5A-7879-1985-23A5-FAD0CC9416D2}" dt="2024-02-06T08:56:45.649" v="5"/>
        <pc:sldMkLst>
          <pc:docMk/>
          <pc:sldMk cId="1498714656" sldId="1019"/>
        </pc:sldMkLst>
      </pc:sldChg>
      <pc:sldChg chg="del">
        <pc:chgData name="Anna Stevenson" userId="S::a.stevenson@uwtsd.ac.uk::ae8dda73-5b0a-4ab6-8413-d9e5d0f56ad1" providerId="AD" clId="Web-{E2468D5A-7879-1985-23A5-FAD0CC9416D2}" dt="2024-02-06T08:56:45.649" v="4"/>
        <pc:sldMkLst>
          <pc:docMk/>
          <pc:sldMk cId="2833023247" sldId="1020"/>
        </pc:sldMkLst>
      </pc:sldChg>
      <pc:sldChg chg="del">
        <pc:chgData name="Anna Stevenson" userId="S::a.stevenson@uwtsd.ac.uk::ae8dda73-5b0a-4ab6-8413-d9e5d0f56ad1" providerId="AD" clId="Web-{E2468D5A-7879-1985-23A5-FAD0CC9416D2}" dt="2024-02-06T08:56:45.633" v="3"/>
        <pc:sldMkLst>
          <pc:docMk/>
          <pc:sldMk cId="4097489136" sldId="1021"/>
        </pc:sldMkLst>
      </pc:sldChg>
      <pc:sldChg chg="del">
        <pc:chgData name="Anna Stevenson" userId="S::a.stevenson@uwtsd.ac.uk::ae8dda73-5b0a-4ab6-8413-d9e5d0f56ad1" providerId="AD" clId="Web-{E2468D5A-7879-1985-23A5-FAD0CC9416D2}" dt="2024-02-06T08:56:45.649" v="8"/>
        <pc:sldMkLst>
          <pc:docMk/>
          <pc:sldMk cId="619951487" sldId="1023"/>
        </pc:sldMkLst>
      </pc:sldChg>
      <pc:sldChg chg="del">
        <pc:chgData name="Anna Stevenson" userId="S::a.stevenson@uwtsd.ac.uk::ae8dda73-5b0a-4ab6-8413-d9e5d0f56ad1" providerId="AD" clId="Web-{E2468D5A-7879-1985-23A5-FAD0CC9416D2}" dt="2024-02-06T08:56:45.649" v="9"/>
        <pc:sldMkLst>
          <pc:docMk/>
          <pc:sldMk cId="150394345" sldId="1024"/>
        </pc:sldMkLst>
      </pc:sldChg>
      <pc:sldChg chg="del">
        <pc:chgData name="Anna Stevenson" userId="S::a.stevenson@uwtsd.ac.uk::ae8dda73-5b0a-4ab6-8413-d9e5d0f56ad1" providerId="AD" clId="Web-{E2468D5A-7879-1985-23A5-FAD0CC9416D2}" dt="2024-02-06T08:56:45.633" v="2"/>
        <pc:sldMkLst>
          <pc:docMk/>
          <pc:sldMk cId="3376667267" sldId="1025"/>
        </pc:sldMkLst>
      </pc:sldChg>
      <pc:sldChg chg="del">
        <pc:chgData name="Anna Stevenson" userId="S::a.stevenson@uwtsd.ac.uk::ae8dda73-5b0a-4ab6-8413-d9e5d0f56ad1" providerId="AD" clId="Web-{E2468D5A-7879-1985-23A5-FAD0CC9416D2}" dt="2024-02-06T08:56:45.633" v="0"/>
        <pc:sldMkLst>
          <pc:docMk/>
          <pc:sldMk cId="1570406826" sldId="1026"/>
        </pc:sldMkLst>
      </pc:sldChg>
      <pc:sldChg chg="modSp del">
        <pc:chgData name="Anna Stevenson" userId="S::a.stevenson@uwtsd.ac.uk::ae8dda73-5b0a-4ab6-8413-d9e5d0f56ad1" providerId="AD" clId="Web-{E2468D5A-7879-1985-23A5-FAD0CC9416D2}" dt="2024-02-06T09:34:19.542" v="700"/>
        <pc:sldMkLst>
          <pc:docMk/>
          <pc:sldMk cId="3382881657" sldId="1028"/>
        </pc:sldMkLst>
        <pc:spChg chg="mod">
          <ac:chgData name="Anna Stevenson" userId="S::a.stevenson@uwtsd.ac.uk::ae8dda73-5b0a-4ab6-8413-d9e5d0f56ad1" providerId="AD" clId="Web-{E2468D5A-7879-1985-23A5-FAD0CC9416D2}" dt="2024-02-06T09:33:04.054" v="663" actId="20577"/>
          <ac:spMkLst>
            <pc:docMk/>
            <pc:sldMk cId="3382881657" sldId="1028"/>
            <ac:spMk id="2" creationId="{52A54751-EA71-7606-EFA2-058B49AFFF5C}"/>
          </ac:spMkLst>
        </pc:spChg>
        <pc:spChg chg="mod">
          <ac:chgData name="Anna Stevenson" userId="S::a.stevenson@uwtsd.ac.uk::ae8dda73-5b0a-4ab6-8413-d9e5d0f56ad1" providerId="AD" clId="Web-{E2468D5A-7879-1985-23A5-FAD0CC9416D2}" dt="2024-02-06T09:33:35.821" v="687" actId="20577"/>
          <ac:spMkLst>
            <pc:docMk/>
            <pc:sldMk cId="3382881657" sldId="1028"/>
            <ac:spMk id="3" creationId="{2A00552A-ACE5-F42F-ED72-12036B53FF73}"/>
          </ac:spMkLst>
        </pc:spChg>
      </pc:sldChg>
      <pc:sldChg chg="del">
        <pc:chgData name="Anna Stevenson" userId="S::a.stevenson@uwtsd.ac.uk::ae8dda73-5b0a-4ab6-8413-d9e5d0f56ad1" providerId="AD" clId="Web-{E2468D5A-7879-1985-23A5-FAD0CC9416D2}" dt="2024-02-06T08:56:45.633" v="1"/>
        <pc:sldMkLst>
          <pc:docMk/>
          <pc:sldMk cId="459665396" sldId="1029"/>
        </pc:sldMkLst>
      </pc:sldChg>
      <pc:sldChg chg="modSp del">
        <pc:chgData name="Anna Stevenson" userId="S::a.stevenson@uwtsd.ac.uk::ae8dda73-5b0a-4ab6-8413-d9e5d0f56ad1" providerId="AD" clId="Web-{E2468D5A-7879-1985-23A5-FAD0CC9416D2}" dt="2024-02-06T09:35:43.967" v="759"/>
        <pc:sldMkLst>
          <pc:docMk/>
          <pc:sldMk cId="1433820838" sldId="1030"/>
        </pc:sldMkLst>
        <pc:spChg chg="mod">
          <ac:chgData name="Anna Stevenson" userId="S::a.stevenson@uwtsd.ac.uk::ae8dda73-5b0a-4ab6-8413-d9e5d0f56ad1" providerId="AD" clId="Web-{E2468D5A-7879-1985-23A5-FAD0CC9416D2}" dt="2024-02-06T09:34:04.619" v="697" actId="20577"/>
          <ac:spMkLst>
            <pc:docMk/>
            <pc:sldMk cId="1433820838" sldId="1030"/>
            <ac:spMk id="2" creationId="{C2C27168-75C7-C2C7-0C15-F8AD6C9F99B8}"/>
          </ac:spMkLst>
        </pc:spChg>
        <pc:spChg chg="mod">
          <ac:chgData name="Anna Stevenson" userId="S::a.stevenson@uwtsd.ac.uk::ae8dda73-5b0a-4ab6-8413-d9e5d0f56ad1" providerId="AD" clId="Web-{E2468D5A-7879-1985-23A5-FAD0CC9416D2}" dt="2024-02-06T09:34:32.417" v="702" actId="20577"/>
          <ac:spMkLst>
            <pc:docMk/>
            <pc:sldMk cId="1433820838" sldId="1030"/>
            <ac:spMk id="3" creationId="{FDA4B5E9-2941-BC97-45D5-0B425792B09F}"/>
          </ac:spMkLst>
        </pc:spChg>
      </pc:sldChg>
      <pc:sldChg chg="modSp new">
        <pc:chgData name="Anna Stevenson" userId="S::a.stevenson@uwtsd.ac.uk::ae8dda73-5b0a-4ab6-8413-d9e5d0f56ad1" providerId="AD" clId="Web-{E2468D5A-7879-1985-23A5-FAD0CC9416D2}" dt="2024-02-06T09:20:37.944" v="345" actId="20577"/>
        <pc:sldMkLst>
          <pc:docMk/>
          <pc:sldMk cId="3883825486" sldId="1032"/>
        </pc:sldMkLst>
        <pc:spChg chg="mod">
          <ac:chgData name="Anna Stevenson" userId="S::a.stevenson@uwtsd.ac.uk::ae8dda73-5b0a-4ab6-8413-d9e5d0f56ad1" providerId="AD" clId="Web-{E2468D5A-7879-1985-23A5-FAD0CC9416D2}" dt="2024-02-06T09:15:44.166" v="41"/>
          <ac:spMkLst>
            <pc:docMk/>
            <pc:sldMk cId="3883825486" sldId="1032"/>
            <ac:spMk id="2" creationId="{8AB5D5D0-AB78-2576-2438-A2B621BB138B}"/>
          </ac:spMkLst>
        </pc:spChg>
        <pc:spChg chg="mod">
          <ac:chgData name="Anna Stevenson" userId="S::a.stevenson@uwtsd.ac.uk::ae8dda73-5b0a-4ab6-8413-d9e5d0f56ad1" providerId="AD" clId="Web-{E2468D5A-7879-1985-23A5-FAD0CC9416D2}" dt="2024-02-06T09:20:37.944" v="345" actId="20577"/>
          <ac:spMkLst>
            <pc:docMk/>
            <pc:sldMk cId="3883825486" sldId="1032"/>
            <ac:spMk id="3" creationId="{6EF5ED69-71BF-A100-0C91-0C192DA55C4D}"/>
          </ac:spMkLst>
        </pc:spChg>
      </pc:sldChg>
      <pc:sldChg chg="del">
        <pc:chgData name="Anna Stevenson" userId="S::a.stevenson@uwtsd.ac.uk::ae8dda73-5b0a-4ab6-8413-d9e5d0f56ad1" providerId="AD" clId="Web-{E2468D5A-7879-1985-23A5-FAD0CC9416D2}" dt="2024-02-06T09:38:47.787" v="875"/>
        <pc:sldMkLst>
          <pc:docMk/>
          <pc:sldMk cId="719560173" sldId="1033"/>
        </pc:sldMkLst>
      </pc:sldChg>
      <pc:sldChg chg="del">
        <pc:chgData name="Anna Stevenson" userId="S::a.stevenson@uwtsd.ac.uk::ae8dda73-5b0a-4ab6-8413-d9e5d0f56ad1" providerId="AD" clId="Web-{E2468D5A-7879-1985-23A5-FAD0CC9416D2}" dt="2024-02-06T09:54:39.903" v="876"/>
        <pc:sldMkLst>
          <pc:docMk/>
          <pc:sldMk cId="4098925561" sldId="1034"/>
        </pc:sldMkLst>
      </pc:sldChg>
      <pc:sldChg chg="addSp delSp modSp new ord modNotes">
        <pc:chgData name="Anna Stevenson" userId="S::a.stevenson@uwtsd.ac.uk::ae8dda73-5b0a-4ab6-8413-d9e5d0f56ad1" providerId="AD" clId="Web-{E2468D5A-7879-1985-23A5-FAD0CC9416D2}" dt="2024-02-06T09:35:52.124" v="760" actId="14100"/>
        <pc:sldMkLst>
          <pc:docMk/>
          <pc:sldMk cId="3276565209" sldId="1035"/>
        </pc:sldMkLst>
        <pc:spChg chg="mod">
          <ac:chgData name="Anna Stevenson" userId="S::a.stevenson@uwtsd.ac.uk::ae8dda73-5b0a-4ab6-8413-d9e5d0f56ad1" providerId="AD" clId="Web-{E2468D5A-7879-1985-23A5-FAD0CC9416D2}" dt="2024-02-06T09:34:24.464" v="701" actId="20577"/>
          <ac:spMkLst>
            <pc:docMk/>
            <pc:sldMk cId="3276565209" sldId="1035"/>
            <ac:spMk id="2" creationId="{97417392-8DFD-5836-BD7A-ACD6AA253A3A}"/>
          </ac:spMkLst>
        </pc:spChg>
        <pc:spChg chg="del mod">
          <ac:chgData name="Anna Stevenson" userId="S::a.stevenson@uwtsd.ac.uk::ae8dda73-5b0a-4ab6-8413-d9e5d0f56ad1" providerId="AD" clId="Web-{E2468D5A-7879-1985-23A5-FAD0CC9416D2}" dt="2024-02-06T09:25:12.128" v="416"/>
          <ac:spMkLst>
            <pc:docMk/>
            <pc:sldMk cId="3276565209" sldId="1035"/>
            <ac:spMk id="3" creationId="{EF695A59-48E8-D9F6-4111-12966E8A997D}"/>
          </ac:spMkLst>
        </pc:spChg>
        <pc:spChg chg="add mod">
          <ac:chgData name="Anna Stevenson" userId="S::a.stevenson@uwtsd.ac.uk::ae8dda73-5b0a-4ab6-8413-d9e5d0f56ad1" providerId="AD" clId="Web-{E2468D5A-7879-1985-23A5-FAD0CC9416D2}" dt="2024-02-06T09:35:52.124" v="760" actId="14100"/>
          <ac:spMkLst>
            <pc:docMk/>
            <pc:sldMk cId="3276565209" sldId="1035"/>
            <ac:spMk id="4" creationId="{C21B02CA-F482-6B5C-6294-909744C2E516}"/>
          </ac:spMkLst>
        </pc:spChg>
      </pc:sldChg>
      <pc:sldChg chg="modSp new">
        <pc:chgData name="Anna Stevenson" userId="S::a.stevenson@uwtsd.ac.uk::ae8dda73-5b0a-4ab6-8413-d9e5d0f56ad1" providerId="AD" clId="Web-{E2468D5A-7879-1985-23A5-FAD0CC9416D2}" dt="2024-02-06T09:38:45.616" v="874" actId="1076"/>
        <pc:sldMkLst>
          <pc:docMk/>
          <pc:sldMk cId="1020465969" sldId="1036"/>
        </pc:sldMkLst>
        <pc:spChg chg="mod">
          <ac:chgData name="Anna Stevenson" userId="S::a.stevenson@uwtsd.ac.uk::ae8dda73-5b0a-4ab6-8413-d9e5d0f56ad1" providerId="AD" clId="Web-{E2468D5A-7879-1985-23A5-FAD0CC9416D2}" dt="2024-02-06T09:33:41.337" v="688" actId="20577"/>
          <ac:spMkLst>
            <pc:docMk/>
            <pc:sldMk cId="1020465969" sldId="1036"/>
            <ac:spMk id="2" creationId="{7D66EE50-E97A-CB19-B58D-78FAC7EDBC8B}"/>
          </ac:spMkLst>
        </pc:spChg>
        <pc:spChg chg="mod">
          <ac:chgData name="Anna Stevenson" userId="S::a.stevenson@uwtsd.ac.uk::ae8dda73-5b0a-4ab6-8413-d9e5d0f56ad1" providerId="AD" clId="Web-{E2468D5A-7879-1985-23A5-FAD0CC9416D2}" dt="2024-02-06T09:38:45.616" v="874" actId="1076"/>
          <ac:spMkLst>
            <pc:docMk/>
            <pc:sldMk cId="1020465969" sldId="1036"/>
            <ac:spMk id="3" creationId="{A0318B46-008B-E827-4F7C-4F62E33BCDF0}"/>
          </ac:spMkLst>
        </pc:spChg>
      </pc:sldChg>
    </pc:docChg>
  </pc:docChgLst>
  <pc:docChgLst>
    <pc:chgData name="Anna Stevenson" userId="S::a.stevenson@uwtsd.ac.uk::ae8dda73-5b0a-4ab6-8413-d9e5d0f56ad1" providerId="AD" clId="Web-{D7D00A26-EC5C-8B4E-A30C-BE91814714A7}"/>
    <pc:docChg chg="addSld delSld modSld">
      <pc:chgData name="Anna Stevenson" userId="S::a.stevenson@uwtsd.ac.uk::ae8dda73-5b0a-4ab6-8413-d9e5d0f56ad1" providerId="AD" clId="Web-{D7D00A26-EC5C-8B4E-A30C-BE91814714A7}" dt="2023-12-11T14:03:13.844" v="370" actId="20577"/>
      <pc:docMkLst>
        <pc:docMk/>
      </pc:docMkLst>
      <pc:sldChg chg="modSp del">
        <pc:chgData name="Anna Stevenson" userId="S::a.stevenson@uwtsd.ac.uk::ae8dda73-5b0a-4ab6-8413-d9e5d0f56ad1" providerId="AD" clId="Web-{D7D00A26-EC5C-8B4E-A30C-BE91814714A7}" dt="2023-12-11T13:05:42.819" v="343"/>
        <pc:sldMkLst>
          <pc:docMk/>
          <pc:sldMk cId="3822049400" sldId="960"/>
        </pc:sldMkLst>
        <pc:spChg chg="mod">
          <ac:chgData name="Anna Stevenson" userId="S::a.stevenson@uwtsd.ac.uk::ae8dda73-5b0a-4ab6-8413-d9e5d0f56ad1" providerId="AD" clId="Web-{D7D00A26-EC5C-8B4E-A30C-BE91814714A7}" dt="2023-12-11T12:26:08.294" v="10" actId="20577"/>
          <ac:spMkLst>
            <pc:docMk/>
            <pc:sldMk cId="3822049400" sldId="960"/>
            <ac:spMk id="2" creationId="{60418E9D-005E-4543-BA27-E21599E12BC2}"/>
          </ac:spMkLst>
        </pc:spChg>
      </pc:sldChg>
      <pc:sldChg chg="modSp add del">
        <pc:chgData name="Anna Stevenson" userId="S::a.stevenson@uwtsd.ac.uk::ae8dda73-5b0a-4ab6-8413-d9e5d0f56ad1" providerId="AD" clId="Web-{D7D00A26-EC5C-8B4E-A30C-BE91814714A7}" dt="2023-12-11T13:02:08.132" v="288" actId="20577"/>
        <pc:sldMkLst>
          <pc:docMk/>
          <pc:sldMk cId="2871193645" sldId="970"/>
        </pc:sldMkLst>
        <pc:spChg chg="mod">
          <ac:chgData name="Anna Stevenson" userId="S::a.stevenson@uwtsd.ac.uk::ae8dda73-5b0a-4ab6-8413-d9e5d0f56ad1" providerId="AD" clId="Web-{D7D00A26-EC5C-8B4E-A30C-BE91814714A7}" dt="2023-12-11T13:02:08.132" v="288" actId="20577"/>
          <ac:spMkLst>
            <pc:docMk/>
            <pc:sldMk cId="2871193645" sldId="970"/>
            <ac:spMk id="3" creationId="{53406644-7797-F8A1-5DA2-67B1052A5337}"/>
          </ac:spMkLst>
        </pc:spChg>
        <pc:spChg chg="mod">
          <ac:chgData name="Anna Stevenson" userId="S::a.stevenson@uwtsd.ac.uk::ae8dda73-5b0a-4ab6-8413-d9e5d0f56ad1" providerId="AD" clId="Web-{D7D00A26-EC5C-8B4E-A30C-BE91814714A7}" dt="2023-12-11T12:58:36.962" v="213" actId="20577"/>
          <ac:spMkLst>
            <pc:docMk/>
            <pc:sldMk cId="2871193645" sldId="970"/>
            <ac:spMk id="5" creationId="{71C0C76F-818C-DEFE-5AC1-6C1AF77DFC1B}"/>
          </ac:spMkLst>
        </pc:spChg>
      </pc:sldChg>
      <pc:sldChg chg="del">
        <pc:chgData name="Anna Stevenson" userId="S::a.stevenson@uwtsd.ac.uk::ae8dda73-5b0a-4ab6-8413-d9e5d0f56ad1" providerId="AD" clId="Web-{D7D00A26-EC5C-8B4E-A30C-BE91814714A7}" dt="2023-12-11T12:58:47.869" v="220"/>
        <pc:sldMkLst>
          <pc:docMk/>
          <pc:sldMk cId="3446709994" sldId="971"/>
        </pc:sldMkLst>
      </pc:sldChg>
      <pc:sldChg chg="del">
        <pc:chgData name="Anna Stevenson" userId="S::a.stevenson@uwtsd.ac.uk::ae8dda73-5b0a-4ab6-8413-d9e5d0f56ad1" providerId="AD" clId="Web-{D7D00A26-EC5C-8B4E-A30C-BE91814714A7}" dt="2023-12-11T12:52:24.608" v="104"/>
        <pc:sldMkLst>
          <pc:docMk/>
          <pc:sldMk cId="2397055661" sldId="973"/>
        </pc:sldMkLst>
      </pc:sldChg>
      <pc:sldChg chg="del">
        <pc:chgData name="Anna Stevenson" userId="S::a.stevenson@uwtsd.ac.uk::ae8dda73-5b0a-4ab6-8413-d9e5d0f56ad1" providerId="AD" clId="Web-{D7D00A26-EC5C-8B4E-A30C-BE91814714A7}" dt="2023-12-11T12:58:39.680" v="215"/>
        <pc:sldMkLst>
          <pc:docMk/>
          <pc:sldMk cId="1054769051" sldId="976"/>
        </pc:sldMkLst>
      </pc:sldChg>
      <pc:sldChg chg="del">
        <pc:chgData name="Anna Stevenson" userId="S::a.stevenson@uwtsd.ac.uk::ae8dda73-5b0a-4ab6-8413-d9e5d0f56ad1" providerId="AD" clId="Web-{D7D00A26-EC5C-8B4E-A30C-BE91814714A7}" dt="2023-12-11T12:58:43.868" v="218"/>
        <pc:sldMkLst>
          <pc:docMk/>
          <pc:sldMk cId="2748641993" sldId="977"/>
        </pc:sldMkLst>
      </pc:sldChg>
      <pc:sldChg chg="del">
        <pc:chgData name="Anna Stevenson" userId="S::a.stevenson@uwtsd.ac.uk::ae8dda73-5b0a-4ab6-8413-d9e5d0f56ad1" providerId="AD" clId="Web-{D7D00A26-EC5C-8B4E-A30C-BE91814714A7}" dt="2023-12-11T12:58:46.509" v="219"/>
        <pc:sldMkLst>
          <pc:docMk/>
          <pc:sldMk cId="4178733742" sldId="978"/>
        </pc:sldMkLst>
      </pc:sldChg>
      <pc:sldChg chg="del">
        <pc:chgData name="Anna Stevenson" userId="S::a.stevenson@uwtsd.ac.uk::ae8dda73-5b0a-4ab6-8413-d9e5d0f56ad1" providerId="AD" clId="Web-{D7D00A26-EC5C-8B4E-A30C-BE91814714A7}" dt="2023-12-11T12:58:40.899" v="216"/>
        <pc:sldMkLst>
          <pc:docMk/>
          <pc:sldMk cId="2812394242" sldId="979"/>
        </pc:sldMkLst>
      </pc:sldChg>
      <pc:sldChg chg="del">
        <pc:chgData name="Anna Stevenson" userId="S::a.stevenson@uwtsd.ac.uk::ae8dda73-5b0a-4ab6-8413-d9e5d0f56ad1" providerId="AD" clId="Web-{D7D00A26-EC5C-8B4E-A30C-BE91814714A7}" dt="2023-12-11T12:58:42.446" v="217"/>
        <pc:sldMkLst>
          <pc:docMk/>
          <pc:sldMk cId="400369975" sldId="985"/>
        </pc:sldMkLst>
      </pc:sldChg>
      <pc:sldChg chg="modSp del">
        <pc:chgData name="Anna Stevenson" userId="S::a.stevenson@uwtsd.ac.uk::ae8dda73-5b0a-4ab6-8413-d9e5d0f56ad1" providerId="AD" clId="Web-{D7D00A26-EC5C-8B4E-A30C-BE91814714A7}" dt="2023-12-11T12:57:58.646" v="192"/>
        <pc:sldMkLst>
          <pc:docMk/>
          <pc:sldMk cId="1913704203" sldId="990"/>
        </pc:sldMkLst>
        <pc:spChg chg="mod">
          <ac:chgData name="Anna Stevenson" userId="S::a.stevenson@uwtsd.ac.uk::ae8dda73-5b0a-4ab6-8413-d9e5d0f56ad1" providerId="AD" clId="Web-{D7D00A26-EC5C-8B4E-A30C-BE91814714A7}" dt="2023-12-11T12:52:37.343" v="112" actId="20577"/>
          <ac:spMkLst>
            <pc:docMk/>
            <pc:sldMk cId="1913704203" sldId="990"/>
            <ac:spMk id="2" creationId="{C721FFF5-2DA6-D64F-986B-603158F9E2D2}"/>
          </ac:spMkLst>
        </pc:spChg>
        <pc:spChg chg="mod">
          <ac:chgData name="Anna Stevenson" userId="S::a.stevenson@uwtsd.ac.uk::ae8dda73-5b0a-4ab6-8413-d9e5d0f56ad1" providerId="AD" clId="Web-{D7D00A26-EC5C-8B4E-A30C-BE91814714A7}" dt="2023-12-11T12:54:49.758" v="176" actId="20577"/>
          <ac:spMkLst>
            <pc:docMk/>
            <pc:sldMk cId="1913704203" sldId="990"/>
            <ac:spMk id="3" creationId="{686A22ED-8F03-A6F4-28AF-C1E8EED1B724}"/>
          </ac:spMkLst>
        </pc:spChg>
      </pc:sldChg>
      <pc:sldChg chg="del">
        <pc:chgData name="Anna Stevenson" userId="S::a.stevenson@uwtsd.ac.uk::ae8dda73-5b0a-4ab6-8413-d9e5d0f56ad1" providerId="AD" clId="Web-{D7D00A26-EC5C-8B4E-A30C-BE91814714A7}" dt="2023-12-11T12:57:58.006" v="191"/>
        <pc:sldMkLst>
          <pc:docMk/>
          <pc:sldMk cId="2371632159" sldId="991"/>
        </pc:sldMkLst>
      </pc:sldChg>
      <pc:sldChg chg="add del">
        <pc:chgData name="Anna Stevenson" userId="S::a.stevenson@uwtsd.ac.uk::ae8dda73-5b0a-4ab6-8413-d9e5d0f56ad1" providerId="AD" clId="Web-{D7D00A26-EC5C-8B4E-A30C-BE91814714A7}" dt="2023-12-11T12:58:37.868" v="214"/>
        <pc:sldMkLst>
          <pc:docMk/>
          <pc:sldMk cId="3292899697" sldId="992"/>
        </pc:sldMkLst>
      </pc:sldChg>
      <pc:sldChg chg="addSp delSp modSp new mod setBg">
        <pc:chgData name="Anna Stevenson" userId="S::a.stevenson@uwtsd.ac.uk::ae8dda73-5b0a-4ab6-8413-d9e5d0f56ad1" providerId="AD" clId="Web-{D7D00A26-EC5C-8B4E-A30C-BE91814714A7}" dt="2023-12-11T13:15:18.718" v="346" actId="20577"/>
        <pc:sldMkLst>
          <pc:docMk/>
          <pc:sldMk cId="2882714645" sldId="993"/>
        </pc:sldMkLst>
        <pc:spChg chg="add mod">
          <ac:chgData name="Anna Stevenson" userId="S::a.stevenson@uwtsd.ac.uk::ae8dda73-5b0a-4ab6-8413-d9e5d0f56ad1" providerId="AD" clId="Web-{D7D00A26-EC5C-8B4E-A30C-BE91814714A7}" dt="2023-12-11T13:15:18.718" v="346" actId="20577"/>
          <ac:spMkLst>
            <pc:docMk/>
            <pc:sldMk cId="2882714645" sldId="993"/>
            <ac:spMk id="2" creationId="{E4DE2591-3ECB-9C44-5C2E-5EC6D8FC3EAA}"/>
          </ac:spMkLst>
        </pc:spChg>
        <pc:spChg chg="del mod">
          <ac:chgData name="Anna Stevenson" userId="S::a.stevenson@uwtsd.ac.uk::ae8dda73-5b0a-4ab6-8413-d9e5d0f56ad1" providerId="AD" clId="Web-{D7D00A26-EC5C-8B4E-A30C-BE91814714A7}" dt="2023-12-11T12:52:16.545" v="103"/>
          <ac:spMkLst>
            <pc:docMk/>
            <pc:sldMk cId="2882714645" sldId="993"/>
            <ac:spMk id="3" creationId="{167E36B2-981C-F5B5-4389-0CFC04EB95E2}"/>
          </ac:spMkLst>
        </pc:spChg>
        <pc:spChg chg="del mod replId">
          <ac:chgData name="Anna Stevenson" userId="S::a.stevenson@uwtsd.ac.uk::ae8dda73-5b0a-4ab6-8413-d9e5d0f56ad1" providerId="AD" clId="Web-{D7D00A26-EC5C-8B4E-A30C-BE91814714A7}" dt="2023-12-11T12:52:16.545" v="103"/>
          <ac:spMkLst>
            <pc:docMk/>
            <pc:sldMk cId="2882714645" sldId="993"/>
            <ac:spMk id="6" creationId="{156871D4-22FF-A97D-360E-58A9C685FF64}"/>
          </ac:spMkLst>
        </pc:spChg>
        <pc:spChg chg="add">
          <ac:chgData name="Anna Stevenson" userId="S::a.stevenson@uwtsd.ac.uk::ae8dda73-5b0a-4ab6-8413-d9e5d0f56ad1" providerId="AD" clId="Web-{D7D00A26-EC5C-8B4E-A30C-BE91814714A7}" dt="2023-12-11T12:52:16.545" v="103"/>
          <ac:spMkLst>
            <pc:docMk/>
            <pc:sldMk cId="2882714645" sldId="993"/>
            <ac:spMk id="9" creationId="{BACC6370-2D7E-4714-9D71-7542949D7D5D}"/>
          </ac:spMkLst>
        </pc:spChg>
        <pc:spChg chg="add">
          <ac:chgData name="Anna Stevenson" userId="S::a.stevenson@uwtsd.ac.uk::ae8dda73-5b0a-4ab6-8413-d9e5d0f56ad1" providerId="AD" clId="Web-{D7D00A26-EC5C-8B4E-A30C-BE91814714A7}" dt="2023-12-11T12:52:16.545" v="103"/>
          <ac:spMkLst>
            <pc:docMk/>
            <pc:sldMk cId="2882714645" sldId="993"/>
            <ac:spMk id="11" creationId="{F68B3F68-107C-434F-AA38-110D5EA91B85}"/>
          </ac:spMkLst>
        </pc:spChg>
        <pc:spChg chg="add">
          <ac:chgData name="Anna Stevenson" userId="S::a.stevenson@uwtsd.ac.uk::ae8dda73-5b0a-4ab6-8413-d9e5d0f56ad1" providerId="AD" clId="Web-{D7D00A26-EC5C-8B4E-A30C-BE91814714A7}" dt="2023-12-11T12:52:16.545" v="103"/>
          <ac:spMkLst>
            <pc:docMk/>
            <pc:sldMk cId="2882714645" sldId="993"/>
            <ac:spMk id="13" creationId="{AAD0DBB9-1A4B-4391-81D4-CB19F9AB918A}"/>
          </ac:spMkLst>
        </pc:spChg>
        <pc:spChg chg="add">
          <ac:chgData name="Anna Stevenson" userId="S::a.stevenson@uwtsd.ac.uk::ae8dda73-5b0a-4ab6-8413-d9e5d0f56ad1" providerId="AD" clId="Web-{D7D00A26-EC5C-8B4E-A30C-BE91814714A7}" dt="2023-12-11T12:52:16.545" v="103"/>
          <ac:spMkLst>
            <pc:docMk/>
            <pc:sldMk cId="2882714645" sldId="993"/>
            <ac:spMk id="15" creationId="{063BBA22-50EA-4C4D-BE05-F1CE4E63AA56}"/>
          </ac:spMkLst>
        </pc:spChg>
        <pc:graphicFrameChg chg="add">
          <ac:chgData name="Anna Stevenson" userId="S::a.stevenson@uwtsd.ac.uk::ae8dda73-5b0a-4ab6-8413-d9e5d0f56ad1" providerId="AD" clId="Web-{D7D00A26-EC5C-8B4E-A30C-BE91814714A7}" dt="2023-12-11T12:52:16.545" v="103"/>
          <ac:graphicFrameMkLst>
            <pc:docMk/>
            <pc:sldMk cId="2882714645" sldId="993"/>
            <ac:graphicFrameMk id="5" creationId="{7AE3EAF2-874C-A74F-F6BF-DDE2253066DA}"/>
          </ac:graphicFrameMkLst>
        </pc:graphicFrameChg>
      </pc:sldChg>
      <pc:sldChg chg="addSp delSp modSp new mod setBg">
        <pc:chgData name="Anna Stevenson" userId="S::a.stevenson@uwtsd.ac.uk::ae8dda73-5b0a-4ab6-8413-d9e5d0f56ad1" providerId="AD" clId="Web-{D7D00A26-EC5C-8B4E-A30C-BE91814714A7}" dt="2023-12-11T14:03:13.844" v="370" actId="20577"/>
        <pc:sldMkLst>
          <pc:docMk/>
          <pc:sldMk cId="730514216" sldId="994"/>
        </pc:sldMkLst>
        <pc:spChg chg="add del">
          <ac:chgData name="Anna Stevenson" userId="S::a.stevenson@uwtsd.ac.uk::ae8dda73-5b0a-4ab6-8413-d9e5d0f56ad1" providerId="AD" clId="Web-{D7D00A26-EC5C-8B4E-A30C-BE91814714A7}" dt="2023-12-11T14:00:55.646" v="365"/>
          <ac:spMkLst>
            <pc:docMk/>
            <pc:sldMk cId="730514216" sldId="994"/>
            <ac:spMk id="2" creationId="{681BC890-AD8C-D4B4-5BAD-94B69E06960B}"/>
          </ac:spMkLst>
        </pc:spChg>
        <pc:spChg chg="add mod">
          <ac:chgData name="Anna Stevenson" userId="S::a.stevenson@uwtsd.ac.uk::ae8dda73-5b0a-4ab6-8413-d9e5d0f56ad1" providerId="AD" clId="Web-{D7D00A26-EC5C-8B4E-A30C-BE91814714A7}" dt="2023-12-11T14:03:13.844" v="370" actId="20577"/>
          <ac:spMkLst>
            <pc:docMk/>
            <pc:sldMk cId="730514216" sldId="994"/>
            <ac:spMk id="3" creationId="{93930EC7-52D9-A4B5-ECF2-857BAD9A3A09}"/>
          </ac:spMkLst>
        </pc:spChg>
        <pc:spChg chg="del mod replId">
          <ac:chgData name="Anna Stevenson" userId="S::a.stevenson@uwtsd.ac.uk::ae8dda73-5b0a-4ab6-8413-d9e5d0f56ad1" providerId="AD" clId="Web-{D7D00A26-EC5C-8B4E-A30C-BE91814714A7}" dt="2023-12-11T12:55:01.900" v="187"/>
          <ac:spMkLst>
            <pc:docMk/>
            <pc:sldMk cId="730514216" sldId="994"/>
            <ac:spMk id="6" creationId="{1BE674ED-C5FA-6291-CF73-A635B9D3ACA2}"/>
          </ac:spMkLst>
        </pc:spChg>
        <pc:spChg chg="del mod replId">
          <ac:chgData name="Anna Stevenson" userId="S::a.stevenson@uwtsd.ac.uk::ae8dda73-5b0a-4ab6-8413-d9e5d0f56ad1" providerId="AD" clId="Web-{D7D00A26-EC5C-8B4E-A30C-BE91814714A7}" dt="2023-12-11T12:55:01.900" v="187"/>
          <ac:spMkLst>
            <pc:docMk/>
            <pc:sldMk cId="730514216" sldId="994"/>
            <ac:spMk id="7" creationId="{9E183B26-C6BD-8A6A-2D2C-7D85BEE0E2B7}"/>
          </ac:spMkLst>
        </pc:spChg>
        <pc:spChg chg="add mod">
          <ac:chgData name="Anna Stevenson" userId="S::a.stevenson@uwtsd.ac.uk::ae8dda73-5b0a-4ab6-8413-d9e5d0f56ad1" providerId="AD" clId="Web-{D7D00A26-EC5C-8B4E-A30C-BE91814714A7}" dt="2023-12-11T14:00:57.880" v="366" actId="1076"/>
          <ac:spMkLst>
            <pc:docMk/>
            <pc:sldMk cId="730514216" sldId="994"/>
            <ac:spMk id="8" creationId="{C2BD05A4-34A7-6BE5-EEE7-14B63918EC4D}"/>
          </ac:spMkLst>
        </pc:spChg>
        <pc:spChg chg="add">
          <ac:chgData name="Anna Stevenson" userId="S::a.stevenson@uwtsd.ac.uk::ae8dda73-5b0a-4ab6-8413-d9e5d0f56ad1" providerId="AD" clId="Web-{D7D00A26-EC5C-8B4E-A30C-BE91814714A7}" dt="2023-12-11T12:55:01.900" v="187"/>
          <ac:spMkLst>
            <pc:docMk/>
            <pc:sldMk cId="730514216" sldId="994"/>
            <ac:spMk id="9" creationId="{9F7D5CDA-D291-4307-BF55-1381FED29634}"/>
          </ac:spMkLst>
        </pc:spChg>
        <pc:spChg chg="add">
          <ac:chgData name="Anna Stevenson" userId="S::a.stevenson@uwtsd.ac.uk::ae8dda73-5b0a-4ab6-8413-d9e5d0f56ad1" providerId="AD" clId="Web-{D7D00A26-EC5C-8B4E-A30C-BE91814714A7}" dt="2023-12-11T12:55:01.900" v="187"/>
          <ac:spMkLst>
            <pc:docMk/>
            <pc:sldMk cId="730514216" sldId="994"/>
            <ac:spMk id="11" creationId="{59B296B9-C5A5-4E4F-9B60-C907B5F1466C}"/>
          </ac:spMkLst>
        </pc:spChg>
        <pc:spChg chg="add">
          <ac:chgData name="Anna Stevenson" userId="S::a.stevenson@uwtsd.ac.uk::ae8dda73-5b0a-4ab6-8413-d9e5d0f56ad1" providerId="AD" clId="Web-{D7D00A26-EC5C-8B4E-A30C-BE91814714A7}" dt="2023-12-11T12:55:01.900" v="187"/>
          <ac:spMkLst>
            <pc:docMk/>
            <pc:sldMk cId="730514216" sldId="994"/>
            <ac:spMk id="13" creationId="{D0300FD3-5AF1-6305-15FA-9078072672E2}"/>
          </ac:spMkLst>
        </pc:spChg>
        <pc:picChg chg="add">
          <ac:chgData name="Anna Stevenson" userId="S::a.stevenson@uwtsd.ac.uk::ae8dda73-5b0a-4ab6-8413-d9e5d0f56ad1" providerId="AD" clId="Web-{D7D00A26-EC5C-8B4E-A30C-BE91814714A7}" dt="2023-12-11T12:55:01.900" v="187"/>
          <ac:picMkLst>
            <pc:docMk/>
            <pc:sldMk cId="730514216" sldId="994"/>
            <ac:picMk id="5" creationId="{84358FB5-2258-E8CC-B162-EF974A4E9534}"/>
          </ac:picMkLst>
        </pc:picChg>
      </pc:sldChg>
      <pc:sldChg chg="addSp delSp modSp new mod setBg">
        <pc:chgData name="Anna Stevenson" userId="S::a.stevenson@uwtsd.ac.uk::ae8dda73-5b0a-4ab6-8413-d9e5d0f56ad1" providerId="AD" clId="Web-{D7D00A26-EC5C-8B4E-A30C-BE91814714A7}" dt="2023-12-11T13:05:20.083" v="329" actId="14100"/>
        <pc:sldMkLst>
          <pc:docMk/>
          <pc:sldMk cId="3107539071" sldId="995"/>
        </pc:sldMkLst>
        <pc:spChg chg="add del">
          <ac:chgData name="Anna Stevenson" userId="S::a.stevenson@uwtsd.ac.uk::ae8dda73-5b0a-4ab6-8413-d9e5d0f56ad1" providerId="AD" clId="Web-{D7D00A26-EC5C-8B4E-A30C-BE91814714A7}" dt="2023-12-11T13:04:40.408" v="302"/>
          <ac:spMkLst>
            <pc:docMk/>
            <pc:sldMk cId="3107539071" sldId="995"/>
            <ac:spMk id="2" creationId="{0E25C238-0E0F-04D6-0716-4CDD395F36D5}"/>
          </ac:spMkLst>
        </pc:spChg>
        <pc:spChg chg="add del mod">
          <ac:chgData name="Anna Stevenson" userId="S::a.stevenson@uwtsd.ac.uk::ae8dda73-5b0a-4ab6-8413-d9e5d0f56ad1" providerId="AD" clId="Web-{D7D00A26-EC5C-8B4E-A30C-BE91814714A7}" dt="2023-12-11T13:05:10.926" v="326" actId="14100"/>
          <ac:spMkLst>
            <pc:docMk/>
            <pc:sldMk cId="3107539071" sldId="995"/>
            <ac:spMk id="2" creationId="{3310AA4F-393A-CCD6-5605-B4DA0AA75669}"/>
          </ac:spMkLst>
        </pc:spChg>
        <pc:spChg chg="add del">
          <ac:chgData name="Anna Stevenson" userId="S::a.stevenson@uwtsd.ac.uk::ae8dda73-5b0a-4ab6-8413-d9e5d0f56ad1" providerId="AD" clId="Web-{D7D00A26-EC5C-8B4E-A30C-BE91814714A7}" dt="2023-12-11T13:04:42.987" v="306"/>
          <ac:spMkLst>
            <pc:docMk/>
            <pc:sldMk cId="3107539071" sldId="995"/>
            <ac:spMk id="2" creationId="{58B6160E-1887-4052-8F29-0B383350C76E}"/>
          </ac:spMkLst>
        </pc:spChg>
        <pc:spChg chg="add del">
          <ac:chgData name="Anna Stevenson" userId="S::a.stevenson@uwtsd.ac.uk::ae8dda73-5b0a-4ab6-8413-d9e5d0f56ad1" providerId="AD" clId="Web-{D7D00A26-EC5C-8B4E-A30C-BE91814714A7}" dt="2023-12-11T13:04:17.376" v="294"/>
          <ac:spMkLst>
            <pc:docMk/>
            <pc:sldMk cId="3107539071" sldId="995"/>
            <ac:spMk id="2" creationId="{E5F607F8-579A-52A2-4C47-6CB0F94C43D0}"/>
          </ac:spMkLst>
        </pc:spChg>
        <pc:spChg chg="add del">
          <ac:chgData name="Anna Stevenson" userId="S::a.stevenson@uwtsd.ac.uk::ae8dda73-5b0a-4ab6-8413-d9e5d0f56ad1" providerId="AD" clId="Web-{D7D00A26-EC5C-8B4E-A30C-BE91814714A7}" dt="2023-12-11T13:04:40.408" v="302"/>
          <ac:spMkLst>
            <pc:docMk/>
            <pc:sldMk cId="3107539071" sldId="995"/>
            <ac:spMk id="3" creationId="{98B6CB24-78BE-7C67-B0B9-44D4060582FD}"/>
          </ac:spMkLst>
        </pc:spChg>
        <pc:spChg chg="add del">
          <ac:chgData name="Anna Stevenson" userId="S::a.stevenson@uwtsd.ac.uk::ae8dda73-5b0a-4ab6-8413-d9e5d0f56ad1" providerId="AD" clId="Web-{D7D00A26-EC5C-8B4E-A30C-BE91814714A7}" dt="2023-12-11T13:04:55.425" v="320"/>
          <ac:spMkLst>
            <pc:docMk/>
            <pc:sldMk cId="3107539071" sldId="995"/>
            <ac:spMk id="3" creationId="{B092F1A8-65B0-83E0-1C36-9CD9B507A030}"/>
          </ac:spMkLst>
        </pc:spChg>
        <pc:spChg chg="add del">
          <ac:chgData name="Anna Stevenson" userId="S::a.stevenson@uwtsd.ac.uk::ae8dda73-5b0a-4ab6-8413-d9e5d0f56ad1" providerId="AD" clId="Web-{D7D00A26-EC5C-8B4E-A30C-BE91814714A7}" dt="2023-12-11T13:04:42.987" v="306"/>
          <ac:spMkLst>
            <pc:docMk/>
            <pc:sldMk cId="3107539071" sldId="995"/>
            <ac:spMk id="3" creationId="{D447235D-2E6F-C3D4-C0F0-3D89AD44044C}"/>
          </ac:spMkLst>
        </pc:spChg>
        <pc:spChg chg="add del">
          <ac:chgData name="Anna Stevenson" userId="S::a.stevenson@uwtsd.ac.uk::ae8dda73-5b0a-4ab6-8413-d9e5d0f56ad1" providerId="AD" clId="Web-{D7D00A26-EC5C-8B4E-A30C-BE91814714A7}" dt="2023-12-11T13:04:17.376" v="294"/>
          <ac:spMkLst>
            <pc:docMk/>
            <pc:sldMk cId="3107539071" sldId="995"/>
            <ac:spMk id="3" creationId="{D59E1943-7AD3-15FF-8C5E-0B85A7D1360F}"/>
          </ac:spMkLst>
        </pc:spChg>
        <pc:spChg chg="add del mod">
          <ac:chgData name="Anna Stevenson" userId="S::a.stevenson@uwtsd.ac.uk::ae8dda73-5b0a-4ab6-8413-d9e5d0f56ad1" providerId="AD" clId="Web-{D7D00A26-EC5C-8B4E-A30C-BE91814714A7}" dt="2023-12-11T13:05:12.551" v="327"/>
          <ac:spMkLst>
            <pc:docMk/>
            <pc:sldMk cId="3107539071" sldId="995"/>
            <ac:spMk id="6" creationId="{A8114F12-5515-7FA2-B04E-9C852BAF981C}"/>
          </ac:spMkLst>
        </pc:spChg>
        <pc:spChg chg="add del">
          <ac:chgData name="Anna Stevenson" userId="S::a.stevenson@uwtsd.ac.uk::ae8dda73-5b0a-4ab6-8413-d9e5d0f56ad1" providerId="AD" clId="Web-{D7D00A26-EC5C-8B4E-A30C-BE91814714A7}" dt="2023-12-11T13:04:17.376" v="294"/>
          <ac:spMkLst>
            <pc:docMk/>
            <pc:sldMk cId="3107539071" sldId="995"/>
            <ac:spMk id="9" creationId="{F13C74B1-5B17-4795-BED0-7140497B445A}"/>
          </ac:spMkLst>
        </pc:spChg>
        <pc:spChg chg="add del">
          <ac:chgData name="Anna Stevenson" userId="S::a.stevenson@uwtsd.ac.uk::ae8dda73-5b0a-4ab6-8413-d9e5d0f56ad1" providerId="AD" clId="Web-{D7D00A26-EC5C-8B4E-A30C-BE91814714A7}" dt="2023-12-11T13:04:17.376" v="294"/>
          <ac:spMkLst>
            <pc:docMk/>
            <pc:sldMk cId="3107539071" sldId="995"/>
            <ac:spMk id="11" creationId="{D4974D33-8DC5-464E-8C6D-BE58F0669C17}"/>
          </ac:spMkLst>
        </pc:spChg>
        <pc:spChg chg="add del">
          <ac:chgData name="Anna Stevenson" userId="S::a.stevenson@uwtsd.ac.uk::ae8dda73-5b0a-4ab6-8413-d9e5d0f56ad1" providerId="AD" clId="Web-{D7D00A26-EC5C-8B4E-A30C-BE91814714A7}" dt="2023-12-11T13:04:25.111" v="298"/>
          <ac:spMkLst>
            <pc:docMk/>
            <pc:sldMk cId="3107539071" sldId="995"/>
            <ac:spMk id="13" creationId="{3D752CF2-2291-40B5-B462-C17B174C10BC}"/>
          </ac:spMkLst>
        </pc:spChg>
        <pc:spChg chg="add del">
          <ac:chgData name="Anna Stevenson" userId="S::a.stevenson@uwtsd.ac.uk::ae8dda73-5b0a-4ab6-8413-d9e5d0f56ad1" providerId="AD" clId="Web-{D7D00A26-EC5C-8B4E-A30C-BE91814714A7}" dt="2023-12-11T13:04:25.111" v="298"/>
          <ac:spMkLst>
            <pc:docMk/>
            <pc:sldMk cId="3107539071" sldId="995"/>
            <ac:spMk id="14" creationId="{F94AA2BD-2E3F-4B1D-8127-5744B8115311}"/>
          </ac:spMkLst>
        </pc:spChg>
        <pc:spChg chg="add del">
          <ac:chgData name="Anna Stevenson" userId="S::a.stevenson@uwtsd.ac.uk::ae8dda73-5b0a-4ab6-8413-d9e5d0f56ad1" providerId="AD" clId="Web-{D7D00A26-EC5C-8B4E-A30C-BE91814714A7}" dt="2023-12-11T13:04:25.111" v="298"/>
          <ac:spMkLst>
            <pc:docMk/>
            <pc:sldMk cId="3107539071" sldId="995"/>
            <ac:spMk id="15" creationId="{4BD02261-2DC8-4AA8-9E16-7751AE892445}"/>
          </ac:spMkLst>
        </pc:spChg>
        <pc:spChg chg="add del">
          <ac:chgData name="Anna Stevenson" userId="S::a.stevenson@uwtsd.ac.uk::ae8dda73-5b0a-4ab6-8413-d9e5d0f56ad1" providerId="AD" clId="Web-{D7D00A26-EC5C-8B4E-A30C-BE91814714A7}" dt="2023-12-11T13:04:40.408" v="302"/>
          <ac:spMkLst>
            <pc:docMk/>
            <pc:sldMk cId="3107539071" sldId="995"/>
            <ac:spMk id="20" creationId="{327D73B4-9F5C-4A64-A179-51B9500CB8B5}"/>
          </ac:spMkLst>
        </pc:spChg>
        <pc:spChg chg="add del">
          <ac:chgData name="Anna Stevenson" userId="S::a.stevenson@uwtsd.ac.uk::ae8dda73-5b0a-4ab6-8413-d9e5d0f56ad1" providerId="AD" clId="Web-{D7D00A26-EC5C-8B4E-A30C-BE91814714A7}" dt="2023-12-11T13:04:40.408" v="302"/>
          <ac:spMkLst>
            <pc:docMk/>
            <pc:sldMk cId="3107539071" sldId="995"/>
            <ac:spMk id="21" creationId="{C1F06963-6374-4B48-844F-071A9BAAAE02}"/>
          </ac:spMkLst>
        </pc:spChg>
        <pc:spChg chg="add del">
          <ac:chgData name="Anna Stevenson" userId="S::a.stevenson@uwtsd.ac.uk::ae8dda73-5b0a-4ab6-8413-d9e5d0f56ad1" providerId="AD" clId="Web-{D7D00A26-EC5C-8B4E-A30C-BE91814714A7}" dt="2023-12-11T13:04:40.408" v="302"/>
          <ac:spMkLst>
            <pc:docMk/>
            <pc:sldMk cId="3107539071" sldId="995"/>
            <ac:spMk id="22" creationId="{6CB927A4-E432-4310-9CD5-E89FF5063179}"/>
          </ac:spMkLst>
        </pc:spChg>
        <pc:spChg chg="add del">
          <ac:chgData name="Anna Stevenson" userId="S::a.stevenson@uwtsd.ac.uk::ae8dda73-5b0a-4ab6-8413-d9e5d0f56ad1" providerId="AD" clId="Web-{D7D00A26-EC5C-8B4E-A30C-BE91814714A7}" dt="2023-12-11T13:04:40.408" v="302"/>
          <ac:spMkLst>
            <pc:docMk/>
            <pc:sldMk cId="3107539071" sldId="995"/>
            <ac:spMk id="23" creationId="{1453BF6C-B012-48B7-B4E8-6D7AC7C27D02}"/>
          </ac:spMkLst>
        </pc:spChg>
        <pc:spChg chg="add del">
          <ac:chgData name="Anna Stevenson" userId="S::a.stevenson@uwtsd.ac.uk::ae8dda73-5b0a-4ab6-8413-d9e5d0f56ad1" providerId="AD" clId="Web-{D7D00A26-EC5C-8B4E-A30C-BE91814714A7}" dt="2023-12-11T13:04:40.408" v="302"/>
          <ac:spMkLst>
            <pc:docMk/>
            <pc:sldMk cId="3107539071" sldId="995"/>
            <ac:spMk id="24" creationId="{E3020543-B24B-4EC4-8FFC-8DD88EEA91A8}"/>
          </ac:spMkLst>
        </pc:spChg>
        <pc:spChg chg="add del">
          <ac:chgData name="Anna Stevenson" userId="S::a.stevenson@uwtsd.ac.uk::ae8dda73-5b0a-4ab6-8413-d9e5d0f56ad1" providerId="AD" clId="Web-{D7D00A26-EC5C-8B4E-A30C-BE91814714A7}" dt="2023-12-11T13:04:42.987" v="306"/>
          <ac:spMkLst>
            <pc:docMk/>
            <pc:sldMk cId="3107539071" sldId="995"/>
            <ac:spMk id="28" creationId="{979E27D9-03C7-44E2-9FF8-15D0C8506AF7}"/>
          </ac:spMkLst>
        </pc:spChg>
        <pc:spChg chg="add del">
          <ac:chgData name="Anna Stevenson" userId="S::a.stevenson@uwtsd.ac.uk::ae8dda73-5b0a-4ab6-8413-d9e5d0f56ad1" providerId="AD" clId="Web-{D7D00A26-EC5C-8B4E-A30C-BE91814714A7}" dt="2023-12-11T13:04:42.987" v="306"/>
          <ac:spMkLst>
            <pc:docMk/>
            <pc:sldMk cId="3107539071" sldId="995"/>
            <ac:spMk id="29" creationId="{EEBF1590-3B36-48EE-A89D-3B6F3CB256AB}"/>
          </ac:spMkLst>
        </pc:spChg>
        <pc:spChg chg="add del">
          <ac:chgData name="Anna Stevenson" userId="S::a.stevenson@uwtsd.ac.uk::ae8dda73-5b0a-4ab6-8413-d9e5d0f56ad1" providerId="AD" clId="Web-{D7D00A26-EC5C-8B4E-A30C-BE91814714A7}" dt="2023-12-11T13:04:42.987" v="306"/>
          <ac:spMkLst>
            <pc:docMk/>
            <pc:sldMk cId="3107539071" sldId="995"/>
            <ac:spMk id="30" creationId="{AC8F6C8C-AB5A-4548-942D-E3FD40ACBC49}"/>
          </ac:spMkLst>
        </pc:spChg>
        <pc:spChg chg="add">
          <ac:chgData name="Anna Stevenson" userId="S::a.stevenson@uwtsd.ac.uk::ae8dda73-5b0a-4ab6-8413-d9e5d0f56ad1" providerId="AD" clId="Web-{D7D00A26-EC5C-8B4E-A30C-BE91814714A7}" dt="2023-12-11T13:04:43.034" v="309"/>
          <ac:spMkLst>
            <pc:docMk/>
            <pc:sldMk cId="3107539071" sldId="995"/>
            <ac:spMk id="34" creationId="{F94AA2BD-2E3F-4B1D-8127-5744B8115311}"/>
          </ac:spMkLst>
        </pc:spChg>
        <pc:spChg chg="add">
          <ac:chgData name="Anna Stevenson" userId="S::a.stevenson@uwtsd.ac.uk::ae8dda73-5b0a-4ab6-8413-d9e5d0f56ad1" providerId="AD" clId="Web-{D7D00A26-EC5C-8B4E-A30C-BE91814714A7}" dt="2023-12-11T13:04:43.034" v="309"/>
          <ac:spMkLst>
            <pc:docMk/>
            <pc:sldMk cId="3107539071" sldId="995"/>
            <ac:spMk id="35" creationId="{4BD02261-2DC8-4AA8-9E16-7751AE892445}"/>
          </ac:spMkLst>
        </pc:spChg>
        <pc:spChg chg="add">
          <ac:chgData name="Anna Stevenson" userId="S::a.stevenson@uwtsd.ac.uk::ae8dda73-5b0a-4ab6-8413-d9e5d0f56ad1" providerId="AD" clId="Web-{D7D00A26-EC5C-8B4E-A30C-BE91814714A7}" dt="2023-12-11T13:04:43.034" v="309"/>
          <ac:spMkLst>
            <pc:docMk/>
            <pc:sldMk cId="3107539071" sldId="995"/>
            <ac:spMk id="36" creationId="{3D752CF2-2291-40B5-B462-C17B174C10BC}"/>
          </ac:spMkLst>
        </pc:spChg>
        <pc:spChg chg="add del mod replId">
          <ac:chgData name="Anna Stevenson" userId="S::a.stevenson@uwtsd.ac.uk::ae8dda73-5b0a-4ab6-8413-d9e5d0f56ad1" providerId="AD" clId="Web-{D7D00A26-EC5C-8B4E-A30C-BE91814714A7}" dt="2023-12-11T13:04:43.034" v="309"/>
          <ac:spMkLst>
            <pc:docMk/>
            <pc:sldMk cId="3107539071" sldId="995"/>
            <ac:spMk id="37" creationId="{026B7AEC-B46D-1672-0989-70942821B10F}"/>
          </ac:spMkLst>
        </pc:spChg>
        <pc:spChg chg="add del mod replId">
          <ac:chgData name="Anna Stevenson" userId="S::a.stevenson@uwtsd.ac.uk::ae8dda73-5b0a-4ab6-8413-d9e5d0f56ad1" providerId="AD" clId="Web-{D7D00A26-EC5C-8B4E-A30C-BE91814714A7}" dt="2023-12-11T13:04:43.034" v="309"/>
          <ac:spMkLst>
            <pc:docMk/>
            <pc:sldMk cId="3107539071" sldId="995"/>
            <ac:spMk id="38" creationId="{2C0E8AF3-CA78-02B8-AAD3-4ACAC55D3B3D}"/>
          </ac:spMkLst>
        </pc:spChg>
        <pc:picChg chg="add del">
          <ac:chgData name="Anna Stevenson" userId="S::a.stevenson@uwtsd.ac.uk::ae8dda73-5b0a-4ab6-8413-d9e5d0f56ad1" providerId="AD" clId="Web-{D7D00A26-EC5C-8B4E-A30C-BE91814714A7}" dt="2023-12-11T13:04:40.408" v="302"/>
          <ac:picMkLst>
            <pc:docMk/>
            <pc:sldMk cId="3107539071" sldId="995"/>
            <ac:picMk id="4" creationId="{11380120-FBB5-0858-3FBE-3D3D9BA9586D}"/>
          </ac:picMkLst>
        </pc:picChg>
        <pc:picChg chg="add del">
          <ac:chgData name="Anna Stevenson" userId="S::a.stevenson@uwtsd.ac.uk::ae8dda73-5b0a-4ab6-8413-d9e5d0f56ad1" providerId="AD" clId="Web-{D7D00A26-EC5C-8B4E-A30C-BE91814714A7}" dt="2023-12-11T13:04:42.987" v="306"/>
          <ac:picMkLst>
            <pc:docMk/>
            <pc:sldMk cId="3107539071" sldId="995"/>
            <ac:picMk id="4" creationId="{5BD2ADCF-8B09-7E91-6BD7-0BF7C3E10399}"/>
          </ac:picMkLst>
        </pc:picChg>
        <pc:picChg chg="add del mod">
          <ac:chgData name="Anna Stevenson" userId="S::a.stevenson@uwtsd.ac.uk::ae8dda73-5b0a-4ab6-8413-d9e5d0f56ad1" providerId="AD" clId="Web-{D7D00A26-EC5C-8B4E-A30C-BE91814714A7}" dt="2023-12-11T13:05:20.083" v="329" actId="14100"/>
          <ac:picMkLst>
            <pc:docMk/>
            <pc:sldMk cId="3107539071" sldId="995"/>
            <ac:picMk id="4" creationId="{6FE7FB24-9FB4-6C1B-EB39-2FD8951681B4}"/>
          </ac:picMkLst>
        </pc:picChg>
        <pc:picChg chg="add del">
          <ac:chgData name="Anna Stevenson" userId="S::a.stevenson@uwtsd.ac.uk::ae8dda73-5b0a-4ab6-8413-d9e5d0f56ad1" providerId="AD" clId="Web-{D7D00A26-EC5C-8B4E-A30C-BE91814714A7}" dt="2023-12-11T13:04:17.376" v="294"/>
          <ac:picMkLst>
            <pc:docMk/>
            <pc:sldMk cId="3107539071" sldId="995"/>
            <ac:picMk id="4" creationId="{83114CB4-41FC-9FE3-6DAF-B4BD712EDAEA}"/>
          </ac:picMkLst>
        </pc:picChg>
        <pc:picChg chg="add del mod replId">
          <ac:chgData name="Anna Stevenson" userId="S::a.stevenson@uwtsd.ac.uk::ae8dda73-5b0a-4ab6-8413-d9e5d0f56ad1" providerId="AD" clId="Web-{D7D00A26-EC5C-8B4E-A30C-BE91814714A7}" dt="2023-12-11T13:04:43.034" v="309"/>
          <ac:picMkLst>
            <pc:docMk/>
            <pc:sldMk cId="3107539071" sldId="995"/>
            <ac:picMk id="39" creationId="{5CE518CC-4BE9-0906-A6A0-D7FE98997AED}"/>
          </ac:picMkLst>
        </pc:picChg>
        <pc:cxnChg chg="add del">
          <ac:chgData name="Anna Stevenson" userId="S::a.stevenson@uwtsd.ac.uk::ae8dda73-5b0a-4ab6-8413-d9e5d0f56ad1" providerId="AD" clId="Web-{D7D00A26-EC5C-8B4E-A30C-BE91814714A7}" dt="2023-12-11T13:04:40.408" v="302"/>
          <ac:cxnSpMkLst>
            <pc:docMk/>
            <pc:sldMk cId="3107539071" sldId="995"/>
            <ac:cxnSpMk id="19" creationId="{C49DA8F6-BCC1-4447-B54C-57856834B94B}"/>
          </ac:cxnSpMkLst>
        </pc:cxnChg>
      </pc:sldChg>
      <pc:sldChg chg="modSp new">
        <pc:chgData name="Anna Stevenson" userId="S::a.stevenson@uwtsd.ac.uk::ae8dda73-5b0a-4ab6-8413-d9e5d0f56ad1" providerId="AD" clId="Web-{D7D00A26-EC5C-8B4E-A30C-BE91814714A7}" dt="2023-12-11T13:15:42.501" v="363" actId="20577"/>
        <pc:sldMkLst>
          <pc:docMk/>
          <pc:sldMk cId="3198138475" sldId="996"/>
        </pc:sldMkLst>
        <pc:spChg chg="mod">
          <ac:chgData name="Anna Stevenson" userId="S::a.stevenson@uwtsd.ac.uk::ae8dda73-5b0a-4ab6-8413-d9e5d0f56ad1" providerId="AD" clId="Web-{D7D00A26-EC5C-8B4E-A30C-BE91814714A7}" dt="2023-12-11T13:15:34.985" v="360" actId="20577"/>
          <ac:spMkLst>
            <pc:docMk/>
            <pc:sldMk cId="3198138475" sldId="996"/>
            <ac:spMk id="2" creationId="{5E30E326-1183-A955-1F3D-9E96F7A237C7}"/>
          </ac:spMkLst>
        </pc:spChg>
        <pc:spChg chg="mod">
          <ac:chgData name="Anna Stevenson" userId="S::a.stevenson@uwtsd.ac.uk::ae8dda73-5b0a-4ab6-8413-d9e5d0f56ad1" providerId="AD" clId="Web-{D7D00A26-EC5C-8B4E-A30C-BE91814714A7}" dt="2023-12-11T13:15:42.501" v="363" actId="20577"/>
          <ac:spMkLst>
            <pc:docMk/>
            <pc:sldMk cId="3198138475" sldId="996"/>
            <ac:spMk id="3" creationId="{253A0268-0355-3CBF-E704-C0B4674CDD17}"/>
          </ac:spMkLst>
        </pc:spChg>
      </pc:sldChg>
    </pc:docChg>
  </pc:docChgLst>
  <pc:docChgLst>
    <pc:chgData name="Anna Stevenson" userId="S::a.stevenson@uwtsd.ac.uk::ae8dda73-5b0a-4ab6-8413-d9e5d0f56ad1" providerId="AD" clId="Web-{2BEA37FE-B360-9285-EA52-EA1CC2501968}"/>
    <pc:docChg chg="addSld delSld modSld sldOrd">
      <pc:chgData name="Anna Stevenson" userId="S::a.stevenson@uwtsd.ac.uk::ae8dda73-5b0a-4ab6-8413-d9e5d0f56ad1" providerId="AD" clId="Web-{2BEA37FE-B360-9285-EA52-EA1CC2501968}" dt="2024-02-11T10:18:15.245" v="1085"/>
      <pc:docMkLst>
        <pc:docMk/>
      </pc:docMkLst>
      <pc:sldChg chg="modSp">
        <pc:chgData name="Anna Stevenson" userId="S::a.stevenson@uwtsd.ac.uk::ae8dda73-5b0a-4ab6-8413-d9e5d0f56ad1" providerId="AD" clId="Web-{2BEA37FE-B360-9285-EA52-EA1CC2501968}" dt="2024-02-11T10:09:22.023" v="952" actId="1076"/>
        <pc:sldMkLst>
          <pc:docMk/>
          <pc:sldMk cId="0" sldId="256"/>
        </pc:sldMkLst>
        <pc:spChg chg="mod">
          <ac:chgData name="Anna Stevenson" userId="S::a.stevenson@uwtsd.ac.uk::ae8dda73-5b0a-4ab6-8413-d9e5d0f56ad1" providerId="AD" clId="Web-{2BEA37FE-B360-9285-EA52-EA1CC2501968}" dt="2024-02-11T10:09:22.023" v="952" actId="1076"/>
          <ac:spMkLst>
            <pc:docMk/>
            <pc:sldMk cId="0" sldId="256"/>
            <ac:spMk id="2" creationId="{00000000-0000-0000-0000-000000000000}"/>
          </ac:spMkLst>
        </pc:spChg>
      </pc:sldChg>
      <pc:sldChg chg="modSp">
        <pc:chgData name="Anna Stevenson" userId="S::a.stevenson@uwtsd.ac.uk::ae8dda73-5b0a-4ab6-8413-d9e5d0f56ad1" providerId="AD" clId="Web-{2BEA37FE-B360-9285-EA52-EA1CC2501968}" dt="2024-02-11T10:09:52.836" v="981" actId="20577"/>
        <pc:sldMkLst>
          <pc:docMk/>
          <pc:sldMk cId="3677955172" sldId="335"/>
        </pc:sldMkLst>
        <pc:spChg chg="mod">
          <ac:chgData name="Anna Stevenson" userId="S::a.stevenson@uwtsd.ac.uk::ae8dda73-5b0a-4ab6-8413-d9e5d0f56ad1" providerId="AD" clId="Web-{2BEA37FE-B360-9285-EA52-EA1CC2501968}" dt="2024-02-11T10:09:52.836" v="981" actId="20577"/>
          <ac:spMkLst>
            <pc:docMk/>
            <pc:sldMk cId="3677955172" sldId="335"/>
            <ac:spMk id="4" creationId="{00000000-0000-0000-0000-000000000000}"/>
          </ac:spMkLst>
        </pc:spChg>
        <pc:spChg chg="mod">
          <ac:chgData name="Anna Stevenson" userId="S::a.stevenson@uwtsd.ac.uk::ae8dda73-5b0a-4ab6-8413-d9e5d0f56ad1" providerId="AD" clId="Web-{2BEA37FE-B360-9285-EA52-EA1CC2501968}" dt="2024-02-11T10:09:37.195" v="954" actId="20577"/>
          <ac:spMkLst>
            <pc:docMk/>
            <pc:sldMk cId="3677955172" sldId="335"/>
            <ac:spMk id="6" creationId="{00000000-0000-0000-0000-000000000000}"/>
          </ac:spMkLst>
        </pc:spChg>
      </pc:sldChg>
      <pc:sldChg chg="addSp delSp modSp mod setBg">
        <pc:chgData name="Anna Stevenson" userId="S::a.stevenson@uwtsd.ac.uk::ae8dda73-5b0a-4ab6-8413-d9e5d0f56ad1" providerId="AD" clId="Web-{2BEA37FE-B360-9285-EA52-EA1CC2501968}" dt="2024-02-11T10:13:02.374" v="1022" actId="20577"/>
        <pc:sldMkLst>
          <pc:docMk/>
          <pc:sldMk cId="303478354" sldId="337"/>
        </pc:sldMkLst>
        <pc:spChg chg="mod">
          <ac:chgData name="Anna Stevenson" userId="S::a.stevenson@uwtsd.ac.uk::ae8dda73-5b0a-4ab6-8413-d9e5d0f56ad1" providerId="AD" clId="Web-{2BEA37FE-B360-9285-EA52-EA1CC2501968}" dt="2024-02-11T10:12:40.545" v="1011"/>
          <ac:spMkLst>
            <pc:docMk/>
            <pc:sldMk cId="303478354" sldId="337"/>
            <ac:spMk id="2" creationId="{00000000-0000-0000-0000-000000000000}"/>
          </ac:spMkLst>
        </pc:spChg>
        <pc:spChg chg="mod">
          <ac:chgData name="Anna Stevenson" userId="S::a.stevenson@uwtsd.ac.uk::ae8dda73-5b0a-4ab6-8413-d9e5d0f56ad1" providerId="AD" clId="Web-{2BEA37FE-B360-9285-EA52-EA1CC2501968}" dt="2024-02-11T10:13:02.374" v="1022" actId="20577"/>
          <ac:spMkLst>
            <pc:docMk/>
            <pc:sldMk cId="303478354" sldId="337"/>
            <ac:spMk id="3" creationId="{00000000-0000-0000-0000-000000000000}"/>
          </ac:spMkLst>
        </pc:spChg>
        <pc:spChg chg="add del">
          <ac:chgData name="Anna Stevenson" userId="S::a.stevenson@uwtsd.ac.uk::ae8dda73-5b0a-4ab6-8413-d9e5d0f56ad1" providerId="AD" clId="Web-{2BEA37FE-B360-9285-EA52-EA1CC2501968}" dt="2024-02-11T10:12:40.545" v="1011"/>
          <ac:spMkLst>
            <pc:docMk/>
            <pc:sldMk cId="303478354" sldId="337"/>
            <ac:spMk id="8" creationId="{777A147A-9ED8-46B4-8660-1B3C2AA880B5}"/>
          </ac:spMkLst>
        </pc:spChg>
        <pc:spChg chg="add del">
          <ac:chgData name="Anna Stevenson" userId="S::a.stevenson@uwtsd.ac.uk::ae8dda73-5b0a-4ab6-8413-d9e5d0f56ad1" providerId="AD" clId="Web-{2BEA37FE-B360-9285-EA52-EA1CC2501968}" dt="2024-02-11T10:12:40.545" v="1011"/>
          <ac:spMkLst>
            <pc:docMk/>
            <pc:sldMk cId="303478354" sldId="337"/>
            <ac:spMk id="10" creationId="{5D6C15A0-C087-4593-8414-2B4EC1CDC3DE}"/>
          </ac:spMkLst>
        </pc:spChg>
        <pc:spChg chg="add">
          <ac:chgData name="Anna Stevenson" userId="S::a.stevenson@uwtsd.ac.uk::ae8dda73-5b0a-4ab6-8413-d9e5d0f56ad1" providerId="AD" clId="Web-{2BEA37FE-B360-9285-EA52-EA1CC2501968}" dt="2024-02-11T10:12:40.545" v="1011"/>
          <ac:spMkLst>
            <pc:docMk/>
            <pc:sldMk cId="303478354" sldId="337"/>
            <ac:spMk id="15" creationId="{09588DA8-065E-4F6F-8EFD-43104AB2E0CF}"/>
          </ac:spMkLst>
        </pc:spChg>
        <pc:spChg chg="add">
          <ac:chgData name="Anna Stevenson" userId="S::a.stevenson@uwtsd.ac.uk::ae8dda73-5b0a-4ab6-8413-d9e5d0f56ad1" providerId="AD" clId="Web-{2BEA37FE-B360-9285-EA52-EA1CC2501968}" dt="2024-02-11T10:12:40.545" v="1011"/>
          <ac:spMkLst>
            <pc:docMk/>
            <pc:sldMk cId="303478354" sldId="337"/>
            <ac:spMk id="17" creationId="{C4285719-470E-454C-AF62-8323075F1F5B}"/>
          </ac:spMkLst>
        </pc:spChg>
        <pc:spChg chg="add">
          <ac:chgData name="Anna Stevenson" userId="S::a.stevenson@uwtsd.ac.uk::ae8dda73-5b0a-4ab6-8413-d9e5d0f56ad1" providerId="AD" clId="Web-{2BEA37FE-B360-9285-EA52-EA1CC2501968}" dt="2024-02-11T10:12:40.545" v="1011"/>
          <ac:spMkLst>
            <pc:docMk/>
            <pc:sldMk cId="303478354" sldId="337"/>
            <ac:spMk id="19" creationId="{CD9FE4EF-C4D8-49A0-B2FF-81D8DB7D8A24}"/>
          </ac:spMkLst>
        </pc:spChg>
        <pc:spChg chg="add">
          <ac:chgData name="Anna Stevenson" userId="S::a.stevenson@uwtsd.ac.uk::ae8dda73-5b0a-4ab6-8413-d9e5d0f56ad1" providerId="AD" clId="Web-{2BEA37FE-B360-9285-EA52-EA1CC2501968}" dt="2024-02-11T10:12:40.545" v="1011"/>
          <ac:spMkLst>
            <pc:docMk/>
            <pc:sldMk cId="303478354" sldId="337"/>
            <ac:spMk id="21" creationId="{4300840D-0A0B-4512-BACA-B439D5B9C57C}"/>
          </ac:spMkLst>
        </pc:spChg>
        <pc:spChg chg="add">
          <ac:chgData name="Anna Stevenson" userId="S::a.stevenson@uwtsd.ac.uk::ae8dda73-5b0a-4ab6-8413-d9e5d0f56ad1" providerId="AD" clId="Web-{2BEA37FE-B360-9285-EA52-EA1CC2501968}" dt="2024-02-11T10:12:40.545" v="1011"/>
          <ac:spMkLst>
            <pc:docMk/>
            <pc:sldMk cId="303478354" sldId="337"/>
            <ac:spMk id="23" creationId="{D2B78728-A580-49A7-84F9-6EF6F583ADE0}"/>
          </ac:spMkLst>
        </pc:spChg>
        <pc:spChg chg="add">
          <ac:chgData name="Anna Stevenson" userId="S::a.stevenson@uwtsd.ac.uk::ae8dda73-5b0a-4ab6-8413-d9e5d0f56ad1" providerId="AD" clId="Web-{2BEA37FE-B360-9285-EA52-EA1CC2501968}" dt="2024-02-11T10:12:40.545" v="1011"/>
          <ac:spMkLst>
            <pc:docMk/>
            <pc:sldMk cId="303478354" sldId="337"/>
            <ac:spMk id="25" creationId="{38FAA1A1-D861-433F-88FA-1E9D6FD31D11}"/>
          </ac:spMkLst>
        </pc:spChg>
        <pc:spChg chg="add">
          <ac:chgData name="Anna Stevenson" userId="S::a.stevenson@uwtsd.ac.uk::ae8dda73-5b0a-4ab6-8413-d9e5d0f56ad1" providerId="AD" clId="Web-{2BEA37FE-B360-9285-EA52-EA1CC2501968}" dt="2024-02-11T10:12:40.545" v="1011"/>
          <ac:spMkLst>
            <pc:docMk/>
            <pc:sldMk cId="303478354" sldId="337"/>
            <ac:spMk id="27" creationId="{8D71EDA1-87BF-4D5D-AB79-F346FD19278A}"/>
          </ac:spMkLst>
        </pc:spChg>
      </pc:sldChg>
      <pc:sldChg chg="modSp">
        <pc:chgData name="Anna Stevenson" userId="S::a.stevenson@uwtsd.ac.uk::ae8dda73-5b0a-4ab6-8413-d9e5d0f56ad1" providerId="AD" clId="Web-{2BEA37FE-B360-9285-EA52-EA1CC2501968}" dt="2024-02-11T10:14:43.175" v="1049" actId="20577"/>
        <pc:sldMkLst>
          <pc:docMk/>
          <pc:sldMk cId="1188143961" sldId="342"/>
        </pc:sldMkLst>
        <pc:spChg chg="mod">
          <ac:chgData name="Anna Stevenson" userId="S::a.stevenson@uwtsd.ac.uk::ae8dda73-5b0a-4ab6-8413-d9e5d0f56ad1" providerId="AD" clId="Web-{2BEA37FE-B360-9285-EA52-EA1CC2501968}" dt="2024-02-11T10:14:43.175" v="1049" actId="20577"/>
          <ac:spMkLst>
            <pc:docMk/>
            <pc:sldMk cId="1188143961" sldId="342"/>
            <ac:spMk id="5" creationId="{00000000-0000-0000-0000-000000000000}"/>
          </ac:spMkLst>
        </pc:spChg>
      </pc:sldChg>
      <pc:sldChg chg="modSp">
        <pc:chgData name="Anna Stevenson" userId="S::a.stevenson@uwtsd.ac.uk::ae8dda73-5b0a-4ab6-8413-d9e5d0f56ad1" providerId="AD" clId="Web-{2BEA37FE-B360-9285-EA52-EA1CC2501968}" dt="2024-02-11T10:13:22.609" v="1025" actId="1076"/>
        <pc:sldMkLst>
          <pc:docMk/>
          <pc:sldMk cId="3762476764" sldId="346"/>
        </pc:sldMkLst>
        <pc:picChg chg="mod">
          <ac:chgData name="Anna Stevenson" userId="S::a.stevenson@uwtsd.ac.uk::ae8dda73-5b0a-4ab6-8413-d9e5d0f56ad1" providerId="AD" clId="Web-{2BEA37FE-B360-9285-EA52-EA1CC2501968}" dt="2024-02-11T10:13:22.609" v="1025" actId="1076"/>
          <ac:picMkLst>
            <pc:docMk/>
            <pc:sldMk cId="3762476764" sldId="346"/>
            <ac:picMk id="15363" creationId="{00000000-0000-0000-0000-000000000000}"/>
          </ac:picMkLst>
        </pc:picChg>
      </pc:sldChg>
      <pc:sldChg chg="modSp">
        <pc:chgData name="Anna Stevenson" userId="S::a.stevenson@uwtsd.ac.uk::ae8dda73-5b0a-4ab6-8413-d9e5d0f56ad1" providerId="AD" clId="Web-{2BEA37FE-B360-9285-EA52-EA1CC2501968}" dt="2024-02-11T10:15:01.456" v="1057" actId="20577"/>
        <pc:sldMkLst>
          <pc:docMk/>
          <pc:sldMk cId="1043757966" sldId="1022"/>
        </pc:sldMkLst>
        <pc:spChg chg="mod">
          <ac:chgData name="Anna Stevenson" userId="S::a.stevenson@uwtsd.ac.uk::ae8dda73-5b0a-4ab6-8413-d9e5d0f56ad1" providerId="AD" clId="Web-{2BEA37FE-B360-9285-EA52-EA1CC2501968}" dt="2024-02-11T10:15:01.456" v="1057" actId="20577"/>
          <ac:spMkLst>
            <pc:docMk/>
            <pc:sldMk cId="1043757966" sldId="1022"/>
            <ac:spMk id="2" creationId="{DEB62967-AC38-B42A-40C8-E28E42B49590}"/>
          </ac:spMkLst>
        </pc:spChg>
        <pc:spChg chg="mod">
          <ac:chgData name="Anna Stevenson" userId="S::a.stevenson@uwtsd.ac.uk::ae8dda73-5b0a-4ab6-8413-d9e5d0f56ad1" providerId="AD" clId="Web-{2BEA37FE-B360-9285-EA52-EA1CC2501968}" dt="2024-02-11T10:14:54.191" v="1054" actId="20577"/>
          <ac:spMkLst>
            <pc:docMk/>
            <pc:sldMk cId="1043757966" sldId="1022"/>
            <ac:spMk id="5" creationId="{624FD300-85B1-3C1F-0662-5B56172F5EB5}"/>
          </ac:spMkLst>
        </pc:spChg>
      </pc:sldChg>
      <pc:sldChg chg="ord">
        <pc:chgData name="Anna Stevenson" userId="S::a.stevenson@uwtsd.ac.uk::ae8dda73-5b0a-4ab6-8413-d9e5d0f56ad1" providerId="AD" clId="Web-{2BEA37FE-B360-9285-EA52-EA1CC2501968}" dt="2024-02-11T10:09:11.861" v="950"/>
        <pc:sldMkLst>
          <pc:docMk/>
          <pc:sldMk cId="2663472832" sldId="1027"/>
        </pc:sldMkLst>
      </pc:sldChg>
      <pc:sldChg chg="modSp del">
        <pc:chgData name="Anna Stevenson" userId="S::a.stevenson@uwtsd.ac.uk::ae8dda73-5b0a-4ab6-8413-d9e5d0f56ad1" providerId="AD" clId="Web-{2BEA37FE-B360-9285-EA52-EA1CC2501968}" dt="2024-02-11T10:14:47.144" v="1050"/>
        <pc:sldMkLst>
          <pc:docMk/>
          <pc:sldMk cId="3883825486" sldId="1032"/>
        </pc:sldMkLst>
        <pc:spChg chg="mod">
          <ac:chgData name="Anna Stevenson" userId="S::a.stevenson@uwtsd.ac.uk::ae8dda73-5b0a-4ab6-8413-d9e5d0f56ad1" providerId="AD" clId="Web-{2BEA37FE-B360-9285-EA52-EA1CC2501968}" dt="2024-02-11T09:09:48.248" v="10" actId="20577"/>
          <ac:spMkLst>
            <pc:docMk/>
            <pc:sldMk cId="3883825486" sldId="1032"/>
            <ac:spMk id="3" creationId="{6EF5ED69-71BF-A100-0C91-0C192DA55C4D}"/>
          </ac:spMkLst>
        </pc:spChg>
      </pc:sldChg>
      <pc:sldChg chg="addSp delSp modSp mod setBg">
        <pc:chgData name="Anna Stevenson" userId="S::a.stevenson@uwtsd.ac.uk::ae8dda73-5b0a-4ab6-8413-d9e5d0f56ad1" providerId="AD" clId="Web-{2BEA37FE-B360-9285-EA52-EA1CC2501968}" dt="2024-02-11T09:13:09.630" v="104"/>
        <pc:sldMkLst>
          <pc:docMk/>
          <pc:sldMk cId="3276565209" sldId="1035"/>
        </pc:sldMkLst>
        <pc:spChg chg="mod">
          <ac:chgData name="Anna Stevenson" userId="S::a.stevenson@uwtsd.ac.uk::ae8dda73-5b0a-4ab6-8413-d9e5d0f56ad1" providerId="AD" clId="Web-{2BEA37FE-B360-9285-EA52-EA1CC2501968}" dt="2024-02-11T09:13:09.630" v="104"/>
          <ac:spMkLst>
            <pc:docMk/>
            <pc:sldMk cId="3276565209" sldId="1035"/>
            <ac:spMk id="2" creationId="{97417392-8DFD-5836-BD7A-ACD6AA253A3A}"/>
          </ac:spMkLst>
        </pc:spChg>
        <pc:spChg chg="del mod">
          <ac:chgData name="Anna Stevenson" userId="S::a.stevenson@uwtsd.ac.uk::ae8dda73-5b0a-4ab6-8413-d9e5d0f56ad1" providerId="AD" clId="Web-{2BEA37FE-B360-9285-EA52-EA1CC2501968}" dt="2024-02-11T09:13:09.630" v="104"/>
          <ac:spMkLst>
            <pc:docMk/>
            <pc:sldMk cId="3276565209" sldId="1035"/>
            <ac:spMk id="4" creationId="{C21B02CA-F482-6B5C-6294-909744C2E516}"/>
          </ac:spMkLst>
        </pc:spChg>
        <pc:spChg chg="add">
          <ac:chgData name="Anna Stevenson" userId="S::a.stevenson@uwtsd.ac.uk::ae8dda73-5b0a-4ab6-8413-d9e5d0f56ad1" providerId="AD" clId="Web-{2BEA37FE-B360-9285-EA52-EA1CC2501968}" dt="2024-02-11T09:13:09.630" v="104"/>
          <ac:spMkLst>
            <pc:docMk/>
            <pc:sldMk cId="3276565209" sldId="1035"/>
            <ac:spMk id="10" creationId="{35DB3719-6FDC-4E5D-891D-FF40B7300F64}"/>
          </ac:spMkLst>
        </pc:spChg>
        <pc:spChg chg="add">
          <ac:chgData name="Anna Stevenson" userId="S::a.stevenson@uwtsd.ac.uk::ae8dda73-5b0a-4ab6-8413-d9e5d0f56ad1" providerId="AD" clId="Web-{2BEA37FE-B360-9285-EA52-EA1CC2501968}" dt="2024-02-11T09:13:09.630" v="104"/>
          <ac:spMkLst>
            <pc:docMk/>
            <pc:sldMk cId="3276565209" sldId="1035"/>
            <ac:spMk id="12" creationId="{E0CBAC23-2E3F-4A90-BA59-F8299F6A5439}"/>
          </ac:spMkLst>
        </pc:spChg>
        <pc:graphicFrameChg chg="add">
          <ac:chgData name="Anna Stevenson" userId="S::a.stevenson@uwtsd.ac.uk::ae8dda73-5b0a-4ab6-8413-d9e5d0f56ad1" providerId="AD" clId="Web-{2BEA37FE-B360-9285-EA52-EA1CC2501968}" dt="2024-02-11T09:13:09.630" v="104"/>
          <ac:graphicFrameMkLst>
            <pc:docMk/>
            <pc:sldMk cId="3276565209" sldId="1035"/>
            <ac:graphicFrameMk id="6" creationId="{0D64256E-B3AB-5733-A462-14C339918A9D}"/>
          </ac:graphicFrameMkLst>
        </pc:graphicFrameChg>
      </pc:sldChg>
      <pc:sldChg chg="addSp modSp mod setBg">
        <pc:chgData name="Anna Stevenson" userId="S::a.stevenson@uwtsd.ac.uk::ae8dda73-5b0a-4ab6-8413-d9e5d0f56ad1" providerId="AD" clId="Web-{2BEA37FE-B360-9285-EA52-EA1CC2501968}" dt="2024-02-11T10:07:39.467" v="949"/>
        <pc:sldMkLst>
          <pc:docMk/>
          <pc:sldMk cId="1020465969" sldId="1036"/>
        </pc:sldMkLst>
        <pc:spChg chg="mod">
          <ac:chgData name="Anna Stevenson" userId="S::a.stevenson@uwtsd.ac.uk::ae8dda73-5b0a-4ab6-8413-d9e5d0f56ad1" providerId="AD" clId="Web-{2BEA37FE-B360-9285-EA52-EA1CC2501968}" dt="2024-02-11T10:07:31.498" v="944" actId="1076"/>
          <ac:spMkLst>
            <pc:docMk/>
            <pc:sldMk cId="1020465969" sldId="1036"/>
            <ac:spMk id="2" creationId="{7D66EE50-E97A-CB19-B58D-78FAC7EDBC8B}"/>
          </ac:spMkLst>
        </pc:spChg>
        <pc:spChg chg="mod">
          <ac:chgData name="Anna Stevenson" userId="S::a.stevenson@uwtsd.ac.uk::ae8dda73-5b0a-4ab6-8413-d9e5d0f56ad1" providerId="AD" clId="Web-{2BEA37FE-B360-9285-EA52-EA1CC2501968}" dt="2024-02-11T10:07:39.467" v="949"/>
          <ac:spMkLst>
            <pc:docMk/>
            <pc:sldMk cId="1020465969" sldId="1036"/>
            <ac:spMk id="3" creationId="{A0318B46-008B-E827-4F7C-4F62E33BCDF0}"/>
          </ac:spMkLst>
        </pc:spChg>
        <pc:spChg chg="add">
          <ac:chgData name="Anna Stevenson" userId="S::a.stevenson@uwtsd.ac.uk::ae8dda73-5b0a-4ab6-8413-d9e5d0f56ad1" providerId="AD" clId="Web-{2BEA37FE-B360-9285-EA52-EA1CC2501968}" dt="2024-02-11T10:07:16.763" v="940"/>
          <ac:spMkLst>
            <pc:docMk/>
            <pc:sldMk cId="1020465969" sldId="1036"/>
            <ac:spMk id="10" creationId="{EDDBB197-D710-4A4F-A9CA-FD2177498BE8}"/>
          </ac:spMkLst>
        </pc:spChg>
        <pc:spChg chg="add">
          <ac:chgData name="Anna Stevenson" userId="S::a.stevenson@uwtsd.ac.uk::ae8dda73-5b0a-4ab6-8413-d9e5d0f56ad1" providerId="AD" clId="Web-{2BEA37FE-B360-9285-EA52-EA1CC2501968}" dt="2024-02-11T10:07:16.763" v="940"/>
          <ac:spMkLst>
            <pc:docMk/>
            <pc:sldMk cId="1020465969" sldId="1036"/>
            <ac:spMk id="12" creationId="{975D1CFA-2CDB-4B64-BD9F-85744E8DA12F}"/>
          </ac:spMkLst>
        </pc:spChg>
        <pc:grpChg chg="add">
          <ac:chgData name="Anna Stevenson" userId="S::a.stevenson@uwtsd.ac.uk::ae8dda73-5b0a-4ab6-8413-d9e5d0f56ad1" providerId="AD" clId="Web-{2BEA37FE-B360-9285-EA52-EA1CC2501968}" dt="2024-02-11T10:07:16.763" v="940"/>
          <ac:grpSpMkLst>
            <pc:docMk/>
            <pc:sldMk cId="1020465969" sldId="1036"/>
            <ac:grpSpMk id="14" creationId="{25EE5136-01F1-466C-962D-BA9B4C6757AA}"/>
          </ac:grpSpMkLst>
        </pc:grpChg>
        <pc:picChg chg="add">
          <ac:chgData name="Anna Stevenson" userId="S::a.stevenson@uwtsd.ac.uk::ae8dda73-5b0a-4ab6-8413-d9e5d0f56ad1" providerId="AD" clId="Web-{2BEA37FE-B360-9285-EA52-EA1CC2501968}" dt="2024-02-11T10:07:16.763" v="940"/>
          <ac:picMkLst>
            <pc:docMk/>
            <pc:sldMk cId="1020465969" sldId="1036"/>
            <ac:picMk id="7" creationId="{09C4C01A-012A-2A26-C11E-0FF363AF3D6F}"/>
          </ac:picMkLst>
        </pc:picChg>
      </pc:sldChg>
      <pc:sldChg chg="addSp modSp new mod setBg">
        <pc:chgData name="Anna Stevenson" userId="S::a.stevenson@uwtsd.ac.uk::ae8dda73-5b0a-4ab6-8413-d9e5d0f56ad1" providerId="AD" clId="Web-{2BEA37FE-B360-9285-EA52-EA1CC2501968}" dt="2024-02-11T09:51:26.897" v="405" actId="20577"/>
        <pc:sldMkLst>
          <pc:docMk/>
          <pc:sldMk cId="2690141705" sldId="1037"/>
        </pc:sldMkLst>
        <pc:spChg chg="mod">
          <ac:chgData name="Anna Stevenson" userId="S::a.stevenson@uwtsd.ac.uk::ae8dda73-5b0a-4ab6-8413-d9e5d0f56ad1" providerId="AD" clId="Web-{2BEA37FE-B360-9285-EA52-EA1CC2501968}" dt="2024-02-11T09:10:38.281" v="28"/>
          <ac:spMkLst>
            <pc:docMk/>
            <pc:sldMk cId="2690141705" sldId="1037"/>
            <ac:spMk id="2" creationId="{B91082FC-FDA1-9E4D-5A94-39890D3FD572}"/>
          </ac:spMkLst>
        </pc:spChg>
        <pc:spChg chg="mod">
          <ac:chgData name="Anna Stevenson" userId="S::a.stevenson@uwtsd.ac.uk::ae8dda73-5b0a-4ab6-8413-d9e5d0f56ad1" providerId="AD" clId="Web-{2BEA37FE-B360-9285-EA52-EA1CC2501968}" dt="2024-02-11T09:51:26.897" v="405" actId="20577"/>
          <ac:spMkLst>
            <pc:docMk/>
            <pc:sldMk cId="2690141705" sldId="1037"/>
            <ac:spMk id="3" creationId="{65385F4B-9B51-A29E-A294-C468FBAC3C6D}"/>
          </ac:spMkLst>
        </pc:spChg>
        <pc:spChg chg="add">
          <ac:chgData name="Anna Stevenson" userId="S::a.stevenson@uwtsd.ac.uk::ae8dda73-5b0a-4ab6-8413-d9e5d0f56ad1" providerId="AD" clId="Web-{2BEA37FE-B360-9285-EA52-EA1CC2501968}" dt="2024-02-11T09:10:38.281" v="28"/>
          <ac:spMkLst>
            <pc:docMk/>
            <pc:sldMk cId="2690141705" sldId="1037"/>
            <ac:spMk id="9" creationId="{9F7D5CDA-D291-4307-BF55-1381FED29634}"/>
          </ac:spMkLst>
        </pc:spChg>
        <pc:picChg chg="add">
          <ac:chgData name="Anna Stevenson" userId="S::a.stevenson@uwtsd.ac.uk::ae8dda73-5b0a-4ab6-8413-d9e5d0f56ad1" providerId="AD" clId="Web-{2BEA37FE-B360-9285-EA52-EA1CC2501968}" dt="2024-02-11T09:10:38.281" v="28"/>
          <ac:picMkLst>
            <pc:docMk/>
            <pc:sldMk cId="2690141705" sldId="1037"/>
            <ac:picMk id="5" creationId="{457E20E0-C8D3-06A3-9630-C9C7017F34CF}"/>
          </ac:picMkLst>
        </pc:picChg>
      </pc:sldChg>
      <pc:sldChg chg="addSp delSp modSp new mod setBg">
        <pc:chgData name="Anna Stevenson" userId="S::a.stevenson@uwtsd.ac.uk::ae8dda73-5b0a-4ab6-8413-d9e5d0f56ad1" providerId="AD" clId="Web-{2BEA37FE-B360-9285-EA52-EA1CC2501968}" dt="2024-02-11T09:51:18.553" v="404" actId="20577"/>
        <pc:sldMkLst>
          <pc:docMk/>
          <pc:sldMk cId="2165642300" sldId="1038"/>
        </pc:sldMkLst>
        <pc:spChg chg="mod">
          <ac:chgData name="Anna Stevenson" userId="S::a.stevenson@uwtsd.ac.uk::ae8dda73-5b0a-4ab6-8413-d9e5d0f56ad1" providerId="AD" clId="Web-{2BEA37FE-B360-9285-EA52-EA1CC2501968}" dt="2024-02-11T09:51:18.553" v="404" actId="20577"/>
          <ac:spMkLst>
            <pc:docMk/>
            <pc:sldMk cId="2165642300" sldId="1038"/>
            <ac:spMk id="2" creationId="{A477AD63-E103-2D53-4FB0-971B157E3488}"/>
          </ac:spMkLst>
        </pc:spChg>
        <pc:spChg chg="del mod">
          <ac:chgData name="Anna Stevenson" userId="S::a.stevenson@uwtsd.ac.uk::ae8dda73-5b0a-4ab6-8413-d9e5d0f56ad1" providerId="AD" clId="Web-{2BEA37FE-B360-9285-EA52-EA1CC2501968}" dt="2024-02-11T09:12:54.192" v="103"/>
          <ac:spMkLst>
            <pc:docMk/>
            <pc:sldMk cId="2165642300" sldId="1038"/>
            <ac:spMk id="3" creationId="{6A87E973-A7B2-CEDF-D364-09C862AD2B62}"/>
          </ac:spMkLst>
        </pc:spChg>
        <pc:spChg chg="add">
          <ac:chgData name="Anna Stevenson" userId="S::a.stevenson@uwtsd.ac.uk::ae8dda73-5b0a-4ab6-8413-d9e5d0f56ad1" providerId="AD" clId="Web-{2BEA37FE-B360-9285-EA52-EA1CC2501968}" dt="2024-02-11T09:12:54.192" v="103"/>
          <ac:spMkLst>
            <pc:docMk/>
            <pc:sldMk cId="2165642300" sldId="1038"/>
            <ac:spMk id="9" creationId="{BACC6370-2D7E-4714-9D71-7542949D7D5D}"/>
          </ac:spMkLst>
        </pc:spChg>
        <pc:spChg chg="add">
          <ac:chgData name="Anna Stevenson" userId="S::a.stevenson@uwtsd.ac.uk::ae8dda73-5b0a-4ab6-8413-d9e5d0f56ad1" providerId="AD" clId="Web-{2BEA37FE-B360-9285-EA52-EA1CC2501968}" dt="2024-02-11T09:12:54.192" v="103"/>
          <ac:spMkLst>
            <pc:docMk/>
            <pc:sldMk cId="2165642300" sldId="1038"/>
            <ac:spMk id="11" creationId="{F68B3F68-107C-434F-AA38-110D5EA91B85}"/>
          </ac:spMkLst>
        </pc:spChg>
        <pc:spChg chg="add">
          <ac:chgData name="Anna Stevenson" userId="S::a.stevenson@uwtsd.ac.uk::ae8dda73-5b0a-4ab6-8413-d9e5d0f56ad1" providerId="AD" clId="Web-{2BEA37FE-B360-9285-EA52-EA1CC2501968}" dt="2024-02-11T09:12:54.192" v="103"/>
          <ac:spMkLst>
            <pc:docMk/>
            <pc:sldMk cId="2165642300" sldId="1038"/>
            <ac:spMk id="13" creationId="{AAD0DBB9-1A4B-4391-81D4-CB19F9AB918A}"/>
          </ac:spMkLst>
        </pc:spChg>
        <pc:spChg chg="add">
          <ac:chgData name="Anna Stevenson" userId="S::a.stevenson@uwtsd.ac.uk::ae8dda73-5b0a-4ab6-8413-d9e5d0f56ad1" providerId="AD" clId="Web-{2BEA37FE-B360-9285-EA52-EA1CC2501968}" dt="2024-02-11T09:12:54.192" v="103"/>
          <ac:spMkLst>
            <pc:docMk/>
            <pc:sldMk cId="2165642300" sldId="1038"/>
            <ac:spMk id="15" creationId="{063BBA22-50EA-4C4D-BE05-F1CE4E63AA56}"/>
          </ac:spMkLst>
        </pc:spChg>
        <pc:spChg chg="add mod">
          <ac:chgData name="Anna Stevenson" userId="S::a.stevenson@uwtsd.ac.uk::ae8dda73-5b0a-4ab6-8413-d9e5d0f56ad1" providerId="AD" clId="Web-{2BEA37FE-B360-9285-EA52-EA1CC2501968}" dt="2024-02-11T09:47:41.920" v="346"/>
          <ac:spMkLst>
            <pc:docMk/>
            <pc:sldMk cId="2165642300" sldId="1038"/>
            <ac:spMk id="29" creationId="{EA775D2C-6FE1-846D-B4C6-BF25FD91798A}"/>
          </ac:spMkLst>
        </pc:spChg>
        <pc:spChg chg="add mod">
          <ac:chgData name="Anna Stevenson" userId="S::a.stevenson@uwtsd.ac.uk::ae8dda73-5b0a-4ab6-8413-d9e5d0f56ad1" providerId="AD" clId="Web-{2BEA37FE-B360-9285-EA52-EA1CC2501968}" dt="2024-02-11T09:48:10.327" v="354" actId="1076"/>
          <ac:spMkLst>
            <pc:docMk/>
            <pc:sldMk cId="2165642300" sldId="1038"/>
            <ac:spMk id="100" creationId="{093694AF-B817-930E-57C0-A3691E0C204D}"/>
          </ac:spMkLst>
        </pc:spChg>
        <pc:spChg chg="add mod">
          <ac:chgData name="Anna Stevenson" userId="S::a.stevenson@uwtsd.ac.uk::ae8dda73-5b0a-4ab6-8413-d9e5d0f56ad1" providerId="AD" clId="Web-{2BEA37FE-B360-9285-EA52-EA1CC2501968}" dt="2024-02-11T09:47:41.920" v="347"/>
          <ac:spMkLst>
            <pc:docMk/>
            <pc:sldMk cId="2165642300" sldId="1038"/>
            <ac:spMk id="101" creationId="{3E57F4E5-B2F7-76F7-8CEA-833039D1457F}"/>
          </ac:spMkLst>
        </pc:spChg>
        <pc:spChg chg="add mod">
          <ac:chgData name="Anna Stevenson" userId="S::a.stevenson@uwtsd.ac.uk::ae8dda73-5b0a-4ab6-8413-d9e5d0f56ad1" providerId="AD" clId="Web-{2BEA37FE-B360-9285-EA52-EA1CC2501968}" dt="2024-02-11T09:47:41.951" v="348"/>
          <ac:spMkLst>
            <pc:docMk/>
            <pc:sldMk cId="2165642300" sldId="1038"/>
            <ac:spMk id="102" creationId="{CFC44EED-2FC3-B46D-01D1-A8561DBC77C4}"/>
          </ac:spMkLst>
        </pc:spChg>
        <pc:spChg chg="add del mod">
          <ac:chgData name="Anna Stevenson" userId="S::a.stevenson@uwtsd.ac.uk::ae8dda73-5b0a-4ab6-8413-d9e5d0f56ad1" providerId="AD" clId="Web-{2BEA37FE-B360-9285-EA52-EA1CC2501968}" dt="2024-02-11T09:17:55.548" v="152"/>
          <ac:spMkLst>
            <pc:docMk/>
            <pc:sldMk cId="2165642300" sldId="1038"/>
            <ac:spMk id="104" creationId="{6B831E68-2B29-21F2-9F06-AD9E989261D7}"/>
          </ac:spMkLst>
        </pc:spChg>
        <pc:spChg chg="add del mod">
          <ac:chgData name="Anna Stevenson" userId="S::a.stevenson@uwtsd.ac.uk::ae8dda73-5b0a-4ab6-8413-d9e5d0f56ad1" providerId="AD" clId="Web-{2BEA37FE-B360-9285-EA52-EA1CC2501968}" dt="2024-02-11T09:44:23.523" v="284"/>
          <ac:spMkLst>
            <pc:docMk/>
            <pc:sldMk cId="2165642300" sldId="1038"/>
            <ac:spMk id="109" creationId="{BE67404B-5F69-F04A-FB0C-516A2A6BC06A}"/>
          </ac:spMkLst>
        </pc:spChg>
        <pc:graphicFrameChg chg="add del mod">
          <ac:chgData name="Anna Stevenson" userId="S::a.stevenson@uwtsd.ac.uk::ae8dda73-5b0a-4ab6-8413-d9e5d0f56ad1" providerId="AD" clId="Web-{2BEA37FE-B360-9285-EA52-EA1CC2501968}" dt="2024-02-11T09:14:38.196" v="150"/>
          <ac:graphicFrameMkLst>
            <pc:docMk/>
            <pc:sldMk cId="2165642300" sldId="1038"/>
            <ac:graphicFrameMk id="5" creationId="{FCE8CDA9-FA0C-0564-AE4D-6CB16EDA5010}"/>
          </ac:graphicFrameMkLst>
        </pc:graphicFrameChg>
        <pc:picChg chg="add del mod ord modCrop">
          <ac:chgData name="Anna Stevenson" userId="S::a.stevenson@uwtsd.ac.uk::ae8dda73-5b0a-4ab6-8413-d9e5d0f56ad1" providerId="AD" clId="Web-{2BEA37FE-B360-9285-EA52-EA1CC2501968}" dt="2024-02-11T09:47:05.778" v="328" actId="1076"/>
          <ac:picMkLst>
            <pc:docMk/>
            <pc:sldMk cId="2165642300" sldId="1038"/>
            <ac:picMk id="105" creationId="{3AFA7832-3C0F-0417-FD09-7F054E7EDF4C}"/>
          </ac:picMkLst>
        </pc:picChg>
        <pc:picChg chg="add del mod modCrop">
          <ac:chgData name="Anna Stevenson" userId="S::a.stevenson@uwtsd.ac.uk::ae8dda73-5b0a-4ab6-8413-d9e5d0f56ad1" providerId="AD" clId="Web-{2BEA37FE-B360-9285-EA52-EA1CC2501968}" dt="2024-02-11T09:47:05.638" v="327" actId="1076"/>
          <ac:picMkLst>
            <pc:docMk/>
            <pc:sldMk cId="2165642300" sldId="1038"/>
            <ac:picMk id="106" creationId="{9CED0FAC-746A-ECA5-AD2D-3A4A18AC7964}"/>
          </ac:picMkLst>
        </pc:picChg>
        <pc:picChg chg="add del mod modCrop">
          <ac:chgData name="Anna Stevenson" userId="S::a.stevenson@uwtsd.ac.uk::ae8dda73-5b0a-4ab6-8413-d9e5d0f56ad1" providerId="AD" clId="Web-{2BEA37FE-B360-9285-EA52-EA1CC2501968}" dt="2024-02-11T09:47:05.981" v="329" actId="1076"/>
          <ac:picMkLst>
            <pc:docMk/>
            <pc:sldMk cId="2165642300" sldId="1038"/>
            <ac:picMk id="107" creationId="{1814A0DF-EC12-2E2F-5797-339C62245D84}"/>
          </ac:picMkLst>
        </pc:picChg>
        <pc:picChg chg="add del mod">
          <ac:chgData name="Anna Stevenson" userId="S::a.stevenson@uwtsd.ac.uk::ae8dda73-5b0a-4ab6-8413-d9e5d0f56ad1" providerId="AD" clId="Web-{2BEA37FE-B360-9285-EA52-EA1CC2501968}" dt="2024-02-11T09:44:20.132" v="283"/>
          <ac:picMkLst>
            <pc:docMk/>
            <pc:sldMk cId="2165642300" sldId="1038"/>
            <ac:picMk id="111" creationId="{632A0A12-63F4-C63F-BD7D-43EA898FDAFD}"/>
          </ac:picMkLst>
        </pc:picChg>
        <pc:picChg chg="add del mod">
          <ac:chgData name="Anna Stevenson" userId="S::a.stevenson@uwtsd.ac.uk::ae8dda73-5b0a-4ab6-8413-d9e5d0f56ad1" providerId="AD" clId="Web-{2BEA37FE-B360-9285-EA52-EA1CC2501968}" dt="2024-02-11T09:44:20.132" v="282"/>
          <ac:picMkLst>
            <pc:docMk/>
            <pc:sldMk cId="2165642300" sldId="1038"/>
            <ac:picMk id="113" creationId="{C2195AB3-05F9-8C48-BFF3-F45B176259C8}"/>
          </ac:picMkLst>
        </pc:picChg>
        <pc:picChg chg="add del mod">
          <ac:chgData name="Anna Stevenson" userId="S::a.stevenson@uwtsd.ac.uk::ae8dda73-5b0a-4ab6-8413-d9e5d0f56ad1" providerId="AD" clId="Web-{2BEA37FE-B360-9285-EA52-EA1CC2501968}" dt="2024-02-11T09:44:20.132" v="281"/>
          <ac:picMkLst>
            <pc:docMk/>
            <pc:sldMk cId="2165642300" sldId="1038"/>
            <ac:picMk id="115" creationId="{8DDF1E8B-530A-AA5D-7758-92CAA72EA5C8}"/>
          </ac:picMkLst>
        </pc:picChg>
      </pc:sldChg>
      <pc:sldChg chg="addSp delSp modSp new">
        <pc:chgData name="Anna Stevenson" userId="S::a.stevenson@uwtsd.ac.uk::ae8dda73-5b0a-4ab6-8413-d9e5d0f56ad1" providerId="AD" clId="Web-{2BEA37FE-B360-9285-EA52-EA1CC2501968}" dt="2024-02-11T09:56:23.318" v="843"/>
        <pc:sldMkLst>
          <pc:docMk/>
          <pc:sldMk cId="4057481595" sldId="1039"/>
        </pc:sldMkLst>
        <pc:spChg chg="mod">
          <ac:chgData name="Anna Stevenson" userId="S::a.stevenson@uwtsd.ac.uk::ae8dda73-5b0a-4ab6-8413-d9e5d0f56ad1" providerId="AD" clId="Web-{2BEA37FE-B360-9285-EA52-EA1CC2501968}" dt="2024-02-11T09:51:34.085" v="407"/>
          <ac:spMkLst>
            <pc:docMk/>
            <pc:sldMk cId="4057481595" sldId="1039"/>
            <ac:spMk id="2" creationId="{2D89F8AA-00EA-2899-00A1-38F26042954F}"/>
          </ac:spMkLst>
        </pc:spChg>
        <pc:spChg chg="del">
          <ac:chgData name="Anna Stevenson" userId="S::a.stevenson@uwtsd.ac.uk::ae8dda73-5b0a-4ab6-8413-d9e5d0f56ad1" providerId="AD" clId="Web-{2BEA37FE-B360-9285-EA52-EA1CC2501968}" dt="2024-02-11T09:40:35.168" v="170"/>
          <ac:spMkLst>
            <pc:docMk/>
            <pc:sldMk cId="4057481595" sldId="1039"/>
            <ac:spMk id="3" creationId="{D02443DD-EE38-7836-28C4-A96C143D66D1}"/>
          </ac:spMkLst>
        </pc:spChg>
        <pc:spChg chg="add mod">
          <ac:chgData name="Anna Stevenson" userId="S::a.stevenson@uwtsd.ac.uk::ae8dda73-5b0a-4ab6-8413-d9e5d0f56ad1" providerId="AD" clId="Web-{2BEA37FE-B360-9285-EA52-EA1CC2501968}" dt="2024-02-11T09:54:52.842" v="799" actId="20577"/>
          <ac:spMkLst>
            <pc:docMk/>
            <pc:sldMk cId="4057481595" sldId="1039"/>
            <ac:spMk id="6" creationId="{9CEDB699-8787-7CBE-2650-CB4DB6F1A4B0}"/>
          </ac:spMkLst>
        </pc:spChg>
        <pc:spChg chg="add del mod">
          <ac:chgData name="Anna Stevenson" userId="S::a.stevenson@uwtsd.ac.uk::ae8dda73-5b0a-4ab6-8413-d9e5d0f56ad1" providerId="AD" clId="Web-{2BEA37FE-B360-9285-EA52-EA1CC2501968}" dt="2024-02-11T09:54:32.544" v="785"/>
          <ac:spMkLst>
            <pc:docMk/>
            <pc:sldMk cId="4057481595" sldId="1039"/>
            <ac:spMk id="8" creationId="{00C20253-851E-34A5-6B33-103CEEB57EB2}"/>
          </ac:spMkLst>
        </pc:spChg>
        <pc:graphicFrameChg chg="add mod modGraphic">
          <ac:chgData name="Anna Stevenson" userId="S::a.stevenson@uwtsd.ac.uk::ae8dda73-5b0a-4ab6-8413-d9e5d0f56ad1" providerId="AD" clId="Web-{2BEA37FE-B360-9285-EA52-EA1CC2501968}" dt="2024-02-11T09:56:23.318" v="843"/>
          <ac:graphicFrameMkLst>
            <pc:docMk/>
            <pc:sldMk cId="4057481595" sldId="1039"/>
            <ac:graphicFrameMk id="5" creationId="{05D87BD2-7A56-A9DB-79E5-154C1165D865}"/>
          </ac:graphicFrameMkLst>
        </pc:graphicFrameChg>
        <pc:picChg chg="add del mod ord">
          <ac:chgData name="Anna Stevenson" userId="S::a.stevenson@uwtsd.ac.uk::ae8dda73-5b0a-4ab6-8413-d9e5d0f56ad1" providerId="AD" clId="Web-{2BEA37FE-B360-9285-EA52-EA1CC2501968}" dt="2024-02-11T09:54:28.638" v="783"/>
          <ac:picMkLst>
            <pc:docMk/>
            <pc:sldMk cId="4057481595" sldId="1039"/>
            <ac:picMk id="4" creationId="{002F2B2C-464B-E851-FE5D-1164A0EB3D6A}"/>
          </ac:picMkLst>
        </pc:picChg>
      </pc:sldChg>
      <pc:sldChg chg="addSp delSp modSp add del replId">
        <pc:chgData name="Anna Stevenson" userId="S::a.stevenson@uwtsd.ac.uk::ae8dda73-5b0a-4ab6-8413-d9e5d0f56ad1" providerId="AD" clId="Web-{2BEA37FE-B360-9285-EA52-EA1CC2501968}" dt="2024-02-11T09:51:10.818" v="403"/>
        <pc:sldMkLst>
          <pc:docMk/>
          <pc:sldMk cId="1982919217" sldId="1040"/>
        </pc:sldMkLst>
        <pc:spChg chg="mod ord">
          <ac:chgData name="Anna Stevenson" userId="S::a.stevenson@uwtsd.ac.uk::ae8dda73-5b0a-4ab6-8413-d9e5d0f56ad1" providerId="AD" clId="Web-{2BEA37FE-B360-9285-EA52-EA1CC2501968}" dt="2024-02-11T09:43:23.536" v="255"/>
          <ac:spMkLst>
            <pc:docMk/>
            <pc:sldMk cId="1982919217" sldId="1040"/>
            <ac:spMk id="2" creationId="{A477AD63-E103-2D53-4FB0-971B157E3488}"/>
          </ac:spMkLst>
        </pc:spChg>
        <pc:spChg chg="add del">
          <ac:chgData name="Anna Stevenson" userId="S::a.stevenson@uwtsd.ac.uk::ae8dda73-5b0a-4ab6-8413-d9e5d0f56ad1" providerId="AD" clId="Web-{2BEA37FE-B360-9285-EA52-EA1CC2501968}" dt="2024-02-11T09:43:23.536" v="255"/>
          <ac:spMkLst>
            <pc:docMk/>
            <pc:sldMk cId="1982919217" sldId="1040"/>
            <ac:spMk id="9" creationId="{BACC6370-2D7E-4714-9D71-7542949D7D5D}"/>
          </ac:spMkLst>
        </pc:spChg>
        <pc:spChg chg="add del">
          <ac:chgData name="Anna Stevenson" userId="S::a.stevenson@uwtsd.ac.uk::ae8dda73-5b0a-4ab6-8413-d9e5d0f56ad1" providerId="AD" clId="Web-{2BEA37FE-B360-9285-EA52-EA1CC2501968}" dt="2024-02-11T09:43:23.536" v="255"/>
          <ac:spMkLst>
            <pc:docMk/>
            <pc:sldMk cId="1982919217" sldId="1040"/>
            <ac:spMk id="11" creationId="{F68B3F68-107C-434F-AA38-110D5EA91B85}"/>
          </ac:spMkLst>
        </pc:spChg>
        <pc:spChg chg="add del">
          <ac:chgData name="Anna Stevenson" userId="S::a.stevenson@uwtsd.ac.uk::ae8dda73-5b0a-4ab6-8413-d9e5d0f56ad1" providerId="AD" clId="Web-{2BEA37FE-B360-9285-EA52-EA1CC2501968}" dt="2024-02-11T09:43:23.536" v="255"/>
          <ac:spMkLst>
            <pc:docMk/>
            <pc:sldMk cId="1982919217" sldId="1040"/>
            <ac:spMk id="13" creationId="{AAD0DBB9-1A4B-4391-81D4-CB19F9AB918A}"/>
          </ac:spMkLst>
        </pc:spChg>
        <pc:spChg chg="add del">
          <ac:chgData name="Anna Stevenson" userId="S::a.stevenson@uwtsd.ac.uk::ae8dda73-5b0a-4ab6-8413-d9e5d0f56ad1" providerId="AD" clId="Web-{2BEA37FE-B360-9285-EA52-EA1CC2501968}" dt="2024-02-11T09:43:23.536" v="255"/>
          <ac:spMkLst>
            <pc:docMk/>
            <pc:sldMk cId="1982919217" sldId="1040"/>
            <ac:spMk id="15" creationId="{063BBA22-50EA-4C4D-BE05-F1CE4E63AA56}"/>
          </ac:spMkLst>
        </pc:spChg>
        <pc:spChg chg="del">
          <ac:chgData name="Anna Stevenson" userId="S::a.stevenson@uwtsd.ac.uk::ae8dda73-5b0a-4ab6-8413-d9e5d0f56ad1" providerId="AD" clId="Web-{2BEA37FE-B360-9285-EA52-EA1CC2501968}" dt="2024-02-11T09:43:13.379" v="252"/>
          <ac:spMkLst>
            <pc:docMk/>
            <pc:sldMk cId="1982919217" sldId="1040"/>
            <ac:spMk id="29" creationId="{EA775D2C-6FE1-846D-B4C6-BF25FD91798A}"/>
          </ac:spMkLst>
        </pc:spChg>
        <pc:spChg chg="del">
          <ac:chgData name="Anna Stevenson" userId="S::a.stevenson@uwtsd.ac.uk::ae8dda73-5b0a-4ab6-8413-d9e5d0f56ad1" providerId="AD" clId="Web-{2BEA37FE-B360-9285-EA52-EA1CC2501968}" dt="2024-02-11T09:43:13.379" v="251"/>
          <ac:spMkLst>
            <pc:docMk/>
            <pc:sldMk cId="1982919217" sldId="1040"/>
            <ac:spMk id="100" creationId="{093694AF-B817-930E-57C0-A3691E0C204D}"/>
          </ac:spMkLst>
        </pc:spChg>
        <pc:spChg chg="del">
          <ac:chgData name="Anna Stevenson" userId="S::a.stevenson@uwtsd.ac.uk::ae8dda73-5b0a-4ab6-8413-d9e5d0f56ad1" providerId="AD" clId="Web-{2BEA37FE-B360-9285-EA52-EA1CC2501968}" dt="2024-02-11T09:43:13.379" v="250"/>
          <ac:spMkLst>
            <pc:docMk/>
            <pc:sldMk cId="1982919217" sldId="1040"/>
            <ac:spMk id="101" creationId="{3E57F4E5-B2F7-76F7-8CEA-833039D1457F}"/>
          </ac:spMkLst>
        </pc:spChg>
        <pc:spChg chg="del">
          <ac:chgData name="Anna Stevenson" userId="S::a.stevenson@uwtsd.ac.uk::ae8dda73-5b0a-4ab6-8413-d9e5d0f56ad1" providerId="AD" clId="Web-{2BEA37FE-B360-9285-EA52-EA1CC2501968}" dt="2024-02-11T09:43:13.379" v="249"/>
          <ac:spMkLst>
            <pc:docMk/>
            <pc:sldMk cId="1982919217" sldId="1040"/>
            <ac:spMk id="102" creationId="{CFC44EED-2FC3-B46D-01D1-A8561DBC77C4}"/>
          </ac:spMkLst>
        </pc:spChg>
        <pc:spChg chg="add del">
          <ac:chgData name="Anna Stevenson" userId="S::a.stevenson@uwtsd.ac.uk::ae8dda73-5b0a-4ab6-8413-d9e5d0f56ad1" providerId="AD" clId="Web-{2BEA37FE-B360-9285-EA52-EA1CC2501968}" dt="2024-02-11T09:43:23.536" v="254"/>
          <ac:spMkLst>
            <pc:docMk/>
            <pc:sldMk cId="1982919217" sldId="1040"/>
            <ac:spMk id="112" creationId="{53F29798-D584-4792-9B62-3F5F5C36D619}"/>
          </ac:spMkLst>
        </pc:spChg>
        <pc:spChg chg="add">
          <ac:chgData name="Anna Stevenson" userId="S::a.stevenson@uwtsd.ac.uk::ae8dda73-5b0a-4ab6-8413-d9e5d0f56ad1" providerId="AD" clId="Web-{2BEA37FE-B360-9285-EA52-EA1CC2501968}" dt="2024-02-11T09:43:23.536" v="255"/>
          <ac:spMkLst>
            <pc:docMk/>
            <pc:sldMk cId="1982919217" sldId="1040"/>
            <ac:spMk id="114" creationId="{4B030A0D-0DAD-4A99-89BB-419527D6A64B}"/>
          </ac:spMkLst>
        </pc:spChg>
        <pc:spChg chg="add">
          <ac:chgData name="Anna Stevenson" userId="S::a.stevenson@uwtsd.ac.uk::ae8dda73-5b0a-4ab6-8413-d9e5d0f56ad1" providerId="AD" clId="Web-{2BEA37FE-B360-9285-EA52-EA1CC2501968}" dt="2024-02-11T09:43:23.536" v="255"/>
          <ac:spMkLst>
            <pc:docMk/>
            <pc:sldMk cId="1982919217" sldId="1040"/>
            <ac:spMk id="115" creationId="{7C98A213-5994-475E-B327-DC6EC27FBA8B}"/>
          </ac:spMkLst>
        </pc:spChg>
        <pc:picChg chg="mod ord">
          <ac:chgData name="Anna Stevenson" userId="S::a.stevenson@uwtsd.ac.uk::ae8dda73-5b0a-4ab6-8413-d9e5d0f56ad1" providerId="AD" clId="Web-{2BEA37FE-B360-9285-EA52-EA1CC2501968}" dt="2024-02-11T09:43:32.005" v="258" actId="1076"/>
          <ac:picMkLst>
            <pc:docMk/>
            <pc:sldMk cId="1982919217" sldId="1040"/>
            <ac:picMk id="105" creationId="{3AFA7832-3C0F-0417-FD09-7F054E7EDF4C}"/>
          </ac:picMkLst>
        </pc:picChg>
        <pc:picChg chg="mod">
          <ac:chgData name="Anna Stevenson" userId="S::a.stevenson@uwtsd.ac.uk::ae8dda73-5b0a-4ab6-8413-d9e5d0f56ad1" providerId="AD" clId="Web-{2BEA37FE-B360-9285-EA52-EA1CC2501968}" dt="2024-02-11T09:43:31.958" v="256" actId="1076"/>
          <ac:picMkLst>
            <pc:docMk/>
            <pc:sldMk cId="1982919217" sldId="1040"/>
            <ac:picMk id="106" creationId="{9CED0FAC-746A-ECA5-AD2D-3A4A18AC7964}"/>
          </ac:picMkLst>
        </pc:picChg>
        <pc:picChg chg="mod">
          <ac:chgData name="Anna Stevenson" userId="S::a.stevenson@uwtsd.ac.uk::ae8dda73-5b0a-4ab6-8413-d9e5d0f56ad1" providerId="AD" clId="Web-{2BEA37FE-B360-9285-EA52-EA1CC2501968}" dt="2024-02-11T09:43:31.974" v="257" actId="1076"/>
          <ac:picMkLst>
            <pc:docMk/>
            <pc:sldMk cId="1982919217" sldId="1040"/>
            <ac:picMk id="107" creationId="{1814A0DF-EC12-2E2F-5797-339C62245D84}"/>
          </ac:picMkLst>
        </pc:picChg>
      </pc:sldChg>
      <pc:sldChg chg="addSp delSp modSp new mod setBg">
        <pc:chgData name="Anna Stevenson" userId="S::a.stevenson@uwtsd.ac.uk::ae8dda73-5b0a-4ab6-8413-d9e5d0f56ad1" providerId="AD" clId="Web-{2BEA37FE-B360-9285-EA52-EA1CC2501968}" dt="2024-02-11T10:06:53.387" v="936" actId="1076"/>
        <pc:sldMkLst>
          <pc:docMk/>
          <pc:sldMk cId="2367506008" sldId="1041"/>
        </pc:sldMkLst>
        <pc:spChg chg="mod">
          <ac:chgData name="Anna Stevenson" userId="S::a.stevenson@uwtsd.ac.uk::ae8dda73-5b0a-4ab6-8413-d9e5d0f56ad1" providerId="AD" clId="Web-{2BEA37FE-B360-9285-EA52-EA1CC2501968}" dt="2024-02-11T10:06:53.215" v="933" actId="1076"/>
          <ac:spMkLst>
            <pc:docMk/>
            <pc:sldMk cId="2367506008" sldId="1041"/>
            <ac:spMk id="2" creationId="{80584461-B433-2A87-7E2E-04A1E90D1014}"/>
          </ac:spMkLst>
        </pc:spChg>
        <pc:spChg chg="del">
          <ac:chgData name="Anna Stevenson" userId="S::a.stevenson@uwtsd.ac.uk::ae8dda73-5b0a-4ab6-8413-d9e5d0f56ad1" providerId="AD" clId="Web-{2BEA37FE-B360-9285-EA52-EA1CC2501968}" dt="2024-02-11T09:49:21.533" v="356"/>
          <ac:spMkLst>
            <pc:docMk/>
            <pc:sldMk cId="2367506008" sldId="1041"/>
            <ac:spMk id="3" creationId="{C3E4CA9D-EEA6-1C64-C29F-D71EBEC63FEE}"/>
          </ac:spMkLst>
        </pc:spChg>
        <pc:spChg chg="add mod">
          <ac:chgData name="Anna Stevenson" userId="S::a.stevenson@uwtsd.ac.uk::ae8dda73-5b0a-4ab6-8413-d9e5d0f56ad1" providerId="AD" clId="Web-{2BEA37FE-B360-9285-EA52-EA1CC2501968}" dt="2024-02-11T10:06:49.434" v="932"/>
          <ac:spMkLst>
            <pc:docMk/>
            <pc:sldMk cId="2367506008" sldId="1041"/>
            <ac:spMk id="8" creationId="{5F8AA64F-B3EF-392B-7C6A-E667C2195554}"/>
          </ac:spMkLst>
        </pc:spChg>
        <pc:spChg chg="add">
          <ac:chgData name="Anna Stevenson" userId="S::a.stevenson@uwtsd.ac.uk::ae8dda73-5b0a-4ab6-8413-d9e5d0f56ad1" providerId="AD" clId="Web-{2BEA37FE-B360-9285-EA52-EA1CC2501968}" dt="2024-02-11T09:50:20.394" v="361"/>
          <ac:spMkLst>
            <pc:docMk/>
            <pc:sldMk cId="2367506008" sldId="1041"/>
            <ac:spMk id="11" creationId="{67A5186C-3438-4D83-A03D-BD8A5E2D488D}"/>
          </ac:spMkLst>
        </pc:spChg>
        <pc:spChg chg="add">
          <ac:chgData name="Anna Stevenson" userId="S::a.stevenson@uwtsd.ac.uk::ae8dda73-5b0a-4ab6-8413-d9e5d0f56ad1" providerId="AD" clId="Web-{2BEA37FE-B360-9285-EA52-EA1CC2501968}" dt="2024-02-11T09:50:20.394" v="361"/>
          <ac:spMkLst>
            <pc:docMk/>
            <pc:sldMk cId="2367506008" sldId="1041"/>
            <ac:spMk id="13" creationId="{1540DFB4-867C-E2BB-EE93-8ED16E2711C9}"/>
          </ac:spMkLst>
        </pc:spChg>
        <pc:picChg chg="add mod ord">
          <ac:chgData name="Anna Stevenson" userId="S::a.stevenson@uwtsd.ac.uk::ae8dda73-5b0a-4ab6-8413-d9e5d0f56ad1" providerId="AD" clId="Web-{2BEA37FE-B360-9285-EA52-EA1CC2501968}" dt="2024-02-11T10:06:53.281" v="934" actId="1076"/>
          <ac:picMkLst>
            <pc:docMk/>
            <pc:sldMk cId="2367506008" sldId="1041"/>
            <ac:picMk id="4" creationId="{3740F5AC-2DA3-ADD8-8778-DC17C56E106B}"/>
          </ac:picMkLst>
        </pc:picChg>
        <pc:picChg chg="add mod">
          <ac:chgData name="Anna Stevenson" userId="S::a.stevenson@uwtsd.ac.uk::ae8dda73-5b0a-4ab6-8413-d9e5d0f56ad1" providerId="AD" clId="Web-{2BEA37FE-B360-9285-EA52-EA1CC2501968}" dt="2024-02-11T10:06:53.340" v="935" actId="1076"/>
          <ac:picMkLst>
            <pc:docMk/>
            <pc:sldMk cId="2367506008" sldId="1041"/>
            <ac:picMk id="5" creationId="{7689CEC3-58D9-3195-7266-C42BD640BD4F}"/>
          </ac:picMkLst>
        </pc:picChg>
        <pc:picChg chg="add mod">
          <ac:chgData name="Anna Stevenson" userId="S::a.stevenson@uwtsd.ac.uk::ae8dda73-5b0a-4ab6-8413-d9e5d0f56ad1" providerId="AD" clId="Web-{2BEA37FE-B360-9285-EA52-EA1CC2501968}" dt="2024-02-11T10:06:53.387" v="936" actId="1076"/>
          <ac:picMkLst>
            <pc:docMk/>
            <pc:sldMk cId="2367506008" sldId="1041"/>
            <ac:picMk id="6" creationId="{E32FAA50-D964-4D1A-A420-CBC20288D785}"/>
          </ac:picMkLst>
        </pc:picChg>
      </pc:sldChg>
      <pc:sldChg chg="addSp delSp modSp new">
        <pc:chgData name="Anna Stevenson" userId="S::a.stevenson@uwtsd.ac.uk::ae8dda73-5b0a-4ab6-8413-d9e5d0f56ad1" providerId="AD" clId="Web-{2BEA37FE-B360-9285-EA52-EA1CC2501968}" dt="2024-02-11T10:06:25.448" v="916" actId="1076"/>
        <pc:sldMkLst>
          <pc:docMk/>
          <pc:sldMk cId="1717601688" sldId="1042"/>
        </pc:sldMkLst>
        <pc:spChg chg="del mod">
          <ac:chgData name="Anna Stevenson" userId="S::a.stevenson@uwtsd.ac.uk::ae8dda73-5b0a-4ab6-8413-d9e5d0f56ad1" providerId="AD" clId="Web-{2BEA37FE-B360-9285-EA52-EA1CC2501968}" dt="2024-02-11T10:05:48.010" v="903"/>
          <ac:spMkLst>
            <pc:docMk/>
            <pc:sldMk cId="1717601688" sldId="1042"/>
            <ac:spMk id="2" creationId="{0902D500-A3BA-F883-870A-58EFE7511750}"/>
          </ac:spMkLst>
        </pc:spChg>
        <pc:spChg chg="mod">
          <ac:chgData name="Anna Stevenson" userId="S::a.stevenson@uwtsd.ac.uk::ae8dda73-5b0a-4ab6-8413-d9e5d0f56ad1" providerId="AD" clId="Web-{2BEA37FE-B360-9285-EA52-EA1CC2501968}" dt="2024-02-11T10:06:25.448" v="916" actId="1076"/>
          <ac:spMkLst>
            <pc:docMk/>
            <pc:sldMk cId="1717601688" sldId="1042"/>
            <ac:spMk id="3" creationId="{0FABEE55-23EB-3765-0037-CE5BA61B39AA}"/>
          </ac:spMkLst>
        </pc:spChg>
        <pc:picChg chg="add mod modCrop">
          <ac:chgData name="Anna Stevenson" userId="S::a.stevenson@uwtsd.ac.uk::ae8dda73-5b0a-4ab6-8413-d9e5d0f56ad1" providerId="AD" clId="Web-{2BEA37FE-B360-9285-EA52-EA1CC2501968}" dt="2024-02-11T10:05:59.072" v="907" actId="1076"/>
          <ac:picMkLst>
            <pc:docMk/>
            <pc:sldMk cId="1717601688" sldId="1042"/>
            <ac:picMk id="4" creationId="{D0BDAB63-C90C-038B-9BD1-34845EE6B33F}"/>
          </ac:picMkLst>
        </pc:picChg>
        <pc:picChg chg="add mod modCrop">
          <ac:chgData name="Anna Stevenson" userId="S::a.stevenson@uwtsd.ac.uk::ae8dda73-5b0a-4ab6-8413-d9e5d0f56ad1" providerId="AD" clId="Web-{2BEA37FE-B360-9285-EA52-EA1CC2501968}" dt="2024-02-11T10:05:59.166" v="908" actId="1076"/>
          <ac:picMkLst>
            <pc:docMk/>
            <pc:sldMk cId="1717601688" sldId="1042"/>
            <ac:picMk id="5" creationId="{79BD563A-53CA-9CBD-9314-3B2EECAA317A}"/>
          </ac:picMkLst>
        </pc:picChg>
      </pc:sldChg>
      <pc:sldChg chg="new">
        <pc:chgData name="Anna Stevenson" userId="S::a.stevenson@uwtsd.ac.uk::ae8dda73-5b0a-4ab6-8413-d9e5d0f56ad1" providerId="AD" clId="Web-{2BEA37FE-B360-9285-EA52-EA1CC2501968}" dt="2024-02-11T10:15:04.910" v="1058"/>
        <pc:sldMkLst>
          <pc:docMk/>
          <pc:sldMk cId="1420363558" sldId="1043"/>
        </pc:sldMkLst>
      </pc:sldChg>
      <pc:sldChg chg="new">
        <pc:chgData name="Anna Stevenson" userId="S::a.stevenson@uwtsd.ac.uk::ae8dda73-5b0a-4ab6-8413-d9e5d0f56ad1" providerId="AD" clId="Web-{2BEA37FE-B360-9285-EA52-EA1CC2501968}" dt="2024-02-11T10:15:55.193" v="1059"/>
        <pc:sldMkLst>
          <pc:docMk/>
          <pc:sldMk cId="1617618469" sldId="1044"/>
        </pc:sldMkLst>
      </pc:sldChg>
      <pc:sldChg chg="new">
        <pc:chgData name="Anna Stevenson" userId="S::a.stevenson@uwtsd.ac.uk::ae8dda73-5b0a-4ab6-8413-d9e5d0f56ad1" providerId="AD" clId="Web-{2BEA37FE-B360-9285-EA52-EA1CC2501968}" dt="2024-02-11T10:15:59.646" v="1060"/>
        <pc:sldMkLst>
          <pc:docMk/>
          <pc:sldMk cId="3385761516" sldId="1045"/>
        </pc:sldMkLst>
      </pc:sldChg>
      <pc:sldChg chg="addSp delSp modSp new mod setBg">
        <pc:chgData name="Anna Stevenson" userId="S::a.stevenson@uwtsd.ac.uk::ae8dda73-5b0a-4ab6-8413-d9e5d0f56ad1" providerId="AD" clId="Web-{2BEA37FE-B360-9285-EA52-EA1CC2501968}" dt="2024-02-11T10:18:08.182" v="1083"/>
        <pc:sldMkLst>
          <pc:docMk/>
          <pc:sldMk cId="3870796222" sldId="1046"/>
        </pc:sldMkLst>
        <pc:spChg chg="del">
          <ac:chgData name="Anna Stevenson" userId="S::a.stevenson@uwtsd.ac.uk::ae8dda73-5b0a-4ab6-8413-d9e5d0f56ad1" providerId="AD" clId="Web-{2BEA37FE-B360-9285-EA52-EA1CC2501968}" dt="2024-02-11T10:18:08.182" v="1083"/>
          <ac:spMkLst>
            <pc:docMk/>
            <pc:sldMk cId="3870796222" sldId="1046"/>
            <ac:spMk id="2" creationId="{DEADE852-3DFA-E7F2-B6E0-3F04952902B1}"/>
          </ac:spMkLst>
        </pc:spChg>
        <pc:spChg chg="del">
          <ac:chgData name="Anna Stevenson" userId="S::a.stevenson@uwtsd.ac.uk::ae8dda73-5b0a-4ab6-8413-d9e5d0f56ad1" providerId="AD" clId="Web-{2BEA37FE-B360-9285-EA52-EA1CC2501968}" dt="2024-02-11T10:16:25.819" v="1062"/>
          <ac:spMkLst>
            <pc:docMk/>
            <pc:sldMk cId="3870796222" sldId="1046"/>
            <ac:spMk id="3" creationId="{78B26C8B-BB23-7A68-380F-24D32A9ABB1C}"/>
          </ac:spMkLst>
        </pc:spChg>
        <pc:spChg chg="add">
          <ac:chgData name="Anna Stevenson" userId="S::a.stevenson@uwtsd.ac.uk::ae8dda73-5b0a-4ab6-8413-d9e5d0f56ad1" providerId="AD" clId="Web-{2BEA37FE-B360-9285-EA52-EA1CC2501968}" dt="2024-02-11T10:18:08.182" v="1083"/>
          <ac:spMkLst>
            <pc:docMk/>
            <pc:sldMk cId="3870796222" sldId="1046"/>
            <ac:spMk id="9" creationId="{42A4FC2C-047E-45A5-965D-8E1E3BF09BC6}"/>
          </ac:spMkLst>
        </pc:spChg>
        <pc:picChg chg="add mod ord">
          <ac:chgData name="Anna Stevenson" userId="S::a.stevenson@uwtsd.ac.uk::ae8dda73-5b0a-4ab6-8413-d9e5d0f56ad1" providerId="AD" clId="Web-{2BEA37FE-B360-9285-EA52-EA1CC2501968}" dt="2024-02-11T10:18:08.182" v="1083"/>
          <ac:picMkLst>
            <pc:docMk/>
            <pc:sldMk cId="3870796222" sldId="1046"/>
            <ac:picMk id="4" creationId="{969E650E-F84B-1E28-190F-9C81F3EC6DA9}"/>
          </ac:picMkLst>
        </pc:picChg>
      </pc:sldChg>
      <pc:sldChg chg="addSp delSp modSp new mod setBg">
        <pc:chgData name="Anna Stevenson" userId="S::a.stevenson@uwtsd.ac.uk::ae8dda73-5b0a-4ab6-8413-d9e5d0f56ad1" providerId="AD" clId="Web-{2BEA37FE-B360-9285-EA52-EA1CC2501968}" dt="2024-02-11T10:18:11.838" v="1084"/>
        <pc:sldMkLst>
          <pc:docMk/>
          <pc:sldMk cId="2148495699" sldId="1047"/>
        </pc:sldMkLst>
        <pc:spChg chg="del">
          <ac:chgData name="Anna Stevenson" userId="S::a.stevenson@uwtsd.ac.uk::ae8dda73-5b0a-4ab6-8413-d9e5d0f56ad1" providerId="AD" clId="Web-{2BEA37FE-B360-9285-EA52-EA1CC2501968}" dt="2024-02-11T10:18:11.838" v="1084"/>
          <ac:spMkLst>
            <pc:docMk/>
            <pc:sldMk cId="2148495699" sldId="1047"/>
            <ac:spMk id="2" creationId="{9EC3613C-2298-03D5-D953-7B7AA7F6D930}"/>
          </ac:spMkLst>
        </pc:spChg>
        <pc:spChg chg="del">
          <ac:chgData name="Anna Stevenson" userId="S::a.stevenson@uwtsd.ac.uk::ae8dda73-5b0a-4ab6-8413-d9e5d0f56ad1" providerId="AD" clId="Web-{2BEA37FE-B360-9285-EA52-EA1CC2501968}" dt="2024-02-11T10:16:40.288" v="1064"/>
          <ac:spMkLst>
            <pc:docMk/>
            <pc:sldMk cId="2148495699" sldId="1047"/>
            <ac:spMk id="3" creationId="{7C85F8F6-D735-CA73-FB31-769259025F84}"/>
          </ac:spMkLst>
        </pc:spChg>
        <pc:spChg chg="add">
          <ac:chgData name="Anna Stevenson" userId="S::a.stevenson@uwtsd.ac.uk::ae8dda73-5b0a-4ab6-8413-d9e5d0f56ad1" providerId="AD" clId="Web-{2BEA37FE-B360-9285-EA52-EA1CC2501968}" dt="2024-02-11T10:18:11.838" v="1084"/>
          <ac:spMkLst>
            <pc:docMk/>
            <pc:sldMk cId="2148495699" sldId="1047"/>
            <ac:spMk id="9" creationId="{42A4FC2C-047E-45A5-965D-8E1E3BF09BC6}"/>
          </ac:spMkLst>
        </pc:spChg>
        <pc:picChg chg="add mod ord">
          <ac:chgData name="Anna Stevenson" userId="S::a.stevenson@uwtsd.ac.uk::ae8dda73-5b0a-4ab6-8413-d9e5d0f56ad1" providerId="AD" clId="Web-{2BEA37FE-B360-9285-EA52-EA1CC2501968}" dt="2024-02-11T10:18:11.838" v="1084"/>
          <ac:picMkLst>
            <pc:docMk/>
            <pc:sldMk cId="2148495699" sldId="1047"/>
            <ac:picMk id="4" creationId="{09F136F0-1A4C-F848-DB6F-0B3A951436D4}"/>
          </ac:picMkLst>
        </pc:picChg>
      </pc:sldChg>
      <pc:sldChg chg="addSp delSp modSp new mod setBg">
        <pc:chgData name="Anna Stevenson" userId="S::a.stevenson@uwtsd.ac.uk::ae8dda73-5b0a-4ab6-8413-d9e5d0f56ad1" providerId="AD" clId="Web-{2BEA37FE-B360-9285-EA52-EA1CC2501968}" dt="2024-02-11T10:18:15.245" v="1085"/>
        <pc:sldMkLst>
          <pc:docMk/>
          <pc:sldMk cId="785815094" sldId="1048"/>
        </pc:sldMkLst>
        <pc:spChg chg="del">
          <ac:chgData name="Anna Stevenson" userId="S::a.stevenson@uwtsd.ac.uk::ae8dda73-5b0a-4ab6-8413-d9e5d0f56ad1" providerId="AD" clId="Web-{2BEA37FE-B360-9285-EA52-EA1CC2501968}" dt="2024-02-11T10:18:15.245" v="1085"/>
          <ac:spMkLst>
            <pc:docMk/>
            <pc:sldMk cId="785815094" sldId="1048"/>
            <ac:spMk id="2" creationId="{049636C7-F538-9403-DAE1-D2F4F8CB7A46}"/>
          </ac:spMkLst>
        </pc:spChg>
        <pc:spChg chg="del">
          <ac:chgData name="Anna Stevenson" userId="S::a.stevenson@uwtsd.ac.uk::ae8dda73-5b0a-4ab6-8413-d9e5d0f56ad1" providerId="AD" clId="Web-{2BEA37FE-B360-9285-EA52-EA1CC2501968}" dt="2024-02-11T10:17:11.070" v="1068"/>
          <ac:spMkLst>
            <pc:docMk/>
            <pc:sldMk cId="785815094" sldId="1048"/>
            <ac:spMk id="3" creationId="{042A0C8F-EE91-2933-A473-BB07793FEF02}"/>
          </ac:spMkLst>
        </pc:spChg>
        <pc:spChg chg="add">
          <ac:chgData name="Anna Stevenson" userId="S::a.stevenson@uwtsd.ac.uk::ae8dda73-5b0a-4ab6-8413-d9e5d0f56ad1" providerId="AD" clId="Web-{2BEA37FE-B360-9285-EA52-EA1CC2501968}" dt="2024-02-11T10:18:15.245" v="1085"/>
          <ac:spMkLst>
            <pc:docMk/>
            <pc:sldMk cId="785815094" sldId="1048"/>
            <ac:spMk id="9" creationId="{42A4FC2C-047E-45A5-965D-8E1E3BF09BC6}"/>
          </ac:spMkLst>
        </pc:spChg>
        <pc:picChg chg="add mod ord">
          <ac:chgData name="Anna Stevenson" userId="S::a.stevenson@uwtsd.ac.uk::ae8dda73-5b0a-4ab6-8413-d9e5d0f56ad1" providerId="AD" clId="Web-{2BEA37FE-B360-9285-EA52-EA1CC2501968}" dt="2024-02-11T10:18:15.245" v="1085"/>
          <ac:picMkLst>
            <pc:docMk/>
            <pc:sldMk cId="785815094" sldId="1048"/>
            <ac:picMk id="4" creationId="{4138B6D5-4B6B-B3A9-5A17-A0E06D0858E7}"/>
          </ac:picMkLst>
        </pc:picChg>
      </pc:sldChg>
      <pc:sldChg chg="new del">
        <pc:chgData name="Anna Stevenson" userId="S::a.stevenson@uwtsd.ac.uk::ae8dda73-5b0a-4ab6-8413-d9e5d0f56ad1" providerId="AD" clId="Web-{2BEA37FE-B360-9285-EA52-EA1CC2501968}" dt="2024-02-11T10:17:02.758" v="1066"/>
        <pc:sldMkLst>
          <pc:docMk/>
          <pc:sldMk cId="1680901940" sldId="1048"/>
        </pc:sldMkLst>
      </pc:sldChg>
      <pc:sldChg chg="addSp delSp modSp new">
        <pc:chgData name="Anna Stevenson" userId="S::a.stevenson@uwtsd.ac.uk::ae8dda73-5b0a-4ab6-8413-d9e5d0f56ad1" providerId="AD" clId="Web-{2BEA37FE-B360-9285-EA52-EA1CC2501968}" dt="2024-02-11T10:17:17.133" v="1070"/>
        <pc:sldMkLst>
          <pc:docMk/>
          <pc:sldMk cId="4243620346" sldId="1049"/>
        </pc:sldMkLst>
        <pc:spChg chg="del">
          <ac:chgData name="Anna Stevenson" userId="S::a.stevenson@uwtsd.ac.uk::ae8dda73-5b0a-4ab6-8413-d9e5d0f56ad1" providerId="AD" clId="Web-{2BEA37FE-B360-9285-EA52-EA1CC2501968}" dt="2024-02-11T10:17:17.133" v="1070"/>
          <ac:spMkLst>
            <pc:docMk/>
            <pc:sldMk cId="4243620346" sldId="1049"/>
            <ac:spMk id="3" creationId="{43B9F042-6578-C0D9-ADCF-D2A508D25165}"/>
          </ac:spMkLst>
        </pc:spChg>
        <pc:picChg chg="add mod ord">
          <ac:chgData name="Anna Stevenson" userId="S::a.stevenson@uwtsd.ac.uk::ae8dda73-5b0a-4ab6-8413-d9e5d0f56ad1" providerId="AD" clId="Web-{2BEA37FE-B360-9285-EA52-EA1CC2501968}" dt="2024-02-11T10:17:17.133" v="1070"/>
          <ac:picMkLst>
            <pc:docMk/>
            <pc:sldMk cId="4243620346" sldId="1049"/>
            <ac:picMk id="4" creationId="{022F86CB-B9EA-2EDA-EC0A-D364145601C5}"/>
          </ac:picMkLst>
        </pc:picChg>
      </pc:sldChg>
      <pc:sldChg chg="addSp delSp modSp new">
        <pc:chgData name="Anna Stevenson" userId="S::a.stevenson@uwtsd.ac.uk::ae8dda73-5b0a-4ab6-8413-d9e5d0f56ad1" providerId="AD" clId="Web-{2BEA37FE-B360-9285-EA52-EA1CC2501968}" dt="2024-02-11T10:17:23.352" v="1072"/>
        <pc:sldMkLst>
          <pc:docMk/>
          <pc:sldMk cId="2304397051" sldId="1050"/>
        </pc:sldMkLst>
        <pc:spChg chg="del">
          <ac:chgData name="Anna Stevenson" userId="S::a.stevenson@uwtsd.ac.uk::ae8dda73-5b0a-4ab6-8413-d9e5d0f56ad1" providerId="AD" clId="Web-{2BEA37FE-B360-9285-EA52-EA1CC2501968}" dt="2024-02-11T10:17:23.352" v="1072"/>
          <ac:spMkLst>
            <pc:docMk/>
            <pc:sldMk cId="2304397051" sldId="1050"/>
            <ac:spMk id="3" creationId="{BBF4B73C-6306-2809-77DD-028912121D37}"/>
          </ac:spMkLst>
        </pc:spChg>
        <pc:picChg chg="add mod ord">
          <ac:chgData name="Anna Stevenson" userId="S::a.stevenson@uwtsd.ac.uk::ae8dda73-5b0a-4ab6-8413-d9e5d0f56ad1" providerId="AD" clId="Web-{2BEA37FE-B360-9285-EA52-EA1CC2501968}" dt="2024-02-11T10:17:23.352" v="1072"/>
          <ac:picMkLst>
            <pc:docMk/>
            <pc:sldMk cId="2304397051" sldId="1050"/>
            <ac:picMk id="4" creationId="{ED9E93DB-9B0F-1F0E-4451-4149A416AE8B}"/>
          </ac:picMkLst>
        </pc:picChg>
      </pc:sldChg>
      <pc:sldChg chg="addSp delSp modSp new">
        <pc:chgData name="Anna Stevenson" userId="S::a.stevenson@uwtsd.ac.uk::ae8dda73-5b0a-4ab6-8413-d9e5d0f56ad1" providerId="AD" clId="Web-{2BEA37FE-B360-9285-EA52-EA1CC2501968}" dt="2024-02-11T10:17:29.024" v="1074"/>
        <pc:sldMkLst>
          <pc:docMk/>
          <pc:sldMk cId="2662468466" sldId="1051"/>
        </pc:sldMkLst>
        <pc:spChg chg="del">
          <ac:chgData name="Anna Stevenson" userId="S::a.stevenson@uwtsd.ac.uk::ae8dda73-5b0a-4ab6-8413-d9e5d0f56ad1" providerId="AD" clId="Web-{2BEA37FE-B360-9285-EA52-EA1CC2501968}" dt="2024-02-11T10:17:29.024" v="1074"/>
          <ac:spMkLst>
            <pc:docMk/>
            <pc:sldMk cId="2662468466" sldId="1051"/>
            <ac:spMk id="3" creationId="{087DA756-F5B7-4A22-0EEB-362041C42192}"/>
          </ac:spMkLst>
        </pc:spChg>
        <pc:picChg chg="add mod ord">
          <ac:chgData name="Anna Stevenson" userId="S::a.stevenson@uwtsd.ac.uk::ae8dda73-5b0a-4ab6-8413-d9e5d0f56ad1" providerId="AD" clId="Web-{2BEA37FE-B360-9285-EA52-EA1CC2501968}" dt="2024-02-11T10:17:29.024" v="1074"/>
          <ac:picMkLst>
            <pc:docMk/>
            <pc:sldMk cId="2662468466" sldId="1051"/>
            <ac:picMk id="4" creationId="{509D712B-97DD-40AE-FC23-AD02F3323435}"/>
          </ac:picMkLst>
        </pc:picChg>
      </pc:sldChg>
      <pc:sldChg chg="addSp delSp modSp new">
        <pc:chgData name="Anna Stevenson" userId="S::a.stevenson@uwtsd.ac.uk::ae8dda73-5b0a-4ab6-8413-d9e5d0f56ad1" providerId="AD" clId="Web-{2BEA37FE-B360-9285-EA52-EA1CC2501968}" dt="2024-02-11T10:17:34.946" v="1076"/>
        <pc:sldMkLst>
          <pc:docMk/>
          <pc:sldMk cId="3626183732" sldId="1052"/>
        </pc:sldMkLst>
        <pc:spChg chg="del">
          <ac:chgData name="Anna Stevenson" userId="S::a.stevenson@uwtsd.ac.uk::ae8dda73-5b0a-4ab6-8413-d9e5d0f56ad1" providerId="AD" clId="Web-{2BEA37FE-B360-9285-EA52-EA1CC2501968}" dt="2024-02-11T10:17:34.946" v="1076"/>
          <ac:spMkLst>
            <pc:docMk/>
            <pc:sldMk cId="3626183732" sldId="1052"/>
            <ac:spMk id="3" creationId="{0398FDD5-E540-F0E3-869B-BEEAECC2C598}"/>
          </ac:spMkLst>
        </pc:spChg>
        <pc:picChg chg="add mod ord">
          <ac:chgData name="Anna Stevenson" userId="S::a.stevenson@uwtsd.ac.uk::ae8dda73-5b0a-4ab6-8413-d9e5d0f56ad1" providerId="AD" clId="Web-{2BEA37FE-B360-9285-EA52-EA1CC2501968}" dt="2024-02-11T10:17:34.946" v="1076"/>
          <ac:picMkLst>
            <pc:docMk/>
            <pc:sldMk cId="3626183732" sldId="1052"/>
            <ac:picMk id="4" creationId="{6428D290-7B91-9BA4-6324-CBDDF6835AE7}"/>
          </ac:picMkLst>
        </pc:picChg>
      </pc:sldChg>
      <pc:sldChg chg="addSp delSp modSp new">
        <pc:chgData name="Anna Stevenson" userId="S::a.stevenson@uwtsd.ac.uk::ae8dda73-5b0a-4ab6-8413-d9e5d0f56ad1" providerId="AD" clId="Web-{2BEA37FE-B360-9285-EA52-EA1CC2501968}" dt="2024-02-11T10:17:42.243" v="1078"/>
        <pc:sldMkLst>
          <pc:docMk/>
          <pc:sldMk cId="1368679796" sldId="1053"/>
        </pc:sldMkLst>
        <pc:spChg chg="del">
          <ac:chgData name="Anna Stevenson" userId="S::a.stevenson@uwtsd.ac.uk::ae8dda73-5b0a-4ab6-8413-d9e5d0f56ad1" providerId="AD" clId="Web-{2BEA37FE-B360-9285-EA52-EA1CC2501968}" dt="2024-02-11T10:17:42.243" v="1078"/>
          <ac:spMkLst>
            <pc:docMk/>
            <pc:sldMk cId="1368679796" sldId="1053"/>
            <ac:spMk id="3" creationId="{8F8B903F-EC89-799C-2240-5556B07BCF0B}"/>
          </ac:spMkLst>
        </pc:spChg>
        <pc:picChg chg="add mod ord">
          <ac:chgData name="Anna Stevenson" userId="S::a.stevenson@uwtsd.ac.uk::ae8dda73-5b0a-4ab6-8413-d9e5d0f56ad1" providerId="AD" clId="Web-{2BEA37FE-B360-9285-EA52-EA1CC2501968}" dt="2024-02-11T10:17:42.243" v="1078"/>
          <ac:picMkLst>
            <pc:docMk/>
            <pc:sldMk cId="1368679796" sldId="1053"/>
            <ac:picMk id="4" creationId="{3040329F-873D-8C40-E845-7A8CE3F19CAA}"/>
          </ac:picMkLst>
        </pc:picChg>
      </pc:sldChg>
      <pc:sldChg chg="addSp delSp modSp new">
        <pc:chgData name="Anna Stevenson" userId="S::a.stevenson@uwtsd.ac.uk::ae8dda73-5b0a-4ab6-8413-d9e5d0f56ad1" providerId="AD" clId="Web-{2BEA37FE-B360-9285-EA52-EA1CC2501968}" dt="2024-02-11T10:17:48.478" v="1080"/>
        <pc:sldMkLst>
          <pc:docMk/>
          <pc:sldMk cId="1250624989" sldId="1054"/>
        </pc:sldMkLst>
        <pc:spChg chg="del">
          <ac:chgData name="Anna Stevenson" userId="S::a.stevenson@uwtsd.ac.uk::ae8dda73-5b0a-4ab6-8413-d9e5d0f56ad1" providerId="AD" clId="Web-{2BEA37FE-B360-9285-EA52-EA1CC2501968}" dt="2024-02-11T10:17:48.478" v="1080"/>
          <ac:spMkLst>
            <pc:docMk/>
            <pc:sldMk cId="1250624989" sldId="1054"/>
            <ac:spMk id="3" creationId="{B6584558-EF37-9062-A597-011382AEE95C}"/>
          </ac:spMkLst>
        </pc:spChg>
        <pc:picChg chg="add mod ord">
          <ac:chgData name="Anna Stevenson" userId="S::a.stevenson@uwtsd.ac.uk::ae8dda73-5b0a-4ab6-8413-d9e5d0f56ad1" providerId="AD" clId="Web-{2BEA37FE-B360-9285-EA52-EA1CC2501968}" dt="2024-02-11T10:17:48.478" v="1080"/>
          <ac:picMkLst>
            <pc:docMk/>
            <pc:sldMk cId="1250624989" sldId="1054"/>
            <ac:picMk id="4" creationId="{DB32334F-AFD4-0EC3-AA54-1EF6D1D2A4C1}"/>
          </ac:picMkLst>
        </pc:picChg>
      </pc:sldChg>
      <pc:sldChg chg="addSp delSp modSp new">
        <pc:chgData name="Anna Stevenson" userId="S::a.stevenson@uwtsd.ac.uk::ae8dda73-5b0a-4ab6-8413-d9e5d0f56ad1" providerId="AD" clId="Web-{2BEA37FE-B360-9285-EA52-EA1CC2501968}" dt="2024-02-11T10:17:57.494" v="1082"/>
        <pc:sldMkLst>
          <pc:docMk/>
          <pc:sldMk cId="1433644597" sldId="1055"/>
        </pc:sldMkLst>
        <pc:spChg chg="del">
          <ac:chgData name="Anna Stevenson" userId="S::a.stevenson@uwtsd.ac.uk::ae8dda73-5b0a-4ab6-8413-d9e5d0f56ad1" providerId="AD" clId="Web-{2BEA37FE-B360-9285-EA52-EA1CC2501968}" dt="2024-02-11T10:17:57.494" v="1082"/>
          <ac:spMkLst>
            <pc:docMk/>
            <pc:sldMk cId="1433644597" sldId="1055"/>
            <ac:spMk id="3" creationId="{9219606B-BDC7-7EEB-15CF-36D3FD7FADF3}"/>
          </ac:spMkLst>
        </pc:spChg>
        <pc:picChg chg="add mod ord">
          <ac:chgData name="Anna Stevenson" userId="S::a.stevenson@uwtsd.ac.uk::ae8dda73-5b0a-4ab6-8413-d9e5d0f56ad1" providerId="AD" clId="Web-{2BEA37FE-B360-9285-EA52-EA1CC2501968}" dt="2024-02-11T10:17:57.494" v="1082"/>
          <ac:picMkLst>
            <pc:docMk/>
            <pc:sldMk cId="1433644597" sldId="1055"/>
            <ac:picMk id="4" creationId="{296149BF-91B4-8531-2DD2-994CDD91D2C3}"/>
          </ac:picMkLst>
        </pc:picChg>
      </pc:sldChg>
    </pc:docChg>
  </pc:docChgLst>
  <pc:docChgLst>
    <pc:chgData name="Anna Stevenson" userId="S::a.stevenson@uwtsd.ac.uk::ae8dda73-5b0a-4ab6-8413-d9e5d0f56ad1" providerId="AD" clId="Web-{C5905874-F810-4F08-89E1-D6A50BBAA887}"/>
    <pc:docChg chg="modSld">
      <pc:chgData name="Anna Stevenson" userId="S::a.stevenson@uwtsd.ac.uk::ae8dda73-5b0a-4ab6-8413-d9e5d0f56ad1" providerId="AD" clId="Web-{C5905874-F810-4F08-89E1-D6A50BBAA887}" dt="2024-02-19T15:16:12.193" v="60" actId="1076"/>
      <pc:docMkLst>
        <pc:docMk/>
      </pc:docMkLst>
      <pc:sldChg chg="modSp">
        <pc:chgData name="Anna Stevenson" userId="S::a.stevenson@uwtsd.ac.uk::ae8dda73-5b0a-4ab6-8413-d9e5d0f56ad1" providerId="AD" clId="Web-{C5905874-F810-4F08-89E1-D6A50BBAA887}" dt="2024-02-19T15:16:12.193" v="60" actId="1076"/>
        <pc:sldMkLst>
          <pc:docMk/>
          <pc:sldMk cId="3547198251" sldId="1111"/>
        </pc:sldMkLst>
        <pc:spChg chg="mod">
          <ac:chgData name="Anna Stevenson" userId="S::a.stevenson@uwtsd.ac.uk::ae8dda73-5b0a-4ab6-8413-d9e5d0f56ad1" providerId="AD" clId="Web-{C5905874-F810-4F08-89E1-D6A50BBAA887}" dt="2024-02-19T15:16:12.193" v="60" actId="1076"/>
          <ac:spMkLst>
            <pc:docMk/>
            <pc:sldMk cId="3547198251" sldId="1111"/>
            <ac:spMk id="3" creationId="{31F9EBBE-B73D-9277-5809-D059DD5944FB}"/>
          </ac:spMkLst>
        </pc:spChg>
      </pc:sldChg>
    </pc:docChg>
  </pc:docChgLst>
  <pc:docChgLst>
    <pc:chgData name="Heddwen Davies" userId="S::heddwen.davies@uwtsd.ac.uk::b3b4628a-d1d7-4a79-b47e-b6ca4059bab0" providerId="AD" clId="Web-{7BA6EB23-EF3E-4EA2-3BFA-EA825D99A79E}"/>
    <pc:docChg chg="modSld">
      <pc:chgData name="Heddwen Davies" userId="S::heddwen.davies@uwtsd.ac.uk::b3b4628a-d1d7-4a79-b47e-b6ca4059bab0" providerId="AD" clId="Web-{7BA6EB23-EF3E-4EA2-3BFA-EA825D99A79E}" dt="2024-01-29T15:28:20.065" v="37" actId="20577"/>
      <pc:docMkLst>
        <pc:docMk/>
      </pc:docMkLst>
      <pc:sldChg chg="modSp">
        <pc:chgData name="Heddwen Davies" userId="S::heddwen.davies@uwtsd.ac.uk::b3b4628a-d1d7-4a79-b47e-b6ca4059bab0" providerId="AD" clId="Web-{7BA6EB23-EF3E-4EA2-3BFA-EA825D99A79E}" dt="2024-01-29T15:28:20.065" v="37" actId="20577"/>
        <pc:sldMkLst>
          <pc:docMk/>
          <pc:sldMk cId="453226580" sldId="1009"/>
        </pc:sldMkLst>
        <pc:spChg chg="mod">
          <ac:chgData name="Heddwen Davies" userId="S::heddwen.davies@uwtsd.ac.uk::b3b4628a-d1d7-4a79-b47e-b6ca4059bab0" providerId="AD" clId="Web-{7BA6EB23-EF3E-4EA2-3BFA-EA825D99A79E}" dt="2024-01-29T15:27:47.689" v="24" actId="20577"/>
          <ac:spMkLst>
            <pc:docMk/>
            <pc:sldMk cId="453226580" sldId="1009"/>
            <ac:spMk id="2" creationId="{6791583B-C597-33A8-695F-E567967EF18A}"/>
          </ac:spMkLst>
        </pc:spChg>
        <pc:spChg chg="mod">
          <ac:chgData name="Heddwen Davies" userId="S::heddwen.davies@uwtsd.ac.uk::b3b4628a-d1d7-4a79-b47e-b6ca4059bab0" providerId="AD" clId="Web-{7BA6EB23-EF3E-4EA2-3BFA-EA825D99A79E}" dt="2024-01-29T15:28:20.065" v="37" actId="20577"/>
          <ac:spMkLst>
            <pc:docMk/>
            <pc:sldMk cId="453226580" sldId="1009"/>
            <ac:spMk id="3" creationId="{6F6B2786-B56A-87EA-577A-FD3BC19646B5}"/>
          </ac:spMkLst>
        </pc:spChg>
      </pc:sldChg>
    </pc:docChg>
  </pc:docChgLst>
  <pc:docChgLst>
    <pc:chgData name="Heddwen Davies" userId="S::heddwen.davies@uwtsd.ac.uk::b3b4628a-d1d7-4a79-b47e-b6ca4059bab0" providerId="AD" clId="Web-{21FB8A16-98E0-1DF9-8246-03B9E5D64B5E}"/>
    <pc:docChg chg="addSld delSld modSld sldOrd">
      <pc:chgData name="Heddwen Davies" userId="S::heddwen.davies@uwtsd.ac.uk::b3b4628a-d1d7-4a79-b47e-b6ca4059bab0" providerId="AD" clId="Web-{21FB8A16-98E0-1DF9-8246-03B9E5D64B5E}" dt="2024-02-04T19:00:44.607" v="328" actId="20577"/>
      <pc:docMkLst>
        <pc:docMk/>
      </pc:docMkLst>
      <pc:sldChg chg="modSp ord">
        <pc:chgData name="Heddwen Davies" userId="S::heddwen.davies@uwtsd.ac.uk::b3b4628a-d1d7-4a79-b47e-b6ca4059bab0" providerId="AD" clId="Web-{21FB8A16-98E0-1DF9-8246-03B9E5D64B5E}" dt="2024-02-04T18:59:49.058" v="317" actId="20577"/>
        <pc:sldMkLst>
          <pc:docMk/>
          <pc:sldMk cId="1570406826" sldId="1026"/>
        </pc:sldMkLst>
        <pc:spChg chg="mod">
          <ac:chgData name="Heddwen Davies" userId="S::heddwen.davies@uwtsd.ac.uk::b3b4628a-d1d7-4a79-b47e-b6ca4059bab0" providerId="AD" clId="Web-{21FB8A16-98E0-1DF9-8246-03B9E5D64B5E}" dt="2024-02-04T18:59:49.058" v="317" actId="20577"/>
          <ac:spMkLst>
            <pc:docMk/>
            <pc:sldMk cId="1570406826" sldId="1026"/>
            <ac:spMk id="3" creationId="{87D03766-B51A-7EBA-85F4-38CA3A1386D8}"/>
          </ac:spMkLst>
        </pc:spChg>
      </pc:sldChg>
      <pc:sldChg chg="modNotes">
        <pc:chgData name="Heddwen Davies" userId="S::heddwen.davies@uwtsd.ac.uk::b3b4628a-d1d7-4a79-b47e-b6ca4059bab0" providerId="AD" clId="Web-{21FB8A16-98E0-1DF9-8246-03B9E5D64B5E}" dt="2024-02-04T18:39:25.235" v="3"/>
        <pc:sldMkLst>
          <pc:docMk/>
          <pc:sldMk cId="2663472832" sldId="1027"/>
        </pc:sldMkLst>
      </pc:sldChg>
      <pc:sldChg chg="modSp ord">
        <pc:chgData name="Heddwen Davies" userId="S::heddwen.davies@uwtsd.ac.uk::b3b4628a-d1d7-4a79-b47e-b6ca4059bab0" providerId="AD" clId="Web-{21FB8A16-98E0-1DF9-8246-03B9E5D64B5E}" dt="2024-02-04T19:00:44.607" v="328" actId="20577"/>
        <pc:sldMkLst>
          <pc:docMk/>
          <pc:sldMk cId="3382881657" sldId="1028"/>
        </pc:sldMkLst>
        <pc:spChg chg="mod">
          <ac:chgData name="Heddwen Davies" userId="S::heddwen.davies@uwtsd.ac.uk::b3b4628a-d1d7-4a79-b47e-b6ca4059bab0" providerId="AD" clId="Web-{21FB8A16-98E0-1DF9-8246-03B9E5D64B5E}" dt="2024-02-04T19:00:44.607" v="328" actId="20577"/>
          <ac:spMkLst>
            <pc:docMk/>
            <pc:sldMk cId="3382881657" sldId="1028"/>
            <ac:spMk id="3" creationId="{2A00552A-ACE5-F42F-ED72-12036B53FF73}"/>
          </ac:spMkLst>
        </pc:spChg>
      </pc:sldChg>
      <pc:sldChg chg="modSp new ord modNotes">
        <pc:chgData name="Heddwen Davies" userId="S::heddwen.davies@uwtsd.ac.uk::b3b4628a-d1d7-4a79-b47e-b6ca4059bab0" providerId="AD" clId="Web-{21FB8A16-98E0-1DF9-8246-03B9E5D64B5E}" dt="2024-02-04T18:59:06.724" v="300"/>
        <pc:sldMkLst>
          <pc:docMk/>
          <pc:sldMk cId="459665396" sldId="1029"/>
        </pc:sldMkLst>
        <pc:spChg chg="mod">
          <ac:chgData name="Heddwen Davies" userId="S::heddwen.davies@uwtsd.ac.uk::b3b4628a-d1d7-4a79-b47e-b6ca4059bab0" providerId="AD" clId="Web-{21FB8A16-98E0-1DF9-8246-03B9E5D64B5E}" dt="2024-02-04T18:50:46.450" v="226" actId="20577"/>
          <ac:spMkLst>
            <pc:docMk/>
            <pc:sldMk cId="459665396" sldId="1029"/>
            <ac:spMk id="2" creationId="{07C83745-1E8C-F025-EF09-35899EA1937C}"/>
          </ac:spMkLst>
        </pc:spChg>
        <pc:spChg chg="mod">
          <ac:chgData name="Heddwen Davies" userId="S::heddwen.davies@uwtsd.ac.uk::b3b4628a-d1d7-4a79-b47e-b6ca4059bab0" providerId="AD" clId="Web-{21FB8A16-98E0-1DF9-8246-03B9E5D64B5E}" dt="2024-02-04T18:55:31.727" v="269" actId="20577"/>
          <ac:spMkLst>
            <pc:docMk/>
            <pc:sldMk cId="459665396" sldId="1029"/>
            <ac:spMk id="3" creationId="{AE98A4B8-E7B0-73E9-F113-3A272654483E}"/>
          </ac:spMkLst>
        </pc:spChg>
      </pc:sldChg>
      <pc:sldChg chg="modSp new">
        <pc:chgData name="Heddwen Davies" userId="S::heddwen.davies@uwtsd.ac.uk::b3b4628a-d1d7-4a79-b47e-b6ca4059bab0" providerId="AD" clId="Web-{21FB8A16-98E0-1DF9-8246-03B9E5D64B5E}" dt="2024-02-04T18:59:39.980" v="312" actId="20577"/>
        <pc:sldMkLst>
          <pc:docMk/>
          <pc:sldMk cId="1433820838" sldId="1030"/>
        </pc:sldMkLst>
        <pc:spChg chg="mod">
          <ac:chgData name="Heddwen Davies" userId="S::heddwen.davies@uwtsd.ac.uk::b3b4628a-d1d7-4a79-b47e-b6ca4059bab0" providerId="AD" clId="Web-{21FB8A16-98E0-1DF9-8246-03B9E5D64B5E}" dt="2024-02-04T18:59:39.980" v="312" actId="20577"/>
          <ac:spMkLst>
            <pc:docMk/>
            <pc:sldMk cId="1433820838" sldId="1030"/>
            <ac:spMk id="3" creationId="{FDA4B5E9-2941-BC97-45D5-0B425792B09F}"/>
          </ac:spMkLst>
        </pc:spChg>
      </pc:sldChg>
      <pc:sldChg chg="new del">
        <pc:chgData name="Heddwen Davies" userId="S::heddwen.davies@uwtsd.ac.uk::b3b4628a-d1d7-4a79-b47e-b6ca4059bab0" providerId="AD" clId="Web-{21FB8A16-98E0-1DF9-8246-03B9E5D64B5E}" dt="2024-02-04T18:58:59.724" v="298"/>
        <pc:sldMkLst>
          <pc:docMk/>
          <pc:sldMk cId="2012716155" sldId="1030"/>
        </pc:sldMkLst>
      </pc:sldChg>
    </pc:docChg>
  </pc:docChgLst>
  <pc:docChgLst>
    <pc:chgData name="Heddwen Davies" userId="S::heddwen.davies@uwtsd.ac.uk::b3b4628a-d1d7-4a79-b47e-b6ca4059bab0" providerId="AD" clId="Web-{C736C4BD-E176-C50B-2354-CADEE4BF62BB}"/>
    <pc:docChg chg="addSld delSld modSld sldOrd">
      <pc:chgData name="Heddwen Davies" userId="S::heddwen.davies@uwtsd.ac.uk::b3b4628a-d1d7-4a79-b47e-b6ca4059bab0" providerId="AD" clId="Web-{C736C4BD-E176-C50B-2354-CADEE4BF62BB}" dt="2024-02-26T16:04:16.325" v="350" actId="1076"/>
      <pc:docMkLst>
        <pc:docMk/>
      </pc:docMkLst>
      <pc:sldChg chg="modSp">
        <pc:chgData name="Heddwen Davies" userId="S::heddwen.davies@uwtsd.ac.uk::b3b4628a-d1d7-4a79-b47e-b6ca4059bab0" providerId="AD" clId="Web-{C736C4BD-E176-C50B-2354-CADEE4BF62BB}" dt="2024-02-26T16:02:48.662" v="333" actId="14100"/>
        <pc:sldMkLst>
          <pc:docMk/>
          <pc:sldMk cId="2673264316" sldId="1118"/>
        </pc:sldMkLst>
        <pc:spChg chg="mod">
          <ac:chgData name="Heddwen Davies" userId="S::heddwen.davies@uwtsd.ac.uk::b3b4628a-d1d7-4a79-b47e-b6ca4059bab0" providerId="AD" clId="Web-{C736C4BD-E176-C50B-2354-CADEE4BF62BB}" dt="2024-02-26T16:02:48.662" v="333" actId="14100"/>
          <ac:spMkLst>
            <pc:docMk/>
            <pc:sldMk cId="2673264316" sldId="1118"/>
            <ac:spMk id="3" creationId="{D6165384-7749-D3A7-7669-0C0C35C3E20C}"/>
          </ac:spMkLst>
        </pc:spChg>
      </pc:sldChg>
      <pc:sldChg chg="ord">
        <pc:chgData name="Heddwen Davies" userId="S::heddwen.davies@uwtsd.ac.uk::b3b4628a-d1d7-4a79-b47e-b6ca4059bab0" providerId="AD" clId="Web-{C736C4BD-E176-C50B-2354-CADEE4BF62BB}" dt="2024-02-26T16:00:23.167" v="266"/>
        <pc:sldMkLst>
          <pc:docMk/>
          <pc:sldMk cId="1746948534" sldId="1123"/>
        </pc:sldMkLst>
      </pc:sldChg>
      <pc:sldChg chg="addSp delSp modSp add del ord">
        <pc:chgData name="Heddwen Davies" userId="S::heddwen.davies@uwtsd.ac.uk::b3b4628a-d1d7-4a79-b47e-b6ca4059bab0" providerId="AD" clId="Web-{C736C4BD-E176-C50B-2354-CADEE4BF62BB}" dt="2024-02-26T16:00:12.495" v="265"/>
        <pc:sldMkLst>
          <pc:docMk/>
          <pc:sldMk cId="1492914202" sldId="1124"/>
        </pc:sldMkLst>
        <pc:spChg chg="mod">
          <ac:chgData name="Heddwen Davies" userId="S::heddwen.davies@uwtsd.ac.uk::b3b4628a-d1d7-4a79-b47e-b6ca4059bab0" providerId="AD" clId="Web-{C736C4BD-E176-C50B-2354-CADEE4BF62BB}" dt="2024-02-26T15:53:51.685" v="64" actId="20577"/>
          <ac:spMkLst>
            <pc:docMk/>
            <pc:sldMk cId="1492914202" sldId="1124"/>
            <ac:spMk id="2" creationId="{52F5B430-A0DA-C6E6-56EA-C1E48E74E025}"/>
          </ac:spMkLst>
        </pc:spChg>
        <pc:spChg chg="add del mod">
          <ac:chgData name="Heddwen Davies" userId="S::heddwen.davies@uwtsd.ac.uk::b3b4628a-d1d7-4a79-b47e-b6ca4059bab0" providerId="AD" clId="Web-{C736C4BD-E176-C50B-2354-CADEE4BF62BB}" dt="2024-02-26T15:59:45.758" v="263" actId="14100"/>
          <ac:spMkLst>
            <pc:docMk/>
            <pc:sldMk cId="1492914202" sldId="1124"/>
            <ac:spMk id="4" creationId="{98991C13-AFC0-FB6C-CC76-53304E7F12BD}"/>
          </ac:spMkLst>
        </pc:spChg>
        <pc:spChg chg="mod">
          <ac:chgData name="Heddwen Davies" userId="S::heddwen.davies@uwtsd.ac.uk::b3b4628a-d1d7-4a79-b47e-b6ca4059bab0" providerId="AD" clId="Web-{C736C4BD-E176-C50B-2354-CADEE4BF62BB}" dt="2024-02-26T15:58:53.067" v="212" actId="14100"/>
          <ac:spMkLst>
            <pc:docMk/>
            <pc:sldMk cId="1492914202" sldId="1124"/>
            <ac:spMk id="6" creationId="{C68090FB-3BAC-41BE-DA37-A775559752D3}"/>
          </ac:spMkLst>
        </pc:spChg>
      </pc:sldChg>
      <pc:sldChg chg="modSp">
        <pc:chgData name="Heddwen Davies" userId="S::heddwen.davies@uwtsd.ac.uk::b3b4628a-d1d7-4a79-b47e-b6ca4059bab0" providerId="AD" clId="Web-{C736C4BD-E176-C50B-2354-CADEE4BF62BB}" dt="2024-02-26T16:03:20.743" v="337" actId="20577"/>
        <pc:sldMkLst>
          <pc:docMk/>
          <pc:sldMk cId="2443469280" sldId="1125"/>
        </pc:sldMkLst>
        <pc:spChg chg="mod">
          <ac:chgData name="Heddwen Davies" userId="S::heddwen.davies@uwtsd.ac.uk::b3b4628a-d1d7-4a79-b47e-b6ca4059bab0" providerId="AD" clId="Web-{C736C4BD-E176-C50B-2354-CADEE4BF62BB}" dt="2024-02-26T16:03:20.743" v="337" actId="20577"/>
          <ac:spMkLst>
            <pc:docMk/>
            <pc:sldMk cId="2443469280" sldId="1125"/>
            <ac:spMk id="2" creationId="{716BCEDE-A6A7-DD88-FC79-D312709D9D2B}"/>
          </ac:spMkLst>
        </pc:spChg>
      </pc:sldChg>
      <pc:sldChg chg="ord">
        <pc:chgData name="Heddwen Davies" userId="S::heddwen.davies@uwtsd.ac.uk::b3b4628a-d1d7-4a79-b47e-b6ca4059bab0" providerId="AD" clId="Web-{C736C4BD-E176-C50B-2354-CADEE4BF62BB}" dt="2024-02-26T16:01:23.140" v="268"/>
        <pc:sldMkLst>
          <pc:docMk/>
          <pc:sldMk cId="18900592" sldId="1135"/>
        </pc:sldMkLst>
      </pc:sldChg>
      <pc:sldChg chg="modSp new">
        <pc:chgData name="Heddwen Davies" userId="S::heddwen.davies@uwtsd.ac.uk::b3b4628a-d1d7-4a79-b47e-b6ca4059bab0" providerId="AD" clId="Web-{C736C4BD-E176-C50B-2354-CADEE4BF62BB}" dt="2024-02-26T16:04:16.325" v="350" actId="1076"/>
        <pc:sldMkLst>
          <pc:docMk/>
          <pc:sldMk cId="1390469321" sldId="1140"/>
        </pc:sldMkLst>
        <pc:spChg chg="mod">
          <ac:chgData name="Heddwen Davies" userId="S::heddwen.davies@uwtsd.ac.uk::b3b4628a-d1d7-4a79-b47e-b6ca4059bab0" providerId="AD" clId="Web-{C736C4BD-E176-C50B-2354-CADEE4BF62BB}" dt="2024-02-26T16:04:16.325" v="350" actId="1076"/>
          <ac:spMkLst>
            <pc:docMk/>
            <pc:sldMk cId="1390469321" sldId="1140"/>
            <ac:spMk id="2" creationId="{006C00B0-B022-F89B-E10E-F080E2EB135D}"/>
          </ac:spMkLst>
        </pc:spChg>
        <pc:spChg chg="mod">
          <ac:chgData name="Heddwen Davies" userId="S::heddwen.davies@uwtsd.ac.uk::b3b4628a-d1d7-4a79-b47e-b6ca4059bab0" providerId="AD" clId="Web-{C736C4BD-E176-C50B-2354-CADEE4BF62BB}" dt="2024-02-26T16:04:14.184" v="349" actId="14100"/>
          <ac:spMkLst>
            <pc:docMk/>
            <pc:sldMk cId="1390469321" sldId="1140"/>
            <ac:spMk id="3" creationId="{798AE173-C14F-6F18-C33D-9099933C30AB}"/>
          </ac:spMkLst>
        </pc:spChg>
      </pc:sldChg>
    </pc:docChg>
  </pc:docChgLst>
  <pc:docChgLst>
    <pc:chgData name="Anna Stevenson" userId="S::a.stevenson@uwtsd.ac.uk::ae8dda73-5b0a-4ab6-8413-d9e5d0f56ad1" providerId="AD" clId="Web-{0CCDB55D-C342-AF75-CD8E-D2724685D28C}"/>
    <pc:docChg chg="delSld modSld">
      <pc:chgData name="Anna Stevenson" userId="S::a.stevenson@uwtsd.ac.uk::ae8dda73-5b0a-4ab6-8413-d9e5d0f56ad1" providerId="AD" clId="Web-{0CCDB55D-C342-AF75-CD8E-D2724685D28C}" dt="2024-09-05T10:27:20.457" v="19" actId="20577"/>
      <pc:docMkLst>
        <pc:docMk/>
      </pc:docMkLst>
      <pc:sldChg chg="del">
        <pc:chgData name="Anna Stevenson" userId="S::a.stevenson@uwtsd.ac.uk::ae8dda73-5b0a-4ab6-8413-d9e5d0f56ad1" providerId="AD" clId="Web-{0CCDB55D-C342-AF75-CD8E-D2724685D28C}" dt="2024-09-05T10:26:54.706" v="17"/>
        <pc:sldMkLst>
          <pc:docMk/>
          <pc:sldMk cId="772402360" sldId="953"/>
        </pc:sldMkLst>
      </pc:sldChg>
      <pc:sldChg chg="del">
        <pc:chgData name="Anna Stevenson" userId="S::a.stevenson@uwtsd.ac.uk::ae8dda73-5b0a-4ab6-8413-d9e5d0f56ad1" providerId="AD" clId="Web-{0CCDB55D-C342-AF75-CD8E-D2724685D28C}" dt="2024-09-05T10:26:54.706" v="12"/>
        <pc:sldMkLst>
          <pc:docMk/>
          <pc:sldMk cId="2663472832" sldId="1027"/>
        </pc:sldMkLst>
      </pc:sldChg>
      <pc:sldChg chg="del">
        <pc:chgData name="Anna Stevenson" userId="S::a.stevenson@uwtsd.ac.uk::ae8dda73-5b0a-4ab6-8413-d9e5d0f56ad1" providerId="AD" clId="Web-{0CCDB55D-C342-AF75-CD8E-D2724685D28C}" dt="2024-09-05T10:26:54.706" v="15"/>
        <pc:sldMkLst>
          <pc:docMk/>
          <pc:sldMk cId="443568897" sldId="1081"/>
        </pc:sldMkLst>
      </pc:sldChg>
      <pc:sldChg chg="del">
        <pc:chgData name="Anna Stevenson" userId="S::a.stevenson@uwtsd.ac.uk::ae8dda73-5b0a-4ab6-8413-d9e5d0f56ad1" providerId="AD" clId="Web-{0CCDB55D-C342-AF75-CD8E-D2724685D28C}" dt="2024-09-05T10:26:54.691" v="10"/>
        <pc:sldMkLst>
          <pc:docMk/>
          <pc:sldMk cId="3539577005" sldId="1090"/>
        </pc:sldMkLst>
      </pc:sldChg>
      <pc:sldChg chg="del">
        <pc:chgData name="Anna Stevenson" userId="S::a.stevenson@uwtsd.ac.uk::ae8dda73-5b0a-4ab6-8413-d9e5d0f56ad1" providerId="AD" clId="Web-{0CCDB55D-C342-AF75-CD8E-D2724685D28C}" dt="2024-09-05T10:26:54.706" v="16"/>
        <pc:sldMkLst>
          <pc:docMk/>
          <pc:sldMk cId="2819885120" sldId="1097"/>
        </pc:sldMkLst>
      </pc:sldChg>
      <pc:sldChg chg="del">
        <pc:chgData name="Anna Stevenson" userId="S::a.stevenson@uwtsd.ac.uk::ae8dda73-5b0a-4ab6-8413-d9e5d0f56ad1" providerId="AD" clId="Web-{0CCDB55D-C342-AF75-CD8E-D2724685D28C}" dt="2024-09-05T10:26:54.706" v="13"/>
        <pc:sldMkLst>
          <pc:docMk/>
          <pc:sldMk cId="3547198251" sldId="1111"/>
        </pc:sldMkLst>
      </pc:sldChg>
      <pc:sldChg chg="del">
        <pc:chgData name="Anna Stevenson" userId="S::a.stevenson@uwtsd.ac.uk::ae8dda73-5b0a-4ab6-8413-d9e5d0f56ad1" providerId="AD" clId="Web-{0CCDB55D-C342-AF75-CD8E-D2724685D28C}" dt="2024-09-05T10:26:54.706" v="14"/>
        <pc:sldMkLst>
          <pc:docMk/>
          <pc:sldMk cId="780336989" sldId="1112"/>
        </pc:sldMkLst>
      </pc:sldChg>
      <pc:sldChg chg="del">
        <pc:chgData name="Anna Stevenson" userId="S::a.stevenson@uwtsd.ac.uk::ae8dda73-5b0a-4ab6-8413-d9e5d0f56ad1" providerId="AD" clId="Web-{0CCDB55D-C342-AF75-CD8E-D2724685D28C}" dt="2024-09-05T10:26:54.613" v="5"/>
        <pc:sldMkLst>
          <pc:docMk/>
          <pc:sldMk cId="2596308783" sldId="1126"/>
        </pc:sldMkLst>
      </pc:sldChg>
      <pc:sldChg chg="del">
        <pc:chgData name="Anna Stevenson" userId="S::a.stevenson@uwtsd.ac.uk::ae8dda73-5b0a-4ab6-8413-d9e5d0f56ad1" providerId="AD" clId="Web-{0CCDB55D-C342-AF75-CD8E-D2724685D28C}" dt="2024-09-05T10:26:54.613" v="3"/>
        <pc:sldMkLst>
          <pc:docMk/>
          <pc:sldMk cId="980637711" sldId="1127"/>
        </pc:sldMkLst>
      </pc:sldChg>
      <pc:sldChg chg="del">
        <pc:chgData name="Anna Stevenson" userId="S::a.stevenson@uwtsd.ac.uk::ae8dda73-5b0a-4ab6-8413-d9e5d0f56ad1" providerId="AD" clId="Web-{0CCDB55D-C342-AF75-CD8E-D2724685D28C}" dt="2024-09-05T10:26:54.675" v="9"/>
        <pc:sldMkLst>
          <pc:docMk/>
          <pc:sldMk cId="481186998" sldId="1128"/>
        </pc:sldMkLst>
      </pc:sldChg>
      <pc:sldChg chg="del">
        <pc:chgData name="Anna Stevenson" userId="S::a.stevenson@uwtsd.ac.uk::ae8dda73-5b0a-4ab6-8413-d9e5d0f56ad1" providerId="AD" clId="Web-{0CCDB55D-C342-AF75-CD8E-D2724685D28C}" dt="2024-09-05T10:26:54.628" v="8"/>
        <pc:sldMkLst>
          <pc:docMk/>
          <pc:sldMk cId="186697262" sldId="1129"/>
        </pc:sldMkLst>
      </pc:sldChg>
      <pc:sldChg chg="del">
        <pc:chgData name="Anna Stevenson" userId="S::a.stevenson@uwtsd.ac.uk::ae8dda73-5b0a-4ab6-8413-d9e5d0f56ad1" providerId="AD" clId="Web-{0CCDB55D-C342-AF75-CD8E-D2724685D28C}" dt="2024-09-05T10:26:54.706" v="11"/>
        <pc:sldMkLst>
          <pc:docMk/>
          <pc:sldMk cId="2057707319" sldId="1131"/>
        </pc:sldMkLst>
      </pc:sldChg>
      <pc:sldChg chg="del">
        <pc:chgData name="Anna Stevenson" userId="S::a.stevenson@uwtsd.ac.uk::ae8dda73-5b0a-4ab6-8413-d9e5d0f56ad1" providerId="AD" clId="Web-{0CCDB55D-C342-AF75-CD8E-D2724685D28C}" dt="2024-09-05T10:26:54.613" v="2"/>
        <pc:sldMkLst>
          <pc:docMk/>
          <pc:sldMk cId="3529924481" sldId="1133"/>
        </pc:sldMkLst>
      </pc:sldChg>
      <pc:sldChg chg="del">
        <pc:chgData name="Anna Stevenson" userId="S::a.stevenson@uwtsd.ac.uk::ae8dda73-5b0a-4ab6-8413-d9e5d0f56ad1" providerId="AD" clId="Web-{0CCDB55D-C342-AF75-CD8E-D2724685D28C}" dt="2024-09-05T10:26:54.628" v="6"/>
        <pc:sldMkLst>
          <pc:docMk/>
          <pc:sldMk cId="1840208590" sldId="1134"/>
        </pc:sldMkLst>
      </pc:sldChg>
      <pc:sldChg chg="del">
        <pc:chgData name="Anna Stevenson" userId="S::a.stevenson@uwtsd.ac.uk::ae8dda73-5b0a-4ab6-8413-d9e5d0f56ad1" providerId="AD" clId="Web-{0CCDB55D-C342-AF75-CD8E-D2724685D28C}" dt="2024-09-05T10:26:54.628" v="7"/>
        <pc:sldMkLst>
          <pc:docMk/>
          <pc:sldMk cId="3370721501" sldId="1136"/>
        </pc:sldMkLst>
      </pc:sldChg>
      <pc:sldChg chg="del">
        <pc:chgData name="Anna Stevenson" userId="S::a.stevenson@uwtsd.ac.uk::ae8dda73-5b0a-4ab6-8413-d9e5d0f56ad1" providerId="AD" clId="Web-{0CCDB55D-C342-AF75-CD8E-D2724685D28C}" dt="2024-09-05T10:26:54.613" v="4"/>
        <pc:sldMkLst>
          <pc:docMk/>
          <pc:sldMk cId="274021310" sldId="1137"/>
        </pc:sldMkLst>
      </pc:sldChg>
      <pc:sldChg chg="del">
        <pc:chgData name="Anna Stevenson" userId="S::a.stevenson@uwtsd.ac.uk::ae8dda73-5b0a-4ab6-8413-d9e5d0f56ad1" providerId="AD" clId="Web-{0CCDB55D-C342-AF75-CD8E-D2724685D28C}" dt="2024-09-05T10:26:54.613" v="1"/>
        <pc:sldMkLst>
          <pc:docMk/>
          <pc:sldMk cId="228434279" sldId="1138"/>
        </pc:sldMkLst>
      </pc:sldChg>
      <pc:sldChg chg="del">
        <pc:chgData name="Anna Stevenson" userId="S::a.stevenson@uwtsd.ac.uk::ae8dda73-5b0a-4ab6-8413-d9e5d0f56ad1" providerId="AD" clId="Web-{0CCDB55D-C342-AF75-CD8E-D2724685D28C}" dt="2024-09-05T10:26:54.613" v="0"/>
        <pc:sldMkLst>
          <pc:docMk/>
          <pc:sldMk cId="1948477145" sldId="1139"/>
        </pc:sldMkLst>
      </pc:sldChg>
      <pc:sldChg chg="modSp">
        <pc:chgData name="Anna Stevenson" userId="S::a.stevenson@uwtsd.ac.uk::ae8dda73-5b0a-4ab6-8413-d9e5d0f56ad1" providerId="AD" clId="Web-{0CCDB55D-C342-AF75-CD8E-D2724685D28C}" dt="2024-09-05T10:27:20.457" v="19" actId="20577"/>
        <pc:sldMkLst>
          <pc:docMk/>
          <pc:sldMk cId="1604763228" sldId="1149"/>
        </pc:sldMkLst>
        <pc:spChg chg="mod">
          <ac:chgData name="Anna Stevenson" userId="S::a.stevenson@uwtsd.ac.uk::ae8dda73-5b0a-4ab6-8413-d9e5d0f56ad1" providerId="AD" clId="Web-{0CCDB55D-C342-AF75-CD8E-D2724685D28C}" dt="2024-09-05T10:27:20.457" v="19" actId="20577"/>
          <ac:spMkLst>
            <pc:docMk/>
            <pc:sldMk cId="1604763228" sldId="1149"/>
            <ac:spMk id="3" creationId="{33B694C4-C693-6E46-EC3F-799986490CFC}"/>
          </ac:spMkLst>
        </pc:spChg>
      </pc:sldChg>
    </pc:docChg>
  </pc:docChgLst>
  <pc:docChgLst>
    <pc:chgData name="Anna Stevenson" userId="S::a.stevenson@uwtsd.ac.uk::ae8dda73-5b0a-4ab6-8413-d9e5d0f56ad1" providerId="AD" clId="Web-{D9356ED6-8D14-1547-4B31-6AE058617B0D}"/>
    <pc:docChg chg="addSld delSld modSld">
      <pc:chgData name="Anna Stevenson" userId="S::a.stevenson@uwtsd.ac.uk::ae8dda73-5b0a-4ab6-8413-d9e5d0f56ad1" providerId="AD" clId="Web-{D9356ED6-8D14-1547-4B31-6AE058617B0D}" dt="2023-11-13T12:37:11.546" v="25"/>
      <pc:docMkLst>
        <pc:docMk/>
      </pc:docMkLst>
      <pc:sldChg chg="addSp delSp modSp">
        <pc:chgData name="Anna Stevenson" userId="S::a.stevenson@uwtsd.ac.uk::ae8dda73-5b0a-4ab6-8413-d9e5d0f56ad1" providerId="AD" clId="Web-{D9356ED6-8D14-1547-4B31-6AE058617B0D}" dt="2023-11-13T12:36:16.138" v="19"/>
        <pc:sldMkLst>
          <pc:docMk/>
          <pc:sldMk cId="3822049400" sldId="960"/>
        </pc:sldMkLst>
        <pc:spChg chg="mod">
          <ac:chgData name="Anna Stevenson" userId="S::a.stevenson@uwtsd.ac.uk::ae8dda73-5b0a-4ab6-8413-d9e5d0f56ad1" providerId="AD" clId="Web-{D9356ED6-8D14-1547-4B31-6AE058617B0D}" dt="2023-11-13T12:36:12.950" v="16" actId="20577"/>
          <ac:spMkLst>
            <pc:docMk/>
            <pc:sldMk cId="3822049400" sldId="960"/>
            <ac:spMk id="2" creationId="{60418E9D-005E-4543-BA27-E21599E12BC2}"/>
          </ac:spMkLst>
        </pc:spChg>
        <pc:graphicFrameChg chg="add del mod modGraphic">
          <ac:chgData name="Anna Stevenson" userId="S::a.stevenson@uwtsd.ac.uk::ae8dda73-5b0a-4ab6-8413-d9e5d0f56ad1" providerId="AD" clId="Web-{D9356ED6-8D14-1547-4B31-6AE058617B0D}" dt="2023-11-13T12:36:16.138" v="19"/>
          <ac:graphicFrameMkLst>
            <pc:docMk/>
            <pc:sldMk cId="3822049400" sldId="960"/>
            <ac:graphicFrameMk id="5" creationId="{5F08C3E3-E7B9-9373-6DD7-9B47328D40B2}"/>
          </ac:graphicFrameMkLst>
        </pc:graphicFrameChg>
      </pc:sldChg>
      <pc:sldChg chg="add del">
        <pc:chgData name="Anna Stevenson" userId="S::a.stevenson@uwtsd.ac.uk::ae8dda73-5b0a-4ab6-8413-d9e5d0f56ad1" providerId="AD" clId="Web-{D9356ED6-8D14-1547-4B31-6AE058617B0D}" dt="2023-11-13T12:37:11.546" v="25"/>
        <pc:sldMkLst>
          <pc:docMk/>
          <pc:sldMk cId="554628170" sldId="961"/>
        </pc:sldMkLst>
      </pc:sldChg>
      <pc:sldChg chg="add del">
        <pc:chgData name="Anna Stevenson" userId="S::a.stevenson@uwtsd.ac.uk::ae8dda73-5b0a-4ab6-8413-d9e5d0f56ad1" providerId="AD" clId="Web-{D9356ED6-8D14-1547-4B31-6AE058617B0D}" dt="2023-11-13T12:37:09.874" v="24"/>
        <pc:sldMkLst>
          <pc:docMk/>
          <pc:sldMk cId="2471414560" sldId="963"/>
        </pc:sldMkLst>
      </pc:sldChg>
      <pc:sldChg chg="add del">
        <pc:chgData name="Anna Stevenson" userId="S::a.stevenson@uwtsd.ac.uk::ae8dda73-5b0a-4ab6-8413-d9e5d0f56ad1" providerId="AD" clId="Web-{D9356ED6-8D14-1547-4B31-6AE058617B0D}" dt="2023-11-13T12:37:08.327" v="23"/>
        <pc:sldMkLst>
          <pc:docMk/>
          <pc:sldMk cId="4233091926" sldId="964"/>
        </pc:sldMkLst>
      </pc:sldChg>
    </pc:docChg>
  </pc:docChgLst>
  <pc:docChgLst>
    <pc:chgData name="Anna Stevenson" userId="S::a.stevenson@uwtsd.ac.uk::ae8dda73-5b0a-4ab6-8413-d9e5d0f56ad1" providerId="AD" clId="Web-{8FF3CAE9-8C99-E7BD-F964-B3BC11B61B3E}"/>
    <pc:docChg chg="delSld modSld">
      <pc:chgData name="Anna Stevenson" userId="S::a.stevenson@uwtsd.ac.uk::ae8dda73-5b0a-4ab6-8413-d9e5d0f56ad1" providerId="AD" clId="Web-{8FF3CAE9-8C99-E7BD-F964-B3BC11B61B3E}" dt="2024-01-21T23:03:57.937" v="1" actId="20577"/>
      <pc:docMkLst>
        <pc:docMk/>
      </pc:docMkLst>
      <pc:sldChg chg="modSp">
        <pc:chgData name="Anna Stevenson" userId="S::a.stevenson@uwtsd.ac.uk::ae8dda73-5b0a-4ab6-8413-d9e5d0f56ad1" providerId="AD" clId="Web-{8FF3CAE9-8C99-E7BD-F964-B3BC11B61B3E}" dt="2024-01-21T23:03:57.937" v="1" actId="20577"/>
        <pc:sldMkLst>
          <pc:docMk/>
          <pc:sldMk cId="3560200573" sldId="1005"/>
        </pc:sldMkLst>
        <pc:spChg chg="mod">
          <ac:chgData name="Anna Stevenson" userId="S::a.stevenson@uwtsd.ac.uk::ae8dda73-5b0a-4ab6-8413-d9e5d0f56ad1" providerId="AD" clId="Web-{8FF3CAE9-8C99-E7BD-F964-B3BC11B61B3E}" dt="2024-01-21T23:03:57.937" v="1" actId="20577"/>
          <ac:spMkLst>
            <pc:docMk/>
            <pc:sldMk cId="3560200573" sldId="1005"/>
            <ac:spMk id="2" creationId="{753AD333-2B14-3641-F3FE-63EADBCB29C7}"/>
          </ac:spMkLst>
        </pc:spChg>
      </pc:sldChg>
      <pc:sldChg chg="del">
        <pc:chgData name="Anna Stevenson" userId="S::a.stevenson@uwtsd.ac.uk::ae8dda73-5b0a-4ab6-8413-d9e5d0f56ad1" providerId="AD" clId="Web-{8FF3CAE9-8C99-E7BD-F964-B3BC11B61B3E}" dt="2024-01-21T23:03:50.234" v="0"/>
        <pc:sldMkLst>
          <pc:docMk/>
          <pc:sldMk cId="3160569194" sldId="1006"/>
        </pc:sldMkLst>
      </pc:sldChg>
    </pc:docChg>
  </pc:docChgLst>
  <pc:docChgLst>
    <pc:chgData name="Heddwen Davies" userId="S::heddwen.davies@uwtsd.ac.uk::b3b4628a-d1d7-4a79-b47e-b6ca4059bab0" providerId="AD" clId="Web-{FA5DBAA1-A390-E43C-15B5-02BFCFC8549B}"/>
    <pc:docChg chg="addSld modSld">
      <pc:chgData name="Heddwen Davies" userId="S::heddwen.davies@uwtsd.ac.uk::b3b4628a-d1d7-4a79-b47e-b6ca4059bab0" providerId="AD" clId="Web-{FA5DBAA1-A390-E43C-15B5-02BFCFC8549B}" dt="2023-11-20T11:50:56.041" v="39" actId="20577"/>
      <pc:docMkLst>
        <pc:docMk/>
      </pc:docMkLst>
      <pc:sldChg chg="modSp">
        <pc:chgData name="Heddwen Davies" userId="S::heddwen.davies@uwtsd.ac.uk::b3b4628a-d1d7-4a79-b47e-b6ca4059bab0" providerId="AD" clId="Web-{FA5DBAA1-A390-E43C-15B5-02BFCFC8549B}" dt="2023-11-20T11:49:08.678" v="9" actId="20577"/>
        <pc:sldMkLst>
          <pc:docMk/>
          <pc:sldMk cId="2871193645" sldId="970"/>
        </pc:sldMkLst>
        <pc:spChg chg="mod">
          <ac:chgData name="Heddwen Davies" userId="S::heddwen.davies@uwtsd.ac.uk::b3b4628a-d1d7-4a79-b47e-b6ca4059bab0" providerId="AD" clId="Web-{FA5DBAA1-A390-E43C-15B5-02BFCFC8549B}" dt="2023-11-20T11:49:08.678" v="9" actId="20577"/>
          <ac:spMkLst>
            <pc:docMk/>
            <pc:sldMk cId="2871193645" sldId="970"/>
            <ac:spMk id="3" creationId="{53406644-7797-F8A1-5DA2-67B1052A5337}"/>
          </ac:spMkLst>
        </pc:spChg>
      </pc:sldChg>
      <pc:sldChg chg="modSp">
        <pc:chgData name="Heddwen Davies" userId="S::heddwen.davies@uwtsd.ac.uk::b3b4628a-d1d7-4a79-b47e-b6ca4059bab0" providerId="AD" clId="Web-{FA5DBAA1-A390-E43C-15B5-02BFCFC8549B}" dt="2023-11-20T11:50:56.041" v="39" actId="20577"/>
        <pc:sldMkLst>
          <pc:docMk/>
          <pc:sldMk cId="2748641993" sldId="977"/>
        </pc:sldMkLst>
        <pc:spChg chg="mod">
          <ac:chgData name="Heddwen Davies" userId="S::heddwen.davies@uwtsd.ac.uk::b3b4628a-d1d7-4a79-b47e-b6ca4059bab0" providerId="AD" clId="Web-{FA5DBAA1-A390-E43C-15B5-02BFCFC8549B}" dt="2023-11-20T11:50:56.041" v="39" actId="20577"/>
          <ac:spMkLst>
            <pc:docMk/>
            <pc:sldMk cId="2748641993" sldId="977"/>
            <ac:spMk id="3" creationId="{0D0F29FB-8191-FB11-14F7-A798844D70D3}"/>
          </ac:spMkLst>
        </pc:spChg>
      </pc:sldChg>
      <pc:sldChg chg="addSp delSp modSp new">
        <pc:chgData name="Heddwen Davies" userId="S::heddwen.davies@uwtsd.ac.uk::b3b4628a-d1d7-4a79-b47e-b6ca4059bab0" providerId="AD" clId="Web-{FA5DBAA1-A390-E43C-15B5-02BFCFC8549B}" dt="2023-11-20T11:48:52.897" v="7" actId="1076"/>
        <pc:sldMkLst>
          <pc:docMk/>
          <pc:sldMk cId="3292899697" sldId="992"/>
        </pc:sldMkLst>
        <pc:spChg chg="del">
          <ac:chgData name="Heddwen Davies" userId="S::heddwen.davies@uwtsd.ac.uk::b3b4628a-d1d7-4a79-b47e-b6ca4059bab0" providerId="AD" clId="Web-{FA5DBAA1-A390-E43C-15B5-02BFCFC8549B}" dt="2023-11-20T11:48:29.193" v="1"/>
          <ac:spMkLst>
            <pc:docMk/>
            <pc:sldMk cId="3292899697" sldId="992"/>
            <ac:spMk id="3" creationId="{378231D2-3545-A47D-EE9E-14D68BCD3542}"/>
          </ac:spMkLst>
        </pc:spChg>
        <pc:picChg chg="add mod ord modCrop">
          <ac:chgData name="Heddwen Davies" userId="S::heddwen.davies@uwtsd.ac.uk::b3b4628a-d1d7-4a79-b47e-b6ca4059bab0" providerId="AD" clId="Web-{FA5DBAA1-A390-E43C-15B5-02BFCFC8549B}" dt="2023-11-20T11:48:52.897" v="7" actId="1076"/>
          <ac:picMkLst>
            <pc:docMk/>
            <pc:sldMk cId="3292899697" sldId="992"/>
            <ac:picMk id="4" creationId="{1B3D6EBB-02CB-C147-C6C3-42959E8DBB45}"/>
          </ac:picMkLst>
        </pc:picChg>
      </pc:sldChg>
    </pc:docChg>
  </pc:docChgLst>
  <pc:docChgLst>
    <pc:chgData name="Anna Stevenson" userId="S::a.stevenson@uwtsd.ac.uk::ae8dda73-5b0a-4ab6-8413-d9e5d0f56ad1" providerId="AD" clId="Web-{ADDA819F-3EC2-4485-B0EA-0D3812584CC4}"/>
    <pc:docChg chg="addSld modSld sldOrd">
      <pc:chgData name="Anna Stevenson" userId="S::a.stevenson@uwtsd.ac.uk::ae8dda73-5b0a-4ab6-8413-d9e5d0f56ad1" providerId="AD" clId="Web-{ADDA819F-3EC2-4485-B0EA-0D3812584CC4}" dt="2024-02-26T11:35:47.084" v="93"/>
      <pc:docMkLst>
        <pc:docMk/>
      </pc:docMkLst>
      <pc:sldChg chg="modSp">
        <pc:chgData name="Anna Stevenson" userId="S::a.stevenson@uwtsd.ac.uk::ae8dda73-5b0a-4ab6-8413-d9e5d0f56ad1" providerId="AD" clId="Web-{ADDA819F-3EC2-4485-B0EA-0D3812584CC4}" dt="2024-02-26T11:33:52.299" v="53" actId="20577"/>
        <pc:sldMkLst>
          <pc:docMk/>
          <pc:sldMk cId="2663472832" sldId="1027"/>
        </pc:sldMkLst>
        <pc:spChg chg="mod">
          <ac:chgData name="Anna Stevenson" userId="S::a.stevenson@uwtsd.ac.uk::ae8dda73-5b0a-4ab6-8413-d9e5d0f56ad1" providerId="AD" clId="Web-{ADDA819F-3EC2-4485-B0EA-0D3812584CC4}" dt="2024-02-26T11:33:52.299" v="53" actId="20577"/>
          <ac:spMkLst>
            <pc:docMk/>
            <pc:sldMk cId="2663472832" sldId="1027"/>
            <ac:spMk id="3" creationId="{C56020AF-5892-9C6F-1B98-E108340889EA}"/>
          </ac:spMkLst>
        </pc:spChg>
      </pc:sldChg>
      <pc:sldChg chg="modSp">
        <pc:chgData name="Anna Stevenson" userId="S::a.stevenson@uwtsd.ac.uk::ae8dda73-5b0a-4ab6-8413-d9e5d0f56ad1" providerId="AD" clId="Web-{ADDA819F-3EC2-4485-B0EA-0D3812584CC4}" dt="2024-02-26T11:33:43.799" v="48" actId="1076"/>
        <pc:sldMkLst>
          <pc:docMk/>
          <pc:sldMk cId="443568897" sldId="1081"/>
        </pc:sldMkLst>
        <pc:spChg chg="mod">
          <ac:chgData name="Anna Stevenson" userId="S::a.stevenson@uwtsd.ac.uk::ae8dda73-5b0a-4ab6-8413-d9e5d0f56ad1" providerId="AD" clId="Web-{ADDA819F-3EC2-4485-B0EA-0D3812584CC4}" dt="2024-02-26T11:33:41.862" v="47" actId="20577"/>
          <ac:spMkLst>
            <pc:docMk/>
            <pc:sldMk cId="443568897" sldId="1081"/>
            <ac:spMk id="2" creationId="{68E6170A-72AF-A9CC-D519-0F334F2972EF}"/>
          </ac:spMkLst>
        </pc:spChg>
        <pc:spChg chg="mod">
          <ac:chgData name="Anna Stevenson" userId="S::a.stevenson@uwtsd.ac.uk::ae8dda73-5b0a-4ab6-8413-d9e5d0f56ad1" providerId="AD" clId="Web-{ADDA819F-3EC2-4485-B0EA-0D3812584CC4}" dt="2024-02-26T11:33:23.439" v="38" actId="20577"/>
          <ac:spMkLst>
            <pc:docMk/>
            <pc:sldMk cId="443568897" sldId="1081"/>
            <ac:spMk id="3" creationId="{82DD605A-D901-DB60-D780-6A745EA23BC2}"/>
          </ac:spMkLst>
        </pc:spChg>
        <pc:spChg chg="mod">
          <ac:chgData name="Anna Stevenson" userId="S::a.stevenson@uwtsd.ac.uk::ae8dda73-5b0a-4ab6-8413-d9e5d0f56ad1" providerId="AD" clId="Web-{ADDA819F-3EC2-4485-B0EA-0D3812584CC4}" dt="2024-02-26T11:33:43.799" v="48" actId="1076"/>
          <ac:spMkLst>
            <pc:docMk/>
            <pc:sldMk cId="443568897" sldId="1081"/>
            <ac:spMk id="4" creationId="{90BB1871-7B25-A10C-4C7B-7774ECEDC8DC}"/>
          </ac:spMkLst>
        </pc:spChg>
      </pc:sldChg>
      <pc:sldChg chg="modSp">
        <pc:chgData name="Anna Stevenson" userId="S::a.stevenson@uwtsd.ac.uk::ae8dda73-5b0a-4ab6-8413-d9e5d0f56ad1" providerId="AD" clId="Web-{ADDA819F-3EC2-4485-B0EA-0D3812584CC4}" dt="2024-02-26T11:33:13.798" v="36" actId="20577"/>
        <pc:sldMkLst>
          <pc:docMk/>
          <pc:sldMk cId="2819885120" sldId="1097"/>
        </pc:sldMkLst>
        <pc:spChg chg="mod">
          <ac:chgData name="Anna Stevenson" userId="S::a.stevenson@uwtsd.ac.uk::ae8dda73-5b0a-4ab6-8413-d9e5d0f56ad1" providerId="AD" clId="Web-{ADDA819F-3EC2-4485-B0EA-0D3812584CC4}" dt="2024-02-26T11:33:13.798" v="36" actId="20577"/>
          <ac:spMkLst>
            <pc:docMk/>
            <pc:sldMk cId="2819885120" sldId="1097"/>
            <ac:spMk id="3" creationId="{0E8EA1C3-6FD0-8C7E-D5AD-B54DFDE09798}"/>
          </ac:spMkLst>
        </pc:spChg>
      </pc:sldChg>
      <pc:sldChg chg="modSp">
        <pc:chgData name="Anna Stevenson" userId="S::a.stevenson@uwtsd.ac.uk::ae8dda73-5b0a-4ab6-8413-d9e5d0f56ad1" providerId="AD" clId="Web-{ADDA819F-3EC2-4485-B0EA-0D3812584CC4}" dt="2024-02-26T11:32:26.094" v="32" actId="20577"/>
        <pc:sldMkLst>
          <pc:docMk/>
          <pc:sldMk cId="2596308783" sldId="1126"/>
        </pc:sldMkLst>
        <pc:spChg chg="mod">
          <ac:chgData name="Anna Stevenson" userId="S::a.stevenson@uwtsd.ac.uk::ae8dda73-5b0a-4ab6-8413-d9e5d0f56ad1" providerId="AD" clId="Web-{ADDA819F-3EC2-4485-B0EA-0D3812584CC4}" dt="2024-02-26T11:32:26.094" v="32" actId="20577"/>
          <ac:spMkLst>
            <pc:docMk/>
            <pc:sldMk cId="2596308783" sldId="1126"/>
            <ac:spMk id="3" creationId="{4B9B5A54-0963-DD19-A870-D39152E63D42}"/>
          </ac:spMkLst>
        </pc:spChg>
      </pc:sldChg>
      <pc:sldChg chg="ord">
        <pc:chgData name="Anna Stevenson" userId="S::a.stevenson@uwtsd.ac.uk::ae8dda73-5b0a-4ab6-8413-d9e5d0f56ad1" providerId="AD" clId="Web-{ADDA819F-3EC2-4485-B0EA-0D3812584CC4}" dt="2024-02-26T11:32:30.985" v="33"/>
        <pc:sldMkLst>
          <pc:docMk/>
          <pc:sldMk cId="980637711" sldId="1127"/>
        </pc:sldMkLst>
      </pc:sldChg>
      <pc:sldChg chg="modSp">
        <pc:chgData name="Anna Stevenson" userId="S::a.stevenson@uwtsd.ac.uk::ae8dda73-5b0a-4ab6-8413-d9e5d0f56ad1" providerId="AD" clId="Web-{ADDA819F-3EC2-4485-B0EA-0D3812584CC4}" dt="2024-02-26T11:33:58.362" v="55" actId="20577"/>
        <pc:sldMkLst>
          <pc:docMk/>
          <pc:sldMk cId="2057707319" sldId="1131"/>
        </pc:sldMkLst>
        <pc:graphicFrameChg chg="modGraphic">
          <ac:chgData name="Anna Stevenson" userId="S::a.stevenson@uwtsd.ac.uk::ae8dda73-5b0a-4ab6-8413-d9e5d0f56ad1" providerId="AD" clId="Web-{ADDA819F-3EC2-4485-B0EA-0D3812584CC4}" dt="2024-02-26T11:33:58.362" v="55" actId="20577"/>
          <ac:graphicFrameMkLst>
            <pc:docMk/>
            <pc:sldMk cId="2057707319" sldId="1131"/>
            <ac:graphicFrameMk id="5" creationId="{C2A0500B-147D-C7FD-9ABF-0055A6DEDE56}"/>
          </ac:graphicFrameMkLst>
        </pc:graphicFrameChg>
      </pc:sldChg>
      <pc:sldChg chg="addSp delSp modSp">
        <pc:chgData name="Anna Stevenson" userId="S::a.stevenson@uwtsd.ac.uk::ae8dda73-5b0a-4ab6-8413-d9e5d0f56ad1" providerId="AD" clId="Web-{ADDA819F-3EC2-4485-B0EA-0D3812584CC4}" dt="2024-02-26T11:32:08.906" v="21" actId="1076"/>
        <pc:sldMkLst>
          <pc:docMk/>
          <pc:sldMk cId="3529924481" sldId="1133"/>
        </pc:sldMkLst>
        <pc:spChg chg="mod">
          <ac:chgData name="Anna Stevenson" userId="S::a.stevenson@uwtsd.ac.uk::ae8dda73-5b0a-4ab6-8413-d9e5d0f56ad1" providerId="AD" clId="Web-{ADDA819F-3EC2-4485-B0EA-0D3812584CC4}" dt="2024-02-26T11:31:22.639" v="12" actId="20577"/>
          <ac:spMkLst>
            <pc:docMk/>
            <pc:sldMk cId="3529924481" sldId="1133"/>
            <ac:spMk id="2" creationId="{9F860853-B80A-F4AE-53EE-2029E5239C16}"/>
          </ac:spMkLst>
        </pc:spChg>
        <pc:spChg chg="del mod">
          <ac:chgData name="Anna Stevenson" userId="S::a.stevenson@uwtsd.ac.uk::ae8dda73-5b0a-4ab6-8413-d9e5d0f56ad1" providerId="AD" clId="Web-{ADDA819F-3EC2-4485-B0EA-0D3812584CC4}" dt="2024-02-26T11:31:47.202" v="18"/>
          <ac:spMkLst>
            <pc:docMk/>
            <pc:sldMk cId="3529924481" sldId="1133"/>
            <ac:spMk id="3" creationId="{B58CAECB-97A8-1ED5-CE40-C36F805EF079}"/>
          </ac:spMkLst>
        </pc:spChg>
        <pc:picChg chg="add mod">
          <ac:chgData name="Anna Stevenson" userId="S::a.stevenson@uwtsd.ac.uk::ae8dda73-5b0a-4ab6-8413-d9e5d0f56ad1" providerId="AD" clId="Web-{ADDA819F-3EC2-4485-B0EA-0D3812584CC4}" dt="2024-02-26T11:32:08.906" v="21" actId="1076"/>
          <ac:picMkLst>
            <pc:docMk/>
            <pc:sldMk cId="3529924481" sldId="1133"/>
            <ac:picMk id="4" creationId="{6951B829-CCD7-F4D1-114C-225788D111BF}"/>
          </ac:picMkLst>
        </pc:picChg>
      </pc:sldChg>
      <pc:sldChg chg="modSp">
        <pc:chgData name="Anna Stevenson" userId="S::a.stevenson@uwtsd.ac.uk::ae8dda73-5b0a-4ab6-8413-d9e5d0f56ad1" providerId="AD" clId="Web-{ADDA819F-3EC2-4485-B0EA-0D3812584CC4}" dt="2024-02-26T11:35:46.584" v="92" actId="20577"/>
        <pc:sldMkLst>
          <pc:docMk/>
          <pc:sldMk cId="3370721501" sldId="1136"/>
        </pc:sldMkLst>
        <pc:spChg chg="mod">
          <ac:chgData name="Anna Stevenson" userId="S::a.stevenson@uwtsd.ac.uk::ae8dda73-5b0a-4ab6-8413-d9e5d0f56ad1" providerId="AD" clId="Web-{ADDA819F-3EC2-4485-B0EA-0D3812584CC4}" dt="2024-02-26T11:35:46.584" v="92" actId="20577"/>
          <ac:spMkLst>
            <pc:docMk/>
            <pc:sldMk cId="3370721501" sldId="1136"/>
            <ac:spMk id="3" creationId="{9B98135D-202E-DE3A-AAF3-737279A9A2B1}"/>
          </ac:spMkLst>
        </pc:spChg>
      </pc:sldChg>
      <pc:sldChg chg="new">
        <pc:chgData name="Anna Stevenson" userId="S::a.stevenson@uwtsd.ac.uk::ae8dda73-5b0a-4ab6-8413-d9e5d0f56ad1" providerId="AD" clId="Web-{ADDA819F-3EC2-4485-B0EA-0D3812584CC4}" dt="2024-02-26T11:35:47.084" v="93"/>
        <pc:sldMkLst>
          <pc:docMk/>
          <pc:sldMk cId="942755776" sldId="1137"/>
        </pc:sldMkLst>
      </pc:sldChg>
    </pc:docChg>
  </pc:docChgLst>
  <pc:docChgLst>
    <pc:chgData name="Anna Stevenson" userId="S::a.stevenson@uwtsd.ac.uk::ae8dda73-5b0a-4ab6-8413-d9e5d0f56ad1" providerId="AD" clId="Web-{10EBED19-AFDE-2A5D-7BC0-F0A9D7231F41}"/>
    <pc:docChg chg="addSld delSld modSld sldOrd">
      <pc:chgData name="Anna Stevenson" userId="S::a.stevenson@uwtsd.ac.uk::ae8dda73-5b0a-4ab6-8413-d9e5d0f56ad1" providerId="AD" clId="Web-{10EBED19-AFDE-2A5D-7BC0-F0A9D7231F41}" dt="2024-02-26T11:44:10.433" v="47" actId="14100"/>
      <pc:docMkLst>
        <pc:docMk/>
      </pc:docMkLst>
      <pc:sldChg chg="modSp">
        <pc:chgData name="Anna Stevenson" userId="S::a.stevenson@uwtsd.ac.uk::ae8dda73-5b0a-4ab6-8413-d9e5d0f56ad1" providerId="AD" clId="Web-{10EBED19-AFDE-2A5D-7BC0-F0A9D7231F41}" dt="2024-02-26T11:43:38.854" v="40" actId="1076"/>
        <pc:sldMkLst>
          <pc:docMk/>
          <pc:sldMk cId="2819885120" sldId="1097"/>
        </pc:sldMkLst>
        <pc:spChg chg="mod">
          <ac:chgData name="Anna Stevenson" userId="S::a.stevenson@uwtsd.ac.uk::ae8dda73-5b0a-4ab6-8413-d9e5d0f56ad1" providerId="AD" clId="Web-{10EBED19-AFDE-2A5D-7BC0-F0A9D7231F41}" dt="2024-02-26T11:43:38.854" v="40" actId="1076"/>
          <ac:spMkLst>
            <pc:docMk/>
            <pc:sldMk cId="2819885120" sldId="1097"/>
            <ac:spMk id="3" creationId="{0E8EA1C3-6FD0-8C7E-D5AD-B54DFDE09798}"/>
          </ac:spMkLst>
        </pc:spChg>
      </pc:sldChg>
      <pc:sldChg chg="addSp delSp modSp">
        <pc:chgData name="Anna Stevenson" userId="S::a.stevenson@uwtsd.ac.uk::ae8dda73-5b0a-4ab6-8413-d9e5d0f56ad1" providerId="AD" clId="Web-{10EBED19-AFDE-2A5D-7BC0-F0A9D7231F41}" dt="2024-02-26T11:43:59.854" v="42"/>
        <pc:sldMkLst>
          <pc:docMk/>
          <pc:sldMk cId="1492914202" sldId="1124"/>
        </pc:sldMkLst>
        <pc:spChg chg="del">
          <ac:chgData name="Anna Stevenson" userId="S::a.stevenson@uwtsd.ac.uk::ae8dda73-5b0a-4ab6-8413-d9e5d0f56ad1" providerId="AD" clId="Web-{10EBED19-AFDE-2A5D-7BC0-F0A9D7231F41}" dt="2024-02-26T11:43:57.761" v="41"/>
          <ac:spMkLst>
            <pc:docMk/>
            <pc:sldMk cId="1492914202" sldId="1124"/>
            <ac:spMk id="3" creationId="{2BFA1AB1-C504-E49C-97BC-FC4964933F72}"/>
          </ac:spMkLst>
        </pc:spChg>
        <pc:spChg chg="add mod">
          <ac:chgData name="Anna Stevenson" userId="S::a.stevenson@uwtsd.ac.uk::ae8dda73-5b0a-4ab6-8413-d9e5d0f56ad1" providerId="AD" clId="Web-{10EBED19-AFDE-2A5D-7BC0-F0A9D7231F41}" dt="2024-02-26T11:43:59.854" v="42"/>
          <ac:spMkLst>
            <pc:docMk/>
            <pc:sldMk cId="1492914202" sldId="1124"/>
            <ac:spMk id="6" creationId="{C68090FB-3BAC-41BE-DA37-A775559752D3}"/>
          </ac:spMkLst>
        </pc:spChg>
        <pc:picChg chg="add del mod ord">
          <ac:chgData name="Anna Stevenson" userId="S::a.stevenson@uwtsd.ac.uk::ae8dda73-5b0a-4ab6-8413-d9e5d0f56ad1" providerId="AD" clId="Web-{10EBED19-AFDE-2A5D-7BC0-F0A9D7231F41}" dt="2024-02-26T11:43:59.854" v="42"/>
          <ac:picMkLst>
            <pc:docMk/>
            <pc:sldMk cId="1492914202" sldId="1124"/>
            <ac:picMk id="4" creationId="{EA893EE9-9CEE-9069-E3B8-AE0AB18910F8}"/>
          </ac:picMkLst>
        </pc:picChg>
      </pc:sldChg>
      <pc:sldChg chg="modSp">
        <pc:chgData name="Anna Stevenson" userId="S::a.stevenson@uwtsd.ac.uk::ae8dda73-5b0a-4ab6-8413-d9e5d0f56ad1" providerId="AD" clId="Web-{10EBED19-AFDE-2A5D-7BC0-F0A9D7231F41}" dt="2024-02-26T11:41:35.600" v="18" actId="1076"/>
        <pc:sldMkLst>
          <pc:docMk/>
          <pc:sldMk cId="2596308783" sldId="1126"/>
        </pc:sldMkLst>
        <pc:spChg chg="mod">
          <ac:chgData name="Anna Stevenson" userId="S::a.stevenson@uwtsd.ac.uk::ae8dda73-5b0a-4ab6-8413-d9e5d0f56ad1" providerId="AD" clId="Web-{10EBED19-AFDE-2A5D-7BC0-F0A9D7231F41}" dt="2024-02-26T11:41:35.600" v="18" actId="1076"/>
          <ac:spMkLst>
            <pc:docMk/>
            <pc:sldMk cId="2596308783" sldId="1126"/>
            <ac:spMk id="3" creationId="{4B9B5A54-0963-DD19-A870-D39152E63D42}"/>
          </ac:spMkLst>
        </pc:spChg>
      </pc:sldChg>
      <pc:sldChg chg="ord">
        <pc:chgData name="Anna Stevenson" userId="S::a.stevenson@uwtsd.ac.uk::ae8dda73-5b0a-4ab6-8413-d9e5d0f56ad1" providerId="AD" clId="Web-{10EBED19-AFDE-2A5D-7BC0-F0A9D7231F41}" dt="2024-02-26T11:41:15.662" v="1"/>
        <pc:sldMkLst>
          <pc:docMk/>
          <pc:sldMk cId="18900592" sldId="1135"/>
        </pc:sldMkLst>
      </pc:sldChg>
      <pc:sldChg chg="addSp delSp modSp new">
        <pc:chgData name="Anna Stevenson" userId="S::a.stevenson@uwtsd.ac.uk::ae8dda73-5b0a-4ab6-8413-d9e5d0f56ad1" providerId="AD" clId="Web-{10EBED19-AFDE-2A5D-7BC0-F0A9D7231F41}" dt="2024-02-26T11:44:10.433" v="47" actId="14100"/>
        <pc:sldMkLst>
          <pc:docMk/>
          <pc:sldMk cId="274021310" sldId="1137"/>
        </pc:sldMkLst>
        <pc:spChg chg="mod">
          <ac:chgData name="Anna Stevenson" userId="S::a.stevenson@uwtsd.ac.uk::ae8dda73-5b0a-4ab6-8413-d9e5d0f56ad1" providerId="AD" clId="Web-{10EBED19-AFDE-2A5D-7BC0-F0A9D7231F41}" dt="2024-02-26T11:41:50.960" v="30" actId="1076"/>
          <ac:spMkLst>
            <pc:docMk/>
            <pc:sldMk cId="274021310" sldId="1137"/>
            <ac:spMk id="2" creationId="{580A1C89-5FE9-E15E-A1D1-B9A2DDCDE6C1}"/>
          </ac:spMkLst>
        </pc:spChg>
        <pc:spChg chg="del mod">
          <ac:chgData name="Anna Stevenson" userId="S::a.stevenson@uwtsd.ac.uk::ae8dda73-5b0a-4ab6-8413-d9e5d0f56ad1" providerId="AD" clId="Web-{10EBED19-AFDE-2A5D-7BC0-F0A9D7231F41}" dt="2024-02-26T11:44:02.370" v="43"/>
          <ac:spMkLst>
            <pc:docMk/>
            <pc:sldMk cId="274021310" sldId="1137"/>
            <ac:spMk id="3" creationId="{A656A345-0EAC-1FB1-BB5B-CFFAFA84EF30}"/>
          </ac:spMkLst>
        </pc:spChg>
        <pc:picChg chg="add mod ord">
          <ac:chgData name="Anna Stevenson" userId="S::a.stevenson@uwtsd.ac.uk::ae8dda73-5b0a-4ab6-8413-d9e5d0f56ad1" providerId="AD" clId="Web-{10EBED19-AFDE-2A5D-7BC0-F0A9D7231F41}" dt="2024-02-26T11:44:10.433" v="47" actId="14100"/>
          <ac:picMkLst>
            <pc:docMk/>
            <pc:sldMk cId="274021310" sldId="1137"/>
            <ac:picMk id="4" creationId="{96965CCF-D423-12AB-6ACD-83689EF60B79}"/>
          </ac:picMkLst>
        </pc:picChg>
      </pc:sldChg>
      <pc:sldChg chg="del">
        <pc:chgData name="Anna Stevenson" userId="S::a.stevenson@uwtsd.ac.uk::ae8dda73-5b0a-4ab6-8413-d9e5d0f56ad1" providerId="AD" clId="Web-{10EBED19-AFDE-2A5D-7BC0-F0A9D7231F41}" dt="2024-02-26T11:40:33.613" v="0"/>
        <pc:sldMkLst>
          <pc:docMk/>
          <pc:sldMk cId="942755776" sldId="1137"/>
        </pc:sldMkLst>
      </pc:sldChg>
    </pc:docChg>
  </pc:docChgLst>
  <pc:docChgLst>
    <pc:chgData name="Heddwen Davies" userId="S::heddwen.davies@uwtsd.ac.uk::b3b4628a-d1d7-4a79-b47e-b6ca4059bab0" providerId="AD" clId="Web-{BA0F1119-5127-CB51-2FC3-BBA49BF72396}"/>
    <pc:docChg chg="addSld modSld">
      <pc:chgData name="Heddwen Davies" userId="S::heddwen.davies@uwtsd.ac.uk::b3b4628a-d1d7-4a79-b47e-b6ca4059bab0" providerId="AD" clId="Web-{BA0F1119-5127-CB51-2FC3-BBA49BF72396}" dt="2024-01-29T16:05:42.758" v="766" actId="20577"/>
      <pc:docMkLst>
        <pc:docMk/>
      </pc:docMkLst>
      <pc:sldChg chg="modSp">
        <pc:chgData name="Heddwen Davies" userId="S::heddwen.davies@uwtsd.ac.uk::b3b4628a-d1d7-4a79-b47e-b6ca4059bab0" providerId="AD" clId="Web-{BA0F1119-5127-CB51-2FC3-BBA49BF72396}" dt="2024-01-29T15:54:37.178" v="109" actId="20577"/>
        <pc:sldMkLst>
          <pc:docMk/>
          <pc:sldMk cId="453226580" sldId="1009"/>
        </pc:sldMkLst>
        <pc:spChg chg="mod">
          <ac:chgData name="Heddwen Davies" userId="S::heddwen.davies@uwtsd.ac.uk::b3b4628a-d1d7-4a79-b47e-b6ca4059bab0" providerId="AD" clId="Web-{BA0F1119-5127-CB51-2FC3-BBA49BF72396}" dt="2024-01-29T15:54:37.178" v="109" actId="20577"/>
          <ac:spMkLst>
            <pc:docMk/>
            <pc:sldMk cId="453226580" sldId="1009"/>
            <ac:spMk id="3" creationId="{6F6B2786-B56A-87EA-577A-FD3BC19646B5}"/>
          </ac:spMkLst>
        </pc:spChg>
      </pc:sldChg>
      <pc:sldChg chg="modSp">
        <pc:chgData name="Heddwen Davies" userId="S::heddwen.davies@uwtsd.ac.uk::b3b4628a-d1d7-4a79-b47e-b6ca4059bab0" providerId="AD" clId="Web-{BA0F1119-5127-CB51-2FC3-BBA49BF72396}" dt="2024-01-29T15:56:04.211" v="252" actId="20577"/>
        <pc:sldMkLst>
          <pc:docMk/>
          <pc:sldMk cId="3010402501" sldId="1016"/>
        </pc:sldMkLst>
        <pc:spChg chg="mod">
          <ac:chgData name="Heddwen Davies" userId="S::heddwen.davies@uwtsd.ac.uk::b3b4628a-d1d7-4a79-b47e-b6ca4059bab0" providerId="AD" clId="Web-{BA0F1119-5127-CB51-2FC3-BBA49BF72396}" dt="2024-01-29T15:54:42.412" v="117" actId="20577"/>
          <ac:spMkLst>
            <pc:docMk/>
            <pc:sldMk cId="3010402501" sldId="1016"/>
            <ac:spMk id="2" creationId="{F69B923E-C3A7-E5B8-4FF8-1FE31B3B21E5}"/>
          </ac:spMkLst>
        </pc:spChg>
        <pc:spChg chg="mod">
          <ac:chgData name="Heddwen Davies" userId="S::heddwen.davies@uwtsd.ac.uk::b3b4628a-d1d7-4a79-b47e-b6ca4059bab0" providerId="AD" clId="Web-{BA0F1119-5127-CB51-2FC3-BBA49BF72396}" dt="2024-01-29T15:56:04.211" v="252" actId="20577"/>
          <ac:spMkLst>
            <pc:docMk/>
            <pc:sldMk cId="3010402501" sldId="1016"/>
            <ac:spMk id="3" creationId="{75559856-FDD6-8A62-1919-160CBB2CE2EE}"/>
          </ac:spMkLst>
        </pc:spChg>
      </pc:sldChg>
      <pc:sldChg chg="modSp new">
        <pc:chgData name="Heddwen Davies" userId="S::heddwen.davies@uwtsd.ac.uk::b3b4628a-d1d7-4a79-b47e-b6ca4059bab0" providerId="AD" clId="Web-{BA0F1119-5127-CB51-2FC3-BBA49BF72396}" dt="2024-01-29T16:00:55.953" v="572" actId="20577"/>
        <pc:sldMkLst>
          <pc:docMk/>
          <pc:sldMk cId="1186007531" sldId="1018"/>
        </pc:sldMkLst>
        <pc:spChg chg="mod">
          <ac:chgData name="Heddwen Davies" userId="S::heddwen.davies@uwtsd.ac.uk::b3b4628a-d1d7-4a79-b47e-b6ca4059bab0" providerId="AD" clId="Web-{BA0F1119-5127-CB51-2FC3-BBA49BF72396}" dt="2024-01-29T15:56:17.305" v="260" actId="20577"/>
          <ac:spMkLst>
            <pc:docMk/>
            <pc:sldMk cId="1186007531" sldId="1018"/>
            <ac:spMk id="2" creationId="{A65D9C90-9F93-50B5-1F91-87C6CEF1FF82}"/>
          </ac:spMkLst>
        </pc:spChg>
        <pc:spChg chg="mod">
          <ac:chgData name="Heddwen Davies" userId="S::heddwen.davies@uwtsd.ac.uk::b3b4628a-d1d7-4a79-b47e-b6ca4059bab0" providerId="AD" clId="Web-{BA0F1119-5127-CB51-2FC3-BBA49BF72396}" dt="2024-01-29T16:00:55.953" v="572" actId="20577"/>
          <ac:spMkLst>
            <pc:docMk/>
            <pc:sldMk cId="1186007531" sldId="1018"/>
            <ac:spMk id="3" creationId="{DBFFBBDC-4657-7BBF-66B5-80FF5885D32E}"/>
          </ac:spMkLst>
        </pc:spChg>
      </pc:sldChg>
      <pc:sldChg chg="new">
        <pc:chgData name="Heddwen Davies" userId="S::heddwen.davies@uwtsd.ac.uk::b3b4628a-d1d7-4a79-b47e-b6ca4059bab0" providerId="AD" clId="Web-{BA0F1119-5127-CB51-2FC3-BBA49BF72396}" dt="2024-01-29T15:56:13.165" v="254"/>
        <pc:sldMkLst>
          <pc:docMk/>
          <pc:sldMk cId="1498714656" sldId="1019"/>
        </pc:sldMkLst>
      </pc:sldChg>
      <pc:sldChg chg="modSp new">
        <pc:chgData name="Heddwen Davies" userId="S::heddwen.davies@uwtsd.ac.uk::b3b4628a-d1d7-4a79-b47e-b6ca4059bab0" providerId="AD" clId="Web-{BA0F1119-5127-CB51-2FC3-BBA49BF72396}" dt="2024-01-29T16:00:36.234" v="537" actId="20577"/>
        <pc:sldMkLst>
          <pc:docMk/>
          <pc:sldMk cId="2833023247" sldId="1020"/>
        </pc:sldMkLst>
        <pc:spChg chg="mod">
          <ac:chgData name="Heddwen Davies" userId="S::heddwen.davies@uwtsd.ac.uk::b3b4628a-d1d7-4a79-b47e-b6ca4059bab0" providerId="AD" clId="Web-{BA0F1119-5127-CB51-2FC3-BBA49BF72396}" dt="2024-01-29T16:00:36.234" v="537" actId="20577"/>
          <ac:spMkLst>
            <pc:docMk/>
            <pc:sldMk cId="2833023247" sldId="1020"/>
            <ac:spMk id="3" creationId="{6A828C84-2F4E-41F0-4677-A901D8D88360}"/>
          </ac:spMkLst>
        </pc:spChg>
      </pc:sldChg>
      <pc:sldChg chg="modSp new">
        <pc:chgData name="Heddwen Davies" userId="S::heddwen.davies@uwtsd.ac.uk::b3b4628a-d1d7-4a79-b47e-b6ca4059bab0" providerId="AD" clId="Web-{BA0F1119-5127-CB51-2FC3-BBA49BF72396}" dt="2024-01-29T16:02:54.582" v="737" actId="20577"/>
        <pc:sldMkLst>
          <pc:docMk/>
          <pc:sldMk cId="4097489136" sldId="1021"/>
        </pc:sldMkLst>
        <pc:spChg chg="mod">
          <ac:chgData name="Heddwen Davies" userId="S::heddwen.davies@uwtsd.ac.uk::b3b4628a-d1d7-4a79-b47e-b6ca4059bab0" providerId="AD" clId="Web-{BA0F1119-5127-CB51-2FC3-BBA49BF72396}" dt="2024-01-29T15:59:12.201" v="448" actId="20577"/>
          <ac:spMkLst>
            <pc:docMk/>
            <pc:sldMk cId="4097489136" sldId="1021"/>
            <ac:spMk id="2" creationId="{56CA4236-E6B0-C647-9808-5B9280E552C3}"/>
          </ac:spMkLst>
        </pc:spChg>
        <pc:spChg chg="mod">
          <ac:chgData name="Heddwen Davies" userId="S::heddwen.davies@uwtsd.ac.uk::b3b4628a-d1d7-4a79-b47e-b6ca4059bab0" providerId="AD" clId="Web-{BA0F1119-5127-CB51-2FC3-BBA49BF72396}" dt="2024-01-29T16:02:54.582" v="737" actId="20577"/>
          <ac:spMkLst>
            <pc:docMk/>
            <pc:sldMk cId="4097489136" sldId="1021"/>
            <ac:spMk id="3" creationId="{E40F1101-03FD-0A17-0F3C-97F6FCDE6A7D}"/>
          </ac:spMkLst>
        </pc:spChg>
      </pc:sldChg>
      <pc:sldChg chg="modSp new">
        <pc:chgData name="Heddwen Davies" userId="S::heddwen.davies@uwtsd.ac.uk::b3b4628a-d1d7-4a79-b47e-b6ca4059bab0" providerId="AD" clId="Web-{BA0F1119-5127-CB51-2FC3-BBA49BF72396}" dt="2024-01-29T16:05:42.758" v="766" actId="20577"/>
        <pc:sldMkLst>
          <pc:docMk/>
          <pc:sldMk cId="1043757966" sldId="1022"/>
        </pc:sldMkLst>
        <pc:spChg chg="mod">
          <ac:chgData name="Heddwen Davies" userId="S::heddwen.davies@uwtsd.ac.uk::b3b4628a-d1d7-4a79-b47e-b6ca4059bab0" providerId="AD" clId="Web-{BA0F1119-5127-CB51-2FC3-BBA49BF72396}" dt="2024-01-29T16:03:01.676" v="744" actId="20577"/>
          <ac:spMkLst>
            <pc:docMk/>
            <pc:sldMk cId="1043757966" sldId="1022"/>
            <ac:spMk id="2" creationId="{DEB62967-AC38-B42A-40C8-E28E42B49590}"/>
          </ac:spMkLst>
        </pc:spChg>
        <pc:spChg chg="mod">
          <ac:chgData name="Heddwen Davies" userId="S::heddwen.davies@uwtsd.ac.uk::b3b4628a-d1d7-4a79-b47e-b6ca4059bab0" providerId="AD" clId="Web-{BA0F1119-5127-CB51-2FC3-BBA49BF72396}" dt="2024-01-29T16:05:42.758" v="766" actId="20577"/>
          <ac:spMkLst>
            <pc:docMk/>
            <pc:sldMk cId="1043757966" sldId="1022"/>
            <ac:spMk id="3" creationId="{AAAA1C7C-7AAC-E2B7-E2D4-5F1A88E72FD9}"/>
          </ac:spMkLst>
        </pc:spChg>
      </pc:sldChg>
    </pc:docChg>
  </pc:docChgLst>
  <pc:docChgLst>
    <pc:chgData name="Heddwen Davies" userId="S::heddwen.davies@uwtsd.ac.uk::b3b4628a-d1d7-4a79-b47e-b6ca4059bab0" providerId="AD" clId="Web-{081F8B09-5925-12A2-E6A3-36CB2FFDBB71}"/>
    <pc:docChg chg="delSld modSld sldOrd">
      <pc:chgData name="Heddwen Davies" userId="S::heddwen.davies@uwtsd.ac.uk::b3b4628a-d1d7-4a79-b47e-b6ca4059bab0" providerId="AD" clId="Web-{081F8B09-5925-12A2-E6A3-36CB2FFDBB71}" dt="2024-01-29T15:24:39.333" v="28"/>
      <pc:docMkLst>
        <pc:docMk/>
      </pc:docMkLst>
      <pc:sldChg chg="del">
        <pc:chgData name="Heddwen Davies" userId="S::heddwen.davies@uwtsd.ac.uk::b3b4628a-d1d7-4a79-b47e-b6ca4059bab0" providerId="AD" clId="Web-{081F8B09-5925-12A2-E6A3-36CB2FFDBB71}" dt="2024-01-29T15:24:32.802" v="27"/>
        <pc:sldMkLst>
          <pc:docMk/>
          <pc:sldMk cId="2511777851" sldId="1004"/>
        </pc:sldMkLst>
      </pc:sldChg>
      <pc:sldChg chg="ord">
        <pc:chgData name="Heddwen Davies" userId="S::heddwen.davies@uwtsd.ac.uk::b3b4628a-d1d7-4a79-b47e-b6ca4059bab0" providerId="AD" clId="Web-{081F8B09-5925-12A2-E6A3-36CB2FFDBB71}" dt="2024-01-29T15:23:46.753" v="20"/>
        <pc:sldMkLst>
          <pc:docMk/>
          <pc:sldMk cId="453226580" sldId="1009"/>
        </pc:sldMkLst>
      </pc:sldChg>
      <pc:sldChg chg="del">
        <pc:chgData name="Heddwen Davies" userId="S::heddwen.davies@uwtsd.ac.uk::b3b4628a-d1d7-4a79-b47e-b6ca4059bab0" providerId="AD" clId="Web-{081F8B09-5925-12A2-E6A3-36CB2FFDBB71}" dt="2024-01-29T15:24:39.333" v="28"/>
        <pc:sldMkLst>
          <pc:docMk/>
          <pc:sldMk cId="2037085672" sldId="1010"/>
        </pc:sldMkLst>
      </pc:sldChg>
      <pc:sldChg chg="del">
        <pc:chgData name="Heddwen Davies" userId="S::heddwen.davies@uwtsd.ac.uk::b3b4628a-d1d7-4a79-b47e-b6ca4059bab0" providerId="AD" clId="Web-{081F8B09-5925-12A2-E6A3-36CB2FFDBB71}" dt="2024-01-29T15:24:31.208" v="26"/>
        <pc:sldMkLst>
          <pc:docMk/>
          <pc:sldMk cId="410801185" sldId="1011"/>
        </pc:sldMkLst>
      </pc:sldChg>
      <pc:sldChg chg="modSp ord">
        <pc:chgData name="Heddwen Davies" userId="S::heddwen.davies@uwtsd.ac.uk::b3b4628a-d1d7-4a79-b47e-b6ca4059bab0" providerId="AD" clId="Web-{081F8B09-5925-12A2-E6A3-36CB2FFDBB71}" dt="2024-01-29T15:23:50.597" v="21"/>
        <pc:sldMkLst>
          <pc:docMk/>
          <pc:sldMk cId="1995026660" sldId="1012"/>
        </pc:sldMkLst>
        <pc:spChg chg="mod">
          <ac:chgData name="Heddwen Davies" userId="S::heddwen.davies@uwtsd.ac.uk::b3b4628a-d1d7-4a79-b47e-b6ca4059bab0" providerId="AD" clId="Web-{081F8B09-5925-12A2-E6A3-36CB2FFDBB71}" dt="2024-01-29T15:23:34.503" v="19" actId="20577"/>
          <ac:spMkLst>
            <pc:docMk/>
            <pc:sldMk cId="1995026660" sldId="1012"/>
            <ac:spMk id="3" creationId="{454C5D3D-8771-FD8F-A244-E957DCC21193}"/>
          </ac:spMkLst>
        </pc:spChg>
      </pc:sldChg>
      <pc:sldChg chg="del">
        <pc:chgData name="Heddwen Davies" userId="S::heddwen.davies@uwtsd.ac.uk::b3b4628a-d1d7-4a79-b47e-b6ca4059bab0" providerId="AD" clId="Web-{081F8B09-5925-12A2-E6A3-36CB2FFDBB71}" dt="2024-01-29T15:24:17.582" v="24"/>
        <pc:sldMkLst>
          <pc:docMk/>
          <pc:sldMk cId="2128602347" sldId="1013"/>
        </pc:sldMkLst>
      </pc:sldChg>
      <pc:sldChg chg="del">
        <pc:chgData name="Heddwen Davies" userId="S::heddwen.davies@uwtsd.ac.uk::b3b4628a-d1d7-4a79-b47e-b6ca4059bab0" providerId="AD" clId="Web-{081F8B09-5925-12A2-E6A3-36CB2FFDBB71}" dt="2024-01-29T15:24:14.379" v="23"/>
        <pc:sldMkLst>
          <pc:docMk/>
          <pc:sldMk cId="3153391305" sldId="1014"/>
        </pc:sldMkLst>
      </pc:sldChg>
      <pc:sldChg chg="del">
        <pc:chgData name="Heddwen Davies" userId="S::heddwen.davies@uwtsd.ac.uk::b3b4628a-d1d7-4a79-b47e-b6ca4059bab0" providerId="AD" clId="Web-{081F8B09-5925-12A2-E6A3-36CB2FFDBB71}" dt="2024-01-29T15:24:11.551" v="22"/>
        <pc:sldMkLst>
          <pc:docMk/>
          <pc:sldMk cId="4007693690" sldId="1015"/>
        </pc:sldMkLst>
      </pc:sldChg>
      <pc:sldChg chg="del">
        <pc:chgData name="Heddwen Davies" userId="S::heddwen.davies@uwtsd.ac.uk::b3b4628a-d1d7-4a79-b47e-b6ca4059bab0" providerId="AD" clId="Web-{081F8B09-5925-12A2-E6A3-36CB2FFDBB71}" dt="2024-01-29T15:24:27.677" v="25"/>
        <pc:sldMkLst>
          <pc:docMk/>
          <pc:sldMk cId="2700459926" sldId="1017"/>
        </pc:sldMkLst>
      </pc:sldChg>
    </pc:docChg>
  </pc:docChgLst>
  <pc:docChgLst>
    <pc:chgData name="Anna Stevenson" userId="S::a.stevenson@uwtsd.ac.uk::ae8dda73-5b0a-4ab6-8413-d9e5d0f56ad1" providerId="AD" clId="Web-{5E3D1848-FEAE-2CEE-672F-0DB414B3736D}"/>
    <pc:docChg chg="addSld delSld modSld sldOrd">
      <pc:chgData name="Anna Stevenson" userId="S::a.stevenson@uwtsd.ac.uk::ae8dda73-5b0a-4ab6-8413-d9e5d0f56ad1" providerId="AD" clId="Web-{5E3D1848-FEAE-2CEE-672F-0DB414B3736D}" dt="2024-02-22T10:21:05.449" v="428" actId="1076"/>
      <pc:docMkLst>
        <pc:docMk/>
      </pc:docMkLst>
      <pc:sldChg chg="modSp">
        <pc:chgData name="Anna Stevenson" userId="S::a.stevenson@uwtsd.ac.uk::ae8dda73-5b0a-4ab6-8413-d9e5d0f56ad1" providerId="AD" clId="Web-{5E3D1848-FEAE-2CEE-672F-0DB414B3736D}" dt="2024-02-19T15:57:02.644" v="265"/>
        <pc:sldMkLst>
          <pc:docMk/>
          <pc:sldMk cId="3539577005" sldId="1090"/>
        </pc:sldMkLst>
        <pc:spChg chg="mod">
          <ac:chgData name="Anna Stevenson" userId="S::a.stevenson@uwtsd.ac.uk::ae8dda73-5b0a-4ab6-8413-d9e5d0f56ad1" providerId="AD" clId="Web-{5E3D1848-FEAE-2CEE-672F-0DB414B3736D}" dt="2024-02-19T15:54:36.061" v="163" actId="20577"/>
          <ac:spMkLst>
            <pc:docMk/>
            <pc:sldMk cId="3539577005" sldId="1090"/>
            <ac:spMk id="2" creationId="{AD58760B-F476-D61A-68F3-5E9A6D141B15}"/>
          </ac:spMkLst>
        </pc:spChg>
        <pc:spChg chg="mod">
          <ac:chgData name="Anna Stevenson" userId="S::a.stevenson@uwtsd.ac.uk::ae8dda73-5b0a-4ab6-8413-d9e5d0f56ad1" providerId="AD" clId="Web-{5E3D1848-FEAE-2CEE-672F-0DB414B3736D}" dt="2024-02-19T15:57:00.332" v="263" actId="1076"/>
          <ac:spMkLst>
            <pc:docMk/>
            <pc:sldMk cId="3539577005" sldId="1090"/>
            <ac:spMk id="3" creationId="{F54E14A9-220D-54FB-776D-5290BEB8D8D4}"/>
          </ac:spMkLst>
        </pc:spChg>
        <pc:spChg chg="mod">
          <ac:chgData name="Anna Stevenson" userId="S::a.stevenson@uwtsd.ac.uk::ae8dda73-5b0a-4ab6-8413-d9e5d0f56ad1" providerId="AD" clId="Web-{5E3D1848-FEAE-2CEE-672F-0DB414B3736D}" dt="2024-02-19T15:57:02.644" v="265"/>
          <ac:spMkLst>
            <pc:docMk/>
            <pc:sldMk cId="3539577005" sldId="1090"/>
            <ac:spMk id="4" creationId="{9D530741-FD09-12BE-8415-BC31E9D83C92}"/>
          </ac:spMkLst>
        </pc:spChg>
      </pc:sldChg>
      <pc:sldChg chg="modSp del">
        <pc:chgData name="Anna Stevenson" userId="S::a.stevenson@uwtsd.ac.uk::ae8dda73-5b0a-4ab6-8413-d9e5d0f56ad1" providerId="AD" clId="Web-{5E3D1848-FEAE-2CEE-672F-0DB414B3736D}" dt="2024-02-19T15:49:34.770" v="90"/>
        <pc:sldMkLst>
          <pc:docMk/>
          <pc:sldMk cId="3437660089" sldId="1117"/>
        </pc:sldMkLst>
        <pc:spChg chg="mod">
          <ac:chgData name="Anna Stevenson" userId="S::a.stevenson@uwtsd.ac.uk::ae8dda73-5b0a-4ab6-8413-d9e5d0f56ad1" providerId="AD" clId="Web-{5E3D1848-FEAE-2CEE-672F-0DB414B3736D}" dt="2024-02-19T15:48:59.394" v="75" actId="20577"/>
          <ac:spMkLst>
            <pc:docMk/>
            <pc:sldMk cId="3437660089" sldId="1117"/>
            <ac:spMk id="3" creationId="{DDF6668B-F104-73B5-10BF-52D64B6F131D}"/>
          </ac:spMkLst>
        </pc:spChg>
      </pc:sldChg>
      <pc:sldChg chg="modSp">
        <pc:chgData name="Anna Stevenson" userId="S::a.stevenson@uwtsd.ac.uk::ae8dda73-5b0a-4ab6-8413-d9e5d0f56ad1" providerId="AD" clId="Web-{5E3D1848-FEAE-2CEE-672F-0DB414B3736D}" dt="2024-02-19T15:52:10.806" v="151" actId="20577"/>
        <pc:sldMkLst>
          <pc:docMk/>
          <pc:sldMk cId="2673264316" sldId="1118"/>
        </pc:sldMkLst>
        <pc:spChg chg="mod">
          <ac:chgData name="Anna Stevenson" userId="S::a.stevenson@uwtsd.ac.uk::ae8dda73-5b0a-4ab6-8413-d9e5d0f56ad1" providerId="AD" clId="Web-{5E3D1848-FEAE-2CEE-672F-0DB414B3736D}" dt="2024-02-19T15:52:10.806" v="151" actId="20577"/>
          <ac:spMkLst>
            <pc:docMk/>
            <pc:sldMk cId="2673264316" sldId="1118"/>
            <ac:spMk id="3" creationId="{D6165384-7749-D3A7-7669-0C0C35C3E20C}"/>
          </ac:spMkLst>
        </pc:spChg>
      </pc:sldChg>
      <pc:sldChg chg="modSp add del">
        <pc:chgData name="Anna Stevenson" userId="S::a.stevenson@uwtsd.ac.uk::ae8dda73-5b0a-4ab6-8413-d9e5d0f56ad1" providerId="AD" clId="Web-{5E3D1848-FEAE-2CEE-672F-0DB414B3736D}" dt="2024-02-19T15:50:17.131" v="105" actId="20577"/>
        <pc:sldMkLst>
          <pc:docMk/>
          <pc:sldMk cId="2216224767" sldId="1121"/>
        </pc:sldMkLst>
        <pc:spChg chg="mod">
          <ac:chgData name="Anna Stevenson" userId="S::a.stevenson@uwtsd.ac.uk::ae8dda73-5b0a-4ab6-8413-d9e5d0f56ad1" providerId="AD" clId="Web-{5E3D1848-FEAE-2CEE-672F-0DB414B3736D}" dt="2024-02-19T15:49:03.878" v="79" actId="20577"/>
          <ac:spMkLst>
            <pc:docMk/>
            <pc:sldMk cId="2216224767" sldId="1121"/>
            <ac:spMk id="2" creationId="{DEF43398-F1E1-AB03-075F-C197A151ECCC}"/>
          </ac:spMkLst>
        </pc:spChg>
        <pc:spChg chg="mod">
          <ac:chgData name="Anna Stevenson" userId="S::a.stevenson@uwtsd.ac.uk::ae8dda73-5b0a-4ab6-8413-d9e5d0f56ad1" providerId="AD" clId="Web-{5E3D1848-FEAE-2CEE-672F-0DB414B3736D}" dt="2024-02-19T15:50:17.131" v="105" actId="20577"/>
          <ac:spMkLst>
            <pc:docMk/>
            <pc:sldMk cId="2216224767" sldId="1121"/>
            <ac:spMk id="3" creationId="{D826D94E-C6C3-A9A7-90F2-2CFA4632354D}"/>
          </ac:spMkLst>
        </pc:spChg>
      </pc:sldChg>
      <pc:sldChg chg="modSp modNotes">
        <pc:chgData name="Anna Stevenson" userId="S::a.stevenson@uwtsd.ac.uk::ae8dda73-5b0a-4ab6-8413-d9e5d0f56ad1" providerId="AD" clId="Web-{5E3D1848-FEAE-2CEE-672F-0DB414B3736D}" dt="2024-02-19T15:48:51.378" v="74" actId="20577"/>
        <pc:sldMkLst>
          <pc:docMk/>
          <pc:sldMk cId="857941106" sldId="1122"/>
        </pc:sldMkLst>
        <pc:spChg chg="mod">
          <ac:chgData name="Anna Stevenson" userId="S::a.stevenson@uwtsd.ac.uk::ae8dda73-5b0a-4ab6-8413-d9e5d0f56ad1" providerId="AD" clId="Web-{5E3D1848-FEAE-2CEE-672F-0DB414B3736D}" dt="2024-02-19T15:48:51.378" v="74" actId="20577"/>
          <ac:spMkLst>
            <pc:docMk/>
            <pc:sldMk cId="857941106" sldId="1122"/>
            <ac:spMk id="22" creationId="{9D0A375F-0829-8ABC-47B8-F7112108CCCB}"/>
          </ac:spMkLst>
        </pc:spChg>
      </pc:sldChg>
      <pc:sldChg chg="modSp new">
        <pc:chgData name="Anna Stevenson" userId="S::a.stevenson@uwtsd.ac.uk::ae8dda73-5b0a-4ab6-8413-d9e5d0f56ad1" providerId="AD" clId="Web-{5E3D1848-FEAE-2CEE-672F-0DB414B3736D}" dt="2024-02-19T15:50:55.913" v="111" actId="20577"/>
        <pc:sldMkLst>
          <pc:docMk/>
          <pc:sldMk cId="1492914202" sldId="1124"/>
        </pc:sldMkLst>
        <pc:spChg chg="mod">
          <ac:chgData name="Anna Stevenson" userId="S::a.stevenson@uwtsd.ac.uk::ae8dda73-5b0a-4ab6-8413-d9e5d0f56ad1" providerId="AD" clId="Web-{5E3D1848-FEAE-2CEE-672F-0DB414B3736D}" dt="2024-02-19T15:50:55.913" v="111" actId="20577"/>
          <ac:spMkLst>
            <pc:docMk/>
            <pc:sldMk cId="1492914202" sldId="1124"/>
            <ac:spMk id="2" creationId="{52F5B430-A0DA-C6E6-56EA-C1E48E74E025}"/>
          </ac:spMkLst>
        </pc:spChg>
      </pc:sldChg>
      <pc:sldChg chg="modSp new">
        <pc:chgData name="Anna Stevenson" userId="S::a.stevenson@uwtsd.ac.uk::ae8dda73-5b0a-4ab6-8413-d9e5d0f56ad1" providerId="AD" clId="Web-{5E3D1848-FEAE-2CEE-672F-0DB414B3736D}" dt="2024-02-19T15:51:02.398" v="122" actId="20577"/>
        <pc:sldMkLst>
          <pc:docMk/>
          <pc:sldMk cId="2443469280" sldId="1125"/>
        </pc:sldMkLst>
        <pc:spChg chg="mod">
          <ac:chgData name="Anna Stevenson" userId="S::a.stevenson@uwtsd.ac.uk::ae8dda73-5b0a-4ab6-8413-d9e5d0f56ad1" providerId="AD" clId="Web-{5E3D1848-FEAE-2CEE-672F-0DB414B3736D}" dt="2024-02-19T15:51:02.398" v="122" actId="20577"/>
          <ac:spMkLst>
            <pc:docMk/>
            <pc:sldMk cId="2443469280" sldId="1125"/>
            <ac:spMk id="2" creationId="{716BCEDE-A6A7-DD88-FC79-D312709D9D2B}"/>
          </ac:spMkLst>
        </pc:spChg>
      </pc:sldChg>
      <pc:sldChg chg="modSp new">
        <pc:chgData name="Anna Stevenson" userId="S::a.stevenson@uwtsd.ac.uk::ae8dda73-5b0a-4ab6-8413-d9e5d0f56ad1" providerId="AD" clId="Web-{5E3D1848-FEAE-2CEE-672F-0DB414B3736D}" dt="2024-02-19T16:01:49.372" v="420" actId="20577"/>
        <pc:sldMkLst>
          <pc:docMk/>
          <pc:sldMk cId="2596308783" sldId="1126"/>
        </pc:sldMkLst>
        <pc:spChg chg="mod">
          <ac:chgData name="Anna Stevenson" userId="S::a.stevenson@uwtsd.ac.uk::ae8dda73-5b0a-4ab6-8413-d9e5d0f56ad1" providerId="AD" clId="Web-{5E3D1848-FEAE-2CEE-672F-0DB414B3736D}" dt="2024-02-19T15:57:13.629" v="266" actId="1076"/>
          <ac:spMkLst>
            <pc:docMk/>
            <pc:sldMk cId="2596308783" sldId="1126"/>
            <ac:spMk id="2" creationId="{85F38587-66B9-99AE-F091-45CD6CCAC1D3}"/>
          </ac:spMkLst>
        </pc:spChg>
        <pc:spChg chg="mod">
          <ac:chgData name="Anna Stevenson" userId="S::a.stevenson@uwtsd.ac.uk::ae8dda73-5b0a-4ab6-8413-d9e5d0f56ad1" providerId="AD" clId="Web-{5E3D1848-FEAE-2CEE-672F-0DB414B3736D}" dt="2024-02-19T16:01:49.372" v="420" actId="20577"/>
          <ac:spMkLst>
            <pc:docMk/>
            <pc:sldMk cId="2596308783" sldId="1126"/>
            <ac:spMk id="3" creationId="{4B9B5A54-0963-DD19-A870-D39152E63D42}"/>
          </ac:spMkLst>
        </pc:spChg>
      </pc:sldChg>
      <pc:sldChg chg="modSp new">
        <pc:chgData name="Anna Stevenson" userId="S::a.stevenson@uwtsd.ac.uk::ae8dda73-5b0a-4ab6-8413-d9e5d0f56ad1" providerId="AD" clId="Web-{5E3D1848-FEAE-2CEE-672F-0DB414B3736D}" dt="2024-02-19T15:56:45.597" v="256" actId="1076"/>
        <pc:sldMkLst>
          <pc:docMk/>
          <pc:sldMk cId="980637711" sldId="1127"/>
        </pc:sldMkLst>
        <pc:spChg chg="mod">
          <ac:chgData name="Anna Stevenson" userId="S::a.stevenson@uwtsd.ac.uk::ae8dda73-5b0a-4ab6-8413-d9e5d0f56ad1" providerId="AD" clId="Web-{5E3D1848-FEAE-2CEE-672F-0DB414B3736D}" dt="2024-02-19T15:56:45.597" v="256" actId="1076"/>
          <ac:spMkLst>
            <pc:docMk/>
            <pc:sldMk cId="980637711" sldId="1127"/>
            <ac:spMk id="2" creationId="{2BBD4DE9-6B8D-EB10-4172-0F1858DDB0E0}"/>
          </ac:spMkLst>
        </pc:spChg>
      </pc:sldChg>
      <pc:sldChg chg="modSp new">
        <pc:chgData name="Anna Stevenson" userId="S::a.stevenson@uwtsd.ac.uk::ae8dda73-5b0a-4ab6-8413-d9e5d0f56ad1" providerId="AD" clId="Web-{5E3D1848-FEAE-2CEE-672F-0DB414B3736D}" dt="2024-02-19T15:58:08.724" v="301" actId="1076"/>
        <pc:sldMkLst>
          <pc:docMk/>
          <pc:sldMk cId="481186998" sldId="1128"/>
        </pc:sldMkLst>
        <pc:spChg chg="mod">
          <ac:chgData name="Anna Stevenson" userId="S::a.stevenson@uwtsd.ac.uk::ae8dda73-5b0a-4ab6-8413-d9e5d0f56ad1" providerId="AD" clId="Web-{5E3D1848-FEAE-2CEE-672F-0DB414B3736D}" dt="2024-02-19T15:58:08.724" v="301" actId="1076"/>
          <ac:spMkLst>
            <pc:docMk/>
            <pc:sldMk cId="481186998" sldId="1128"/>
            <ac:spMk id="2" creationId="{D9499938-7588-EAA3-4255-AC5C5C54BC49}"/>
          </ac:spMkLst>
        </pc:spChg>
      </pc:sldChg>
      <pc:sldChg chg="modSp new">
        <pc:chgData name="Anna Stevenson" userId="S::a.stevenson@uwtsd.ac.uk::ae8dda73-5b0a-4ab6-8413-d9e5d0f56ad1" providerId="AD" clId="Web-{5E3D1848-FEAE-2CEE-672F-0DB414B3736D}" dt="2024-02-19T15:59:21.008" v="328" actId="20577"/>
        <pc:sldMkLst>
          <pc:docMk/>
          <pc:sldMk cId="186697262" sldId="1129"/>
        </pc:sldMkLst>
        <pc:spChg chg="mod">
          <ac:chgData name="Anna Stevenson" userId="S::a.stevenson@uwtsd.ac.uk::ae8dda73-5b0a-4ab6-8413-d9e5d0f56ad1" providerId="AD" clId="Web-{5E3D1848-FEAE-2CEE-672F-0DB414B3736D}" dt="2024-02-19T15:58:20.147" v="303"/>
          <ac:spMkLst>
            <pc:docMk/>
            <pc:sldMk cId="186697262" sldId="1129"/>
            <ac:spMk id="2" creationId="{88560043-9166-3204-7521-C3EC55B923A4}"/>
          </ac:spMkLst>
        </pc:spChg>
        <pc:spChg chg="mod">
          <ac:chgData name="Anna Stevenson" userId="S::a.stevenson@uwtsd.ac.uk::ae8dda73-5b0a-4ab6-8413-d9e5d0f56ad1" providerId="AD" clId="Web-{5E3D1848-FEAE-2CEE-672F-0DB414B3736D}" dt="2024-02-19T15:59:21.008" v="328" actId="20577"/>
          <ac:spMkLst>
            <pc:docMk/>
            <pc:sldMk cId="186697262" sldId="1129"/>
            <ac:spMk id="3" creationId="{AD658189-8965-2D54-A804-7311250E4D7A}"/>
          </ac:spMkLst>
        </pc:spChg>
      </pc:sldChg>
      <pc:sldChg chg="modSp new">
        <pc:chgData name="Anna Stevenson" userId="S::a.stevenson@uwtsd.ac.uk::ae8dda73-5b0a-4ab6-8413-d9e5d0f56ad1" providerId="AD" clId="Web-{5E3D1848-FEAE-2CEE-672F-0DB414B3736D}" dt="2024-02-22T10:21:05.449" v="428" actId="1076"/>
        <pc:sldMkLst>
          <pc:docMk/>
          <pc:sldMk cId="1748490874" sldId="1130"/>
        </pc:sldMkLst>
        <pc:spChg chg="mod">
          <ac:chgData name="Anna Stevenson" userId="S::a.stevenson@uwtsd.ac.uk::ae8dda73-5b0a-4ab6-8413-d9e5d0f56ad1" providerId="AD" clId="Web-{5E3D1848-FEAE-2CEE-672F-0DB414B3736D}" dt="2024-02-22T10:21:05.449" v="428" actId="1076"/>
          <ac:spMkLst>
            <pc:docMk/>
            <pc:sldMk cId="1748490874" sldId="1130"/>
            <ac:spMk id="2" creationId="{DB7739F8-3B6E-FB72-4FA9-59FFAFC99829}"/>
          </ac:spMkLst>
        </pc:spChg>
        <pc:spChg chg="mod">
          <ac:chgData name="Anna Stevenson" userId="S::a.stevenson@uwtsd.ac.uk::ae8dda73-5b0a-4ab6-8413-d9e5d0f56ad1" providerId="AD" clId="Web-{5E3D1848-FEAE-2CEE-672F-0DB414B3736D}" dt="2024-02-19T16:00:00.369" v="346" actId="20577"/>
          <ac:spMkLst>
            <pc:docMk/>
            <pc:sldMk cId="1748490874" sldId="1130"/>
            <ac:spMk id="3" creationId="{0B872706-930B-7EF7-9943-4408BBD28262}"/>
          </ac:spMkLst>
        </pc:spChg>
      </pc:sldChg>
      <pc:sldChg chg="modSp new ord">
        <pc:chgData name="Anna Stevenson" userId="S::a.stevenson@uwtsd.ac.uk::ae8dda73-5b0a-4ab6-8413-d9e5d0f56ad1" providerId="AD" clId="Web-{5E3D1848-FEAE-2CEE-672F-0DB414B3736D}" dt="2024-02-19T16:01:25.903" v="404" actId="20577"/>
        <pc:sldMkLst>
          <pc:docMk/>
          <pc:sldMk cId="2057707319" sldId="1131"/>
        </pc:sldMkLst>
        <pc:spChg chg="mod">
          <ac:chgData name="Anna Stevenson" userId="S::a.stevenson@uwtsd.ac.uk::ae8dda73-5b0a-4ab6-8413-d9e5d0f56ad1" providerId="AD" clId="Web-{5E3D1848-FEAE-2CEE-672F-0DB414B3736D}" dt="2024-02-19T16:01:21.762" v="392" actId="20577"/>
          <ac:spMkLst>
            <pc:docMk/>
            <pc:sldMk cId="2057707319" sldId="1131"/>
            <ac:spMk id="2" creationId="{644EC024-F86D-9F55-636A-6CE3978812A7}"/>
          </ac:spMkLst>
        </pc:spChg>
        <pc:spChg chg="mod">
          <ac:chgData name="Anna Stevenson" userId="S::a.stevenson@uwtsd.ac.uk::ae8dda73-5b0a-4ab6-8413-d9e5d0f56ad1" providerId="AD" clId="Web-{5E3D1848-FEAE-2CEE-672F-0DB414B3736D}" dt="2024-02-19T16:01:25.903" v="404" actId="20577"/>
          <ac:spMkLst>
            <pc:docMk/>
            <pc:sldMk cId="2057707319" sldId="1131"/>
            <ac:spMk id="3" creationId="{D609784D-49B8-EC3F-4AD8-98FFD0B533EB}"/>
          </ac:spMkLst>
        </pc:spChg>
      </pc:sldChg>
      <pc:sldChg chg="add ord replId">
        <pc:chgData name="Anna Stevenson" userId="S::a.stevenson@uwtsd.ac.uk::ae8dda73-5b0a-4ab6-8413-d9e5d0f56ad1" providerId="AD" clId="Web-{5E3D1848-FEAE-2CEE-672F-0DB414B3736D}" dt="2024-02-19T16:02:10.748" v="426"/>
        <pc:sldMkLst>
          <pc:docMk/>
          <pc:sldMk cId="2134737053" sldId="1132"/>
        </pc:sldMkLst>
      </pc:sldChg>
    </pc:docChg>
  </pc:docChgLst>
  <pc:docChgLst>
    <pc:chgData name="Heddwen Davies" userId="S::heddwen.davies@uwtsd.ac.uk::b3b4628a-d1d7-4a79-b47e-b6ca4059bab0" providerId="AD" clId="Web-{6F773281-585A-039F-1083-30145A8FA558}"/>
    <pc:docChg chg="modSld">
      <pc:chgData name="Heddwen Davies" userId="S::heddwen.davies@uwtsd.ac.uk::b3b4628a-d1d7-4a79-b47e-b6ca4059bab0" providerId="AD" clId="Web-{6F773281-585A-039F-1083-30145A8FA558}" dt="2024-02-26T09:05:54.661" v="7" actId="20577"/>
      <pc:docMkLst>
        <pc:docMk/>
      </pc:docMkLst>
      <pc:sldChg chg="modSp">
        <pc:chgData name="Heddwen Davies" userId="S::heddwen.davies@uwtsd.ac.uk::b3b4628a-d1d7-4a79-b47e-b6ca4059bab0" providerId="AD" clId="Web-{6F773281-585A-039F-1083-30145A8FA558}" dt="2024-02-26T09:05:54.661" v="7" actId="20577"/>
        <pc:sldMkLst>
          <pc:docMk/>
          <pc:sldMk cId="2596308783" sldId="1126"/>
        </pc:sldMkLst>
        <pc:spChg chg="mod">
          <ac:chgData name="Heddwen Davies" userId="S::heddwen.davies@uwtsd.ac.uk::b3b4628a-d1d7-4a79-b47e-b6ca4059bab0" providerId="AD" clId="Web-{6F773281-585A-039F-1083-30145A8FA558}" dt="2024-02-26T09:05:54.661" v="7" actId="20577"/>
          <ac:spMkLst>
            <pc:docMk/>
            <pc:sldMk cId="2596308783" sldId="1126"/>
            <ac:spMk id="3" creationId="{4B9B5A54-0963-DD19-A870-D39152E63D42}"/>
          </ac:spMkLst>
        </pc:spChg>
      </pc:sldChg>
      <pc:sldChg chg="modSp">
        <pc:chgData name="Heddwen Davies" userId="S::heddwen.davies@uwtsd.ac.uk::b3b4628a-d1d7-4a79-b47e-b6ca4059bab0" providerId="AD" clId="Web-{6F773281-585A-039F-1083-30145A8FA558}" dt="2024-02-26T09:05:40.301" v="4" actId="20577"/>
        <pc:sldMkLst>
          <pc:docMk/>
          <pc:sldMk cId="980637711" sldId="1127"/>
        </pc:sldMkLst>
        <pc:spChg chg="mod">
          <ac:chgData name="Heddwen Davies" userId="S::heddwen.davies@uwtsd.ac.uk::b3b4628a-d1d7-4a79-b47e-b6ca4059bab0" providerId="AD" clId="Web-{6F773281-585A-039F-1083-30145A8FA558}" dt="2024-02-26T09:05:40.301" v="4" actId="20577"/>
          <ac:spMkLst>
            <pc:docMk/>
            <pc:sldMk cId="980637711" sldId="1127"/>
            <ac:spMk id="3" creationId="{53E59097-4009-792F-42F2-168DF5BC0F9F}"/>
          </ac:spMkLst>
        </pc:spChg>
      </pc:sldChg>
    </pc:docChg>
  </pc:docChgLst>
  <pc:docChgLst>
    <pc:chgData name="Anna Stevenson" userId="S::a.stevenson@uwtsd.ac.uk::ae8dda73-5b0a-4ab6-8413-d9e5d0f56ad1" providerId="AD" clId="Web-{F5508904-3677-1B90-FA94-6AED75CB0C43}"/>
    <pc:docChg chg="addSld delSld modSld">
      <pc:chgData name="Anna Stevenson" userId="S::a.stevenson@uwtsd.ac.uk::ae8dda73-5b0a-4ab6-8413-d9e5d0f56ad1" providerId="AD" clId="Web-{F5508904-3677-1B90-FA94-6AED75CB0C43}" dt="2024-01-19T16:06:59.607" v="2072"/>
      <pc:docMkLst>
        <pc:docMk/>
      </pc:docMkLst>
      <pc:sldChg chg="delSp modSp del modNotes">
        <pc:chgData name="Anna Stevenson" userId="S::a.stevenson@uwtsd.ac.uk::ae8dda73-5b0a-4ab6-8413-d9e5d0f56ad1" providerId="AD" clId="Web-{F5508904-3677-1B90-FA94-6AED75CB0C43}" dt="2024-01-15T13:43:14.292" v="1223"/>
        <pc:sldMkLst>
          <pc:docMk/>
          <pc:sldMk cId="2871193645" sldId="970"/>
        </pc:sldMkLst>
        <pc:spChg chg="mod">
          <ac:chgData name="Anna Stevenson" userId="S::a.stevenson@uwtsd.ac.uk::ae8dda73-5b0a-4ab6-8413-d9e5d0f56ad1" providerId="AD" clId="Web-{F5508904-3677-1B90-FA94-6AED75CB0C43}" dt="2024-01-15T13:24:33.141" v="962" actId="20577"/>
          <ac:spMkLst>
            <pc:docMk/>
            <pc:sldMk cId="2871193645" sldId="970"/>
            <ac:spMk id="3" creationId="{53406644-7797-F8A1-5DA2-67B1052A5337}"/>
          </ac:spMkLst>
        </pc:spChg>
        <pc:spChg chg="mod">
          <ac:chgData name="Anna Stevenson" userId="S::a.stevenson@uwtsd.ac.uk::ae8dda73-5b0a-4ab6-8413-d9e5d0f56ad1" providerId="AD" clId="Web-{F5508904-3677-1B90-FA94-6AED75CB0C43}" dt="2024-01-15T13:24:30.469" v="959" actId="20577"/>
          <ac:spMkLst>
            <pc:docMk/>
            <pc:sldMk cId="2871193645" sldId="970"/>
            <ac:spMk id="5" creationId="{71C0C76F-818C-DEFE-5AC1-6C1AF77DFC1B}"/>
          </ac:spMkLst>
        </pc:spChg>
        <pc:picChg chg="del">
          <ac:chgData name="Anna Stevenson" userId="S::a.stevenson@uwtsd.ac.uk::ae8dda73-5b0a-4ab6-8413-d9e5d0f56ad1" providerId="AD" clId="Web-{F5508904-3677-1B90-FA94-6AED75CB0C43}" dt="2024-01-15T13:24:33.984" v="963"/>
          <ac:picMkLst>
            <pc:docMk/>
            <pc:sldMk cId="2871193645" sldId="970"/>
            <ac:picMk id="7" creationId="{E066D2DB-9250-A423-5BA1-6EBAD67E415D}"/>
          </ac:picMkLst>
        </pc:picChg>
      </pc:sldChg>
      <pc:sldChg chg="addSp delSp modSp">
        <pc:chgData name="Anna Stevenson" userId="S::a.stevenson@uwtsd.ac.uk::ae8dda73-5b0a-4ab6-8413-d9e5d0f56ad1" providerId="AD" clId="Web-{F5508904-3677-1B90-FA94-6AED75CB0C43}" dt="2024-01-15T13:10:51.954" v="276"/>
        <pc:sldMkLst>
          <pc:docMk/>
          <pc:sldMk cId="2882714645" sldId="993"/>
        </pc:sldMkLst>
        <pc:spChg chg="mod">
          <ac:chgData name="Anna Stevenson" userId="S::a.stevenson@uwtsd.ac.uk::ae8dda73-5b0a-4ab6-8413-d9e5d0f56ad1" providerId="AD" clId="Web-{F5508904-3677-1B90-FA94-6AED75CB0C43}" dt="2024-01-15T12:03:03.570" v="32" actId="20577"/>
          <ac:spMkLst>
            <pc:docMk/>
            <pc:sldMk cId="2882714645" sldId="993"/>
            <ac:spMk id="2" creationId="{E4DE2591-3ECB-9C44-5C2E-5EC6D8FC3EAA}"/>
          </ac:spMkLst>
        </pc:spChg>
        <pc:spChg chg="del">
          <ac:chgData name="Anna Stevenson" userId="S::a.stevenson@uwtsd.ac.uk::ae8dda73-5b0a-4ab6-8413-d9e5d0f56ad1" providerId="AD" clId="Web-{F5508904-3677-1B90-FA94-6AED75CB0C43}" dt="2024-01-15T13:10:51.954" v="276"/>
          <ac:spMkLst>
            <pc:docMk/>
            <pc:sldMk cId="2882714645" sldId="993"/>
            <ac:spMk id="9" creationId="{BACC6370-2D7E-4714-9D71-7542949D7D5D}"/>
          </ac:spMkLst>
        </pc:spChg>
        <pc:spChg chg="del">
          <ac:chgData name="Anna Stevenson" userId="S::a.stevenson@uwtsd.ac.uk::ae8dda73-5b0a-4ab6-8413-d9e5d0f56ad1" providerId="AD" clId="Web-{F5508904-3677-1B90-FA94-6AED75CB0C43}" dt="2024-01-15T13:10:51.954" v="276"/>
          <ac:spMkLst>
            <pc:docMk/>
            <pc:sldMk cId="2882714645" sldId="993"/>
            <ac:spMk id="11" creationId="{F68B3F68-107C-434F-AA38-110D5EA91B85}"/>
          </ac:spMkLst>
        </pc:spChg>
        <pc:spChg chg="del">
          <ac:chgData name="Anna Stevenson" userId="S::a.stevenson@uwtsd.ac.uk::ae8dda73-5b0a-4ab6-8413-d9e5d0f56ad1" providerId="AD" clId="Web-{F5508904-3677-1B90-FA94-6AED75CB0C43}" dt="2024-01-15T13:10:51.954" v="276"/>
          <ac:spMkLst>
            <pc:docMk/>
            <pc:sldMk cId="2882714645" sldId="993"/>
            <ac:spMk id="13" creationId="{AAD0DBB9-1A4B-4391-81D4-CB19F9AB918A}"/>
          </ac:spMkLst>
        </pc:spChg>
        <pc:spChg chg="del">
          <ac:chgData name="Anna Stevenson" userId="S::a.stevenson@uwtsd.ac.uk::ae8dda73-5b0a-4ab6-8413-d9e5d0f56ad1" providerId="AD" clId="Web-{F5508904-3677-1B90-FA94-6AED75CB0C43}" dt="2024-01-15T13:10:51.954" v="276"/>
          <ac:spMkLst>
            <pc:docMk/>
            <pc:sldMk cId="2882714645" sldId="993"/>
            <ac:spMk id="15" creationId="{063BBA22-50EA-4C4D-BE05-F1CE4E63AA56}"/>
          </ac:spMkLst>
        </pc:spChg>
        <pc:spChg chg="add">
          <ac:chgData name="Anna Stevenson" userId="S::a.stevenson@uwtsd.ac.uk::ae8dda73-5b0a-4ab6-8413-d9e5d0f56ad1" providerId="AD" clId="Web-{F5508904-3677-1B90-FA94-6AED75CB0C43}" dt="2024-01-15T13:10:51.954" v="276"/>
          <ac:spMkLst>
            <pc:docMk/>
            <pc:sldMk cId="2882714645" sldId="993"/>
            <ac:spMk id="20" creationId="{BACC6370-2D7E-4714-9D71-7542949D7D5D}"/>
          </ac:spMkLst>
        </pc:spChg>
        <pc:spChg chg="add">
          <ac:chgData name="Anna Stevenson" userId="S::a.stevenson@uwtsd.ac.uk::ae8dda73-5b0a-4ab6-8413-d9e5d0f56ad1" providerId="AD" clId="Web-{F5508904-3677-1B90-FA94-6AED75CB0C43}" dt="2024-01-15T13:10:51.954" v="276"/>
          <ac:spMkLst>
            <pc:docMk/>
            <pc:sldMk cId="2882714645" sldId="993"/>
            <ac:spMk id="22" creationId="{F68B3F68-107C-434F-AA38-110D5EA91B85}"/>
          </ac:spMkLst>
        </pc:spChg>
        <pc:spChg chg="add">
          <ac:chgData name="Anna Stevenson" userId="S::a.stevenson@uwtsd.ac.uk::ae8dda73-5b0a-4ab6-8413-d9e5d0f56ad1" providerId="AD" clId="Web-{F5508904-3677-1B90-FA94-6AED75CB0C43}" dt="2024-01-15T13:10:51.954" v="276"/>
          <ac:spMkLst>
            <pc:docMk/>
            <pc:sldMk cId="2882714645" sldId="993"/>
            <ac:spMk id="24" creationId="{AAD0DBB9-1A4B-4391-81D4-CB19F9AB918A}"/>
          </ac:spMkLst>
        </pc:spChg>
        <pc:spChg chg="add">
          <ac:chgData name="Anna Stevenson" userId="S::a.stevenson@uwtsd.ac.uk::ae8dda73-5b0a-4ab6-8413-d9e5d0f56ad1" providerId="AD" clId="Web-{F5508904-3677-1B90-FA94-6AED75CB0C43}" dt="2024-01-15T13:10:51.954" v="276"/>
          <ac:spMkLst>
            <pc:docMk/>
            <pc:sldMk cId="2882714645" sldId="993"/>
            <ac:spMk id="26" creationId="{063BBA22-50EA-4C4D-BE05-F1CE4E63AA56}"/>
          </ac:spMkLst>
        </pc:spChg>
        <pc:graphicFrameChg chg="mod modGraphic">
          <ac:chgData name="Anna Stevenson" userId="S::a.stevenson@uwtsd.ac.uk::ae8dda73-5b0a-4ab6-8413-d9e5d0f56ad1" providerId="AD" clId="Web-{F5508904-3677-1B90-FA94-6AED75CB0C43}" dt="2024-01-15T13:10:51.954" v="276"/>
          <ac:graphicFrameMkLst>
            <pc:docMk/>
            <pc:sldMk cId="2882714645" sldId="993"/>
            <ac:graphicFrameMk id="5" creationId="{7AE3EAF2-874C-A74F-F6BF-DDE2253066DA}"/>
          </ac:graphicFrameMkLst>
        </pc:graphicFrameChg>
      </pc:sldChg>
      <pc:sldChg chg="delSp modSp">
        <pc:chgData name="Anna Stevenson" userId="S::a.stevenson@uwtsd.ac.uk::ae8dda73-5b0a-4ab6-8413-d9e5d0f56ad1" providerId="AD" clId="Web-{F5508904-3677-1B90-FA94-6AED75CB0C43}" dt="2024-01-15T13:43:13.900" v="1222" actId="20577"/>
        <pc:sldMkLst>
          <pc:docMk/>
          <pc:sldMk cId="730514216" sldId="994"/>
        </pc:sldMkLst>
        <pc:spChg chg="mod">
          <ac:chgData name="Anna Stevenson" userId="S::a.stevenson@uwtsd.ac.uk::ae8dda73-5b0a-4ab6-8413-d9e5d0f56ad1" providerId="AD" clId="Web-{F5508904-3677-1B90-FA94-6AED75CB0C43}" dt="2024-01-15T12:03:25.118" v="71" actId="20577"/>
          <ac:spMkLst>
            <pc:docMk/>
            <pc:sldMk cId="730514216" sldId="994"/>
            <ac:spMk id="3" creationId="{93930EC7-52D9-A4B5-ECF2-857BAD9A3A09}"/>
          </ac:spMkLst>
        </pc:spChg>
        <pc:spChg chg="mod">
          <ac:chgData name="Anna Stevenson" userId="S::a.stevenson@uwtsd.ac.uk::ae8dda73-5b0a-4ab6-8413-d9e5d0f56ad1" providerId="AD" clId="Web-{F5508904-3677-1B90-FA94-6AED75CB0C43}" dt="2024-01-15T13:43:13.900" v="1222" actId="20577"/>
          <ac:spMkLst>
            <pc:docMk/>
            <pc:sldMk cId="730514216" sldId="994"/>
            <ac:spMk id="8" creationId="{C2BD05A4-34A7-6BE5-EEE7-14B63918EC4D}"/>
          </ac:spMkLst>
        </pc:spChg>
        <pc:picChg chg="del">
          <ac:chgData name="Anna Stevenson" userId="S::a.stevenson@uwtsd.ac.uk::ae8dda73-5b0a-4ab6-8413-d9e5d0f56ad1" providerId="AD" clId="Web-{F5508904-3677-1B90-FA94-6AED75CB0C43}" dt="2024-01-15T13:24:19.359" v="955"/>
          <ac:picMkLst>
            <pc:docMk/>
            <pc:sldMk cId="730514216" sldId="994"/>
            <ac:picMk id="5" creationId="{84358FB5-2258-E8CC-B162-EF974A4E9534}"/>
          </ac:picMkLst>
        </pc:picChg>
      </pc:sldChg>
      <pc:sldChg chg="delSp del">
        <pc:chgData name="Anna Stevenson" userId="S::a.stevenson@uwtsd.ac.uk::ae8dda73-5b0a-4ab6-8413-d9e5d0f56ad1" providerId="AD" clId="Web-{F5508904-3677-1B90-FA94-6AED75CB0C43}" dt="2024-01-15T13:45:45.359" v="1248"/>
        <pc:sldMkLst>
          <pc:docMk/>
          <pc:sldMk cId="3107539071" sldId="995"/>
        </pc:sldMkLst>
        <pc:spChg chg="del">
          <ac:chgData name="Anna Stevenson" userId="S::a.stevenson@uwtsd.ac.uk::ae8dda73-5b0a-4ab6-8413-d9e5d0f56ad1" providerId="AD" clId="Web-{F5508904-3677-1B90-FA94-6AED75CB0C43}" dt="2024-01-15T13:24:40.547" v="965"/>
          <ac:spMkLst>
            <pc:docMk/>
            <pc:sldMk cId="3107539071" sldId="995"/>
            <ac:spMk id="6" creationId="{A8114F12-5515-7FA2-B04E-9C852BAF981C}"/>
          </ac:spMkLst>
        </pc:spChg>
      </pc:sldChg>
      <pc:sldChg chg="del">
        <pc:chgData name="Anna Stevenson" userId="S::a.stevenson@uwtsd.ac.uk::ae8dda73-5b0a-4ab6-8413-d9e5d0f56ad1" providerId="AD" clId="Web-{F5508904-3677-1B90-FA94-6AED75CB0C43}" dt="2024-01-15T13:45:47.640" v="1249"/>
        <pc:sldMkLst>
          <pc:docMk/>
          <pc:sldMk cId="3198138475" sldId="996"/>
        </pc:sldMkLst>
      </pc:sldChg>
      <pc:sldChg chg="addSp delSp modSp new modNotes">
        <pc:chgData name="Anna Stevenson" userId="S::a.stevenson@uwtsd.ac.uk::ae8dda73-5b0a-4ab6-8413-d9e5d0f56ad1" providerId="AD" clId="Web-{F5508904-3677-1B90-FA94-6AED75CB0C43}" dt="2024-01-19T15:48:35.443" v="1279"/>
        <pc:sldMkLst>
          <pc:docMk/>
          <pc:sldMk cId="1996024106" sldId="997"/>
        </pc:sldMkLst>
        <pc:spChg chg="mod">
          <ac:chgData name="Anna Stevenson" userId="S::a.stevenson@uwtsd.ac.uk::ae8dda73-5b0a-4ab6-8413-d9e5d0f56ad1" providerId="AD" clId="Web-{F5508904-3677-1B90-FA94-6AED75CB0C43}" dt="2024-01-19T15:48:26.131" v="1274" actId="20577"/>
          <ac:spMkLst>
            <pc:docMk/>
            <pc:sldMk cId="1996024106" sldId="997"/>
            <ac:spMk id="2" creationId="{CFC0692E-8F45-2A66-8999-9BA9E7C65538}"/>
          </ac:spMkLst>
        </pc:spChg>
        <pc:spChg chg="del mod">
          <ac:chgData name="Anna Stevenson" userId="S::a.stevenson@uwtsd.ac.uk::ae8dda73-5b0a-4ab6-8413-d9e5d0f56ad1" providerId="AD" clId="Web-{F5508904-3677-1B90-FA94-6AED75CB0C43}" dt="2024-01-19T15:31:32.274" v="1250"/>
          <ac:spMkLst>
            <pc:docMk/>
            <pc:sldMk cId="1996024106" sldId="997"/>
            <ac:spMk id="3" creationId="{7DE09F03-ECC5-4952-FD63-6A123303E393}"/>
          </ac:spMkLst>
        </pc:spChg>
        <pc:spChg chg="add del mod">
          <ac:chgData name="Anna Stevenson" userId="S::a.stevenson@uwtsd.ac.uk::ae8dda73-5b0a-4ab6-8413-d9e5d0f56ad1" providerId="AD" clId="Web-{F5508904-3677-1B90-FA94-6AED75CB0C43}" dt="2024-01-19T15:47:39.911" v="1262"/>
          <ac:spMkLst>
            <pc:docMk/>
            <pc:sldMk cId="1996024106" sldId="997"/>
            <ac:spMk id="5" creationId="{180D2047-5CC1-8362-5B5F-DDDE554B8CB0}"/>
          </ac:spMkLst>
        </pc:spChg>
      </pc:sldChg>
      <pc:sldChg chg="addSp modSp new mod setBg">
        <pc:chgData name="Anna Stevenson" userId="S::a.stevenson@uwtsd.ac.uk::ae8dda73-5b0a-4ab6-8413-d9e5d0f56ad1" providerId="AD" clId="Web-{F5508904-3677-1B90-FA94-6AED75CB0C43}" dt="2024-01-15T13:25:15.877" v="974" actId="20577"/>
        <pc:sldMkLst>
          <pc:docMk/>
          <pc:sldMk cId="2858196068" sldId="998"/>
        </pc:sldMkLst>
        <pc:spChg chg="mod">
          <ac:chgData name="Anna Stevenson" userId="S::a.stevenson@uwtsd.ac.uk::ae8dda73-5b0a-4ab6-8413-d9e5d0f56ad1" providerId="AD" clId="Web-{F5508904-3677-1B90-FA94-6AED75CB0C43}" dt="2024-01-15T13:10:57.689" v="277"/>
          <ac:spMkLst>
            <pc:docMk/>
            <pc:sldMk cId="2858196068" sldId="998"/>
            <ac:spMk id="2" creationId="{8C1A3E67-11B8-CDAA-8220-537C99FACC8B}"/>
          </ac:spMkLst>
        </pc:spChg>
        <pc:spChg chg="mod">
          <ac:chgData name="Anna Stevenson" userId="S::a.stevenson@uwtsd.ac.uk::ae8dda73-5b0a-4ab6-8413-d9e5d0f56ad1" providerId="AD" clId="Web-{F5508904-3677-1B90-FA94-6AED75CB0C43}" dt="2024-01-15T13:25:15.877" v="974" actId="20577"/>
          <ac:spMkLst>
            <pc:docMk/>
            <pc:sldMk cId="2858196068" sldId="998"/>
            <ac:spMk id="3" creationId="{A44BDD0B-95C7-0DD6-96EC-CE7BDCAEC31A}"/>
          </ac:spMkLst>
        </pc:spChg>
        <pc:spChg chg="add">
          <ac:chgData name="Anna Stevenson" userId="S::a.stevenson@uwtsd.ac.uk::ae8dda73-5b0a-4ab6-8413-d9e5d0f56ad1" providerId="AD" clId="Web-{F5508904-3677-1B90-FA94-6AED75CB0C43}" dt="2024-01-15T13:10:57.689" v="277"/>
          <ac:spMkLst>
            <pc:docMk/>
            <pc:sldMk cId="2858196068" sldId="998"/>
            <ac:spMk id="9" creationId="{2B97F24A-32CE-4C1C-A50D-3016B394DCFB}"/>
          </ac:spMkLst>
        </pc:spChg>
        <pc:spChg chg="add">
          <ac:chgData name="Anna Stevenson" userId="S::a.stevenson@uwtsd.ac.uk::ae8dda73-5b0a-4ab6-8413-d9e5d0f56ad1" providerId="AD" clId="Web-{F5508904-3677-1B90-FA94-6AED75CB0C43}" dt="2024-01-15T13:10:57.689" v="277"/>
          <ac:spMkLst>
            <pc:docMk/>
            <pc:sldMk cId="2858196068" sldId="998"/>
            <ac:spMk id="11" creationId="{CD8B4F24-440B-49E9-B85D-733523DC064B}"/>
          </ac:spMkLst>
        </pc:spChg>
        <pc:picChg chg="add mod modCrop">
          <ac:chgData name="Anna Stevenson" userId="S::a.stevenson@uwtsd.ac.uk::ae8dda73-5b0a-4ab6-8413-d9e5d0f56ad1" providerId="AD" clId="Web-{F5508904-3677-1B90-FA94-6AED75CB0C43}" dt="2024-01-15T13:10:57.689" v="277"/>
          <ac:picMkLst>
            <pc:docMk/>
            <pc:sldMk cId="2858196068" sldId="998"/>
            <ac:picMk id="4" creationId="{23D974BB-78DE-3DA5-626B-83966054A4EC}"/>
          </ac:picMkLst>
        </pc:picChg>
      </pc:sldChg>
      <pc:sldChg chg="addSp delSp modSp new mod setBg modNotes">
        <pc:chgData name="Anna Stevenson" userId="S::a.stevenson@uwtsd.ac.uk::ae8dda73-5b0a-4ab6-8413-d9e5d0f56ad1" providerId="AD" clId="Web-{F5508904-3677-1B90-FA94-6AED75CB0C43}" dt="2024-01-15T13:25:26.408" v="976"/>
        <pc:sldMkLst>
          <pc:docMk/>
          <pc:sldMk cId="781686584" sldId="999"/>
        </pc:sldMkLst>
        <pc:spChg chg="add del">
          <ac:chgData name="Anna Stevenson" userId="S::a.stevenson@uwtsd.ac.uk::ae8dda73-5b0a-4ab6-8413-d9e5d0f56ad1" providerId="AD" clId="Web-{F5508904-3677-1B90-FA94-6AED75CB0C43}" dt="2024-01-15T13:04:45.253" v="128"/>
          <ac:spMkLst>
            <pc:docMk/>
            <pc:sldMk cId="781686584" sldId="999"/>
            <ac:spMk id="2" creationId="{8CFBC7D8-C253-B99A-0319-C803149BA06E}"/>
          </ac:spMkLst>
        </pc:spChg>
        <pc:spChg chg="del">
          <ac:chgData name="Anna Stevenson" userId="S::a.stevenson@uwtsd.ac.uk::ae8dda73-5b0a-4ab6-8413-d9e5d0f56ad1" providerId="AD" clId="Web-{F5508904-3677-1B90-FA94-6AED75CB0C43}" dt="2024-01-15T13:04:39.862" v="125"/>
          <ac:spMkLst>
            <pc:docMk/>
            <pc:sldMk cId="781686584" sldId="999"/>
            <ac:spMk id="3" creationId="{F487C01A-130B-FBE1-ABBB-BE90D64716BA}"/>
          </ac:spMkLst>
        </pc:spChg>
        <pc:spChg chg="add del mod">
          <ac:chgData name="Anna Stevenson" userId="S::a.stevenson@uwtsd.ac.uk::ae8dda73-5b0a-4ab6-8413-d9e5d0f56ad1" providerId="AD" clId="Web-{F5508904-3677-1B90-FA94-6AED75CB0C43}" dt="2024-01-15T13:07:09.212" v="148"/>
          <ac:spMkLst>
            <pc:docMk/>
            <pc:sldMk cId="781686584" sldId="999"/>
            <ac:spMk id="7" creationId="{FAD03E0E-05E3-50B0-BB73-FFADD18B6326}"/>
          </ac:spMkLst>
        </pc:spChg>
        <pc:spChg chg="add del">
          <ac:chgData name="Anna Stevenson" userId="S::a.stevenson@uwtsd.ac.uk::ae8dda73-5b0a-4ab6-8413-d9e5d0f56ad1" providerId="AD" clId="Web-{F5508904-3677-1B90-FA94-6AED75CB0C43}" dt="2024-01-15T13:07:12.509" v="149"/>
          <ac:spMkLst>
            <pc:docMk/>
            <pc:sldMk cId="781686584" sldId="999"/>
            <ac:spMk id="9" creationId="{42A4FC2C-047E-45A5-965D-8E1E3BF09BC6}"/>
          </ac:spMkLst>
        </pc:spChg>
        <pc:spChg chg="add mod">
          <ac:chgData name="Anna Stevenson" userId="S::a.stevenson@uwtsd.ac.uk::ae8dda73-5b0a-4ab6-8413-d9e5d0f56ad1" providerId="AD" clId="Web-{F5508904-3677-1B90-FA94-6AED75CB0C43}" dt="2024-01-15T13:11:49.566" v="294" actId="14100"/>
          <ac:spMkLst>
            <pc:docMk/>
            <pc:sldMk cId="781686584" sldId="999"/>
            <ac:spMk id="11" creationId="{F9F5A604-0311-7938-1C95-79D02BA4AF2E}"/>
          </ac:spMkLst>
        </pc:spChg>
        <pc:picChg chg="add del mod ord">
          <ac:chgData name="Anna Stevenson" userId="S::a.stevenson@uwtsd.ac.uk::ae8dda73-5b0a-4ab6-8413-d9e5d0f56ad1" providerId="AD" clId="Web-{F5508904-3677-1B90-FA94-6AED75CB0C43}" dt="2024-01-15T13:07:05.774" v="147"/>
          <ac:picMkLst>
            <pc:docMk/>
            <pc:sldMk cId="781686584" sldId="999"/>
            <ac:picMk id="4" creationId="{0DEB2B11-1C72-A19D-E4A6-9122845DE29A}"/>
          </ac:picMkLst>
        </pc:picChg>
        <pc:picChg chg="add del mod ord modCrop">
          <ac:chgData name="Anna Stevenson" userId="S::a.stevenson@uwtsd.ac.uk::ae8dda73-5b0a-4ab6-8413-d9e5d0f56ad1" providerId="AD" clId="Web-{F5508904-3677-1B90-FA94-6AED75CB0C43}" dt="2024-01-15T13:25:26.408" v="976"/>
          <ac:picMkLst>
            <pc:docMk/>
            <pc:sldMk cId="781686584" sldId="999"/>
            <ac:picMk id="5" creationId="{F5C3EE92-3863-2DF6-2A8E-F6F9DC284193}"/>
          </ac:picMkLst>
        </pc:picChg>
        <pc:picChg chg="add mod ord modCrop">
          <ac:chgData name="Anna Stevenson" userId="S::a.stevenson@uwtsd.ac.uk::ae8dda73-5b0a-4ab6-8413-d9e5d0f56ad1" providerId="AD" clId="Web-{F5508904-3677-1B90-FA94-6AED75CB0C43}" dt="2024-01-15T13:08:24.371" v="168" actId="14100"/>
          <ac:picMkLst>
            <pc:docMk/>
            <pc:sldMk cId="781686584" sldId="999"/>
            <ac:picMk id="8" creationId="{D8D111EA-3910-3EC7-CD77-3BC32F4FD3CE}"/>
          </ac:picMkLst>
        </pc:picChg>
      </pc:sldChg>
      <pc:sldChg chg="addSp delSp modSp new modNotes">
        <pc:chgData name="Anna Stevenson" userId="S::a.stevenson@uwtsd.ac.uk::ae8dda73-5b0a-4ab6-8413-d9e5d0f56ad1" providerId="AD" clId="Web-{F5508904-3677-1B90-FA94-6AED75CB0C43}" dt="2024-01-19T16:06:59.607" v="2072"/>
        <pc:sldMkLst>
          <pc:docMk/>
          <pc:sldMk cId="1844908547" sldId="1000"/>
        </pc:sldMkLst>
        <pc:spChg chg="del">
          <ac:chgData name="Anna Stevenson" userId="S::a.stevenson@uwtsd.ac.uk::ae8dda73-5b0a-4ab6-8413-d9e5d0f56ad1" providerId="AD" clId="Web-{F5508904-3677-1B90-FA94-6AED75CB0C43}" dt="2024-01-15T13:12:08.113" v="297"/>
          <ac:spMkLst>
            <pc:docMk/>
            <pc:sldMk cId="1844908547" sldId="1000"/>
            <ac:spMk id="2" creationId="{343D20C6-47BA-0B66-59B4-7B9050BB8AFC}"/>
          </ac:spMkLst>
        </pc:spChg>
        <pc:spChg chg="del">
          <ac:chgData name="Anna Stevenson" userId="S::a.stevenson@uwtsd.ac.uk::ae8dda73-5b0a-4ab6-8413-d9e5d0f56ad1" providerId="AD" clId="Web-{F5508904-3677-1B90-FA94-6AED75CB0C43}" dt="2024-01-15T13:12:08.113" v="296"/>
          <ac:spMkLst>
            <pc:docMk/>
            <pc:sldMk cId="1844908547" sldId="1000"/>
            <ac:spMk id="3" creationId="{71E1172C-33AC-C79D-2197-EE0DC6E14C09}"/>
          </ac:spMkLst>
        </pc:spChg>
        <pc:graphicFrameChg chg="add mod modGraphic">
          <ac:chgData name="Anna Stevenson" userId="S::a.stevenson@uwtsd.ac.uk::ae8dda73-5b0a-4ab6-8413-d9e5d0f56ad1" providerId="AD" clId="Web-{F5508904-3677-1B90-FA94-6AED75CB0C43}" dt="2024-01-19T16:06:59.607" v="2072"/>
          <ac:graphicFrameMkLst>
            <pc:docMk/>
            <pc:sldMk cId="1844908547" sldId="1000"/>
            <ac:graphicFrameMk id="5" creationId="{0CFD998A-6B5C-A2ED-F837-6B636987C767}"/>
          </ac:graphicFrameMkLst>
        </pc:graphicFrameChg>
      </pc:sldChg>
      <pc:sldChg chg="addSp delSp modSp new">
        <pc:chgData name="Anna Stevenson" userId="S::a.stevenson@uwtsd.ac.uk::ae8dda73-5b0a-4ab6-8413-d9e5d0f56ad1" providerId="AD" clId="Web-{F5508904-3677-1B90-FA94-6AED75CB0C43}" dt="2024-01-15T13:28:58.275" v="1118"/>
        <pc:sldMkLst>
          <pc:docMk/>
          <pc:sldMk cId="3120269358" sldId="1001"/>
        </pc:sldMkLst>
        <pc:spChg chg="del mod">
          <ac:chgData name="Anna Stevenson" userId="S::a.stevenson@uwtsd.ac.uk::ae8dda73-5b0a-4ab6-8413-d9e5d0f56ad1" providerId="AD" clId="Web-{F5508904-3677-1B90-FA94-6AED75CB0C43}" dt="2024-01-15T13:17:49.032" v="601"/>
          <ac:spMkLst>
            <pc:docMk/>
            <pc:sldMk cId="3120269358" sldId="1001"/>
            <ac:spMk id="2" creationId="{F01DC734-37CC-3490-4575-66243D472B96}"/>
          </ac:spMkLst>
        </pc:spChg>
        <pc:spChg chg="del">
          <ac:chgData name="Anna Stevenson" userId="S::a.stevenson@uwtsd.ac.uk::ae8dda73-5b0a-4ab6-8413-d9e5d0f56ad1" providerId="AD" clId="Web-{F5508904-3677-1B90-FA94-6AED75CB0C43}" dt="2024-01-15T13:17:36.172" v="589"/>
          <ac:spMkLst>
            <pc:docMk/>
            <pc:sldMk cId="3120269358" sldId="1001"/>
            <ac:spMk id="3" creationId="{E9D7E725-721B-EC1C-4DDB-631F7837ACCD}"/>
          </ac:spMkLst>
        </pc:spChg>
        <pc:spChg chg="add mod">
          <ac:chgData name="Anna Stevenson" userId="S::a.stevenson@uwtsd.ac.uk::ae8dda73-5b0a-4ab6-8413-d9e5d0f56ad1" providerId="AD" clId="Web-{F5508904-3677-1B90-FA94-6AED75CB0C43}" dt="2024-01-15T13:19:40.694" v="703" actId="14100"/>
          <ac:spMkLst>
            <pc:docMk/>
            <pc:sldMk cId="3120269358" sldId="1001"/>
            <ac:spMk id="6" creationId="{7328F4BE-25B6-8346-11E9-EE2426E6FC70}"/>
          </ac:spMkLst>
        </pc:spChg>
        <pc:spChg chg="add mod">
          <ac:chgData name="Anna Stevenson" userId="S::a.stevenson@uwtsd.ac.uk::ae8dda73-5b0a-4ab6-8413-d9e5d0f56ad1" providerId="AD" clId="Web-{F5508904-3677-1B90-FA94-6AED75CB0C43}" dt="2024-01-15T13:19:35.005" v="702"/>
          <ac:spMkLst>
            <pc:docMk/>
            <pc:sldMk cId="3120269358" sldId="1001"/>
            <ac:spMk id="7" creationId="{986653D0-1367-0FE2-8DD5-635B392F2F16}"/>
          </ac:spMkLst>
        </pc:spChg>
        <pc:graphicFrameChg chg="add mod ord modGraphic">
          <ac:chgData name="Anna Stevenson" userId="S::a.stevenson@uwtsd.ac.uk::ae8dda73-5b0a-4ab6-8413-d9e5d0f56ad1" providerId="AD" clId="Web-{F5508904-3677-1B90-FA94-6AED75CB0C43}" dt="2024-01-15T13:28:58.275" v="1118"/>
          <ac:graphicFrameMkLst>
            <pc:docMk/>
            <pc:sldMk cId="3120269358" sldId="1001"/>
            <ac:graphicFrameMk id="5" creationId="{4BCE233B-C3DE-0376-595F-0B65CCDFC286}"/>
          </ac:graphicFrameMkLst>
        </pc:graphicFrameChg>
      </pc:sldChg>
      <pc:sldChg chg="modSp new del">
        <pc:chgData name="Anna Stevenson" userId="S::a.stevenson@uwtsd.ac.uk::ae8dda73-5b0a-4ab6-8413-d9e5d0f56ad1" providerId="AD" clId="Web-{F5508904-3677-1B90-FA94-6AED75CB0C43}" dt="2024-01-15T13:42:58.244" v="1207"/>
        <pc:sldMkLst>
          <pc:docMk/>
          <pc:sldMk cId="4107718220" sldId="1002"/>
        </pc:sldMkLst>
        <pc:spChg chg="mod">
          <ac:chgData name="Anna Stevenson" userId="S::a.stevenson@uwtsd.ac.uk::ae8dda73-5b0a-4ab6-8413-d9e5d0f56ad1" providerId="AD" clId="Web-{F5508904-3677-1B90-FA94-6AED75CB0C43}" dt="2024-01-15T13:29:45.887" v="1123"/>
          <ac:spMkLst>
            <pc:docMk/>
            <pc:sldMk cId="4107718220" sldId="1002"/>
            <ac:spMk id="2" creationId="{F5D969CC-977E-CA34-D170-804D5537D8D5}"/>
          </ac:spMkLst>
        </pc:spChg>
        <pc:spChg chg="mod">
          <ac:chgData name="Anna Stevenson" userId="S::a.stevenson@uwtsd.ac.uk::ae8dda73-5b0a-4ab6-8413-d9e5d0f56ad1" providerId="AD" clId="Web-{F5508904-3677-1B90-FA94-6AED75CB0C43}" dt="2024-01-15T13:32:05.735" v="1175" actId="20577"/>
          <ac:spMkLst>
            <pc:docMk/>
            <pc:sldMk cId="4107718220" sldId="1002"/>
            <ac:spMk id="3" creationId="{2E2432BE-42B7-7856-3041-CDFDD5DD05E2}"/>
          </ac:spMkLst>
        </pc:spChg>
      </pc:sldChg>
      <pc:sldChg chg="modSp new del">
        <pc:chgData name="Anna Stevenson" userId="S::a.stevenson@uwtsd.ac.uk::ae8dda73-5b0a-4ab6-8413-d9e5d0f56ad1" providerId="AD" clId="Web-{F5508904-3677-1B90-FA94-6AED75CB0C43}" dt="2024-01-15T13:31:18.406" v="1163"/>
        <pc:sldMkLst>
          <pc:docMk/>
          <pc:sldMk cId="922443667" sldId="1003"/>
        </pc:sldMkLst>
        <pc:spChg chg="mod">
          <ac:chgData name="Anna Stevenson" userId="S::a.stevenson@uwtsd.ac.uk::ae8dda73-5b0a-4ab6-8413-d9e5d0f56ad1" providerId="AD" clId="Web-{F5508904-3677-1B90-FA94-6AED75CB0C43}" dt="2024-01-15T13:30:12.403" v="1126" actId="1076"/>
          <ac:spMkLst>
            <pc:docMk/>
            <pc:sldMk cId="922443667" sldId="1003"/>
            <ac:spMk id="2" creationId="{C582E17F-493F-C387-9DC1-8F758797A1E1}"/>
          </ac:spMkLst>
        </pc:spChg>
        <pc:spChg chg="mod">
          <ac:chgData name="Anna Stevenson" userId="S::a.stevenson@uwtsd.ac.uk::ae8dda73-5b0a-4ab6-8413-d9e5d0f56ad1" providerId="AD" clId="Web-{F5508904-3677-1B90-FA94-6AED75CB0C43}" dt="2024-01-15T13:30:50.670" v="1127" actId="20577"/>
          <ac:spMkLst>
            <pc:docMk/>
            <pc:sldMk cId="922443667" sldId="1003"/>
            <ac:spMk id="3" creationId="{134CF8ED-6935-59C7-6162-C183987FF0C7}"/>
          </ac:spMkLst>
        </pc:spChg>
      </pc:sldChg>
      <pc:sldChg chg="addSp delSp modSp new modNotes">
        <pc:chgData name="Anna Stevenson" userId="S::a.stevenson@uwtsd.ac.uk::ae8dda73-5b0a-4ab6-8413-d9e5d0f56ad1" providerId="AD" clId="Web-{F5508904-3677-1B90-FA94-6AED75CB0C43}" dt="2024-01-15T13:34:01.755" v="1206"/>
        <pc:sldMkLst>
          <pc:docMk/>
          <pc:sldMk cId="2511777851" sldId="1004"/>
        </pc:sldMkLst>
        <pc:spChg chg="mod">
          <ac:chgData name="Anna Stevenson" userId="S::a.stevenson@uwtsd.ac.uk::ae8dda73-5b0a-4ab6-8413-d9e5d0f56ad1" providerId="AD" clId="Web-{F5508904-3677-1B90-FA94-6AED75CB0C43}" dt="2024-01-15T13:32:26.814" v="1183" actId="20577"/>
          <ac:spMkLst>
            <pc:docMk/>
            <pc:sldMk cId="2511777851" sldId="1004"/>
            <ac:spMk id="2" creationId="{C0552EE6-AF7B-FB7E-1537-461CBD8095A2}"/>
          </ac:spMkLst>
        </pc:spChg>
        <pc:spChg chg="del">
          <ac:chgData name="Anna Stevenson" userId="S::a.stevenson@uwtsd.ac.uk::ae8dda73-5b0a-4ab6-8413-d9e5d0f56ad1" providerId="AD" clId="Web-{F5508904-3677-1B90-FA94-6AED75CB0C43}" dt="2024-01-15T13:22:15.729" v="832"/>
          <ac:spMkLst>
            <pc:docMk/>
            <pc:sldMk cId="2511777851" sldId="1004"/>
            <ac:spMk id="3" creationId="{B8FF2342-D5FE-41C8-4ABC-42C78B092786}"/>
          </ac:spMkLst>
        </pc:spChg>
        <pc:spChg chg="add del mod">
          <ac:chgData name="Anna Stevenson" userId="S::a.stevenson@uwtsd.ac.uk::ae8dda73-5b0a-4ab6-8413-d9e5d0f56ad1" providerId="AD" clId="Web-{F5508904-3677-1B90-FA94-6AED75CB0C43}" dt="2024-01-15T13:22:32.089" v="845"/>
          <ac:spMkLst>
            <pc:docMk/>
            <pc:sldMk cId="2511777851" sldId="1004"/>
            <ac:spMk id="6" creationId="{DDAD96B0-B9D2-CD11-0FA0-FB274E3CE034}"/>
          </ac:spMkLst>
        </pc:spChg>
        <pc:spChg chg="add del mod">
          <ac:chgData name="Anna Stevenson" userId="S::a.stevenson@uwtsd.ac.uk::ae8dda73-5b0a-4ab6-8413-d9e5d0f56ad1" providerId="AD" clId="Web-{F5508904-3677-1B90-FA94-6AED75CB0C43}" dt="2024-01-15T13:22:21.386" v="836"/>
          <ac:spMkLst>
            <pc:docMk/>
            <pc:sldMk cId="2511777851" sldId="1004"/>
            <ac:spMk id="8" creationId="{972DD0E0-CA80-6C83-BF99-D5CD3B0F3198}"/>
          </ac:spMkLst>
        </pc:spChg>
        <pc:spChg chg="add del mod">
          <ac:chgData name="Anna Stevenson" userId="S::a.stevenson@uwtsd.ac.uk::ae8dda73-5b0a-4ab6-8413-d9e5d0f56ad1" providerId="AD" clId="Web-{F5508904-3677-1B90-FA94-6AED75CB0C43}" dt="2024-01-15T13:22:27.167" v="843"/>
          <ac:spMkLst>
            <pc:docMk/>
            <pc:sldMk cId="2511777851" sldId="1004"/>
            <ac:spMk id="11" creationId="{A535046B-A8DA-D002-BBEB-CEDC0B7F9664}"/>
          </ac:spMkLst>
        </pc:spChg>
        <pc:spChg chg="add del mod">
          <ac:chgData name="Anna Stevenson" userId="S::a.stevenson@uwtsd.ac.uk::ae8dda73-5b0a-4ab6-8413-d9e5d0f56ad1" providerId="AD" clId="Web-{F5508904-3677-1B90-FA94-6AED75CB0C43}" dt="2024-01-15T13:22:33.105" v="846"/>
          <ac:spMkLst>
            <pc:docMk/>
            <pc:sldMk cId="2511777851" sldId="1004"/>
            <ac:spMk id="13" creationId="{D73E715A-AC4B-5A27-B33B-4CB50694C010}"/>
          </ac:spMkLst>
        </pc:spChg>
        <pc:spChg chg="add del mod">
          <ac:chgData name="Anna Stevenson" userId="S::a.stevenson@uwtsd.ac.uk::ae8dda73-5b0a-4ab6-8413-d9e5d0f56ad1" providerId="AD" clId="Web-{F5508904-3677-1B90-FA94-6AED75CB0C43}" dt="2024-01-15T13:23:10.013" v="881"/>
          <ac:spMkLst>
            <pc:docMk/>
            <pc:sldMk cId="2511777851" sldId="1004"/>
            <ac:spMk id="16" creationId="{F3E1F01D-582F-F588-151F-76DA29D0F5DF}"/>
          </ac:spMkLst>
        </pc:spChg>
        <pc:graphicFrameChg chg="add del mod ord modGraphic">
          <ac:chgData name="Anna Stevenson" userId="S::a.stevenson@uwtsd.ac.uk::ae8dda73-5b0a-4ab6-8413-d9e5d0f56ad1" providerId="AD" clId="Web-{F5508904-3677-1B90-FA94-6AED75CB0C43}" dt="2024-01-15T13:22:19.417" v="835"/>
          <ac:graphicFrameMkLst>
            <pc:docMk/>
            <pc:sldMk cId="2511777851" sldId="1004"/>
            <ac:graphicFrameMk id="5" creationId="{AFAE3ABD-1277-56DB-6C29-25A29CE028C6}"/>
          </ac:graphicFrameMkLst>
        </pc:graphicFrameChg>
        <pc:graphicFrameChg chg="add del mod ord modGraphic">
          <ac:chgData name="Anna Stevenson" userId="S::a.stevenson@uwtsd.ac.uk::ae8dda73-5b0a-4ab6-8413-d9e5d0f56ad1" providerId="AD" clId="Web-{F5508904-3677-1B90-FA94-6AED75CB0C43}" dt="2024-01-15T13:22:30.042" v="844"/>
          <ac:graphicFrameMkLst>
            <pc:docMk/>
            <pc:sldMk cId="2511777851" sldId="1004"/>
            <ac:graphicFrameMk id="10" creationId="{6FD8433C-F5BE-030A-E8CB-B524434A41CE}"/>
          </ac:graphicFrameMkLst>
        </pc:graphicFrameChg>
        <pc:graphicFrameChg chg="add mod modGraphic">
          <ac:chgData name="Anna Stevenson" userId="S::a.stevenson@uwtsd.ac.uk::ae8dda73-5b0a-4ab6-8413-d9e5d0f56ad1" providerId="AD" clId="Web-{F5508904-3677-1B90-FA94-6AED75CB0C43}" dt="2024-01-15T13:34:01.755" v="1206"/>
          <ac:graphicFrameMkLst>
            <pc:docMk/>
            <pc:sldMk cId="2511777851" sldId="1004"/>
            <ac:graphicFrameMk id="15" creationId="{6CE8BBCA-B460-544A-CCBE-B414E64224A9}"/>
          </ac:graphicFrameMkLst>
        </pc:graphicFrameChg>
      </pc:sldChg>
      <pc:sldChg chg="delSp modSp new add del">
        <pc:chgData name="Anna Stevenson" userId="S::a.stevenson@uwtsd.ac.uk::ae8dda73-5b0a-4ab6-8413-d9e5d0f56ad1" providerId="AD" clId="Web-{F5508904-3677-1B90-FA94-6AED75CB0C43}" dt="2024-01-19T16:01:38.006" v="1665"/>
        <pc:sldMkLst>
          <pc:docMk/>
          <pc:sldMk cId="3560200573" sldId="1005"/>
        </pc:sldMkLst>
        <pc:spChg chg="mod">
          <ac:chgData name="Anna Stevenson" userId="S::a.stevenson@uwtsd.ac.uk::ae8dda73-5b0a-4ab6-8413-d9e5d0f56ad1" providerId="AD" clId="Web-{F5508904-3677-1B90-FA94-6AED75CB0C43}" dt="2024-01-19T15:48:11.708" v="1273" actId="14100"/>
          <ac:spMkLst>
            <pc:docMk/>
            <pc:sldMk cId="3560200573" sldId="1005"/>
            <ac:spMk id="2" creationId="{753AD333-2B14-3641-F3FE-63EADBCB29C7}"/>
          </ac:spMkLst>
        </pc:spChg>
        <pc:spChg chg="del">
          <ac:chgData name="Anna Stevenson" userId="S::a.stevenson@uwtsd.ac.uk::ae8dda73-5b0a-4ab6-8413-d9e5d0f56ad1" providerId="AD" clId="Web-{F5508904-3677-1B90-FA94-6AED75CB0C43}" dt="2024-01-15T13:43:35.073" v="1246"/>
          <ac:spMkLst>
            <pc:docMk/>
            <pc:sldMk cId="3560200573" sldId="1005"/>
            <ac:spMk id="3" creationId="{7AEDF8C5-7DE4-2B91-D248-7FA1EDE966C7}"/>
          </ac:spMkLst>
        </pc:spChg>
      </pc:sldChg>
      <pc:sldChg chg="modSp add replId">
        <pc:chgData name="Anna Stevenson" userId="S::a.stevenson@uwtsd.ac.uk::ae8dda73-5b0a-4ab6-8413-d9e5d0f56ad1" providerId="AD" clId="Web-{F5508904-3677-1B90-FA94-6AED75CB0C43}" dt="2024-01-19T15:49:25.507" v="1324" actId="20577"/>
        <pc:sldMkLst>
          <pc:docMk/>
          <pc:sldMk cId="3160569194" sldId="1006"/>
        </pc:sldMkLst>
        <pc:graphicFrameChg chg="modGraphic">
          <ac:chgData name="Anna Stevenson" userId="S::a.stevenson@uwtsd.ac.uk::ae8dda73-5b0a-4ab6-8413-d9e5d0f56ad1" providerId="AD" clId="Web-{F5508904-3677-1B90-FA94-6AED75CB0C43}" dt="2024-01-19T15:49:25.507" v="1324" actId="20577"/>
          <ac:graphicFrameMkLst>
            <pc:docMk/>
            <pc:sldMk cId="3160569194" sldId="1006"/>
            <ac:graphicFrameMk id="5" creationId="{8AD41C49-069A-E9CB-9C36-54D03585C8C6}"/>
          </ac:graphicFrameMkLst>
        </pc:graphicFrameChg>
      </pc:sldChg>
      <pc:sldChg chg="modSp new modNotes">
        <pc:chgData name="Anna Stevenson" userId="S::a.stevenson@uwtsd.ac.uk::ae8dda73-5b0a-4ab6-8413-d9e5d0f56ad1" providerId="AD" clId="Web-{F5508904-3677-1B90-FA94-6AED75CB0C43}" dt="2024-01-19T16:01:29.365" v="1663"/>
        <pc:sldMkLst>
          <pc:docMk/>
          <pc:sldMk cId="1398782551" sldId="1007"/>
        </pc:sldMkLst>
        <pc:spChg chg="mod">
          <ac:chgData name="Anna Stevenson" userId="S::a.stevenson@uwtsd.ac.uk::ae8dda73-5b0a-4ab6-8413-d9e5d0f56ad1" providerId="AD" clId="Web-{F5508904-3677-1B90-FA94-6AED75CB0C43}" dt="2024-01-19T16:01:22.803" v="1659" actId="20577"/>
          <ac:spMkLst>
            <pc:docMk/>
            <pc:sldMk cId="1398782551" sldId="1007"/>
            <ac:spMk id="2" creationId="{1B458A7D-9A97-B6F1-7E24-E3267E6DD840}"/>
          </ac:spMkLst>
        </pc:spChg>
        <pc:spChg chg="mod">
          <ac:chgData name="Anna Stevenson" userId="S::a.stevenson@uwtsd.ac.uk::ae8dda73-5b0a-4ab6-8413-d9e5d0f56ad1" providerId="AD" clId="Web-{F5508904-3677-1B90-FA94-6AED75CB0C43}" dt="2024-01-19T16:01:29.365" v="1663"/>
          <ac:spMkLst>
            <pc:docMk/>
            <pc:sldMk cId="1398782551" sldId="1007"/>
            <ac:spMk id="3" creationId="{5B2A87E1-1219-2D35-DC87-0683B28013BF}"/>
          </ac:spMkLst>
        </pc:spChg>
      </pc:sldChg>
    </pc:docChg>
  </pc:docChgLst>
  <pc:docChgLst>
    <pc:chgData name="Anna Stevenson" userId="S::a.stevenson@uwtsd.ac.uk::ae8dda73-5b0a-4ab6-8413-d9e5d0f56ad1" providerId="AD" clId="Web-{D87E111E-FD8C-D85B-2DA2-41DBC431D74E}"/>
    <pc:docChg chg="addSld modSld">
      <pc:chgData name="Anna Stevenson" userId="S::a.stevenson@uwtsd.ac.uk::ae8dda73-5b0a-4ab6-8413-d9e5d0f56ad1" providerId="AD" clId="Web-{D87E111E-FD8C-D85B-2DA2-41DBC431D74E}" dt="2024-01-23T09:20:34.699" v="265" actId="20577"/>
      <pc:docMkLst>
        <pc:docMk/>
      </pc:docMkLst>
      <pc:sldChg chg="modSp modNotes">
        <pc:chgData name="Anna Stevenson" userId="S::a.stevenson@uwtsd.ac.uk::ae8dda73-5b0a-4ab6-8413-d9e5d0f56ad1" providerId="AD" clId="Web-{D87E111E-FD8C-D85B-2DA2-41DBC431D74E}" dt="2024-01-22T15:40:10.251" v="191"/>
        <pc:sldMkLst>
          <pc:docMk/>
          <pc:sldMk cId="2882714645" sldId="993"/>
        </pc:sldMkLst>
        <pc:spChg chg="mod">
          <ac:chgData name="Anna Stevenson" userId="S::a.stevenson@uwtsd.ac.uk::ae8dda73-5b0a-4ab6-8413-d9e5d0f56ad1" providerId="AD" clId="Web-{D87E111E-FD8C-D85B-2DA2-41DBC431D74E}" dt="2024-01-22T15:34:21.617" v="21" actId="20577"/>
          <ac:spMkLst>
            <pc:docMk/>
            <pc:sldMk cId="2882714645" sldId="993"/>
            <ac:spMk id="2" creationId="{E4DE2591-3ECB-9C44-5C2E-5EC6D8FC3EAA}"/>
          </ac:spMkLst>
        </pc:spChg>
        <pc:graphicFrameChg chg="modGraphic">
          <ac:chgData name="Anna Stevenson" userId="S::a.stevenson@uwtsd.ac.uk::ae8dda73-5b0a-4ab6-8413-d9e5d0f56ad1" providerId="AD" clId="Web-{D87E111E-FD8C-D85B-2DA2-41DBC431D74E}" dt="2024-01-22T15:40:08.032" v="189" actId="20577"/>
          <ac:graphicFrameMkLst>
            <pc:docMk/>
            <pc:sldMk cId="2882714645" sldId="993"/>
            <ac:graphicFrameMk id="5" creationId="{7AE3EAF2-874C-A74F-F6BF-DDE2253066DA}"/>
          </ac:graphicFrameMkLst>
        </pc:graphicFrameChg>
      </pc:sldChg>
      <pc:sldChg chg="modSp new">
        <pc:chgData name="Anna Stevenson" userId="S::a.stevenson@uwtsd.ac.uk::ae8dda73-5b0a-4ab6-8413-d9e5d0f56ad1" providerId="AD" clId="Web-{D87E111E-FD8C-D85B-2DA2-41DBC431D74E}" dt="2024-01-22T15:48:59.531" v="227" actId="20577"/>
        <pc:sldMkLst>
          <pc:docMk/>
          <pc:sldMk cId="2654932367" sldId="1008"/>
        </pc:sldMkLst>
        <pc:spChg chg="mod">
          <ac:chgData name="Anna Stevenson" userId="S::a.stevenson@uwtsd.ac.uk::ae8dda73-5b0a-4ab6-8413-d9e5d0f56ad1" providerId="AD" clId="Web-{D87E111E-FD8C-D85B-2DA2-41DBC431D74E}" dt="2024-01-22T15:48:59.531" v="227" actId="20577"/>
          <ac:spMkLst>
            <pc:docMk/>
            <pc:sldMk cId="2654932367" sldId="1008"/>
            <ac:spMk id="3" creationId="{C379C36B-9794-A27B-E289-2133D1978D3F}"/>
          </ac:spMkLst>
        </pc:spChg>
      </pc:sldChg>
      <pc:sldChg chg="modSp new">
        <pc:chgData name="Anna Stevenson" userId="S::a.stevenson@uwtsd.ac.uk::ae8dda73-5b0a-4ab6-8413-d9e5d0f56ad1" providerId="AD" clId="Web-{D87E111E-FD8C-D85B-2DA2-41DBC431D74E}" dt="2024-01-23T09:20:34.699" v="265" actId="20577"/>
        <pc:sldMkLst>
          <pc:docMk/>
          <pc:sldMk cId="453226580" sldId="1009"/>
        </pc:sldMkLst>
        <pc:spChg chg="mod">
          <ac:chgData name="Anna Stevenson" userId="S::a.stevenson@uwtsd.ac.uk::ae8dda73-5b0a-4ab6-8413-d9e5d0f56ad1" providerId="AD" clId="Web-{D87E111E-FD8C-D85B-2DA2-41DBC431D74E}" dt="2024-01-22T15:49:13.719" v="244" actId="1076"/>
          <ac:spMkLst>
            <pc:docMk/>
            <pc:sldMk cId="453226580" sldId="1009"/>
            <ac:spMk id="2" creationId="{6791583B-C597-33A8-695F-E567967EF18A}"/>
          </ac:spMkLst>
        </pc:spChg>
        <pc:spChg chg="mod">
          <ac:chgData name="Anna Stevenson" userId="S::a.stevenson@uwtsd.ac.uk::ae8dda73-5b0a-4ab6-8413-d9e5d0f56ad1" providerId="AD" clId="Web-{D87E111E-FD8C-D85B-2DA2-41DBC431D74E}" dt="2024-01-23T09:20:34.699" v="265" actId="20577"/>
          <ac:spMkLst>
            <pc:docMk/>
            <pc:sldMk cId="453226580" sldId="1009"/>
            <ac:spMk id="3" creationId="{6F6B2786-B56A-87EA-577A-FD3BC19646B5}"/>
          </ac:spMkLst>
        </pc:spChg>
      </pc:sldChg>
    </pc:docChg>
  </pc:docChgLst>
  <pc:docChgLst>
    <pc:chgData name="Anna Stevenson" userId="S::a.stevenson@uwtsd.ac.uk::ae8dda73-5b0a-4ab6-8413-d9e5d0f56ad1" providerId="AD" clId="Web-{936F108F-079B-7E4B-43A5-D210928DAE79}"/>
    <pc:docChg chg="delSld modSld">
      <pc:chgData name="Anna Stevenson" userId="S::a.stevenson@uwtsd.ac.uk::ae8dda73-5b0a-4ab6-8413-d9e5d0f56ad1" providerId="AD" clId="Web-{936F108F-079B-7E4B-43A5-D210928DAE79}" dt="2024-01-22T13:56:09.999" v="69"/>
      <pc:docMkLst>
        <pc:docMk/>
      </pc:docMkLst>
      <pc:sldChg chg="addSp delSp modSp">
        <pc:chgData name="Anna Stevenson" userId="S::a.stevenson@uwtsd.ac.uk::ae8dda73-5b0a-4ab6-8413-d9e5d0f56ad1" providerId="AD" clId="Web-{936F108F-079B-7E4B-43A5-D210928DAE79}" dt="2024-01-22T13:16:17.595" v="21" actId="14100"/>
        <pc:sldMkLst>
          <pc:docMk/>
          <pc:sldMk cId="730514216" sldId="994"/>
        </pc:sldMkLst>
        <pc:spChg chg="mod ord">
          <ac:chgData name="Anna Stevenson" userId="S::a.stevenson@uwtsd.ac.uk::ae8dda73-5b0a-4ab6-8413-d9e5d0f56ad1" providerId="AD" clId="Web-{936F108F-079B-7E4B-43A5-D210928DAE79}" dt="2024-01-22T13:15:57.141" v="0"/>
          <ac:spMkLst>
            <pc:docMk/>
            <pc:sldMk cId="730514216" sldId="994"/>
            <ac:spMk id="3" creationId="{93930EC7-52D9-A4B5-ECF2-857BAD9A3A09}"/>
          </ac:spMkLst>
        </pc:spChg>
        <pc:spChg chg="mod">
          <ac:chgData name="Anna Stevenson" userId="S::a.stevenson@uwtsd.ac.uk::ae8dda73-5b0a-4ab6-8413-d9e5d0f56ad1" providerId="AD" clId="Web-{936F108F-079B-7E4B-43A5-D210928DAE79}" dt="2024-01-22T13:16:17.595" v="21" actId="14100"/>
          <ac:spMkLst>
            <pc:docMk/>
            <pc:sldMk cId="730514216" sldId="994"/>
            <ac:spMk id="8" creationId="{C2BD05A4-34A7-6BE5-EEE7-14B63918EC4D}"/>
          </ac:spMkLst>
        </pc:spChg>
        <pc:spChg chg="del">
          <ac:chgData name="Anna Stevenson" userId="S::a.stevenson@uwtsd.ac.uk::ae8dda73-5b0a-4ab6-8413-d9e5d0f56ad1" providerId="AD" clId="Web-{936F108F-079B-7E4B-43A5-D210928DAE79}" dt="2024-01-22T13:15:57.141" v="0"/>
          <ac:spMkLst>
            <pc:docMk/>
            <pc:sldMk cId="730514216" sldId="994"/>
            <ac:spMk id="9" creationId="{9F7D5CDA-D291-4307-BF55-1381FED29634}"/>
          </ac:spMkLst>
        </pc:spChg>
        <pc:spChg chg="del">
          <ac:chgData name="Anna Stevenson" userId="S::a.stevenson@uwtsd.ac.uk::ae8dda73-5b0a-4ab6-8413-d9e5d0f56ad1" providerId="AD" clId="Web-{936F108F-079B-7E4B-43A5-D210928DAE79}" dt="2024-01-22T13:15:57.141" v="0"/>
          <ac:spMkLst>
            <pc:docMk/>
            <pc:sldMk cId="730514216" sldId="994"/>
            <ac:spMk id="11" creationId="{59B296B9-C5A5-4E4F-9B60-C907B5F1466C}"/>
          </ac:spMkLst>
        </pc:spChg>
        <pc:spChg chg="del">
          <ac:chgData name="Anna Stevenson" userId="S::a.stevenson@uwtsd.ac.uk::ae8dda73-5b0a-4ab6-8413-d9e5d0f56ad1" providerId="AD" clId="Web-{936F108F-079B-7E4B-43A5-D210928DAE79}" dt="2024-01-22T13:15:57.141" v="0"/>
          <ac:spMkLst>
            <pc:docMk/>
            <pc:sldMk cId="730514216" sldId="994"/>
            <ac:spMk id="13" creationId="{D0300FD3-5AF1-6305-15FA-9078072672E2}"/>
          </ac:spMkLst>
        </pc:spChg>
        <pc:spChg chg="add">
          <ac:chgData name="Anna Stevenson" userId="S::a.stevenson@uwtsd.ac.uk::ae8dda73-5b0a-4ab6-8413-d9e5d0f56ad1" providerId="AD" clId="Web-{936F108F-079B-7E4B-43A5-D210928DAE79}" dt="2024-01-22T13:15:57.141" v="0"/>
          <ac:spMkLst>
            <pc:docMk/>
            <pc:sldMk cId="730514216" sldId="994"/>
            <ac:spMk id="19" creationId="{04812C46-200A-4DEB-A05E-3ED6C68C2387}"/>
          </ac:spMkLst>
        </pc:spChg>
        <pc:spChg chg="add">
          <ac:chgData name="Anna Stevenson" userId="S::a.stevenson@uwtsd.ac.uk::ae8dda73-5b0a-4ab6-8413-d9e5d0f56ad1" providerId="AD" clId="Web-{936F108F-079B-7E4B-43A5-D210928DAE79}" dt="2024-01-22T13:15:57.141" v="0"/>
          <ac:spMkLst>
            <pc:docMk/>
            <pc:sldMk cId="730514216" sldId="994"/>
            <ac:spMk id="21" creationId="{D1EA859B-E555-4109-94F3-6700E046E008}"/>
          </ac:spMkLst>
        </pc:spChg>
        <pc:picChg chg="add">
          <ac:chgData name="Anna Stevenson" userId="S::a.stevenson@uwtsd.ac.uk::ae8dda73-5b0a-4ab6-8413-d9e5d0f56ad1" providerId="AD" clId="Web-{936F108F-079B-7E4B-43A5-D210928DAE79}" dt="2024-01-22T13:15:57.141" v="0"/>
          <ac:picMkLst>
            <pc:docMk/>
            <pc:sldMk cId="730514216" sldId="994"/>
            <ac:picMk id="15" creationId="{10678F69-32A6-44EE-3F9B-468EF0130CB8}"/>
          </ac:picMkLst>
        </pc:picChg>
      </pc:sldChg>
      <pc:sldChg chg="del">
        <pc:chgData name="Anna Stevenson" userId="S::a.stevenson@uwtsd.ac.uk::ae8dda73-5b0a-4ab6-8413-d9e5d0f56ad1" providerId="AD" clId="Web-{936F108F-079B-7E4B-43A5-D210928DAE79}" dt="2024-01-22T13:56:09.999" v="69"/>
        <pc:sldMkLst>
          <pc:docMk/>
          <pc:sldMk cId="1996024106" sldId="997"/>
        </pc:sldMkLst>
      </pc:sldChg>
      <pc:sldChg chg="addSp modSp">
        <pc:chgData name="Anna Stevenson" userId="S::a.stevenson@uwtsd.ac.uk::ae8dda73-5b0a-4ab6-8413-d9e5d0f56ad1" providerId="AD" clId="Web-{936F108F-079B-7E4B-43A5-D210928DAE79}" dt="2024-01-22T13:18:26.004" v="68" actId="20577"/>
        <pc:sldMkLst>
          <pc:docMk/>
          <pc:sldMk cId="3560200573" sldId="1005"/>
        </pc:sldMkLst>
        <pc:spChg chg="add mod">
          <ac:chgData name="Anna Stevenson" userId="S::a.stevenson@uwtsd.ac.uk::ae8dda73-5b0a-4ab6-8413-d9e5d0f56ad1" providerId="AD" clId="Web-{936F108F-079B-7E4B-43A5-D210928DAE79}" dt="2024-01-22T13:18:26.004" v="68" actId="20577"/>
          <ac:spMkLst>
            <pc:docMk/>
            <pc:sldMk cId="3560200573" sldId="1005"/>
            <ac:spMk id="4" creationId="{494F46C7-45AC-B562-8012-484DF07EA5CC}"/>
          </ac:spMkLst>
        </pc:spChg>
      </pc:sldChg>
    </pc:docChg>
  </pc:docChgLst>
  <pc:docChgLst>
    <pc:chgData name="Anna Stevenson" userId="S::a.stevenson@uwtsd.ac.uk::ae8dda73-5b0a-4ab6-8413-d9e5d0f56ad1" providerId="AD" clId="Web-{87975679-A2B7-A113-69B1-4D4BA4798EE5}"/>
    <pc:docChg chg="addSld delSld modSld sldOrd">
      <pc:chgData name="Anna Stevenson" userId="S::a.stevenson@uwtsd.ac.uk::ae8dda73-5b0a-4ab6-8413-d9e5d0f56ad1" providerId="AD" clId="Web-{87975679-A2B7-A113-69B1-4D4BA4798EE5}" dt="2024-01-28T14:25:38.143" v="1105"/>
      <pc:docMkLst>
        <pc:docMk/>
      </pc:docMkLst>
      <pc:sldChg chg="del">
        <pc:chgData name="Anna Stevenson" userId="S::a.stevenson@uwtsd.ac.uk::ae8dda73-5b0a-4ab6-8413-d9e5d0f56ad1" providerId="AD" clId="Web-{87975679-A2B7-A113-69B1-4D4BA4798EE5}" dt="2024-01-28T13:47:40.268" v="265"/>
        <pc:sldMkLst>
          <pc:docMk/>
          <pc:sldMk cId="2882714645" sldId="993"/>
        </pc:sldMkLst>
      </pc:sldChg>
      <pc:sldChg chg="del">
        <pc:chgData name="Anna Stevenson" userId="S::a.stevenson@uwtsd.ac.uk::ae8dda73-5b0a-4ab6-8413-d9e5d0f56ad1" providerId="AD" clId="Web-{87975679-A2B7-A113-69B1-4D4BA4798EE5}" dt="2024-01-28T14:21:00.937" v="950"/>
        <pc:sldMkLst>
          <pc:docMk/>
          <pc:sldMk cId="730514216" sldId="994"/>
        </pc:sldMkLst>
      </pc:sldChg>
      <pc:sldChg chg="addSp modSp ord">
        <pc:chgData name="Anna Stevenson" userId="S::a.stevenson@uwtsd.ac.uk::ae8dda73-5b0a-4ab6-8413-d9e5d0f56ad1" providerId="AD" clId="Web-{87975679-A2B7-A113-69B1-4D4BA4798EE5}" dt="2024-01-28T14:23:01.680" v="1022" actId="14100"/>
        <pc:sldMkLst>
          <pc:docMk/>
          <pc:sldMk cId="2511777851" sldId="1004"/>
        </pc:sldMkLst>
        <pc:spChg chg="mod">
          <ac:chgData name="Anna Stevenson" userId="S::a.stevenson@uwtsd.ac.uk::ae8dda73-5b0a-4ab6-8413-d9e5d0f56ad1" providerId="AD" clId="Web-{87975679-A2B7-A113-69B1-4D4BA4798EE5}" dt="2024-01-28T14:22:40.756" v="1016"/>
          <ac:spMkLst>
            <pc:docMk/>
            <pc:sldMk cId="2511777851" sldId="1004"/>
            <ac:spMk id="2" creationId="{C0552EE6-AF7B-FB7E-1537-461CBD8095A2}"/>
          </ac:spMkLst>
        </pc:spChg>
        <pc:graphicFrameChg chg="mod modGraphic">
          <ac:chgData name="Anna Stevenson" userId="S::a.stevenson@uwtsd.ac.uk::ae8dda73-5b0a-4ab6-8413-d9e5d0f56ad1" providerId="AD" clId="Web-{87975679-A2B7-A113-69B1-4D4BA4798EE5}" dt="2024-01-28T14:22:58.242" v="1021"/>
          <ac:graphicFrameMkLst>
            <pc:docMk/>
            <pc:sldMk cId="2511777851" sldId="1004"/>
            <ac:graphicFrameMk id="15" creationId="{6CE8BBCA-B460-544A-CCBE-B414E64224A9}"/>
          </ac:graphicFrameMkLst>
        </pc:graphicFrameChg>
        <pc:picChg chg="add mod">
          <ac:chgData name="Anna Stevenson" userId="S::a.stevenson@uwtsd.ac.uk::ae8dda73-5b0a-4ab6-8413-d9e5d0f56ad1" providerId="AD" clId="Web-{87975679-A2B7-A113-69B1-4D4BA4798EE5}" dt="2024-01-28T14:23:01.680" v="1022" actId="14100"/>
          <ac:picMkLst>
            <pc:docMk/>
            <pc:sldMk cId="2511777851" sldId="1004"/>
            <ac:picMk id="3" creationId="{BDF13B8C-365F-6ECA-FBF4-37AEEF8004AF}"/>
          </ac:picMkLst>
        </pc:picChg>
      </pc:sldChg>
      <pc:sldChg chg="addSp delSp modSp del ord">
        <pc:chgData name="Anna Stevenson" userId="S::a.stevenson@uwtsd.ac.uk::ae8dda73-5b0a-4ab6-8413-d9e5d0f56ad1" providerId="AD" clId="Web-{87975679-A2B7-A113-69B1-4D4BA4798EE5}" dt="2024-01-28T13:56:15.507" v="617"/>
        <pc:sldMkLst>
          <pc:docMk/>
          <pc:sldMk cId="3560200573" sldId="1005"/>
        </pc:sldMkLst>
        <pc:spChg chg="del mod">
          <ac:chgData name="Anna Stevenson" userId="S::a.stevenson@uwtsd.ac.uk::ae8dda73-5b0a-4ab6-8413-d9e5d0f56ad1" providerId="AD" clId="Web-{87975679-A2B7-A113-69B1-4D4BA4798EE5}" dt="2024-01-28T13:45:31.572" v="200"/>
          <ac:spMkLst>
            <pc:docMk/>
            <pc:sldMk cId="3560200573" sldId="1005"/>
            <ac:spMk id="2" creationId="{753AD333-2B14-3641-F3FE-63EADBCB29C7}"/>
          </ac:spMkLst>
        </pc:spChg>
        <pc:spChg chg="mod">
          <ac:chgData name="Anna Stevenson" userId="S::a.stevenson@uwtsd.ac.uk::ae8dda73-5b0a-4ab6-8413-d9e5d0f56ad1" providerId="AD" clId="Web-{87975679-A2B7-A113-69B1-4D4BA4798EE5}" dt="2024-01-28T13:46:00.152" v="220" actId="20577"/>
          <ac:spMkLst>
            <pc:docMk/>
            <pc:sldMk cId="3560200573" sldId="1005"/>
            <ac:spMk id="4" creationId="{494F46C7-45AC-B562-8012-484DF07EA5CC}"/>
          </ac:spMkLst>
        </pc:spChg>
        <pc:spChg chg="add del mod">
          <ac:chgData name="Anna Stevenson" userId="S::a.stevenson@uwtsd.ac.uk::ae8dda73-5b0a-4ab6-8413-d9e5d0f56ad1" providerId="AD" clId="Web-{87975679-A2B7-A113-69B1-4D4BA4798EE5}" dt="2024-01-28T13:45:35.494" v="202"/>
          <ac:spMkLst>
            <pc:docMk/>
            <pc:sldMk cId="3560200573" sldId="1005"/>
            <ac:spMk id="5" creationId="{1FD48871-36BF-A152-0928-23E80B09FB63}"/>
          </ac:spMkLst>
        </pc:spChg>
      </pc:sldChg>
      <pc:sldChg chg="del">
        <pc:chgData name="Anna Stevenson" userId="S::a.stevenson@uwtsd.ac.uk::ae8dda73-5b0a-4ab6-8413-d9e5d0f56ad1" providerId="AD" clId="Web-{87975679-A2B7-A113-69B1-4D4BA4798EE5}" dt="2024-01-28T14:21:00.640" v="949"/>
        <pc:sldMkLst>
          <pc:docMk/>
          <pc:sldMk cId="1398782551" sldId="1007"/>
        </pc:sldMkLst>
      </pc:sldChg>
      <pc:sldChg chg="modSp add del">
        <pc:chgData name="Anna Stevenson" userId="S::a.stevenson@uwtsd.ac.uk::ae8dda73-5b0a-4ab6-8413-d9e5d0f56ad1" providerId="AD" clId="Web-{87975679-A2B7-A113-69B1-4D4BA4798EE5}" dt="2024-01-28T13:54:35.093" v="580"/>
        <pc:sldMkLst>
          <pc:docMk/>
          <pc:sldMk cId="2654932367" sldId="1008"/>
        </pc:sldMkLst>
        <pc:spChg chg="mod">
          <ac:chgData name="Anna Stevenson" userId="S::a.stevenson@uwtsd.ac.uk::ae8dda73-5b0a-4ab6-8413-d9e5d0f56ad1" providerId="AD" clId="Web-{87975679-A2B7-A113-69B1-4D4BA4798EE5}" dt="2024-01-28T13:54:22.420" v="575" actId="20577"/>
          <ac:spMkLst>
            <pc:docMk/>
            <pc:sldMk cId="2654932367" sldId="1008"/>
            <ac:spMk id="3" creationId="{C379C36B-9794-A27B-E289-2133D1978D3F}"/>
          </ac:spMkLst>
        </pc:spChg>
      </pc:sldChg>
      <pc:sldChg chg="modSp ord">
        <pc:chgData name="Anna Stevenson" userId="S::a.stevenson@uwtsd.ac.uk::ae8dda73-5b0a-4ab6-8413-d9e5d0f56ad1" providerId="AD" clId="Web-{87975679-A2B7-A113-69B1-4D4BA4798EE5}" dt="2024-01-28T13:54:45.656" v="583"/>
        <pc:sldMkLst>
          <pc:docMk/>
          <pc:sldMk cId="453226580" sldId="1009"/>
        </pc:sldMkLst>
        <pc:spChg chg="mod">
          <ac:chgData name="Anna Stevenson" userId="S::a.stevenson@uwtsd.ac.uk::ae8dda73-5b0a-4ab6-8413-d9e5d0f56ad1" providerId="AD" clId="Web-{87975679-A2B7-A113-69B1-4D4BA4798EE5}" dt="2024-01-28T13:41:10.945" v="110" actId="20577"/>
          <ac:spMkLst>
            <pc:docMk/>
            <pc:sldMk cId="453226580" sldId="1009"/>
            <ac:spMk id="2" creationId="{6791583B-C597-33A8-695F-E567967EF18A}"/>
          </ac:spMkLst>
        </pc:spChg>
        <pc:spChg chg="mod">
          <ac:chgData name="Anna Stevenson" userId="S::a.stevenson@uwtsd.ac.uk::ae8dda73-5b0a-4ab6-8413-d9e5d0f56ad1" providerId="AD" clId="Web-{87975679-A2B7-A113-69B1-4D4BA4798EE5}" dt="2024-01-28T13:44:09.145" v="134" actId="20577"/>
          <ac:spMkLst>
            <pc:docMk/>
            <pc:sldMk cId="453226580" sldId="1009"/>
            <ac:spMk id="3" creationId="{6F6B2786-B56A-87EA-577A-FD3BC19646B5}"/>
          </ac:spMkLst>
        </pc:spChg>
      </pc:sldChg>
      <pc:sldChg chg="addSp modSp new mod setBg modNotes">
        <pc:chgData name="Anna Stevenson" userId="S::a.stevenson@uwtsd.ac.uk::ae8dda73-5b0a-4ab6-8413-d9e5d0f56ad1" providerId="AD" clId="Web-{87975679-A2B7-A113-69B1-4D4BA4798EE5}" dt="2024-01-28T14:24:22.576" v="1063" actId="20577"/>
        <pc:sldMkLst>
          <pc:docMk/>
          <pc:sldMk cId="2037085672" sldId="1010"/>
        </pc:sldMkLst>
        <pc:spChg chg="mod">
          <ac:chgData name="Anna Stevenson" userId="S::a.stevenson@uwtsd.ac.uk::ae8dda73-5b0a-4ab6-8413-d9e5d0f56ad1" providerId="AD" clId="Web-{87975679-A2B7-A113-69B1-4D4BA4798EE5}" dt="2024-01-28T14:24:22.576" v="1063" actId="20577"/>
          <ac:spMkLst>
            <pc:docMk/>
            <pc:sldMk cId="2037085672" sldId="1010"/>
            <ac:spMk id="2" creationId="{A9DF6EB3-8E1C-395B-9568-6C3B4A5585FB}"/>
          </ac:spMkLst>
        </pc:spChg>
        <pc:spChg chg="mod">
          <ac:chgData name="Anna Stevenson" userId="S::a.stevenson@uwtsd.ac.uk::ae8dda73-5b0a-4ab6-8413-d9e5d0f56ad1" providerId="AD" clId="Web-{87975679-A2B7-A113-69B1-4D4BA4798EE5}" dt="2024-01-28T14:24:19.232" v="1062" actId="20577"/>
          <ac:spMkLst>
            <pc:docMk/>
            <pc:sldMk cId="2037085672" sldId="1010"/>
            <ac:spMk id="3" creationId="{7AFFAE57-B439-62DC-17BB-894060405798}"/>
          </ac:spMkLst>
        </pc:spChg>
        <pc:spChg chg="add">
          <ac:chgData name="Anna Stevenson" userId="S::a.stevenson@uwtsd.ac.uk::ae8dda73-5b0a-4ab6-8413-d9e5d0f56ad1" providerId="AD" clId="Web-{87975679-A2B7-A113-69B1-4D4BA4798EE5}" dt="2024-01-28T13:50:28.654" v="380"/>
          <ac:spMkLst>
            <pc:docMk/>
            <pc:sldMk cId="2037085672" sldId="1010"/>
            <ac:spMk id="9" creationId="{9F7D5CDA-D291-4307-BF55-1381FED29634}"/>
          </ac:spMkLst>
        </pc:spChg>
        <pc:picChg chg="add">
          <ac:chgData name="Anna Stevenson" userId="S::a.stevenson@uwtsd.ac.uk::ae8dda73-5b0a-4ab6-8413-d9e5d0f56ad1" providerId="AD" clId="Web-{87975679-A2B7-A113-69B1-4D4BA4798EE5}" dt="2024-01-28T13:50:28.654" v="380"/>
          <ac:picMkLst>
            <pc:docMk/>
            <pc:sldMk cId="2037085672" sldId="1010"/>
            <ac:picMk id="5" creationId="{F8CF33D1-4871-1431-E4F4-86B5670DA2EE}"/>
          </ac:picMkLst>
        </pc:picChg>
      </pc:sldChg>
      <pc:sldChg chg="addSp delSp modSp new modNotes">
        <pc:chgData name="Anna Stevenson" userId="S::a.stevenson@uwtsd.ac.uk::ae8dda73-5b0a-4ab6-8413-d9e5d0f56ad1" providerId="AD" clId="Web-{87975679-A2B7-A113-69B1-4D4BA4798EE5}" dt="2024-01-28T14:21:48.503" v="964" actId="1076"/>
        <pc:sldMkLst>
          <pc:docMk/>
          <pc:sldMk cId="410801185" sldId="1011"/>
        </pc:sldMkLst>
        <pc:spChg chg="mod">
          <ac:chgData name="Anna Stevenson" userId="S::a.stevenson@uwtsd.ac.uk::ae8dda73-5b0a-4ab6-8413-d9e5d0f56ad1" providerId="AD" clId="Web-{87975679-A2B7-A113-69B1-4D4BA4798EE5}" dt="2024-01-28T14:21:34.689" v="962" actId="20577"/>
          <ac:spMkLst>
            <pc:docMk/>
            <pc:sldMk cId="410801185" sldId="1011"/>
            <ac:spMk id="2" creationId="{8F41C9DE-EDAD-EC9F-A95D-4BCE42C3BAD6}"/>
          </ac:spMkLst>
        </pc:spChg>
        <pc:spChg chg="del mod">
          <ac:chgData name="Anna Stevenson" userId="S::a.stevenson@uwtsd.ac.uk::ae8dda73-5b0a-4ab6-8413-d9e5d0f56ad1" providerId="AD" clId="Web-{87975679-A2B7-A113-69B1-4D4BA4798EE5}" dt="2024-01-28T14:21:23.048" v="956"/>
          <ac:spMkLst>
            <pc:docMk/>
            <pc:sldMk cId="410801185" sldId="1011"/>
            <ac:spMk id="3" creationId="{8210291E-7942-220C-950E-D700C7571CF2}"/>
          </ac:spMkLst>
        </pc:spChg>
        <pc:graphicFrameChg chg="add mod">
          <ac:chgData name="Anna Stevenson" userId="S::a.stevenson@uwtsd.ac.uk::ae8dda73-5b0a-4ab6-8413-d9e5d0f56ad1" providerId="AD" clId="Web-{87975679-A2B7-A113-69B1-4D4BA4798EE5}" dt="2024-01-28T14:21:48.503" v="964" actId="1076"/>
          <ac:graphicFrameMkLst>
            <pc:docMk/>
            <pc:sldMk cId="410801185" sldId="1011"/>
            <ac:graphicFrameMk id="5" creationId="{3BC2CA45-A582-4D86-A30B-E59A4D75814C}"/>
          </ac:graphicFrameMkLst>
        </pc:graphicFrameChg>
      </pc:sldChg>
      <pc:sldChg chg="addSp delSp modSp new mod setBg">
        <pc:chgData name="Anna Stevenson" userId="S::a.stevenson@uwtsd.ac.uk::ae8dda73-5b0a-4ab6-8413-d9e5d0f56ad1" providerId="AD" clId="Web-{87975679-A2B7-A113-69B1-4D4BA4798EE5}" dt="2024-01-28T14:24:15.935" v="1060" actId="1076"/>
        <pc:sldMkLst>
          <pc:docMk/>
          <pc:sldMk cId="1995026660" sldId="1012"/>
        </pc:sldMkLst>
        <pc:spChg chg="del mod">
          <ac:chgData name="Anna Stevenson" userId="S::a.stevenson@uwtsd.ac.uk::ae8dda73-5b0a-4ab6-8413-d9e5d0f56ad1" providerId="AD" clId="Web-{87975679-A2B7-A113-69B1-4D4BA4798EE5}" dt="2024-01-28T14:04:31.433" v="693"/>
          <ac:spMkLst>
            <pc:docMk/>
            <pc:sldMk cId="1995026660" sldId="1012"/>
            <ac:spMk id="2" creationId="{418A94F9-AFE3-7EC1-3E3F-1D16C5203C54}"/>
          </ac:spMkLst>
        </pc:spChg>
        <pc:spChg chg="mod ord">
          <ac:chgData name="Anna Stevenson" userId="S::a.stevenson@uwtsd.ac.uk::ae8dda73-5b0a-4ab6-8413-d9e5d0f56ad1" providerId="AD" clId="Web-{87975679-A2B7-A113-69B1-4D4BA4798EE5}" dt="2024-01-28T14:24:15.935" v="1060" actId="1076"/>
          <ac:spMkLst>
            <pc:docMk/>
            <pc:sldMk cId="1995026660" sldId="1012"/>
            <ac:spMk id="3" creationId="{454C5D3D-8771-FD8F-A244-E957DCC21193}"/>
          </ac:spMkLst>
        </pc:spChg>
        <pc:spChg chg="add del mod">
          <ac:chgData name="Anna Stevenson" userId="S::a.stevenson@uwtsd.ac.uk::ae8dda73-5b0a-4ab6-8413-d9e5d0f56ad1" providerId="AD" clId="Web-{87975679-A2B7-A113-69B1-4D4BA4798EE5}" dt="2024-01-28T14:04:34.402" v="695"/>
          <ac:spMkLst>
            <pc:docMk/>
            <pc:sldMk cId="1995026660" sldId="1012"/>
            <ac:spMk id="7" creationId="{22B676D3-D6EB-9FD0-5B20-072D2DF78C55}"/>
          </ac:spMkLst>
        </pc:spChg>
        <pc:spChg chg="add del">
          <ac:chgData name="Anna Stevenson" userId="S::a.stevenson@uwtsd.ac.uk::ae8dda73-5b0a-4ab6-8413-d9e5d0f56ad1" providerId="AD" clId="Web-{87975679-A2B7-A113-69B1-4D4BA4798EE5}" dt="2024-01-28T14:23:21.884" v="1023"/>
          <ac:spMkLst>
            <pc:docMk/>
            <pc:sldMk cId="1995026660" sldId="1012"/>
            <ac:spMk id="10" creationId="{AAAE94E3-A7DB-4868-B1E3-E49703488BBC}"/>
          </ac:spMkLst>
        </pc:spChg>
        <pc:spChg chg="add del">
          <ac:chgData name="Anna Stevenson" userId="S::a.stevenson@uwtsd.ac.uk::ae8dda73-5b0a-4ab6-8413-d9e5d0f56ad1" providerId="AD" clId="Web-{87975679-A2B7-A113-69B1-4D4BA4798EE5}" dt="2024-01-28T14:04:32.823" v="694"/>
          <ac:spMkLst>
            <pc:docMk/>
            <pc:sldMk cId="1995026660" sldId="1012"/>
            <ac:spMk id="16" creationId="{3873B707-463F-40B0-8227-E8CC6C67EB25}"/>
          </ac:spMkLst>
        </pc:spChg>
        <pc:spChg chg="add del">
          <ac:chgData name="Anna Stevenson" userId="S::a.stevenson@uwtsd.ac.uk::ae8dda73-5b0a-4ab6-8413-d9e5d0f56ad1" providerId="AD" clId="Web-{87975679-A2B7-A113-69B1-4D4BA4798EE5}" dt="2024-01-28T14:23:21.884" v="1023"/>
          <ac:spMkLst>
            <pc:docMk/>
            <pc:sldMk cId="1995026660" sldId="1012"/>
            <ac:spMk id="18" creationId="{C13237C8-E62C-4F0D-A318-BD6FB6C2D138}"/>
          </ac:spMkLst>
        </pc:spChg>
        <pc:spChg chg="add del">
          <ac:chgData name="Anna Stevenson" userId="S::a.stevenson@uwtsd.ac.uk::ae8dda73-5b0a-4ab6-8413-d9e5d0f56ad1" providerId="AD" clId="Web-{87975679-A2B7-A113-69B1-4D4BA4798EE5}" dt="2024-01-28T14:23:21.884" v="1023"/>
          <ac:spMkLst>
            <pc:docMk/>
            <pc:sldMk cId="1995026660" sldId="1012"/>
            <ac:spMk id="20" creationId="{19C9EAEA-39D0-4B0E-A0EB-51E7B26740B1}"/>
          </ac:spMkLst>
        </pc:spChg>
        <pc:spChg chg="add del">
          <ac:chgData name="Anna Stevenson" userId="S::a.stevenson@uwtsd.ac.uk::ae8dda73-5b0a-4ab6-8413-d9e5d0f56ad1" providerId="AD" clId="Web-{87975679-A2B7-A113-69B1-4D4BA4798EE5}" dt="2024-01-28T14:23:21.884" v="1023"/>
          <ac:spMkLst>
            <pc:docMk/>
            <pc:sldMk cId="1995026660" sldId="1012"/>
            <ac:spMk id="22" creationId="{8CB5D2D7-DF65-4E86-BFBA-FFB9B5ACEB64}"/>
          </ac:spMkLst>
        </pc:spChg>
        <pc:spChg chg="add del">
          <ac:chgData name="Anna Stevenson" userId="S::a.stevenson@uwtsd.ac.uk::ae8dda73-5b0a-4ab6-8413-d9e5d0f56ad1" providerId="AD" clId="Web-{87975679-A2B7-A113-69B1-4D4BA4798EE5}" dt="2024-01-28T14:23:41.776" v="1030"/>
          <ac:spMkLst>
            <pc:docMk/>
            <pc:sldMk cId="1995026660" sldId="1012"/>
            <ac:spMk id="27" creationId="{03AF1C04-3FEF-41BD-BB84-2F263765BEBC}"/>
          </ac:spMkLst>
        </pc:spChg>
        <pc:spChg chg="add">
          <ac:chgData name="Anna Stevenson" userId="S::a.stevenson@uwtsd.ac.uk::ae8dda73-5b0a-4ab6-8413-d9e5d0f56ad1" providerId="AD" clId="Web-{87975679-A2B7-A113-69B1-4D4BA4798EE5}" dt="2024-01-28T14:23:41.776" v="1030"/>
          <ac:spMkLst>
            <pc:docMk/>
            <pc:sldMk cId="1995026660" sldId="1012"/>
            <ac:spMk id="49" creationId="{8F7AFB9A-7364-478C-B48B-8523CDD9AE8D}"/>
          </ac:spMkLst>
        </pc:spChg>
        <pc:spChg chg="add">
          <ac:chgData name="Anna Stevenson" userId="S::a.stevenson@uwtsd.ac.uk::ae8dda73-5b0a-4ab6-8413-d9e5d0f56ad1" providerId="AD" clId="Web-{87975679-A2B7-A113-69B1-4D4BA4798EE5}" dt="2024-01-28T14:23:41.776" v="1030"/>
          <ac:spMkLst>
            <pc:docMk/>
            <pc:sldMk cId="1995026660" sldId="1012"/>
            <ac:spMk id="51" creationId="{36678033-86B6-40E6-BE90-78D8ED4E3A31}"/>
          </ac:spMkLst>
        </pc:spChg>
        <pc:spChg chg="add">
          <ac:chgData name="Anna Stevenson" userId="S::a.stevenson@uwtsd.ac.uk::ae8dda73-5b0a-4ab6-8413-d9e5d0f56ad1" providerId="AD" clId="Web-{87975679-A2B7-A113-69B1-4D4BA4798EE5}" dt="2024-01-28T14:23:41.776" v="1030"/>
          <ac:spMkLst>
            <pc:docMk/>
            <pc:sldMk cId="1995026660" sldId="1012"/>
            <ac:spMk id="53" creationId="{D2542E1A-076E-4A34-BB67-2BF961754E0C}"/>
          </ac:spMkLst>
        </pc:spChg>
        <pc:spChg chg="add">
          <ac:chgData name="Anna Stevenson" userId="S::a.stevenson@uwtsd.ac.uk::ae8dda73-5b0a-4ab6-8413-d9e5d0f56ad1" providerId="AD" clId="Web-{87975679-A2B7-A113-69B1-4D4BA4798EE5}" dt="2024-01-28T14:23:41.776" v="1030"/>
          <ac:spMkLst>
            <pc:docMk/>
            <pc:sldMk cId="1995026660" sldId="1012"/>
            <ac:spMk id="55" creationId="{75C56826-D4E5-42ED-8529-079651CB3005}"/>
          </ac:spMkLst>
        </pc:spChg>
        <pc:spChg chg="add del">
          <ac:chgData name="Anna Stevenson" userId="S::a.stevenson@uwtsd.ac.uk::ae8dda73-5b0a-4ab6-8413-d9e5d0f56ad1" providerId="AD" clId="Web-{87975679-A2B7-A113-69B1-4D4BA4798EE5}" dt="2024-01-28T14:24:00.137" v="1047"/>
          <ac:spMkLst>
            <pc:docMk/>
            <pc:sldMk cId="1995026660" sldId="1012"/>
            <ac:spMk id="57" creationId="{82095FCE-EF05-4443-B97A-85DEE3A5CA17}"/>
          </ac:spMkLst>
        </pc:spChg>
        <pc:grpChg chg="add del">
          <ac:chgData name="Anna Stevenson" userId="S::a.stevenson@uwtsd.ac.uk::ae8dda73-5b0a-4ab6-8413-d9e5d0f56ad1" providerId="AD" clId="Web-{87975679-A2B7-A113-69B1-4D4BA4798EE5}" dt="2024-01-28T14:23:21.884" v="1023"/>
          <ac:grpSpMkLst>
            <pc:docMk/>
            <pc:sldMk cId="1995026660" sldId="1012"/>
            <ac:grpSpMk id="12" creationId="{1DE889C7-FAD6-4397-98E2-05D503484459}"/>
          </ac:grpSpMkLst>
        </pc:grpChg>
        <pc:grpChg chg="add del">
          <ac:chgData name="Anna Stevenson" userId="S::a.stevenson@uwtsd.ac.uk::ae8dda73-5b0a-4ab6-8413-d9e5d0f56ad1" providerId="AD" clId="Web-{87975679-A2B7-A113-69B1-4D4BA4798EE5}" dt="2024-01-28T14:23:29.963" v="1025"/>
          <ac:grpSpMkLst>
            <pc:docMk/>
            <pc:sldMk cId="1995026660" sldId="1012"/>
            <ac:grpSpMk id="29" creationId="{094DE5E8-C080-45A4-B2F4-8FE7D8F8EEE8}"/>
          </ac:grpSpMkLst>
        </pc:grpChg>
        <pc:grpChg chg="add del">
          <ac:chgData name="Anna Stevenson" userId="S::a.stevenson@uwtsd.ac.uk::ae8dda73-5b0a-4ab6-8413-d9e5d0f56ad1" providerId="AD" clId="Web-{87975679-A2B7-A113-69B1-4D4BA4798EE5}" dt="2024-01-28T14:23:28.400" v="1024"/>
          <ac:grpSpMkLst>
            <pc:docMk/>
            <pc:sldMk cId="1995026660" sldId="1012"/>
            <ac:grpSpMk id="33" creationId="{9A28EBCD-582B-4E3B-AB95-15EA16034C64}"/>
          </ac:grpSpMkLst>
        </pc:grpChg>
        <pc:grpChg chg="add del">
          <ac:chgData name="Anna Stevenson" userId="S::a.stevenson@uwtsd.ac.uk::ae8dda73-5b0a-4ab6-8413-d9e5d0f56ad1" providerId="AD" clId="Web-{87975679-A2B7-A113-69B1-4D4BA4798EE5}" dt="2024-01-28T14:23:41.776" v="1030"/>
          <ac:grpSpMkLst>
            <pc:docMk/>
            <pc:sldMk cId="1995026660" sldId="1012"/>
            <ac:grpSpMk id="37" creationId="{E27AF472-EAE3-4572-AB69-B92BD10DBC6D}"/>
          </ac:grpSpMkLst>
        </pc:grpChg>
        <pc:picChg chg="add mod ord">
          <ac:chgData name="Anna Stevenson" userId="S::a.stevenson@uwtsd.ac.uk::ae8dda73-5b0a-4ab6-8413-d9e5d0f56ad1" providerId="AD" clId="Web-{87975679-A2B7-A113-69B1-4D4BA4798EE5}" dt="2024-01-28T14:23:54.386" v="1039" actId="14100"/>
          <ac:picMkLst>
            <pc:docMk/>
            <pc:sldMk cId="1995026660" sldId="1012"/>
            <ac:picMk id="4" creationId="{01213187-0146-EDBD-D0BD-D94F1C258C88}"/>
          </ac:picMkLst>
        </pc:picChg>
        <pc:picChg chg="add mod ord modCrop">
          <ac:chgData name="Anna Stevenson" userId="S::a.stevenson@uwtsd.ac.uk::ae8dda73-5b0a-4ab6-8413-d9e5d0f56ad1" providerId="AD" clId="Web-{87975679-A2B7-A113-69B1-4D4BA4798EE5}" dt="2024-01-28T14:23:54.449" v="1040" actId="14100"/>
          <ac:picMkLst>
            <pc:docMk/>
            <pc:sldMk cId="1995026660" sldId="1012"/>
            <ac:picMk id="5" creationId="{1332793B-D34F-5895-E2D8-2D85AFFE28F3}"/>
          </ac:picMkLst>
        </pc:picChg>
      </pc:sldChg>
      <pc:sldChg chg="addSp delSp modSp new mod setBg modNotes">
        <pc:chgData name="Anna Stevenson" userId="S::a.stevenson@uwtsd.ac.uk::ae8dda73-5b0a-4ab6-8413-d9e5d0f56ad1" providerId="AD" clId="Web-{87975679-A2B7-A113-69B1-4D4BA4798EE5}" dt="2024-01-28T14:25:38.143" v="1105"/>
        <pc:sldMkLst>
          <pc:docMk/>
          <pc:sldMk cId="2128602347" sldId="1013"/>
        </pc:sldMkLst>
        <pc:spChg chg="mod">
          <ac:chgData name="Anna Stevenson" userId="S::a.stevenson@uwtsd.ac.uk::ae8dda73-5b0a-4ab6-8413-d9e5d0f56ad1" providerId="AD" clId="Web-{87975679-A2B7-A113-69B1-4D4BA4798EE5}" dt="2024-01-28T14:17:07.734" v="857" actId="20577"/>
          <ac:spMkLst>
            <pc:docMk/>
            <pc:sldMk cId="2128602347" sldId="1013"/>
            <ac:spMk id="2" creationId="{9941ABC8-558E-01DA-4110-F2462BBED1E0}"/>
          </ac:spMkLst>
        </pc:spChg>
        <pc:spChg chg="mod">
          <ac:chgData name="Anna Stevenson" userId="S::a.stevenson@uwtsd.ac.uk::ae8dda73-5b0a-4ab6-8413-d9e5d0f56ad1" providerId="AD" clId="Web-{87975679-A2B7-A113-69B1-4D4BA4798EE5}" dt="2024-01-28T14:25:28.658" v="1101" actId="20577"/>
          <ac:spMkLst>
            <pc:docMk/>
            <pc:sldMk cId="2128602347" sldId="1013"/>
            <ac:spMk id="3" creationId="{AAFDE6E7-B516-5F3A-7796-8D7A919D6D82}"/>
          </ac:spMkLst>
        </pc:spChg>
        <pc:spChg chg="add del">
          <ac:chgData name="Anna Stevenson" userId="S::a.stevenson@uwtsd.ac.uk::ae8dda73-5b0a-4ab6-8413-d9e5d0f56ad1" providerId="AD" clId="Web-{87975679-A2B7-A113-69B1-4D4BA4798EE5}" dt="2024-01-28T14:25:38.143" v="1104"/>
          <ac:spMkLst>
            <pc:docMk/>
            <pc:sldMk cId="2128602347" sldId="1013"/>
            <ac:spMk id="9" creationId="{3ECBE1F1-D69B-4AFA-ABD5-8E41720EF6DE}"/>
          </ac:spMkLst>
        </pc:spChg>
        <pc:spChg chg="add del">
          <ac:chgData name="Anna Stevenson" userId="S::a.stevenson@uwtsd.ac.uk::ae8dda73-5b0a-4ab6-8413-d9e5d0f56ad1" providerId="AD" clId="Web-{87975679-A2B7-A113-69B1-4D4BA4798EE5}" dt="2024-01-28T14:25:38.143" v="1105"/>
          <ac:spMkLst>
            <pc:docMk/>
            <pc:sldMk cId="2128602347" sldId="1013"/>
            <ac:spMk id="11" creationId="{603A6265-E10C-4B85-9C20-E75FCAF9CC63}"/>
          </ac:spMkLst>
        </pc:spChg>
        <pc:picChg chg="add">
          <ac:chgData name="Anna Stevenson" userId="S::a.stevenson@uwtsd.ac.uk::ae8dda73-5b0a-4ab6-8413-d9e5d0f56ad1" providerId="AD" clId="Web-{87975679-A2B7-A113-69B1-4D4BA4798EE5}" dt="2024-01-28T14:05:58.579" v="721"/>
          <ac:picMkLst>
            <pc:docMk/>
            <pc:sldMk cId="2128602347" sldId="1013"/>
            <ac:picMk id="5" creationId="{24B86658-E8BE-59F6-4E3C-5E25D98B4916}"/>
          </ac:picMkLst>
        </pc:picChg>
      </pc:sldChg>
      <pc:sldChg chg="addSp delSp modSp new mod setBg">
        <pc:chgData name="Anna Stevenson" userId="S::a.stevenson@uwtsd.ac.uk::ae8dda73-5b0a-4ab6-8413-d9e5d0f56ad1" providerId="AD" clId="Web-{87975679-A2B7-A113-69B1-4D4BA4798EE5}" dt="2024-01-28T14:20:06.715" v="935"/>
        <pc:sldMkLst>
          <pc:docMk/>
          <pc:sldMk cId="3153391305" sldId="1014"/>
        </pc:sldMkLst>
        <pc:spChg chg="mod">
          <ac:chgData name="Anna Stevenson" userId="S::a.stevenson@uwtsd.ac.uk::ae8dda73-5b0a-4ab6-8413-d9e5d0f56ad1" providerId="AD" clId="Web-{87975679-A2B7-A113-69B1-4D4BA4798EE5}" dt="2024-01-28T14:18:51.522" v="920"/>
          <ac:spMkLst>
            <pc:docMk/>
            <pc:sldMk cId="3153391305" sldId="1014"/>
            <ac:spMk id="2" creationId="{8DF75459-DAC7-4BE5-943E-9098839DA9C7}"/>
          </ac:spMkLst>
        </pc:spChg>
        <pc:spChg chg="del mod">
          <ac:chgData name="Anna Stevenson" userId="S::a.stevenson@uwtsd.ac.uk::ae8dda73-5b0a-4ab6-8413-d9e5d0f56ad1" providerId="AD" clId="Web-{87975679-A2B7-A113-69B1-4D4BA4798EE5}" dt="2024-01-28T14:18:51.522" v="920"/>
          <ac:spMkLst>
            <pc:docMk/>
            <pc:sldMk cId="3153391305" sldId="1014"/>
            <ac:spMk id="3" creationId="{672ECCC5-E63D-3BFF-7B2B-33AA5FC566A1}"/>
          </ac:spMkLst>
        </pc:spChg>
        <pc:spChg chg="add">
          <ac:chgData name="Anna Stevenson" userId="S::a.stevenson@uwtsd.ac.uk::ae8dda73-5b0a-4ab6-8413-d9e5d0f56ad1" providerId="AD" clId="Web-{87975679-A2B7-A113-69B1-4D4BA4798EE5}" dt="2024-01-28T14:18:51.522" v="920"/>
          <ac:spMkLst>
            <pc:docMk/>
            <pc:sldMk cId="3153391305" sldId="1014"/>
            <ac:spMk id="9" creationId="{DCC231C8-C761-4B31-9B1C-C6D19248C6B3}"/>
          </ac:spMkLst>
        </pc:spChg>
        <pc:graphicFrameChg chg="add modGraphic">
          <ac:chgData name="Anna Stevenson" userId="S::a.stevenson@uwtsd.ac.uk::ae8dda73-5b0a-4ab6-8413-d9e5d0f56ad1" providerId="AD" clId="Web-{87975679-A2B7-A113-69B1-4D4BA4798EE5}" dt="2024-01-28T14:20:06.715" v="935"/>
          <ac:graphicFrameMkLst>
            <pc:docMk/>
            <pc:sldMk cId="3153391305" sldId="1014"/>
            <ac:graphicFrameMk id="5" creationId="{1B6B5FAD-0D13-2A33-5B03-D572A9A7A476}"/>
          </ac:graphicFrameMkLst>
        </pc:graphicFrameChg>
      </pc:sldChg>
      <pc:sldChg chg="addSp delSp modSp new mod setBg">
        <pc:chgData name="Anna Stevenson" userId="S::a.stevenson@uwtsd.ac.uk::ae8dda73-5b0a-4ab6-8413-d9e5d0f56ad1" providerId="AD" clId="Web-{87975679-A2B7-A113-69B1-4D4BA4798EE5}" dt="2024-01-28T14:18:39.365" v="919"/>
        <pc:sldMkLst>
          <pc:docMk/>
          <pc:sldMk cId="4007693690" sldId="1015"/>
        </pc:sldMkLst>
        <pc:spChg chg="mod">
          <ac:chgData name="Anna Stevenson" userId="S::a.stevenson@uwtsd.ac.uk::ae8dda73-5b0a-4ab6-8413-d9e5d0f56ad1" providerId="AD" clId="Web-{87975679-A2B7-A113-69B1-4D4BA4798EE5}" dt="2024-01-28T14:18:39.365" v="919"/>
          <ac:spMkLst>
            <pc:docMk/>
            <pc:sldMk cId="4007693690" sldId="1015"/>
            <ac:spMk id="2" creationId="{03A1AFF4-3D6D-1A99-FFC5-2575BBC42D0A}"/>
          </ac:spMkLst>
        </pc:spChg>
        <pc:spChg chg="del mod">
          <ac:chgData name="Anna Stevenson" userId="S::a.stevenson@uwtsd.ac.uk::ae8dda73-5b0a-4ab6-8413-d9e5d0f56ad1" providerId="AD" clId="Web-{87975679-A2B7-A113-69B1-4D4BA4798EE5}" dt="2024-01-28T14:18:39.365" v="919"/>
          <ac:spMkLst>
            <pc:docMk/>
            <pc:sldMk cId="4007693690" sldId="1015"/>
            <ac:spMk id="3" creationId="{7EFB8627-E909-D9D3-C581-E94F0EA95A3D}"/>
          </ac:spMkLst>
        </pc:spChg>
        <pc:spChg chg="add">
          <ac:chgData name="Anna Stevenson" userId="S::a.stevenson@uwtsd.ac.uk::ae8dda73-5b0a-4ab6-8413-d9e5d0f56ad1" providerId="AD" clId="Web-{87975679-A2B7-A113-69B1-4D4BA4798EE5}" dt="2024-01-28T14:18:39.365" v="919"/>
          <ac:spMkLst>
            <pc:docMk/>
            <pc:sldMk cId="4007693690" sldId="1015"/>
            <ac:spMk id="9" creationId="{2659FDB4-FCBE-4A89-B46D-43D4FA54464D}"/>
          </ac:spMkLst>
        </pc:spChg>
        <pc:graphicFrameChg chg="add">
          <ac:chgData name="Anna Stevenson" userId="S::a.stevenson@uwtsd.ac.uk::ae8dda73-5b0a-4ab6-8413-d9e5d0f56ad1" providerId="AD" clId="Web-{87975679-A2B7-A113-69B1-4D4BA4798EE5}" dt="2024-01-28T14:18:39.365" v="919"/>
          <ac:graphicFrameMkLst>
            <pc:docMk/>
            <pc:sldMk cId="4007693690" sldId="1015"/>
            <ac:graphicFrameMk id="5" creationId="{72C918F2-0FF6-FA45-E33F-1FC210842B13}"/>
          </ac:graphicFrameMkLst>
        </pc:graphicFrameChg>
        <pc:cxnChg chg="add">
          <ac:chgData name="Anna Stevenson" userId="S::a.stevenson@uwtsd.ac.uk::ae8dda73-5b0a-4ab6-8413-d9e5d0f56ad1" providerId="AD" clId="Web-{87975679-A2B7-A113-69B1-4D4BA4798EE5}" dt="2024-01-28T14:18:39.365" v="919"/>
          <ac:cxnSpMkLst>
            <pc:docMk/>
            <pc:sldMk cId="4007693690" sldId="1015"/>
            <ac:cxnSpMk id="11" creationId="{C8F51B3F-8331-4E4A-AE96-D47B1006EEAD}"/>
          </ac:cxnSpMkLst>
        </pc:cxnChg>
      </pc:sldChg>
      <pc:sldChg chg="new del">
        <pc:chgData name="Anna Stevenson" userId="S::a.stevenson@uwtsd.ac.uk::ae8dda73-5b0a-4ab6-8413-d9e5d0f56ad1" providerId="AD" clId="Web-{87975679-A2B7-A113-69B1-4D4BA4798EE5}" dt="2024-01-28T14:16:44.201" v="839"/>
        <pc:sldMkLst>
          <pc:docMk/>
          <pc:sldMk cId="4283084168" sldId="1015"/>
        </pc:sldMkLst>
      </pc:sldChg>
    </pc:docChg>
  </pc:docChgLst>
  <pc:docChgLst>
    <pc:chgData name="Anna Stevenson" userId="S::a.stevenson@uwtsd.ac.uk::ae8dda73-5b0a-4ab6-8413-d9e5d0f56ad1" providerId="AD" clId="Web-{56C6BF12-FC9C-77DB-C831-8EB64A106B97}"/>
    <pc:docChg chg="delSld">
      <pc:chgData name="Anna Stevenson" userId="S::a.stevenson@uwtsd.ac.uk::ae8dda73-5b0a-4ab6-8413-d9e5d0f56ad1" providerId="AD" clId="Web-{56C6BF12-FC9C-77DB-C831-8EB64A106B97}" dt="2024-02-22T11:14:35.774" v="0"/>
      <pc:docMkLst>
        <pc:docMk/>
      </pc:docMkLst>
      <pc:sldChg chg="del">
        <pc:chgData name="Anna Stevenson" userId="S::a.stevenson@uwtsd.ac.uk::ae8dda73-5b0a-4ab6-8413-d9e5d0f56ad1" providerId="AD" clId="Web-{56C6BF12-FC9C-77DB-C831-8EB64A106B97}" dt="2024-02-22T11:14:35.774" v="0"/>
        <pc:sldMkLst>
          <pc:docMk/>
          <pc:sldMk cId="1748490874" sldId="1130"/>
        </pc:sldMkLst>
      </pc:sldChg>
    </pc:docChg>
  </pc:docChgLst>
  <pc:docChgLst>
    <pc:chgData name="Heddwen Davies" userId="S::heddwen.davies@uwtsd.ac.uk::b3b4628a-d1d7-4a79-b47e-b6ca4059bab0" providerId="AD" clId="Web-{51120288-FE58-06A1-D674-DCA1D07F555E}"/>
    <pc:docChg chg="addSld delSld modSld">
      <pc:chgData name="Heddwen Davies" userId="S::heddwen.davies@uwtsd.ac.uk::b3b4628a-d1d7-4a79-b47e-b6ca4059bab0" providerId="AD" clId="Web-{51120288-FE58-06A1-D674-DCA1D07F555E}" dt="2024-02-26T08:48:05.139" v="265" actId="14100"/>
      <pc:docMkLst>
        <pc:docMk/>
      </pc:docMkLst>
      <pc:sldChg chg="modSp add del">
        <pc:chgData name="Heddwen Davies" userId="S::heddwen.davies@uwtsd.ac.uk::b3b4628a-d1d7-4a79-b47e-b6ca4059bab0" providerId="AD" clId="Web-{51120288-FE58-06A1-D674-DCA1D07F555E}" dt="2024-02-26T08:43:44.788" v="52"/>
        <pc:sldMkLst>
          <pc:docMk/>
          <pc:sldMk cId="4061147179" sldId="1113"/>
        </pc:sldMkLst>
        <pc:spChg chg="mod">
          <ac:chgData name="Heddwen Davies" userId="S::heddwen.davies@uwtsd.ac.uk::b3b4628a-d1d7-4a79-b47e-b6ca4059bab0" providerId="AD" clId="Web-{51120288-FE58-06A1-D674-DCA1D07F555E}" dt="2024-02-26T08:43:12.741" v="45" actId="20577"/>
          <ac:spMkLst>
            <pc:docMk/>
            <pc:sldMk cId="4061147179" sldId="1113"/>
            <ac:spMk id="3" creationId="{6E430DDF-7625-44F8-115C-020512258E49}"/>
          </ac:spMkLst>
        </pc:spChg>
      </pc:sldChg>
      <pc:sldChg chg="modSp new">
        <pc:chgData name="Heddwen Davies" userId="S::heddwen.davies@uwtsd.ac.uk::b3b4628a-d1d7-4a79-b47e-b6ca4059bab0" providerId="AD" clId="Web-{51120288-FE58-06A1-D674-DCA1D07F555E}" dt="2024-02-26T08:48:05.139" v="265" actId="14100"/>
        <pc:sldMkLst>
          <pc:docMk/>
          <pc:sldMk cId="3370721501" sldId="1136"/>
        </pc:sldMkLst>
        <pc:spChg chg="mod">
          <ac:chgData name="Heddwen Davies" userId="S::heddwen.davies@uwtsd.ac.uk::b3b4628a-d1d7-4a79-b47e-b6ca4059bab0" providerId="AD" clId="Web-{51120288-FE58-06A1-D674-DCA1D07F555E}" dt="2024-02-26T08:48:02.951" v="264" actId="1076"/>
          <ac:spMkLst>
            <pc:docMk/>
            <pc:sldMk cId="3370721501" sldId="1136"/>
            <ac:spMk id="2" creationId="{111338CB-096A-E1EF-7EC9-0415D15F57FA}"/>
          </ac:spMkLst>
        </pc:spChg>
        <pc:spChg chg="mod">
          <ac:chgData name="Heddwen Davies" userId="S::heddwen.davies@uwtsd.ac.uk::b3b4628a-d1d7-4a79-b47e-b6ca4059bab0" providerId="AD" clId="Web-{51120288-FE58-06A1-D674-DCA1D07F555E}" dt="2024-02-26T08:48:05.139" v="265" actId="14100"/>
          <ac:spMkLst>
            <pc:docMk/>
            <pc:sldMk cId="3370721501" sldId="1136"/>
            <ac:spMk id="3" creationId="{9B98135D-202E-DE3A-AAF3-737279A9A2B1}"/>
          </ac:spMkLst>
        </pc:spChg>
      </pc:sldChg>
      <pc:sldChg chg="modSp add del">
        <pc:chgData name="Heddwen Davies" userId="S::heddwen.davies@uwtsd.ac.uk::b3b4628a-d1d7-4a79-b47e-b6ca4059bab0" providerId="AD" clId="Web-{51120288-FE58-06A1-D674-DCA1D07F555E}" dt="2024-02-26T08:43:42.695" v="51"/>
        <pc:sldMkLst>
          <pc:docMk/>
          <pc:sldMk cId="2190443880" sldId="1137"/>
        </pc:sldMkLst>
        <pc:spChg chg="mod">
          <ac:chgData name="Heddwen Davies" userId="S::heddwen.davies@uwtsd.ac.uk::b3b4628a-d1d7-4a79-b47e-b6ca4059bab0" providerId="AD" clId="Web-{51120288-FE58-06A1-D674-DCA1D07F555E}" dt="2024-02-26T08:43:32.507" v="49" actId="20577"/>
          <ac:spMkLst>
            <pc:docMk/>
            <pc:sldMk cId="2190443880" sldId="1137"/>
            <ac:spMk id="3" creationId="{6E430DDF-7625-44F8-115C-020512258E49}"/>
          </ac:spMkLst>
        </pc:spChg>
      </pc:sldChg>
      <pc:sldChg chg="add del">
        <pc:chgData name="Heddwen Davies" userId="S::heddwen.davies@uwtsd.ac.uk::b3b4628a-d1d7-4a79-b47e-b6ca4059bab0" providerId="AD" clId="Web-{51120288-FE58-06A1-D674-DCA1D07F555E}" dt="2024-02-26T08:43:26.569" v="48"/>
        <pc:sldMkLst>
          <pc:docMk/>
          <pc:sldMk cId="2160973805" sldId="1138"/>
        </pc:sldMkLst>
      </pc:sldChg>
      <pc:sldChg chg="add del">
        <pc:chgData name="Heddwen Davies" userId="S::heddwen.davies@uwtsd.ac.uk::b3b4628a-d1d7-4a79-b47e-b6ca4059bab0" providerId="AD" clId="Web-{51120288-FE58-06A1-D674-DCA1D07F555E}" dt="2024-02-26T08:47:34.951" v="260"/>
        <pc:sldMkLst>
          <pc:docMk/>
          <pc:sldMk cId="3605873471" sldId="1138"/>
        </pc:sldMkLst>
      </pc:sldChg>
    </pc:docChg>
  </pc:docChgLst>
  <pc:docChgLst>
    <pc:chgData name="Anna Stevenson" userId="S::a.stevenson@uwtsd.ac.uk::ae8dda73-5b0a-4ab6-8413-d9e5d0f56ad1" providerId="AD" clId="Web-{D19511D7-F54E-6067-57FA-42DD430B4345}"/>
    <pc:docChg chg="addSld delSld modSld sldOrd">
      <pc:chgData name="Anna Stevenson" userId="S::a.stevenson@uwtsd.ac.uk::ae8dda73-5b0a-4ab6-8413-d9e5d0f56ad1" providerId="AD" clId="Web-{D19511D7-F54E-6067-57FA-42DD430B4345}" dt="2024-02-11T10:47:31.604" v="1225"/>
      <pc:docMkLst>
        <pc:docMk/>
      </pc:docMkLst>
      <pc:sldChg chg="add del">
        <pc:chgData name="Anna Stevenson" userId="S::a.stevenson@uwtsd.ac.uk::ae8dda73-5b0a-4ab6-8413-d9e5d0f56ad1" providerId="AD" clId="Web-{D19511D7-F54E-6067-57FA-42DD430B4345}" dt="2024-02-11T10:47:31.573" v="1207"/>
        <pc:sldMkLst>
          <pc:docMk/>
          <pc:sldMk cId="0" sldId="363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73" v="1206"/>
        <pc:sldMkLst>
          <pc:docMk/>
          <pc:sldMk cId="0" sldId="364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73" v="1204"/>
        <pc:sldMkLst>
          <pc:docMk/>
          <pc:sldMk cId="0" sldId="366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57" v="1197"/>
        <pc:sldMkLst>
          <pc:docMk/>
          <pc:sldMk cId="0" sldId="379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604" v="1225"/>
        <pc:sldMkLst>
          <pc:docMk/>
          <pc:sldMk cId="1593990529" sldId="422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89" v="1222"/>
        <pc:sldMkLst>
          <pc:docMk/>
          <pc:sldMk cId="2836206075" sldId="423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89" v="1221"/>
        <pc:sldMkLst>
          <pc:docMk/>
          <pc:sldMk cId="3703664570" sldId="424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89" v="1220"/>
        <pc:sldMkLst>
          <pc:docMk/>
          <pc:sldMk cId="2023817770" sldId="425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89" v="1216"/>
        <pc:sldMkLst>
          <pc:docMk/>
          <pc:sldMk cId="3004750472" sldId="427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89" v="1215"/>
        <pc:sldMkLst>
          <pc:docMk/>
          <pc:sldMk cId="3859846687" sldId="428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89" v="1214"/>
        <pc:sldMkLst>
          <pc:docMk/>
          <pc:sldMk cId="1430147004" sldId="429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89" v="1213"/>
        <pc:sldMkLst>
          <pc:docMk/>
          <pc:sldMk cId="2235966433" sldId="430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73" v="1212"/>
        <pc:sldMkLst>
          <pc:docMk/>
          <pc:sldMk cId="468761395" sldId="431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73" v="1211"/>
        <pc:sldMkLst>
          <pc:docMk/>
          <pc:sldMk cId="2845132251" sldId="433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73" v="1205"/>
        <pc:sldMkLst>
          <pc:docMk/>
          <pc:sldMk cId="844379530" sldId="434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73" v="1203"/>
        <pc:sldMkLst>
          <pc:docMk/>
          <pc:sldMk cId="1660140991" sldId="436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57" v="1202"/>
        <pc:sldMkLst>
          <pc:docMk/>
          <pc:sldMk cId="1832607234" sldId="437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57" v="1201"/>
        <pc:sldMkLst>
          <pc:docMk/>
          <pc:sldMk cId="2548520932" sldId="438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57" v="1200"/>
        <pc:sldMkLst>
          <pc:docMk/>
          <pc:sldMk cId="3179648151" sldId="439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57" v="1199"/>
        <pc:sldMkLst>
          <pc:docMk/>
          <pc:sldMk cId="755853145" sldId="440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57" v="1198"/>
        <pc:sldMkLst>
          <pc:docMk/>
          <pc:sldMk cId="2221796750" sldId="441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89" v="1219"/>
        <pc:sldMkLst>
          <pc:docMk/>
          <pc:sldMk cId="3367438251" sldId="445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89" v="1218"/>
        <pc:sldMkLst>
          <pc:docMk/>
          <pc:sldMk cId="4247361134" sldId="446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89" v="1217"/>
        <pc:sldMkLst>
          <pc:docMk/>
          <pc:sldMk cId="1743906154" sldId="447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89" v="1224"/>
        <pc:sldMkLst>
          <pc:docMk/>
          <pc:sldMk cId="658216476" sldId="448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73" v="1210"/>
        <pc:sldMkLst>
          <pc:docMk/>
          <pc:sldMk cId="2116211107" sldId="449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73" v="1209"/>
        <pc:sldMkLst>
          <pc:docMk/>
          <pc:sldMk cId="4199082958" sldId="451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73" v="1208"/>
        <pc:sldMkLst>
          <pc:docMk/>
          <pc:sldMk cId="4272266963" sldId="452"/>
        </pc:sldMkLst>
      </pc:sldChg>
      <pc:sldChg chg="modSp">
        <pc:chgData name="Anna Stevenson" userId="S::a.stevenson@uwtsd.ac.uk::ae8dda73-5b0a-4ab6-8413-d9e5d0f56ad1" providerId="AD" clId="Web-{D19511D7-F54E-6067-57FA-42DD430B4345}" dt="2024-02-11T10:27:03.391" v="32" actId="20577"/>
        <pc:sldMkLst>
          <pc:docMk/>
          <pc:sldMk cId="1020465969" sldId="1036"/>
        </pc:sldMkLst>
        <pc:spChg chg="mod">
          <ac:chgData name="Anna Stevenson" userId="S::a.stevenson@uwtsd.ac.uk::ae8dda73-5b0a-4ab6-8413-d9e5d0f56ad1" providerId="AD" clId="Web-{D19511D7-F54E-6067-57FA-42DD430B4345}" dt="2024-02-11T10:27:03.391" v="32" actId="20577"/>
          <ac:spMkLst>
            <pc:docMk/>
            <pc:sldMk cId="1020465969" sldId="1036"/>
            <ac:spMk id="3" creationId="{A0318B46-008B-E827-4F7C-4F62E33BCDF0}"/>
          </ac:spMkLst>
        </pc:spChg>
      </pc:sldChg>
      <pc:sldChg chg="modSp">
        <pc:chgData name="Anna Stevenson" userId="S::a.stevenson@uwtsd.ac.uk::ae8dda73-5b0a-4ab6-8413-d9e5d0f56ad1" providerId="AD" clId="Web-{D19511D7-F54E-6067-57FA-42DD430B4345}" dt="2024-02-11T10:25:47.389" v="0" actId="20577"/>
        <pc:sldMkLst>
          <pc:docMk/>
          <pc:sldMk cId="2690141705" sldId="1037"/>
        </pc:sldMkLst>
        <pc:spChg chg="mod">
          <ac:chgData name="Anna Stevenson" userId="S::a.stevenson@uwtsd.ac.uk::ae8dda73-5b0a-4ab6-8413-d9e5d0f56ad1" providerId="AD" clId="Web-{D19511D7-F54E-6067-57FA-42DD430B4345}" dt="2024-02-11T10:25:47.389" v="0" actId="20577"/>
          <ac:spMkLst>
            <pc:docMk/>
            <pc:sldMk cId="2690141705" sldId="1037"/>
            <ac:spMk id="3" creationId="{65385F4B-9B51-A29E-A294-C468FBAC3C6D}"/>
          </ac:spMkLst>
        </pc:spChg>
      </pc:sldChg>
      <pc:sldChg chg="modSp ord">
        <pc:chgData name="Anna Stevenson" userId="S::a.stevenson@uwtsd.ac.uk::ae8dda73-5b0a-4ab6-8413-d9e5d0f56ad1" providerId="AD" clId="Web-{D19511D7-F54E-6067-57FA-42DD430B4345}" dt="2024-02-11T10:33:40.058" v="992" actId="1076"/>
        <pc:sldMkLst>
          <pc:docMk/>
          <pc:sldMk cId="4057481595" sldId="1039"/>
        </pc:sldMkLst>
        <pc:spChg chg="mod">
          <ac:chgData name="Anna Stevenson" userId="S::a.stevenson@uwtsd.ac.uk::ae8dda73-5b0a-4ab6-8413-d9e5d0f56ad1" providerId="AD" clId="Web-{D19511D7-F54E-6067-57FA-42DD430B4345}" dt="2024-02-11T10:33:11.667" v="982" actId="20577"/>
          <ac:spMkLst>
            <pc:docMk/>
            <pc:sldMk cId="4057481595" sldId="1039"/>
            <ac:spMk id="2" creationId="{2D89F8AA-00EA-2899-00A1-38F26042954F}"/>
          </ac:spMkLst>
        </pc:spChg>
        <pc:spChg chg="mod">
          <ac:chgData name="Anna Stevenson" userId="S::a.stevenson@uwtsd.ac.uk::ae8dda73-5b0a-4ab6-8413-d9e5d0f56ad1" providerId="AD" clId="Web-{D19511D7-F54E-6067-57FA-42DD430B4345}" dt="2024-02-11T10:33:40.058" v="992" actId="1076"/>
          <ac:spMkLst>
            <pc:docMk/>
            <pc:sldMk cId="4057481595" sldId="1039"/>
            <ac:spMk id="6" creationId="{9CEDB699-8787-7CBE-2650-CB4DB6F1A4B0}"/>
          </ac:spMkLst>
        </pc:spChg>
        <pc:graphicFrameChg chg="mod modGraphic">
          <ac:chgData name="Anna Stevenson" userId="S::a.stevenson@uwtsd.ac.uk::ae8dda73-5b0a-4ab6-8413-d9e5d0f56ad1" providerId="AD" clId="Web-{D19511D7-F54E-6067-57FA-42DD430B4345}" dt="2024-02-11T10:28:00.581" v="37"/>
          <ac:graphicFrameMkLst>
            <pc:docMk/>
            <pc:sldMk cId="4057481595" sldId="1039"/>
            <ac:graphicFrameMk id="5" creationId="{05D87BD2-7A56-A9DB-79E5-154C1165D865}"/>
          </ac:graphicFrameMkLst>
        </pc:graphicFrameChg>
      </pc:sldChg>
      <pc:sldChg chg="addSp delSp modSp">
        <pc:chgData name="Anna Stevenson" userId="S::a.stevenson@uwtsd.ac.uk::ae8dda73-5b0a-4ab6-8413-d9e5d0f56ad1" providerId="AD" clId="Web-{D19511D7-F54E-6067-57FA-42DD430B4345}" dt="2024-02-11T10:41:10.024" v="1130"/>
        <pc:sldMkLst>
          <pc:docMk/>
          <pc:sldMk cId="1420363558" sldId="1043"/>
        </pc:sldMkLst>
        <pc:spChg chg="del">
          <ac:chgData name="Anna Stevenson" userId="S::a.stevenson@uwtsd.ac.uk::ae8dda73-5b0a-4ab6-8413-d9e5d0f56ad1" providerId="AD" clId="Web-{D19511D7-F54E-6067-57FA-42DD430B4345}" dt="2024-02-11T10:41:10.024" v="1130"/>
          <ac:spMkLst>
            <pc:docMk/>
            <pc:sldMk cId="1420363558" sldId="1043"/>
            <ac:spMk id="3" creationId="{FD159840-5154-CA6E-8B0A-5F719A6948F7}"/>
          </ac:spMkLst>
        </pc:spChg>
        <pc:picChg chg="add mod ord">
          <ac:chgData name="Anna Stevenson" userId="S::a.stevenson@uwtsd.ac.uk::ae8dda73-5b0a-4ab6-8413-d9e5d0f56ad1" providerId="AD" clId="Web-{D19511D7-F54E-6067-57FA-42DD430B4345}" dt="2024-02-11T10:41:10.024" v="1130"/>
          <ac:picMkLst>
            <pc:docMk/>
            <pc:sldMk cId="1420363558" sldId="1043"/>
            <ac:picMk id="4" creationId="{AB9B9D45-04EC-6170-B3DC-8D809C5C37F3}"/>
          </ac:picMkLst>
        </pc:picChg>
      </pc:sldChg>
      <pc:sldChg chg="modSp new">
        <pc:chgData name="Anna Stevenson" userId="S::a.stevenson@uwtsd.ac.uk::ae8dda73-5b0a-4ab6-8413-d9e5d0f56ad1" providerId="AD" clId="Web-{D19511D7-F54E-6067-57FA-42DD430B4345}" dt="2024-02-11T10:36:32.657" v="1072" actId="20577"/>
        <pc:sldMkLst>
          <pc:docMk/>
          <pc:sldMk cId="1623298131" sldId="1057"/>
        </pc:sldMkLst>
        <pc:spChg chg="mod">
          <ac:chgData name="Anna Stevenson" userId="S::a.stevenson@uwtsd.ac.uk::ae8dda73-5b0a-4ab6-8413-d9e5d0f56ad1" providerId="AD" clId="Web-{D19511D7-F54E-6067-57FA-42DD430B4345}" dt="2024-02-11T10:36:27.250" v="1069" actId="20577"/>
          <ac:spMkLst>
            <pc:docMk/>
            <pc:sldMk cId="1623298131" sldId="1057"/>
            <ac:spMk id="2" creationId="{11FDFC37-EC7A-19A3-32D7-A1005FBFA256}"/>
          </ac:spMkLst>
        </pc:spChg>
        <pc:spChg chg="mod">
          <ac:chgData name="Anna Stevenson" userId="S::a.stevenson@uwtsd.ac.uk::ae8dda73-5b0a-4ab6-8413-d9e5d0f56ad1" providerId="AD" clId="Web-{D19511D7-F54E-6067-57FA-42DD430B4345}" dt="2024-02-11T10:36:32.657" v="1072" actId="20577"/>
          <ac:spMkLst>
            <pc:docMk/>
            <pc:sldMk cId="1623298131" sldId="1057"/>
            <ac:spMk id="3" creationId="{5A6DA613-9308-7CFC-1EF1-6E76EFA37D4C}"/>
          </ac:spMkLst>
        </pc:spChg>
      </pc:sldChg>
      <pc:sldChg chg="modSp new">
        <pc:chgData name="Anna Stevenson" userId="S::a.stevenson@uwtsd.ac.uk::ae8dda73-5b0a-4ab6-8413-d9e5d0f56ad1" providerId="AD" clId="Web-{D19511D7-F54E-6067-57FA-42DD430B4345}" dt="2024-02-11T10:36:37.485" v="1074"/>
        <pc:sldMkLst>
          <pc:docMk/>
          <pc:sldMk cId="90193567" sldId="1058"/>
        </pc:sldMkLst>
        <pc:spChg chg="mod">
          <ac:chgData name="Anna Stevenson" userId="S::a.stevenson@uwtsd.ac.uk::ae8dda73-5b0a-4ab6-8413-d9e5d0f56ad1" providerId="AD" clId="Web-{D19511D7-F54E-6067-57FA-42DD430B4345}" dt="2024-02-11T10:36:37.485" v="1074"/>
          <ac:spMkLst>
            <pc:docMk/>
            <pc:sldMk cId="90193567" sldId="1058"/>
            <ac:spMk id="2" creationId="{13FAD0CA-7639-DE5F-168F-9A9B9F2110B3}"/>
          </ac:spMkLst>
        </pc:spChg>
      </pc:sldChg>
      <pc:sldChg chg="addSp delSp modSp add replId">
        <pc:chgData name="Anna Stevenson" userId="S::a.stevenson@uwtsd.ac.uk::ae8dda73-5b0a-4ab6-8413-d9e5d0f56ad1" providerId="AD" clId="Web-{D19511D7-F54E-6067-57FA-42DD430B4345}" dt="2024-02-11T10:34:20.153" v="1026"/>
        <pc:sldMkLst>
          <pc:docMk/>
          <pc:sldMk cId="3221305978" sldId="1059"/>
        </pc:sldMkLst>
        <pc:spChg chg="mod">
          <ac:chgData name="Anna Stevenson" userId="S::a.stevenson@uwtsd.ac.uk::ae8dda73-5b0a-4ab6-8413-d9e5d0f56ad1" providerId="AD" clId="Web-{D19511D7-F54E-6067-57FA-42DD430B4345}" dt="2024-02-11T10:34:06.700" v="1014" actId="14100"/>
          <ac:spMkLst>
            <pc:docMk/>
            <pc:sldMk cId="3221305978" sldId="1059"/>
            <ac:spMk id="2" creationId="{2D89F8AA-00EA-2899-00A1-38F26042954F}"/>
          </ac:spMkLst>
        </pc:spChg>
        <pc:spChg chg="del">
          <ac:chgData name="Anna Stevenson" userId="S::a.stevenson@uwtsd.ac.uk::ae8dda73-5b0a-4ab6-8413-d9e5d0f56ad1" providerId="AD" clId="Web-{D19511D7-F54E-6067-57FA-42DD430B4345}" dt="2024-02-11T10:31:51.321" v="936"/>
          <ac:spMkLst>
            <pc:docMk/>
            <pc:sldMk cId="3221305978" sldId="1059"/>
            <ac:spMk id="6" creationId="{9CEDB699-8787-7CBE-2650-CB4DB6F1A4B0}"/>
          </ac:spMkLst>
        </pc:spChg>
        <pc:graphicFrameChg chg="mod modGraphic">
          <ac:chgData name="Anna Stevenson" userId="S::a.stevenson@uwtsd.ac.uk::ae8dda73-5b0a-4ab6-8413-d9e5d0f56ad1" providerId="AD" clId="Web-{D19511D7-F54E-6067-57FA-42DD430B4345}" dt="2024-02-11T10:34:20.153" v="1026"/>
          <ac:graphicFrameMkLst>
            <pc:docMk/>
            <pc:sldMk cId="3221305978" sldId="1059"/>
            <ac:graphicFrameMk id="5" creationId="{05D87BD2-7A56-A9DB-79E5-154C1165D865}"/>
          </ac:graphicFrameMkLst>
        </pc:graphicFrameChg>
        <pc:picChg chg="add del mod">
          <ac:chgData name="Anna Stevenson" userId="S::a.stevenson@uwtsd.ac.uk::ae8dda73-5b0a-4ab6-8413-d9e5d0f56ad1" providerId="AD" clId="Web-{D19511D7-F54E-6067-57FA-42DD430B4345}" dt="2024-02-11T10:31:29.946" v="925"/>
          <ac:picMkLst>
            <pc:docMk/>
            <pc:sldMk cId="3221305978" sldId="1059"/>
            <ac:picMk id="3" creationId="{FA2133D8-11B8-36B6-479B-D937E18CF23B}"/>
          </ac:picMkLst>
        </pc:picChg>
      </pc:sldChg>
      <pc:sldChg chg="addSp delSp modSp new mod setBg">
        <pc:chgData name="Anna Stevenson" userId="S::a.stevenson@uwtsd.ac.uk::ae8dda73-5b0a-4ab6-8413-d9e5d0f56ad1" providerId="AD" clId="Web-{D19511D7-F54E-6067-57FA-42DD430B4345}" dt="2024-02-11T10:32:52.807" v="958"/>
        <pc:sldMkLst>
          <pc:docMk/>
          <pc:sldMk cId="3915818007" sldId="1060"/>
        </pc:sldMkLst>
        <pc:spChg chg="mod">
          <ac:chgData name="Anna Stevenson" userId="S::a.stevenson@uwtsd.ac.uk::ae8dda73-5b0a-4ab6-8413-d9e5d0f56ad1" providerId="AD" clId="Web-{D19511D7-F54E-6067-57FA-42DD430B4345}" dt="2024-02-11T10:32:52.807" v="958"/>
          <ac:spMkLst>
            <pc:docMk/>
            <pc:sldMk cId="3915818007" sldId="1060"/>
            <ac:spMk id="2" creationId="{B6C6DE07-BB80-9E45-7596-079E0F9927CD}"/>
          </ac:spMkLst>
        </pc:spChg>
        <pc:spChg chg="add del">
          <ac:chgData name="Anna Stevenson" userId="S::a.stevenson@uwtsd.ac.uk::ae8dda73-5b0a-4ab6-8413-d9e5d0f56ad1" providerId="AD" clId="Web-{D19511D7-F54E-6067-57FA-42DD430B4345}" dt="2024-02-11T10:32:33.088" v="952"/>
          <ac:spMkLst>
            <pc:docMk/>
            <pc:sldMk cId="3915818007" sldId="1060"/>
            <ac:spMk id="3" creationId="{6CA504B6-9EB3-4C28-2362-B9FCC5C18770}"/>
          </ac:spMkLst>
        </pc:spChg>
        <pc:spChg chg="add del">
          <ac:chgData name="Anna Stevenson" userId="S::a.stevenson@uwtsd.ac.uk::ae8dda73-5b0a-4ab6-8413-d9e5d0f56ad1" providerId="AD" clId="Web-{D19511D7-F54E-6067-57FA-42DD430B4345}" dt="2024-02-11T10:32:52.807" v="958"/>
          <ac:spMkLst>
            <pc:docMk/>
            <pc:sldMk cId="3915818007" sldId="1060"/>
            <ac:spMk id="8" creationId="{5A0118C5-4F8D-4CF4-BADD-53FEACC6C42A}"/>
          </ac:spMkLst>
        </pc:spChg>
        <pc:spChg chg="add del">
          <ac:chgData name="Anna Stevenson" userId="S::a.stevenson@uwtsd.ac.uk::ae8dda73-5b0a-4ab6-8413-d9e5d0f56ad1" providerId="AD" clId="Web-{D19511D7-F54E-6067-57FA-42DD430B4345}" dt="2024-02-11T10:32:32.963" v="951"/>
          <ac:spMkLst>
            <pc:docMk/>
            <pc:sldMk cId="3915818007" sldId="1060"/>
            <ac:spMk id="10" creationId="{A3363022-C969-41E9-8EB2-E4C94908C1FA}"/>
          </ac:spMkLst>
        </pc:spChg>
        <pc:spChg chg="add del">
          <ac:chgData name="Anna Stevenson" userId="S::a.stevenson@uwtsd.ac.uk::ae8dda73-5b0a-4ab6-8413-d9e5d0f56ad1" providerId="AD" clId="Web-{D19511D7-F54E-6067-57FA-42DD430B4345}" dt="2024-02-11T10:32:32.963" v="951"/>
          <ac:spMkLst>
            <pc:docMk/>
            <pc:sldMk cId="3915818007" sldId="1060"/>
            <ac:spMk id="12" creationId="{8D1AD6B3-BE88-4CEB-BA17-790657CC4729}"/>
          </ac:spMkLst>
        </pc:spChg>
        <pc:spChg chg="add del">
          <ac:chgData name="Anna Stevenson" userId="S::a.stevenson@uwtsd.ac.uk::ae8dda73-5b0a-4ab6-8413-d9e5d0f56ad1" providerId="AD" clId="Web-{D19511D7-F54E-6067-57FA-42DD430B4345}" dt="2024-02-11T10:32:52.807" v="958"/>
          <ac:spMkLst>
            <pc:docMk/>
            <pc:sldMk cId="3915818007" sldId="1060"/>
            <ac:spMk id="16" creationId="{D0C78466-EB6E-45A0-99A6-A00789ACD90A}"/>
          </ac:spMkLst>
        </pc:spChg>
        <pc:spChg chg="add del">
          <ac:chgData name="Anna Stevenson" userId="S::a.stevenson@uwtsd.ac.uk::ae8dda73-5b0a-4ab6-8413-d9e5d0f56ad1" providerId="AD" clId="Web-{D19511D7-F54E-6067-57FA-42DD430B4345}" dt="2024-02-11T10:32:52.807" v="958"/>
          <ac:spMkLst>
            <pc:docMk/>
            <pc:sldMk cId="3915818007" sldId="1060"/>
            <ac:spMk id="18" creationId="{E99F76E4-5DFD-4DBE-B042-66FBCD1182C9}"/>
          </ac:spMkLst>
        </pc:spChg>
        <pc:spChg chg="add del">
          <ac:chgData name="Anna Stevenson" userId="S::a.stevenson@uwtsd.ac.uk::ae8dda73-5b0a-4ab6-8413-d9e5d0f56ad1" providerId="AD" clId="Web-{D19511D7-F54E-6067-57FA-42DD430B4345}" dt="2024-02-11T10:32:52.807" v="958"/>
          <ac:spMkLst>
            <pc:docMk/>
            <pc:sldMk cId="3915818007" sldId="1060"/>
            <ac:spMk id="19" creationId="{A99050EE-26AF-4253-BD50-F0FCD965A8F6}"/>
          </ac:spMkLst>
        </pc:spChg>
        <pc:spChg chg="add del">
          <ac:chgData name="Anna Stevenson" userId="S::a.stevenson@uwtsd.ac.uk::ae8dda73-5b0a-4ab6-8413-d9e5d0f56ad1" providerId="AD" clId="Web-{D19511D7-F54E-6067-57FA-42DD430B4345}" dt="2024-02-11T10:32:52.807" v="958"/>
          <ac:spMkLst>
            <pc:docMk/>
            <pc:sldMk cId="3915818007" sldId="1060"/>
            <ac:spMk id="362" creationId="{6CA504B6-9EB3-4C28-2362-B9FCC5C18770}"/>
          </ac:spMkLst>
        </pc:spChg>
        <pc:spChg chg="add del">
          <ac:chgData name="Anna Stevenson" userId="S::a.stevenson@uwtsd.ac.uk::ae8dda73-5b0a-4ab6-8413-d9e5d0f56ad1" providerId="AD" clId="Web-{D19511D7-F54E-6067-57FA-42DD430B4345}" dt="2024-02-11T10:32:52.760" v="957"/>
          <ac:spMkLst>
            <pc:docMk/>
            <pc:sldMk cId="3915818007" sldId="1060"/>
            <ac:spMk id="368" creationId="{0671A8AE-40A1-4631-A6B8-581AFF065482}"/>
          </ac:spMkLst>
        </pc:spChg>
        <pc:spChg chg="add del">
          <ac:chgData name="Anna Stevenson" userId="S::a.stevenson@uwtsd.ac.uk::ae8dda73-5b0a-4ab6-8413-d9e5d0f56ad1" providerId="AD" clId="Web-{D19511D7-F54E-6067-57FA-42DD430B4345}" dt="2024-02-11T10:32:52.760" v="957"/>
          <ac:spMkLst>
            <pc:docMk/>
            <pc:sldMk cId="3915818007" sldId="1060"/>
            <ac:spMk id="370" creationId="{AB58EF07-17C2-48CF-ABB0-EEF1F17CB8F0}"/>
          </ac:spMkLst>
        </pc:spChg>
        <pc:spChg chg="add del">
          <ac:chgData name="Anna Stevenson" userId="S::a.stevenson@uwtsd.ac.uk::ae8dda73-5b0a-4ab6-8413-d9e5d0f56ad1" providerId="AD" clId="Web-{D19511D7-F54E-6067-57FA-42DD430B4345}" dt="2024-02-11T10:32:52.760" v="957"/>
          <ac:spMkLst>
            <pc:docMk/>
            <pc:sldMk cId="3915818007" sldId="1060"/>
            <ac:spMk id="372" creationId="{AF2F604E-43BE-4DC3-B983-E071523364F8}"/>
          </ac:spMkLst>
        </pc:spChg>
        <pc:spChg chg="add del">
          <ac:chgData name="Anna Stevenson" userId="S::a.stevenson@uwtsd.ac.uk::ae8dda73-5b0a-4ab6-8413-d9e5d0f56ad1" providerId="AD" clId="Web-{D19511D7-F54E-6067-57FA-42DD430B4345}" dt="2024-02-11T10:32:52.760" v="957"/>
          <ac:spMkLst>
            <pc:docMk/>
            <pc:sldMk cId="3915818007" sldId="1060"/>
            <ac:spMk id="374" creationId="{08C9B587-E65E-4B52-B37C-ABEBB6E87928}"/>
          </ac:spMkLst>
        </pc:spChg>
        <pc:spChg chg="add">
          <ac:chgData name="Anna Stevenson" userId="S::a.stevenson@uwtsd.ac.uk::ae8dda73-5b0a-4ab6-8413-d9e5d0f56ad1" providerId="AD" clId="Web-{D19511D7-F54E-6067-57FA-42DD430B4345}" dt="2024-02-11T10:32:52.807" v="958"/>
          <ac:spMkLst>
            <pc:docMk/>
            <pc:sldMk cId="3915818007" sldId="1060"/>
            <ac:spMk id="376" creationId="{C1DD1A8A-57D5-4A81-AD04-532B043C5611}"/>
          </ac:spMkLst>
        </pc:spChg>
        <pc:spChg chg="add">
          <ac:chgData name="Anna Stevenson" userId="S::a.stevenson@uwtsd.ac.uk::ae8dda73-5b0a-4ab6-8413-d9e5d0f56ad1" providerId="AD" clId="Web-{D19511D7-F54E-6067-57FA-42DD430B4345}" dt="2024-02-11T10:32:52.807" v="958"/>
          <ac:spMkLst>
            <pc:docMk/>
            <pc:sldMk cId="3915818007" sldId="1060"/>
            <ac:spMk id="378" creationId="{007891EC-4501-44ED-A8C8-B11B6DB767AB}"/>
          </ac:spMkLst>
        </pc:spChg>
        <pc:grpChg chg="add del">
          <ac:chgData name="Anna Stevenson" userId="S::a.stevenson@uwtsd.ac.uk::ae8dda73-5b0a-4ab6-8413-d9e5d0f56ad1" providerId="AD" clId="Web-{D19511D7-F54E-6067-57FA-42DD430B4345}" dt="2024-02-11T10:32:32.963" v="951"/>
          <ac:grpSpMkLst>
            <pc:docMk/>
            <pc:sldMk cId="3915818007" sldId="1060"/>
            <ac:grpSpMk id="14" creationId="{89D1390B-7E13-4B4F-9CB2-391063412E54}"/>
          </ac:grpSpMkLst>
        </pc:grpChg>
        <pc:grpChg chg="add del">
          <ac:chgData name="Anna Stevenson" userId="S::a.stevenson@uwtsd.ac.uk::ae8dda73-5b0a-4ab6-8413-d9e5d0f56ad1" providerId="AD" clId="Web-{D19511D7-F54E-6067-57FA-42DD430B4345}" dt="2024-02-11T10:32:52.807" v="958"/>
          <ac:grpSpMkLst>
            <pc:docMk/>
            <pc:sldMk cId="3915818007" sldId="1060"/>
            <ac:grpSpMk id="20" creationId="{5468B3A9-705E-43C3-A742-0619B0D8F2EE}"/>
          </ac:grpSpMkLst>
        </pc:grpChg>
        <pc:grpChg chg="add del">
          <ac:chgData name="Anna Stevenson" userId="S::a.stevenson@uwtsd.ac.uk::ae8dda73-5b0a-4ab6-8413-d9e5d0f56ad1" providerId="AD" clId="Web-{D19511D7-F54E-6067-57FA-42DD430B4345}" dt="2024-02-11T10:32:52.807" v="958"/>
          <ac:grpSpMkLst>
            <pc:docMk/>
            <pc:sldMk cId="3915818007" sldId="1060"/>
            <ac:grpSpMk id="190" creationId="{00E015F5-1A99-4E40-BC3D-7707802996B5}"/>
          </ac:grpSpMkLst>
        </pc:grpChg>
        <pc:grpChg chg="add del">
          <ac:chgData name="Anna Stevenson" userId="S::a.stevenson@uwtsd.ac.uk::ae8dda73-5b0a-4ab6-8413-d9e5d0f56ad1" providerId="AD" clId="Web-{D19511D7-F54E-6067-57FA-42DD430B4345}" dt="2024-02-11T10:32:52.807" v="958"/>
          <ac:grpSpMkLst>
            <pc:docMk/>
            <pc:sldMk cId="3915818007" sldId="1060"/>
            <ac:grpSpMk id="191" creationId="{773717CC-ECEE-4ABF-BA61-C59F46801775}"/>
          </ac:grpSpMkLst>
        </pc:grpChg>
        <pc:picChg chg="add del">
          <ac:chgData name="Anna Stevenson" userId="S::a.stevenson@uwtsd.ac.uk::ae8dda73-5b0a-4ab6-8413-d9e5d0f56ad1" providerId="AD" clId="Web-{D19511D7-F54E-6067-57FA-42DD430B4345}" dt="2024-02-11T10:32:32.963" v="951"/>
          <ac:picMkLst>
            <pc:docMk/>
            <pc:sldMk cId="3915818007" sldId="1060"/>
            <ac:picMk id="7" creationId="{4311C8E6-336A-FCB1-E23D-0348BF214D18}"/>
          </ac:picMkLst>
        </pc:picChg>
        <pc:picChg chg="add del">
          <ac:chgData name="Anna Stevenson" userId="S::a.stevenson@uwtsd.ac.uk::ae8dda73-5b0a-4ab6-8413-d9e5d0f56ad1" providerId="AD" clId="Web-{D19511D7-F54E-6067-57FA-42DD430B4345}" dt="2024-02-11T10:32:52.760" v="957"/>
          <ac:picMkLst>
            <pc:docMk/>
            <pc:sldMk cId="3915818007" sldId="1060"/>
            <ac:picMk id="364" creationId="{5B531853-6D98-B065-89DE-B9D76546BF76}"/>
          </ac:picMkLst>
        </pc:picChg>
        <pc:picChg chg="add">
          <ac:chgData name="Anna Stevenson" userId="S::a.stevenson@uwtsd.ac.uk::ae8dda73-5b0a-4ab6-8413-d9e5d0f56ad1" providerId="AD" clId="Web-{D19511D7-F54E-6067-57FA-42DD430B4345}" dt="2024-02-11T10:32:52.807" v="958"/>
          <ac:picMkLst>
            <pc:docMk/>
            <pc:sldMk cId="3915818007" sldId="1060"/>
            <ac:picMk id="377" creationId="{878A4818-8B10-DBF4-81F8-E0EED97B1AB4}"/>
          </ac:picMkLst>
        </pc:picChg>
      </pc:sldChg>
      <pc:sldChg chg="modSp new del">
        <pc:chgData name="Anna Stevenson" userId="S::a.stevenson@uwtsd.ac.uk::ae8dda73-5b0a-4ab6-8413-d9e5d0f56ad1" providerId="AD" clId="Web-{D19511D7-F54E-6067-57FA-42DD430B4345}" dt="2024-02-11T10:40:55.320" v="1129"/>
        <pc:sldMkLst>
          <pc:docMk/>
          <pc:sldMk cId="1305751832" sldId="1061"/>
        </pc:sldMkLst>
        <pc:spChg chg="mod">
          <ac:chgData name="Anna Stevenson" userId="S::a.stevenson@uwtsd.ac.uk::ae8dda73-5b0a-4ab6-8413-d9e5d0f56ad1" providerId="AD" clId="Web-{D19511D7-F54E-6067-57FA-42DD430B4345}" dt="2024-02-11T10:38:37.754" v="1076" actId="20577"/>
          <ac:spMkLst>
            <pc:docMk/>
            <pc:sldMk cId="1305751832" sldId="1061"/>
            <ac:spMk id="3" creationId="{3AF39DAE-A42C-137D-0AA8-39FE2A93441E}"/>
          </ac:spMkLst>
        </pc:spChg>
      </pc:sldChg>
      <pc:sldChg chg="addSp delSp modSp new">
        <pc:chgData name="Anna Stevenson" userId="S::a.stevenson@uwtsd.ac.uk::ae8dda73-5b0a-4ab6-8413-d9e5d0f56ad1" providerId="AD" clId="Web-{D19511D7-F54E-6067-57FA-42DD430B4345}" dt="2024-02-11T10:40:47.929" v="1128"/>
        <pc:sldMkLst>
          <pc:docMk/>
          <pc:sldMk cId="125864122" sldId="1062"/>
        </pc:sldMkLst>
        <pc:spChg chg="mod">
          <ac:chgData name="Anna Stevenson" userId="S::a.stevenson@uwtsd.ac.uk::ae8dda73-5b0a-4ab6-8413-d9e5d0f56ad1" providerId="AD" clId="Web-{D19511D7-F54E-6067-57FA-42DD430B4345}" dt="2024-02-11T10:40:38.445" v="1120"/>
          <ac:spMkLst>
            <pc:docMk/>
            <pc:sldMk cId="125864122" sldId="1062"/>
            <ac:spMk id="2" creationId="{7EE37CEB-9386-77E2-9A47-F58098065D82}"/>
          </ac:spMkLst>
        </pc:spChg>
        <pc:spChg chg="del">
          <ac:chgData name="Anna Stevenson" userId="S::a.stevenson@uwtsd.ac.uk::ae8dda73-5b0a-4ab6-8413-d9e5d0f56ad1" providerId="AD" clId="Web-{D19511D7-F54E-6067-57FA-42DD430B4345}" dt="2024-02-11T10:39:28.958" v="1078"/>
          <ac:spMkLst>
            <pc:docMk/>
            <pc:sldMk cId="125864122" sldId="1062"/>
            <ac:spMk id="3" creationId="{A69ACD4C-9396-520B-5DBB-B4DD06956A69}"/>
          </ac:spMkLst>
        </pc:spChg>
        <pc:spChg chg="add del mod">
          <ac:chgData name="Anna Stevenson" userId="S::a.stevenson@uwtsd.ac.uk::ae8dda73-5b0a-4ab6-8413-d9e5d0f56ad1" providerId="AD" clId="Web-{D19511D7-F54E-6067-57FA-42DD430B4345}" dt="2024-02-11T10:39:58.303" v="1091"/>
          <ac:spMkLst>
            <pc:docMk/>
            <pc:sldMk cId="125864122" sldId="1062"/>
            <ac:spMk id="6" creationId="{AA85812D-E516-4A79-9F91-7BF174039011}"/>
          </ac:spMkLst>
        </pc:spChg>
        <pc:spChg chg="add mod">
          <ac:chgData name="Anna Stevenson" userId="S::a.stevenson@uwtsd.ac.uk::ae8dda73-5b0a-4ab6-8413-d9e5d0f56ad1" providerId="AD" clId="Web-{D19511D7-F54E-6067-57FA-42DD430B4345}" dt="2024-02-11T10:40:47.882" v="1127"/>
          <ac:spMkLst>
            <pc:docMk/>
            <pc:sldMk cId="125864122" sldId="1062"/>
            <ac:spMk id="7" creationId="{37F31ADC-CB06-8116-EE69-22CC8CB29F4B}"/>
          </ac:spMkLst>
        </pc:spChg>
        <pc:spChg chg="add mod">
          <ac:chgData name="Anna Stevenson" userId="S::a.stevenson@uwtsd.ac.uk::ae8dda73-5b0a-4ab6-8413-d9e5d0f56ad1" providerId="AD" clId="Web-{D19511D7-F54E-6067-57FA-42DD430B4345}" dt="2024-02-11T10:40:47.929" v="1128"/>
          <ac:spMkLst>
            <pc:docMk/>
            <pc:sldMk cId="125864122" sldId="1062"/>
            <ac:spMk id="8" creationId="{AED49C00-E4F2-20F2-BB8D-2DF79EA83B9E}"/>
          </ac:spMkLst>
        </pc:spChg>
        <pc:picChg chg="add del mod ord">
          <ac:chgData name="Anna Stevenson" userId="S::a.stevenson@uwtsd.ac.uk::ae8dda73-5b0a-4ab6-8413-d9e5d0f56ad1" providerId="AD" clId="Web-{D19511D7-F54E-6067-57FA-42DD430B4345}" dt="2024-02-11T10:39:53.162" v="1087"/>
          <ac:picMkLst>
            <pc:docMk/>
            <pc:sldMk cId="125864122" sldId="1062"/>
            <ac:picMk id="4" creationId="{5A7613AA-1F07-3A02-4F61-B6ACD80F8A0A}"/>
          </ac:picMkLst>
        </pc:picChg>
      </pc:sldChg>
      <pc:sldChg chg="new del">
        <pc:chgData name="Anna Stevenson" userId="S::a.stevenson@uwtsd.ac.uk::ae8dda73-5b0a-4ab6-8413-d9e5d0f56ad1" providerId="AD" clId="Web-{D19511D7-F54E-6067-57FA-42DD430B4345}" dt="2024-02-11T10:46:20.849" v="1161"/>
        <pc:sldMkLst>
          <pc:docMk/>
          <pc:sldMk cId="253406021" sldId="1063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89" v="1223"/>
        <pc:sldMkLst>
          <pc:docMk/>
          <pc:sldMk cId="749008227" sldId="1064"/>
        </pc:sldMkLst>
      </pc:sldChg>
      <pc:sldChg chg="new del ord">
        <pc:chgData name="Anna Stevenson" userId="S::a.stevenson@uwtsd.ac.uk::ae8dda73-5b0a-4ab6-8413-d9e5d0f56ad1" providerId="AD" clId="Web-{D19511D7-F54E-6067-57FA-42DD430B4345}" dt="2024-02-11T10:47:31.557" v="1196"/>
        <pc:sldMkLst>
          <pc:docMk/>
          <pc:sldMk cId="1307347377" sldId="1065"/>
        </pc:sldMkLst>
      </pc:sldChg>
      <pc:sldChg chg="new del">
        <pc:chgData name="Anna Stevenson" userId="S::a.stevenson@uwtsd.ac.uk::ae8dda73-5b0a-4ab6-8413-d9e5d0f56ad1" providerId="AD" clId="Web-{D19511D7-F54E-6067-57FA-42DD430B4345}" dt="2024-02-11T10:47:31.557" v="1195"/>
        <pc:sldMkLst>
          <pc:docMk/>
          <pc:sldMk cId="614826026" sldId="1066"/>
        </pc:sldMkLst>
      </pc:sldChg>
      <pc:sldChg chg="add">
        <pc:chgData name="Anna Stevenson" userId="S::a.stevenson@uwtsd.ac.uk::ae8dda73-5b0a-4ab6-8413-d9e5d0f56ad1" providerId="AD" clId="Web-{D19511D7-F54E-6067-57FA-42DD430B4345}" dt="2024-02-11T10:46:58.041" v="1165"/>
        <pc:sldMkLst>
          <pc:docMk/>
          <pc:sldMk cId="568837318" sldId="1067"/>
        </pc:sldMkLst>
      </pc:sldChg>
      <pc:sldChg chg="add">
        <pc:chgData name="Anna Stevenson" userId="S::a.stevenson@uwtsd.ac.uk::ae8dda73-5b0a-4ab6-8413-d9e5d0f56ad1" providerId="AD" clId="Web-{D19511D7-F54E-6067-57FA-42DD430B4345}" dt="2024-02-11T10:46:58.416" v="1166"/>
        <pc:sldMkLst>
          <pc:docMk/>
          <pc:sldMk cId="3110962654" sldId="1068"/>
        </pc:sldMkLst>
      </pc:sldChg>
      <pc:sldChg chg="add">
        <pc:chgData name="Anna Stevenson" userId="S::a.stevenson@uwtsd.ac.uk::ae8dda73-5b0a-4ab6-8413-d9e5d0f56ad1" providerId="AD" clId="Web-{D19511D7-F54E-6067-57FA-42DD430B4345}" dt="2024-02-11T10:46:58.775" v="1167"/>
        <pc:sldMkLst>
          <pc:docMk/>
          <pc:sldMk cId="3040002201" sldId="1069"/>
        </pc:sldMkLst>
      </pc:sldChg>
      <pc:sldChg chg="add">
        <pc:chgData name="Anna Stevenson" userId="S::a.stevenson@uwtsd.ac.uk::ae8dda73-5b0a-4ab6-8413-d9e5d0f56ad1" providerId="AD" clId="Web-{D19511D7-F54E-6067-57FA-42DD430B4345}" dt="2024-02-11T10:46:59.119" v="1168"/>
        <pc:sldMkLst>
          <pc:docMk/>
          <pc:sldMk cId="4185840751" sldId="1070"/>
        </pc:sldMkLst>
      </pc:sldChg>
      <pc:sldChg chg="add">
        <pc:chgData name="Anna Stevenson" userId="S::a.stevenson@uwtsd.ac.uk::ae8dda73-5b0a-4ab6-8413-d9e5d0f56ad1" providerId="AD" clId="Web-{D19511D7-F54E-6067-57FA-42DD430B4345}" dt="2024-02-11T10:46:59.463" v="1169"/>
        <pc:sldMkLst>
          <pc:docMk/>
          <pc:sldMk cId="3173479264" sldId="1071"/>
        </pc:sldMkLst>
      </pc:sldChg>
      <pc:sldChg chg="add">
        <pc:chgData name="Anna Stevenson" userId="S::a.stevenson@uwtsd.ac.uk::ae8dda73-5b0a-4ab6-8413-d9e5d0f56ad1" providerId="AD" clId="Web-{D19511D7-F54E-6067-57FA-42DD430B4345}" dt="2024-02-11T10:46:59.807" v="1170"/>
        <pc:sldMkLst>
          <pc:docMk/>
          <pc:sldMk cId="1537884161" sldId="1072"/>
        </pc:sldMkLst>
      </pc:sldChg>
      <pc:sldChg chg="add">
        <pc:chgData name="Anna Stevenson" userId="S::a.stevenson@uwtsd.ac.uk::ae8dda73-5b0a-4ab6-8413-d9e5d0f56ad1" providerId="AD" clId="Web-{D19511D7-F54E-6067-57FA-42DD430B4345}" dt="2024-02-11T10:47:00.150" v="1171"/>
        <pc:sldMkLst>
          <pc:docMk/>
          <pc:sldMk cId="720311173" sldId="1073"/>
        </pc:sldMkLst>
      </pc:sldChg>
      <pc:sldChg chg="add">
        <pc:chgData name="Anna Stevenson" userId="S::a.stevenson@uwtsd.ac.uk::ae8dda73-5b0a-4ab6-8413-d9e5d0f56ad1" providerId="AD" clId="Web-{D19511D7-F54E-6067-57FA-42DD430B4345}" dt="2024-02-11T10:47:00.478" v="1172"/>
        <pc:sldMkLst>
          <pc:docMk/>
          <pc:sldMk cId="787569282" sldId="1074"/>
        </pc:sldMkLst>
      </pc:sldChg>
      <pc:sldChg chg="add">
        <pc:chgData name="Anna Stevenson" userId="S::a.stevenson@uwtsd.ac.uk::ae8dda73-5b0a-4ab6-8413-d9e5d0f56ad1" providerId="AD" clId="Web-{D19511D7-F54E-6067-57FA-42DD430B4345}" dt="2024-02-11T10:47:00.807" v="1173"/>
        <pc:sldMkLst>
          <pc:docMk/>
          <pc:sldMk cId="799606971" sldId="1075"/>
        </pc:sldMkLst>
      </pc:sldChg>
      <pc:sldChg chg="add">
        <pc:chgData name="Anna Stevenson" userId="S::a.stevenson@uwtsd.ac.uk::ae8dda73-5b0a-4ab6-8413-d9e5d0f56ad1" providerId="AD" clId="Web-{D19511D7-F54E-6067-57FA-42DD430B4345}" dt="2024-02-11T10:47:01.197" v="1174"/>
        <pc:sldMkLst>
          <pc:docMk/>
          <pc:sldMk cId="1390477114" sldId="1076"/>
        </pc:sldMkLst>
      </pc:sldChg>
      <pc:sldChg chg="add">
        <pc:chgData name="Anna Stevenson" userId="S::a.stevenson@uwtsd.ac.uk::ae8dda73-5b0a-4ab6-8413-d9e5d0f56ad1" providerId="AD" clId="Web-{D19511D7-F54E-6067-57FA-42DD430B4345}" dt="2024-02-11T10:47:01.713" v="1175"/>
        <pc:sldMkLst>
          <pc:docMk/>
          <pc:sldMk cId="671636627" sldId="1077"/>
        </pc:sldMkLst>
      </pc:sldChg>
      <pc:sldChg chg="add">
        <pc:chgData name="Anna Stevenson" userId="S::a.stevenson@uwtsd.ac.uk::ae8dda73-5b0a-4ab6-8413-d9e5d0f56ad1" providerId="AD" clId="Web-{D19511D7-F54E-6067-57FA-42DD430B4345}" dt="2024-02-11T10:47:02.244" v="1176"/>
        <pc:sldMkLst>
          <pc:docMk/>
          <pc:sldMk cId="3138319084" sldId="1078"/>
        </pc:sldMkLst>
      </pc:sldChg>
      <pc:sldChg chg="add">
        <pc:chgData name="Anna Stevenson" userId="S::a.stevenson@uwtsd.ac.uk::ae8dda73-5b0a-4ab6-8413-d9e5d0f56ad1" providerId="AD" clId="Web-{D19511D7-F54E-6067-57FA-42DD430B4345}" dt="2024-02-11T10:47:02.635" v="1177"/>
        <pc:sldMkLst>
          <pc:docMk/>
          <pc:sldMk cId="2970883376" sldId="1079"/>
        </pc:sldMkLst>
      </pc:sldChg>
      <pc:sldChg chg="add">
        <pc:chgData name="Anna Stevenson" userId="S::a.stevenson@uwtsd.ac.uk::ae8dda73-5b0a-4ab6-8413-d9e5d0f56ad1" providerId="AD" clId="Web-{D19511D7-F54E-6067-57FA-42DD430B4345}" dt="2024-02-11T10:47:02.916" v="1178"/>
        <pc:sldMkLst>
          <pc:docMk/>
          <pc:sldMk cId="482508520" sldId="1080"/>
        </pc:sldMkLst>
      </pc:sldChg>
      <pc:sldChg chg="add">
        <pc:chgData name="Anna Stevenson" userId="S::a.stevenson@uwtsd.ac.uk::ae8dda73-5b0a-4ab6-8413-d9e5d0f56ad1" providerId="AD" clId="Web-{D19511D7-F54E-6067-57FA-42DD430B4345}" dt="2024-02-11T10:47:03.244" v="1179"/>
        <pc:sldMkLst>
          <pc:docMk/>
          <pc:sldMk cId="443568897" sldId="1081"/>
        </pc:sldMkLst>
      </pc:sldChg>
      <pc:sldChg chg="add">
        <pc:chgData name="Anna Stevenson" userId="S::a.stevenson@uwtsd.ac.uk::ae8dda73-5b0a-4ab6-8413-d9e5d0f56ad1" providerId="AD" clId="Web-{D19511D7-F54E-6067-57FA-42DD430B4345}" dt="2024-02-11T10:47:03.604" v="1180"/>
        <pc:sldMkLst>
          <pc:docMk/>
          <pc:sldMk cId="1190526555" sldId="1082"/>
        </pc:sldMkLst>
      </pc:sldChg>
      <pc:sldChg chg="add">
        <pc:chgData name="Anna Stevenson" userId="S::a.stevenson@uwtsd.ac.uk::ae8dda73-5b0a-4ab6-8413-d9e5d0f56ad1" providerId="AD" clId="Web-{D19511D7-F54E-6067-57FA-42DD430B4345}" dt="2024-02-11T10:47:03.963" v="1181"/>
        <pc:sldMkLst>
          <pc:docMk/>
          <pc:sldMk cId="551147533" sldId="1083"/>
        </pc:sldMkLst>
      </pc:sldChg>
      <pc:sldChg chg="add">
        <pc:chgData name="Anna Stevenson" userId="S::a.stevenson@uwtsd.ac.uk::ae8dda73-5b0a-4ab6-8413-d9e5d0f56ad1" providerId="AD" clId="Web-{D19511D7-F54E-6067-57FA-42DD430B4345}" dt="2024-02-11T10:47:04.338" v="1182"/>
        <pc:sldMkLst>
          <pc:docMk/>
          <pc:sldMk cId="2726917727" sldId="1084"/>
        </pc:sldMkLst>
      </pc:sldChg>
      <pc:sldChg chg="add">
        <pc:chgData name="Anna Stevenson" userId="S::a.stevenson@uwtsd.ac.uk::ae8dda73-5b0a-4ab6-8413-d9e5d0f56ad1" providerId="AD" clId="Web-{D19511D7-F54E-6067-57FA-42DD430B4345}" dt="2024-02-11T10:47:04.650" v="1183"/>
        <pc:sldMkLst>
          <pc:docMk/>
          <pc:sldMk cId="15991244" sldId="1085"/>
        </pc:sldMkLst>
      </pc:sldChg>
      <pc:sldChg chg="add">
        <pc:chgData name="Anna Stevenson" userId="S::a.stevenson@uwtsd.ac.uk::ae8dda73-5b0a-4ab6-8413-d9e5d0f56ad1" providerId="AD" clId="Web-{D19511D7-F54E-6067-57FA-42DD430B4345}" dt="2024-02-11T10:47:05.025" v="1184"/>
        <pc:sldMkLst>
          <pc:docMk/>
          <pc:sldMk cId="1306990077" sldId="1086"/>
        </pc:sldMkLst>
      </pc:sldChg>
      <pc:sldChg chg="add">
        <pc:chgData name="Anna Stevenson" userId="S::a.stevenson@uwtsd.ac.uk::ae8dda73-5b0a-4ab6-8413-d9e5d0f56ad1" providerId="AD" clId="Web-{D19511D7-F54E-6067-57FA-42DD430B4345}" dt="2024-02-11T10:47:05.400" v="1185"/>
        <pc:sldMkLst>
          <pc:docMk/>
          <pc:sldMk cId="771467427" sldId="1087"/>
        </pc:sldMkLst>
      </pc:sldChg>
      <pc:sldChg chg="add">
        <pc:chgData name="Anna Stevenson" userId="S::a.stevenson@uwtsd.ac.uk::ae8dda73-5b0a-4ab6-8413-d9e5d0f56ad1" providerId="AD" clId="Web-{D19511D7-F54E-6067-57FA-42DD430B4345}" dt="2024-02-11T10:47:05.932" v="1186"/>
        <pc:sldMkLst>
          <pc:docMk/>
          <pc:sldMk cId="2539488972" sldId="1088"/>
        </pc:sldMkLst>
      </pc:sldChg>
      <pc:sldChg chg="add">
        <pc:chgData name="Anna Stevenson" userId="S::a.stevenson@uwtsd.ac.uk::ae8dda73-5b0a-4ab6-8413-d9e5d0f56ad1" providerId="AD" clId="Web-{D19511D7-F54E-6067-57FA-42DD430B4345}" dt="2024-02-11T10:47:06.494" v="1187"/>
        <pc:sldMkLst>
          <pc:docMk/>
          <pc:sldMk cId="681469990" sldId="1089"/>
        </pc:sldMkLst>
      </pc:sldChg>
      <pc:sldChg chg="add">
        <pc:chgData name="Anna Stevenson" userId="S::a.stevenson@uwtsd.ac.uk::ae8dda73-5b0a-4ab6-8413-d9e5d0f56ad1" providerId="AD" clId="Web-{D19511D7-F54E-6067-57FA-42DD430B4345}" dt="2024-02-11T10:47:06.822" v="1188"/>
        <pc:sldMkLst>
          <pc:docMk/>
          <pc:sldMk cId="3539577005" sldId="1090"/>
        </pc:sldMkLst>
      </pc:sldChg>
      <pc:sldChg chg="add">
        <pc:chgData name="Anna Stevenson" userId="S::a.stevenson@uwtsd.ac.uk::ae8dda73-5b0a-4ab6-8413-d9e5d0f56ad1" providerId="AD" clId="Web-{D19511D7-F54E-6067-57FA-42DD430B4345}" dt="2024-02-11T10:47:07.135" v="1189"/>
        <pc:sldMkLst>
          <pc:docMk/>
          <pc:sldMk cId="2797324923" sldId="1091"/>
        </pc:sldMkLst>
      </pc:sldChg>
      <pc:sldChg chg="add">
        <pc:chgData name="Anna Stevenson" userId="S::a.stevenson@uwtsd.ac.uk::ae8dda73-5b0a-4ab6-8413-d9e5d0f56ad1" providerId="AD" clId="Web-{D19511D7-F54E-6067-57FA-42DD430B4345}" dt="2024-02-11T10:47:07.479" v="1190"/>
        <pc:sldMkLst>
          <pc:docMk/>
          <pc:sldMk cId="3044773700" sldId="1092"/>
        </pc:sldMkLst>
      </pc:sldChg>
      <pc:sldChg chg="add">
        <pc:chgData name="Anna Stevenson" userId="S::a.stevenson@uwtsd.ac.uk::ae8dda73-5b0a-4ab6-8413-d9e5d0f56ad1" providerId="AD" clId="Web-{D19511D7-F54E-6067-57FA-42DD430B4345}" dt="2024-02-11T10:47:07.854" v="1191"/>
        <pc:sldMkLst>
          <pc:docMk/>
          <pc:sldMk cId="766080046" sldId="1093"/>
        </pc:sldMkLst>
      </pc:sldChg>
      <pc:sldChg chg="add">
        <pc:chgData name="Anna Stevenson" userId="S::a.stevenson@uwtsd.ac.uk::ae8dda73-5b0a-4ab6-8413-d9e5d0f56ad1" providerId="AD" clId="Web-{D19511D7-F54E-6067-57FA-42DD430B4345}" dt="2024-02-11T10:47:08.135" v="1192"/>
        <pc:sldMkLst>
          <pc:docMk/>
          <pc:sldMk cId="836449457" sldId="1094"/>
        </pc:sldMkLst>
      </pc:sldChg>
      <pc:sldChg chg="add del">
        <pc:chgData name="Anna Stevenson" userId="S::a.stevenson@uwtsd.ac.uk::ae8dda73-5b0a-4ab6-8413-d9e5d0f56ad1" providerId="AD" clId="Web-{D19511D7-F54E-6067-57FA-42DD430B4345}" dt="2024-02-11T10:47:31.557" v="1194"/>
        <pc:sldMkLst>
          <pc:docMk/>
          <pc:sldMk cId="3018079638" sldId="1095"/>
        </pc:sldMkLst>
      </pc:sldChg>
      <pc:sldMasterChg chg="addSldLayout">
        <pc:chgData name="Anna Stevenson" userId="S::a.stevenson@uwtsd.ac.uk::ae8dda73-5b0a-4ab6-8413-d9e5d0f56ad1" providerId="AD" clId="Web-{D19511D7-F54E-6067-57FA-42DD430B4345}" dt="2024-02-11T10:44:59.628" v="1160"/>
        <pc:sldMasterMkLst>
          <pc:docMk/>
          <pc:sldMasterMk cId="1531245445" sldId="2147483648"/>
        </pc:sldMasterMkLst>
        <pc:sldLayoutChg chg="add replId">
          <pc:chgData name="Anna Stevenson" userId="S::a.stevenson@uwtsd.ac.uk::ae8dda73-5b0a-4ab6-8413-d9e5d0f56ad1" providerId="AD" clId="Web-{D19511D7-F54E-6067-57FA-42DD430B4345}" dt="2024-02-11T10:44:54.081" v="1146"/>
          <pc:sldLayoutMkLst>
            <pc:docMk/>
            <pc:sldMasterMk cId="1531245445" sldId="2147483648"/>
            <pc:sldLayoutMk cId="2257402868" sldId="2147483685"/>
          </pc:sldLayoutMkLst>
        </pc:sldLayoutChg>
        <pc:sldLayoutChg chg="add">
          <pc:chgData name="Anna Stevenson" userId="S::a.stevenson@uwtsd.ac.uk::ae8dda73-5b0a-4ab6-8413-d9e5d0f56ad1" providerId="AD" clId="Web-{D19511D7-F54E-6067-57FA-42DD430B4345}" dt="2024-02-11T10:44:59.628" v="1160"/>
          <pc:sldLayoutMkLst>
            <pc:docMk/>
            <pc:sldMasterMk cId="1531245445" sldId="2147483648"/>
            <pc:sldLayoutMk cId="2362155004" sldId="2147483686"/>
          </pc:sldLayoutMkLst>
        </pc:sldLayoutChg>
      </pc:sldMasterChg>
      <pc:sldMasterChg chg="addSldLayout">
        <pc:chgData name="Anna Stevenson" userId="S::a.stevenson@uwtsd.ac.uk::ae8dda73-5b0a-4ab6-8413-d9e5d0f56ad1" providerId="AD" clId="Web-{D19511D7-F54E-6067-57FA-42DD430B4345}" dt="2024-02-11T10:47:08.447" v="1193"/>
        <pc:sldMasterMkLst>
          <pc:docMk/>
          <pc:sldMasterMk cId="509104092" sldId="2147483660"/>
        </pc:sldMasterMkLst>
        <pc:sldLayoutChg chg="add replId">
          <pc:chgData name="Anna Stevenson" userId="S::a.stevenson@uwtsd.ac.uk::ae8dda73-5b0a-4ab6-8413-d9e5d0f56ad1" providerId="AD" clId="Web-{D19511D7-F54E-6067-57FA-42DD430B4345}" dt="2024-02-11T10:47:08.447" v="1193"/>
          <pc:sldLayoutMkLst>
            <pc:docMk/>
            <pc:sldMasterMk cId="509104092" sldId="2147483660"/>
            <pc:sldLayoutMk cId="3110943725" sldId="2147483687"/>
          </pc:sldLayoutMkLst>
        </pc:sldLayoutChg>
      </pc:sldMasterChg>
    </pc:docChg>
  </pc:docChgLst>
  <pc:docChgLst>
    <pc:chgData name="Heddwen Davies" userId="S::heddwen.davies@uwtsd.ac.uk::b3b4628a-d1d7-4a79-b47e-b6ca4059bab0" providerId="AD" clId="Web-{250148B2-87ED-69C0-ECAB-E6CE2DD9432F}"/>
    <pc:docChg chg="addSld modSld sldOrd">
      <pc:chgData name="Heddwen Davies" userId="S::heddwen.davies@uwtsd.ac.uk::b3b4628a-d1d7-4a79-b47e-b6ca4059bab0" providerId="AD" clId="Web-{250148B2-87ED-69C0-ECAB-E6CE2DD9432F}" dt="2024-01-29T16:20:54.141" v="256"/>
      <pc:docMkLst>
        <pc:docMk/>
      </pc:docMkLst>
      <pc:sldChg chg="addSp delSp modSp ord">
        <pc:chgData name="Heddwen Davies" userId="S::heddwen.davies@uwtsd.ac.uk::b3b4628a-d1d7-4a79-b47e-b6ca4059bab0" providerId="AD" clId="Web-{250148B2-87ED-69C0-ECAB-E6CE2DD9432F}" dt="2024-01-29T16:20:54.141" v="256"/>
        <pc:sldMkLst>
          <pc:docMk/>
          <pc:sldMk cId="1043757966" sldId="1022"/>
        </pc:sldMkLst>
        <pc:spChg chg="mod">
          <ac:chgData name="Heddwen Davies" userId="S::heddwen.davies@uwtsd.ac.uk::b3b4628a-d1d7-4a79-b47e-b6ca4059bab0" providerId="AD" clId="Web-{250148B2-87ED-69C0-ECAB-E6CE2DD9432F}" dt="2024-01-29T16:20:33" v="241" actId="20577"/>
          <ac:spMkLst>
            <pc:docMk/>
            <pc:sldMk cId="1043757966" sldId="1022"/>
            <ac:spMk id="2" creationId="{DEB62967-AC38-B42A-40C8-E28E42B49590}"/>
          </ac:spMkLst>
        </pc:spChg>
        <pc:spChg chg="del">
          <ac:chgData name="Heddwen Davies" userId="S::heddwen.davies@uwtsd.ac.uk::b3b4628a-d1d7-4a79-b47e-b6ca4059bab0" providerId="AD" clId="Web-{250148B2-87ED-69C0-ECAB-E6CE2DD9432F}" dt="2024-01-29T16:20:23.234" v="232"/>
          <ac:spMkLst>
            <pc:docMk/>
            <pc:sldMk cId="1043757966" sldId="1022"/>
            <ac:spMk id="3" creationId="{AAAA1C7C-7AAC-E2B7-E2D4-5F1A88E72FD9}"/>
          </ac:spMkLst>
        </pc:spChg>
        <pc:spChg chg="add mod">
          <ac:chgData name="Heddwen Davies" userId="S::heddwen.davies@uwtsd.ac.uk::b3b4628a-d1d7-4a79-b47e-b6ca4059bab0" providerId="AD" clId="Web-{250148B2-87ED-69C0-ECAB-E6CE2DD9432F}" dt="2024-01-29T16:20:40.031" v="255" actId="20577"/>
          <ac:spMkLst>
            <pc:docMk/>
            <pc:sldMk cId="1043757966" sldId="1022"/>
            <ac:spMk id="5" creationId="{624FD300-85B1-3C1F-0662-5B56172F5EB5}"/>
          </ac:spMkLst>
        </pc:spChg>
        <pc:spChg chg="add del mod">
          <ac:chgData name="Heddwen Davies" userId="S::heddwen.davies@uwtsd.ac.uk::b3b4628a-d1d7-4a79-b47e-b6ca4059bab0" providerId="AD" clId="Web-{250148B2-87ED-69C0-ECAB-E6CE2DD9432F}" dt="2024-01-29T16:20:26.406" v="233"/>
          <ac:spMkLst>
            <pc:docMk/>
            <pc:sldMk cId="1043757966" sldId="1022"/>
            <ac:spMk id="7" creationId="{9E618BFC-EF76-6858-59E7-0A49A94A6B47}"/>
          </ac:spMkLst>
        </pc:spChg>
      </pc:sldChg>
      <pc:sldChg chg="modSp new">
        <pc:chgData name="Heddwen Davies" userId="S::heddwen.davies@uwtsd.ac.uk::b3b4628a-d1d7-4a79-b47e-b6ca4059bab0" providerId="AD" clId="Web-{250148B2-87ED-69C0-ECAB-E6CE2DD9432F}" dt="2024-01-29T16:19:28.060" v="195" actId="20577"/>
        <pc:sldMkLst>
          <pc:docMk/>
          <pc:sldMk cId="619951487" sldId="1023"/>
        </pc:sldMkLst>
        <pc:spChg chg="mod">
          <ac:chgData name="Heddwen Davies" userId="S::heddwen.davies@uwtsd.ac.uk::b3b4628a-d1d7-4a79-b47e-b6ca4059bab0" providerId="AD" clId="Web-{250148B2-87ED-69C0-ECAB-E6CE2DD9432F}" dt="2024-01-29T16:19:28.060" v="195" actId="20577"/>
          <ac:spMkLst>
            <pc:docMk/>
            <pc:sldMk cId="619951487" sldId="1023"/>
            <ac:spMk id="3" creationId="{EDD9DD83-F405-FC76-3F27-516C0086BC4E}"/>
          </ac:spMkLst>
        </pc:spChg>
      </pc:sldChg>
      <pc:sldChg chg="modSp new">
        <pc:chgData name="Heddwen Davies" userId="S::heddwen.davies@uwtsd.ac.uk::b3b4628a-d1d7-4a79-b47e-b6ca4059bab0" providerId="AD" clId="Web-{250148B2-87ED-69C0-ECAB-E6CE2DD9432F}" dt="2024-01-29T16:17:35.447" v="71" actId="20577"/>
        <pc:sldMkLst>
          <pc:docMk/>
          <pc:sldMk cId="150394345" sldId="1024"/>
        </pc:sldMkLst>
        <pc:spChg chg="mod">
          <ac:chgData name="Heddwen Davies" userId="S::heddwen.davies@uwtsd.ac.uk::b3b4628a-d1d7-4a79-b47e-b6ca4059bab0" providerId="AD" clId="Web-{250148B2-87ED-69C0-ECAB-E6CE2DD9432F}" dt="2024-01-29T16:17:35.447" v="71" actId="20577"/>
          <ac:spMkLst>
            <pc:docMk/>
            <pc:sldMk cId="150394345" sldId="1024"/>
            <ac:spMk id="2" creationId="{F843D2BE-1C72-D9BA-2259-CC550056796E}"/>
          </ac:spMkLst>
        </pc:spChg>
        <pc:spChg chg="mod">
          <ac:chgData name="Heddwen Davies" userId="S::heddwen.davies@uwtsd.ac.uk::b3b4628a-d1d7-4a79-b47e-b6ca4059bab0" providerId="AD" clId="Web-{250148B2-87ED-69C0-ECAB-E6CE2DD9432F}" dt="2024-01-29T16:17:31.415" v="61" actId="20577"/>
          <ac:spMkLst>
            <pc:docMk/>
            <pc:sldMk cId="150394345" sldId="1024"/>
            <ac:spMk id="3" creationId="{C874D1FE-DB5F-B3B7-D556-05EFB2019764}"/>
          </ac:spMkLst>
        </pc:spChg>
      </pc:sldChg>
    </pc:docChg>
  </pc:docChgLst>
  <pc:docChgLst>
    <pc:chgData name="Anna Stevenson" userId="S::a.stevenson@uwtsd.ac.uk::ae8dda73-5b0a-4ab6-8413-d9e5d0f56ad1" providerId="AD" clId="Web-{0E4A1627-DC35-7AC1-AA07-E18D25D4E1EF}"/>
    <pc:docChg chg="addSld delSld modSld sldOrd">
      <pc:chgData name="Anna Stevenson" userId="S::a.stevenson@uwtsd.ac.uk::ae8dda73-5b0a-4ab6-8413-d9e5d0f56ad1" providerId="AD" clId="Web-{0E4A1627-DC35-7AC1-AA07-E18D25D4E1EF}" dt="2024-02-13T09:01:51.506" v="1882"/>
      <pc:docMkLst>
        <pc:docMk/>
      </pc:docMkLst>
      <pc:sldChg chg="modSp ord">
        <pc:chgData name="Anna Stevenson" userId="S::a.stevenson@uwtsd.ac.uk::ae8dda73-5b0a-4ab6-8413-d9e5d0f56ad1" providerId="AD" clId="Web-{0E4A1627-DC35-7AC1-AA07-E18D25D4E1EF}" dt="2024-02-12T16:05:47.608" v="1079" actId="20577"/>
        <pc:sldMkLst>
          <pc:docMk/>
          <pc:sldMk cId="1188143961" sldId="342"/>
        </pc:sldMkLst>
        <pc:spChg chg="mod">
          <ac:chgData name="Anna Stevenson" userId="S::a.stevenson@uwtsd.ac.uk::ae8dda73-5b0a-4ab6-8413-d9e5d0f56ad1" providerId="AD" clId="Web-{0E4A1627-DC35-7AC1-AA07-E18D25D4E1EF}" dt="2024-02-12T16:05:47.608" v="1079" actId="20577"/>
          <ac:spMkLst>
            <pc:docMk/>
            <pc:sldMk cId="1188143961" sldId="342"/>
            <ac:spMk id="5" creationId="{00000000-0000-0000-0000-000000000000}"/>
          </ac:spMkLst>
        </pc:spChg>
      </pc:sldChg>
      <pc:sldChg chg="modSp">
        <pc:chgData name="Anna Stevenson" userId="S::a.stevenson@uwtsd.ac.uk::ae8dda73-5b0a-4ab6-8413-d9e5d0f56ad1" providerId="AD" clId="Web-{0E4A1627-DC35-7AC1-AA07-E18D25D4E1EF}" dt="2024-02-12T16:19:50.396" v="1222" actId="20577"/>
        <pc:sldMkLst>
          <pc:docMk/>
          <pc:sldMk cId="2663472832" sldId="1027"/>
        </pc:sldMkLst>
        <pc:spChg chg="mod">
          <ac:chgData name="Anna Stevenson" userId="S::a.stevenson@uwtsd.ac.uk::ae8dda73-5b0a-4ab6-8413-d9e5d0f56ad1" providerId="AD" clId="Web-{0E4A1627-DC35-7AC1-AA07-E18D25D4E1EF}" dt="2024-02-12T16:19:50.396" v="1222" actId="20577"/>
          <ac:spMkLst>
            <pc:docMk/>
            <pc:sldMk cId="2663472832" sldId="1027"/>
            <ac:spMk id="3" creationId="{C56020AF-5892-9C6F-1B98-E108340889EA}"/>
          </ac:spMkLst>
        </pc:spChg>
      </pc:sldChg>
      <pc:sldChg chg="modSp">
        <pc:chgData name="Anna Stevenson" userId="S::a.stevenson@uwtsd.ac.uk::ae8dda73-5b0a-4ab6-8413-d9e5d0f56ad1" providerId="AD" clId="Web-{0E4A1627-DC35-7AC1-AA07-E18D25D4E1EF}" dt="2024-02-12T15:51:11.757" v="683" actId="1076"/>
        <pc:sldMkLst>
          <pc:docMk/>
          <pc:sldMk cId="2165642300" sldId="1038"/>
        </pc:sldMkLst>
        <pc:spChg chg="mod">
          <ac:chgData name="Anna Stevenson" userId="S::a.stevenson@uwtsd.ac.uk::ae8dda73-5b0a-4ab6-8413-d9e5d0f56ad1" providerId="AD" clId="Web-{0E4A1627-DC35-7AC1-AA07-E18D25D4E1EF}" dt="2024-02-12T15:51:11.757" v="683" actId="1076"/>
          <ac:spMkLst>
            <pc:docMk/>
            <pc:sldMk cId="2165642300" sldId="1038"/>
            <ac:spMk id="100" creationId="{093694AF-B817-930E-57C0-A3691E0C204D}"/>
          </ac:spMkLst>
        </pc:spChg>
      </pc:sldChg>
      <pc:sldChg chg="ord">
        <pc:chgData name="Anna Stevenson" userId="S::a.stevenson@uwtsd.ac.uk::ae8dda73-5b0a-4ab6-8413-d9e5d0f56ad1" providerId="AD" clId="Web-{0E4A1627-DC35-7AC1-AA07-E18D25D4E1EF}" dt="2024-02-12T15:50:38.616" v="659"/>
        <pc:sldMkLst>
          <pc:docMk/>
          <pc:sldMk cId="4057481595" sldId="1039"/>
        </pc:sldMkLst>
      </pc:sldChg>
      <pc:sldChg chg="addSp modSp">
        <pc:chgData name="Anna Stevenson" userId="S::a.stevenson@uwtsd.ac.uk::ae8dda73-5b0a-4ab6-8413-d9e5d0f56ad1" providerId="AD" clId="Web-{0E4A1627-DC35-7AC1-AA07-E18D25D4E1EF}" dt="2024-02-12T15:49:42.380" v="628" actId="20577"/>
        <pc:sldMkLst>
          <pc:docMk/>
          <pc:sldMk cId="2367506008" sldId="1041"/>
        </pc:sldMkLst>
        <pc:spChg chg="add mod">
          <ac:chgData name="Anna Stevenson" userId="S::a.stevenson@uwtsd.ac.uk::ae8dda73-5b0a-4ab6-8413-d9e5d0f56ad1" providerId="AD" clId="Web-{0E4A1627-DC35-7AC1-AA07-E18D25D4E1EF}" dt="2024-02-12T15:49:42.380" v="628" actId="20577"/>
          <ac:spMkLst>
            <pc:docMk/>
            <pc:sldMk cId="2367506008" sldId="1041"/>
            <ac:spMk id="3" creationId="{3ADED38C-7C82-F50C-9A69-469F2CA49CFC}"/>
          </ac:spMkLst>
        </pc:spChg>
      </pc:sldChg>
      <pc:sldChg chg="del">
        <pc:chgData name="Anna Stevenson" userId="S::a.stevenson@uwtsd.ac.uk::ae8dda73-5b0a-4ab6-8413-d9e5d0f56ad1" providerId="AD" clId="Web-{0E4A1627-DC35-7AC1-AA07-E18D25D4E1EF}" dt="2024-02-12T15:49:27.582" v="609"/>
        <pc:sldMkLst>
          <pc:docMk/>
          <pc:sldMk cId="1717601688" sldId="1042"/>
        </pc:sldMkLst>
      </pc:sldChg>
      <pc:sldChg chg="modNotes">
        <pc:chgData name="Anna Stevenson" userId="S::a.stevenson@uwtsd.ac.uk::ae8dda73-5b0a-4ab6-8413-d9e5d0f56ad1" providerId="AD" clId="Web-{0E4A1627-DC35-7AC1-AA07-E18D25D4E1EF}" dt="2024-02-12T16:04:23.653" v="1049"/>
        <pc:sldMkLst>
          <pc:docMk/>
          <pc:sldMk cId="4170994221" sldId="1056"/>
        </pc:sldMkLst>
      </pc:sldChg>
      <pc:sldChg chg="modSp ord">
        <pc:chgData name="Anna Stevenson" userId="S::a.stevenson@uwtsd.ac.uk::ae8dda73-5b0a-4ab6-8413-d9e5d0f56ad1" providerId="AD" clId="Web-{0E4A1627-DC35-7AC1-AA07-E18D25D4E1EF}" dt="2024-02-12T15:52:12.634" v="712" actId="20577"/>
        <pc:sldMkLst>
          <pc:docMk/>
          <pc:sldMk cId="1623298131" sldId="1057"/>
        </pc:sldMkLst>
        <pc:spChg chg="mod">
          <ac:chgData name="Anna Stevenson" userId="S::a.stevenson@uwtsd.ac.uk::ae8dda73-5b0a-4ab6-8413-d9e5d0f56ad1" providerId="AD" clId="Web-{0E4A1627-DC35-7AC1-AA07-E18D25D4E1EF}" dt="2024-02-12T15:52:12.634" v="712" actId="20577"/>
          <ac:spMkLst>
            <pc:docMk/>
            <pc:sldMk cId="1623298131" sldId="1057"/>
            <ac:spMk id="2" creationId="{11FDFC37-EC7A-19A3-32D7-A1005FBFA256}"/>
          </ac:spMkLst>
        </pc:spChg>
      </pc:sldChg>
      <pc:sldChg chg="modSp ord">
        <pc:chgData name="Anna Stevenson" userId="S::a.stevenson@uwtsd.ac.uk::ae8dda73-5b0a-4ab6-8413-d9e5d0f56ad1" providerId="AD" clId="Web-{0E4A1627-DC35-7AC1-AA07-E18D25D4E1EF}" dt="2024-02-12T15:52:22.571" v="722" actId="20577"/>
        <pc:sldMkLst>
          <pc:docMk/>
          <pc:sldMk cId="3221305978" sldId="1059"/>
        </pc:sldMkLst>
        <pc:spChg chg="mod">
          <ac:chgData name="Anna Stevenson" userId="S::a.stevenson@uwtsd.ac.uk::ae8dda73-5b0a-4ab6-8413-d9e5d0f56ad1" providerId="AD" clId="Web-{0E4A1627-DC35-7AC1-AA07-E18D25D4E1EF}" dt="2024-02-12T15:52:22.571" v="722" actId="20577"/>
          <ac:spMkLst>
            <pc:docMk/>
            <pc:sldMk cId="3221305978" sldId="1059"/>
            <ac:spMk id="2" creationId="{2D89F8AA-00EA-2899-00A1-38F26042954F}"/>
          </ac:spMkLst>
        </pc:spChg>
      </pc:sldChg>
      <pc:sldChg chg="del ord">
        <pc:chgData name="Anna Stevenson" userId="S::a.stevenson@uwtsd.ac.uk::ae8dda73-5b0a-4ab6-8413-d9e5d0f56ad1" providerId="AD" clId="Web-{0E4A1627-DC35-7AC1-AA07-E18D25D4E1EF}" dt="2024-02-12T15:50:54.257" v="661"/>
        <pc:sldMkLst>
          <pc:docMk/>
          <pc:sldMk cId="3915818007" sldId="1060"/>
        </pc:sldMkLst>
      </pc:sldChg>
      <pc:sldChg chg="modSp ord">
        <pc:chgData name="Anna Stevenson" userId="S::a.stevenson@uwtsd.ac.uk::ae8dda73-5b0a-4ab6-8413-d9e5d0f56ad1" providerId="AD" clId="Web-{0E4A1627-DC35-7AC1-AA07-E18D25D4E1EF}" dt="2024-02-12T15:49:59.677" v="629"/>
        <pc:sldMkLst>
          <pc:docMk/>
          <pc:sldMk cId="1537884161" sldId="1072"/>
        </pc:sldMkLst>
        <pc:spChg chg="mod">
          <ac:chgData name="Anna Stevenson" userId="S::a.stevenson@uwtsd.ac.uk::ae8dda73-5b0a-4ab6-8413-d9e5d0f56ad1" providerId="AD" clId="Web-{0E4A1627-DC35-7AC1-AA07-E18D25D4E1EF}" dt="2024-02-12T15:48:39.284" v="598" actId="20577"/>
          <ac:spMkLst>
            <pc:docMk/>
            <pc:sldMk cId="1537884161" sldId="1072"/>
            <ac:spMk id="5" creationId="{A6066075-2073-6B6D-7418-589BAB47B189}"/>
          </ac:spMkLst>
        </pc:spChg>
      </pc:sldChg>
      <pc:sldChg chg="modSp">
        <pc:chgData name="Anna Stevenson" userId="S::a.stevenson@uwtsd.ac.uk::ae8dda73-5b0a-4ab6-8413-d9e5d0f56ad1" providerId="AD" clId="Web-{0E4A1627-DC35-7AC1-AA07-E18D25D4E1EF}" dt="2024-02-12T16:23:43.028" v="1376" actId="20577"/>
        <pc:sldMkLst>
          <pc:docMk/>
          <pc:sldMk cId="443568897" sldId="1081"/>
        </pc:sldMkLst>
        <pc:spChg chg="mod">
          <ac:chgData name="Anna Stevenson" userId="S::a.stevenson@uwtsd.ac.uk::ae8dda73-5b0a-4ab6-8413-d9e5d0f56ad1" providerId="AD" clId="Web-{0E4A1627-DC35-7AC1-AA07-E18D25D4E1EF}" dt="2024-02-12T16:23:43.028" v="1376" actId="20577"/>
          <ac:spMkLst>
            <pc:docMk/>
            <pc:sldMk cId="443568897" sldId="1081"/>
            <ac:spMk id="3" creationId="{82DD605A-D901-DB60-D780-6A745EA23BC2}"/>
          </ac:spMkLst>
        </pc:spChg>
      </pc:sldChg>
      <pc:sldChg chg="addSp delSp modSp mod ord setBg">
        <pc:chgData name="Anna Stevenson" userId="S::a.stevenson@uwtsd.ac.uk::ae8dda73-5b0a-4ab6-8413-d9e5d0f56ad1" providerId="AD" clId="Web-{0E4A1627-DC35-7AC1-AA07-E18D25D4E1EF}" dt="2024-02-12T16:17:17.924" v="1199"/>
        <pc:sldMkLst>
          <pc:docMk/>
          <pc:sldMk cId="1190526555" sldId="1082"/>
        </pc:sldMkLst>
        <pc:spChg chg="mod">
          <ac:chgData name="Anna Stevenson" userId="S::a.stevenson@uwtsd.ac.uk::ae8dda73-5b0a-4ab6-8413-d9e5d0f56ad1" providerId="AD" clId="Web-{0E4A1627-DC35-7AC1-AA07-E18D25D4E1EF}" dt="2024-02-12T16:16:53.407" v="1198" actId="20577"/>
          <ac:spMkLst>
            <pc:docMk/>
            <pc:sldMk cId="1190526555" sldId="1082"/>
            <ac:spMk id="2" creationId="{68E6170A-72AF-A9CC-D519-0F334F2972EF}"/>
          </ac:spMkLst>
        </pc:spChg>
        <pc:spChg chg="del">
          <ac:chgData name="Anna Stevenson" userId="S::a.stevenson@uwtsd.ac.uk::ae8dda73-5b0a-4ab6-8413-d9e5d0f56ad1" providerId="AD" clId="Web-{0E4A1627-DC35-7AC1-AA07-E18D25D4E1EF}" dt="2024-02-12T16:06:54.188" v="1087"/>
          <ac:spMkLst>
            <pc:docMk/>
            <pc:sldMk cId="1190526555" sldId="1082"/>
            <ac:spMk id="3" creationId="{82DD605A-D901-DB60-D780-6A745EA23BC2}"/>
          </ac:spMkLst>
        </pc:spChg>
        <pc:spChg chg="add">
          <ac:chgData name="Anna Stevenson" userId="S::a.stevenson@uwtsd.ac.uk::ae8dda73-5b0a-4ab6-8413-d9e5d0f56ad1" providerId="AD" clId="Web-{0E4A1627-DC35-7AC1-AA07-E18D25D4E1EF}" dt="2024-02-12T16:06:54.188" v="1087"/>
          <ac:spMkLst>
            <pc:docMk/>
            <pc:sldMk cId="1190526555" sldId="1082"/>
            <ac:spMk id="9" creationId="{7517A47C-B2E5-4B79-8061-D74B1311AF6E}"/>
          </ac:spMkLst>
        </pc:spChg>
        <pc:spChg chg="add">
          <ac:chgData name="Anna Stevenson" userId="S::a.stevenson@uwtsd.ac.uk::ae8dda73-5b0a-4ab6-8413-d9e5d0f56ad1" providerId="AD" clId="Web-{0E4A1627-DC35-7AC1-AA07-E18D25D4E1EF}" dt="2024-02-12T16:06:54.188" v="1087"/>
          <ac:spMkLst>
            <pc:docMk/>
            <pc:sldMk cId="1190526555" sldId="1082"/>
            <ac:spMk id="11" creationId="{C505E780-2083-4CB5-A42A-5E0E2908ECC3}"/>
          </ac:spMkLst>
        </pc:spChg>
        <pc:spChg chg="add">
          <ac:chgData name="Anna Stevenson" userId="S::a.stevenson@uwtsd.ac.uk::ae8dda73-5b0a-4ab6-8413-d9e5d0f56ad1" providerId="AD" clId="Web-{0E4A1627-DC35-7AC1-AA07-E18D25D4E1EF}" dt="2024-02-12T16:06:54.188" v="1087"/>
          <ac:spMkLst>
            <pc:docMk/>
            <pc:sldMk cId="1190526555" sldId="1082"/>
            <ac:spMk id="13" creationId="{D2C0AE1C-0118-41AE-8A10-7CDCBF10E96F}"/>
          </ac:spMkLst>
        </pc:spChg>
        <pc:spChg chg="add">
          <ac:chgData name="Anna Stevenson" userId="S::a.stevenson@uwtsd.ac.uk::ae8dda73-5b0a-4ab6-8413-d9e5d0f56ad1" providerId="AD" clId="Web-{0E4A1627-DC35-7AC1-AA07-E18D25D4E1EF}" dt="2024-02-12T16:06:54.188" v="1087"/>
          <ac:spMkLst>
            <pc:docMk/>
            <pc:sldMk cId="1190526555" sldId="1082"/>
            <ac:spMk id="15" creationId="{463EEC44-1BA3-44ED-81FC-A644B04B2A44}"/>
          </ac:spMkLst>
        </pc:spChg>
        <pc:graphicFrameChg chg="add modGraphic">
          <ac:chgData name="Anna Stevenson" userId="S::a.stevenson@uwtsd.ac.uk::ae8dda73-5b0a-4ab6-8413-d9e5d0f56ad1" providerId="AD" clId="Web-{0E4A1627-DC35-7AC1-AA07-E18D25D4E1EF}" dt="2024-02-12T16:14:49.685" v="1159" actId="20577"/>
          <ac:graphicFrameMkLst>
            <pc:docMk/>
            <pc:sldMk cId="1190526555" sldId="1082"/>
            <ac:graphicFrameMk id="5" creationId="{7F648A80-A88E-124F-F5BC-293A07A3907F}"/>
          </ac:graphicFrameMkLst>
        </pc:graphicFrameChg>
      </pc:sldChg>
      <pc:sldChg chg="modSp">
        <pc:chgData name="Anna Stevenson" userId="S::a.stevenson@uwtsd.ac.uk::ae8dda73-5b0a-4ab6-8413-d9e5d0f56ad1" providerId="AD" clId="Web-{0E4A1627-DC35-7AC1-AA07-E18D25D4E1EF}" dt="2024-02-12T16:27:36.706" v="1480" actId="1076"/>
        <pc:sldMkLst>
          <pc:docMk/>
          <pc:sldMk cId="3539577005" sldId="1090"/>
        </pc:sldMkLst>
        <pc:spChg chg="mod">
          <ac:chgData name="Anna Stevenson" userId="S::a.stevenson@uwtsd.ac.uk::ae8dda73-5b0a-4ab6-8413-d9e5d0f56ad1" providerId="AD" clId="Web-{0E4A1627-DC35-7AC1-AA07-E18D25D4E1EF}" dt="2024-02-12T16:27:36.706" v="1480" actId="1076"/>
          <ac:spMkLst>
            <pc:docMk/>
            <pc:sldMk cId="3539577005" sldId="1090"/>
            <ac:spMk id="3" creationId="{F54E14A9-220D-54FB-776D-5290BEB8D8D4}"/>
          </ac:spMkLst>
        </pc:spChg>
        <pc:spChg chg="mod">
          <ac:chgData name="Anna Stevenson" userId="S::a.stevenson@uwtsd.ac.uk::ae8dda73-5b0a-4ab6-8413-d9e5d0f56ad1" providerId="AD" clId="Web-{0E4A1627-DC35-7AC1-AA07-E18D25D4E1EF}" dt="2024-02-12T16:27:27.315" v="1470" actId="20577"/>
          <ac:spMkLst>
            <pc:docMk/>
            <pc:sldMk cId="3539577005" sldId="1090"/>
            <ac:spMk id="4" creationId="{9D530741-FD09-12BE-8415-BC31E9D83C92}"/>
          </ac:spMkLst>
        </pc:spChg>
      </pc:sldChg>
      <pc:sldChg chg="modSp">
        <pc:chgData name="Anna Stevenson" userId="S::a.stevenson@uwtsd.ac.uk::ae8dda73-5b0a-4ab6-8413-d9e5d0f56ad1" providerId="AD" clId="Web-{0E4A1627-DC35-7AC1-AA07-E18D25D4E1EF}" dt="2024-02-12T16:13:23.605" v="1155" actId="20577"/>
        <pc:sldMkLst>
          <pc:docMk/>
          <pc:sldMk cId="2819885120" sldId="1097"/>
        </pc:sldMkLst>
        <pc:spChg chg="mod">
          <ac:chgData name="Anna Stevenson" userId="S::a.stevenson@uwtsd.ac.uk::ae8dda73-5b0a-4ab6-8413-d9e5d0f56ad1" providerId="AD" clId="Web-{0E4A1627-DC35-7AC1-AA07-E18D25D4E1EF}" dt="2024-02-12T16:13:23.605" v="1155" actId="20577"/>
          <ac:spMkLst>
            <pc:docMk/>
            <pc:sldMk cId="2819885120" sldId="1097"/>
            <ac:spMk id="3" creationId="{0E8EA1C3-6FD0-8C7E-D5AD-B54DFDE09798}"/>
          </ac:spMkLst>
        </pc:spChg>
      </pc:sldChg>
      <pc:sldChg chg="modSp ord">
        <pc:chgData name="Anna Stevenson" userId="S::a.stevenson@uwtsd.ac.uk::ae8dda73-5b0a-4ab6-8413-d9e5d0f56ad1" providerId="AD" clId="Web-{0E4A1627-DC35-7AC1-AA07-E18D25D4E1EF}" dt="2024-02-12T15:56:57.032" v="907" actId="20577"/>
        <pc:sldMkLst>
          <pc:docMk/>
          <pc:sldMk cId="3040904172" sldId="1098"/>
        </pc:sldMkLst>
        <pc:spChg chg="mod">
          <ac:chgData name="Anna Stevenson" userId="S::a.stevenson@uwtsd.ac.uk::ae8dda73-5b0a-4ab6-8413-d9e5d0f56ad1" providerId="AD" clId="Web-{0E4A1627-DC35-7AC1-AA07-E18D25D4E1EF}" dt="2024-02-12T15:56:57.032" v="907" actId="20577"/>
          <ac:spMkLst>
            <pc:docMk/>
            <pc:sldMk cId="3040904172" sldId="1098"/>
            <ac:spMk id="2" creationId="{753DA0B1-EE14-839F-C66D-F916ACAE192A}"/>
          </ac:spMkLst>
        </pc:spChg>
      </pc:sldChg>
      <pc:sldChg chg="addSp modSp">
        <pc:chgData name="Anna Stevenson" userId="S::a.stevenson@uwtsd.ac.uk::ae8dda73-5b0a-4ab6-8413-d9e5d0f56ad1" providerId="AD" clId="Web-{0E4A1627-DC35-7AC1-AA07-E18D25D4E1EF}" dt="2024-02-12T16:05:02.982" v="1054" actId="1076"/>
        <pc:sldMkLst>
          <pc:docMk/>
          <pc:sldMk cId="2569125772" sldId="1101"/>
        </pc:sldMkLst>
        <pc:spChg chg="add mod">
          <ac:chgData name="Anna Stevenson" userId="S::a.stevenson@uwtsd.ac.uk::ae8dda73-5b0a-4ab6-8413-d9e5d0f56ad1" providerId="AD" clId="Web-{0E4A1627-DC35-7AC1-AA07-E18D25D4E1EF}" dt="2024-02-12T16:05:02.982" v="1054" actId="1076"/>
          <ac:spMkLst>
            <pc:docMk/>
            <pc:sldMk cId="2569125772" sldId="1101"/>
            <ac:spMk id="3" creationId="{602B7DAA-68C4-7BDD-511D-F9A1B4947B6D}"/>
          </ac:spMkLst>
        </pc:spChg>
      </pc:sldChg>
      <pc:sldChg chg="modSp new">
        <pc:chgData name="Anna Stevenson" userId="S::a.stevenson@uwtsd.ac.uk::ae8dda73-5b0a-4ab6-8413-d9e5d0f56ad1" providerId="AD" clId="Web-{0E4A1627-DC35-7AC1-AA07-E18D25D4E1EF}" dt="2024-02-12T15:47:35.048" v="551" actId="20577"/>
        <pc:sldMkLst>
          <pc:docMk/>
          <pc:sldMk cId="2822618862" sldId="1105"/>
        </pc:sldMkLst>
        <pc:spChg chg="mod">
          <ac:chgData name="Anna Stevenson" userId="S::a.stevenson@uwtsd.ac.uk::ae8dda73-5b0a-4ab6-8413-d9e5d0f56ad1" providerId="AD" clId="Web-{0E4A1627-DC35-7AC1-AA07-E18D25D4E1EF}" dt="2024-02-12T15:47:35.048" v="551" actId="20577"/>
          <ac:spMkLst>
            <pc:docMk/>
            <pc:sldMk cId="2822618862" sldId="1105"/>
            <ac:spMk id="2" creationId="{91A15AEE-B64C-2123-8991-8EE5FD9DA25E}"/>
          </ac:spMkLst>
        </pc:spChg>
        <pc:spChg chg="mod">
          <ac:chgData name="Anna Stevenson" userId="S::a.stevenson@uwtsd.ac.uk::ae8dda73-5b0a-4ab6-8413-d9e5d0f56ad1" providerId="AD" clId="Web-{0E4A1627-DC35-7AC1-AA07-E18D25D4E1EF}" dt="2024-02-12T15:05:20.685" v="493" actId="20577"/>
          <ac:spMkLst>
            <pc:docMk/>
            <pc:sldMk cId="2822618862" sldId="1105"/>
            <ac:spMk id="3" creationId="{6F79CC33-E824-9FC9-2C05-FFB0263A7CDB}"/>
          </ac:spMkLst>
        </pc:spChg>
      </pc:sldChg>
      <pc:sldChg chg="modSp new">
        <pc:chgData name="Anna Stevenson" userId="S::a.stevenson@uwtsd.ac.uk::ae8dda73-5b0a-4ab6-8413-d9e5d0f56ad1" providerId="AD" clId="Web-{0E4A1627-DC35-7AC1-AA07-E18D25D4E1EF}" dt="2024-02-12T15:47:41.173" v="568" actId="20577"/>
        <pc:sldMkLst>
          <pc:docMk/>
          <pc:sldMk cId="3910658380" sldId="1106"/>
        </pc:sldMkLst>
        <pc:spChg chg="mod">
          <ac:chgData name="Anna Stevenson" userId="S::a.stevenson@uwtsd.ac.uk::ae8dda73-5b0a-4ab6-8413-d9e5d0f56ad1" providerId="AD" clId="Web-{0E4A1627-DC35-7AC1-AA07-E18D25D4E1EF}" dt="2024-02-12T15:47:41.173" v="568" actId="20577"/>
          <ac:spMkLst>
            <pc:docMk/>
            <pc:sldMk cId="3910658380" sldId="1106"/>
            <ac:spMk id="2" creationId="{25278643-71AC-BB4B-D38D-8181098EA5D2}"/>
          </ac:spMkLst>
        </pc:spChg>
        <pc:spChg chg="mod">
          <ac:chgData name="Anna Stevenson" userId="S::a.stevenson@uwtsd.ac.uk::ae8dda73-5b0a-4ab6-8413-d9e5d0f56ad1" providerId="AD" clId="Web-{0E4A1627-DC35-7AC1-AA07-E18D25D4E1EF}" dt="2024-02-12T15:37:53.970" v="531" actId="20577"/>
          <ac:spMkLst>
            <pc:docMk/>
            <pc:sldMk cId="3910658380" sldId="1106"/>
            <ac:spMk id="3" creationId="{5D6763F6-51D7-5212-5ACF-A8862847A279}"/>
          </ac:spMkLst>
        </pc:spChg>
      </pc:sldChg>
      <pc:sldChg chg="addSp modSp new del mod setBg">
        <pc:chgData name="Anna Stevenson" userId="S::a.stevenson@uwtsd.ac.uk::ae8dda73-5b0a-4ab6-8413-d9e5d0f56ad1" providerId="AD" clId="Web-{0E4A1627-DC35-7AC1-AA07-E18D25D4E1EF}" dt="2024-02-12T15:56:47.219" v="893"/>
        <pc:sldMkLst>
          <pc:docMk/>
          <pc:sldMk cId="35493365" sldId="1107"/>
        </pc:sldMkLst>
        <pc:spChg chg="mod">
          <ac:chgData name="Anna Stevenson" userId="S::a.stevenson@uwtsd.ac.uk::ae8dda73-5b0a-4ab6-8413-d9e5d0f56ad1" providerId="AD" clId="Web-{0E4A1627-DC35-7AC1-AA07-E18D25D4E1EF}" dt="2024-02-12T15:55:20.342" v="830"/>
          <ac:spMkLst>
            <pc:docMk/>
            <pc:sldMk cId="35493365" sldId="1107"/>
            <ac:spMk id="2" creationId="{AC650AEE-4DED-CD96-E9A9-B97AE3619475}"/>
          </ac:spMkLst>
        </pc:spChg>
        <pc:spChg chg="mod">
          <ac:chgData name="Anna Stevenson" userId="S::a.stevenson@uwtsd.ac.uk::ae8dda73-5b0a-4ab6-8413-d9e5d0f56ad1" providerId="AD" clId="Web-{0E4A1627-DC35-7AC1-AA07-E18D25D4E1EF}" dt="2024-02-12T15:56:08.781" v="889" actId="20577"/>
          <ac:spMkLst>
            <pc:docMk/>
            <pc:sldMk cId="35493365" sldId="1107"/>
            <ac:spMk id="3" creationId="{CD0B5207-FB5E-15DA-601B-68F7AE08D5D8}"/>
          </ac:spMkLst>
        </pc:spChg>
        <pc:spChg chg="add">
          <ac:chgData name="Anna Stevenson" userId="S::a.stevenson@uwtsd.ac.uk::ae8dda73-5b0a-4ab6-8413-d9e5d0f56ad1" providerId="AD" clId="Web-{0E4A1627-DC35-7AC1-AA07-E18D25D4E1EF}" dt="2024-02-12T15:55:20.342" v="830"/>
          <ac:spMkLst>
            <pc:docMk/>
            <pc:sldMk cId="35493365" sldId="1107"/>
            <ac:spMk id="9" creationId="{C0763A76-9F1C-4FC5-82B7-DD475DA461B2}"/>
          </ac:spMkLst>
        </pc:spChg>
        <pc:spChg chg="add">
          <ac:chgData name="Anna Stevenson" userId="S::a.stevenson@uwtsd.ac.uk::ae8dda73-5b0a-4ab6-8413-d9e5d0f56ad1" providerId="AD" clId="Web-{0E4A1627-DC35-7AC1-AA07-E18D25D4E1EF}" dt="2024-02-12T15:55:20.342" v="830"/>
          <ac:spMkLst>
            <pc:docMk/>
            <pc:sldMk cId="35493365" sldId="1107"/>
            <ac:spMk id="11" creationId="{E81BF4F6-F2CF-4984-9D14-D6966D92F99F}"/>
          </ac:spMkLst>
        </pc:spChg>
        <pc:picChg chg="add">
          <ac:chgData name="Anna Stevenson" userId="S::a.stevenson@uwtsd.ac.uk::ae8dda73-5b0a-4ab6-8413-d9e5d0f56ad1" providerId="AD" clId="Web-{0E4A1627-DC35-7AC1-AA07-E18D25D4E1EF}" dt="2024-02-12T15:55:20.342" v="830"/>
          <ac:picMkLst>
            <pc:docMk/>
            <pc:sldMk cId="35493365" sldId="1107"/>
            <ac:picMk id="5" creationId="{F55DE7C3-EBF3-6D97-2BD0-2900ABAED39F}"/>
          </ac:picMkLst>
        </pc:picChg>
      </pc:sldChg>
      <pc:sldChg chg="modSp new">
        <pc:chgData name="Anna Stevenson" userId="S::a.stevenson@uwtsd.ac.uk::ae8dda73-5b0a-4ab6-8413-d9e5d0f56ad1" providerId="AD" clId="Web-{0E4A1627-DC35-7AC1-AA07-E18D25D4E1EF}" dt="2024-02-12T16:03:34.183" v="1015"/>
        <pc:sldMkLst>
          <pc:docMk/>
          <pc:sldMk cId="701403035" sldId="1107"/>
        </pc:sldMkLst>
        <pc:spChg chg="mod">
          <ac:chgData name="Anna Stevenson" userId="S::a.stevenson@uwtsd.ac.uk::ae8dda73-5b0a-4ab6-8413-d9e5d0f56ad1" providerId="AD" clId="Web-{0E4A1627-DC35-7AC1-AA07-E18D25D4E1EF}" dt="2024-02-12T16:03:34.183" v="1015"/>
          <ac:spMkLst>
            <pc:docMk/>
            <pc:sldMk cId="701403035" sldId="1107"/>
            <ac:spMk id="2" creationId="{5188E318-E6ED-891B-B61E-CB48E924C7E5}"/>
          </ac:spMkLst>
        </pc:spChg>
        <pc:spChg chg="mod">
          <ac:chgData name="Anna Stevenson" userId="S::a.stevenson@uwtsd.ac.uk::ae8dda73-5b0a-4ab6-8413-d9e5d0f56ad1" providerId="AD" clId="Web-{0E4A1627-DC35-7AC1-AA07-E18D25D4E1EF}" dt="2024-02-12T16:03:32.558" v="1013" actId="20577"/>
          <ac:spMkLst>
            <pc:docMk/>
            <pc:sldMk cId="701403035" sldId="1107"/>
            <ac:spMk id="3" creationId="{2F785B0F-D493-7B37-3B67-E7264A05756F}"/>
          </ac:spMkLst>
        </pc:spChg>
      </pc:sldChg>
      <pc:sldChg chg="addSp delSp modSp new mod setBg setClrOvrMap">
        <pc:chgData name="Anna Stevenson" userId="S::a.stevenson@uwtsd.ac.uk::ae8dda73-5b0a-4ab6-8413-d9e5d0f56ad1" providerId="AD" clId="Web-{0E4A1627-DC35-7AC1-AA07-E18D25D4E1EF}" dt="2024-02-12T16:06:07.750" v="1086" actId="20577"/>
        <pc:sldMkLst>
          <pc:docMk/>
          <pc:sldMk cId="1783933296" sldId="1108"/>
        </pc:sldMkLst>
        <pc:spChg chg="mod">
          <ac:chgData name="Anna Stevenson" userId="S::a.stevenson@uwtsd.ac.uk::ae8dda73-5b0a-4ab6-8413-d9e5d0f56ad1" providerId="AD" clId="Web-{0E4A1627-DC35-7AC1-AA07-E18D25D4E1EF}" dt="2024-02-12T16:06:07.750" v="1086" actId="20577"/>
          <ac:spMkLst>
            <pc:docMk/>
            <pc:sldMk cId="1783933296" sldId="1108"/>
            <ac:spMk id="2" creationId="{87B5D80E-462B-1E2A-2DBA-9921F0BEA9A3}"/>
          </ac:spMkLst>
        </pc:spChg>
        <pc:spChg chg="del">
          <ac:chgData name="Anna Stevenson" userId="S::a.stevenson@uwtsd.ac.uk::ae8dda73-5b0a-4ab6-8413-d9e5d0f56ad1" providerId="AD" clId="Web-{0E4A1627-DC35-7AC1-AA07-E18D25D4E1EF}" dt="2024-02-12T16:05:59.140" v="1084"/>
          <ac:spMkLst>
            <pc:docMk/>
            <pc:sldMk cId="1783933296" sldId="1108"/>
            <ac:spMk id="3" creationId="{30076C49-FC27-BAA9-7293-85A112C941D7}"/>
          </ac:spMkLst>
        </pc:spChg>
        <pc:spChg chg="del">
          <ac:chgData name="Anna Stevenson" userId="S::a.stevenson@uwtsd.ac.uk::ae8dda73-5b0a-4ab6-8413-d9e5d0f56ad1" providerId="AD" clId="Web-{0E4A1627-DC35-7AC1-AA07-E18D25D4E1EF}" dt="2024-02-12T16:05:59.140" v="1083"/>
          <ac:spMkLst>
            <pc:docMk/>
            <pc:sldMk cId="1783933296" sldId="1108"/>
            <ac:spMk id="4" creationId="{76143448-DE88-8E27-25DD-5510D659A184}"/>
          </ac:spMkLst>
        </pc:spChg>
        <pc:spChg chg="add">
          <ac:chgData name="Anna Stevenson" userId="S::a.stevenson@uwtsd.ac.uk::ae8dda73-5b0a-4ab6-8413-d9e5d0f56ad1" providerId="AD" clId="Web-{0E4A1627-DC35-7AC1-AA07-E18D25D4E1EF}" dt="2024-02-12T16:06:02.937" v="1085"/>
          <ac:spMkLst>
            <pc:docMk/>
            <pc:sldMk cId="1783933296" sldId="1108"/>
            <ac:spMk id="8" creationId="{71B2258F-86CA-4D4D-8270-BC05FCDEBFB3}"/>
          </ac:spMkLst>
        </pc:spChg>
        <pc:picChg chg="add">
          <ac:chgData name="Anna Stevenson" userId="S::a.stevenson@uwtsd.ac.uk::ae8dda73-5b0a-4ab6-8413-d9e5d0f56ad1" providerId="AD" clId="Web-{0E4A1627-DC35-7AC1-AA07-E18D25D4E1EF}" dt="2024-02-12T16:06:02.937" v="1085"/>
          <ac:picMkLst>
            <pc:docMk/>
            <pc:sldMk cId="1783933296" sldId="1108"/>
            <ac:picMk id="5" creationId="{1A78C2D9-69FD-5B37-04B1-B408802C4660}"/>
          </ac:picMkLst>
        </pc:picChg>
      </pc:sldChg>
      <pc:sldChg chg="modSp new del">
        <pc:chgData name="Anna Stevenson" userId="S::a.stevenson@uwtsd.ac.uk::ae8dda73-5b0a-4ab6-8413-d9e5d0f56ad1" providerId="AD" clId="Web-{0E4A1627-DC35-7AC1-AA07-E18D25D4E1EF}" dt="2024-02-12T16:26:47.064" v="1424"/>
        <pc:sldMkLst>
          <pc:docMk/>
          <pc:sldMk cId="1465356494" sldId="1109"/>
        </pc:sldMkLst>
        <pc:spChg chg="mod">
          <ac:chgData name="Anna Stevenson" userId="S::a.stevenson@uwtsd.ac.uk::ae8dda73-5b0a-4ab6-8413-d9e5d0f56ad1" providerId="AD" clId="Web-{0E4A1627-DC35-7AC1-AA07-E18D25D4E1EF}" dt="2024-02-12T16:08:08.081" v="1109"/>
          <ac:spMkLst>
            <pc:docMk/>
            <pc:sldMk cId="1465356494" sldId="1109"/>
            <ac:spMk id="2" creationId="{E9D5CB63-D8E0-FAA7-23B8-ABF104BB27E5}"/>
          </ac:spMkLst>
        </pc:spChg>
        <pc:spChg chg="mod">
          <ac:chgData name="Anna Stevenson" userId="S::a.stevenson@uwtsd.ac.uk::ae8dda73-5b0a-4ab6-8413-d9e5d0f56ad1" providerId="AD" clId="Web-{0E4A1627-DC35-7AC1-AA07-E18D25D4E1EF}" dt="2024-02-12T16:25:32.593" v="1388" actId="20577"/>
          <ac:spMkLst>
            <pc:docMk/>
            <pc:sldMk cId="1465356494" sldId="1109"/>
            <ac:spMk id="3" creationId="{E15D1DCC-2EAF-BBDE-EE7E-28612C61A14C}"/>
          </ac:spMkLst>
        </pc:spChg>
      </pc:sldChg>
      <pc:sldChg chg="new del">
        <pc:chgData name="Anna Stevenson" userId="S::a.stevenson@uwtsd.ac.uk::ae8dda73-5b0a-4ab6-8413-d9e5d0f56ad1" providerId="AD" clId="Web-{0E4A1627-DC35-7AC1-AA07-E18D25D4E1EF}" dt="2024-02-12T16:19:40.834" v="1211"/>
        <pc:sldMkLst>
          <pc:docMk/>
          <pc:sldMk cId="2835693772" sldId="1110"/>
        </pc:sldMkLst>
      </pc:sldChg>
      <pc:sldChg chg="add replId">
        <pc:chgData name="Anna Stevenson" userId="S::a.stevenson@uwtsd.ac.uk::ae8dda73-5b0a-4ab6-8413-d9e5d0f56ad1" providerId="AD" clId="Web-{0E4A1627-DC35-7AC1-AA07-E18D25D4E1EF}" dt="2024-02-12T16:18:19.175" v="1203"/>
        <pc:sldMkLst>
          <pc:docMk/>
          <pc:sldMk cId="3547198251" sldId="1111"/>
        </pc:sldMkLst>
      </pc:sldChg>
      <pc:sldChg chg="addSp delSp modSp new mod ord setBg">
        <pc:chgData name="Anna Stevenson" userId="S::a.stevenson@uwtsd.ac.uk::ae8dda73-5b0a-4ab6-8413-d9e5d0f56ad1" providerId="AD" clId="Web-{0E4A1627-DC35-7AC1-AA07-E18D25D4E1EF}" dt="2024-02-12T16:26:22.001" v="1419" actId="20577"/>
        <pc:sldMkLst>
          <pc:docMk/>
          <pc:sldMk cId="780336989" sldId="1112"/>
        </pc:sldMkLst>
        <pc:spChg chg="mod">
          <ac:chgData name="Anna Stevenson" userId="S::a.stevenson@uwtsd.ac.uk::ae8dda73-5b0a-4ab6-8413-d9e5d0f56ad1" providerId="AD" clId="Web-{0E4A1627-DC35-7AC1-AA07-E18D25D4E1EF}" dt="2024-02-12T16:25:59.359" v="1389" actId="1076"/>
          <ac:spMkLst>
            <pc:docMk/>
            <pc:sldMk cId="780336989" sldId="1112"/>
            <ac:spMk id="2" creationId="{3F42F1C0-6391-E6AC-9F37-5E9F1DA1CB3D}"/>
          </ac:spMkLst>
        </pc:spChg>
        <pc:spChg chg="del mod">
          <ac:chgData name="Anna Stevenson" userId="S::a.stevenson@uwtsd.ac.uk::ae8dda73-5b0a-4ab6-8413-d9e5d0f56ad1" providerId="AD" clId="Web-{0E4A1627-DC35-7AC1-AA07-E18D25D4E1EF}" dt="2024-02-12T16:23:07.277" v="1374"/>
          <ac:spMkLst>
            <pc:docMk/>
            <pc:sldMk cId="780336989" sldId="1112"/>
            <ac:spMk id="3" creationId="{B6D9A983-CB1E-756F-CED8-8294B35A558A}"/>
          </ac:spMkLst>
        </pc:spChg>
        <pc:spChg chg="add del mod">
          <ac:chgData name="Anna Stevenson" userId="S::a.stevenson@uwtsd.ac.uk::ae8dda73-5b0a-4ab6-8413-d9e5d0f56ad1" providerId="AD" clId="Web-{0E4A1627-DC35-7AC1-AA07-E18D25D4E1EF}" dt="2024-02-12T16:23:11.855" v="1375"/>
          <ac:spMkLst>
            <pc:docMk/>
            <pc:sldMk cId="780336989" sldId="1112"/>
            <ac:spMk id="5" creationId="{B208F957-3B13-EFB4-4EC6-DFF449BBBD58}"/>
          </ac:spMkLst>
        </pc:spChg>
        <pc:spChg chg="add mod">
          <ac:chgData name="Anna Stevenson" userId="S::a.stevenson@uwtsd.ac.uk::ae8dda73-5b0a-4ab6-8413-d9e5d0f56ad1" providerId="AD" clId="Web-{0E4A1627-DC35-7AC1-AA07-E18D25D4E1EF}" dt="2024-02-12T16:26:22.001" v="1419" actId="20577"/>
          <ac:spMkLst>
            <pc:docMk/>
            <pc:sldMk cId="780336989" sldId="1112"/>
            <ac:spMk id="8" creationId="{1653098D-EDDA-F794-627E-F136C022A89F}"/>
          </ac:spMkLst>
        </pc:spChg>
        <pc:spChg chg="add">
          <ac:chgData name="Anna Stevenson" userId="S::a.stevenson@uwtsd.ac.uk::ae8dda73-5b0a-4ab6-8413-d9e5d0f56ad1" providerId="AD" clId="Web-{0E4A1627-DC35-7AC1-AA07-E18D25D4E1EF}" dt="2024-02-12T16:23:11.855" v="1375"/>
          <ac:spMkLst>
            <pc:docMk/>
            <pc:sldMk cId="780336989" sldId="1112"/>
            <ac:spMk id="11" creationId="{6CCA5F87-1D1E-45CB-8D83-FC7EEFAD9935}"/>
          </ac:spMkLst>
        </pc:spChg>
        <pc:spChg chg="add">
          <ac:chgData name="Anna Stevenson" userId="S::a.stevenson@uwtsd.ac.uk::ae8dda73-5b0a-4ab6-8413-d9e5d0f56ad1" providerId="AD" clId="Web-{0E4A1627-DC35-7AC1-AA07-E18D25D4E1EF}" dt="2024-02-12T16:23:11.855" v="1375"/>
          <ac:spMkLst>
            <pc:docMk/>
            <pc:sldMk cId="780336989" sldId="1112"/>
            <ac:spMk id="13" creationId="{7CCFC2C6-6238-4A2F-93DE-2ADF74AF635E}"/>
          </ac:spMkLst>
        </pc:spChg>
        <pc:spChg chg="add">
          <ac:chgData name="Anna Stevenson" userId="S::a.stevenson@uwtsd.ac.uk::ae8dda73-5b0a-4ab6-8413-d9e5d0f56ad1" providerId="AD" clId="Web-{0E4A1627-DC35-7AC1-AA07-E18D25D4E1EF}" dt="2024-02-12T16:23:11.855" v="1375"/>
          <ac:spMkLst>
            <pc:docMk/>
            <pc:sldMk cId="780336989" sldId="1112"/>
            <ac:spMk id="15" creationId="{AF2F604E-43BE-4DC3-B983-E071523364F8}"/>
          </ac:spMkLst>
        </pc:spChg>
        <pc:spChg chg="add">
          <ac:chgData name="Anna Stevenson" userId="S::a.stevenson@uwtsd.ac.uk::ae8dda73-5b0a-4ab6-8413-d9e5d0f56ad1" providerId="AD" clId="Web-{0E4A1627-DC35-7AC1-AA07-E18D25D4E1EF}" dt="2024-02-12T16:23:11.855" v="1375"/>
          <ac:spMkLst>
            <pc:docMk/>
            <pc:sldMk cId="780336989" sldId="1112"/>
            <ac:spMk id="17" creationId="{08C9B587-E65E-4B52-B37C-ABEBB6E87928}"/>
          </ac:spMkLst>
        </pc:spChg>
        <pc:picChg chg="add">
          <ac:chgData name="Anna Stevenson" userId="S::a.stevenson@uwtsd.ac.uk::ae8dda73-5b0a-4ab6-8413-d9e5d0f56ad1" providerId="AD" clId="Web-{0E4A1627-DC35-7AC1-AA07-E18D25D4E1EF}" dt="2024-02-12T16:23:11.855" v="1375"/>
          <ac:picMkLst>
            <pc:docMk/>
            <pc:sldMk cId="780336989" sldId="1112"/>
            <ac:picMk id="7" creationId="{9D4C6CE3-99EE-DDC3-B966-C6FBEF5F0686}"/>
          </ac:picMkLst>
        </pc:picChg>
      </pc:sldChg>
      <pc:sldChg chg="add ord replId">
        <pc:chgData name="Anna Stevenson" userId="S::a.stevenson@uwtsd.ac.uk::ae8dda73-5b0a-4ab6-8413-d9e5d0f56ad1" providerId="AD" clId="Web-{0E4A1627-DC35-7AC1-AA07-E18D25D4E1EF}" dt="2024-02-12T16:26:46.314" v="1423"/>
        <pc:sldMkLst>
          <pc:docMk/>
          <pc:sldMk cId="1327628793" sldId="1113"/>
        </pc:sldMkLst>
      </pc:sldChg>
      <pc:sldChg chg="modSp new del">
        <pc:chgData name="Anna Stevenson" userId="S::a.stevenson@uwtsd.ac.uk::ae8dda73-5b0a-4ab6-8413-d9e5d0f56ad1" providerId="AD" clId="Web-{0E4A1627-DC35-7AC1-AA07-E18D25D4E1EF}" dt="2024-02-13T09:00:10.405" v="1857"/>
        <pc:sldMkLst>
          <pc:docMk/>
          <pc:sldMk cId="794360124" sldId="1114"/>
        </pc:sldMkLst>
        <pc:spChg chg="mod">
          <ac:chgData name="Anna Stevenson" userId="S::a.stevenson@uwtsd.ac.uk::ae8dda73-5b0a-4ab6-8413-d9e5d0f56ad1" providerId="AD" clId="Web-{0E4A1627-DC35-7AC1-AA07-E18D25D4E1EF}" dt="2024-02-12T16:28:35.520" v="1552" actId="1076"/>
          <ac:spMkLst>
            <pc:docMk/>
            <pc:sldMk cId="794360124" sldId="1114"/>
            <ac:spMk id="2" creationId="{1746B9A9-BC23-C55C-D579-52F7DF76F0FB}"/>
          </ac:spMkLst>
        </pc:spChg>
        <pc:spChg chg="mod">
          <ac:chgData name="Anna Stevenson" userId="S::a.stevenson@uwtsd.ac.uk::ae8dda73-5b0a-4ab6-8413-d9e5d0f56ad1" providerId="AD" clId="Web-{0E4A1627-DC35-7AC1-AA07-E18D25D4E1EF}" dt="2024-02-12T16:28:57.270" v="1589" actId="20577"/>
          <ac:spMkLst>
            <pc:docMk/>
            <pc:sldMk cId="794360124" sldId="1114"/>
            <ac:spMk id="3" creationId="{149C133A-857D-BEDF-EA6A-A5DC62F0ECF5}"/>
          </ac:spMkLst>
        </pc:spChg>
      </pc:sldChg>
      <pc:sldChg chg="addSp delSp modSp new mod setBg modNotes">
        <pc:chgData name="Anna Stevenson" userId="S::a.stevenson@uwtsd.ac.uk::ae8dda73-5b0a-4ab6-8413-d9e5d0f56ad1" providerId="AD" clId="Web-{0E4A1627-DC35-7AC1-AA07-E18D25D4E1EF}" dt="2024-02-13T09:01:43.521" v="1881"/>
        <pc:sldMkLst>
          <pc:docMk/>
          <pc:sldMk cId="2983214900" sldId="1115"/>
        </pc:sldMkLst>
        <pc:spChg chg="mod">
          <ac:chgData name="Anna Stevenson" userId="S::a.stevenson@uwtsd.ac.uk::ae8dda73-5b0a-4ab6-8413-d9e5d0f56ad1" providerId="AD" clId="Web-{0E4A1627-DC35-7AC1-AA07-E18D25D4E1EF}" dt="2024-02-13T09:01:43.521" v="1881"/>
          <ac:spMkLst>
            <pc:docMk/>
            <pc:sldMk cId="2983214900" sldId="1115"/>
            <ac:spMk id="2" creationId="{9F380EFB-25F7-8E4B-4388-5CFCB544CA71}"/>
          </ac:spMkLst>
        </pc:spChg>
        <pc:spChg chg="del mod">
          <ac:chgData name="Anna Stevenson" userId="S::a.stevenson@uwtsd.ac.uk::ae8dda73-5b0a-4ab6-8413-d9e5d0f56ad1" providerId="AD" clId="Web-{0E4A1627-DC35-7AC1-AA07-E18D25D4E1EF}" dt="2024-02-13T09:01:43.521" v="1881"/>
          <ac:spMkLst>
            <pc:docMk/>
            <pc:sldMk cId="2983214900" sldId="1115"/>
            <ac:spMk id="3" creationId="{3706C46E-C53B-55EA-E214-9C24D9980EDC}"/>
          </ac:spMkLst>
        </pc:spChg>
        <pc:spChg chg="add">
          <ac:chgData name="Anna Stevenson" userId="S::a.stevenson@uwtsd.ac.uk::ae8dda73-5b0a-4ab6-8413-d9e5d0f56ad1" providerId="AD" clId="Web-{0E4A1627-DC35-7AC1-AA07-E18D25D4E1EF}" dt="2024-02-13T09:01:43.521" v="1881"/>
          <ac:spMkLst>
            <pc:docMk/>
            <pc:sldMk cId="2983214900" sldId="1115"/>
            <ac:spMk id="9" creationId="{56E9B3E6-E277-4D68-BA48-9CB43FFBD6E2}"/>
          </ac:spMkLst>
        </pc:spChg>
        <pc:spChg chg="add">
          <ac:chgData name="Anna Stevenson" userId="S::a.stevenson@uwtsd.ac.uk::ae8dda73-5b0a-4ab6-8413-d9e5d0f56ad1" providerId="AD" clId="Web-{0E4A1627-DC35-7AC1-AA07-E18D25D4E1EF}" dt="2024-02-13T09:01:43.521" v="1881"/>
          <ac:spMkLst>
            <pc:docMk/>
            <pc:sldMk cId="2983214900" sldId="1115"/>
            <ac:spMk id="16" creationId="{D5B0017B-2ECA-49AF-B397-DC140825DF8D}"/>
          </ac:spMkLst>
        </pc:spChg>
        <pc:grpChg chg="add">
          <ac:chgData name="Anna Stevenson" userId="S::a.stevenson@uwtsd.ac.uk::ae8dda73-5b0a-4ab6-8413-d9e5d0f56ad1" providerId="AD" clId="Web-{0E4A1627-DC35-7AC1-AA07-E18D25D4E1EF}" dt="2024-02-13T09:01:43.521" v="1881"/>
          <ac:grpSpMkLst>
            <pc:docMk/>
            <pc:sldMk cId="2983214900" sldId="1115"/>
            <ac:grpSpMk id="11" creationId="{AE1C45F0-260A-458C-96ED-C1F6D2151219}"/>
          </ac:grpSpMkLst>
        </pc:grpChg>
        <pc:graphicFrameChg chg="add">
          <ac:chgData name="Anna Stevenson" userId="S::a.stevenson@uwtsd.ac.uk::ae8dda73-5b0a-4ab6-8413-d9e5d0f56ad1" providerId="AD" clId="Web-{0E4A1627-DC35-7AC1-AA07-E18D25D4E1EF}" dt="2024-02-13T09:01:43.521" v="1881"/>
          <ac:graphicFrameMkLst>
            <pc:docMk/>
            <pc:sldMk cId="2983214900" sldId="1115"/>
            <ac:graphicFrameMk id="5" creationId="{87B77E5C-4D87-9E2B-66E6-8A13B061AF35}"/>
          </ac:graphicFrameMkLst>
        </pc:graphicFrameChg>
        <pc:cxnChg chg="add">
          <ac:chgData name="Anna Stevenson" userId="S::a.stevenson@uwtsd.ac.uk::ae8dda73-5b0a-4ab6-8413-d9e5d0f56ad1" providerId="AD" clId="Web-{0E4A1627-DC35-7AC1-AA07-E18D25D4E1EF}" dt="2024-02-13T09:01:43.521" v="1881"/>
          <ac:cxnSpMkLst>
            <pc:docMk/>
            <pc:sldMk cId="2983214900" sldId="1115"/>
            <ac:cxnSpMk id="18" creationId="{6CF1BAF6-AD41-4082-B212-8A1F9A2E8779}"/>
          </ac:cxnSpMkLst>
        </pc:cxnChg>
      </pc:sldChg>
      <pc:sldChg chg="modSp new">
        <pc:chgData name="Anna Stevenson" userId="S::a.stevenson@uwtsd.ac.uk::ae8dda73-5b0a-4ab6-8413-d9e5d0f56ad1" providerId="AD" clId="Web-{0E4A1627-DC35-7AC1-AA07-E18D25D4E1EF}" dt="2024-02-13T09:00:05.280" v="1856" actId="20577"/>
        <pc:sldMkLst>
          <pc:docMk/>
          <pc:sldMk cId="137180743" sldId="1116"/>
        </pc:sldMkLst>
        <pc:spChg chg="mod">
          <ac:chgData name="Anna Stevenson" userId="S::a.stevenson@uwtsd.ac.uk::ae8dda73-5b0a-4ab6-8413-d9e5d0f56ad1" providerId="AD" clId="Web-{0E4A1627-DC35-7AC1-AA07-E18D25D4E1EF}" dt="2024-02-13T09:00:05.280" v="1856" actId="20577"/>
          <ac:spMkLst>
            <pc:docMk/>
            <pc:sldMk cId="137180743" sldId="1116"/>
            <ac:spMk id="2" creationId="{6CD19F17-6CFD-7114-1DB8-665DC8ABDCF0}"/>
          </ac:spMkLst>
        </pc:spChg>
        <pc:spChg chg="mod">
          <ac:chgData name="Anna Stevenson" userId="S::a.stevenson@uwtsd.ac.uk::ae8dda73-5b0a-4ab6-8413-d9e5d0f56ad1" providerId="AD" clId="Web-{0E4A1627-DC35-7AC1-AA07-E18D25D4E1EF}" dt="2024-02-13T08:56:43.656" v="1719" actId="20577"/>
          <ac:spMkLst>
            <pc:docMk/>
            <pc:sldMk cId="137180743" sldId="1116"/>
            <ac:spMk id="3" creationId="{F79579D8-1582-A832-EE3F-AF922882575C}"/>
          </ac:spMkLst>
        </pc:spChg>
      </pc:sldChg>
      <pc:sldChg chg="modSp new">
        <pc:chgData name="Anna Stevenson" userId="S::a.stevenson@uwtsd.ac.uk::ae8dda73-5b0a-4ab6-8413-d9e5d0f56ad1" providerId="AD" clId="Web-{0E4A1627-DC35-7AC1-AA07-E18D25D4E1EF}" dt="2024-02-13T08:59:54.748" v="1849" actId="1076"/>
        <pc:sldMkLst>
          <pc:docMk/>
          <pc:sldMk cId="3437660089" sldId="1117"/>
        </pc:sldMkLst>
        <pc:spChg chg="mod">
          <ac:chgData name="Anna Stevenson" userId="S::a.stevenson@uwtsd.ac.uk::ae8dda73-5b0a-4ab6-8413-d9e5d0f56ad1" providerId="AD" clId="Web-{0E4A1627-DC35-7AC1-AA07-E18D25D4E1EF}" dt="2024-02-13T08:59:54.748" v="1849" actId="1076"/>
          <ac:spMkLst>
            <pc:docMk/>
            <pc:sldMk cId="3437660089" sldId="1117"/>
            <ac:spMk id="2" creationId="{A47A131E-5A46-B7CA-6011-41A520189873}"/>
          </ac:spMkLst>
        </pc:spChg>
        <pc:spChg chg="mod">
          <ac:chgData name="Anna Stevenson" userId="S::a.stevenson@uwtsd.ac.uk::ae8dda73-5b0a-4ab6-8413-d9e5d0f56ad1" providerId="AD" clId="Web-{0E4A1627-DC35-7AC1-AA07-E18D25D4E1EF}" dt="2024-02-13T08:59:52.560" v="1848" actId="1076"/>
          <ac:spMkLst>
            <pc:docMk/>
            <pc:sldMk cId="3437660089" sldId="1117"/>
            <ac:spMk id="3" creationId="{DDF6668B-F104-73B5-10BF-52D64B6F131D}"/>
          </ac:spMkLst>
        </pc:spChg>
      </pc:sldChg>
      <pc:sldChg chg="modSp new">
        <pc:chgData name="Anna Stevenson" userId="S::a.stevenson@uwtsd.ac.uk::ae8dda73-5b0a-4ab6-8413-d9e5d0f56ad1" providerId="AD" clId="Web-{0E4A1627-DC35-7AC1-AA07-E18D25D4E1EF}" dt="2024-02-13T08:59:49.091" v="1847" actId="20577"/>
        <pc:sldMkLst>
          <pc:docMk/>
          <pc:sldMk cId="2673264316" sldId="1118"/>
        </pc:sldMkLst>
        <pc:spChg chg="mod">
          <ac:chgData name="Anna Stevenson" userId="S::a.stevenson@uwtsd.ac.uk::ae8dda73-5b0a-4ab6-8413-d9e5d0f56ad1" providerId="AD" clId="Web-{0E4A1627-DC35-7AC1-AA07-E18D25D4E1EF}" dt="2024-02-13T08:59:32.152" v="1836" actId="20577"/>
          <ac:spMkLst>
            <pc:docMk/>
            <pc:sldMk cId="2673264316" sldId="1118"/>
            <ac:spMk id="2" creationId="{2F86A011-6E6C-0B6E-8428-0CD3D6AA81E4}"/>
          </ac:spMkLst>
        </pc:spChg>
        <pc:spChg chg="mod">
          <ac:chgData name="Anna Stevenson" userId="S::a.stevenson@uwtsd.ac.uk::ae8dda73-5b0a-4ab6-8413-d9e5d0f56ad1" providerId="AD" clId="Web-{0E4A1627-DC35-7AC1-AA07-E18D25D4E1EF}" dt="2024-02-13T08:59:49.091" v="1847" actId="20577"/>
          <ac:spMkLst>
            <pc:docMk/>
            <pc:sldMk cId="2673264316" sldId="1118"/>
            <ac:spMk id="3" creationId="{D6165384-7749-D3A7-7669-0C0C35C3E20C}"/>
          </ac:spMkLst>
        </pc:spChg>
      </pc:sldChg>
      <pc:sldChg chg="add replId">
        <pc:chgData name="Anna Stevenson" userId="S::a.stevenson@uwtsd.ac.uk::ae8dda73-5b0a-4ab6-8413-d9e5d0f56ad1" providerId="AD" clId="Web-{0E4A1627-DC35-7AC1-AA07-E18D25D4E1EF}" dt="2024-02-13T09:01:51.506" v="1882"/>
        <pc:sldMkLst>
          <pc:docMk/>
          <pc:sldMk cId="2858017942" sldId="1119"/>
        </pc:sldMkLst>
      </pc:sldChg>
    </pc:docChg>
  </pc:docChgLst>
  <pc:docChgLst>
    <pc:chgData name="Heddwen Davies" userId="S::heddwen.davies@uwtsd.ac.uk::b3b4628a-d1d7-4a79-b47e-b6ca4059bab0" providerId="AD" clId="Web-{15E6B6CE-C137-451F-875E-0EA52888FFA8}"/>
    <pc:docChg chg="addSld modSld sldOrd">
      <pc:chgData name="Heddwen Davies" userId="S::heddwen.davies@uwtsd.ac.uk::b3b4628a-d1d7-4a79-b47e-b6ca4059bab0" providerId="AD" clId="Web-{15E6B6CE-C137-451F-875E-0EA52888FFA8}" dt="2025-01-29T10:03:05.791" v="213" actId="14100"/>
      <pc:docMkLst>
        <pc:docMk/>
      </pc:docMkLst>
      <pc:sldChg chg="modSp">
        <pc:chgData name="Heddwen Davies" userId="S::heddwen.davies@uwtsd.ac.uk::b3b4628a-d1d7-4a79-b47e-b6ca4059bab0" providerId="AD" clId="Web-{15E6B6CE-C137-451F-875E-0EA52888FFA8}" dt="2025-01-29T09:36:54.228" v="32" actId="20577"/>
        <pc:sldMkLst>
          <pc:docMk/>
          <pc:sldMk cId="1746948534" sldId="1123"/>
        </pc:sldMkLst>
        <pc:spChg chg="mod">
          <ac:chgData name="Heddwen Davies" userId="S::heddwen.davies@uwtsd.ac.uk::b3b4628a-d1d7-4a79-b47e-b6ca4059bab0" providerId="AD" clId="Web-{15E6B6CE-C137-451F-875E-0EA52888FFA8}" dt="2025-01-29T09:36:54.228" v="32" actId="20577"/>
          <ac:spMkLst>
            <pc:docMk/>
            <pc:sldMk cId="1746948534" sldId="1123"/>
            <ac:spMk id="2" creationId="{47F052B4-DFBF-CE90-F793-23A278C354A3}"/>
          </ac:spMkLst>
        </pc:spChg>
      </pc:sldChg>
      <pc:sldChg chg="modSp">
        <pc:chgData name="Heddwen Davies" userId="S::heddwen.davies@uwtsd.ac.uk::b3b4628a-d1d7-4a79-b47e-b6ca4059bab0" providerId="AD" clId="Web-{15E6B6CE-C137-451F-875E-0EA52888FFA8}" dt="2025-01-29T09:43:35.572" v="38" actId="20577"/>
        <pc:sldMkLst>
          <pc:docMk/>
          <pc:sldMk cId="2134737053" sldId="1132"/>
        </pc:sldMkLst>
        <pc:spChg chg="mod">
          <ac:chgData name="Heddwen Davies" userId="S::heddwen.davies@uwtsd.ac.uk::b3b4628a-d1d7-4a79-b47e-b6ca4059bab0" providerId="AD" clId="Web-{15E6B6CE-C137-451F-875E-0EA52888FFA8}" dt="2025-01-29T09:43:35.572" v="38" actId="20577"/>
          <ac:spMkLst>
            <pc:docMk/>
            <pc:sldMk cId="2134737053" sldId="1132"/>
            <ac:spMk id="3" creationId="{14A2F598-F4D9-7C4C-97E7-9338EEAF2EA5}"/>
          </ac:spMkLst>
        </pc:spChg>
      </pc:sldChg>
      <pc:sldChg chg="ord">
        <pc:chgData name="Heddwen Davies" userId="S::heddwen.davies@uwtsd.ac.uk::b3b4628a-d1d7-4a79-b47e-b6ca4059bab0" providerId="AD" clId="Web-{15E6B6CE-C137-451F-875E-0EA52888FFA8}" dt="2025-01-29T09:40:17.502" v="35"/>
        <pc:sldMkLst>
          <pc:docMk/>
          <pc:sldMk cId="18900592" sldId="1135"/>
        </pc:sldMkLst>
      </pc:sldChg>
      <pc:sldChg chg="ord">
        <pc:chgData name="Heddwen Davies" userId="S::heddwen.davies@uwtsd.ac.uk::b3b4628a-d1d7-4a79-b47e-b6ca4059bab0" providerId="AD" clId="Web-{15E6B6CE-C137-451F-875E-0EA52888FFA8}" dt="2025-01-29T09:39:32.657" v="34"/>
        <pc:sldMkLst>
          <pc:docMk/>
          <pc:sldMk cId="3400495817" sldId="1147"/>
        </pc:sldMkLst>
      </pc:sldChg>
      <pc:sldChg chg="modSp">
        <pc:chgData name="Heddwen Davies" userId="S::heddwen.davies@uwtsd.ac.uk::b3b4628a-d1d7-4a79-b47e-b6ca4059bab0" providerId="AD" clId="Web-{15E6B6CE-C137-451F-875E-0EA52888FFA8}" dt="2025-01-29T09:36:43.603" v="30" actId="20577"/>
        <pc:sldMkLst>
          <pc:docMk/>
          <pc:sldMk cId="3694497194" sldId="1148"/>
        </pc:sldMkLst>
        <pc:spChg chg="mod">
          <ac:chgData name="Heddwen Davies" userId="S::heddwen.davies@uwtsd.ac.uk::b3b4628a-d1d7-4a79-b47e-b6ca4059bab0" providerId="AD" clId="Web-{15E6B6CE-C137-451F-875E-0EA52888FFA8}" dt="2025-01-29T09:36:43.603" v="30" actId="20577"/>
          <ac:spMkLst>
            <pc:docMk/>
            <pc:sldMk cId="3694497194" sldId="1148"/>
            <ac:spMk id="3" creationId="{48EDECF8-DB05-A51A-EFD4-AE4B79AC2D1A}"/>
          </ac:spMkLst>
        </pc:spChg>
      </pc:sldChg>
      <pc:sldChg chg="new">
        <pc:chgData name="Heddwen Davies" userId="S::heddwen.davies@uwtsd.ac.uk::b3b4628a-d1d7-4a79-b47e-b6ca4059bab0" providerId="AD" clId="Web-{15E6B6CE-C137-451F-875E-0EA52888FFA8}" dt="2025-01-29T09:32:38.171" v="0"/>
        <pc:sldMkLst>
          <pc:docMk/>
          <pc:sldMk cId="203944913" sldId="1150"/>
        </pc:sldMkLst>
      </pc:sldChg>
      <pc:sldChg chg="add replId">
        <pc:chgData name="Heddwen Davies" userId="S::heddwen.davies@uwtsd.ac.uk::b3b4628a-d1d7-4a79-b47e-b6ca4059bab0" providerId="AD" clId="Web-{15E6B6CE-C137-451F-875E-0EA52888FFA8}" dt="2025-01-29T09:41:36.943" v="36"/>
        <pc:sldMkLst>
          <pc:docMk/>
          <pc:sldMk cId="3110890325" sldId="1151"/>
        </pc:sldMkLst>
      </pc:sldChg>
      <pc:sldChg chg="addSp modSp new">
        <pc:chgData name="Heddwen Davies" userId="S::heddwen.davies@uwtsd.ac.uk::b3b4628a-d1d7-4a79-b47e-b6ca4059bab0" providerId="AD" clId="Web-{15E6B6CE-C137-451F-875E-0EA52888FFA8}" dt="2025-01-29T10:03:05.791" v="213" actId="14100"/>
        <pc:sldMkLst>
          <pc:docMk/>
          <pc:sldMk cId="2191240301" sldId="1152"/>
        </pc:sldMkLst>
        <pc:spChg chg="mod">
          <ac:chgData name="Heddwen Davies" userId="S::heddwen.davies@uwtsd.ac.uk::b3b4628a-d1d7-4a79-b47e-b6ca4059bab0" providerId="AD" clId="Web-{15E6B6CE-C137-451F-875E-0EA52888FFA8}" dt="2025-01-29T09:58:53.874" v="59" actId="20577"/>
          <ac:spMkLst>
            <pc:docMk/>
            <pc:sldMk cId="2191240301" sldId="1152"/>
            <ac:spMk id="2" creationId="{CEAEE978-3A1A-39F0-77CF-0173FB8D02F5}"/>
          </ac:spMkLst>
        </pc:spChg>
        <pc:spChg chg="mod">
          <ac:chgData name="Heddwen Davies" userId="S::heddwen.davies@uwtsd.ac.uk::b3b4628a-d1d7-4a79-b47e-b6ca4059bab0" providerId="AD" clId="Web-{15E6B6CE-C137-451F-875E-0EA52888FFA8}" dt="2025-01-29T10:03:05.791" v="213" actId="14100"/>
          <ac:spMkLst>
            <pc:docMk/>
            <pc:sldMk cId="2191240301" sldId="1152"/>
            <ac:spMk id="3" creationId="{8C3AFB14-8F29-0284-5510-D443E87D95BA}"/>
          </ac:spMkLst>
        </pc:spChg>
        <pc:spChg chg="add mod">
          <ac:chgData name="Heddwen Davies" userId="S::heddwen.davies@uwtsd.ac.uk::b3b4628a-d1d7-4a79-b47e-b6ca4059bab0" providerId="AD" clId="Web-{15E6B6CE-C137-451F-875E-0EA52888FFA8}" dt="2025-01-29T10:03:01.259" v="212" actId="14100"/>
          <ac:spMkLst>
            <pc:docMk/>
            <pc:sldMk cId="2191240301" sldId="1152"/>
            <ac:spMk id="5" creationId="{1474603A-199A-C0AB-A3F0-9648B03DD1AC}"/>
          </ac:spMkLst>
        </pc:spChg>
      </pc:sldChg>
    </pc:docChg>
  </pc:docChgLst>
  <pc:docChgLst>
    <pc:chgData name="Heddwen Davies" userId="S::heddwen.davies@uwtsd.ac.uk::b3b4628a-d1d7-4a79-b47e-b6ca4059bab0" providerId="AD" clId="Web-{FE7EB44A-BF57-3EB7-DF57-ACAEF352329A}"/>
    <pc:docChg chg="modSld">
      <pc:chgData name="Heddwen Davies" userId="S::heddwen.davies@uwtsd.ac.uk::b3b4628a-d1d7-4a79-b47e-b6ca4059bab0" providerId="AD" clId="Web-{FE7EB44A-BF57-3EB7-DF57-ACAEF352329A}" dt="2023-11-20T14:16:31.801" v="16" actId="20577"/>
      <pc:docMkLst>
        <pc:docMk/>
      </pc:docMkLst>
      <pc:sldChg chg="modSp">
        <pc:chgData name="Heddwen Davies" userId="S::heddwen.davies@uwtsd.ac.uk::b3b4628a-d1d7-4a79-b47e-b6ca4059bab0" providerId="AD" clId="Web-{FE7EB44A-BF57-3EB7-DF57-ACAEF352329A}" dt="2023-11-20T14:16:31.801" v="16" actId="20577"/>
        <pc:sldMkLst>
          <pc:docMk/>
          <pc:sldMk cId="2371632159" sldId="991"/>
        </pc:sldMkLst>
        <pc:spChg chg="mod">
          <ac:chgData name="Heddwen Davies" userId="S::heddwen.davies@uwtsd.ac.uk::b3b4628a-d1d7-4a79-b47e-b6ca4059bab0" providerId="AD" clId="Web-{FE7EB44A-BF57-3EB7-DF57-ACAEF352329A}" dt="2023-11-20T14:16:31.801" v="16" actId="20577"/>
          <ac:spMkLst>
            <pc:docMk/>
            <pc:sldMk cId="2371632159" sldId="991"/>
            <ac:spMk id="3" creationId="{686A22ED-8F03-A6F4-28AF-C1E8EED1B724}"/>
          </ac:spMkLst>
        </pc:spChg>
      </pc:sldChg>
    </pc:docChg>
  </pc:docChgLst>
  <pc:docChgLst>
    <pc:chgData name="Heddwen Davies" userId="S::heddwen.davies@uwtsd.ac.uk::b3b4628a-d1d7-4a79-b47e-b6ca4059bab0" providerId="AD" clId="Web-{551D302D-85A8-7EE5-C3F6-FA2FB1ADEE64}"/>
    <pc:docChg chg="addSld modSld">
      <pc:chgData name="Heddwen Davies" userId="S::heddwen.davies@uwtsd.ac.uk::b3b4628a-d1d7-4a79-b47e-b6ca4059bab0" providerId="AD" clId="Web-{551D302D-85A8-7EE5-C3F6-FA2FB1ADEE64}" dt="2023-11-19T17:34:09.234" v="394" actId="1076"/>
      <pc:docMkLst>
        <pc:docMk/>
      </pc:docMkLst>
      <pc:sldChg chg="modSp">
        <pc:chgData name="Heddwen Davies" userId="S::heddwen.davies@uwtsd.ac.uk::b3b4628a-d1d7-4a79-b47e-b6ca4059bab0" providerId="AD" clId="Web-{551D302D-85A8-7EE5-C3F6-FA2FB1ADEE64}" dt="2023-11-19T17:20:22.591" v="18" actId="20577"/>
        <pc:sldMkLst>
          <pc:docMk/>
          <pc:sldMk cId="3822049400" sldId="960"/>
        </pc:sldMkLst>
        <pc:spChg chg="mod">
          <ac:chgData name="Heddwen Davies" userId="S::heddwen.davies@uwtsd.ac.uk::b3b4628a-d1d7-4a79-b47e-b6ca4059bab0" providerId="AD" clId="Web-{551D302D-85A8-7EE5-C3F6-FA2FB1ADEE64}" dt="2023-11-19T17:20:22.591" v="18" actId="20577"/>
          <ac:spMkLst>
            <pc:docMk/>
            <pc:sldMk cId="3822049400" sldId="960"/>
            <ac:spMk id="2" creationId="{60418E9D-005E-4543-BA27-E21599E12BC2}"/>
          </ac:spMkLst>
        </pc:spChg>
      </pc:sldChg>
      <pc:sldChg chg="addSp delSp modSp">
        <pc:chgData name="Heddwen Davies" userId="S::heddwen.davies@uwtsd.ac.uk::b3b4628a-d1d7-4a79-b47e-b6ca4059bab0" providerId="AD" clId="Web-{551D302D-85A8-7EE5-C3F6-FA2FB1ADEE64}" dt="2023-11-19T17:34:09.234" v="394" actId="1076"/>
        <pc:sldMkLst>
          <pc:docMk/>
          <pc:sldMk cId="3446709994" sldId="971"/>
        </pc:sldMkLst>
        <pc:spChg chg="mod">
          <ac:chgData name="Heddwen Davies" userId="S::heddwen.davies@uwtsd.ac.uk::b3b4628a-d1d7-4a79-b47e-b6ca4059bab0" providerId="AD" clId="Web-{551D302D-85A8-7EE5-C3F6-FA2FB1ADEE64}" dt="2023-11-19T17:31:03.165" v="335" actId="14100"/>
          <ac:spMkLst>
            <pc:docMk/>
            <pc:sldMk cId="3446709994" sldId="971"/>
            <ac:spMk id="2" creationId="{8A66D149-1A80-6EAE-FC55-DFCC94BCF9D6}"/>
          </ac:spMkLst>
        </pc:spChg>
        <pc:spChg chg="mod">
          <ac:chgData name="Heddwen Davies" userId="S::heddwen.davies@uwtsd.ac.uk::b3b4628a-d1d7-4a79-b47e-b6ca4059bab0" providerId="AD" clId="Web-{551D302D-85A8-7EE5-C3F6-FA2FB1ADEE64}" dt="2023-11-19T17:33:44.608" v="388"/>
          <ac:spMkLst>
            <pc:docMk/>
            <pc:sldMk cId="3446709994" sldId="971"/>
            <ac:spMk id="3" creationId="{B3F54987-D60E-D972-5BA9-2654EB5C6572}"/>
          </ac:spMkLst>
        </pc:spChg>
        <pc:spChg chg="add del mod">
          <ac:chgData name="Heddwen Davies" userId="S::heddwen.davies@uwtsd.ac.uk::b3b4628a-d1d7-4a79-b47e-b6ca4059bab0" providerId="AD" clId="Web-{551D302D-85A8-7EE5-C3F6-FA2FB1ADEE64}" dt="2023-11-19T17:30:42.852" v="324"/>
          <ac:spMkLst>
            <pc:docMk/>
            <pc:sldMk cId="3446709994" sldId="971"/>
            <ac:spMk id="5" creationId="{4026E012-E458-88A4-DE47-2D9B1F28ED62}"/>
          </ac:spMkLst>
        </pc:spChg>
        <pc:spChg chg="add mod">
          <ac:chgData name="Heddwen Davies" userId="S::heddwen.davies@uwtsd.ac.uk::b3b4628a-d1d7-4a79-b47e-b6ca4059bab0" providerId="AD" clId="Web-{551D302D-85A8-7EE5-C3F6-FA2FB1ADEE64}" dt="2023-11-19T17:34:09.234" v="394" actId="1076"/>
          <ac:spMkLst>
            <pc:docMk/>
            <pc:sldMk cId="3446709994" sldId="971"/>
            <ac:spMk id="7" creationId="{D312BC6B-8EF9-289A-55C8-5B9C0200797B}"/>
          </ac:spMkLst>
        </pc:spChg>
      </pc:sldChg>
      <pc:sldChg chg="modSp">
        <pc:chgData name="Heddwen Davies" userId="S::heddwen.davies@uwtsd.ac.uk::b3b4628a-d1d7-4a79-b47e-b6ca4059bab0" providerId="AD" clId="Web-{551D302D-85A8-7EE5-C3F6-FA2FB1ADEE64}" dt="2023-11-19T17:20:32.435" v="23" actId="20577"/>
        <pc:sldMkLst>
          <pc:docMk/>
          <pc:sldMk cId="2397055661" sldId="973"/>
        </pc:sldMkLst>
        <pc:spChg chg="mod">
          <ac:chgData name="Heddwen Davies" userId="S::heddwen.davies@uwtsd.ac.uk::b3b4628a-d1d7-4a79-b47e-b6ca4059bab0" providerId="AD" clId="Web-{551D302D-85A8-7EE5-C3F6-FA2FB1ADEE64}" dt="2023-11-19T17:20:32.435" v="23" actId="20577"/>
          <ac:spMkLst>
            <pc:docMk/>
            <pc:sldMk cId="2397055661" sldId="973"/>
            <ac:spMk id="2" creationId="{331FFAD6-EDA4-3C53-5DF0-0340EE57ACA9}"/>
          </ac:spMkLst>
        </pc:spChg>
      </pc:sldChg>
      <pc:sldChg chg="modSp">
        <pc:chgData name="Heddwen Davies" userId="S::heddwen.davies@uwtsd.ac.uk::b3b4628a-d1d7-4a79-b47e-b6ca4059bab0" providerId="AD" clId="Web-{551D302D-85A8-7EE5-C3F6-FA2FB1ADEE64}" dt="2023-11-19T17:27:25.327" v="230" actId="20577"/>
        <pc:sldMkLst>
          <pc:docMk/>
          <pc:sldMk cId="1054769051" sldId="976"/>
        </pc:sldMkLst>
        <pc:spChg chg="mod">
          <ac:chgData name="Heddwen Davies" userId="S::heddwen.davies@uwtsd.ac.uk::b3b4628a-d1d7-4a79-b47e-b6ca4059bab0" providerId="AD" clId="Web-{551D302D-85A8-7EE5-C3F6-FA2FB1ADEE64}" dt="2023-11-19T17:25:09.478" v="152" actId="20577"/>
          <ac:spMkLst>
            <pc:docMk/>
            <pc:sldMk cId="1054769051" sldId="976"/>
            <ac:spMk id="2" creationId="{C162E783-1A19-C877-CD08-CA5277711FED}"/>
          </ac:spMkLst>
        </pc:spChg>
        <pc:spChg chg="mod">
          <ac:chgData name="Heddwen Davies" userId="S::heddwen.davies@uwtsd.ac.uk::b3b4628a-d1d7-4a79-b47e-b6ca4059bab0" providerId="AD" clId="Web-{551D302D-85A8-7EE5-C3F6-FA2FB1ADEE64}" dt="2023-11-19T17:27:25.327" v="230" actId="20577"/>
          <ac:spMkLst>
            <pc:docMk/>
            <pc:sldMk cId="1054769051" sldId="976"/>
            <ac:spMk id="3" creationId="{0A7866D7-26DB-0EC8-0E8F-3B41C6A4A62C}"/>
          </ac:spMkLst>
        </pc:spChg>
      </pc:sldChg>
      <pc:sldChg chg="modSp">
        <pc:chgData name="Heddwen Davies" userId="S::heddwen.davies@uwtsd.ac.uk::b3b4628a-d1d7-4a79-b47e-b6ca4059bab0" providerId="AD" clId="Web-{551D302D-85A8-7EE5-C3F6-FA2FB1ADEE64}" dt="2023-11-19T17:29:36.678" v="318" actId="20577"/>
        <pc:sldMkLst>
          <pc:docMk/>
          <pc:sldMk cId="2748641993" sldId="977"/>
        </pc:sldMkLst>
        <pc:spChg chg="mod">
          <ac:chgData name="Heddwen Davies" userId="S::heddwen.davies@uwtsd.ac.uk::b3b4628a-d1d7-4a79-b47e-b6ca4059bab0" providerId="AD" clId="Web-{551D302D-85A8-7EE5-C3F6-FA2FB1ADEE64}" dt="2023-11-19T17:29:26.521" v="315" actId="20577"/>
          <ac:spMkLst>
            <pc:docMk/>
            <pc:sldMk cId="2748641993" sldId="977"/>
            <ac:spMk id="2" creationId="{6CC06CA2-0C8F-302D-E1F1-1313FB8206E4}"/>
          </ac:spMkLst>
        </pc:spChg>
        <pc:spChg chg="mod">
          <ac:chgData name="Heddwen Davies" userId="S::heddwen.davies@uwtsd.ac.uk::b3b4628a-d1d7-4a79-b47e-b6ca4059bab0" providerId="AD" clId="Web-{551D302D-85A8-7EE5-C3F6-FA2FB1ADEE64}" dt="2023-11-19T17:29:36.678" v="318" actId="20577"/>
          <ac:spMkLst>
            <pc:docMk/>
            <pc:sldMk cId="2748641993" sldId="977"/>
            <ac:spMk id="3" creationId="{0D0F29FB-8191-FB11-14F7-A798844D70D3}"/>
          </ac:spMkLst>
        </pc:spChg>
      </pc:sldChg>
      <pc:sldChg chg="modSp">
        <pc:chgData name="Heddwen Davies" userId="S::heddwen.davies@uwtsd.ac.uk::b3b4628a-d1d7-4a79-b47e-b6ca4059bab0" providerId="AD" clId="Web-{551D302D-85A8-7EE5-C3F6-FA2FB1ADEE64}" dt="2023-11-19T17:29:58.303" v="320" actId="20577"/>
        <pc:sldMkLst>
          <pc:docMk/>
          <pc:sldMk cId="4178733742" sldId="978"/>
        </pc:sldMkLst>
        <pc:spChg chg="mod">
          <ac:chgData name="Heddwen Davies" userId="S::heddwen.davies@uwtsd.ac.uk::b3b4628a-d1d7-4a79-b47e-b6ca4059bab0" providerId="AD" clId="Web-{551D302D-85A8-7EE5-C3F6-FA2FB1ADEE64}" dt="2023-11-19T17:29:58.303" v="320" actId="20577"/>
          <ac:spMkLst>
            <pc:docMk/>
            <pc:sldMk cId="4178733742" sldId="978"/>
            <ac:spMk id="2" creationId="{7D18BAA2-6BA8-B082-1305-6D0A4B769C2C}"/>
          </ac:spMkLst>
        </pc:spChg>
      </pc:sldChg>
      <pc:sldChg chg="modSp">
        <pc:chgData name="Heddwen Davies" userId="S::heddwen.davies@uwtsd.ac.uk::b3b4628a-d1d7-4a79-b47e-b6ca4059bab0" providerId="AD" clId="Web-{551D302D-85A8-7EE5-C3F6-FA2FB1ADEE64}" dt="2023-11-19T17:27:50.875" v="243" actId="20577"/>
        <pc:sldMkLst>
          <pc:docMk/>
          <pc:sldMk cId="2812394242" sldId="979"/>
        </pc:sldMkLst>
        <pc:spChg chg="mod">
          <ac:chgData name="Heddwen Davies" userId="S::heddwen.davies@uwtsd.ac.uk::b3b4628a-d1d7-4a79-b47e-b6ca4059bab0" providerId="AD" clId="Web-{551D302D-85A8-7EE5-C3F6-FA2FB1ADEE64}" dt="2023-11-19T17:27:37.327" v="238" actId="20577"/>
          <ac:spMkLst>
            <pc:docMk/>
            <pc:sldMk cId="2812394242" sldId="979"/>
            <ac:spMk id="2" creationId="{664714D5-10AE-945F-CF87-22495CF9CA15}"/>
          </ac:spMkLst>
        </pc:spChg>
        <pc:spChg chg="mod">
          <ac:chgData name="Heddwen Davies" userId="S::heddwen.davies@uwtsd.ac.uk::b3b4628a-d1d7-4a79-b47e-b6ca4059bab0" providerId="AD" clId="Web-{551D302D-85A8-7EE5-C3F6-FA2FB1ADEE64}" dt="2023-11-19T17:27:50.875" v="243" actId="20577"/>
          <ac:spMkLst>
            <pc:docMk/>
            <pc:sldMk cId="2812394242" sldId="979"/>
            <ac:spMk id="8" creationId="{235CA4B7-7A0D-48FB-E71D-3965902EF7A7}"/>
          </ac:spMkLst>
        </pc:spChg>
      </pc:sldChg>
      <pc:sldChg chg="addSp delSp modSp new mod setBg">
        <pc:chgData name="Heddwen Davies" userId="S::heddwen.davies@uwtsd.ac.uk::b3b4628a-d1d7-4a79-b47e-b6ca4059bab0" providerId="AD" clId="Web-{551D302D-85A8-7EE5-C3F6-FA2FB1ADEE64}" dt="2023-11-19T17:24:48.540" v="145" actId="20577"/>
        <pc:sldMkLst>
          <pc:docMk/>
          <pc:sldMk cId="1913704203" sldId="990"/>
        </pc:sldMkLst>
        <pc:spChg chg="mod">
          <ac:chgData name="Heddwen Davies" userId="S::heddwen.davies@uwtsd.ac.uk::b3b4628a-d1d7-4a79-b47e-b6ca4059bab0" providerId="AD" clId="Web-{551D302D-85A8-7EE5-C3F6-FA2FB1ADEE64}" dt="2023-11-19T17:24:48.540" v="145" actId="20577"/>
          <ac:spMkLst>
            <pc:docMk/>
            <pc:sldMk cId="1913704203" sldId="990"/>
            <ac:spMk id="2" creationId="{C721FFF5-2DA6-D64F-986B-603158F9E2D2}"/>
          </ac:spMkLst>
        </pc:spChg>
        <pc:spChg chg="mod ord">
          <ac:chgData name="Heddwen Davies" userId="S::heddwen.davies@uwtsd.ac.uk::b3b4628a-d1d7-4a79-b47e-b6ca4059bab0" providerId="AD" clId="Web-{551D302D-85A8-7EE5-C3F6-FA2FB1ADEE64}" dt="2023-11-19T17:24:07.320" v="137" actId="14100"/>
          <ac:spMkLst>
            <pc:docMk/>
            <pc:sldMk cId="1913704203" sldId="990"/>
            <ac:spMk id="3" creationId="{686A22ED-8F03-A6F4-28AF-C1E8EED1B724}"/>
          </ac:spMkLst>
        </pc:spChg>
        <pc:spChg chg="add del">
          <ac:chgData name="Heddwen Davies" userId="S::heddwen.davies@uwtsd.ac.uk::b3b4628a-d1d7-4a79-b47e-b6ca4059bab0" providerId="AD" clId="Web-{551D302D-85A8-7EE5-C3F6-FA2FB1ADEE64}" dt="2023-11-19T17:21:04.345" v="27"/>
          <ac:spMkLst>
            <pc:docMk/>
            <pc:sldMk cId="1913704203" sldId="990"/>
            <ac:spMk id="7" creationId="{8E57186D-3B9E-96C0-D4CB-486D75E27F8C}"/>
          </ac:spMkLst>
        </pc:spChg>
        <pc:spChg chg="add del">
          <ac:chgData name="Heddwen Davies" userId="S::heddwen.davies@uwtsd.ac.uk::b3b4628a-d1d7-4a79-b47e-b6ca4059bab0" providerId="AD" clId="Web-{551D302D-85A8-7EE5-C3F6-FA2FB1ADEE64}" dt="2023-11-19T17:22:44.208" v="95"/>
          <ac:spMkLst>
            <pc:docMk/>
            <pc:sldMk cId="1913704203" sldId="990"/>
            <ac:spMk id="12" creationId="{F13C74B1-5B17-4795-BED0-7140497B445A}"/>
          </ac:spMkLst>
        </pc:spChg>
        <pc:spChg chg="add del">
          <ac:chgData name="Heddwen Davies" userId="S::heddwen.davies@uwtsd.ac.uk::b3b4628a-d1d7-4a79-b47e-b6ca4059bab0" providerId="AD" clId="Web-{551D302D-85A8-7EE5-C3F6-FA2FB1ADEE64}" dt="2023-11-19T17:22:44.208" v="95"/>
          <ac:spMkLst>
            <pc:docMk/>
            <pc:sldMk cId="1913704203" sldId="990"/>
            <ac:spMk id="14" creationId="{D4974D33-8DC5-464E-8C6D-BE58F0669C17}"/>
          </ac:spMkLst>
        </pc:spChg>
        <pc:spChg chg="add del">
          <ac:chgData name="Heddwen Davies" userId="S::heddwen.davies@uwtsd.ac.uk::b3b4628a-d1d7-4a79-b47e-b6ca4059bab0" providerId="AD" clId="Web-{551D302D-85A8-7EE5-C3F6-FA2FB1ADEE64}" dt="2023-11-19T17:22:44.208" v="94"/>
          <ac:spMkLst>
            <pc:docMk/>
            <pc:sldMk cId="1913704203" sldId="990"/>
            <ac:spMk id="19" creationId="{743AA782-23D1-4521-8CAD-47662984AA08}"/>
          </ac:spMkLst>
        </pc:spChg>
        <pc:spChg chg="add del">
          <ac:chgData name="Heddwen Davies" userId="S::heddwen.davies@uwtsd.ac.uk::b3b4628a-d1d7-4a79-b47e-b6ca4059bab0" providerId="AD" clId="Web-{551D302D-85A8-7EE5-C3F6-FA2FB1ADEE64}" dt="2023-11-19T17:22:44.208" v="94"/>
          <ac:spMkLst>
            <pc:docMk/>
            <pc:sldMk cId="1913704203" sldId="990"/>
            <ac:spMk id="21" creationId="{650D18FE-0824-4A46-B22C-A86B52E5780A}"/>
          </ac:spMkLst>
        </pc:spChg>
        <pc:spChg chg="add">
          <ac:chgData name="Heddwen Davies" userId="S::heddwen.davies@uwtsd.ac.uk::b3b4628a-d1d7-4a79-b47e-b6ca4059bab0" providerId="AD" clId="Web-{551D302D-85A8-7EE5-C3F6-FA2FB1ADEE64}" dt="2023-11-19T17:22:44.208" v="95"/>
          <ac:spMkLst>
            <pc:docMk/>
            <pc:sldMk cId="1913704203" sldId="990"/>
            <ac:spMk id="23" creationId="{04812C46-200A-4DEB-A05E-3ED6C68C2387}"/>
          </ac:spMkLst>
        </pc:spChg>
        <pc:spChg chg="add">
          <ac:chgData name="Heddwen Davies" userId="S::heddwen.davies@uwtsd.ac.uk::b3b4628a-d1d7-4a79-b47e-b6ca4059bab0" providerId="AD" clId="Web-{551D302D-85A8-7EE5-C3F6-FA2FB1ADEE64}" dt="2023-11-19T17:22:44.208" v="95"/>
          <ac:spMkLst>
            <pc:docMk/>
            <pc:sldMk cId="1913704203" sldId="990"/>
            <ac:spMk id="24" creationId="{D1EA859B-E555-4109-94F3-6700E046E008}"/>
          </ac:spMkLst>
        </pc:spChg>
        <pc:picChg chg="add mod ord">
          <ac:chgData name="Heddwen Davies" userId="S::heddwen.davies@uwtsd.ac.uk::b3b4628a-d1d7-4a79-b47e-b6ca4059bab0" providerId="AD" clId="Web-{551D302D-85A8-7EE5-C3F6-FA2FB1ADEE64}" dt="2023-11-19T17:22:44.208" v="95"/>
          <ac:picMkLst>
            <pc:docMk/>
            <pc:sldMk cId="1913704203" sldId="990"/>
            <ac:picMk id="5" creationId="{F23A99EA-7E41-2E99-5620-F9BA37A714E3}"/>
          </ac:picMkLst>
        </pc:picChg>
      </pc:sldChg>
    </pc:docChg>
  </pc:docChgLst>
  <pc:docChgLst>
    <pc:chgData name="Anna Stevenson" userId="S::a.stevenson@uwtsd.ac.uk::ae8dda73-5b0a-4ab6-8413-d9e5d0f56ad1" providerId="AD" clId="Web-{3F810EA4-34CD-3275-D1C5-8F04F0CA1499}"/>
    <pc:docChg chg="addSld modSld sldOrd">
      <pc:chgData name="Anna Stevenson" userId="S::a.stevenson@uwtsd.ac.uk::ae8dda73-5b0a-4ab6-8413-d9e5d0f56ad1" providerId="AD" clId="Web-{3F810EA4-34CD-3275-D1C5-8F04F0CA1499}" dt="2024-02-26T13:43:23.567" v="89"/>
      <pc:docMkLst>
        <pc:docMk/>
      </pc:docMkLst>
      <pc:sldChg chg="modSp">
        <pc:chgData name="Anna Stevenson" userId="S::a.stevenson@uwtsd.ac.uk::ae8dda73-5b0a-4ab6-8413-d9e5d0f56ad1" providerId="AD" clId="Web-{3F810EA4-34CD-3275-D1C5-8F04F0CA1499}" dt="2024-02-26T11:45:57.285" v="17" actId="1076"/>
        <pc:sldMkLst>
          <pc:docMk/>
          <pc:sldMk cId="980637711" sldId="1127"/>
        </pc:sldMkLst>
        <pc:spChg chg="mod">
          <ac:chgData name="Anna Stevenson" userId="S::a.stevenson@uwtsd.ac.uk::ae8dda73-5b0a-4ab6-8413-d9e5d0f56ad1" providerId="AD" clId="Web-{3F810EA4-34CD-3275-D1C5-8F04F0CA1499}" dt="2024-02-26T11:45:57.285" v="17" actId="1076"/>
          <ac:spMkLst>
            <pc:docMk/>
            <pc:sldMk cId="980637711" sldId="1127"/>
            <ac:spMk id="3" creationId="{53E59097-4009-792F-42F2-168DF5BC0F9F}"/>
          </ac:spMkLst>
        </pc:spChg>
      </pc:sldChg>
      <pc:sldChg chg="modSp">
        <pc:chgData name="Anna Stevenson" userId="S::a.stevenson@uwtsd.ac.uk::ae8dda73-5b0a-4ab6-8413-d9e5d0f56ad1" providerId="AD" clId="Web-{3F810EA4-34CD-3275-D1C5-8F04F0CA1499}" dt="2024-02-26T11:46:16.770" v="19" actId="1076"/>
        <pc:sldMkLst>
          <pc:docMk/>
          <pc:sldMk cId="2057707319" sldId="1131"/>
        </pc:sldMkLst>
        <pc:graphicFrameChg chg="mod">
          <ac:chgData name="Anna Stevenson" userId="S::a.stevenson@uwtsd.ac.uk::ae8dda73-5b0a-4ab6-8413-d9e5d0f56ad1" providerId="AD" clId="Web-{3F810EA4-34CD-3275-D1C5-8F04F0CA1499}" dt="2024-02-26T11:46:16.770" v="19" actId="1076"/>
          <ac:graphicFrameMkLst>
            <pc:docMk/>
            <pc:sldMk cId="2057707319" sldId="1131"/>
            <ac:graphicFrameMk id="5" creationId="{C2A0500B-147D-C7FD-9ABF-0055A6DEDE56}"/>
          </ac:graphicFrameMkLst>
        </pc:graphicFrameChg>
      </pc:sldChg>
      <pc:sldChg chg="ord">
        <pc:chgData name="Anna Stevenson" userId="S::a.stevenson@uwtsd.ac.uk::ae8dda73-5b0a-4ab6-8413-d9e5d0f56ad1" providerId="AD" clId="Web-{3F810EA4-34CD-3275-D1C5-8F04F0CA1499}" dt="2024-02-26T11:45:49.909" v="16"/>
        <pc:sldMkLst>
          <pc:docMk/>
          <pc:sldMk cId="2134737053" sldId="1132"/>
        </pc:sldMkLst>
      </pc:sldChg>
      <pc:sldChg chg="modSp">
        <pc:chgData name="Anna Stevenson" userId="S::a.stevenson@uwtsd.ac.uk::ae8dda73-5b0a-4ab6-8413-d9e5d0f56ad1" providerId="AD" clId="Web-{3F810EA4-34CD-3275-D1C5-8F04F0CA1499}" dt="2024-02-26T13:42:08.269" v="24" actId="14100"/>
        <pc:sldMkLst>
          <pc:docMk/>
          <pc:sldMk cId="3529924481" sldId="1133"/>
        </pc:sldMkLst>
        <pc:picChg chg="mod">
          <ac:chgData name="Anna Stevenson" userId="S::a.stevenson@uwtsd.ac.uk::ae8dda73-5b0a-4ab6-8413-d9e5d0f56ad1" providerId="AD" clId="Web-{3F810EA4-34CD-3275-D1C5-8F04F0CA1499}" dt="2024-02-26T13:42:08.269" v="24" actId="14100"/>
          <ac:picMkLst>
            <pc:docMk/>
            <pc:sldMk cId="3529924481" sldId="1133"/>
            <ac:picMk id="4" creationId="{6951B829-CCD7-F4D1-114C-225788D111BF}"/>
          </ac:picMkLst>
        </pc:picChg>
      </pc:sldChg>
      <pc:sldChg chg="addSp delSp modSp">
        <pc:chgData name="Anna Stevenson" userId="S::a.stevenson@uwtsd.ac.uk::ae8dda73-5b0a-4ab6-8413-d9e5d0f56ad1" providerId="AD" clId="Web-{3F810EA4-34CD-3275-D1C5-8F04F0CA1499}" dt="2024-02-26T11:45:40.581" v="15" actId="20577"/>
        <pc:sldMkLst>
          <pc:docMk/>
          <pc:sldMk cId="274021310" sldId="1137"/>
        </pc:sldMkLst>
        <pc:spChg chg="mod">
          <ac:chgData name="Anna Stevenson" userId="S::a.stevenson@uwtsd.ac.uk::ae8dda73-5b0a-4ab6-8413-d9e5d0f56ad1" providerId="AD" clId="Web-{3F810EA4-34CD-3275-D1C5-8F04F0CA1499}" dt="2024-02-26T11:45:40.581" v="15" actId="20577"/>
          <ac:spMkLst>
            <pc:docMk/>
            <pc:sldMk cId="274021310" sldId="1137"/>
            <ac:spMk id="2" creationId="{580A1C89-5FE9-E15E-A1D1-B9A2DDCDE6C1}"/>
          </ac:spMkLst>
        </pc:spChg>
        <pc:spChg chg="add del mod">
          <ac:chgData name="Anna Stevenson" userId="S::a.stevenson@uwtsd.ac.uk::ae8dda73-5b0a-4ab6-8413-d9e5d0f56ad1" providerId="AD" clId="Web-{3F810EA4-34CD-3275-D1C5-8F04F0CA1499}" dt="2024-02-26T11:44:51.546" v="1"/>
          <ac:spMkLst>
            <pc:docMk/>
            <pc:sldMk cId="274021310" sldId="1137"/>
            <ac:spMk id="5" creationId="{8D39EF52-A966-68F8-25E5-887B54EC9869}"/>
          </ac:spMkLst>
        </pc:spChg>
        <pc:spChg chg="add mod">
          <ac:chgData name="Anna Stevenson" userId="S::a.stevenson@uwtsd.ac.uk::ae8dda73-5b0a-4ab6-8413-d9e5d0f56ad1" providerId="AD" clId="Web-{3F810EA4-34CD-3275-D1C5-8F04F0CA1499}" dt="2024-02-26T11:45:31.158" v="11" actId="1076"/>
          <ac:spMkLst>
            <pc:docMk/>
            <pc:sldMk cId="274021310" sldId="1137"/>
            <ac:spMk id="7" creationId="{D0FEE147-47F5-F372-E1C4-71D336F3194E}"/>
          </ac:spMkLst>
        </pc:spChg>
        <pc:spChg chg="add mod">
          <ac:chgData name="Anna Stevenson" userId="S::a.stevenson@uwtsd.ac.uk::ae8dda73-5b0a-4ab6-8413-d9e5d0f56ad1" providerId="AD" clId="Web-{3F810EA4-34CD-3275-D1C5-8F04F0CA1499}" dt="2024-02-26T11:45:36.565" v="14" actId="14100"/>
          <ac:spMkLst>
            <pc:docMk/>
            <pc:sldMk cId="274021310" sldId="1137"/>
            <ac:spMk id="8" creationId="{200F3B07-5079-D85B-EF19-5CA9FD88B436}"/>
          </ac:spMkLst>
        </pc:spChg>
        <pc:picChg chg="del">
          <ac:chgData name="Anna Stevenson" userId="S::a.stevenson@uwtsd.ac.uk::ae8dda73-5b0a-4ab6-8413-d9e5d0f56ad1" providerId="AD" clId="Web-{3F810EA4-34CD-3275-D1C5-8F04F0CA1499}" dt="2024-02-26T11:44:49.953" v="0"/>
          <ac:picMkLst>
            <pc:docMk/>
            <pc:sldMk cId="274021310" sldId="1137"/>
            <ac:picMk id="4" creationId="{96965CCF-D423-12AB-6ACD-83689EF60B79}"/>
          </ac:picMkLst>
        </pc:picChg>
        <pc:picChg chg="add mod ord">
          <ac:chgData name="Anna Stevenson" userId="S::a.stevenson@uwtsd.ac.uk::ae8dda73-5b0a-4ab6-8413-d9e5d0f56ad1" providerId="AD" clId="Web-{3F810EA4-34CD-3275-D1C5-8F04F0CA1499}" dt="2024-02-26T11:45:03.328" v="6" actId="1076"/>
          <ac:picMkLst>
            <pc:docMk/>
            <pc:sldMk cId="274021310" sldId="1137"/>
            <ac:picMk id="6" creationId="{ED4C3F4A-3112-64C5-71BF-7DBED136F67C}"/>
          </ac:picMkLst>
        </pc:picChg>
      </pc:sldChg>
      <pc:sldChg chg="modSp new">
        <pc:chgData name="Anna Stevenson" userId="S::a.stevenson@uwtsd.ac.uk::ae8dda73-5b0a-4ab6-8413-d9e5d0f56ad1" providerId="AD" clId="Web-{3F810EA4-34CD-3275-D1C5-8F04F0CA1499}" dt="2024-02-26T13:43:23.567" v="89"/>
        <pc:sldMkLst>
          <pc:docMk/>
          <pc:sldMk cId="228434279" sldId="1138"/>
        </pc:sldMkLst>
        <pc:spChg chg="mod">
          <ac:chgData name="Anna Stevenson" userId="S::a.stevenson@uwtsd.ac.uk::ae8dda73-5b0a-4ab6-8413-d9e5d0f56ad1" providerId="AD" clId="Web-{3F810EA4-34CD-3275-D1C5-8F04F0CA1499}" dt="2024-02-26T13:43:23.567" v="89"/>
          <ac:spMkLst>
            <pc:docMk/>
            <pc:sldMk cId="228434279" sldId="1138"/>
            <ac:spMk id="2" creationId="{6DB6F636-C780-5BDF-5F1E-C2CA7BA9AFAC}"/>
          </ac:spMkLst>
        </pc:spChg>
        <pc:spChg chg="mod">
          <ac:chgData name="Anna Stevenson" userId="S::a.stevenson@uwtsd.ac.uk::ae8dda73-5b0a-4ab6-8413-d9e5d0f56ad1" providerId="AD" clId="Web-{3F810EA4-34CD-3275-D1C5-8F04F0CA1499}" dt="2024-02-26T13:43:19.614" v="87" actId="20577"/>
          <ac:spMkLst>
            <pc:docMk/>
            <pc:sldMk cId="228434279" sldId="1138"/>
            <ac:spMk id="3" creationId="{5F1BEAA0-A30E-D14B-4FD9-7C61930EB18A}"/>
          </ac:spMkLst>
        </pc:spChg>
      </pc:sldChg>
    </pc:docChg>
  </pc:docChgLst>
  <pc:docChgLst>
    <pc:chgData name="Anna Stevenson" userId="S::a.stevenson@uwtsd.ac.uk::ae8dda73-5b0a-4ab6-8413-d9e5d0f56ad1" providerId="AD" clId="Web-{E039DC11-720C-B488-38C2-1BD5F9FC77EC}"/>
    <pc:docChg chg="modSld">
      <pc:chgData name="Anna Stevenson" userId="S::a.stevenson@uwtsd.ac.uk::ae8dda73-5b0a-4ab6-8413-d9e5d0f56ad1" providerId="AD" clId="Web-{E039DC11-720C-B488-38C2-1BD5F9FC77EC}" dt="2023-11-16T21:14:27.230" v="33" actId="20577"/>
      <pc:docMkLst>
        <pc:docMk/>
      </pc:docMkLst>
      <pc:sldChg chg="addSp delSp modSp">
        <pc:chgData name="Anna Stevenson" userId="S::a.stevenson@uwtsd.ac.uk::ae8dda73-5b0a-4ab6-8413-d9e5d0f56ad1" providerId="AD" clId="Web-{E039DC11-720C-B488-38C2-1BD5F9FC77EC}" dt="2023-11-16T21:14:11.995" v="30" actId="20577"/>
        <pc:sldMkLst>
          <pc:docMk/>
          <pc:sldMk cId="4172889539" sldId="968"/>
        </pc:sldMkLst>
        <pc:spChg chg="del mod">
          <ac:chgData name="Anna Stevenson" userId="S::a.stevenson@uwtsd.ac.uk::ae8dda73-5b0a-4ab6-8413-d9e5d0f56ad1" providerId="AD" clId="Web-{E039DC11-720C-B488-38C2-1BD5F9FC77EC}" dt="2023-11-16T21:13:44.275" v="8"/>
          <ac:spMkLst>
            <pc:docMk/>
            <pc:sldMk cId="4172889539" sldId="968"/>
            <ac:spMk id="3" creationId="{1534F842-105C-F84A-A6D9-84F6F1DA7BA0}"/>
          </ac:spMkLst>
        </pc:spChg>
        <pc:spChg chg="add mod">
          <ac:chgData name="Anna Stevenson" userId="S::a.stevenson@uwtsd.ac.uk::ae8dda73-5b0a-4ab6-8413-d9e5d0f56ad1" providerId="AD" clId="Web-{E039DC11-720C-B488-38C2-1BD5F9FC77EC}" dt="2023-11-16T21:14:11.995" v="30" actId="20577"/>
          <ac:spMkLst>
            <pc:docMk/>
            <pc:sldMk cId="4172889539" sldId="968"/>
            <ac:spMk id="4" creationId="{38BDF0E1-424C-A3D2-C5C9-AA830F4E5850}"/>
          </ac:spMkLst>
        </pc:spChg>
      </pc:sldChg>
      <pc:sldChg chg="modSp">
        <pc:chgData name="Anna Stevenson" userId="S::a.stevenson@uwtsd.ac.uk::ae8dda73-5b0a-4ab6-8413-d9e5d0f56ad1" providerId="AD" clId="Web-{E039DC11-720C-B488-38C2-1BD5F9FC77EC}" dt="2023-11-16T21:14:27.230" v="33" actId="20577"/>
        <pc:sldMkLst>
          <pc:docMk/>
          <pc:sldMk cId="2871193645" sldId="970"/>
        </pc:sldMkLst>
        <pc:spChg chg="mod">
          <ac:chgData name="Anna Stevenson" userId="S::a.stevenson@uwtsd.ac.uk::ae8dda73-5b0a-4ab6-8413-d9e5d0f56ad1" providerId="AD" clId="Web-{E039DC11-720C-B488-38C2-1BD5F9FC77EC}" dt="2023-11-16T21:14:27.230" v="33" actId="20577"/>
          <ac:spMkLst>
            <pc:docMk/>
            <pc:sldMk cId="2871193645" sldId="970"/>
            <ac:spMk id="3" creationId="{53406644-7797-F8A1-5DA2-67B1052A5337}"/>
          </ac:spMkLst>
        </pc:spChg>
      </pc:sldChg>
    </pc:docChg>
  </pc:docChgLst>
  <pc:docChgLst>
    <pc:chgData name="Anna Stevenson" userId="S::a.stevenson@uwtsd.ac.uk::ae8dda73-5b0a-4ab6-8413-d9e5d0f56ad1" providerId="AD" clId="Web-{69C83CFC-5D97-9B10-546F-62A3FFCB5E03}"/>
    <pc:docChg chg="modSld">
      <pc:chgData name="Anna Stevenson" userId="S::a.stevenson@uwtsd.ac.uk::ae8dda73-5b0a-4ab6-8413-d9e5d0f56ad1" providerId="AD" clId="Web-{69C83CFC-5D97-9B10-546F-62A3FFCB5E03}" dt="2024-02-04T20:56:07.814" v="2" actId="1076"/>
      <pc:docMkLst>
        <pc:docMk/>
      </pc:docMkLst>
      <pc:sldChg chg="modSp">
        <pc:chgData name="Anna Stevenson" userId="S::a.stevenson@uwtsd.ac.uk::ae8dda73-5b0a-4ab6-8413-d9e5d0f56ad1" providerId="AD" clId="Web-{69C83CFC-5D97-9B10-546F-62A3FFCB5E03}" dt="2024-02-04T20:56:07.814" v="2" actId="1076"/>
        <pc:sldMkLst>
          <pc:docMk/>
          <pc:sldMk cId="619951487" sldId="1023"/>
        </pc:sldMkLst>
        <pc:spChg chg="mod">
          <ac:chgData name="Anna Stevenson" userId="S::a.stevenson@uwtsd.ac.uk::ae8dda73-5b0a-4ab6-8413-d9e5d0f56ad1" providerId="AD" clId="Web-{69C83CFC-5D97-9B10-546F-62A3FFCB5E03}" dt="2024-02-04T20:56:07.814" v="2" actId="1076"/>
          <ac:spMkLst>
            <pc:docMk/>
            <pc:sldMk cId="619951487" sldId="1023"/>
            <ac:spMk id="2" creationId="{0658C0B8-401D-B1AC-46D5-5429701BBD79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CC1E70-01BD-4550-AEEF-321D93EE4EA5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D24C8D5-6E80-441F-969C-5E5A6A85F7D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High-Quality Footage</a:t>
          </a:r>
          <a:endParaRPr lang="en-US"/>
        </a:p>
      </dgm:t>
    </dgm:pt>
    <dgm:pt modelId="{8CA7CB9C-5543-4B97-BF3C-43A704E40095}" type="parTrans" cxnId="{A4599FAE-06A8-4C53-9B16-4C4020CF5E68}">
      <dgm:prSet/>
      <dgm:spPr/>
      <dgm:t>
        <a:bodyPr/>
        <a:lstStyle/>
        <a:p>
          <a:endParaRPr lang="en-US"/>
        </a:p>
      </dgm:t>
    </dgm:pt>
    <dgm:pt modelId="{DA5B35EA-07FF-42EB-8058-21E3061831D7}" type="sibTrans" cxnId="{A4599FAE-06A8-4C53-9B16-4C4020CF5E68}">
      <dgm:prSet/>
      <dgm:spPr/>
      <dgm:t>
        <a:bodyPr/>
        <a:lstStyle/>
        <a:p>
          <a:endParaRPr lang="en-US"/>
        </a:p>
      </dgm:t>
    </dgm:pt>
    <dgm:pt modelId="{A3751BBC-286F-4184-8891-244D7CE3B488}">
      <dgm:prSet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 b="1"/>
            <a:t>Lighting - </a:t>
          </a:r>
          <a:r>
            <a:rPr lang="en-GB"/>
            <a:t>eliminate shadows &amp; ensure </a:t>
          </a:r>
          <a:r>
            <a:rPr lang="en-GB">
              <a:latin typeface="Calibri Light" panose="020F0302020204030204"/>
            </a:rPr>
            <a:t>a well-lit</a:t>
          </a:r>
          <a:r>
            <a:rPr lang="en-GB"/>
            <a:t> environment</a:t>
          </a:r>
          <a:endParaRPr lang="en-US"/>
        </a:p>
      </dgm:t>
    </dgm:pt>
    <dgm:pt modelId="{80F09A4B-C0CA-438B-866C-6D33D92D04CB}" type="parTrans" cxnId="{9C0DE5E1-19FE-48D1-BD02-B69030AC0383}">
      <dgm:prSet/>
      <dgm:spPr/>
      <dgm:t>
        <a:bodyPr/>
        <a:lstStyle/>
        <a:p>
          <a:endParaRPr lang="en-US"/>
        </a:p>
      </dgm:t>
    </dgm:pt>
    <dgm:pt modelId="{C2C0153D-55D9-4BAC-87FB-06BF494ACB0F}" type="sibTrans" cxnId="{9C0DE5E1-19FE-48D1-BD02-B69030AC0383}">
      <dgm:prSet/>
      <dgm:spPr/>
      <dgm:t>
        <a:bodyPr/>
        <a:lstStyle/>
        <a:p>
          <a:endParaRPr lang="en-US"/>
        </a:p>
      </dgm:t>
    </dgm:pt>
    <dgm:pt modelId="{A8C02ABC-3B54-46A1-A9B9-B418A39FB8AF}">
      <dgm:prSet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 b="1"/>
            <a:t>Music and Sound</a:t>
          </a:r>
          <a:r>
            <a:rPr lang="en-GB" b="1">
              <a:latin typeface="Calibri Light" panose="020F0302020204030204"/>
            </a:rPr>
            <a:t> </a:t>
          </a:r>
          <a:endParaRPr lang="en-GB"/>
        </a:p>
      </dgm:t>
    </dgm:pt>
    <dgm:pt modelId="{0E206922-130A-43DA-AACA-9D6C49DE9460}" type="parTrans" cxnId="{B72769AB-BB6C-435A-A143-CD4E97B1313E}">
      <dgm:prSet/>
      <dgm:spPr/>
      <dgm:t>
        <a:bodyPr/>
        <a:lstStyle/>
        <a:p>
          <a:endParaRPr lang="en-US"/>
        </a:p>
      </dgm:t>
    </dgm:pt>
    <dgm:pt modelId="{B8942367-1B70-4B33-B9BA-CC6CCFA89892}" type="sibTrans" cxnId="{B72769AB-BB6C-435A-A143-CD4E97B1313E}">
      <dgm:prSet/>
      <dgm:spPr/>
      <dgm:t>
        <a:bodyPr/>
        <a:lstStyle/>
        <a:p>
          <a:endParaRPr lang="en-US"/>
        </a:p>
      </dgm:t>
    </dgm:pt>
    <dgm:pt modelId="{227B70EA-7CF3-4236-B3A9-A031B21546B3}">
      <dgm:prSet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 b="1"/>
            <a:t>Background - </a:t>
          </a:r>
          <a:r>
            <a:rPr lang="en-GB"/>
            <a:t>avoid distractions &amp; focus on the subject </a:t>
          </a:r>
          <a:endParaRPr lang="en-US" b="0">
            <a:latin typeface="Calibri Light" panose="020F0302020204030204"/>
          </a:endParaRPr>
        </a:p>
      </dgm:t>
    </dgm:pt>
    <dgm:pt modelId="{69AC869B-C04D-451B-816D-0C0F8BEE3AB1}" type="parTrans" cxnId="{D1F22433-245A-4E8D-A767-F3E969332E2A}">
      <dgm:prSet/>
      <dgm:spPr/>
      <dgm:t>
        <a:bodyPr/>
        <a:lstStyle/>
        <a:p>
          <a:endParaRPr lang="en-US"/>
        </a:p>
      </dgm:t>
    </dgm:pt>
    <dgm:pt modelId="{EFB570F7-9018-4164-BF92-5595EE1F8AE0}" type="sibTrans" cxnId="{D1F22433-245A-4E8D-A767-F3E969332E2A}">
      <dgm:prSet/>
      <dgm:spPr/>
      <dgm:t>
        <a:bodyPr/>
        <a:lstStyle/>
        <a:p>
          <a:endParaRPr lang="en-US"/>
        </a:p>
      </dgm:t>
    </dgm:pt>
    <dgm:pt modelId="{157C46F7-2A48-415D-8713-BC674FD19481}">
      <dgm:prSet phldr="0"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 b="1"/>
            <a:t>Graphics and Text Overlays</a:t>
          </a:r>
          <a:r>
            <a:rPr lang="en-GB">
              <a:latin typeface="Calibri Light" panose="020F0302020204030204"/>
            </a:rPr>
            <a:t> -</a:t>
          </a:r>
          <a:r>
            <a:rPr lang="en-GB"/>
            <a:t>emphasise key </a:t>
          </a:r>
          <a:r>
            <a:rPr lang="en-GB">
              <a:latin typeface="Calibri Light" panose="020F0302020204030204"/>
            </a:rPr>
            <a:t>info</a:t>
          </a:r>
          <a:endParaRPr lang="en-GB"/>
        </a:p>
      </dgm:t>
    </dgm:pt>
    <dgm:pt modelId="{C64DE811-CFE9-42CF-AA74-FD938745892C}" type="parTrans" cxnId="{9B31D6A2-9094-4C8E-B6CA-F40F18BFCFC2}">
      <dgm:prSet/>
      <dgm:spPr/>
    </dgm:pt>
    <dgm:pt modelId="{0211033C-BD37-4E51-B665-C3A6E195EC60}" type="sibTrans" cxnId="{9B31D6A2-9094-4C8E-B6CA-F40F18BFCFC2}">
      <dgm:prSet/>
      <dgm:spPr/>
    </dgm:pt>
    <dgm:pt modelId="{8092C9A7-337A-4626-B4FE-5018E7877167}" type="pres">
      <dgm:prSet presAssocID="{2ECC1E70-01BD-4550-AEEF-321D93EE4EA5}" presName="root" presStyleCnt="0">
        <dgm:presLayoutVars>
          <dgm:dir/>
          <dgm:resizeHandles val="exact"/>
        </dgm:presLayoutVars>
      </dgm:prSet>
      <dgm:spPr/>
    </dgm:pt>
    <dgm:pt modelId="{972C7FD9-6E53-4387-AA59-01B01B8DD59A}" type="pres">
      <dgm:prSet presAssocID="{2D24C8D5-6E80-441F-969C-5E5A6A85F7D6}" presName="compNode" presStyleCnt="0"/>
      <dgm:spPr/>
    </dgm:pt>
    <dgm:pt modelId="{1974D4BC-BBAA-4A16-B881-F7C2F7941EB7}" type="pres">
      <dgm:prSet presAssocID="{2D24C8D5-6E80-441F-969C-5E5A6A85F7D6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3E7FB554-9AB6-4F93-BB05-6C38BCA3ABA1}" type="pres">
      <dgm:prSet presAssocID="{2D24C8D5-6E80-441F-969C-5E5A6A85F7D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F89EF454-BDF7-4D71-B7FB-847A6D6FE61C}" type="pres">
      <dgm:prSet presAssocID="{2D24C8D5-6E80-441F-969C-5E5A6A85F7D6}" presName="spaceRect" presStyleCnt="0"/>
      <dgm:spPr/>
    </dgm:pt>
    <dgm:pt modelId="{D4749185-0DC3-4CD7-A342-AD770F45671A}" type="pres">
      <dgm:prSet presAssocID="{2D24C8D5-6E80-441F-969C-5E5A6A85F7D6}" presName="textRect" presStyleLbl="revTx" presStyleIdx="0" presStyleCnt="5">
        <dgm:presLayoutVars>
          <dgm:chMax val="1"/>
          <dgm:chPref val="1"/>
        </dgm:presLayoutVars>
      </dgm:prSet>
      <dgm:spPr/>
    </dgm:pt>
    <dgm:pt modelId="{A9511EB1-05B8-4359-9D8F-BDE09F10B5E7}" type="pres">
      <dgm:prSet presAssocID="{DA5B35EA-07FF-42EB-8058-21E3061831D7}" presName="sibTrans" presStyleCnt="0"/>
      <dgm:spPr/>
    </dgm:pt>
    <dgm:pt modelId="{6F1C07CF-446C-4E80-9E8C-EB3B6A3EC590}" type="pres">
      <dgm:prSet presAssocID="{A3751BBC-286F-4184-8891-244D7CE3B488}" presName="compNode" presStyleCnt="0"/>
      <dgm:spPr/>
    </dgm:pt>
    <dgm:pt modelId="{723CA730-DFA8-4F3E-B07C-4A3168451AD0}" type="pres">
      <dgm:prSet presAssocID="{A3751BBC-286F-4184-8891-244D7CE3B488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5F3E8AF7-2428-4BCF-A59B-AFF7E55A9C69}" type="pres">
      <dgm:prSet presAssocID="{A3751BBC-286F-4184-8891-244D7CE3B48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reetlight"/>
        </a:ext>
      </dgm:extLst>
    </dgm:pt>
    <dgm:pt modelId="{AFDA8C23-F871-4B3C-8926-F16DC9051BDD}" type="pres">
      <dgm:prSet presAssocID="{A3751BBC-286F-4184-8891-244D7CE3B488}" presName="spaceRect" presStyleCnt="0"/>
      <dgm:spPr/>
    </dgm:pt>
    <dgm:pt modelId="{C2574AC5-6E7E-4A8C-922E-086BBF3A5935}" type="pres">
      <dgm:prSet presAssocID="{A3751BBC-286F-4184-8891-244D7CE3B488}" presName="textRect" presStyleLbl="revTx" presStyleIdx="1" presStyleCnt="5">
        <dgm:presLayoutVars>
          <dgm:chMax val="1"/>
          <dgm:chPref val="1"/>
        </dgm:presLayoutVars>
      </dgm:prSet>
      <dgm:spPr/>
    </dgm:pt>
    <dgm:pt modelId="{B99B2B91-3DD4-46C1-8E7A-4FE831F4BBDD}" type="pres">
      <dgm:prSet presAssocID="{C2C0153D-55D9-4BAC-87FB-06BF494ACB0F}" presName="sibTrans" presStyleCnt="0"/>
      <dgm:spPr/>
    </dgm:pt>
    <dgm:pt modelId="{75859EA4-B074-4560-ABF1-74FD63BB2CEA}" type="pres">
      <dgm:prSet presAssocID="{227B70EA-7CF3-4236-B3A9-A031B21546B3}" presName="compNode" presStyleCnt="0"/>
      <dgm:spPr/>
    </dgm:pt>
    <dgm:pt modelId="{B9286EF7-4BBA-4CB5-90CE-096C9C5CB152}" type="pres">
      <dgm:prSet presAssocID="{227B70EA-7CF3-4236-B3A9-A031B21546B3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9938F05C-84E4-471F-9E7D-83C09F1AE27E}" type="pres">
      <dgm:prSet presAssocID="{227B70EA-7CF3-4236-B3A9-A031B21546B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A90C7E58-787A-4750-ADEA-F7B9001AFD84}" type="pres">
      <dgm:prSet presAssocID="{227B70EA-7CF3-4236-B3A9-A031B21546B3}" presName="spaceRect" presStyleCnt="0"/>
      <dgm:spPr/>
    </dgm:pt>
    <dgm:pt modelId="{90BEECD3-894E-4D87-ABBE-B768B0397924}" type="pres">
      <dgm:prSet presAssocID="{227B70EA-7CF3-4236-B3A9-A031B21546B3}" presName="textRect" presStyleLbl="revTx" presStyleIdx="2" presStyleCnt="5">
        <dgm:presLayoutVars>
          <dgm:chMax val="1"/>
          <dgm:chPref val="1"/>
        </dgm:presLayoutVars>
      </dgm:prSet>
      <dgm:spPr/>
    </dgm:pt>
    <dgm:pt modelId="{50594B7D-8679-4D9F-B018-1B172E41B158}" type="pres">
      <dgm:prSet presAssocID="{EFB570F7-9018-4164-BF92-5595EE1F8AE0}" presName="sibTrans" presStyleCnt="0"/>
      <dgm:spPr/>
    </dgm:pt>
    <dgm:pt modelId="{7829B7A3-E875-4832-A452-A899700EE6E1}" type="pres">
      <dgm:prSet presAssocID="{157C46F7-2A48-415D-8713-BC674FD19481}" presName="compNode" presStyleCnt="0"/>
      <dgm:spPr/>
    </dgm:pt>
    <dgm:pt modelId="{0B58F996-B2B1-4BF7-BF42-D9AAF802830B}" type="pres">
      <dgm:prSet presAssocID="{157C46F7-2A48-415D-8713-BC674FD19481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6B90ACB4-22EA-4FC9-97FF-EA9CCA4481EB}" type="pres">
      <dgm:prSet presAssocID="{157C46F7-2A48-415D-8713-BC674FD19481}" presName="iconRect" presStyleLbl="node1" presStyleIdx="3" presStyleCnt="5"/>
      <dgm:spPr/>
    </dgm:pt>
    <dgm:pt modelId="{B27FB5DA-80BE-4A2F-95A0-7D20B85B8919}" type="pres">
      <dgm:prSet presAssocID="{157C46F7-2A48-415D-8713-BC674FD19481}" presName="spaceRect" presStyleCnt="0"/>
      <dgm:spPr/>
    </dgm:pt>
    <dgm:pt modelId="{63EED3DF-6D7D-49B9-9FAA-DA79465B5214}" type="pres">
      <dgm:prSet presAssocID="{157C46F7-2A48-415D-8713-BC674FD19481}" presName="textRect" presStyleLbl="revTx" presStyleIdx="3" presStyleCnt="5">
        <dgm:presLayoutVars>
          <dgm:chMax val="1"/>
          <dgm:chPref val="1"/>
        </dgm:presLayoutVars>
      </dgm:prSet>
      <dgm:spPr/>
    </dgm:pt>
    <dgm:pt modelId="{2ECBCEDD-C82A-4467-B0E6-9383DD5B2B77}" type="pres">
      <dgm:prSet presAssocID="{0211033C-BD37-4E51-B665-C3A6E195EC60}" presName="sibTrans" presStyleCnt="0"/>
      <dgm:spPr/>
    </dgm:pt>
    <dgm:pt modelId="{49FE3F2C-06EA-439B-939B-764E797FBFD2}" type="pres">
      <dgm:prSet presAssocID="{A8C02ABC-3B54-46A1-A9B9-B418A39FB8AF}" presName="compNode" presStyleCnt="0"/>
      <dgm:spPr/>
    </dgm:pt>
    <dgm:pt modelId="{5CA03977-DC8A-42E1-9C60-7F728D9D69C6}" type="pres">
      <dgm:prSet presAssocID="{A8C02ABC-3B54-46A1-A9B9-B418A39FB8AF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178193F7-8058-4C55-9B2E-3D0C34F857D4}" type="pres">
      <dgm:prSet presAssocID="{A8C02ABC-3B54-46A1-A9B9-B418A39FB8AF}" presName="iconRect" presStyleLbl="node1" presStyleIdx="4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ic Notes"/>
        </a:ext>
      </dgm:extLst>
    </dgm:pt>
    <dgm:pt modelId="{B296CCE0-A140-46A6-9D4B-12C3D540954A}" type="pres">
      <dgm:prSet presAssocID="{A8C02ABC-3B54-46A1-A9B9-B418A39FB8AF}" presName="spaceRect" presStyleCnt="0"/>
      <dgm:spPr/>
    </dgm:pt>
    <dgm:pt modelId="{47CB882B-D50B-4B1A-928D-3E6153529194}" type="pres">
      <dgm:prSet presAssocID="{A8C02ABC-3B54-46A1-A9B9-B418A39FB8A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1F22433-245A-4E8D-A767-F3E969332E2A}" srcId="{2ECC1E70-01BD-4550-AEEF-321D93EE4EA5}" destId="{227B70EA-7CF3-4236-B3A9-A031B21546B3}" srcOrd="2" destOrd="0" parTransId="{69AC869B-C04D-451B-816D-0C0F8BEE3AB1}" sibTransId="{EFB570F7-9018-4164-BF92-5595EE1F8AE0}"/>
    <dgm:cxn modelId="{A5B90146-DD33-4C0C-A0B6-369D61821FE3}" type="presOf" srcId="{2D24C8D5-6E80-441F-969C-5E5A6A85F7D6}" destId="{D4749185-0DC3-4CD7-A342-AD770F45671A}" srcOrd="0" destOrd="0" presId="urn:microsoft.com/office/officeart/2018/5/layout/IconLeafLabelList"/>
    <dgm:cxn modelId="{BF85FE48-F4A0-4123-B46C-3A82FED92E91}" type="presOf" srcId="{A3751BBC-286F-4184-8891-244D7CE3B488}" destId="{C2574AC5-6E7E-4A8C-922E-086BBF3A5935}" srcOrd="0" destOrd="0" presId="urn:microsoft.com/office/officeart/2018/5/layout/IconLeafLabelList"/>
    <dgm:cxn modelId="{6A03074A-AC6B-451E-B3D9-832F777EC54E}" type="presOf" srcId="{227B70EA-7CF3-4236-B3A9-A031B21546B3}" destId="{90BEECD3-894E-4D87-ABBE-B768B0397924}" srcOrd="0" destOrd="0" presId="urn:microsoft.com/office/officeart/2018/5/layout/IconLeafLabelList"/>
    <dgm:cxn modelId="{AE01A0A2-C429-4E2D-A372-17ABD5985833}" type="presOf" srcId="{2ECC1E70-01BD-4550-AEEF-321D93EE4EA5}" destId="{8092C9A7-337A-4626-B4FE-5018E7877167}" srcOrd="0" destOrd="0" presId="urn:microsoft.com/office/officeart/2018/5/layout/IconLeafLabelList"/>
    <dgm:cxn modelId="{9B31D6A2-9094-4C8E-B6CA-F40F18BFCFC2}" srcId="{2ECC1E70-01BD-4550-AEEF-321D93EE4EA5}" destId="{157C46F7-2A48-415D-8713-BC674FD19481}" srcOrd="3" destOrd="0" parTransId="{C64DE811-CFE9-42CF-AA74-FD938745892C}" sibTransId="{0211033C-BD37-4E51-B665-C3A6E195EC60}"/>
    <dgm:cxn modelId="{B72769AB-BB6C-435A-A143-CD4E97B1313E}" srcId="{2ECC1E70-01BD-4550-AEEF-321D93EE4EA5}" destId="{A8C02ABC-3B54-46A1-A9B9-B418A39FB8AF}" srcOrd="4" destOrd="0" parTransId="{0E206922-130A-43DA-AACA-9D6C49DE9460}" sibTransId="{B8942367-1B70-4B33-B9BA-CC6CCFA89892}"/>
    <dgm:cxn modelId="{A4599FAE-06A8-4C53-9B16-4C4020CF5E68}" srcId="{2ECC1E70-01BD-4550-AEEF-321D93EE4EA5}" destId="{2D24C8D5-6E80-441F-969C-5E5A6A85F7D6}" srcOrd="0" destOrd="0" parTransId="{8CA7CB9C-5543-4B97-BF3C-43A704E40095}" sibTransId="{DA5B35EA-07FF-42EB-8058-21E3061831D7}"/>
    <dgm:cxn modelId="{F02A40C0-9EFC-4851-AE08-5DA1BB5B48BB}" type="presOf" srcId="{A8C02ABC-3B54-46A1-A9B9-B418A39FB8AF}" destId="{47CB882B-D50B-4B1A-928D-3E6153529194}" srcOrd="0" destOrd="0" presId="urn:microsoft.com/office/officeart/2018/5/layout/IconLeafLabelList"/>
    <dgm:cxn modelId="{A4D18FE0-EF06-4769-B9D1-B76EE4B77E0C}" type="presOf" srcId="{157C46F7-2A48-415D-8713-BC674FD19481}" destId="{63EED3DF-6D7D-49B9-9FAA-DA79465B5214}" srcOrd="0" destOrd="0" presId="urn:microsoft.com/office/officeart/2018/5/layout/IconLeafLabelList"/>
    <dgm:cxn modelId="{9C0DE5E1-19FE-48D1-BD02-B69030AC0383}" srcId="{2ECC1E70-01BD-4550-AEEF-321D93EE4EA5}" destId="{A3751BBC-286F-4184-8891-244D7CE3B488}" srcOrd="1" destOrd="0" parTransId="{80F09A4B-C0CA-438B-866C-6D33D92D04CB}" sibTransId="{C2C0153D-55D9-4BAC-87FB-06BF494ACB0F}"/>
    <dgm:cxn modelId="{25C24562-F198-4CFE-B838-474CAFD3284B}" type="presParOf" srcId="{8092C9A7-337A-4626-B4FE-5018E7877167}" destId="{972C7FD9-6E53-4387-AA59-01B01B8DD59A}" srcOrd="0" destOrd="0" presId="urn:microsoft.com/office/officeart/2018/5/layout/IconLeafLabelList"/>
    <dgm:cxn modelId="{57E93E10-AB9D-4F4A-80FC-3162E02999E1}" type="presParOf" srcId="{972C7FD9-6E53-4387-AA59-01B01B8DD59A}" destId="{1974D4BC-BBAA-4A16-B881-F7C2F7941EB7}" srcOrd="0" destOrd="0" presId="urn:microsoft.com/office/officeart/2018/5/layout/IconLeafLabelList"/>
    <dgm:cxn modelId="{3BBF658D-F818-47DD-9A24-3B6E0C3083A0}" type="presParOf" srcId="{972C7FD9-6E53-4387-AA59-01B01B8DD59A}" destId="{3E7FB554-9AB6-4F93-BB05-6C38BCA3ABA1}" srcOrd="1" destOrd="0" presId="urn:microsoft.com/office/officeart/2018/5/layout/IconLeafLabelList"/>
    <dgm:cxn modelId="{94C59FCD-C659-4F03-AB06-C1302F5A6C25}" type="presParOf" srcId="{972C7FD9-6E53-4387-AA59-01B01B8DD59A}" destId="{F89EF454-BDF7-4D71-B7FB-847A6D6FE61C}" srcOrd="2" destOrd="0" presId="urn:microsoft.com/office/officeart/2018/5/layout/IconLeafLabelList"/>
    <dgm:cxn modelId="{F7921E28-DFC8-4FCC-A4DF-394A42EDA7F9}" type="presParOf" srcId="{972C7FD9-6E53-4387-AA59-01B01B8DD59A}" destId="{D4749185-0DC3-4CD7-A342-AD770F45671A}" srcOrd="3" destOrd="0" presId="urn:microsoft.com/office/officeart/2018/5/layout/IconLeafLabelList"/>
    <dgm:cxn modelId="{943911DF-C493-435E-9D56-CA9CCB9234F7}" type="presParOf" srcId="{8092C9A7-337A-4626-B4FE-5018E7877167}" destId="{A9511EB1-05B8-4359-9D8F-BDE09F10B5E7}" srcOrd="1" destOrd="0" presId="urn:microsoft.com/office/officeart/2018/5/layout/IconLeafLabelList"/>
    <dgm:cxn modelId="{3015F9D3-9BA9-4BFC-8BE1-1D7AD8CB5B47}" type="presParOf" srcId="{8092C9A7-337A-4626-B4FE-5018E7877167}" destId="{6F1C07CF-446C-4E80-9E8C-EB3B6A3EC590}" srcOrd="2" destOrd="0" presId="urn:microsoft.com/office/officeart/2018/5/layout/IconLeafLabelList"/>
    <dgm:cxn modelId="{05BACA96-9DC6-4967-AFD3-CACFF3AB18A8}" type="presParOf" srcId="{6F1C07CF-446C-4E80-9E8C-EB3B6A3EC590}" destId="{723CA730-DFA8-4F3E-B07C-4A3168451AD0}" srcOrd="0" destOrd="0" presId="urn:microsoft.com/office/officeart/2018/5/layout/IconLeafLabelList"/>
    <dgm:cxn modelId="{26CA9F03-5E21-470E-B186-96B11B714178}" type="presParOf" srcId="{6F1C07CF-446C-4E80-9E8C-EB3B6A3EC590}" destId="{5F3E8AF7-2428-4BCF-A59B-AFF7E55A9C69}" srcOrd="1" destOrd="0" presId="urn:microsoft.com/office/officeart/2018/5/layout/IconLeafLabelList"/>
    <dgm:cxn modelId="{8029CE87-A0A9-414A-BA7C-70996AD0A97E}" type="presParOf" srcId="{6F1C07CF-446C-4E80-9E8C-EB3B6A3EC590}" destId="{AFDA8C23-F871-4B3C-8926-F16DC9051BDD}" srcOrd="2" destOrd="0" presId="urn:microsoft.com/office/officeart/2018/5/layout/IconLeafLabelList"/>
    <dgm:cxn modelId="{B761D78B-A905-43AB-95F0-3F4C2A4452BA}" type="presParOf" srcId="{6F1C07CF-446C-4E80-9E8C-EB3B6A3EC590}" destId="{C2574AC5-6E7E-4A8C-922E-086BBF3A5935}" srcOrd="3" destOrd="0" presId="urn:microsoft.com/office/officeart/2018/5/layout/IconLeafLabelList"/>
    <dgm:cxn modelId="{E7AB0570-016E-4359-857E-9F6300AD2274}" type="presParOf" srcId="{8092C9A7-337A-4626-B4FE-5018E7877167}" destId="{B99B2B91-3DD4-46C1-8E7A-4FE831F4BBDD}" srcOrd="3" destOrd="0" presId="urn:microsoft.com/office/officeart/2018/5/layout/IconLeafLabelList"/>
    <dgm:cxn modelId="{D8B99837-7648-4258-997D-75AE2B3345D8}" type="presParOf" srcId="{8092C9A7-337A-4626-B4FE-5018E7877167}" destId="{75859EA4-B074-4560-ABF1-74FD63BB2CEA}" srcOrd="4" destOrd="0" presId="urn:microsoft.com/office/officeart/2018/5/layout/IconLeafLabelList"/>
    <dgm:cxn modelId="{AA5EA55B-F42A-4952-AF5E-5A4B4F5AA08B}" type="presParOf" srcId="{75859EA4-B074-4560-ABF1-74FD63BB2CEA}" destId="{B9286EF7-4BBA-4CB5-90CE-096C9C5CB152}" srcOrd="0" destOrd="0" presId="urn:microsoft.com/office/officeart/2018/5/layout/IconLeafLabelList"/>
    <dgm:cxn modelId="{1CDC3996-9EA7-40B9-966A-A2FB879D051F}" type="presParOf" srcId="{75859EA4-B074-4560-ABF1-74FD63BB2CEA}" destId="{9938F05C-84E4-471F-9E7D-83C09F1AE27E}" srcOrd="1" destOrd="0" presId="urn:microsoft.com/office/officeart/2018/5/layout/IconLeafLabelList"/>
    <dgm:cxn modelId="{3DFB9299-36C3-4BA5-9397-273C8E5D102B}" type="presParOf" srcId="{75859EA4-B074-4560-ABF1-74FD63BB2CEA}" destId="{A90C7E58-787A-4750-ADEA-F7B9001AFD84}" srcOrd="2" destOrd="0" presId="urn:microsoft.com/office/officeart/2018/5/layout/IconLeafLabelList"/>
    <dgm:cxn modelId="{2FE5F742-399D-4A07-9EAF-38BB81B4B648}" type="presParOf" srcId="{75859EA4-B074-4560-ABF1-74FD63BB2CEA}" destId="{90BEECD3-894E-4D87-ABBE-B768B0397924}" srcOrd="3" destOrd="0" presId="urn:microsoft.com/office/officeart/2018/5/layout/IconLeafLabelList"/>
    <dgm:cxn modelId="{1111B141-136A-4FAB-B2AC-09E621F8BEF8}" type="presParOf" srcId="{8092C9A7-337A-4626-B4FE-5018E7877167}" destId="{50594B7D-8679-4D9F-B018-1B172E41B158}" srcOrd="5" destOrd="0" presId="urn:microsoft.com/office/officeart/2018/5/layout/IconLeafLabelList"/>
    <dgm:cxn modelId="{66EC2562-7D83-4D1D-96D2-31817295F3CE}" type="presParOf" srcId="{8092C9A7-337A-4626-B4FE-5018E7877167}" destId="{7829B7A3-E875-4832-A452-A899700EE6E1}" srcOrd="6" destOrd="0" presId="urn:microsoft.com/office/officeart/2018/5/layout/IconLeafLabelList"/>
    <dgm:cxn modelId="{D2C09DDE-104E-4EC6-B9E5-7A3EB02D791D}" type="presParOf" srcId="{7829B7A3-E875-4832-A452-A899700EE6E1}" destId="{0B58F996-B2B1-4BF7-BF42-D9AAF802830B}" srcOrd="0" destOrd="0" presId="urn:microsoft.com/office/officeart/2018/5/layout/IconLeafLabelList"/>
    <dgm:cxn modelId="{60A6EEE6-290A-406E-8B23-07D9ACA38E08}" type="presParOf" srcId="{7829B7A3-E875-4832-A452-A899700EE6E1}" destId="{6B90ACB4-22EA-4FC9-97FF-EA9CCA4481EB}" srcOrd="1" destOrd="0" presId="urn:microsoft.com/office/officeart/2018/5/layout/IconLeafLabelList"/>
    <dgm:cxn modelId="{962C0039-4E44-45DF-B1A7-5473800AC519}" type="presParOf" srcId="{7829B7A3-E875-4832-A452-A899700EE6E1}" destId="{B27FB5DA-80BE-4A2F-95A0-7D20B85B8919}" srcOrd="2" destOrd="0" presId="urn:microsoft.com/office/officeart/2018/5/layout/IconLeafLabelList"/>
    <dgm:cxn modelId="{18A1130A-5A4B-48FE-A428-16224F9642B3}" type="presParOf" srcId="{7829B7A3-E875-4832-A452-A899700EE6E1}" destId="{63EED3DF-6D7D-49B9-9FAA-DA79465B5214}" srcOrd="3" destOrd="0" presId="urn:microsoft.com/office/officeart/2018/5/layout/IconLeafLabelList"/>
    <dgm:cxn modelId="{83EC02E7-145D-4E19-A4F8-B9DF5E9D2BC0}" type="presParOf" srcId="{8092C9A7-337A-4626-B4FE-5018E7877167}" destId="{2ECBCEDD-C82A-4467-B0E6-9383DD5B2B77}" srcOrd="7" destOrd="0" presId="urn:microsoft.com/office/officeart/2018/5/layout/IconLeafLabelList"/>
    <dgm:cxn modelId="{294F0B8A-2E12-483E-AE6B-35131EE0D73E}" type="presParOf" srcId="{8092C9A7-337A-4626-B4FE-5018E7877167}" destId="{49FE3F2C-06EA-439B-939B-764E797FBFD2}" srcOrd="8" destOrd="0" presId="urn:microsoft.com/office/officeart/2018/5/layout/IconLeafLabelList"/>
    <dgm:cxn modelId="{1ACCA68D-4DE2-4102-9DFB-884F618816B1}" type="presParOf" srcId="{49FE3F2C-06EA-439B-939B-764E797FBFD2}" destId="{5CA03977-DC8A-42E1-9C60-7F728D9D69C6}" srcOrd="0" destOrd="0" presId="urn:microsoft.com/office/officeart/2018/5/layout/IconLeafLabelList"/>
    <dgm:cxn modelId="{FAE151C8-9C47-44D0-B57E-D5A5F9B5BAE4}" type="presParOf" srcId="{49FE3F2C-06EA-439B-939B-764E797FBFD2}" destId="{178193F7-8058-4C55-9B2E-3D0C34F857D4}" srcOrd="1" destOrd="0" presId="urn:microsoft.com/office/officeart/2018/5/layout/IconLeafLabelList"/>
    <dgm:cxn modelId="{46B79124-3167-4BF4-8885-CE6A82EE18C6}" type="presParOf" srcId="{49FE3F2C-06EA-439B-939B-764E797FBFD2}" destId="{B296CCE0-A140-46A6-9D4B-12C3D540954A}" srcOrd="2" destOrd="0" presId="urn:microsoft.com/office/officeart/2018/5/layout/IconLeafLabelList"/>
    <dgm:cxn modelId="{00DAFB18-8186-4A02-80E6-510E08A3785C}" type="presParOf" srcId="{49FE3F2C-06EA-439B-939B-764E797FBFD2}" destId="{47CB882B-D50B-4B1A-928D-3E6153529194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CC1E70-01BD-4550-AEEF-321D93EE4EA5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D24C8D5-6E80-441F-969C-5E5A6A85F7D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High-Quality Footage</a:t>
          </a:r>
          <a:endParaRPr lang="en-US"/>
        </a:p>
      </dgm:t>
    </dgm:pt>
    <dgm:pt modelId="{8CA7CB9C-5543-4B97-BF3C-43A704E40095}" type="parTrans" cxnId="{A4599FAE-06A8-4C53-9B16-4C4020CF5E68}">
      <dgm:prSet/>
      <dgm:spPr/>
      <dgm:t>
        <a:bodyPr/>
        <a:lstStyle/>
        <a:p>
          <a:endParaRPr lang="en-US"/>
        </a:p>
      </dgm:t>
    </dgm:pt>
    <dgm:pt modelId="{DA5B35EA-07FF-42EB-8058-21E3061831D7}" type="sibTrans" cxnId="{A4599FAE-06A8-4C53-9B16-4C4020CF5E68}">
      <dgm:prSet/>
      <dgm:spPr/>
      <dgm:t>
        <a:bodyPr/>
        <a:lstStyle/>
        <a:p>
          <a:endParaRPr lang="en-US"/>
        </a:p>
      </dgm:t>
    </dgm:pt>
    <dgm:pt modelId="{A3751BBC-286F-4184-8891-244D7CE3B488}">
      <dgm:prSet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 b="1"/>
            <a:t>Lighting - </a:t>
          </a:r>
          <a:r>
            <a:rPr lang="en-GB"/>
            <a:t>eliminate shadows &amp; ensure </a:t>
          </a:r>
          <a:r>
            <a:rPr lang="en-GB">
              <a:latin typeface="Calibri Light" panose="020F0302020204030204"/>
            </a:rPr>
            <a:t>a well-lit</a:t>
          </a:r>
          <a:r>
            <a:rPr lang="en-GB"/>
            <a:t> environment</a:t>
          </a:r>
          <a:endParaRPr lang="en-US"/>
        </a:p>
      </dgm:t>
    </dgm:pt>
    <dgm:pt modelId="{80F09A4B-C0CA-438B-866C-6D33D92D04CB}" type="parTrans" cxnId="{9C0DE5E1-19FE-48D1-BD02-B69030AC0383}">
      <dgm:prSet/>
      <dgm:spPr/>
      <dgm:t>
        <a:bodyPr/>
        <a:lstStyle/>
        <a:p>
          <a:endParaRPr lang="en-US"/>
        </a:p>
      </dgm:t>
    </dgm:pt>
    <dgm:pt modelId="{C2C0153D-55D9-4BAC-87FB-06BF494ACB0F}" type="sibTrans" cxnId="{9C0DE5E1-19FE-48D1-BD02-B69030AC0383}">
      <dgm:prSet/>
      <dgm:spPr/>
      <dgm:t>
        <a:bodyPr/>
        <a:lstStyle/>
        <a:p>
          <a:endParaRPr lang="en-US"/>
        </a:p>
      </dgm:t>
    </dgm:pt>
    <dgm:pt modelId="{A8C02ABC-3B54-46A1-A9B9-B418A39FB8AF}">
      <dgm:prSet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 b="1"/>
            <a:t>Music and Sound</a:t>
          </a:r>
          <a:r>
            <a:rPr lang="en-GB" b="1">
              <a:latin typeface="Calibri Light" panose="020F0302020204030204"/>
            </a:rPr>
            <a:t> </a:t>
          </a:r>
          <a:endParaRPr lang="en-GB"/>
        </a:p>
      </dgm:t>
    </dgm:pt>
    <dgm:pt modelId="{0E206922-130A-43DA-AACA-9D6C49DE9460}" type="parTrans" cxnId="{B72769AB-BB6C-435A-A143-CD4E97B1313E}">
      <dgm:prSet/>
      <dgm:spPr/>
      <dgm:t>
        <a:bodyPr/>
        <a:lstStyle/>
        <a:p>
          <a:endParaRPr lang="en-US"/>
        </a:p>
      </dgm:t>
    </dgm:pt>
    <dgm:pt modelId="{B8942367-1B70-4B33-B9BA-CC6CCFA89892}" type="sibTrans" cxnId="{B72769AB-BB6C-435A-A143-CD4E97B1313E}">
      <dgm:prSet/>
      <dgm:spPr/>
      <dgm:t>
        <a:bodyPr/>
        <a:lstStyle/>
        <a:p>
          <a:endParaRPr lang="en-US"/>
        </a:p>
      </dgm:t>
    </dgm:pt>
    <dgm:pt modelId="{227B70EA-7CF3-4236-B3A9-A031B21546B3}">
      <dgm:prSet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 b="1"/>
            <a:t>Background - </a:t>
          </a:r>
          <a:r>
            <a:rPr lang="en-GB"/>
            <a:t>avoid distractions &amp; focus on the subject </a:t>
          </a:r>
          <a:endParaRPr lang="en-US" b="0">
            <a:latin typeface="Calibri Light" panose="020F0302020204030204"/>
          </a:endParaRPr>
        </a:p>
      </dgm:t>
    </dgm:pt>
    <dgm:pt modelId="{69AC869B-C04D-451B-816D-0C0F8BEE3AB1}" type="parTrans" cxnId="{D1F22433-245A-4E8D-A767-F3E969332E2A}">
      <dgm:prSet/>
      <dgm:spPr/>
      <dgm:t>
        <a:bodyPr/>
        <a:lstStyle/>
        <a:p>
          <a:endParaRPr lang="en-US"/>
        </a:p>
      </dgm:t>
    </dgm:pt>
    <dgm:pt modelId="{EFB570F7-9018-4164-BF92-5595EE1F8AE0}" type="sibTrans" cxnId="{D1F22433-245A-4E8D-A767-F3E969332E2A}">
      <dgm:prSet/>
      <dgm:spPr/>
      <dgm:t>
        <a:bodyPr/>
        <a:lstStyle/>
        <a:p>
          <a:endParaRPr lang="en-US"/>
        </a:p>
      </dgm:t>
    </dgm:pt>
    <dgm:pt modelId="{157C46F7-2A48-415D-8713-BC674FD19481}">
      <dgm:prSet phldr="0"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 b="1"/>
            <a:t>Graphics and Text Overlays</a:t>
          </a:r>
          <a:r>
            <a:rPr lang="en-GB">
              <a:latin typeface="Calibri Light" panose="020F0302020204030204"/>
            </a:rPr>
            <a:t> -</a:t>
          </a:r>
          <a:r>
            <a:rPr lang="en-GB"/>
            <a:t>emphasise key </a:t>
          </a:r>
          <a:r>
            <a:rPr lang="en-GB">
              <a:latin typeface="Calibri Light" panose="020F0302020204030204"/>
            </a:rPr>
            <a:t>info</a:t>
          </a:r>
          <a:endParaRPr lang="en-GB"/>
        </a:p>
      </dgm:t>
    </dgm:pt>
    <dgm:pt modelId="{C64DE811-CFE9-42CF-AA74-FD938745892C}" type="parTrans" cxnId="{9B31D6A2-9094-4C8E-B6CA-F40F18BFCFC2}">
      <dgm:prSet/>
      <dgm:spPr/>
    </dgm:pt>
    <dgm:pt modelId="{0211033C-BD37-4E51-B665-C3A6E195EC60}" type="sibTrans" cxnId="{9B31D6A2-9094-4C8E-B6CA-F40F18BFCFC2}">
      <dgm:prSet/>
      <dgm:spPr/>
    </dgm:pt>
    <dgm:pt modelId="{8092C9A7-337A-4626-B4FE-5018E7877167}" type="pres">
      <dgm:prSet presAssocID="{2ECC1E70-01BD-4550-AEEF-321D93EE4EA5}" presName="root" presStyleCnt="0">
        <dgm:presLayoutVars>
          <dgm:dir/>
          <dgm:resizeHandles val="exact"/>
        </dgm:presLayoutVars>
      </dgm:prSet>
      <dgm:spPr/>
    </dgm:pt>
    <dgm:pt modelId="{972C7FD9-6E53-4387-AA59-01B01B8DD59A}" type="pres">
      <dgm:prSet presAssocID="{2D24C8D5-6E80-441F-969C-5E5A6A85F7D6}" presName="compNode" presStyleCnt="0"/>
      <dgm:spPr/>
    </dgm:pt>
    <dgm:pt modelId="{1974D4BC-BBAA-4A16-B881-F7C2F7941EB7}" type="pres">
      <dgm:prSet presAssocID="{2D24C8D5-6E80-441F-969C-5E5A6A85F7D6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3E7FB554-9AB6-4F93-BB05-6C38BCA3ABA1}" type="pres">
      <dgm:prSet presAssocID="{2D24C8D5-6E80-441F-969C-5E5A6A85F7D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F89EF454-BDF7-4D71-B7FB-847A6D6FE61C}" type="pres">
      <dgm:prSet presAssocID="{2D24C8D5-6E80-441F-969C-5E5A6A85F7D6}" presName="spaceRect" presStyleCnt="0"/>
      <dgm:spPr/>
    </dgm:pt>
    <dgm:pt modelId="{D4749185-0DC3-4CD7-A342-AD770F45671A}" type="pres">
      <dgm:prSet presAssocID="{2D24C8D5-6E80-441F-969C-5E5A6A85F7D6}" presName="textRect" presStyleLbl="revTx" presStyleIdx="0" presStyleCnt="5">
        <dgm:presLayoutVars>
          <dgm:chMax val="1"/>
          <dgm:chPref val="1"/>
        </dgm:presLayoutVars>
      </dgm:prSet>
      <dgm:spPr/>
    </dgm:pt>
    <dgm:pt modelId="{A9511EB1-05B8-4359-9D8F-BDE09F10B5E7}" type="pres">
      <dgm:prSet presAssocID="{DA5B35EA-07FF-42EB-8058-21E3061831D7}" presName="sibTrans" presStyleCnt="0"/>
      <dgm:spPr/>
    </dgm:pt>
    <dgm:pt modelId="{6F1C07CF-446C-4E80-9E8C-EB3B6A3EC590}" type="pres">
      <dgm:prSet presAssocID="{A3751BBC-286F-4184-8891-244D7CE3B488}" presName="compNode" presStyleCnt="0"/>
      <dgm:spPr/>
    </dgm:pt>
    <dgm:pt modelId="{723CA730-DFA8-4F3E-B07C-4A3168451AD0}" type="pres">
      <dgm:prSet presAssocID="{A3751BBC-286F-4184-8891-244D7CE3B488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5F3E8AF7-2428-4BCF-A59B-AFF7E55A9C69}" type="pres">
      <dgm:prSet presAssocID="{A3751BBC-286F-4184-8891-244D7CE3B48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reetlight"/>
        </a:ext>
      </dgm:extLst>
    </dgm:pt>
    <dgm:pt modelId="{AFDA8C23-F871-4B3C-8926-F16DC9051BDD}" type="pres">
      <dgm:prSet presAssocID="{A3751BBC-286F-4184-8891-244D7CE3B488}" presName="spaceRect" presStyleCnt="0"/>
      <dgm:spPr/>
    </dgm:pt>
    <dgm:pt modelId="{C2574AC5-6E7E-4A8C-922E-086BBF3A5935}" type="pres">
      <dgm:prSet presAssocID="{A3751BBC-286F-4184-8891-244D7CE3B488}" presName="textRect" presStyleLbl="revTx" presStyleIdx="1" presStyleCnt="5">
        <dgm:presLayoutVars>
          <dgm:chMax val="1"/>
          <dgm:chPref val="1"/>
        </dgm:presLayoutVars>
      </dgm:prSet>
      <dgm:spPr/>
    </dgm:pt>
    <dgm:pt modelId="{B99B2B91-3DD4-46C1-8E7A-4FE831F4BBDD}" type="pres">
      <dgm:prSet presAssocID="{C2C0153D-55D9-4BAC-87FB-06BF494ACB0F}" presName="sibTrans" presStyleCnt="0"/>
      <dgm:spPr/>
    </dgm:pt>
    <dgm:pt modelId="{75859EA4-B074-4560-ABF1-74FD63BB2CEA}" type="pres">
      <dgm:prSet presAssocID="{227B70EA-7CF3-4236-B3A9-A031B21546B3}" presName="compNode" presStyleCnt="0"/>
      <dgm:spPr/>
    </dgm:pt>
    <dgm:pt modelId="{B9286EF7-4BBA-4CB5-90CE-096C9C5CB152}" type="pres">
      <dgm:prSet presAssocID="{227B70EA-7CF3-4236-B3A9-A031B21546B3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9938F05C-84E4-471F-9E7D-83C09F1AE27E}" type="pres">
      <dgm:prSet presAssocID="{227B70EA-7CF3-4236-B3A9-A031B21546B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A90C7E58-787A-4750-ADEA-F7B9001AFD84}" type="pres">
      <dgm:prSet presAssocID="{227B70EA-7CF3-4236-B3A9-A031B21546B3}" presName="spaceRect" presStyleCnt="0"/>
      <dgm:spPr/>
    </dgm:pt>
    <dgm:pt modelId="{90BEECD3-894E-4D87-ABBE-B768B0397924}" type="pres">
      <dgm:prSet presAssocID="{227B70EA-7CF3-4236-B3A9-A031B21546B3}" presName="textRect" presStyleLbl="revTx" presStyleIdx="2" presStyleCnt="5">
        <dgm:presLayoutVars>
          <dgm:chMax val="1"/>
          <dgm:chPref val="1"/>
        </dgm:presLayoutVars>
      </dgm:prSet>
      <dgm:spPr/>
    </dgm:pt>
    <dgm:pt modelId="{50594B7D-8679-4D9F-B018-1B172E41B158}" type="pres">
      <dgm:prSet presAssocID="{EFB570F7-9018-4164-BF92-5595EE1F8AE0}" presName="sibTrans" presStyleCnt="0"/>
      <dgm:spPr/>
    </dgm:pt>
    <dgm:pt modelId="{7829B7A3-E875-4832-A452-A899700EE6E1}" type="pres">
      <dgm:prSet presAssocID="{157C46F7-2A48-415D-8713-BC674FD19481}" presName="compNode" presStyleCnt="0"/>
      <dgm:spPr/>
    </dgm:pt>
    <dgm:pt modelId="{0B58F996-B2B1-4BF7-BF42-D9AAF802830B}" type="pres">
      <dgm:prSet presAssocID="{157C46F7-2A48-415D-8713-BC674FD19481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6B90ACB4-22EA-4FC9-97FF-EA9CCA4481EB}" type="pres">
      <dgm:prSet presAssocID="{157C46F7-2A48-415D-8713-BC674FD19481}" presName="iconRect" presStyleLbl="node1" presStyleIdx="3" presStyleCnt="5"/>
      <dgm:spPr/>
    </dgm:pt>
    <dgm:pt modelId="{B27FB5DA-80BE-4A2F-95A0-7D20B85B8919}" type="pres">
      <dgm:prSet presAssocID="{157C46F7-2A48-415D-8713-BC674FD19481}" presName="spaceRect" presStyleCnt="0"/>
      <dgm:spPr/>
    </dgm:pt>
    <dgm:pt modelId="{63EED3DF-6D7D-49B9-9FAA-DA79465B5214}" type="pres">
      <dgm:prSet presAssocID="{157C46F7-2A48-415D-8713-BC674FD19481}" presName="textRect" presStyleLbl="revTx" presStyleIdx="3" presStyleCnt="5">
        <dgm:presLayoutVars>
          <dgm:chMax val="1"/>
          <dgm:chPref val="1"/>
        </dgm:presLayoutVars>
      </dgm:prSet>
      <dgm:spPr/>
    </dgm:pt>
    <dgm:pt modelId="{2ECBCEDD-C82A-4467-B0E6-9383DD5B2B77}" type="pres">
      <dgm:prSet presAssocID="{0211033C-BD37-4E51-B665-C3A6E195EC60}" presName="sibTrans" presStyleCnt="0"/>
      <dgm:spPr/>
    </dgm:pt>
    <dgm:pt modelId="{49FE3F2C-06EA-439B-939B-764E797FBFD2}" type="pres">
      <dgm:prSet presAssocID="{A8C02ABC-3B54-46A1-A9B9-B418A39FB8AF}" presName="compNode" presStyleCnt="0"/>
      <dgm:spPr/>
    </dgm:pt>
    <dgm:pt modelId="{5CA03977-DC8A-42E1-9C60-7F728D9D69C6}" type="pres">
      <dgm:prSet presAssocID="{A8C02ABC-3B54-46A1-A9B9-B418A39FB8AF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178193F7-8058-4C55-9B2E-3D0C34F857D4}" type="pres">
      <dgm:prSet presAssocID="{A8C02ABC-3B54-46A1-A9B9-B418A39FB8AF}" presName="iconRect" presStyleLbl="node1" presStyleIdx="4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ic Notes"/>
        </a:ext>
      </dgm:extLst>
    </dgm:pt>
    <dgm:pt modelId="{B296CCE0-A140-46A6-9D4B-12C3D540954A}" type="pres">
      <dgm:prSet presAssocID="{A8C02ABC-3B54-46A1-A9B9-B418A39FB8AF}" presName="spaceRect" presStyleCnt="0"/>
      <dgm:spPr/>
    </dgm:pt>
    <dgm:pt modelId="{47CB882B-D50B-4B1A-928D-3E6153529194}" type="pres">
      <dgm:prSet presAssocID="{A8C02ABC-3B54-46A1-A9B9-B418A39FB8A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1F22433-245A-4E8D-A767-F3E969332E2A}" srcId="{2ECC1E70-01BD-4550-AEEF-321D93EE4EA5}" destId="{227B70EA-7CF3-4236-B3A9-A031B21546B3}" srcOrd="2" destOrd="0" parTransId="{69AC869B-C04D-451B-816D-0C0F8BEE3AB1}" sibTransId="{EFB570F7-9018-4164-BF92-5595EE1F8AE0}"/>
    <dgm:cxn modelId="{A5B90146-DD33-4C0C-A0B6-369D61821FE3}" type="presOf" srcId="{2D24C8D5-6E80-441F-969C-5E5A6A85F7D6}" destId="{D4749185-0DC3-4CD7-A342-AD770F45671A}" srcOrd="0" destOrd="0" presId="urn:microsoft.com/office/officeart/2018/5/layout/IconLeafLabelList"/>
    <dgm:cxn modelId="{BF85FE48-F4A0-4123-B46C-3A82FED92E91}" type="presOf" srcId="{A3751BBC-286F-4184-8891-244D7CE3B488}" destId="{C2574AC5-6E7E-4A8C-922E-086BBF3A5935}" srcOrd="0" destOrd="0" presId="urn:microsoft.com/office/officeart/2018/5/layout/IconLeafLabelList"/>
    <dgm:cxn modelId="{6A03074A-AC6B-451E-B3D9-832F777EC54E}" type="presOf" srcId="{227B70EA-7CF3-4236-B3A9-A031B21546B3}" destId="{90BEECD3-894E-4D87-ABBE-B768B0397924}" srcOrd="0" destOrd="0" presId="urn:microsoft.com/office/officeart/2018/5/layout/IconLeafLabelList"/>
    <dgm:cxn modelId="{AE01A0A2-C429-4E2D-A372-17ABD5985833}" type="presOf" srcId="{2ECC1E70-01BD-4550-AEEF-321D93EE4EA5}" destId="{8092C9A7-337A-4626-B4FE-5018E7877167}" srcOrd="0" destOrd="0" presId="urn:microsoft.com/office/officeart/2018/5/layout/IconLeafLabelList"/>
    <dgm:cxn modelId="{9B31D6A2-9094-4C8E-B6CA-F40F18BFCFC2}" srcId="{2ECC1E70-01BD-4550-AEEF-321D93EE4EA5}" destId="{157C46F7-2A48-415D-8713-BC674FD19481}" srcOrd="3" destOrd="0" parTransId="{C64DE811-CFE9-42CF-AA74-FD938745892C}" sibTransId="{0211033C-BD37-4E51-B665-C3A6E195EC60}"/>
    <dgm:cxn modelId="{B72769AB-BB6C-435A-A143-CD4E97B1313E}" srcId="{2ECC1E70-01BD-4550-AEEF-321D93EE4EA5}" destId="{A8C02ABC-3B54-46A1-A9B9-B418A39FB8AF}" srcOrd="4" destOrd="0" parTransId="{0E206922-130A-43DA-AACA-9D6C49DE9460}" sibTransId="{B8942367-1B70-4B33-B9BA-CC6CCFA89892}"/>
    <dgm:cxn modelId="{A4599FAE-06A8-4C53-9B16-4C4020CF5E68}" srcId="{2ECC1E70-01BD-4550-AEEF-321D93EE4EA5}" destId="{2D24C8D5-6E80-441F-969C-5E5A6A85F7D6}" srcOrd="0" destOrd="0" parTransId="{8CA7CB9C-5543-4B97-BF3C-43A704E40095}" sibTransId="{DA5B35EA-07FF-42EB-8058-21E3061831D7}"/>
    <dgm:cxn modelId="{F02A40C0-9EFC-4851-AE08-5DA1BB5B48BB}" type="presOf" srcId="{A8C02ABC-3B54-46A1-A9B9-B418A39FB8AF}" destId="{47CB882B-D50B-4B1A-928D-3E6153529194}" srcOrd="0" destOrd="0" presId="urn:microsoft.com/office/officeart/2018/5/layout/IconLeafLabelList"/>
    <dgm:cxn modelId="{A4D18FE0-EF06-4769-B9D1-B76EE4B77E0C}" type="presOf" srcId="{157C46F7-2A48-415D-8713-BC674FD19481}" destId="{63EED3DF-6D7D-49B9-9FAA-DA79465B5214}" srcOrd="0" destOrd="0" presId="urn:microsoft.com/office/officeart/2018/5/layout/IconLeafLabelList"/>
    <dgm:cxn modelId="{9C0DE5E1-19FE-48D1-BD02-B69030AC0383}" srcId="{2ECC1E70-01BD-4550-AEEF-321D93EE4EA5}" destId="{A3751BBC-286F-4184-8891-244D7CE3B488}" srcOrd="1" destOrd="0" parTransId="{80F09A4B-C0CA-438B-866C-6D33D92D04CB}" sibTransId="{C2C0153D-55D9-4BAC-87FB-06BF494ACB0F}"/>
    <dgm:cxn modelId="{25C24562-F198-4CFE-B838-474CAFD3284B}" type="presParOf" srcId="{8092C9A7-337A-4626-B4FE-5018E7877167}" destId="{972C7FD9-6E53-4387-AA59-01B01B8DD59A}" srcOrd="0" destOrd="0" presId="urn:microsoft.com/office/officeart/2018/5/layout/IconLeafLabelList"/>
    <dgm:cxn modelId="{57E93E10-AB9D-4F4A-80FC-3162E02999E1}" type="presParOf" srcId="{972C7FD9-6E53-4387-AA59-01B01B8DD59A}" destId="{1974D4BC-BBAA-4A16-B881-F7C2F7941EB7}" srcOrd="0" destOrd="0" presId="urn:microsoft.com/office/officeart/2018/5/layout/IconLeafLabelList"/>
    <dgm:cxn modelId="{3BBF658D-F818-47DD-9A24-3B6E0C3083A0}" type="presParOf" srcId="{972C7FD9-6E53-4387-AA59-01B01B8DD59A}" destId="{3E7FB554-9AB6-4F93-BB05-6C38BCA3ABA1}" srcOrd="1" destOrd="0" presId="urn:microsoft.com/office/officeart/2018/5/layout/IconLeafLabelList"/>
    <dgm:cxn modelId="{94C59FCD-C659-4F03-AB06-C1302F5A6C25}" type="presParOf" srcId="{972C7FD9-6E53-4387-AA59-01B01B8DD59A}" destId="{F89EF454-BDF7-4D71-B7FB-847A6D6FE61C}" srcOrd="2" destOrd="0" presId="urn:microsoft.com/office/officeart/2018/5/layout/IconLeafLabelList"/>
    <dgm:cxn modelId="{F7921E28-DFC8-4FCC-A4DF-394A42EDA7F9}" type="presParOf" srcId="{972C7FD9-6E53-4387-AA59-01B01B8DD59A}" destId="{D4749185-0DC3-4CD7-A342-AD770F45671A}" srcOrd="3" destOrd="0" presId="urn:microsoft.com/office/officeart/2018/5/layout/IconLeafLabelList"/>
    <dgm:cxn modelId="{943911DF-C493-435E-9D56-CA9CCB9234F7}" type="presParOf" srcId="{8092C9A7-337A-4626-B4FE-5018E7877167}" destId="{A9511EB1-05B8-4359-9D8F-BDE09F10B5E7}" srcOrd="1" destOrd="0" presId="urn:microsoft.com/office/officeart/2018/5/layout/IconLeafLabelList"/>
    <dgm:cxn modelId="{3015F9D3-9BA9-4BFC-8BE1-1D7AD8CB5B47}" type="presParOf" srcId="{8092C9A7-337A-4626-B4FE-5018E7877167}" destId="{6F1C07CF-446C-4E80-9E8C-EB3B6A3EC590}" srcOrd="2" destOrd="0" presId="urn:microsoft.com/office/officeart/2018/5/layout/IconLeafLabelList"/>
    <dgm:cxn modelId="{05BACA96-9DC6-4967-AFD3-CACFF3AB18A8}" type="presParOf" srcId="{6F1C07CF-446C-4E80-9E8C-EB3B6A3EC590}" destId="{723CA730-DFA8-4F3E-B07C-4A3168451AD0}" srcOrd="0" destOrd="0" presId="urn:microsoft.com/office/officeart/2018/5/layout/IconLeafLabelList"/>
    <dgm:cxn modelId="{26CA9F03-5E21-470E-B186-96B11B714178}" type="presParOf" srcId="{6F1C07CF-446C-4E80-9E8C-EB3B6A3EC590}" destId="{5F3E8AF7-2428-4BCF-A59B-AFF7E55A9C69}" srcOrd="1" destOrd="0" presId="urn:microsoft.com/office/officeart/2018/5/layout/IconLeafLabelList"/>
    <dgm:cxn modelId="{8029CE87-A0A9-414A-BA7C-70996AD0A97E}" type="presParOf" srcId="{6F1C07CF-446C-4E80-9E8C-EB3B6A3EC590}" destId="{AFDA8C23-F871-4B3C-8926-F16DC9051BDD}" srcOrd="2" destOrd="0" presId="urn:microsoft.com/office/officeart/2018/5/layout/IconLeafLabelList"/>
    <dgm:cxn modelId="{B761D78B-A905-43AB-95F0-3F4C2A4452BA}" type="presParOf" srcId="{6F1C07CF-446C-4E80-9E8C-EB3B6A3EC590}" destId="{C2574AC5-6E7E-4A8C-922E-086BBF3A5935}" srcOrd="3" destOrd="0" presId="urn:microsoft.com/office/officeart/2018/5/layout/IconLeafLabelList"/>
    <dgm:cxn modelId="{E7AB0570-016E-4359-857E-9F6300AD2274}" type="presParOf" srcId="{8092C9A7-337A-4626-B4FE-5018E7877167}" destId="{B99B2B91-3DD4-46C1-8E7A-4FE831F4BBDD}" srcOrd="3" destOrd="0" presId="urn:microsoft.com/office/officeart/2018/5/layout/IconLeafLabelList"/>
    <dgm:cxn modelId="{D8B99837-7648-4258-997D-75AE2B3345D8}" type="presParOf" srcId="{8092C9A7-337A-4626-B4FE-5018E7877167}" destId="{75859EA4-B074-4560-ABF1-74FD63BB2CEA}" srcOrd="4" destOrd="0" presId="urn:microsoft.com/office/officeart/2018/5/layout/IconLeafLabelList"/>
    <dgm:cxn modelId="{AA5EA55B-F42A-4952-AF5E-5A4B4F5AA08B}" type="presParOf" srcId="{75859EA4-B074-4560-ABF1-74FD63BB2CEA}" destId="{B9286EF7-4BBA-4CB5-90CE-096C9C5CB152}" srcOrd="0" destOrd="0" presId="urn:microsoft.com/office/officeart/2018/5/layout/IconLeafLabelList"/>
    <dgm:cxn modelId="{1CDC3996-9EA7-40B9-966A-A2FB879D051F}" type="presParOf" srcId="{75859EA4-B074-4560-ABF1-74FD63BB2CEA}" destId="{9938F05C-84E4-471F-9E7D-83C09F1AE27E}" srcOrd="1" destOrd="0" presId="urn:microsoft.com/office/officeart/2018/5/layout/IconLeafLabelList"/>
    <dgm:cxn modelId="{3DFB9299-36C3-4BA5-9397-273C8E5D102B}" type="presParOf" srcId="{75859EA4-B074-4560-ABF1-74FD63BB2CEA}" destId="{A90C7E58-787A-4750-ADEA-F7B9001AFD84}" srcOrd="2" destOrd="0" presId="urn:microsoft.com/office/officeart/2018/5/layout/IconLeafLabelList"/>
    <dgm:cxn modelId="{2FE5F742-399D-4A07-9EAF-38BB81B4B648}" type="presParOf" srcId="{75859EA4-B074-4560-ABF1-74FD63BB2CEA}" destId="{90BEECD3-894E-4D87-ABBE-B768B0397924}" srcOrd="3" destOrd="0" presId="urn:microsoft.com/office/officeart/2018/5/layout/IconLeafLabelList"/>
    <dgm:cxn modelId="{1111B141-136A-4FAB-B2AC-09E621F8BEF8}" type="presParOf" srcId="{8092C9A7-337A-4626-B4FE-5018E7877167}" destId="{50594B7D-8679-4D9F-B018-1B172E41B158}" srcOrd="5" destOrd="0" presId="urn:microsoft.com/office/officeart/2018/5/layout/IconLeafLabelList"/>
    <dgm:cxn modelId="{66EC2562-7D83-4D1D-96D2-31817295F3CE}" type="presParOf" srcId="{8092C9A7-337A-4626-B4FE-5018E7877167}" destId="{7829B7A3-E875-4832-A452-A899700EE6E1}" srcOrd="6" destOrd="0" presId="urn:microsoft.com/office/officeart/2018/5/layout/IconLeafLabelList"/>
    <dgm:cxn modelId="{D2C09DDE-104E-4EC6-B9E5-7A3EB02D791D}" type="presParOf" srcId="{7829B7A3-E875-4832-A452-A899700EE6E1}" destId="{0B58F996-B2B1-4BF7-BF42-D9AAF802830B}" srcOrd="0" destOrd="0" presId="urn:microsoft.com/office/officeart/2018/5/layout/IconLeafLabelList"/>
    <dgm:cxn modelId="{60A6EEE6-290A-406E-8B23-07D9ACA38E08}" type="presParOf" srcId="{7829B7A3-E875-4832-A452-A899700EE6E1}" destId="{6B90ACB4-22EA-4FC9-97FF-EA9CCA4481EB}" srcOrd="1" destOrd="0" presId="urn:microsoft.com/office/officeart/2018/5/layout/IconLeafLabelList"/>
    <dgm:cxn modelId="{962C0039-4E44-45DF-B1A7-5473800AC519}" type="presParOf" srcId="{7829B7A3-E875-4832-A452-A899700EE6E1}" destId="{B27FB5DA-80BE-4A2F-95A0-7D20B85B8919}" srcOrd="2" destOrd="0" presId="urn:microsoft.com/office/officeart/2018/5/layout/IconLeafLabelList"/>
    <dgm:cxn modelId="{18A1130A-5A4B-48FE-A428-16224F9642B3}" type="presParOf" srcId="{7829B7A3-E875-4832-A452-A899700EE6E1}" destId="{63EED3DF-6D7D-49B9-9FAA-DA79465B5214}" srcOrd="3" destOrd="0" presId="urn:microsoft.com/office/officeart/2018/5/layout/IconLeafLabelList"/>
    <dgm:cxn modelId="{83EC02E7-145D-4E19-A4F8-B9DF5E9D2BC0}" type="presParOf" srcId="{8092C9A7-337A-4626-B4FE-5018E7877167}" destId="{2ECBCEDD-C82A-4467-B0E6-9383DD5B2B77}" srcOrd="7" destOrd="0" presId="urn:microsoft.com/office/officeart/2018/5/layout/IconLeafLabelList"/>
    <dgm:cxn modelId="{294F0B8A-2E12-483E-AE6B-35131EE0D73E}" type="presParOf" srcId="{8092C9A7-337A-4626-B4FE-5018E7877167}" destId="{49FE3F2C-06EA-439B-939B-764E797FBFD2}" srcOrd="8" destOrd="0" presId="urn:microsoft.com/office/officeart/2018/5/layout/IconLeafLabelList"/>
    <dgm:cxn modelId="{1ACCA68D-4DE2-4102-9DFB-884F618816B1}" type="presParOf" srcId="{49FE3F2C-06EA-439B-939B-764E797FBFD2}" destId="{5CA03977-DC8A-42E1-9C60-7F728D9D69C6}" srcOrd="0" destOrd="0" presId="urn:microsoft.com/office/officeart/2018/5/layout/IconLeafLabelList"/>
    <dgm:cxn modelId="{FAE151C8-9C47-44D0-B57E-D5A5F9B5BAE4}" type="presParOf" srcId="{49FE3F2C-06EA-439B-939B-764E797FBFD2}" destId="{178193F7-8058-4C55-9B2E-3D0C34F857D4}" srcOrd="1" destOrd="0" presId="urn:microsoft.com/office/officeart/2018/5/layout/IconLeafLabelList"/>
    <dgm:cxn modelId="{46B79124-3167-4BF4-8885-CE6A82EE18C6}" type="presParOf" srcId="{49FE3F2C-06EA-439B-939B-764E797FBFD2}" destId="{B296CCE0-A140-46A6-9D4B-12C3D540954A}" srcOrd="2" destOrd="0" presId="urn:microsoft.com/office/officeart/2018/5/layout/IconLeafLabelList"/>
    <dgm:cxn modelId="{00DAFB18-8186-4A02-80E6-510E08A3785C}" type="presParOf" srcId="{49FE3F2C-06EA-439B-939B-764E797FBFD2}" destId="{47CB882B-D50B-4B1A-928D-3E6153529194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74D4BC-BBAA-4A16-B881-F7C2F7941EB7}">
      <dsp:nvSpPr>
        <dsp:cNvPr id="0" name=""/>
        <dsp:cNvSpPr/>
      </dsp:nvSpPr>
      <dsp:spPr>
        <a:xfrm>
          <a:off x="1167695" y="142665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7FB554-9AB6-4F93-BB05-6C38BCA3ABA1}">
      <dsp:nvSpPr>
        <dsp:cNvPr id="0" name=""/>
        <dsp:cNvSpPr/>
      </dsp:nvSpPr>
      <dsp:spPr>
        <a:xfrm>
          <a:off x="1401695" y="1660658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749185-0DC3-4CD7-A342-AD770F45671A}">
      <dsp:nvSpPr>
        <dsp:cNvPr id="0" name=""/>
        <dsp:cNvSpPr/>
      </dsp:nvSpPr>
      <dsp:spPr>
        <a:xfrm>
          <a:off x="816695" y="286665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/>
            <a:t>High-Quality Footage</a:t>
          </a:r>
          <a:endParaRPr lang="en-US" sz="1300" kern="1200"/>
        </a:p>
      </dsp:txBody>
      <dsp:txXfrm>
        <a:off x="816695" y="2866658"/>
        <a:ext cx="1800000" cy="720000"/>
      </dsp:txXfrm>
    </dsp:sp>
    <dsp:sp modelId="{723CA730-DFA8-4F3E-B07C-4A3168451AD0}">
      <dsp:nvSpPr>
        <dsp:cNvPr id="0" name=""/>
        <dsp:cNvSpPr/>
      </dsp:nvSpPr>
      <dsp:spPr>
        <a:xfrm>
          <a:off x="3282695" y="142665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3E8AF7-2428-4BCF-A59B-AFF7E55A9C69}">
      <dsp:nvSpPr>
        <dsp:cNvPr id="0" name=""/>
        <dsp:cNvSpPr/>
      </dsp:nvSpPr>
      <dsp:spPr>
        <a:xfrm>
          <a:off x="3516695" y="166065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574AC5-6E7E-4A8C-922E-086BBF3A5935}">
      <dsp:nvSpPr>
        <dsp:cNvPr id="0" name=""/>
        <dsp:cNvSpPr/>
      </dsp:nvSpPr>
      <dsp:spPr>
        <a:xfrm>
          <a:off x="2931695" y="286665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/>
            <a:t>Lighting - </a:t>
          </a:r>
          <a:r>
            <a:rPr lang="en-GB" sz="1300" kern="1200"/>
            <a:t>eliminate shadows &amp; ensure </a:t>
          </a:r>
          <a:r>
            <a:rPr lang="en-GB" sz="1300" kern="1200">
              <a:latin typeface="Calibri Light" panose="020F0302020204030204"/>
            </a:rPr>
            <a:t>a well-lit</a:t>
          </a:r>
          <a:r>
            <a:rPr lang="en-GB" sz="1300" kern="1200"/>
            <a:t> environment</a:t>
          </a:r>
          <a:endParaRPr lang="en-US" sz="1300" kern="1200"/>
        </a:p>
      </dsp:txBody>
      <dsp:txXfrm>
        <a:off x="2931695" y="2866658"/>
        <a:ext cx="1800000" cy="720000"/>
      </dsp:txXfrm>
    </dsp:sp>
    <dsp:sp modelId="{B9286EF7-4BBA-4CB5-90CE-096C9C5CB152}">
      <dsp:nvSpPr>
        <dsp:cNvPr id="0" name=""/>
        <dsp:cNvSpPr/>
      </dsp:nvSpPr>
      <dsp:spPr>
        <a:xfrm>
          <a:off x="5397695" y="142665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38F05C-84E4-471F-9E7D-83C09F1AE27E}">
      <dsp:nvSpPr>
        <dsp:cNvPr id="0" name=""/>
        <dsp:cNvSpPr/>
      </dsp:nvSpPr>
      <dsp:spPr>
        <a:xfrm>
          <a:off x="5631695" y="166065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BEECD3-894E-4D87-ABBE-B768B0397924}">
      <dsp:nvSpPr>
        <dsp:cNvPr id="0" name=""/>
        <dsp:cNvSpPr/>
      </dsp:nvSpPr>
      <dsp:spPr>
        <a:xfrm>
          <a:off x="5046695" y="286665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/>
            <a:t>Background - </a:t>
          </a:r>
          <a:r>
            <a:rPr lang="en-GB" sz="1300" kern="1200"/>
            <a:t>avoid distractions &amp; focus on the subject </a:t>
          </a:r>
          <a:endParaRPr lang="en-US" sz="1300" b="0" kern="1200">
            <a:latin typeface="Calibri Light" panose="020F0302020204030204"/>
          </a:endParaRPr>
        </a:p>
      </dsp:txBody>
      <dsp:txXfrm>
        <a:off x="5046695" y="2866658"/>
        <a:ext cx="1800000" cy="720000"/>
      </dsp:txXfrm>
    </dsp:sp>
    <dsp:sp modelId="{0B58F996-B2B1-4BF7-BF42-D9AAF802830B}">
      <dsp:nvSpPr>
        <dsp:cNvPr id="0" name=""/>
        <dsp:cNvSpPr/>
      </dsp:nvSpPr>
      <dsp:spPr>
        <a:xfrm>
          <a:off x="7512695" y="142665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90ACB4-22EA-4FC9-97FF-EA9CCA4481EB}">
      <dsp:nvSpPr>
        <dsp:cNvPr id="0" name=""/>
        <dsp:cNvSpPr/>
      </dsp:nvSpPr>
      <dsp:spPr>
        <a:xfrm>
          <a:off x="7746695" y="1660658"/>
          <a:ext cx="630000" cy="630000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EED3DF-6D7D-49B9-9FAA-DA79465B5214}">
      <dsp:nvSpPr>
        <dsp:cNvPr id="0" name=""/>
        <dsp:cNvSpPr/>
      </dsp:nvSpPr>
      <dsp:spPr>
        <a:xfrm>
          <a:off x="7161695" y="286665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/>
            <a:t>Graphics and Text Overlays</a:t>
          </a:r>
          <a:r>
            <a:rPr lang="en-GB" sz="1300" kern="1200">
              <a:latin typeface="Calibri Light" panose="020F0302020204030204"/>
            </a:rPr>
            <a:t> -</a:t>
          </a:r>
          <a:r>
            <a:rPr lang="en-GB" sz="1300" kern="1200"/>
            <a:t>emphasise key </a:t>
          </a:r>
          <a:r>
            <a:rPr lang="en-GB" sz="1300" kern="1200">
              <a:latin typeface="Calibri Light" panose="020F0302020204030204"/>
            </a:rPr>
            <a:t>info</a:t>
          </a:r>
          <a:endParaRPr lang="en-GB" sz="1300" kern="1200"/>
        </a:p>
      </dsp:txBody>
      <dsp:txXfrm>
        <a:off x="7161695" y="2866658"/>
        <a:ext cx="1800000" cy="720000"/>
      </dsp:txXfrm>
    </dsp:sp>
    <dsp:sp modelId="{5CA03977-DC8A-42E1-9C60-7F728D9D69C6}">
      <dsp:nvSpPr>
        <dsp:cNvPr id="0" name=""/>
        <dsp:cNvSpPr/>
      </dsp:nvSpPr>
      <dsp:spPr>
        <a:xfrm>
          <a:off x="9627695" y="142665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8193F7-8058-4C55-9B2E-3D0C34F857D4}">
      <dsp:nvSpPr>
        <dsp:cNvPr id="0" name=""/>
        <dsp:cNvSpPr/>
      </dsp:nvSpPr>
      <dsp:spPr>
        <a:xfrm>
          <a:off x="9861695" y="166065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CB882B-D50B-4B1A-928D-3E6153529194}">
      <dsp:nvSpPr>
        <dsp:cNvPr id="0" name=""/>
        <dsp:cNvSpPr/>
      </dsp:nvSpPr>
      <dsp:spPr>
        <a:xfrm>
          <a:off x="9276695" y="286665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/>
            <a:t>Music and Sound</a:t>
          </a:r>
          <a:r>
            <a:rPr lang="en-GB" sz="1300" b="1" kern="1200">
              <a:latin typeface="Calibri Light" panose="020F0302020204030204"/>
            </a:rPr>
            <a:t> </a:t>
          </a:r>
          <a:endParaRPr lang="en-GB" sz="1300" kern="1200"/>
        </a:p>
      </dsp:txBody>
      <dsp:txXfrm>
        <a:off x="9276695" y="2866658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74D4BC-BBAA-4A16-B881-F7C2F7941EB7}">
      <dsp:nvSpPr>
        <dsp:cNvPr id="0" name=""/>
        <dsp:cNvSpPr/>
      </dsp:nvSpPr>
      <dsp:spPr>
        <a:xfrm>
          <a:off x="1167695" y="142665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7FB554-9AB6-4F93-BB05-6C38BCA3ABA1}">
      <dsp:nvSpPr>
        <dsp:cNvPr id="0" name=""/>
        <dsp:cNvSpPr/>
      </dsp:nvSpPr>
      <dsp:spPr>
        <a:xfrm>
          <a:off x="1401695" y="1660658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749185-0DC3-4CD7-A342-AD770F45671A}">
      <dsp:nvSpPr>
        <dsp:cNvPr id="0" name=""/>
        <dsp:cNvSpPr/>
      </dsp:nvSpPr>
      <dsp:spPr>
        <a:xfrm>
          <a:off x="816695" y="286665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/>
            <a:t>High-Quality Footage</a:t>
          </a:r>
          <a:endParaRPr lang="en-US" sz="1300" kern="1200"/>
        </a:p>
      </dsp:txBody>
      <dsp:txXfrm>
        <a:off x="816695" y="2866658"/>
        <a:ext cx="1800000" cy="720000"/>
      </dsp:txXfrm>
    </dsp:sp>
    <dsp:sp modelId="{723CA730-DFA8-4F3E-B07C-4A3168451AD0}">
      <dsp:nvSpPr>
        <dsp:cNvPr id="0" name=""/>
        <dsp:cNvSpPr/>
      </dsp:nvSpPr>
      <dsp:spPr>
        <a:xfrm>
          <a:off x="3282695" y="142665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3E8AF7-2428-4BCF-A59B-AFF7E55A9C69}">
      <dsp:nvSpPr>
        <dsp:cNvPr id="0" name=""/>
        <dsp:cNvSpPr/>
      </dsp:nvSpPr>
      <dsp:spPr>
        <a:xfrm>
          <a:off x="3516695" y="166065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574AC5-6E7E-4A8C-922E-086BBF3A5935}">
      <dsp:nvSpPr>
        <dsp:cNvPr id="0" name=""/>
        <dsp:cNvSpPr/>
      </dsp:nvSpPr>
      <dsp:spPr>
        <a:xfrm>
          <a:off x="2931695" y="286665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/>
            <a:t>Lighting - </a:t>
          </a:r>
          <a:r>
            <a:rPr lang="en-GB" sz="1300" kern="1200"/>
            <a:t>eliminate shadows &amp; ensure </a:t>
          </a:r>
          <a:r>
            <a:rPr lang="en-GB" sz="1300" kern="1200">
              <a:latin typeface="Calibri Light" panose="020F0302020204030204"/>
            </a:rPr>
            <a:t>a well-lit</a:t>
          </a:r>
          <a:r>
            <a:rPr lang="en-GB" sz="1300" kern="1200"/>
            <a:t> environment</a:t>
          </a:r>
          <a:endParaRPr lang="en-US" sz="1300" kern="1200"/>
        </a:p>
      </dsp:txBody>
      <dsp:txXfrm>
        <a:off x="2931695" y="2866658"/>
        <a:ext cx="1800000" cy="720000"/>
      </dsp:txXfrm>
    </dsp:sp>
    <dsp:sp modelId="{B9286EF7-4BBA-4CB5-90CE-096C9C5CB152}">
      <dsp:nvSpPr>
        <dsp:cNvPr id="0" name=""/>
        <dsp:cNvSpPr/>
      </dsp:nvSpPr>
      <dsp:spPr>
        <a:xfrm>
          <a:off x="5397695" y="142665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38F05C-84E4-471F-9E7D-83C09F1AE27E}">
      <dsp:nvSpPr>
        <dsp:cNvPr id="0" name=""/>
        <dsp:cNvSpPr/>
      </dsp:nvSpPr>
      <dsp:spPr>
        <a:xfrm>
          <a:off x="5631695" y="166065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BEECD3-894E-4D87-ABBE-B768B0397924}">
      <dsp:nvSpPr>
        <dsp:cNvPr id="0" name=""/>
        <dsp:cNvSpPr/>
      </dsp:nvSpPr>
      <dsp:spPr>
        <a:xfrm>
          <a:off x="5046695" y="286665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/>
            <a:t>Background - </a:t>
          </a:r>
          <a:r>
            <a:rPr lang="en-GB" sz="1300" kern="1200"/>
            <a:t>avoid distractions &amp; focus on the subject </a:t>
          </a:r>
          <a:endParaRPr lang="en-US" sz="1300" b="0" kern="1200">
            <a:latin typeface="Calibri Light" panose="020F0302020204030204"/>
          </a:endParaRPr>
        </a:p>
      </dsp:txBody>
      <dsp:txXfrm>
        <a:off x="5046695" y="2866658"/>
        <a:ext cx="1800000" cy="720000"/>
      </dsp:txXfrm>
    </dsp:sp>
    <dsp:sp modelId="{0B58F996-B2B1-4BF7-BF42-D9AAF802830B}">
      <dsp:nvSpPr>
        <dsp:cNvPr id="0" name=""/>
        <dsp:cNvSpPr/>
      </dsp:nvSpPr>
      <dsp:spPr>
        <a:xfrm>
          <a:off x="7512695" y="142665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90ACB4-22EA-4FC9-97FF-EA9CCA4481EB}">
      <dsp:nvSpPr>
        <dsp:cNvPr id="0" name=""/>
        <dsp:cNvSpPr/>
      </dsp:nvSpPr>
      <dsp:spPr>
        <a:xfrm>
          <a:off x="7746695" y="1660658"/>
          <a:ext cx="630000" cy="630000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EED3DF-6D7D-49B9-9FAA-DA79465B5214}">
      <dsp:nvSpPr>
        <dsp:cNvPr id="0" name=""/>
        <dsp:cNvSpPr/>
      </dsp:nvSpPr>
      <dsp:spPr>
        <a:xfrm>
          <a:off x="7161695" y="286665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/>
            <a:t>Graphics and Text Overlays</a:t>
          </a:r>
          <a:r>
            <a:rPr lang="en-GB" sz="1300" kern="1200">
              <a:latin typeface="Calibri Light" panose="020F0302020204030204"/>
            </a:rPr>
            <a:t> -</a:t>
          </a:r>
          <a:r>
            <a:rPr lang="en-GB" sz="1300" kern="1200"/>
            <a:t>emphasise key </a:t>
          </a:r>
          <a:r>
            <a:rPr lang="en-GB" sz="1300" kern="1200">
              <a:latin typeface="Calibri Light" panose="020F0302020204030204"/>
            </a:rPr>
            <a:t>info</a:t>
          </a:r>
          <a:endParaRPr lang="en-GB" sz="1300" kern="1200"/>
        </a:p>
      </dsp:txBody>
      <dsp:txXfrm>
        <a:off x="7161695" y="2866658"/>
        <a:ext cx="1800000" cy="720000"/>
      </dsp:txXfrm>
    </dsp:sp>
    <dsp:sp modelId="{5CA03977-DC8A-42E1-9C60-7F728D9D69C6}">
      <dsp:nvSpPr>
        <dsp:cNvPr id="0" name=""/>
        <dsp:cNvSpPr/>
      </dsp:nvSpPr>
      <dsp:spPr>
        <a:xfrm>
          <a:off x="9627695" y="142665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8193F7-8058-4C55-9B2E-3D0C34F857D4}">
      <dsp:nvSpPr>
        <dsp:cNvPr id="0" name=""/>
        <dsp:cNvSpPr/>
      </dsp:nvSpPr>
      <dsp:spPr>
        <a:xfrm>
          <a:off x="9861695" y="166065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CB882B-D50B-4B1A-928D-3E6153529194}">
      <dsp:nvSpPr>
        <dsp:cNvPr id="0" name=""/>
        <dsp:cNvSpPr/>
      </dsp:nvSpPr>
      <dsp:spPr>
        <a:xfrm>
          <a:off x="9276695" y="286665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b="1" kern="1200"/>
            <a:t>Music and Sound</a:t>
          </a:r>
          <a:r>
            <a:rPr lang="en-GB" sz="1300" b="1" kern="1200">
              <a:latin typeface="Calibri Light" panose="020F0302020204030204"/>
            </a:rPr>
            <a:t> </a:t>
          </a:r>
          <a:endParaRPr lang="en-GB" sz="1300" kern="1200"/>
        </a:p>
      </dsp:txBody>
      <dsp:txXfrm>
        <a:off x="9276695" y="2866658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931EB0-E7B6-8140-BB6F-2EC770A7F0BF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EC0940-82A4-3A47-94FF-4665664F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786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mache/lidevlog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1">
              <a:lnSpc>
                <a:spcPct val="90000"/>
              </a:lnSpc>
              <a:spcAft>
                <a:spcPts val="600"/>
              </a:spcAft>
              <a:buChar char="•"/>
            </a:pPr>
            <a:r>
              <a:rPr lang="en-US"/>
              <a:t>Zhuang, S., Li, K., Chen, X., Wang, Y., Liu, Z., Qiao, Y., &amp; Wang, Y. (2024). Vlogger: Make Your Dream A Vlog. </a:t>
            </a:r>
            <a:r>
              <a:rPr lang="en-US" i="1" err="1"/>
              <a:t>arXiv</a:t>
            </a:r>
            <a:r>
              <a:rPr lang="en-US" i="1"/>
              <a:t> preprint arXiv:2401.09414</a:t>
            </a:r>
            <a:r>
              <a:rPr lang="en-US"/>
              <a:t>.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7411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High-Quality Footage</a:t>
            </a:r>
            <a:r>
              <a:rPr lang="en-GB"/>
              <a:t>: Use high-resolution cameras and equipment to ensure clear, crisp footage that enhances the overall viewing experience.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Lighting</a:t>
            </a:r>
            <a:r>
              <a:rPr lang="en-GB"/>
              <a:t>: Optimize lighting conditions to eliminate shadows and ensure a well-lit scene, enhancing visibility and visual appeal.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Background</a:t>
            </a:r>
            <a:r>
              <a:rPr lang="en-GB"/>
              <a:t>: Pay attention to the background to avoid distractions and maintain focus on the subject or message of your video/vlog.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Graphics and Text Overlays to convey info &amp; emphasise key points </a:t>
            </a:r>
            <a:endParaRPr lang="en-GB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Music and Sound</a:t>
            </a:r>
            <a:r>
              <a:rPr lang="en-GB"/>
              <a:t>: Use background music and sound effects to enhance mood, evoke emotions, and create a more immersive viewing experience.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661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7E7D20-241F-DE7C-63FA-688A137F70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6A9777-578F-C58D-C35D-B1AFE980A3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813027-5BD2-4914-A984-767D4E8330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High-Quality Footage</a:t>
            </a:r>
            <a:r>
              <a:rPr lang="en-GB"/>
              <a:t>: Use high-resolution cameras and equipment to ensure clear, crisp footage that enhances the overall viewing experience.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Lighting</a:t>
            </a:r>
            <a:r>
              <a:rPr lang="en-GB"/>
              <a:t>: Optimize lighting conditions to eliminate shadows and ensure a well-lit scene, enhancing visibility and visual appeal.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Background</a:t>
            </a:r>
            <a:r>
              <a:rPr lang="en-GB"/>
              <a:t>: Pay attention to the background to avoid distractions and maintain focus on the subject or message of your video/vlog.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Graphics and Text Overlays to convey info &amp; emphasise key points </a:t>
            </a:r>
            <a:endParaRPr lang="en-GB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b="1"/>
              <a:t>Music and Sound</a:t>
            </a:r>
            <a:r>
              <a:rPr lang="en-GB"/>
              <a:t>: Use background music and sound effects to enhance mood, evoke emotions, and create a more immersive viewing experience.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D4DEA1-FA16-7509-D07C-E0623BB423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491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If needed, we can use Padlet: </a:t>
            </a:r>
            <a:r>
              <a:rPr lang="en-US">
                <a:hlinkClick r:id="rId3"/>
              </a:rPr>
              <a:t>https://padlet.com/mache/lidevlog</a:t>
            </a:r>
            <a:endParaRPr lang="en-US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6191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Story telling... beginning, middle, and end structure, creating suspense, and engaging the audience emotionally.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298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78632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250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957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380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702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42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61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418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83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71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336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4028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621550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616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8469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228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476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45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431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426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958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81184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76200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56482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77331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1094372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F886-C82A-5D44-9EDA-C9C596D5C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6708-51F4-7B4C-9DB5-CEE9543FF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F1467-DA09-EA4F-9F5C-8F2E42F93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61EAA-A1C4-7D4C-A566-5990A4364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0D047-97D0-BA45-8281-13D0DFD63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1163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5C22-1057-2A48-AF07-BC0F7BBA7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DF2BF-6EF8-1449-9C84-F63AE79BB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E884-691A-994A-9A07-4F15F8D0C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2F748-ABD1-4948-B569-221534020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45FA3-3EC7-204C-9EEF-250C5DBFB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86611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5E1D0-70A5-D54D-A344-438CA7E2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1E9A7-1850-F74B-97DA-D1A5319DB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6AD91-FA8E-6C46-A144-E875058D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A4A4-92C0-4D42-8039-952EE32F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457D6-7528-6747-ADBF-75CBD3F48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0871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BD002-63F7-1A4B-9EF2-657ED811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F825F-E60B-3F42-B950-C919B0F53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E82A6-CDDE-D741-B1CD-D33B0A714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D825D-A46F-DD4F-AE82-D84B1EBBD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15142-E9CE-044C-8DAE-47CAFC10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A6385-C9CF-BC40-B53A-B4AEADC7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9537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C804-53A8-E548-A122-77BD69A8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2FF6D-E06A-A74D-89BE-D61E1F2C7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BF823-44FF-A144-AE7F-D0540C92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BA8B44-7BC4-6A49-8A24-6D271C9F7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949A3-D78F-654C-B7E2-DE0D095D03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BC670B-9B7E-AA4C-B86E-556B7C2F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2972CD-C70E-3D41-B423-C8796DC5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603436-0583-8842-B4BD-12897906A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655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1F0-935D-C247-B6E5-873C0FEC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A23469-62A1-A449-A8F0-F9F57B98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56AA38-7E26-A741-9750-BCA0F651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A912D-9123-BB4F-BF13-27659CA87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6145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BD2D2-F4F6-C74F-A8EA-468EE446D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8A39A-B586-2943-88D2-577F4A6B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F8FD-9F29-1B47-81EC-7A1DA74A8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91498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6ED6-8D80-BE46-B6D6-3C46D0B4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B843-E7B2-E549-83B7-BE6774072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A6D447-2C28-9C4E-AAB8-15AAD836A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FC978-DEA3-9E48-9035-055F81E24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3D067-CCF8-C14C-AA81-B775302F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27293-2691-9C46-B3DA-8C009D92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6775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6C21-0CA0-C84B-9A28-B68473B67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9D14A8-22DF-5841-9109-A1878B85C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8E11E-B10C-3448-975A-127CCECD29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495B8-9B64-014E-B746-7BB268F3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2DFFA-3EE8-1C47-A2E5-52358F46B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B8AC5-01AC-864C-8886-E4DA16D9A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39239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AC1A-946C-E04D-8429-2AB0CD5B3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DB7E4-AF72-EF44-A714-7AF9884C6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958CD-D4E7-C846-9DDE-E584BDDC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401A2-DCD2-2F4C-8157-2B6457D3F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54432-C229-8049-84F9-E5C99CE98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65363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766F4-2D3B-344A-8C72-4C7EE70D1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78854-240A-C049-8EB7-8F6052747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08A03-8B56-0342-B403-B30742E55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7D143-ACC6-B44F-B47D-AFE81DFB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804AA-257A-DD41-8974-1CA1B669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901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24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85" r:id="rId12"/>
    <p:sldLayoutId id="214748368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AEF9C-4E02-A346-B422-50263A4C2AAA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0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84" r:id="rId12"/>
    <p:sldLayoutId id="2147483687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ED36AE-5BB7-824D-895A-3735885C8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F9037-2BAD-D240-A8B7-043193B89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17D0A-A105-FD4E-A2A1-AB71AA33C3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7F53B-E515-014E-8CDF-62C146E5A9AB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261A6-140E-B944-8BAE-34EBF47EC9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7F57-0E2B-F447-8A0E-303E1361A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1423A83-CDC5-4947-9FCA-B859204F7D3B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912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27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x-factorism.deviantart.com/art/Smurfs-storyboard-514707299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18E9D-005E-4543-BA27-E21599E12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3508851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Learning in the digital era</a:t>
            </a:r>
            <a:br>
              <a:rPr lang="en-GB">
                <a:solidFill>
                  <a:schemeClr val="bg1"/>
                </a:solidFill>
              </a:rPr>
            </a:br>
            <a:r>
              <a:rPr lang="en-GB" err="1">
                <a:solidFill>
                  <a:schemeClr val="bg1"/>
                </a:solidFill>
              </a:rPr>
              <a:t>Dysgu</a:t>
            </a:r>
            <a:r>
              <a:rPr lang="en-GB">
                <a:solidFill>
                  <a:schemeClr val="bg1"/>
                </a:solidFill>
              </a:rPr>
              <a:t> </a:t>
            </a:r>
            <a:r>
              <a:rPr lang="en-GB" err="1">
                <a:solidFill>
                  <a:schemeClr val="bg1"/>
                </a:solidFill>
              </a:rPr>
              <a:t>yn</a:t>
            </a:r>
            <a:r>
              <a:rPr lang="en-GB">
                <a:solidFill>
                  <a:schemeClr val="bg1"/>
                </a:solidFill>
              </a:rPr>
              <a:t> </a:t>
            </a:r>
            <a:r>
              <a:rPr lang="en-GB" err="1">
                <a:solidFill>
                  <a:schemeClr val="bg1"/>
                </a:solidFill>
              </a:rPr>
              <a:t>yr</a:t>
            </a:r>
            <a:r>
              <a:rPr lang="en-GB">
                <a:solidFill>
                  <a:schemeClr val="bg1"/>
                </a:solidFill>
              </a:rPr>
              <a:t> </a:t>
            </a:r>
            <a:r>
              <a:rPr lang="en-GB" err="1">
                <a:solidFill>
                  <a:schemeClr val="bg1"/>
                </a:solidFill>
              </a:rPr>
              <a:t>oes</a:t>
            </a:r>
            <a:r>
              <a:rPr lang="en-GB">
                <a:solidFill>
                  <a:schemeClr val="bg1"/>
                </a:solidFill>
              </a:rPr>
              <a:t> </a:t>
            </a:r>
            <a:r>
              <a:rPr lang="en-GB" err="1">
                <a:solidFill>
                  <a:schemeClr val="bg1"/>
                </a:solidFill>
              </a:rPr>
              <a:t>digidol</a:t>
            </a:r>
            <a:br>
              <a:rPr lang="en-GB">
                <a:solidFill>
                  <a:schemeClr val="bg1"/>
                </a:solidFill>
              </a:rPr>
            </a:br>
            <a:br>
              <a:rPr lang="en-GB">
                <a:solidFill>
                  <a:schemeClr val="bg1"/>
                </a:solidFill>
              </a:rPr>
            </a:br>
            <a:r>
              <a:rPr lang="en-GB">
                <a:solidFill>
                  <a:schemeClr val="bg1"/>
                </a:solidFill>
              </a:rPr>
              <a:t>Level / </a:t>
            </a:r>
            <a:r>
              <a:rPr lang="en-GB" err="1">
                <a:solidFill>
                  <a:schemeClr val="bg1"/>
                </a:solidFill>
              </a:rPr>
              <a:t>Lefel</a:t>
            </a:r>
            <a:r>
              <a:rPr lang="en-GB">
                <a:solidFill>
                  <a:schemeClr val="bg1"/>
                </a:solidFill>
              </a:rPr>
              <a:t>  4</a:t>
            </a:r>
            <a:br>
              <a:rPr lang="en-GB">
                <a:solidFill>
                  <a:schemeClr val="bg1"/>
                </a:solidFill>
              </a:rPr>
            </a:br>
            <a:r>
              <a:rPr lang="en-GB">
                <a:solidFill>
                  <a:schemeClr val="bg1"/>
                </a:solidFill>
              </a:rPr>
              <a:t>Study Skills / </a:t>
            </a:r>
            <a:r>
              <a:rPr lang="en-GB" err="1">
                <a:solidFill>
                  <a:schemeClr val="bg1"/>
                </a:solidFill>
              </a:rPr>
              <a:t>Sgiliau</a:t>
            </a:r>
            <a:r>
              <a:rPr lang="en-GB">
                <a:solidFill>
                  <a:schemeClr val="bg1"/>
                </a:solidFill>
              </a:rPr>
              <a:t> </a:t>
            </a:r>
            <a:r>
              <a:rPr lang="en-GB" err="1">
                <a:solidFill>
                  <a:schemeClr val="bg1"/>
                </a:solidFill>
              </a:rPr>
              <a:t>Astudio</a:t>
            </a:r>
            <a:r>
              <a:rPr lang="en-GB">
                <a:solidFill>
                  <a:schemeClr val="bg1"/>
                </a:solidFill>
              </a:rPr>
              <a:t>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A2F598-F4D9-7C4C-97E7-9338EEAF2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701553"/>
            <a:ext cx="10515600" cy="47541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ctr">
              <a:buNone/>
            </a:pPr>
            <a:r>
              <a:rPr lang="en-US">
                <a:solidFill>
                  <a:schemeClr val="bg1"/>
                </a:solidFill>
                <a:ea typeface="Calibri"/>
                <a:cs typeface="Calibri"/>
              </a:rPr>
              <a:t>Mache Treviño &amp; Heddwen Davies</a:t>
            </a:r>
            <a:endParaRPr lang="en-US">
              <a:solidFill>
                <a:srgbClr val="000000"/>
              </a:solidFill>
              <a:ea typeface="Calibri"/>
              <a:cs typeface="Calibri"/>
            </a:endParaRPr>
          </a:p>
          <a:p>
            <a:pPr marL="0" indent="0" algn="ctr">
              <a:buNone/>
            </a:pPr>
            <a:endParaRPr lang="en-US">
              <a:solidFill>
                <a:schemeClr val="bg1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347370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icky notes on a wall">
            <a:extLst>
              <a:ext uri="{FF2B5EF4-FFF2-40B4-BE49-F238E27FC236}">
                <a16:creationId xmlns:a16="http://schemas.microsoft.com/office/drawing/2014/main" id="{E4D5DD0F-90D3-0CAC-447C-8C8A21F917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035" r="23816" b="-3"/>
          <a:stretch/>
        </p:blipFill>
        <p:spPr>
          <a:xfrm>
            <a:off x="8149246" y="-8910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02FDFAC-9533-C97B-5E97-5CAAB131B1B9}"/>
              </a:ext>
            </a:extLst>
          </p:cNvPr>
          <p:cNvSpPr txBox="1"/>
          <p:nvPr/>
        </p:nvSpPr>
        <p:spPr>
          <a:xfrm>
            <a:off x="812802" y="1823155"/>
            <a:ext cx="6530622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>
                <a:solidFill>
                  <a:srgbClr val="0070C0"/>
                </a:solidFill>
                <a:highlight>
                  <a:srgbClr val="F5F5F5"/>
                </a:highlight>
                <a:latin typeface="Calibri Light"/>
              </a:rPr>
              <a:t>Benefits of movement to help with studying</a:t>
            </a:r>
            <a:r>
              <a:rPr lang="en-GB" sz="4400">
                <a:highlight>
                  <a:srgbClr val="F5F5F5"/>
                </a:highlight>
                <a:latin typeface="Calibri Light"/>
                <a:cs typeface="Calibri Light"/>
              </a:rPr>
              <a:t>​</a:t>
            </a:r>
            <a:br>
              <a:rPr lang="en-GB" sz="4400">
                <a:highlight>
                  <a:srgbClr val="F5F5F5"/>
                </a:highlight>
                <a:latin typeface="Calibri Light"/>
                <a:cs typeface="Calibri Light"/>
              </a:rPr>
            </a:br>
            <a:r>
              <a:rPr lang="en-GB" sz="4400">
                <a:highlight>
                  <a:srgbClr val="F5F5F5"/>
                </a:highlight>
                <a:latin typeface="Calibri Light"/>
                <a:cs typeface="Calibri Light"/>
              </a:rPr>
              <a:t>​</a:t>
            </a:r>
            <a:br>
              <a:rPr lang="en-GB" sz="4400">
                <a:highlight>
                  <a:srgbClr val="F5F5F5"/>
                </a:highlight>
                <a:latin typeface="Calibri Light"/>
                <a:cs typeface="Calibri Light"/>
              </a:rPr>
            </a:br>
            <a:r>
              <a:rPr lang="en-US" sz="4400" b="1">
                <a:solidFill>
                  <a:srgbClr val="0070C0"/>
                </a:solidFill>
                <a:highlight>
                  <a:srgbClr val="F5F5F5"/>
                </a:highlight>
                <a:latin typeface="Calibri Light"/>
              </a:rPr>
              <a:t>Manteision o symud i helpu gyda astudio</a:t>
            </a:r>
            <a:r>
              <a:rPr lang="en-GB" sz="4400">
                <a:highlight>
                  <a:srgbClr val="F5F5F5"/>
                </a:highlight>
                <a:latin typeface="Calibri Light"/>
                <a:cs typeface="Calibri Light"/>
              </a:rPr>
              <a:t>​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359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ilm reel and slate">
            <a:extLst>
              <a:ext uri="{FF2B5EF4-FFF2-40B4-BE49-F238E27FC236}">
                <a16:creationId xmlns:a16="http://schemas.microsoft.com/office/drawing/2014/main" id="{5AD20F66-EA49-68EF-5320-3AE271D04A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136" r="28602" b="4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B99D28-266A-B646-77C0-1EBF2EB8F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881" y="496152"/>
            <a:ext cx="5235587" cy="16289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/>
              <a:t>Let's delve into the exciting world of vlogging!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6A058-BF1B-EF14-A1D0-060FD01B1E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969" y="2289045"/>
            <a:ext cx="5353176" cy="398373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/>
              <a:t>How to create engaging content 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/>
              <a:t>Whilst we address challenges faced in university </a:t>
            </a:r>
            <a:endParaRPr lang="en-US"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b="1"/>
              <a:t>Vlogging is a powerful tool for self-expression </a:t>
            </a:r>
            <a:endParaRPr lang="en-US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532320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D19F17-6CFD-7114-1DB8-665DC8AB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569" y="762001"/>
            <a:ext cx="6305352" cy="17082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/>
              <a:t>Introduction to Vlogging:</a:t>
            </a:r>
            <a:endParaRPr lang="en-US" sz="4000"/>
          </a:p>
          <a:p>
            <a:endParaRPr lang="en-US" sz="4000"/>
          </a:p>
        </p:txBody>
      </p:sp>
      <p:pic>
        <p:nvPicPr>
          <p:cNvPr id="17" name="Picture 16" descr="Camera lens">
            <a:extLst>
              <a:ext uri="{FF2B5EF4-FFF2-40B4-BE49-F238E27FC236}">
                <a16:creationId xmlns:a16="http://schemas.microsoft.com/office/drawing/2014/main" id="{657A0E80-26D4-EC73-9C99-72462BB13F1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378" r="20378"/>
          <a:stretch/>
        </p:blipFill>
        <p:spPr>
          <a:xfrm>
            <a:off x="-179832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579D8-1582-A832-EE3F-AF92288257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569" y="2470245"/>
            <a:ext cx="6305352" cy="376983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342900" lvl="1">
              <a:spcBef>
                <a:spcPts val="0"/>
              </a:spcBef>
              <a:spcAft>
                <a:spcPts val="600"/>
              </a:spcAft>
            </a:pPr>
            <a:r>
              <a:rPr lang="en-US" sz="2800"/>
              <a:t>A vlog is: a video blog where individuals share their thoughts, experiences, and ideas.</a:t>
            </a:r>
            <a:endParaRPr lang="en-US" sz="2800">
              <a:cs typeface="Calibri"/>
            </a:endParaRPr>
          </a:p>
          <a:p>
            <a:pPr marL="342900" lvl="1">
              <a:spcBef>
                <a:spcPts val="0"/>
              </a:spcBef>
              <a:spcAft>
                <a:spcPts val="600"/>
              </a:spcAft>
            </a:pPr>
            <a:r>
              <a:rPr lang="en-US" sz="2800">
                <a:ea typeface="+mn-lt"/>
                <a:cs typeface="+mn-lt"/>
              </a:rPr>
              <a:t>"Vlogging has become one of the most popular online-sharing ways in the digital world" (Zhuang, 2024, p.1)</a:t>
            </a:r>
            <a:endParaRPr lang="en-US" sz="2800">
              <a:cs typeface="Calibri" panose="020F0502020204030204"/>
            </a:endParaRPr>
          </a:p>
          <a:p>
            <a:pPr marL="342900" lvl="1">
              <a:spcBef>
                <a:spcPts val="0"/>
              </a:spcBef>
              <a:spcAft>
                <a:spcPts val="600"/>
              </a:spcAft>
            </a:pPr>
            <a:r>
              <a:rPr lang="en-US" sz="2800"/>
              <a:t>Unique appeal of vlogs in conveying personal stories and connecting with audiences.</a:t>
            </a:r>
            <a:endParaRPr lang="en-US" sz="2800">
              <a:cs typeface="Calibri"/>
            </a:endParaRPr>
          </a:p>
          <a:p>
            <a:pPr marL="0">
              <a:spcBef>
                <a:spcPts val="0"/>
              </a:spcBef>
              <a:spcAft>
                <a:spcPts val="600"/>
              </a:spcAft>
            </a:pPr>
            <a:endParaRPr lang="en-US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71807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E4D94-EBFD-6476-C1DB-60B6C201A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741391"/>
            <a:ext cx="4234393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>
                <a:solidFill>
                  <a:srgbClr val="002060"/>
                </a:solidFill>
              </a:rPr>
              <a:t>Vlogging is not about showcasing perfection but about...</a:t>
            </a:r>
            <a:endParaRPr lang="en-US" sz="3200" b="1">
              <a:solidFill>
                <a:srgbClr val="002060"/>
              </a:solidFill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E8B67-6AAF-7348-FA19-DD3B9851A5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4234394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0"/>
              </a:spcBef>
            </a:pPr>
            <a:r>
              <a:rPr lang="en-US"/>
              <a:t>Sharing authentic experiences &amp; connecting with others</a:t>
            </a:r>
          </a:p>
          <a:p>
            <a:pPr>
              <a:spcBef>
                <a:spcPts val="0"/>
              </a:spcBef>
            </a:pPr>
            <a:r>
              <a:rPr lang="en-US"/>
              <a:t>Embrace challenges</a:t>
            </a:r>
            <a:endParaRPr lang="en-US">
              <a:ea typeface="Calibri"/>
              <a:cs typeface="Calibri"/>
            </a:endParaRPr>
          </a:p>
          <a:p>
            <a:pPr>
              <a:spcBef>
                <a:spcPts val="0"/>
              </a:spcBef>
            </a:pPr>
            <a:r>
              <a:rPr lang="en-US"/>
              <a:t>Power of storytelling</a:t>
            </a:r>
            <a:endParaRPr lang="en-US">
              <a:ea typeface="Calibri"/>
              <a:cs typeface="Calibri"/>
            </a:endParaRPr>
          </a:p>
          <a:p>
            <a:pPr>
              <a:spcBef>
                <a:spcPts val="0"/>
              </a:spcBef>
            </a:pPr>
            <a:r>
              <a:rPr lang="en-US"/>
              <a:t>Vlogs should inspire and resonate with your audience </a:t>
            </a:r>
            <a:endParaRPr lang="en-US">
              <a:ea typeface="Calibri"/>
              <a:cs typeface="Calibri"/>
            </a:endParaRPr>
          </a:p>
          <a:p>
            <a:pPr marL="0" indent="0">
              <a:buNone/>
            </a:pPr>
            <a:endParaRPr lang="en-US">
              <a:ea typeface="Calibri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6A6526-1382-9489-2682-FE7978FEBB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426" r="8426"/>
          <a:stretch/>
        </p:blipFill>
        <p:spPr>
          <a:xfrm>
            <a:off x="5854890" y="877414"/>
            <a:ext cx="5453545" cy="4984683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434FA563-76F6-CDCF-AEA0-A7B78E446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1D2E3CAA-F1BA-6695-301D-22564C382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2F3F0F2C-04A5-144D-BDCF-C38707289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90846163-978A-E5F2-671D-9CA0D01DE29E}"/>
              </a:ext>
            </a:extLst>
          </p:cNvPr>
          <p:cNvSpPr txBox="1"/>
          <p:nvPr/>
        </p:nvSpPr>
        <p:spPr>
          <a:xfrm>
            <a:off x="5854700" y="5862638"/>
            <a:ext cx="5453063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3400495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5B430-A0DA-C6E6-56EA-C1E48E74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-166837"/>
            <a:ext cx="11481847" cy="1325563"/>
          </a:xfrm>
        </p:spPr>
        <p:txBody>
          <a:bodyPr/>
          <a:lstStyle/>
          <a:p>
            <a:r>
              <a:rPr lang="en-GB" b="1">
                <a:solidFill>
                  <a:schemeClr val="bg1"/>
                </a:solidFill>
                <a:ea typeface="Calibri Light"/>
                <a:cs typeface="Calibri Light"/>
              </a:rPr>
              <a:t>TASK: Create a Vlog</a:t>
            </a:r>
            <a:endParaRPr lang="en-GB" b="1">
              <a:solidFill>
                <a:schemeClr val="bg1"/>
              </a:solidFill>
            </a:endParaRPr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98991C13-AFC0-FB6C-CC76-53304E7F12BD}"/>
              </a:ext>
            </a:extLst>
          </p:cNvPr>
          <p:cNvSpPr txBox="1">
            <a:spLocks/>
          </p:cNvSpPr>
          <p:nvPr/>
        </p:nvSpPr>
        <p:spPr>
          <a:xfrm>
            <a:off x="402309" y="1457778"/>
            <a:ext cx="5285207" cy="44385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err="1">
                <a:ea typeface="Calibri"/>
                <a:cs typeface="Calibri"/>
              </a:rPr>
              <a:t>Cynnwys</a:t>
            </a:r>
            <a:r>
              <a:rPr lang="en-GB">
                <a:ea typeface="Calibri"/>
                <a:cs typeface="Calibri"/>
              </a:rPr>
              <a:t>: </a:t>
            </a:r>
            <a:r>
              <a:rPr lang="en-GB" err="1">
                <a:ea typeface="Calibri"/>
                <a:cs typeface="Calibri"/>
              </a:rPr>
              <a:t>Ffocws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ar</a:t>
            </a:r>
            <a:r>
              <a:rPr lang="en-GB">
                <a:ea typeface="Calibri"/>
                <a:cs typeface="Calibri"/>
              </a:rPr>
              <a:t> ATEBION! </a:t>
            </a:r>
          </a:p>
          <a:p>
            <a:pPr marL="0" indent="0">
              <a:buNone/>
            </a:pPr>
            <a:r>
              <a:rPr lang="en-GB" b="1">
                <a:ea typeface="Calibri"/>
                <a:cs typeface="Calibri"/>
              </a:rPr>
              <a:t>Sut </a:t>
            </a:r>
            <a:r>
              <a:rPr lang="en-GB" b="1" err="1">
                <a:ea typeface="Calibri"/>
                <a:cs typeface="Calibri"/>
              </a:rPr>
              <a:t>mae</a:t>
            </a:r>
            <a:r>
              <a:rPr lang="en-GB" b="1">
                <a:ea typeface="Calibri"/>
                <a:cs typeface="Calibri"/>
              </a:rPr>
              <a:t> </a:t>
            </a:r>
            <a:r>
              <a:rPr lang="en-GB" b="1" err="1">
                <a:ea typeface="Calibri"/>
                <a:cs typeface="Calibri"/>
              </a:rPr>
              <a:t>symud</a:t>
            </a:r>
            <a:r>
              <a:rPr lang="en-GB" b="1">
                <a:ea typeface="Calibri"/>
                <a:cs typeface="Calibri"/>
              </a:rPr>
              <a:t> </a:t>
            </a:r>
            <a:r>
              <a:rPr lang="en-GB" b="1" err="1">
                <a:ea typeface="Calibri"/>
                <a:cs typeface="Calibri"/>
              </a:rPr>
              <a:t>yn</a:t>
            </a:r>
            <a:r>
              <a:rPr lang="en-GB" b="1">
                <a:ea typeface="Calibri"/>
                <a:cs typeface="Calibri"/>
              </a:rPr>
              <a:t> </a:t>
            </a:r>
            <a:r>
              <a:rPr lang="en-GB" b="1" err="1">
                <a:ea typeface="Calibri"/>
                <a:cs typeface="Calibri"/>
              </a:rPr>
              <a:t>helpu</a:t>
            </a:r>
            <a:r>
              <a:rPr lang="en-GB" b="1">
                <a:ea typeface="Calibri"/>
                <a:cs typeface="Calibri"/>
              </a:rPr>
              <a:t> chi </a:t>
            </a:r>
            <a:r>
              <a:rPr lang="en-GB" b="1" err="1">
                <a:ea typeface="Calibri"/>
                <a:cs typeface="Calibri"/>
              </a:rPr>
              <a:t>i</a:t>
            </a:r>
            <a:r>
              <a:rPr lang="en-GB" b="1">
                <a:ea typeface="Calibri"/>
                <a:cs typeface="Calibri"/>
              </a:rPr>
              <a:t> </a:t>
            </a:r>
            <a:r>
              <a:rPr lang="en-GB" b="1" err="1">
                <a:ea typeface="Calibri"/>
                <a:cs typeface="Calibri"/>
              </a:rPr>
              <a:t>oresgyrn</a:t>
            </a:r>
            <a:r>
              <a:rPr lang="en-GB" b="1">
                <a:ea typeface="Calibri"/>
                <a:cs typeface="Calibri"/>
              </a:rPr>
              <a:t> </a:t>
            </a:r>
            <a:r>
              <a:rPr lang="en-GB" b="1" err="1">
                <a:ea typeface="Calibri"/>
                <a:cs typeface="Calibri"/>
              </a:rPr>
              <a:t>eich</a:t>
            </a:r>
            <a:r>
              <a:rPr lang="en-GB" b="1">
                <a:ea typeface="Calibri"/>
                <a:cs typeface="Calibri"/>
              </a:rPr>
              <a:t> 'her'?  </a:t>
            </a:r>
          </a:p>
          <a:p>
            <a:pPr marL="0" indent="0">
              <a:buNone/>
            </a:pPr>
            <a:endParaRPr lang="en-GB" b="1">
              <a:ea typeface="Calibri"/>
              <a:cs typeface="Calibri"/>
            </a:endParaRPr>
          </a:p>
          <a:p>
            <a:r>
              <a:rPr lang="en-GB" sz="3600" b="1" err="1">
                <a:ea typeface="Calibri"/>
                <a:cs typeface="Calibri"/>
              </a:rPr>
              <a:t>Cynlluniwch</a:t>
            </a:r>
            <a:endParaRPr lang="en-GB" sz="3600" b="1">
              <a:ea typeface="Calibri"/>
              <a:cs typeface="Calibri"/>
            </a:endParaRPr>
          </a:p>
          <a:p>
            <a:r>
              <a:rPr lang="en-GB" sz="3600" b="1" err="1">
                <a:ea typeface="Calibri"/>
                <a:cs typeface="Calibri"/>
              </a:rPr>
              <a:t>Ffilmiwch</a:t>
            </a:r>
            <a:endParaRPr lang="en-GB" sz="3600" b="1">
              <a:ea typeface="Calibri"/>
              <a:cs typeface="Calibri"/>
            </a:endParaRPr>
          </a:p>
          <a:p>
            <a:r>
              <a:rPr lang="en-GB" sz="3600" b="1" err="1">
                <a:ea typeface="Calibri"/>
                <a:cs typeface="Calibri"/>
              </a:rPr>
              <a:t>Addaswch</a:t>
            </a:r>
            <a:endParaRPr lang="en-GB" sz="3600" b="1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090FB-3BAC-41BE-DA37-A775559752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2753" y="1459270"/>
            <a:ext cx="6041668" cy="50999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Calibri"/>
                <a:cs typeface="Calibri"/>
              </a:rPr>
              <a:t>Content: Focus on SOLUTIONS!</a:t>
            </a:r>
          </a:p>
          <a:p>
            <a:r>
              <a:rPr lang="en-GB" b="1">
                <a:ea typeface="Calibri"/>
                <a:cs typeface="Calibri"/>
              </a:rPr>
              <a:t>How does your movement / the importance of moving... help with your 'challenge'? </a:t>
            </a:r>
            <a:endParaRPr lang="en-GB">
              <a:ea typeface="Calibri"/>
              <a:cs typeface="Calibri"/>
            </a:endParaRPr>
          </a:p>
          <a:p>
            <a:endParaRPr lang="en-GB" b="1">
              <a:ea typeface="Calibri"/>
              <a:cs typeface="Calibri"/>
            </a:endParaRPr>
          </a:p>
          <a:p>
            <a:r>
              <a:rPr lang="en-GB" sz="3600" b="1">
                <a:ea typeface="Calibri"/>
                <a:cs typeface="Calibri"/>
              </a:rPr>
              <a:t>Plan</a:t>
            </a:r>
          </a:p>
          <a:p>
            <a:r>
              <a:rPr lang="en-GB" sz="3600" b="1">
                <a:ea typeface="Calibri"/>
                <a:cs typeface="Calibri"/>
              </a:rPr>
              <a:t>Film </a:t>
            </a:r>
            <a:endParaRPr lang="en-GB" sz="3600" b="1">
              <a:latin typeface="Calibri"/>
              <a:ea typeface="Calibri"/>
              <a:cs typeface="Calibri"/>
            </a:endParaRPr>
          </a:p>
          <a:p>
            <a:r>
              <a:rPr lang="en-GB" sz="3600" b="1">
                <a:ea typeface="Calibri"/>
                <a:cs typeface="Calibri"/>
              </a:rPr>
              <a:t>Edit</a:t>
            </a: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929142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E5F428-4ECD-7FDB-CC29-F3FD60285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/>
              <a:t>Creative Task in pairs/triads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EC8C0-903D-E7A8-7C4E-A6AA6D16AE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2200"/>
              <a:t>Create a short story with:</a:t>
            </a:r>
          </a:p>
          <a:p>
            <a:pPr marL="0"/>
            <a:endParaRPr lang="en-US" sz="2200"/>
          </a:p>
          <a:p>
            <a:pPr marL="0"/>
            <a:r>
              <a:rPr lang="en-US" sz="2200"/>
              <a:t>At least 1 strategy you can use (in the Studio) that </a:t>
            </a:r>
            <a:r>
              <a:rPr lang="en-US" sz="2200" b="1"/>
              <a:t>involves </a:t>
            </a:r>
            <a:r>
              <a:rPr lang="en-US" sz="2200"/>
              <a:t>physical activity and </a:t>
            </a:r>
            <a:r>
              <a:rPr lang="en-US" sz="2200" b="1"/>
              <a:t>supports </a:t>
            </a:r>
            <a:r>
              <a:rPr lang="en-US" sz="2200"/>
              <a:t>student well-being.</a:t>
            </a:r>
          </a:p>
        </p:txBody>
      </p:sp>
      <p:pic>
        <p:nvPicPr>
          <p:cNvPr id="5" name="Picture 4" descr="Tapes of different records">
            <a:extLst>
              <a:ext uri="{FF2B5EF4-FFF2-40B4-BE49-F238E27FC236}">
                <a16:creationId xmlns:a16="http://schemas.microsoft.com/office/drawing/2014/main" id="{378E6497-898D-7FE0-186A-CDFF10629A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16" r="1651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39449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3CB6A-0621-35FA-35D3-38D045F71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663" y="-52564"/>
            <a:ext cx="11481847" cy="1325563"/>
          </a:xfrm>
        </p:spPr>
        <p:txBody>
          <a:bodyPr/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PLAN your vlog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BCE3B-CE47-CF08-85D3-BF3A128635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575" y="990248"/>
            <a:ext cx="11481847" cy="56982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lvl="1" indent="-342900">
              <a:lnSpc>
                <a:spcPct val="100000"/>
              </a:lnSpc>
              <a:spcBef>
                <a:spcPts val="0"/>
              </a:spcBef>
            </a:pPr>
            <a:endParaRPr lang="en-US" sz="2800">
              <a:latin typeface="Calibri"/>
              <a:cs typeface="Arial"/>
            </a:endParaRPr>
          </a:p>
          <a:p>
            <a:pPr marL="342900" lvl="1" indent="-342900">
              <a:lnSpc>
                <a:spcPct val="100000"/>
              </a:lnSpc>
              <a:spcBef>
                <a:spcPts val="0"/>
              </a:spcBef>
            </a:pPr>
            <a:r>
              <a:rPr lang="en-US" sz="2800">
                <a:latin typeface="Calibri"/>
                <a:cs typeface="Arial"/>
              </a:rPr>
              <a:t>Plan / mind-map ideas for your vlog - </a:t>
            </a:r>
            <a:r>
              <a:rPr lang="en-US" sz="2800" i="1">
                <a:latin typeface="Calibri"/>
                <a:cs typeface="Arial"/>
              </a:rPr>
              <a:t>Use post-it notes for inspiration</a:t>
            </a:r>
          </a:p>
          <a:p>
            <a:pPr marL="342900" lvl="1" indent="-342900">
              <a:lnSpc>
                <a:spcPct val="100000"/>
              </a:lnSpc>
              <a:spcBef>
                <a:spcPts val="0"/>
              </a:spcBef>
            </a:pPr>
            <a:endParaRPr lang="en-US" sz="2800">
              <a:latin typeface="Calibri"/>
              <a:cs typeface="Arial"/>
            </a:endParaRPr>
          </a:p>
          <a:p>
            <a:pPr marL="342900" lvl="1" indent="-342900">
              <a:lnSpc>
                <a:spcPct val="100000"/>
              </a:lnSpc>
              <a:spcBef>
                <a:spcPts val="0"/>
              </a:spcBef>
            </a:pPr>
            <a:r>
              <a:rPr lang="en-US" sz="2800">
                <a:latin typeface="Calibri"/>
                <a:cs typeface="Arial"/>
              </a:rPr>
              <a:t>Create a story board (use whiteboards or flipchart)</a:t>
            </a:r>
            <a:endParaRPr lang="en-US"/>
          </a:p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3200">
              <a:cs typeface="Calibri"/>
            </a:endParaRPr>
          </a:p>
          <a:p>
            <a:pPr marL="342900" lvl="1" indent="-342900">
              <a:lnSpc>
                <a:spcPct val="100000"/>
              </a:lnSpc>
              <a:spcBef>
                <a:spcPts val="0"/>
              </a:spcBef>
            </a:pPr>
            <a:r>
              <a:rPr lang="en-US" sz="2800">
                <a:latin typeface="Calibri"/>
                <a:cs typeface="Arial"/>
              </a:rPr>
              <a:t>What is your vlog going to include? Is it split into scenes? </a:t>
            </a:r>
          </a:p>
          <a:p>
            <a:pPr marL="342900" lvl="1" indent="-342900">
              <a:lnSpc>
                <a:spcPct val="100000"/>
              </a:lnSpc>
              <a:spcBef>
                <a:spcPts val="0"/>
              </a:spcBef>
            </a:pPr>
            <a:r>
              <a:rPr lang="en-US" sz="2800">
                <a:latin typeface="Calibri"/>
                <a:cs typeface="Arial"/>
              </a:rPr>
              <a:t>How are you going to show &amp; film the movement/activity?</a:t>
            </a:r>
            <a:endParaRPr lang="en-US" sz="2800">
              <a:latin typeface="Calibri"/>
              <a:cs typeface="Calibri"/>
            </a:endParaRPr>
          </a:p>
          <a:p>
            <a:pPr marL="342900" lvl="1" indent="-342900">
              <a:lnSpc>
                <a:spcPct val="100000"/>
              </a:lnSpc>
              <a:spcBef>
                <a:spcPts val="0"/>
              </a:spcBef>
            </a:pPr>
            <a:r>
              <a:rPr lang="en-US" sz="2800">
                <a:latin typeface="Calibri"/>
                <a:cs typeface="Arial"/>
              </a:rPr>
              <a:t>Who is going to talk? E.g. two people talk as an interview style?</a:t>
            </a:r>
            <a:endParaRPr lang="en-US" sz="2800">
              <a:latin typeface="Calibri"/>
              <a:cs typeface="Calibri"/>
            </a:endParaRPr>
          </a:p>
          <a:p>
            <a:pPr marL="342900" lvl="1" indent="-342900">
              <a:lnSpc>
                <a:spcPct val="100000"/>
              </a:lnSpc>
              <a:spcBef>
                <a:spcPts val="0"/>
              </a:spcBef>
            </a:pPr>
            <a:r>
              <a:rPr lang="en-US" sz="2800">
                <a:latin typeface="Calibri"/>
                <a:cs typeface="Arial"/>
              </a:rPr>
              <a:t>Where are you going to film? Think about the background!</a:t>
            </a:r>
          </a:p>
          <a:p>
            <a:pPr marL="342900" lvl="1" indent="-342900">
              <a:lnSpc>
                <a:spcPct val="100000"/>
              </a:lnSpc>
              <a:spcBef>
                <a:spcPts val="0"/>
              </a:spcBef>
            </a:pPr>
            <a:r>
              <a:rPr lang="en-US" sz="2800">
                <a:latin typeface="Calibri"/>
                <a:cs typeface="Arial"/>
              </a:rPr>
              <a:t>What equipment do you need?</a:t>
            </a:r>
          </a:p>
        </p:txBody>
      </p:sp>
    </p:spTree>
    <p:extLst>
      <p:ext uri="{BB962C8B-B14F-4D97-AF65-F5344CB8AC3E}">
        <p14:creationId xmlns:p14="http://schemas.microsoft.com/office/powerpoint/2010/main" val="32947912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3B79EB-DB8A-70F0-F6E0-4A1DA4519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42151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200" i="1" kern="1200">
                <a:latin typeface="+mj-lt"/>
                <a:ea typeface="+mj-ea"/>
                <a:cs typeface="+mj-cs"/>
              </a:rPr>
              <a:t>Enhancing Your Vlog Visuals for Impact</a:t>
            </a:r>
            <a:r>
              <a:rPr lang="en-US" sz="4200" i="1"/>
              <a:t>!</a:t>
            </a:r>
            <a:endParaRPr lang="en-US" sz="4200" kern="12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B7CF9E-B7F1-40BE-F179-861C87063C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4557458"/>
              </p:ext>
            </p:extLst>
          </p:nvPr>
        </p:nvGraphicFramePr>
        <p:xfrm>
          <a:off x="109245" y="2080126"/>
          <a:ext cx="11893391" cy="50133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9005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D7BBD-07F1-A4FF-EF65-A254AF097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508" y="-120297"/>
            <a:ext cx="11481847" cy="1325563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  <a:cs typeface="Calibri Light"/>
              </a:rPr>
              <a:t>FILM your Vlog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D4E699-6984-9E3F-4B69-505CCC1113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2352" y="1757892"/>
            <a:ext cx="5939003" cy="357593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lvl="1" indent="-342900">
              <a:lnSpc>
                <a:spcPct val="100000"/>
              </a:lnSpc>
              <a:spcBef>
                <a:spcPts val="0"/>
              </a:spcBef>
            </a:pPr>
            <a:r>
              <a:rPr lang="en-US" sz="2000">
                <a:latin typeface="Calibri"/>
                <a:cs typeface="Calibri"/>
              </a:rPr>
              <a:t>Grab a tripod &amp; an </a:t>
            </a:r>
            <a:r>
              <a:rPr lang="en-US" sz="2000" err="1">
                <a:latin typeface="Calibri"/>
                <a:cs typeface="Calibri"/>
              </a:rPr>
              <a:t>ipad</a:t>
            </a:r>
            <a:endParaRPr lang="en-GB" sz="2000" err="1">
              <a:latin typeface="Calibri"/>
              <a:cs typeface="Calibri"/>
            </a:endParaRPr>
          </a:p>
          <a:p>
            <a:pPr marL="342900" lvl="1" indent="-342900">
              <a:lnSpc>
                <a:spcPct val="100000"/>
              </a:lnSpc>
              <a:spcBef>
                <a:spcPts val="0"/>
              </a:spcBef>
            </a:pPr>
            <a:r>
              <a:rPr lang="en-US" sz="2000">
                <a:latin typeface="Calibri"/>
                <a:cs typeface="Calibri"/>
              </a:rPr>
              <a:t>You have </a:t>
            </a:r>
            <a:r>
              <a:rPr lang="en-US" sz="2000" b="1">
                <a:latin typeface="Calibri"/>
                <a:cs typeface="Calibri"/>
              </a:rPr>
              <a:t>20 minutes to film </a:t>
            </a:r>
            <a:r>
              <a:rPr lang="en-US" sz="2000">
                <a:latin typeface="Calibri"/>
                <a:cs typeface="Calibri"/>
              </a:rPr>
              <a:t>short segments (2 minutes) of a vlog... </a:t>
            </a:r>
            <a:endParaRPr lang="en-GB" sz="2000">
              <a:latin typeface="Calibri"/>
              <a:cs typeface="Calibri"/>
            </a:endParaRPr>
          </a:p>
          <a:p>
            <a:pPr marL="342900" lvl="1" indent="-342900">
              <a:lnSpc>
                <a:spcPct val="100000"/>
              </a:lnSpc>
              <a:spcBef>
                <a:spcPts val="0"/>
              </a:spcBef>
            </a:pPr>
            <a:r>
              <a:rPr lang="en-US" sz="2000">
                <a:latin typeface="Calibri"/>
                <a:cs typeface="Calibri"/>
              </a:rPr>
              <a:t>Focus on capturing the movement in a clear way</a:t>
            </a:r>
          </a:p>
          <a:p>
            <a:pPr marL="342900" lvl="1" indent="-342900">
              <a:lnSpc>
                <a:spcPct val="100000"/>
              </a:lnSpc>
              <a:spcBef>
                <a:spcPts val="0"/>
              </a:spcBef>
            </a:pPr>
            <a:r>
              <a:rPr lang="en-US" sz="2000">
                <a:latin typeface="Calibri"/>
                <a:cs typeface="Calibri"/>
              </a:rPr>
              <a:t>Discuss how it supports your challenge</a:t>
            </a:r>
          </a:p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>
              <a:latin typeface="Calibri"/>
              <a:ea typeface="+mn-lt"/>
              <a:cs typeface="Calibri"/>
            </a:endParaRPr>
          </a:p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>
                <a:latin typeface="Calibri"/>
                <a:ea typeface="+mn-lt"/>
                <a:cs typeface="Calibri"/>
              </a:rPr>
              <a:t>REMEMBER...</a:t>
            </a:r>
            <a:endParaRPr lang="en-US" sz="2000">
              <a:latin typeface="Calibri"/>
              <a:ea typeface="+mn-lt"/>
              <a:cs typeface="Calibri"/>
            </a:endParaRPr>
          </a:p>
          <a:p>
            <a:r>
              <a:rPr lang="en-GB" sz="2000">
                <a:latin typeface="Calibri"/>
                <a:cs typeface="Calibri"/>
              </a:rPr>
              <a:t>Planned background</a:t>
            </a:r>
          </a:p>
          <a:p>
            <a:r>
              <a:rPr lang="en-GB" sz="2000">
                <a:latin typeface="Calibri"/>
                <a:cs typeface="Calibri"/>
              </a:rPr>
              <a:t>Clear engaging / slow voice</a:t>
            </a:r>
          </a:p>
          <a:p>
            <a:r>
              <a:rPr lang="en-GB" sz="2000">
                <a:latin typeface="Calibri"/>
                <a:cs typeface="Calibri"/>
              </a:rPr>
              <a:t>More than one location</a:t>
            </a:r>
            <a:r>
              <a:rPr lang="en-US" sz="2000">
                <a:latin typeface="Calibri"/>
                <a:cs typeface="Calibri"/>
              </a:rPr>
              <a:t> </a:t>
            </a:r>
            <a:endParaRPr lang="en-GB" sz="2000">
              <a:latin typeface="Calibri"/>
              <a:cs typeface="Calibri"/>
            </a:endParaRPr>
          </a:p>
          <a:p>
            <a:endParaRPr lang="en-GB" sz="2000">
              <a:latin typeface="Calibri"/>
              <a:cs typeface="Calibri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E526DF6-61BE-B283-ADC0-56A54D46BF44}"/>
              </a:ext>
            </a:extLst>
          </p:cNvPr>
          <p:cNvSpPr txBox="1">
            <a:spLocks/>
          </p:cNvSpPr>
          <p:nvPr/>
        </p:nvSpPr>
        <p:spPr>
          <a:xfrm>
            <a:off x="227719" y="1639359"/>
            <a:ext cx="4884169" cy="3856350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1" indent="-342900">
              <a:lnSpc>
                <a:spcPct val="100000"/>
              </a:lnSpc>
              <a:spcBef>
                <a:spcPts val="0"/>
              </a:spcBef>
            </a:pPr>
            <a:r>
              <a:rPr lang="en-US" sz="2000" err="1">
                <a:latin typeface="Calibri"/>
                <a:cs typeface="Calibri"/>
              </a:rPr>
              <a:t>Cydiwch</a:t>
            </a:r>
            <a:r>
              <a:rPr lang="en-US" sz="2000">
                <a:latin typeface="Calibri"/>
                <a:cs typeface="Calibri"/>
              </a:rPr>
              <a:t> </a:t>
            </a:r>
            <a:r>
              <a:rPr lang="en-US" sz="2000" err="1">
                <a:latin typeface="Calibri"/>
                <a:cs typeface="Calibri"/>
              </a:rPr>
              <a:t>mewn</a:t>
            </a:r>
            <a:r>
              <a:rPr lang="en-US" sz="2000">
                <a:latin typeface="Calibri"/>
                <a:cs typeface="Calibri"/>
              </a:rPr>
              <a:t> tripod ac </a:t>
            </a:r>
            <a:r>
              <a:rPr lang="en-US" sz="2000" err="1">
                <a:latin typeface="Calibri"/>
                <a:cs typeface="Calibri"/>
              </a:rPr>
              <a:t>ipad</a:t>
            </a:r>
            <a:endParaRPr lang="en-GB" sz="2000" err="1">
              <a:latin typeface="Calibri"/>
              <a:cs typeface="Calibri"/>
            </a:endParaRPr>
          </a:p>
          <a:p>
            <a:pPr marL="342900" lvl="1" indent="-342900">
              <a:lnSpc>
                <a:spcPct val="100000"/>
              </a:lnSpc>
              <a:spcBef>
                <a:spcPts val="0"/>
              </a:spcBef>
            </a:pPr>
            <a:r>
              <a:rPr lang="en-US" sz="2000">
                <a:latin typeface="Calibri"/>
                <a:cs typeface="Calibri"/>
              </a:rPr>
              <a:t>Mae </a:t>
            </a:r>
            <a:r>
              <a:rPr lang="en-US" sz="2000" err="1">
                <a:latin typeface="Calibri"/>
                <a:cs typeface="Calibri"/>
              </a:rPr>
              <a:t>gennych</a:t>
            </a:r>
            <a:r>
              <a:rPr lang="en-US" sz="2000">
                <a:latin typeface="Calibri"/>
                <a:cs typeface="Calibri"/>
              </a:rPr>
              <a:t> </a:t>
            </a:r>
            <a:r>
              <a:rPr lang="en-US" sz="2000" b="1">
                <a:latin typeface="Calibri"/>
                <a:cs typeface="Calibri"/>
              </a:rPr>
              <a:t>20 </a:t>
            </a:r>
            <a:r>
              <a:rPr lang="en-US" sz="2000" b="1" err="1">
                <a:latin typeface="Calibri"/>
                <a:cs typeface="Calibri"/>
              </a:rPr>
              <a:t>munud</a:t>
            </a:r>
            <a:r>
              <a:rPr lang="en-US" sz="2000" b="1">
                <a:latin typeface="Calibri"/>
                <a:cs typeface="Calibri"/>
              </a:rPr>
              <a:t> </a:t>
            </a:r>
            <a:r>
              <a:rPr lang="en-US" sz="2000" b="1" err="1">
                <a:latin typeface="Calibri"/>
                <a:cs typeface="Calibri"/>
              </a:rPr>
              <a:t>i</a:t>
            </a:r>
            <a:r>
              <a:rPr lang="en-US" sz="2000" b="1">
                <a:latin typeface="Calibri"/>
                <a:cs typeface="Calibri"/>
              </a:rPr>
              <a:t> </a:t>
            </a:r>
            <a:r>
              <a:rPr lang="en-US" sz="2000" b="1" err="1">
                <a:latin typeface="Calibri"/>
                <a:cs typeface="Calibri"/>
              </a:rPr>
              <a:t>ffilmio</a:t>
            </a:r>
            <a:r>
              <a:rPr lang="en-US" sz="2000" b="1">
                <a:latin typeface="Calibri"/>
                <a:cs typeface="Calibri"/>
              </a:rPr>
              <a:t> </a:t>
            </a:r>
            <a:r>
              <a:rPr lang="en-US" sz="2000" b="1" err="1">
                <a:latin typeface="Calibri"/>
                <a:cs typeface="Calibri"/>
              </a:rPr>
              <a:t>darnau</a:t>
            </a:r>
            <a:r>
              <a:rPr lang="en-US" sz="2000" b="1">
                <a:latin typeface="Calibri"/>
                <a:cs typeface="Calibri"/>
              </a:rPr>
              <a:t> </a:t>
            </a:r>
            <a:r>
              <a:rPr lang="en-US" sz="2000" b="1" err="1">
                <a:latin typeface="Calibri"/>
                <a:cs typeface="Calibri"/>
              </a:rPr>
              <a:t>byr</a:t>
            </a:r>
            <a:r>
              <a:rPr lang="en-US" sz="2000" b="1">
                <a:latin typeface="Calibri"/>
                <a:cs typeface="Calibri"/>
              </a:rPr>
              <a:t> </a:t>
            </a:r>
            <a:r>
              <a:rPr lang="en-US" sz="2000">
                <a:latin typeface="Calibri"/>
                <a:cs typeface="Calibri"/>
              </a:rPr>
              <a:t> (2 </a:t>
            </a:r>
            <a:r>
              <a:rPr lang="en-US" sz="2000" err="1">
                <a:latin typeface="Calibri"/>
                <a:cs typeface="Calibri"/>
              </a:rPr>
              <a:t>munud</a:t>
            </a:r>
            <a:r>
              <a:rPr lang="en-US" sz="2000">
                <a:latin typeface="Calibri"/>
                <a:cs typeface="Calibri"/>
              </a:rPr>
              <a:t>) o flog... </a:t>
            </a:r>
            <a:endParaRPr lang="en-GB" sz="2000">
              <a:latin typeface="Calibri"/>
              <a:cs typeface="Calibri"/>
            </a:endParaRPr>
          </a:p>
          <a:p>
            <a:pPr marL="342900" lvl="1" indent="-342900">
              <a:lnSpc>
                <a:spcPct val="100000"/>
              </a:lnSpc>
              <a:spcBef>
                <a:spcPts val="0"/>
              </a:spcBef>
            </a:pPr>
            <a:r>
              <a:rPr lang="en-US" sz="2000" err="1">
                <a:latin typeface="Calibri"/>
                <a:cs typeface="Calibri"/>
              </a:rPr>
              <a:t>Ffocws</a:t>
            </a:r>
            <a:r>
              <a:rPr lang="en-US" sz="2000">
                <a:latin typeface="Calibri"/>
                <a:cs typeface="Calibri"/>
              </a:rPr>
              <a:t> </a:t>
            </a:r>
            <a:r>
              <a:rPr lang="en-US" sz="2000" err="1">
                <a:latin typeface="Calibri"/>
                <a:cs typeface="Calibri"/>
              </a:rPr>
              <a:t>ar</a:t>
            </a:r>
            <a:r>
              <a:rPr lang="en-US" sz="2000">
                <a:latin typeface="Calibri"/>
                <a:cs typeface="Calibri"/>
              </a:rPr>
              <a:t> </a:t>
            </a:r>
            <a:r>
              <a:rPr lang="en-US" sz="2000" err="1">
                <a:latin typeface="Calibri"/>
                <a:cs typeface="Calibri"/>
              </a:rPr>
              <a:t>ddal</a:t>
            </a:r>
            <a:r>
              <a:rPr lang="en-US" sz="2000">
                <a:latin typeface="Calibri"/>
                <a:cs typeface="Calibri"/>
              </a:rPr>
              <a:t> y </a:t>
            </a:r>
            <a:r>
              <a:rPr lang="en-US" sz="2000" err="1">
                <a:latin typeface="Calibri"/>
                <a:cs typeface="Calibri"/>
              </a:rPr>
              <a:t>symudiad</a:t>
            </a:r>
            <a:r>
              <a:rPr lang="en-US" sz="2000">
                <a:latin typeface="Calibri"/>
                <a:cs typeface="Calibri"/>
              </a:rPr>
              <a:t> </a:t>
            </a:r>
            <a:r>
              <a:rPr lang="en-US" sz="2000" err="1">
                <a:latin typeface="Calibri"/>
                <a:cs typeface="Calibri"/>
              </a:rPr>
              <a:t>mewn</a:t>
            </a:r>
            <a:r>
              <a:rPr lang="en-US" sz="2000">
                <a:latin typeface="Calibri"/>
                <a:cs typeface="Calibri"/>
              </a:rPr>
              <a:t> </a:t>
            </a:r>
            <a:r>
              <a:rPr lang="en-US" sz="2000" err="1">
                <a:latin typeface="Calibri"/>
                <a:cs typeface="Calibri"/>
              </a:rPr>
              <a:t>ffordd</a:t>
            </a:r>
            <a:r>
              <a:rPr lang="en-US" sz="2000">
                <a:latin typeface="Calibri"/>
                <a:cs typeface="Calibri"/>
              </a:rPr>
              <a:t> </a:t>
            </a:r>
            <a:r>
              <a:rPr lang="en-US" sz="2000" err="1">
                <a:latin typeface="Calibri"/>
                <a:cs typeface="Calibri"/>
              </a:rPr>
              <a:t>clir</a:t>
            </a:r>
            <a:endParaRPr lang="en-US" sz="2000">
              <a:latin typeface="Calibri"/>
              <a:cs typeface="Calibri"/>
            </a:endParaRPr>
          </a:p>
          <a:p>
            <a:pPr marL="342900" lvl="1" indent="-342900">
              <a:lnSpc>
                <a:spcPct val="100000"/>
              </a:lnSpc>
              <a:spcBef>
                <a:spcPts val="0"/>
              </a:spcBef>
            </a:pPr>
            <a:r>
              <a:rPr lang="en-US" sz="2000" err="1">
                <a:latin typeface="Calibri"/>
                <a:cs typeface="Calibri"/>
              </a:rPr>
              <a:t>Trafodwch</a:t>
            </a:r>
            <a:r>
              <a:rPr lang="en-US" sz="2000">
                <a:latin typeface="Calibri"/>
                <a:cs typeface="Calibri"/>
              </a:rPr>
              <a:t> </a:t>
            </a:r>
            <a:r>
              <a:rPr lang="en-US" sz="2000" err="1">
                <a:latin typeface="Calibri"/>
                <a:cs typeface="Calibri"/>
              </a:rPr>
              <a:t>sut</a:t>
            </a:r>
            <a:r>
              <a:rPr lang="en-US" sz="2000">
                <a:latin typeface="Calibri"/>
                <a:cs typeface="Calibri"/>
              </a:rPr>
              <a:t> </a:t>
            </a:r>
            <a:r>
              <a:rPr lang="en-US" sz="2000" err="1">
                <a:latin typeface="Calibri"/>
                <a:cs typeface="Calibri"/>
              </a:rPr>
              <a:t>mae</a:t>
            </a:r>
            <a:r>
              <a:rPr lang="en-US" sz="2000">
                <a:latin typeface="Calibri"/>
                <a:cs typeface="Calibri"/>
              </a:rPr>
              <a:t> </a:t>
            </a:r>
            <a:r>
              <a:rPr lang="en-US" sz="2000" err="1">
                <a:latin typeface="Calibri"/>
                <a:cs typeface="Calibri"/>
              </a:rPr>
              <a:t>hyn</a:t>
            </a:r>
            <a:r>
              <a:rPr lang="en-US" sz="2000">
                <a:latin typeface="Calibri"/>
                <a:cs typeface="Calibri"/>
              </a:rPr>
              <a:t> </a:t>
            </a:r>
            <a:r>
              <a:rPr lang="en-US" sz="2000" err="1">
                <a:latin typeface="Calibri"/>
                <a:cs typeface="Calibri"/>
              </a:rPr>
              <a:t>yn</a:t>
            </a:r>
            <a:r>
              <a:rPr lang="en-US" sz="2000">
                <a:latin typeface="Calibri"/>
                <a:cs typeface="Calibri"/>
              </a:rPr>
              <a:t> </a:t>
            </a:r>
            <a:r>
              <a:rPr lang="en-US" sz="2000" err="1">
                <a:latin typeface="Calibri"/>
                <a:cs typeface="Calibri"/>
              </a:rPr>
              <a:t>cefnogi'ch</a:t>
            </a:r>
            <a:r>
              <a:rPr lang="en-US" sz="2000">
                <a:latin typeface="Calibri"/>
                <a:cs typeface="Calibri"/>
              </a:rPr>
              <a:t> 'her'.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 marL="342900" lvl="1" indent="-342900">
              <a:lnSpc>
                <a:spcPct val="100000"/>
              </a:lnSpc>
              <a:spcBef>
                <a:spcPts val="0"/>
              </a:spcBef>
            </a:pPr>
            <a:endParaRPr lang="en-GB" sz="2000">
              <a:highlight>
                <a:srgbClr val="F5F5F5"/>
              </a:highlight>
              <a:latin typeface="Calibri"/>
              <a:cs typeface="Calibri"/>
            </a:endParaRPr>
          </a:p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>
                <a:highlight>
                  <a:srgbClr val="F5F5F5"/>
                </a:highlight>
                <a:latin typeface="Calibri"/>
                <a:cs typeface="Calibri"/>
              </a:rPr>
              <a:t>COFIWCH... </a:t>
            </a:r>
            <a:endParaRPr lang="en-US" sz="2000">
              <a:highlight>
                <a:srgbClr val="F5F5F5"/>
              </a:highlight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err="1">
                <a:highlight>
                  <a:srgbClr val="F5F5F5"/>
                </a:highlight>
                <a:latin typeface="Calibri"/>
                <a:cs typeface="Calibri"/>
              </a:rPr>
              <a:t>Cefndir</a:t>
            </a:r>
            <a:r>
              <a:rPr lang="en-GB" sz="2000">
                <a:highlight>
                  <a:srgbClr val="F5F5F5"/>
                </a:highlight>
                <a:latin typeface="Calibri"/>
                <a:cs typeface="Calibri"/>
              </a:rPr>
              <a:t> </a:t>
            </a:r>
            <a:r>
              <a:rPr lang="en-GB" sz="2000" err="1">
                <a:highlight>
                  <a:srgbClr val="F5F5F5"/>
                </a:highlight>
                <a:latin typeface="Calibri"/>
                <a:cs typeface="Calibri"/>
              </a:rPr>
              <a:t>wedi</a:t>
            </a:r>
            <a:r>
              <a:rPr lang="en-GB" sz="2000">
                <a:highlight>
                  <a:srgbClr val="F5F5F5"/>
                </a:highlight>
                <a:latin typeface="Calibri"/>
                <a:cs typeface="Calibri"/>
              </a:rPr>
              <a:t> </a:t>
            </a:r>
            <a:r>
              <a:rPr lang="en-GB" sz="2000" err="1">
                <a:highlight>
                  <a:srgbClr val="F5F5F5"/>
                </a:highlight>
                <a:latin typeface="Calibri"/>
                <a:cs typeface="Calibri"/>
              </a:rPr>
              <a:t>cynllunio'n</a:t>
            </a:r>
            <a:r>
              <a:rPr lang="en-GB" sz="2000">
                <a:highlight>
                  <a:srgbClr val="F5F5F5"/>
                </a:highlight>
                <a:latin typeface="Calibri"/>
                <a:cs typeface="Calibri"/>
              </a:rPr>
              <a:t> addas</a:t>
            </a:r>
            <a:r>
              <a:rPr lang="en-US" sz="2000">
                <a:highlight>
                  <a:srgbClr val="F5F5F5"/>
                </a:highlight>
                <a:latin typeface="Calibri"/>
                <a:cs typeface="Calibri"/>
              </a:rPr>
              <a:t> </a:t>
            </a:r>
            <a:endParaRPr lang="en-US"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>
                <a:highlight>
                  <a:srgbClr val="F5F5F5"/>
                </a:highlight>
                <a:latin typeface="Calibri"/>
                <a:cs typeface="Calibri"/>
              </a:rPr>
              <a:t>Llais </a:t>
            </a:r>
            <a:r>
              <a:rPr lang="en-GB" sz="2000" err="1">
                <a:highlight>
                  <a:srgbClr val="F5F5F5"/>
                </a:highlight>
                <a:latin typeface="Calibri"/>
                <a:cs typeface="Calibri"/>
              </a:rPr>
              <a:t>clir</a:t>
            </a:r>
            <a:r>
              <a:rPr lang="en-GB" sz="2000">
                <a:highlight>
                  <a:srgbClr val="F5F5F5"/>
                </a:highlight>
                <a:latin typeface="Calibri"/>
                <a:cs typeface="Calibri"/>
              </a:rPr>
              <a:t> ac </a:t>
            </a:r>
            <a:r>
              <a:rPr lang="en-GB" sz="2000" err="1">
                <a:highlight>
                  <a:srgbClr val="F5F5F5"/>
                </a:highlight>
                <a:latin typeface="Calibri"/>
                <a:cs typeface="Calibri"/>
              </a:rPr>
              <a:t>araff</a:t>
            </a:r>
            <a:r>
              <a:rPr lang="en-GB" sz="2000">
                <a:highlight>
                  <a:srgbClr val="F5F5F5"/>
                </a:highlight>
                <a:latin typeface="Calibri"/>
                <a:cs typeface="Calibri"/>
              </a:rPr>
              <a:t> </a:t>
            </a:r>
            <a:endParaRPr lang="en-US"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err="1">
                <a:highlight>
                  <a:srgbClr val="F5F5F5"/>
                </a:highlight>
                <a:latin typeface="Calibri"/>
                <a:cs typeface="Calibri"/>
              </a:rPr>
              <a:t>Mwy</a:t>
            </a:r>
            <a:r>
              <a:rPr lang="en-GB" sz="2000">
                <a:highlight>
                  <a:srgbClr val="F5F5F5"/>
                </a:highlight>
                <a:latin typeface="Calibri"/>
                <a:cs typeface="Calibri"/>
              </a:rPr>
              <a:t> nag un </a:t>
            </a:r>
            <a:r>
              <a:rPr lang="en-GB" sz="2000" err="1">
                <a:highlight>
                  <a:srgbClr val="F5F5F5"/>
                </a:highlight>
                <a:latin typeface="Calibri"/>
                <a:cs typeface="Calibri"/>
              </a:rPr>
              <a:t>lleoliad</a:t>
            </a:r>
            <a:endParaRPr lang="en-US" sz="2000">
              <a:latin typeface="Calibri"/>
              <a:cs typeface="Calibri"/>
            </a:endParaRPr>
          </a:p>
          <a:p>
            <a:endParaRPr lang="en-US" sz="2000">
              <a:latin typeface="Calibri"/>
              <a:cs typeface="Calibri"/>
            </a:endParaRPr>
          </a:p>
          <a:p>
            <a:endParaRPr lang="en-GB" sz="20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81575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7766E8-9F8C-8202-2572-3B1D930BFD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A59E16-B01F-DE77-9E41-814066C91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432677-A1D1-1D40-A995-652E10E84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42151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200" i="1" kern="1200">
                <a:latin typeface="+mj-lt"/>
                <a:ea typeface="+mj-ea"/>
                <a:cs typeface="+mj-cs"/>
              </a:rPr>
              <a:t>Enhancing Your Vlog Visuals for Impact</a:t>
            </a:r>
            <a:r>
              <a:rPr lang="en-US" sz="4200" i="1"/>
              <a:t>!</a:t>
            </a:r>
            <a:endParaRPr lang="en-US" sz="4200" kern="12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0DEB6450-02F5-1A3F-51F7-31DFF25DD1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919325-D3CB-ECA5-8EF5-69E9D68D592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245" y="2080126"/>
          <a:ext cx="11893391" cy="50133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108903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untdown in film frame">
            <a:extLst>
              <a:ext uri="{FF2B5EF4-FFF2-40B4-BE49-F238E27FC236}">
                <a16:creationId xmlns:a16="http://schemas.microsoft.com/office/drawing/2014/main" id="{50076D7A-448C-F5F7-4889-9121053806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09" r="16179"/>
          <a:stretch/>
        </p:blipFill>
        <p:spPr>
          <a:xfrm>
            <a:off x="24690" y="-634989"/>
            <a:ext cx="12167308" cy="8593656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FC8ED7-BD84-054E-1E29-92B7A689D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Edit your vlog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DECF8-DB05-A51A-EFD4-AE4B79AC2D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782433" cy="3437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/>
              <a:t>Try editing your vlog using iMovie</a:t>
            </a:r>
            <a:endParaRPr lang="en-US"/>
          </a:p>
          <a:p>
            <a:pPr marL="0" indent="0">
              <a:buNone/>
            </a:pPr>
            <a:endParaRPr lang="en-US" sz="3600"/>
          </a:p>
          <a:p>
            <a:pPr marL="0" indent="0">
              <a:buNone/>
            </a:pPr>
            <a:r>
              <a:rPr lang="en-US" sz="3600"/>
              <a:t>Which app do you use to edit videos (reels, stories)? </a:t>
            </a:r>
            <a:endParaRPr lang="en-US" sz="3600">
              <a:ea typeface="Calibri" panose="020F0502020204030204"/>
              <a:cs typeface="Calibri" panose="020F0502020204030204"/>
            </a:endParaRPr>
          </a:p>
          <a:p>
            <a:endParaRPr lang="en-US" sz="360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6944971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052B4-DFBF-CE90-F793-23A278C35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8465" y="897443"/>
            <a:ext cx="4977976" cy="30024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Share &amp;</a:t>
            </a:r>
            <a:r>
              <a:rPr lang="en-US" sz="3600" b="1">
                <a:solidFill>
                  <a:schemeClr val="tx2"/>
                </a:solidFill>
              </a:rPr>
              <a:t> </a:t>
            </a:r>
            <a:r>
              <a:rPr lang="en-US" sz="36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Feedback</a:t>
            </a:r>
            <a:br>
              <a:rPr lang="en-US" sz="3600" b="1">
                <a:solidFill>
                  <a:schemeClr val="tx2"/>
                </a:solidFill>
                <a:ea typeface="Calibri Light"/>
                <a:cs typeface="Calibri Light"/>
              </a:rPr>
            </a:br>
            <a:br>
              <a:rPr lang="en-US" sz="3600" b="1"/>
            </a:br>
            <a:r>
              <a:rPr lang="en-US" sz="3600" b="1" err="1">
                <a:solidFill>
                  <a:schemeClr val="tx2"/>
                </a:solidFill>
                <a:ea typeface="Calibri Light"/>
                <a:cs typeface="Calibri Light"/>
              </a:rPr>
              <a:t>Rhannu</a:t>
            </a:r>
            <a:r>
              <a:rPr lang="en-US" sz="3600" b="1">
                <a:solidFill>
                  <a:schemeClr val="tx2"/>
                </a:solidFill>
                <a:ea typeface="Calibri Light"/>
                <a:cs typeface="Calibri Light"/>
              </a:rPr>
              <a:t> ac </a:t>
            </a:r>
            <a:r>
              <a:rPr lang="en-US" sz="3600" b="1" err="1">
                <a:solidFill>
                  <a:schemeClr val="tx2"/>
                </a:solidFill>
                <a:ea typeface="Calibri Light"/>
                <a:cs typeface="Calibri Light"/>
              </a:rPr>
              <a:t>Adborth</a:t>
            </a:r>
            <a:endParaRPr lang="en-US" sz="3600" kern="1200" err="1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endParaRPr lang="en-US" sz="36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Graphic 6" descr="Customer Review">
            <a:extLst>
              <a:ext uri="{FF2B5EF4-FFF2-40B4-BE49-F238E27FC236}">
                <a16:creationId xmlns:a16="http://schemas.microsoft.com/office/drawing/2014/main" id="{02EC24CE-C4B5-DFFB-DEF7-FEBA2A1AFF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Picture 2" descr="A qr code with a dinosaur&#10;&#10;AI-generated content may be incorrect.">
            <a:extLst>
              <a:ext uri="{FF2B5EF4-FFF2-40B4-BE49-F238E27FC236}">
                <a16:creationId xmlns:a16="http://schemas.microsoft.com/office/drawing/2014/main" id="{DEFF28DD-28E6-AC1B-A394-37C1F374FF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6704" y="1712593"/>
            <a:ext cx="4026256" cy="4026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9485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2F127-468B-37C4-7A01-C1E7A575F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/>
            <a:r>
              <a:rPr lang="en-US" sz="3200" b="1"/>
              <a:t>Crafting Compelling Content:</a:t>
            </a:r>
            <a:endParaRPr lang="en-US" sz="3200"/>
          </a:p>
          <a:p>
            <a:endParaRPr lang="en-US" sz="320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7EE0353-3007-61A3-8199-B1C0CBC7C12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941" r="28449" b="6250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9D0A375F-0829-8ABC-47B8-F7112108CC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127843"/>
            <a:ext cx="5444382" cy="359120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/>
              <a:t>Storytelling techniques... - What are they?</a:t>
            </a:r>
            <a:endParaRPr lang="en-US" sz="2000" b="1">
              <a:ea typeface="Calibri"/>
              <a:cs typeface="Calibri"/>
            </a:endParaRPr>
          </a:p>
          <a:p>
            <a:endParaRPr lang="en-US" sz="2000"/>
          </a:p>
          <a:p>
            <a:pPr marL="0" indent="0">
              <a:buNone/>
            </a:pPr>
            <a:r>
              <a:rPr lang="en-US" sz="2000" b="1"/>
              <a:t>What are some different vlogging styles:</a:t>
            </a:r>
            <a:endParaRPr lang="en-US" sz="2000" b="1">
              <a:ea typeface="Calibri"/>
              <a:cs typeface="Calibri"/>
            </a:endParaRPr>
          </a:p>
          <a:p>
            <a:r>
              <a:rPr lang="en-US" sz="2000"/>
              <a:t>Personal reflection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/>
              <a:t>Documenting experiences e.g. daily routines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/>
              <a:t>Sharing tips and advice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/>
              <a:t>Incorporating humor and creativity.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/>
              <a:t>Significance of visuals and editing- enhancing the narrative and keeping viewers engaged</a:t>
            </a:r>
            <a:endParaRPr lang="en-US" sz="2000">
              <a:ea typeface="Calibri"/>
              <a:cs typeface="Calibri"/>
            </a:endParaRPr>
          </a:p>
          <a:p>
            <a:pPr>
              <a:spcBef>
                <a:spcPts val="0"/>
              </a:spcBef>
            </a:pPr>
            <a:endParaRPr lang="en-US" sz="2000" b="1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8579411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EE978-3A1A-39F0-77CF-0173FB8D0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-1764"/>
            <a:ext cx="11481847" cy="1325563"/>
          </a:xfrm>
        </p:spPr>
        <p:txBody>
          <a:bodyPr>
            <a:normAutofit/>
          </a:bodyPr>
          <a:lstStyle/>
          <a:p>
            <a:r>
              <a:rPr lang="en-US" sz="6600" b="1">
                <a:solidFill>
                  <a:schemeClr val="bg1"/>
                </a:solidFill>
                <a:ea typeface="Calibri Light"/>
                <a:cs typeface="Calibri Light"/>
              </a:rPr>
              <a:t>Reminder of how to use AI</a:t>
            </a:r>
            <a:endParaRPr lang="en-US" sz="6600" b="1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AFB14-8F29-0284-5510-D443E87D9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4637959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Calibri"/>
                <a:cs typeface="Calibri"/>
              </a:rPr>
              <a:t>Expectations</a:t>
            </a:r>
          </a:p>
          <a:p>
            <a:r>
              <a:rPr lang="en-US">
                <a:ea typeface="Calibri"/>
                <a:cs typeface="Calibri"/>
              </a:rPr>
              <a:t>Rules</a:t>
            </a:r>
          </a:p>
          <a:p>
            <a:r>
              <a:rPr lang="en-US">
                <a:ea typeface="Calibri"/>
                <a:cs typeface="Calibri"/>
              </a:rPr>
              <a:t>Authentic content</a:t>
            </a:r>
          </a:p>
          <a:p>
            <a:r>
              <a:rPr lang="en-US">
                <a:ea typeface="Calibri"/>
                <a:cs typeface="Calibri"/>
              </a:rPr>
              <a:t>Originality is critical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474603A-199A-C0AB-A3F0-9648B03DD1AC}"/>
              </a:ext>
            </a:extLst>
          </p:cNvPr>
          <p:cNvSpPr txBox="1">
            <a:spLocks/>
          </p:cNvSpPr>
          <p:nvPr/>
        </p:nvSpPr>
        <p:spPr>
          <a:xfrm>
            <a:off x="6888842" y="1822803"/>
            <a:ext cx="4948403" cy="35759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err="1">
                <a:ea typeface="Calibri"/>
                <a:cs typeface="Calibri"/>
              </a:rPr>
              <a:t>Disgwyliadau</a:t>
            </a:r>
          </a:p>
          <a:p>
            <a:r>
              <a:rPr lang="en-US" err="1">
                <a:ea typeface="Calibri"/>
                <a:cs typeface="Calibri"/>
              </a:rPr>
              <a:t>Rheolau</a:t>
            </a:r>
            <a:endParaRPr lang="en-US">
              <a:ea typeface="Calibri"/>
              <a:cs typeface="Calibri"/>
            </a:endParaRPr>
          </a:p>
          <a:p>
            <a:r>
              <a:rPr lang="en-US" err="1">
                <a:ea typeface="Calibri"/>
                <a:cs typeface="Calibri"/>
              </a:rPr>
              <a:t>Cynnwys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bywyd</a:t>
            </a:r>
            <a:r>
              <a:rPr lang="en-US">
                <a:ea typeface="Calibri"/>
                <a:cs typeface="Calibri"/>
              </a:rPr>
              <a:t> go </a:t>
            </a:r>
            <a:r>
              <a:rPr lang="en-US" err="1">
                <a:ea typeface="Calibri"/>
                <a:cs typeface="Calibri"/>
              </a:rPr>
              <a:t>iawn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Mae </a:t>
            </a:r>
            <a:r>
              <a:rPr lang="en-US" err="1">
                <a:ea typeface="Calibri"/>
                <a:cs typeface="Calibri"/>
              </a:rPr>
              <a:t>gwreiddioldeb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yn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bwysig</a:t>
            </a:r>
          </a:p>
        </p:txBody>
      </p:sp>
    </p:spTree>
    <p:extLst>
      <p:ext uri="{BB962C8B-B14F-4D97-AF65-F5344CB8AC3E}">
        <p14:creationId xmlns:p14="http://schemas.microsoft.com/office/powerpoint/2010/main" val="21912403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25EFE-4FFD-BF2A-03B7-4B40F2487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7865" y="-1223"/>
            <a:ext cx="9884779" cy="1262933"/>
          </a:xfrm>
        </p:spPr>
        <p:txBody>
          <a:bodyPr/>
          <a:lstStyle/>
          <a:p>
            <a:r>
              <a:rPr lang="en-GB" b="1" err="1">
                <a:solidFill>
                  <a:schemeClr val="bg1"/>
                </a:solidFill>
                <a:cs typeface="Calibri Light"/>
              </a:rPr>
              <a:t>Pethau</a:t>
            </a:r>
            <a:r>
              <a:rPr lang="en-GB" b="1">
                <a:solidFill>
                  <a:schemeClr val="bg1"/>
                </a:solidFill>
                <a:cs typeface="Calibri Light"/>
              </a:rPr>
              <a:t> </a:t>
            </a:r>
            <a:r>
              <a:rPr lang="en-GB" b="1" err="1">
                <a:solidFill>
                  <a:schemeClr val="bg1"/>
                </a:solidFill>
                <a:cs typeface="Calibri Light"/>
              </a:rPr>
              <a:t>i</a:t>
            </a:r>
            <a:r>
              <a:rPr lang="en-GB" b="1">
                <a:solidFill>
                  <a:schemeClr val="bg1"/>
                </a:solidFill>
                <a:cs typeface="Calibri Light"/>
              </a:rPr>
              <a:t> </a:t>
            </a:r>
            <a:r>
              <a:rPr lang="en-GB" b="1" err="1">
                <a:solidFill>
                  <a:schemeClr val="bg1"/>
                </a:solidFill>
                <a:cs typeface="Calibri Light"/>
              </a:rPr>
              <a:t>ystyried</a:t>
            </a:r>
            <a:r>
              <a:rPr lang="en-GB" b="1">
                <a:solidFill>
                  <a:schemeClr val="bg1"/>
                </a:solidFill>
                <a:cs typeface="Calibri Light"/>
              </a:rPr>
              <a:t> / Things to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694C4-C693-6E46-EC3F-799986490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468" y="1260948"/>
            <a:ext cx="5573739" cy="50059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err="1">
                <a:ea typeface="+mn-lt"/>
                <a:cs typeface="+mn-lt"/>
              </a:rPr>
              <a:t>Buddion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Cymdeithasol</a:t>
            </a:r>
            <a:r>
              <a:rPr lang="en-GB" sz="2400">
                <a:ea typeface="+mn-lt"/>
                <a:cs typeface="+mn-lt"/>
              </a:rPr>
              <a:t> o </a:t>
            </a:r>
            <a:r>
              <a:rPr lang="en-GB" sz="2400" err="1">
                <a:ea typeface="+mn-lt"/>
                <a:cs typeface="+mn-lt"/>
              </a:rPr>
              <a:t>Symud</a:t>
            </a:r>
            <a:endParaRPr lang="en-GB" sz="2400" err="1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sz="2400" err="1">
                <a:ea typeface="+mn-lt"/>
                <a:cs typeface="+mn-lt"/>
              </a:rPr>
              <a:t>Rhyddhau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Straen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Trwy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Symud</a:t>
            </a:r>
            <a:endParaRPr lang="en-GB" sz="2400">
              <a:ea typeface="+mn-lt"/>
              <a:cs typeface="+mn-lt"/>
            </a:endParaRPr>
          </a:p>
          <a:p>
            <a:r>
              <a:rPr lang="en-GB" sz="2400" err="1">
                <a:ea typeface="+mn-lt"/>
                <a:cs typeface="+mn-lt"/>
              </a:rPr>
              <a:t>Prosesi</a:t>
            </a:r>
            <a:r>
              <a:rPr lang="en-GB" sz="240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Syniadau</a:t>
            </a:r>
            <a:r>
              <a:rPr lang="en-GB" sz="2400">
                <a:ea typeface="+mn-lt"/>
                <a:cs typeface="+mn-lt"/>
              </a:rPr>
              <a:t> a </a:t>
            </a:r>
            <a:r>
              <a:rPr lang="en-GB" sz="2400" err="1">
                <a:ea typeface="+mn-lt"/>
                <a:cs typeface="+mn-lt"/>
              </a:rPr>
              <a:t>Chreadigrwydd</a:t>
            </a:r>
            <a:r>
              <a:rPr lang="en-GB" sz="2400">
                <a:ea typeface="+mn-lt"/>
                <a:cs typeface="+mn-lt"/>
              </a:rPr>
              <a:t> </a:t>
            </a:r>
            <a:endParaRPr lang="en-GB" sz="240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sz="2400" err="1">
                <a:solidFill>
                  <a:srgbClr val="000000"/>
                </a:solidFill>
                <a:ea typeface="+mn-lt"/>
                <a:cs typeface="+mn-lt"/>
              </a:rPr>
              <a:t>Gwella</a:t>
            </a:r>
            <a:r>
              <a:rPr lang="en-GB" sz="240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00000"/>
                </a:solidFill>
                <a:ea typeface="+mn-lt"/>
                <a:cs typeface="+mn-lt"/>
              </a:rPr>
              <a:t>Dulliau</a:t>
            </a:r>
            <a:r>
              <a:rPr lang="en-GB" sz="240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00000"/>
                </a:solidFill>
                <a:ea typeface="+mn-lt"/>
                <a:cs typeface="+mn-lt"/>
              </a:rPr>
              <a:t>Cofio</a:t>
            </a:r>
            <a:r>
              <a:rPr lang="en-GB" sz="240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00000"/>
                </a:solidFill>
                <a:ea typeface="+mn-lt"/>
                <a:cs typeface="+mn-lt"/>
              </a:rPr>
              <a:t>Gwybodaeth</a:t>
            </a:r>
            <a:r>
              <a:rPr lang="en-GB" sz="2400">
                <a:solidFill>
                  <a:srgbClr val="000000"/>
                </a:solidFill>
                <a:ea typeface="+mn-lt"/>
                <a:cs typeface="+mn-lt"/>
              </a:rPr>
              <a:t>. </a:t>
            </a:r>
          </a:p>
          <a:p>
            <a:pPr marL="0" indent="0">
              <a:buNone/>
            </a:pPr>
            <a:endParaRPr lang="en-GB" sz="2400">
              <a:solidFill>
                <a:srgbClr val="0D0D0D"/>
              </a:solidFill>
              <a:ea typeface="+mn-lt"/>
              <a:cs typeface="+mn-lt"/>
            </a:endParaRPr>
          </a:p>
          <a:p>
            <a:r>
              <a:rPr lang="en-GB" sz="2400" b="1" err="1">
                <a:solidFill>
                  <a:srgbClr val="0D0D0D"/>
                </a:solidFill>
                <a:ea typeface="+mn-lt"/>
                <a:cs typeface="+mn-lt"/>
              </a:rPr>
              <a:t>Storiau</a:t>
            </a:r>
            <a:r>
              <a:rPr lang="en-GB" sz="2400" b="1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en-GB" sz="2400" b="1" err="1">
                <a:solidFill>
                  <a:srgbClr val="0D0D0D"/>
                </a:solidFill>
                <a:ea typeface="+mn-lt"/>
                <a:cs typeface="+mn-lt"/>
              </a:rPr>
              <a:t>Personol</a:t>
            </a:r>
            <a:r>
              <a:rPr lang="en-GB" sz="2400" b="1">
                <a:solidFill>
                  <a:srgbClr val="0D0D0D"/>
                </a:solidFill>
                <a:ea typeface="+mn-lt"/>
                <a:cs typeface="+mn-lt"/>
              </a:rPr>
              <a:t> a </a:t>
            </a:r>
            <a:r>
              <a:rPr lang="en-GB" sz="2400" b="1" err="1">
                <a:solidFill>
                  <a:srgbClr val="0D0D0D"/>
                </a:solidFill>
                <a:ea typeface="+mn-lt"/>
                <a:cs typeface="+mn-lt"/>
              </a:rPr>
              <a:t>Thysteb</a:t>
            </a:r>
            <a:r>
              <a:rPr lang="en-GB" sz="2400" b="1">
                <a:solidFill>
                  <a:srgbClr val="0D0D0D"/>
                </a:solidFill>
                <a:ea typeface="+mn-lt"/>
                <a:cs typeface="+mn-lt"/>
              </a:rPr>
              <a:t> (testimonials)</a:t>
            </a:r>
            <a:r>
              <a:rPr lang="en-GB" sz="2400">
                <a:solidFill>
                  <a:srgbClr val="0D0D0D"/>
                </a:solidFill>
                <a:ea typeface="+mn-lt"/>
                <a:cs typeface="+mn-lt"/>
              </a:rPr>
              <a:t> – </a:t>
            </a:r>
            <a:r>
              <a:rPr lang="en-GB" sz="2400" err="1">
                <a:solidFill>
                  <a:srgbClr val="0D0D0D"/>
                </a:solidFill>
                <a:ea typeface="+mn-lt"/>
                <a:cs typeface="+mn-lt"/>
              </a:rPr>
              <a:t>profi</a:t>
            </a:r>
            <a:r>
              <a:rPr lang="en-GB" sz="240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D0D0D"/>
                </a:solidFill>
                <a:ea typeface="+mn-lt"/>
                <a:cs typeface="+mn-lt"/>
              </a:rPr>
              <a:t>buddion</a:t>
            </a:r>
            <a:r>
              <a:rPr lang="en-GB" sz="240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D0D0D"/>
                </a:solidFill>
                <a:ea typeface="+mn-lt"/>
                <a:cs typeface="+mn-lt"/>
              </a:rPr>
              <a:t>symud</a:t>
            </a:r>
            <a:r>
              <a:rPr lang="en-GB" sz="240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D0D0D"/>
                </a:solidFill>
                <a:ea typeface="+mn-lt"/>
                <a:cs typeface="+mn-lt"/>
              </a:rPr>
              <a:t>tra'n</a:t>
            </a:r>
            <a:r>
              <a:rPr lang="en-GB" sz="2400">
                <a:solidFill>
                  <a:srgbClr val="0D0D0D"/>
                </a:solidFill>
                <a:ea typeface="+mn-lt"/>
                <a:cs typeface="+mn-lt"/>
              </a:rPr>
              <a:t> y </a:t>
            </a:r>
            <a:r>
              <a:rPr lang="en-GB" sz="2400" err="1">
                <a:solidFill>
                  <a:srgbClr val="0D0D0D"/>
                </a:solidFill>
                <a:ea typeface="+mn-lt"/>
                <a:cs typeface="+mn-lt"/>
              </a:rPr>
              <a:t>Brifysgol</a:t>
            </a:r>
            <a:r>
              <a:rPr lang="en-GB" sz="2400">
                <a:solidFill>
                  <a:srgbClr val="0D0D0D"/>
                </a:solidFill>
                <a:ea typeface="+mn-lt"/>
                <a:cs typeface="+mn-lt"/>
              </a:rPr>
              <a:t>. </a:t>
            </a:r>
            <a:endParaRPr lang="en-GB" sz="240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sz="2400" b="1" err="1">
                <a:ea typeface="+mn-lt"/>
                <a:cs typeface="+mn-lt"/>
              </a:rPr>
              <a:t>Strategaethau</a:t>
            </a:r>
            <a:r>
              <a:rPr lang="en-GB" sz="2400" b="1">
                <a:ea typeface="+mn-lt"/>
                <a:cs typeface="+mn-lt"/>
              </a:rPr>
              <a:t> </a:t>
            </a:r>
            <a:r>
              <a:rPr lang="en-GB" sz="2400" b="1" err="1">
                <a:ea typeface="+mn-lt"/>
                <a:cs typeface="+mn-lt"/>
              </a:rPr>
              <a:t>Ymarferol</a:t>
            </a:r>
            <a:r>
              <a:rPr lang="en-GB" sz="2400" b="1">
                <a:ea typeface="+mn-lt"/>
                <a:cs typeface="+mn-lt"/>
              </a:rPr>
              <a:t> </a:t>
            </a:r>
            <a:r>
              <a:rPr lang="en-GB" sz="2400" err="1">
                <a:solidFill>
                  <a:srgbClr val="0D0D0D"/>
                </a:solidFill>
                <a:ea typeface="+mn-lt"/>
                <a:cs typeface="+mn-lt"/>
              </a:rPr>
              <a:t>fel</a:t>
            </a:r>
            <a:r>
              <a:rPr lang="en-GB" sz="240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D0D0D"/>
                </a:solidFill>
                <a:ea typeface="+mn-lt"/>
                <a:cs typeface="+mn-lt"/>
              </a:rPr>
              <a:t>gellid</a:t>
            </a:r>
            <a:r>
              <a:rPr lang="en-GB" sz="240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D0D0D"/>
                </a:solidFill>
                <a:ea typeface="+mn-lt"/>
                <a:cs typeface="+mn-lt"/>
              </a:rPr>
              <a:t>cynnwys</a:t>
            </a:r>
            <a:r>
              <a:rPr lang="en-GB" sz="240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D0D0D"/>
                </a:solidFill>
                <a:ea typeface="+mn-lt"/>
                <a:cs typeface="+mn-lt"/>
              </a:rPr>
              <a:t>symud</a:t>
            </a:r>
            <a:r>
              <a:rPr lang="en-GB" sz="2400">
                <a:solidFill>
                  <a:srgbClr val="0D0D0D"/>
                </a:solidFill>
                <a:ea typeface="+mn-lt"/>
                <a:cs typeface="+mn-lt"/>
              </a:rPr>
              <a:t> </a:t>
            </a:r>
            <a:r>
              <a:rPr lang="en-GB" sz="2400" err="1">
                <a:solidFill>
                  <a:srgbClr val="0D0D0D"/>
                </a:solidFill>
                <a:ea typeface="+mn-lt"/>
                <a:cs typeface="+mn-lt"/>
              </a:rPr>
              <a:t>i</a:t>
            </a:r>
            <a:r>
              <a:rPr lang="en-GB" sz="240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D0D0D"/>
                </a:solidFill>
                <a:ea typeface="+mn-lt"/>
                <a:cs typeface="+mn-lt"/>
              </a:rPr>
              <a:t>batrwm</a:t>
            </a:r>
            <a:r>
              <a:rPr lang="en-GB" sz="240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D0D0D"/>
                </a:solidFill>
                <a:ea typeface="+mn-lt"/>
                <a:cs typeface="+mn-lt"/>
              </a:rPr>
              <a:t>naturiol</a:t>
            </a:r>
            <a:r>
              <a:rPr lang="en-GB" sz="240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D0D0D"/>
                </a:solidFill>
                <a:ea typeface="+mn-lt"/>
                <a:cs typeface="+mn-lt"/>
              </a:rPr>
              <a:t>pob</a:t>
            </a:r>
            <a:r>
              <a:rPr lang="en-GB" sz="2400">
                <a:solidFill>
                  <a:srgbClr val="0D0D0D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rgbClr val="0D0D0D"/>
                </a:solidFill>
                <a:ea typeface="+mn-lt"/>
                <a:cs typeface="+mn-lt"/>
              </a:rPr>
              <a:t>dydd</a:t>
            </a:r>
            <a:r>
              <a:rPr lang="en-GB" sz="2400">
                <a:solidFill>
                  <a:srgbClr val="0D0D0D"/>
                </a:solidFill>
                <a:ea typeface="+mn-lt"/>
                <a:cs typeface="+mn-lt"/>
              </a:rPr>
              <a:t>.</a:t>
            </a:r>
          </a:p>
          <a:p>
            <a:endParaRPr lang="en-GB" sz="2400">
              <a:solidFill>
                <a:srgbClr val="0D0D0D"/>
              </a:solidFill>
              <a:ea typeface="+mn-lt"/>
              <a:cs typeface="+mn-lt"/>
            </a:endParaRPr>
          </a:p>
          <a:p>
            <a:endParaRPr lang="en-GB" sz="2400">
              <a:solidFill>
                <a:srgbClr val="0D0D0D"/>
              </a:solidFill>
              <a:ea typeface="+mn-lt"/>
              <a:cs typeface="+mn-lt"/>
            </a:endParaRPr>
          </a:p>
          <a:p>
            <a:endParaRPr lang="en-GB" sz="2400">
              <a:solidFill>
                <a:srgbClr val="0D0D0D"/>
              </a:solidFill>
              <a:ea typeface="+mn-lt"/>
              <a:cs typeface="+mn-lt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657B4C9-8206-F97B-F7BE-AB4B1F460C94}"/>
              </a:ext>
            </a:extLst>
          </p:cNvPr>
          <p:cNvSpPr txBox="1">
            <a:spLocks/>
          </p:cNvSpPr>
          <p:nvPr/>
        </p:nvSpPr>
        <p:spPr>
          <a:xfrm>
            <a:off x="6618758" y="1256773"/>
            <a:ext cx="5573739" cy="50059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>
                <a:ea typeface="+mn-lt"/>
                <a:cs typeface="+mn-lt"/>
              </a:rPr>
              <a:t>Social Benefits of Movement</a:t>
            </a:r>
            <a:endParaRPr lang="en-GB" sz="240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sz="2400">
                <a:ea typeface="+mn-lt"/>
                <a:cs typeface="+mn-lt"/>
              </a:rPr>
              <a:t>Stress Release Through Movement</a:t>
            </a:r>
          </a:p>
          <a:p>
            <a:r>
              <a:rPr lang="en-GB" sz="2400">
                <a:ea typeface="+mn-lt"/>
                <a:cs typeface="+mn-lt"/>
              </a:rPr>
              <a:t>Processing Ideas and Creativity</a:t>
            </a:r>
            <a:endParaRPr lang="en-GB" sz="240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sz="2400">
                <a:solidFill>
                  <a:srgbClr val="000000"/>
                </a:solidFill>
                <a:ea typeface="+mn-lt"/>
                <a:cs typeface="+mn-lt"/>
              </a:rPr>
              <a:t>Enhanced</a:t>
            </a:r>
            <a:r>
              <a:rPr lang="en-GB" sz="2400">
                <a:ea typeface="+mn-lt"/>
                <a:cs typeface="+mn-lt"/>
              </a:rPr>
              <a:t> i</a:t>
            </a:r>
            <a:r>
              <a:rPr lang="en-GB" sz="2400">
                <a:solidFill>
                  <a:srgbClr val="0D0D0D"/>
                </a:solidFill>
                <a:ea typeface="+mn-lt"/>
                <a:cs typeface="+mn-lt"/>
              </a:rPr>
              <a:t>nformation retention.</a:t>
            </a:r>
            <a:endParaRPr lang="en-GB" sz="240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2400">
              <a:solidFill>
                <a:srgbClr val="0D0D0D"/>
              </a:solidFill>
              <a:ea typeface="+mn-lt"/>
              <a:cs typeface="+mn-lt"/>
            </a:endParaRPr>
          </a:p>
          <a:p>
            <a:r>
              <a:rPr lang="en-GB" sz="2400" b="1">
                <a:solidFill>
                  <a:srgbClr val="0D0D0D"/>
                </a:solidFill>
                <a:ea typeface="+mn-lt"/>
                <a:cs typeface="+mn-lt"/>
              </a:rPr>
              <a:t>Personal stories and testimonials</a:t>
            </a:r>
            <a:r>
              <a:rPr lang="en-GB" sz="2400">
                <a:solidFill>
                  <a:srgbClr val="0D0D0D"/>
                </a:solidFill>
                <a:ea typeface="+mn-lt"/>
                <a:cs typeface="+mn-lt"/>
              </a:rPr>
              <a:t> – experiencing the benefits of movement in university life</a:t>
            </a:r>
            <a:endParaRPr lang="en-GB" sz="2400">
              <a:ea typeface="Calibri"/>
              <a:cs typeface="Calibri"/>
            </a:endParaRPr>
          </a:p>
          <a:p>
            <a:r>
              <a:rPr lang="en-GB" sz="2400" b="1">
                <a:ea typeface="+mn-lt"/>
                <a:cs typeface="+mn-lt"/>
              </a:rPr>
              <a:t>Practical Tips and Strategies </a:t>
            </a:r>
            <a:r>
              <a:rPr lang="en-GB" sz="2400">
                <a:solidFill>
                  <a:srgbClr val="0D0D0D"/>
                </a:solidFill>
                <a:ea typeface="+mn-lt"/>
                <a:cs typeface="+mn-lt"/>
              </a:rPr>
              <a:t>for incorporating movement into daily routine</a:t>
            </a:r>
          </a:p>
          <a:p>
            <a:endParaRPr lang="en-GB" sz="2400">
              <a:solidFill>
                <a:srgbClr val="0D0D0D"/>
              </a:solidFill>
              <a:ea typeface="+mn-lt"/>
              <a:cs typeface="+mn-lt"/>
            </a:endParaRPr>
          </a:p>
          <a:p>
            <a:endParaRPr lang="en-GB" sz="2400">
              <a:solidFill>
                <a:srgbClr val="0D0D0D"/>
              </a:solidFill>
              <a:ea typeface="+mn-lt"/>
              <a:cs typeface="+mn-lt"/>
            </a:endParaRPr>
          </a:p>
          <a:p>
            <a:endParaRPr lang="en-GB" sz="2400">
              <a:solidFill>
                <a:srgbClr val="0D0D0D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047632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16</Slides>
  <Notes>5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Office Theme</vt:lpstr>
      <vt:lpstr>Custom Design</vt:lpstr>
      <vt:lpstr>1_Custom Design</vt:lpstr>
      <vt:lpstr>Learning in the digital era Dysgu yn yr oes digidol  Level / Lefel  4 Study Skills / Sgiliau Astudio </vt:lpstr>
      <vt:lpstr>PowerPoint Presentation</vt:lpstr>
      <vt:lpstr>Let's delve into the exciting world of vlogging!</vt:lpstr>
      <vt:lpstr>Introduction to Vlogging: </vt:lpstr>
      <vt:lpstr>Vlogging is not about showcasing perfection but about...</vt:lpstr>
      <vt:lpstr>TASK: Create a Vlog</vt:lpstr>
      <vt:lpstr>Creative Task in pairs/triads</vt:lpstr>
      <vt:lpstr>PLAN your vlog</vt:lpstr>
      <vt:lpstr>Enhancing Your Vlog Visuals for Impact!</vt:lpstr>
      <vt:lpstr>FILM your Vlog</vt:lpstr>
      <vt:lpstr>Enhancing Your Vlog Visuals for Impact!</vt:lpstr>
      <vt:lpstr>Edit your vlog </vt:lpstr>
      <vt:lpstr>Share &amp; Feedback  Rhannu ac Adborth </vt:lpstr>
      <vt:lpstr>Crafting Compelling Content: </vt:lpstr>
      <vt:lpstr>Reminder of how to use AI</vt:lpstr>
      <vt:lpstr>Pethau i ystyried / Things to consider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revision>1</cp:revision>
  <cp:lastPrinted>2022-09-04T21:06:10Z</cp:lastPrinted>
  <dcterms:created xsi:type="dcterms:W3CDTF">2019-09-12T10:20:23Z</dcterms:created>
  <dcterms:modified xsi:type="dcterms:W3CDTF">2025-02-03T14:58:11Z</dcterms:modified>
</cp:coreProperties>
</file>