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264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153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024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262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494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654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690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115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671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60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3466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112520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7415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4774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268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5870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338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E80F8A2-BFC7-4415-9ADF-43DF4E672F1D}" type="datetimeFigureOut">
              <a:rPr lang="en-GB" smtClean="0"/>
              <a:t>08/11/2021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82746-BBB2-452D-B16E-E40B0DFFEA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2270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333E7-899B-4018-9982-4E2D1C9A576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Information on Assessment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D2A9E1-06F0-4723-9B32-67778EE571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20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A85B9-49A5-46EB-84D8-B37BC313E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2 – Online MCQ Exam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88200A-4144-4484-AE03-2D1C944BE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Important information. </a:t>
            </a:r>
          </a:p>
          <a:p>
            <a:endParaRPr lang="en-GB" dirty="0"/>
          </a:p>
          <a:p>
            <a:r>
              <a:rPr lang="en-GB" dirty="0"/>
              <a:t>Date: Tuesday 18th January 2022 </a:t>
            </a:r>
          </a:p>
          <a:p>
            <a:endParaRPr lang="en-GB" dirty="0"/>
          </a:p>
          <a:p>
            <a:r>
              <a:rPr lang="en-GB" dirty="0"/>
              <a:t>Start Time: 10 am. </a:t>
            </a:r>
          </a:p>
          <a:p>
            <a:r>
              <a:rPr lang="en-GB" dirty="0"/>
              <a:t>End Time: 11 am. </a:t>
            </a:r>
          </a:p>
          <a:p>
            <a:endParaRPr lang="en-GB" dirty="0"/>
          </a:p>
          <a:p>
            <a:r>
              <a:rPr lang="en-GB" dirty="0"/>
              <a:t>1 hour. </a:t>
            </a:r>
          </a:p>
          <a:p>
            <a:endParaRPr lang="en-GB" dirty="0"/>
          </a:p>
          <a:p>
            <a:r>
              <a:rPr lang="en-GB" dirty="0"/>
              <a:t>50% of module mark. </a:t>
            </a:r>
          </a:p>
        </p:txBody>
      </p:sp>
    </p:spTree>
    <p:extLst>
      <p:ext uri="{BB962C8B-B14F-4D97-AF65-F5344CB8AC3E}">
        <p14:creationId xmlns:p14="http://schemas.microsoft.com/office/powerpoint/2010/main" val="35620464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F91D7-F499-47A7-83E7-937583EE5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2 – Online MCQ Exam.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17EEA3-247F-4C3D-8699-7242C4BA5D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Questions will be released on Moodle at 10 am on the 18</a:t>
            </a:r>
            <a:r>
              <a:rPr lang="en-GB" baseline="30000" dirty="0"/>
              <a:t>th</a:t>
            </a:r>
            <a:r>
              <a:rPr lang="en-GB" dirty="0"/>
              <a:t> January. </a:t>
            </a:r>
          </a:p>
          <a:p>
            <a:endParaRPr lang="en-GB" dirty="0"/>
          </a:p>
          <a:p>
            <a:r>
              <a:rPr lang="en-GB" dirty="0"/>
              <a:t>Microsoft Word Document – Multiple Choice Question. </a:t>
            </a:r>
          </a:p>
          <a:p>
            <a:endParaRPr lang="en-GB" dirty="0"/>
          </a:p>
          <a:p>
            <a:r>
              <a:rPr lang="en-GB" dirty="0"/>
              <a:t>Turnitin Portal will also open at 10 am on the 18</a:t>
            </a:r>
            <a:r>
              <a:rPr lang="en-GB" baseline="30000" dirty="0"/>
              <a:t>th</a:t>
            </a:r>
            <a:r>
              <a:rPr lang="en-GB" dirty="0"/>
              <a:t> January and it will close at 11 am. </a:t>
            </a:r>
          </a:p>
          <a:p>
            <a:endParaRPr lang="en-GB" dirty="0"/>
          </a:p>
          <a:p>
            <a:r>
              <a:rPr lang="en-GB" dirty="0"/>
              <a:t>60 questions – not negatively marked – all 60 questions will be based on Biological Psychology Lectures only – BUT ALL OF THE LECTURES. </a:t>
            </a:r>
          </a:p>
          <a:p>
            <a:endParaRPr lang="en-GB" dirty="0"/>
          </a:p>
          <a:p>
            <a:r>
              <a:rPr lang="en-GB" dirty="0"/>
              <a:t>Clearly indicated text boxes in which </a:t>
            </a:r>
            <a:r>
              <a:rPr lang="en-GB"/>
              <a:t>you input </a:t>
            </a:r>
            <a:r>
              <a:rPr lang="en-GB" dirty="0"/>
              <a:t>the answer to each question. </a:t>
            </a:r>
          </a:p>
          <a:p>
            <a:endParaRPr lang="en-GB" dirty="0"/>
          </a:p>
          <a:p>
            <a:r>
              <a:rPr lang="en-GB" dirty="0"/>
              <a:t>Remember to save your answers and then place on the Turnitin. </a:t>
            </a:r>
          </a:p>
        </p:txBody>
      </p:sp>
    </p:spTree>
    <p:extLst>
      <p:ext uri="{BB962C8B-B14F-4D97-AF65-F5344CB8AC3E}">
        <p14:creationId xmlns:p14="http://schemas.microsoft.com/office/powerpoint/2010/main" val="31946607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</TotalTime>
  <Words>140</Words>
  <Application>Microsoft Office PowerPoint</Application>
  <PresentationFormat>Widescreen</PresentationFormat>
  <Paragraphs>24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Century Gothic</vt:lpstr>
      <vt:lpstr>Wingdings 3</vt:lpstr>
      <vt:lpstr>Ion</vt:lpstr>
      <vt:lpstr>Information on Assessment 2</vt:lpstr>
      <vt:lpstr>Assessment 2 – Online MCQ Exam</vt:lpstr>
      <vt:lpstr>Assessment 2 – Online MCQ Exam.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on Assessment 2</dc:title>
  <dc:creator>Stuart Jones</dc:creator>
  <cp:lastModifiedBy>Stuart Jones</cp:lastModifiedBy>
  <cp:revision>1</cp:revision>
  <dcterms:created xsi:type="dcterms:W3CDTF">2021-11-08T20:58:49Z</dcterms:created>
  <dcterms:modified xsi:type="dcterms:W3CDTF">2021-11-08T21:09:37Z</dcterms:modified>
</cp:coreProperties>
</file>