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4D1A41-B7B3-8569-607C-72EDD9296C94}" v="11593" dt="2022-03-21T22:48:15.237"/>
    <p1510:client id="{D4A212B4-2557-BF4F-B9BF-AA8508E20EEE}" v="12" dt="2022-03-21T17:26:46.767"/>
    <p1510:client id="{DF9CCE6F-9DA8-5721-E8D5-D1F3A4A1E1AB}" v="773" dt="2022-03-22T17:56:10.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yl Codner (1920974)" userId="S::1920974@student.uwtsd.ac.uk::3975610d-a766-4556-95c3-751790146f0b" providerId="AD" clId="Web-{FC586810-6ADE-D557-9B50-7428D543FFA6}"/>
    <pc:docChg chg="modSld">
      <pc:chgData name="Cheryl Codner (1920974)" userId="S::1920974@student.uwtsd.ac.uk::3975610d-a766-4556-95c3-751790146f0b" providerId="AD" clId="Web-{FC586810-6ADE-D557-9B50-7428D543FFA6}" dt="2022-03-15T00:18:26.907" v="1330" actId="20577"/>
      <pc:docMkLst>
        <pc:docMk/>
      </pc:docMkLst>
      <pc:sldChg chg="addSp delSp modSp">
        <pc:chgData name="Cheryl Codner (1920974)" userId="S::1920974@student.uwtsd.ac.uk::3975610d-a766-4556-95c3-751790146f0b" providerId="AD" clId="Web-{FC586810-6ADE-D557-9B50-7428D543FFA6}" dt="2022-03-15T00:18:26.907" v="1330" actId="20577"/>
        <pc:sldMkLst>
          <pc:docMk/>
          <pc:sldMk cId="3695339787" sldId="258"/>
        </pc:sldMkLst>
        <pc:spChg chg="mod">
          <ac:chgData name="Cheryl Codner (1920974)" userId="S::1920974@student.uwtsd.ac.uk::3975610d-a766-4556-95c3-751790146f0b" providerId="AD" clId="Web-{FC586810-6ADE-D557-9B50-7428D543FFA6}" dt="2022-03-15T00:17:20.140" v="1327" actId="1076"/>
          <ac:spMkLst>
            <pc:docMk/>
            <pc:sldMk cId="3695339787" sldId="258"/>
            <ac:spMk id="7" creationId="{966A0F1E-7185-402D-85D9-C1CBACB40197}"/>
          </ac:spMkLst>
        </pc:spChg>
        <pc:spChg chg="add del mod">
          <ac:chgData name="Cheryl Codner (1920974)" userId="S::1920974@student.uwtsd.ac.uk::3975610d-a766-4556-95c3-751790146f0b" providerId="AD" clId="Web-{FC586810-6ADE-D557-9B50-7428D543FFA6}" dt="2022-03-15T00:15:14.028" v="1326" actId="1076"/>
          <ac:spMkLst>
            <pc:docMk/>
            <pc:sldMk cId="3695339787" sldId="258"/>
            <ac:spMk id="8" creationId="{1D1DA647-7988-4938-BB09-4E8D59FBBAA1}"/>
          </ac:spMkLst>
        </pc:spChg>
        <pc:spChg chg="add mod">
          <ac:chgData name="Cheryl Codner (1920974)" userId="S::1920974@student.uwtsd.ac.uk::3975610d-a766-4556-95c3-751790146f0b" providerId="AD" clId="Web-{FC586810-6ADE-D557-9B50-7428D543FFA6}" dt="2022-03-15T00:18:26.907" v="1330" actId="20577"/>
          <ac:spMkLst>
            <pc:docMk/>
            <pc:sldMk cId="3695339787" sldId="258"/>
            <ac:spMk id="10" creationId="{532FDCB2-1B50-4C0F-9FF9-D56B4D4C36B3}"/>
          </ac:spMkLst>
        </pc:spChg>
        <pc:spChg chg="add mod">
          <ac:chgData name="Cheryl Codner (1920974)" userId="S::1920974@student.uwtsd.ac.uk::3975610d-a766-4556-95c3-751790146f0b" providerId="AD" clId="Web-{FC586810-6ADE-D557-9B50-7428D543FFA6}" dt="2022-03-15T00:13:32.135" v="1316" actId="14100"/>
          <ac:spMkLst>
            <pc:docMk/>
            <pc:sldMk cId="3695339787" sldId="258"/>
            <ac:spMk id="12" creationId="{7F7AA905-FEC4-4617-8D81-B0001807D464}"/>
          </ac:spMkLst>
        </pc:spChg>
        <pc:cxnChg chg="mod">
          <ac:chgData name="Cheryl Codner (1920974)" userId="S::1920974@student.uwtsd.ac.uk::3975610d-a766-4556-95c3-751790146f0b" providerId="AD" clId="Web-{FC586810-6ADE-D557-9B50-7428D543FFA6}" dt="2022-03-14T21:08:12.917" v="141" actId="14100"/>
          <ac:cxnSpMkLst>
            <pc:docMk/>
            <pc:sldMk cId="3695339787" sldId="258"/>
            <ac:cxnSpMk id="4" creationId="{CA3BF644-0ED2-42A4-A2B3-5CAA49BE47D3}"/>
          </ac:cxnSpMkLst>
        </pc:cxnChg>
        <pc:cxnChg chg="add mod">
          <ac:chgData name="Cheryl Codner (1920974)" userId="S::1920974@student.uwtsd.ac.uk::3975610d-a766-4556-95c3-751790146f0b" providerId="AD" clId="Web-{FC586810-6ADE-D557-9B50-7428D543FFA6}" dt="2022-03-14T21:10:02.471" v="144" actId="14100"/>
          <ac:cxnSpMkLst>
            <pc:docMk/>
            <pc:sldMk cId="3695339787" sldId="258"/>
            <ac:cxnSpMk id="6" creationId="{EB02CC0D-6F96-4021-B4DD-6A7B8B5FADA5}"/>
          </ac:cxnSpMkLst>
        </pc:cxnChg>
        <pc:cxnChg chg="add mod">
          <ac:chgData name="Cheryl Codner (1920974)" userId="S::1920974@student.uwtsd.ac.uk::3975610d-a766-4556-95c3-751790146f0b" providerId="AD" clId="Web-{FC586810-6ADE-D557-9B50-7428D543FFA6}" dt="2022-03-14T22:22:56.454" v="636" actId="14100"/>
          <ac:cxnSpMkLst>
            <pc:docMk/>
            <pc:sldMk cId="3695339787" sldId="258"/>
            <ac:cxnSpMk id="9" creationId="{9F985887-B86E-41A0-B921-E7A1DAC7F83F}"/>
          </ac:cxnSpMkLst>
        </pc:cxnChg>
        <pc:cxnChg chg="add mod">
          <ac:chgData name="Cheryl Codner (1920974)" userId="S::1920974@student.uwtsd.ac.uk::3975610d-a766-4556-95c3-751790146f0b" providerId="AD" clId="Web-{FC586810-6ADE-D557-9B50-7428D543FFA6}" dt="2022-03-14T23:42:16.823" v="1014" actId="14100"/>
          <ac:cxnSpMkLst>
            <pc:docMk/>
            <pc:sldMk cId="3695339787" sldId="258"/>
            <ac:cxnSpMk id="11" creationId="{51DC384E-C454-4CC7-95EF-087D8DBC62BB}"/>
          </ac:cxnSpMkLst>
        </pc:cxnChg>
      </pc:sldChg>
    </pc:docChg>
  </pc:docChgLst>
  <pc:docChgLst>
    <pc:chgData name="Cheryl Codner (1920974)" userId="S::1920974@student.uwtsd.ac.uk::3975610d-a766-4556-95c3-751790146f0b" providerId="AD" clId="Web-{AE89B7C3-34AD-007A-9214-FB22957A8286}"/>
    <pc:docChg chg="modSld addMainMaster delMainMaster">
      <pc:chgData name="Cheryl Codner (1920974)" userId="S::1920974@student.uwtsd.ac.uk::3975610d-a766-4556-95c3-751790146f0b" providerId="AD" clId="Web-{AE89B7C3-34AD-007A-9214-FB22957A8286}" dt="2022-03-08T20:34:17.718" v="5"/>
      <pc:docMkLst>
        <pc:docMk/>
      </pc:docMkLst>
      <pc:sldChg chg="delSp modSp mod modClrScheme delDesignElem chgLayout">
        <pc:chgData name="Cheryl Codner (1920974)" userId="S::1920974@student.uwtsd.ac.uk::3975610d-a766-4556-95c3-751790146f0b" providerId="AD" clId="Web-{AE89B7C3-34AD-007A-9214-FB22957A8286}" dt="2022-03-08T20:34:17.718" v="5"/>
        <pc:sldMkLst>
          <pc:docMk/>
          <pc:sldMk cId="109857222" sldId="256"/>
        </pc:sldMkLst>
        <pc:spChg chg="mod ord">
          <ac:chgData name="Cheryl Codner (1920974)" userId="S::1920974@student.uwtsd.ac.uk::3975610d-a766-4556-95c3-751790146f0b" providerId="AD" clId="Web-{AE89B7C3-34AD-007A-9214-FB22957A8286}" dt="2022-03-08T20:34:17.718" v="5"/>
          <ac:spMkLst>
            <pc:docMk/>
            <pc:sldMk cId="109857222" sldId="256"/>
            <ac:spMk id="2" creationId="{00000000-0000-0000-0000-000000000000}"/>
          </ac:spMkLst>
        </pc:spChg>
        <pc:spChg chg="del">
          <ac:chgData name="Cheryl Codner (1920974)" userId="S::1920974@student.uwtsd.ac.uk::3975610d-a766-4556-95c3-751790146f0b" providerId="AD" clId="Web-{AE89B7C3-34AD-007A-9214-FB22957A8286}" dt="2022-03-08T20:34:17.718" v="5"/>
          <ac:spMkLst>
            <pc:docMk/>
            <pc:sldMk cId="109857222" sldId="256"/>
            <ac:spMk id="82" creationId="{4E5B79A0-69AD-4CBD-897F-32C7A2BA2FBB}"/>
          </ac:spMkLst>
        </pc:spChg>
        <pc:spChg chg="del">
          <ac:chgData name="Cheryl Codner (1920974)" userId="S::1920974@student.uwtsd.ac.uk::3975610d-a766-4556-95c3-751790146f0b" providerId="AD" clId="Web-{AE89B7C3-34AD-007A-9214-FB22957A8286}" dt="2022-03-08T20:34:17.718" v="5"/>
          <ac:spMkLst>
            <pc:docMk/>
            <pc:sldMk cId="109857222" sldId="256"/>
            <ac:spMk id="83" creationId="{74270B3E-3C96-4381-9F21-EC83F1E1A0FD}"/>
          </ac:spMkLst>
        </pc:spChg>
        <pc:spChg chg="del">
          <ac:chgData name="Cheryl Codner (1920974)" userId="S::1920974@student.uwtsd.ac.uk::3975610d-a766-4556-95c3-751790146f0b" providerId="AD" clId="Web-{AE89B7C3-34AD-007A-9214-FB22957A8286}" dt="2022-03-08T20:34:17.718" v="5"/>
          <ac:spMkLst>
            <pc:docMk/>
            <pc:sldMk cId="109857222" sldId="256"/>
            <ac:spMk id="85" creationId="{7C2F33EB-E7CB-4EE9-BBBF-D632F5C00EAE}"/>
          </ac:spMkLst>
        </pc:spChg>
        <pc:cxnChg chg="del">
          <ac:chgData name="Cheryl Codner (1920974)" userId="S::1920974@student.uwtsd.ac.uk::3975610d-a766-4556-95c3-751790146f0b" providerId="AD" clId="Web-{AE89B7C3-34AD-007A-9214-FB22957A8286}" dt="2022-03-08T20:34:17.718" v="5"/>
          <ac:cxnSpMkLst>
            <pc:docMk/>
            <pc:sldMk cId="109857222" sldId="256"/>
            <ac:cxnSpMk id="84" creationId="{071DF4C0-7A22-4E59-9E9C-BD2E245364DD}"/>
          </ac:cxnSpMkLst>
        </pc:cxnChg>
      </pc:sldChg>
      <pc:sldChg chg="delSp modSp mod modClrScheme delDesignElem chgLayout">
        <pc:chgData name="Cheryl Codner (1920974)" userId="S::1920974@student.uwtsd.ac.uk::3975610d-a766-4556-95c3-751790146f0b" providerId="AD" clId="Web-{AE89B7C3-34AD-007A-9214-FB22957A8286}" dt="2022-03-08T20:34:17.718" v="5"/>
        <pc:sldMkLst>
          <pc:docMk/>
          <pc:sldMk cId="401433030" sldId="257"/>
        </pc:sldMkLst>
        <pc:spChg chg="mod ord">
          <ac:chgData name="Cheryl Codner (1920974)" userId="S::1920974@student.uwtsd.ac.uk::3975610d-a766-4556-95c3-751790146f0b" providerId="AD" clId="Web-{AE89B7C3-34AD-007A-9214-FB22957A8286}" dt="2022-03-08T20:34:17.718" v="5"/>
          <ac:spMkLst>
            <pc:docMk/>
            <pc:sldMk cId="401433030" sldId="257"/>
            <ac:spMk id="2" creationId="{5EF418C9-83E4-4D1C-9F33-3695CF531A91}"/>
          </ac:spMkLst>
        </pc:spChg>
        <pc:spChg chg="del">
          <ac:chgData name="Cheryl Codner (1920974)" userId="S::1920974@student.uwtsd.ac.uk::3975610d-a766-4556-95c3-751790146f0b" providerId="AD" clId="Web-{AE89B7C3-34AD-007A-9214-FB22957A8286}" dt="2022-03-08T20:34:17.718" v="5"/>
          <ac:spMkLst>
            <pc:docMk/>
            <pc:sldMk cId="401433030" sldId="257"/>
            <ac:spMk id="54" creationId="{327AB4C5-0719-4E35-87CD-199EB59E3EE5}"/>
          </ac:spMkLst>
        </pc:spChg>
        <pc:spChg chg="del">
          <ac:chgData name="Cheryl Codner (1920974)" userId="S::1920974@student.uwtsd.ac.uk::3975610d-a766-4556-95c3-751790146f0b" providerId="AD" clId="Web-{AE89B7C3-34AD-007A-9214-FB22957A8286}" dt="2022-03-08T20:34:17.718" v="5"/>
          <ac:spMkLst>
            <pc:docMk/>
            <pc:sldMk cId="401433030" sldId="257"/>
            <ac:spMk id="56" creationId="{A556136B-F847-4828-9D7C-3A2F2118B654}"/>
          </ac:spMkLst>
        </pc:spChg>
        <pc:graphicFrameChg chg="mod ord">
          <ac:chgData name="Cheryl Codner (1920974)" userId="S::1920974@student.uwtsd.ac.uk::3975610d-a766-4556-95c3-751790146f0b" providerId="AD" clId="Web-{AE89B7C3-34AD-007A-9214-FB22957A8286}" dt="2022-03-08T20:34:17.718" v="5"/>
          <ac:graphicFrameMkLst>
            <pc:docMk/>
            <pc:sldMk cId="401433030" sldId="257"/>
            <ac:graphicFrameMk id="23" creationId="{E12C557F-939F-40DB-AD60-B9EB9CF512D4}"/>
          </ac:graphicFrameMkLst>
        </pc:graphicFrameChg>
        <pc:cxnChg chg="del">
          <ac:chgData name="Cheryl Codner (1920974)" userId="S::1920974@student.uwtsd.ac.uk::3975610d-a766-4556-95c3-751790146f0b" providerId="AD" clId="Web-{AE89B7C3-34AD-007A-9214-FB22957A8286}" dt="2022-03-08T20:34:17.718" v="5"/>
          <ac:cxnSpMkLst>
            <pc:docMk/>
            <pc:sldMk cId="401433030" sldId="257"/>
            <ac:cxnSpMk id="58" creationId="{8D997AC9-EE0E-4715-BB2E-3B72C08A9D29}"/>
          </ac:cxnSpMkLst>
        </pc:cxnChg>
      </pc:sldChg>
      <pc:sldChg chg="modSp mod modClrScheme chgLayout">
        <pc:chgData name="Cheryl Codner (1920974)" userId="S::1920974@student.uwtsd.ac.uk::3975610d-a766-4556-95c3-751790146f0b" providerId="AD" clId="Web-{AE89B7C3-34AD-007A-9214-FB22957A8286}" dt="2022-03-08T20:34:17.718" v="5"/>
        <pc:sldMkLst>
          <pc:docMk/>
          <pc:sldMk cId="3695339787" sldId="258"/>
        </pc:sldMkLst>
        <pc:spChg chg="mod ord">
          <ac:chgData name="Cheryl Codner (1920974)" userId="S::1920974@student.uwtsd.ac.uk::3975610d-a766-4556-95c3-751790146f0b" providerId="AD" clId="Web-{AE89B7C3-34AD-007A-9214-FB22957A8286}" dt="2022-03-08T20:34:17.718" v="5"/>
          <ac:spMkLst>
            <pc:docMk/>
            <pc:sldMk cId="3695339787" sldId="258"/>
            <ac:spMk id="2" creationId="{37A1E65E-79C7-4F3C-AB94-EA27644C9D0F}"/>
          </ac:spMkLst>
        </pc:spChg>
        <pc:picChg chg="mod ord">
          <ac:chgData name="Cheryl Codner (1920974)" userId="S::1920974@student.uwtsd.ac.uk::3975610d-a766-4556-95c3-751790146f0b" providerId="AD" clId="Web-{AE89B7C3-34AD-007A-9214-FB22957A8286}" dt="2022-03-08T20:34:17.718" v="5"/>
          <ac:picMkLst>
            <pc:docMk/>
            <pc:sldMk cId="3695339787" sldId="258"/>
            <ac:picMk id="3" creationId="{2D8973E1-B1E4-B64C-B566-AD8F08C81287}"/>
          </ac:picMkLst>
        </pc:picChg>
      </pc:sldChg>
      <pc:sldChg chg="modSp mod modClrScheme chgLayout">
        <pc:chgData name="Cheryl Codner (1920974)" userId="S::1920974@student.uwtsd.ac.uk::3975610d-a766-4556-95c3-751790146f0b" providerId="AD" clId="Web-{AE89B7C3-34AD-007A-9214-FB22957A8286}" dt="2022-03-08T20:34:17.718" v="5"/>
        <pc:sldMkLst>
          <pc:docMk/>
          <pc:sldMk cId="729607269" sldId="259"/>
        </pc:sldMkLst>
        <pc:spChg chg="mod ord">
          <ac:chgData name="Cheryl Codner (1920974)" userId="S::1920974@student.uwtsd.ac.uk::3975610d-a766-4556-95c3-751790146f0b" providerId="AD" clId="Web-{AE89B7C3-34AD-007A-9214-FB22957A8286}" dt="2022-03-08T20:34:17.718" v="5"/>
          <ac:spMkLst>
            <pc:docMk/>
            <pc:sldMk cId="729607269" sldId="259"/>
            <ac:spMk id="2" creationId="{F49F6295-309E-4E91-A4B6-7BED6E3B4CC6}"/>
          </ac:spMkLst>
        </pc:spChg>
        <pc:spChg chg="mod ord">
          <ac:chgData name="Cheryl Codner (1920974)" userId="S::1920974@student.uwtsd.ac.uk::3975610d-a766-4556-95c3-751790146f0b" providerId="AD" clId="Web-{AE89B7C3-34AD-007A-9214-FB22957A8286}" dt="2022-03-08T20:34:17.718" v="5"/>
          <ac:spMkLst>
            <pc:docMk/>
            <pc:sldMk cId="729607269" sldId="259"/>
            <ac:spMk id="3" creationId="{328FF7DB-C11B-424D-993C-7070DCEDA852}"/>
          </ac:spMkLst>
        </pc:spChg>
      </pc:sldChg>
      <pc:sldMasterChg chg="del delSldLayout">
        <pc:chgData name="Cheryl Codner (1920974)" userId="S::1920974@student.uwtsd.ac.uk::3975610d-a766-4556-95c3-751790146f0b" providerId="AD" clId="Web-{AE89B7C3-34AD-007A-9214-FB22957A8286}" dt="2022-03-08T20:34:17.718" v="5"/>
        <pc:sldMasterMkLst>
          <pc:docMk/>
          <pc:sldMasterMk cId="1188853154" sldId="2147483735"/>
        </pc:sldMasterMkLst>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605644128" sldId="2147483724"/>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3924871169" sldId="2147483725"/>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1869918773" sldId="2147483726"/>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1121262572" sldId="2147483727"/>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2968771176" sldId="2147483728"/>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1142618237" sldId="2147483729"/>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2464894524" sldId="2147483730"/>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2607721501" sldId="2147483731"/>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1788664193" sldId="2147483732"/>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696046558" sldId="2147483733"/>
          </pc:sldLayoutMkLst>
        </pc:sldLayoutChg>
        <pc:sldLayoutChg chg="del">
          <pc:chgData name="Cheryl Codner (1920974)" userId="S::1920974@student.uwtsd.ac.uk::3975610d-a766-4556-95c3-751790146f0b" providerId="AD" clId="Web-{AE89B7C3-34AD-007A-9214-FB22957A8286}" dt="2022-03-08T20:34:17.718" v="5"/>
          <pc:sldLayoutMkLst>
            <pc:docMk/>
            <pc:sldMasterMk cId="1188853154" sldId="2147483735"/>
            <pc:sldLayoutMk cId="2725837033" sldId="2147483734"/>
          </pc:sldLayoutMkLst>
        </pc:sldLayoutChg>
      </pc:sldMasterChg>
      <pc:sldMasterChg chg="add addSldLayout modSldLayout">
        <pc:chgData name="Cheryl Codner (1920974)" userId="S::1920974@student.uwtsd.ac.uk::3975610d-a766-4556-95c3-751790146f0b" providerId="AD" clId="Web-{AE89B7C3-34AD-007A-9214-FB22957A8286}" dt="2022-03-08T20:34:17.718" v="5"/>
        <pc:sldMasterMkLst>
          <pc:docMk/>
          <pc:sldMasterMk cId="1105580631" sldId="2147483736"/>
        </pc:sldMasterMkLst>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1732997751" sldId="2147483737"/>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2106910315" sldId="2147483738"/>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3430990480" sldId="2147483739"/>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3973923081" sldId="2147483740"/>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623637314" sldId="2147483741"/>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3164413443" sldId="2147483742"/>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3841506979" sldId="2147483743"/>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3905700691" sldId="2147483744"/>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1363236440" sldId="2147483745"/>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3939670632" sldId="2147483746"/>
          </pc:sldLayoutMkLst>
        </pc:sldLayoutChg>
        <pc:sldLayoutChg chg="add mod replId">
          <pc:chgData name="Cheryl Codner (1920974)" userId="S::1920974@student.uwtsd.ac.uk::3975610d-a766-4556-95c3-751790146f0b" providerId="AD" clId="Web-{AE89B7C3-34AD-007A-9214-FB22957A8286}" dt="2022-03-08T20:34:17.718" v="5"/>
          <pc:sldLayoutMkLst>
            <pc:docMk/>
            <pc:sldMasterMk cId="1105580631" sldId="2147483736"/>
            <pc:sldLayoutMk cId="2357000853" sldId="2147483747"/>
          </pc:sldLayoutMkLst>
        </pc:sldLayoutChg>
      </pc:sldMasterChg>
    </pc:docChg>
  </pc:docChgLst>
  <pc:docChgLst>
    <pc:chgData name="Cheryl Codner (1920974)" userId="S::1920974@student.uwtsd.ac.uk::3975610d-a766-4556-95c3-751790146f0b" providerId="AD" clId="Web-{DF9CCE6F-9DA8-5721-E8D5-D1F3A4A1E1AB}"/>
    <pc:docChg chg="modSld">
      <pc:chgData name="Cheryl Codner (1920974)" userId="S::1920974@student.uwtsd.ac.uk::3975610d-a766-4556-95c3-751790146f0b" providerId="AD" clId="Web-{DF9CCE6F-9DA8-5721-E8D5-D1F3A4A1E1AB}" dt="2022-03-22T17:56:10.863" v="396" actId="20577"/>
      <pc:docMkLst>
        <pc:docMk/>
      </pc:docMkLst>
      <pc:sldChg chg="addSp delSp modSp">
        <pc:chgData name="Cheryl Codner (1920974)" userId="S::1920974@student.uwtsd.ac.uk::3975610d-a766-4556-95c3-751790146f0b" providerId="AD" clId="Web-{DF9CCE6F-9DA8-5721-E8D5-D1F3A4A1E1AB}" dt="2022-03-22T17:56:10.863" v="396" actId="20577"/>
        <pc:sldMkLst>
          <pc:docMk/>
          <pc:sldMk cId="729607269" sldId="259"/>
        </pc:sldMkLst>
        <pc:spChg chg="mod">
          <ac:chgData name="Cheryl Codner (1920974)" userId="S::1920974@student.uwtsd.ac.uk::3975610d-a766-4556-95c3-751790146f0b" providerId="AD" clId="Web-{DF9CCE6F-9DA8-5721-E8D5-D1F3A4A1E1AB}" dt="2022-03-22T17:40:27.079" v="256" actId="20577"/>
          <ac:spMkLst>
            <pc:docMk/>
            <pc:sldMk cId="729607269" sldId="259"/>
            <ac:spMk id="3" creationId="{8F111C39-AE73-4B12-A2FD-878FBC605898}"/>
          </ac:spMkLst>
        </pc:spChg>
        <pc:spChg chg="mod">
          <ac:chgData name="Cheryl Codner (1920974)" userId="S::1920974@student.uwtsd.ac.uk::3975610d-a766-4556-95c3-751790146f0b" providerId="AD" clId="Web-{DF9CCE6F-9DA8-5721-E8D5-D1F3A4A1E1AB}" dt="2022-03-22T17:11:47.843" v="31" actId="20577"/>
          <ac:spMkLst>
            <pc:docMk/>
            <pc:sldMk cId="729607269" sldId="259"/>
            <ac:spMk id="7" creationId="{E9D8578B-5409-473E-A195-1C1677B7E28D}"/>
          </ac:spMkLst>
        </pc:spChg>
        <pc:spChg chg="add del mod">
          <ac:chgData name="Cheryl Codner (1920974)" userId="S::1920974@student.uwtsd.ac.uk::3975610d-a766-4556-95c3-751790146f0b" providerId="AD" clId="Web-{DF9CCE6F-9DA8-5721-E8D5-D1F3A4A1E1AB}" dt="2022-03-22T17:56:10.863" v="396" actId="20577"/>
          <ac:spMkLst>
            <pc:docMk/>
            <pc:sldMk cId="729607269" sldId="259"/>
            <ac:spMk id="8" creationId="{1C528FC0-F433-448C-98D1-33794245E7F2}"/>
          </ac:spMkLst>
        </pc:spChg>
        <pc:spChg chg="mod">
          <ac:chgData name="Cheryl Codner (1920974)" userId="S::1920974@student.uwtsd.ac.uk::3975610d-a766-4556-95c3-751790146f0b" providerId="AD" clId="Web-{DF9CCE6F-9DA8-5721-E8D5-D1F3A4A1E1AB}" dt="2022-03-22T17:14:55.175" v="47" actId="20577"/>
          <ac:spMkLst>
            <pc:docMk/>
            <pc:sldMk cId="729607269" sldId="259"/>
            <ac:spMk id="9" creationId="{06B4AFC9-7815-4F20-B9C9-7A20717D3E29}"/>
          </ac:spMkLst>
        </pc:spChg>
        <pc:spChg chg="mod">
          <ac:chgData name="Cheryl Codner (1920974)" userId="S::1920974@student.uwtsd.ac.uk::3975610d-a766-4556-95c3-751790146f0b" providerId="AD" clId="Web-{DF9CCE6F-9DA8-5721-E8D5-D1F3A4A1E1AB}" dt="2022-03-22T17:36:20.778" v="232" actId="20577"/>
          <ac:spMkLst>
            <pc:docMk/>
            <pc:sldMk cId="729607269" sldId="259"/>
            <ac:spMk id="10" creationId="{996DD604-DA47-40CC-9CE2-9E3B1CC79734}"/>
          </ac:spMkLst>
        </pc:spChg>
      </pc:sldChg>
      <pc:sldChg chg="modSp">
        <pc:chgData name="Cheryl Codner (1920974)" userId="S::1920974@student.uwtsd.ac.uk::3975610d-a766-4556-95c3-751790146f0b" providerId="AD" clId="Web-{DF9CCE6F-9DA8-5721-E8D5-D1F3A4A1E1AB}" dt="2022-03-22T17:54:53.987" v="385" actId="20577"/>
        <pc:sldMkLst>
          <pc:docMk/>
          <pc:sldMk cId="634138320" sldId="260"/>
        </pc:sldMkLst>
        <pc:spChg chg="mod">
          <ac:chgData name="Cheryl Codner (1920974)" userId="S::1920974@student.uwtsd.ac.uk::3975610d-a766-4556-95c3-751790146f0b" providerId="AD" clId="Web-{DF9CCE6F-9DA8-5721-E8D5-D1F3A4A1E1AB}" dt="2022-03-22T17:54:53.987" v="385" actId="20577"/>
          <ac:spMkLst>
            <pc:docMk/>
            <pc:sldMk cId="634138320" sldId="260"/>
            <ac:spMk id="2" creationId="{59C45717-F60F-480C-BF6C-EA8FD37048C8}"/>
          </ac:spMkLst>
        </pc:spChg>
      </pc:sldChg>
    </pc:docChg>
  </pc:docChgLst>
  <pc:docChgLst>
    <pc:chgData name="Cheryl Codner (1920974)" userId="S::1920974@student.uwtsd.ac.uk::3975610d-a766-4556-95c3-751790146f0b" providerId="AD" clId="Web-{98BF7FE4-132C-49AC-A864-BAB86DD1AD8F}"/>
    <pc:docChg chg="addSld modSld addMainMaster delMainMaster">
      <pc:chgData name="Cheryl Codner (1920974)" userId="S::1920974@student.uwtsd.ac.uk::3975610d-a766-4556-95c3-751790146f0b" providerId="AD" clId="Web-{98BF7FE4-132C-49AC-A864-BAB86DD1AD8F}" dt="2022-03-07T19:14:25.006" v="402"/>
      <pc:docMkLst>
        <pc:docMk/>
      </pc:docMkLst>
      <pc:sldChg chg="addSp delSp modSp mod setBg modClrScheme addAnim delAnim setClrOvrMap chgLayout">
        <pc:chgData name="Cheryl Codner (1920974)" userId="S::1920974@student.uwtsd.ac.uk::3975610d-a766-4556-95c3-751790146f0b" providerId="AD" clId="Web-{98BF7FE4-132C-49AC-A864-BAB86DD1AD8F}" dt="2022-03-07T18:09:20.069" v="358" actId="20577"/>
        <pc:sldMkLst>
          <pc:docMk/>
          <pc:sldMk cId="109857222" sldId="256"/>
        </pc:sldMkLst>
        <pc:spChg chg="add del mod">
          <ac:chgData name="Cheryl Codner (1920974)" userId="S::1920974@student.uwtsd.ac.uk::3975610d-a766-4556-95c3-751790146f0b" providerId="AD" clId="Web-{98BF7FE4-132C-49AC-A864-BAB86DD1AD8F}" dt="2022-03-07T18:09:20.069" v="358" actId="20577"/>
          <ac:spMkLst>
            <pc:docMk/>
            <pc:sldMk cId="109857222" sldId="256"/>
            <ac:spMk id="2" creationId="{00000000-0000-0000-0000-000000000000}"/>
          </ac:spMkLst>
        </pc:spChg>
        <pc:spChg chg="del mod">
          <ac:chgData name="Cheryl Codner (1920974)" userId="S::1920974@student.uwtsd.ac.uk::3975610d-a766-4556-95c3-751790146f0b" providerId="AD" clId="Web-{98BF7FE4-132C-49AC-A864-BAB86DD1AD8F}" dt="2022-03-07T17:43:08.121" v="161"/>
          <ac:spMkLst>
            <pc:docMk/>
            <pc:sldMk cId="109857222" sldId="256"/>
            <ac:spMk id="3" creationId="{00000000-0000-0000-0000-000000000000}"/>
          </ac:spMkLst>
        </pc:spChg>
        <pc:spChg chg="add del mod">
          <ac:chgData name="Cheryl Codner (1920974)" userId="S::1920974@student.uwtsd.ac.uk::3975610d-a766-4556-95c3-751790146f0b" providerId="AD" clId="Web-{98BF7FE4-132C-49AC-A864-BAB86DD1AD8F}" dt="2022-03-07T17:42:05.758" v="157"/>
          <ac:spMkLst>
            <pc:docMk/>
            <pc:sldMk cId="109857222" sldId="256"/>
            <ac:spMk id="6" creationId="{D302E248-B6DF-4851-B32B-06901B24CE62}"/>
          </ac:spMkLst>
        </pc:spChg>
        <pc:spChg chg="add del">
          <ac:chgData name="Cheryl Codner (1920974)" userId="S::1920974@student.uwtsd.ac.uk::3975610d-a766-4556-95c3-751790146f0b" providerId="AD" clId="Web-{98BF7FE4-132C-49AC-A864-BAB86DD1AD8F}" dt="2022-03-07T17:39:21.170" v="126"/>
          <ac:spMkLst>
            <pc:docMk/>
            <pc:sldMk cId="109857222" sldId="256"/>
            <ac:spMk id="9" creationId="{D4906370-1564-49FA-A802-58546B3922DC}"/>
          </ac:spMkLst>
        </pc:spChg>
        <pc:spChg chg="add del">
          <ac:chgData name="Cheryl Codner (1920974)" userId="S::1920974@student.uwtsd.ac.uk::3975610d-a766-4556-95c3-751790146f0b" providerId="AD" clId="Web-{98BF7FE4-132C-49AC-A864-BAB86DD1AD8F}" dt="2022-03-07T17:39:21.170" v="126"/>
          <ac:spMkLst>
            <pc:docMk/>
            <pc:sldMk cId="109857222" sldId="256"/>
            <ac:spMk id="11" creationId="{EF640709-BDFD-453B-B75D-6212E7A870BA}"/>
          </ac:spMkLst>
        </pc:spChg>
        <pc:spChg chg="add del">
          <ac:chgData name="Cheryl Codner (1920974)" userId="S::1920974@student.uwtsd.ac.uk::3975610d-a766-4556-95c3-751790146f0b" providerId="AD" clId="Web-{98BF7FE4-132C-49AC-A864-BAB86DD1AD8F}" dt="2022-03-07T17:39:21.170" v="126"/>
          <ac:spMkLst>
            <pc:docMk/>
            <pc:sldMk cId="109857222" sldId="256"/>
            <ac:spMk id="13" creationId="{B4019478-3FDC-438C-8848-1D7DA864AFC4}"/>
          </ac:spMkLst>
        </pc:spChg>
        <pc:spChg chg="add del">
          <ac:chgData name="Cheryl Codner (1920974)" userId="S::1920974@student.uwtsd.ac.uk::3975610d-a766-4556-95c3-751790146f0b" providerId="AD" clId="Web-{98BF7FE4-132C-49AC-A864-BAB86DD1AD8F}" dt="2022-03-07T17:39:21.170" v="126"/>
          <ac:spMkLst>
            <pc:docMk/>
            <pc:sldMk cId="109857222" sldId="256"/>
            <ac:spMk id="15" creationId="{FE406479-1D57-4209-B128-3C81746247C6}"/>
          </ac:spMkLst>
        </pc:spChg>
        <pc:spChg chg="add del">
          <ac:chgData name="Cheryl Codner (1920974)" userId="S::1920974@student.uwtsd.ac.uk::3975610d-a766-4556-95c3-751790146f0b" providerId="AD" clId="Web-{98BF7FE4-132C-49AC-A864-BAB86DD1AD8F}" dt="2022-03-07T17:38:11.385" v="117"/>
          <ac:spMkLst>
            <pc:docMk/>
            <pc:sldMk cId="109857222" sldId="256"/>
            <ac:spMk id="20" creationId="{01B27662-BD40-44DC-99F5-516479EF1632}"/>
          </ac:spMkLst>
        </pc:spChg>
        <pc:spChg chg="add del">
          <ac:chgData name="Cheryl Codner (1920974)" userId="S::1920974@student.uwtsd.ac.uk::3975610d-a766-4556-95c3-751790146f0b" providerId="AD" clId="Web-{98BF7FE4-132C-49AC-A864-BAB86DD1AD8F}" dt="2022-03-07T17:38:11.385" v="117"/>
          <ac:spMkLst>
            <pc:docMk/>
            <pc:sldMk cId="109857222" sldId="256"/>
            <ac:spMk id="22" creationId="{4F4B01C3-5078-4039-811E-D840C6262C7F}"/>
          </ac:spMkLst>
        </pc:spChg>
        <pc:spChg chg="add del">
          <ac:chgData name="Cheryl Codner (1920974)" userId="S::1920974@student.uwtsd.ac.uk::3975610d-a766-4556-95c3-751790146f0b" providerId="AD" clId="Web-{98BF7FE4-132C-49AC-A864-BAB86DD1AD8F}" dt="2022-03-07T17:38:11.385" v="117"/>
          <ac:spMkLst>
            <pc:docMk/>
            <pc:sldMk cId="109857222" sldId="256"/>
            <ac:spMk id="24" creationId="{2EE9B49B-B44A-4DAC-BD6E-17ABCE56DE2D}"/>
          </ac:spMkLst>
        </pc:spChg>
        <pc:spChg chg="add del">
          <ac:chgData name="Cheryl Codner (1920974)" userId="S::1920974@student.uwtsd.ac.uk::3975610d-a766-4556-95c3-751790146f0b" providerId="AD" clId="Web-{98BF7FE4-132C-49AC-A864-BAB86DD1AD8F}" dt="2022-03-07T17:38:22.339" v="121"/>
          <ac:spMkLst>
            <pc:docMk/>
            <pc:sldMk cId="109857222" sldId="256"/>
            <ac:spMk id="28" creationId="{E8DA6235-17F2-4C9E-88C6-C5D38D8D3C03}"/>
          </ac:spMkLst>
        </pc:spChg>
        <pc:spChg chg="add del">
          <ac:chgData name="Cheryl Codner (1920974)" userId="S::1920974@student.uwtsd.ac.uk::3975610d-a766-4556-95c3-751790146f0b" providerId="AD" clId="Web-{98BF7FE4-132C-49AC-A864-BAB86DD1AD8F}" dt="2022-03-07T17:38:22.339" v="121"/>
          <ac:spMkLst>
            <pc:docMk/>
            <pc:sldMk cId="109857222" sldId="256"/>
            <ac:spMk id="30" creationId="{B55DEF71-1741-4489-8E77-46FC5BAA66E2}"/>
          </ac:spMkLst>
        </pc:spChg>
        <pc:spChg chg="add del">
          <ac:chgData name="Cheryl Codner (1920974)" userId="S::1920974@student.uwtsd.ac.uk::3975610d-a766-4556-95c3-751790146f0b" providerId="AD" clId="Web-{98BF7FE4-132C-49AC-A864-BAB86DD1AD8F}" dt="2022-03-07T17:38:11.385" v="117"/>
          <ac:spMkLst>
            <pc:docMk/>
            <pc:sldMk cId="109857222" sldId="256"/>
            <ac:spMk id="32" creationId="{44A52A7E-66A5-41E3-BC03-6E396780F79B}"/>
          </ac:spMkLst>
        </pc:spChg>
        <pc:spChg chg="add del">
          <ac:chgData name="Cheryl Codner (1920974)" userId="S::1920974@student.uwtsd.ac.uk::3975610d-a766-4556-95c3-751790146f0b" providerId="AD" clId="Web-{98BF7FE4-132C-49AC-A864-BAB86DD1AD8F}" dt="2022-03-07T17:38:18.495" v="119"/>
          <ac:spMkLst>
            <pc:docMk/>
            <pc:sldMk cId="109857222" sldId="256"/>
            <ac:spMk id="34" creationId="{70105F5E-5B61-4F51-927C-5B28DB7DD9BB}"/>
          </ac:spMkLst>
        </pc:spChg>
        <pc:spChg chg="add del">
          <ac:chgData name="Cheryl Codner (1920974)" userId="S::1920974@student.uwtsd.ac.uk::3975610d-a766-4556-95c3-751790146f0b" providerId="AD" clId="Web-{98BF7FE4-132C-49AC-A864-BAB86DD1AD8F}" dt="2022-03-07T17:38:18.495" v="119"/>
          <ac:spMkLst>
            <pc:docMk/>
            <pc:sldMk cId="109857222" sldId="256"/>
            <ac:spMk id="35" creationId="{01BF472D-922F-4673-A4FE-0FC2B18B051A}"/>
          </ac:spMkLst>
        </pc:spChg>
        <pc:spChg chg="add del">
          <ac:chgData name="Cheryl Codner (1920974)" userId="S::1920974@student.uwtsd.ac.uk::3975610d-a766-4556-95c3-751790146f0b" providerId="AD" clId="Web-{98BF7FE4-132C-49AC-A864-BAB86DD1AD8F}" dt="2022-03-07T17:38:22.339" v="121"/>
          <ac:spMkLst>
            <pc:docMk/>
            <pc:sldMk cId="109857222" sldId="256"/>
            <ac:spMk id="36" creationId="{9178722E-1BD0-427E-BAAE-4F206DAB5818}"/>
          </ac:spMkLst>
        </pc:spChg>
        <pc:spChg chg="add del">
          <ac:chgData name="Cheryl Codner (1920974)" userId="S::1920974@student.uwtsd.ac.uk::3975610d-a766-4556-95c3-751790146f0b" providerId="AD" clId="Web-{98BF7FE4-132C-49AC-A864-BAB86DD1AD8F}" dt="2022-03-07T17:38:22.339" v="121"/>
          <ac:spMkLst>
            <pc:docMk/>
            <pc:sldMk cId="109857222" sldId="256"/>
            <ac:spMk id="37" creationId="{51F77B6A-7F53-4B28-B73D-C8CC899AB221}"/>
          </ac:spMkLst>
        </pc:spChg>
        <pc:spChg chg="add del">
          <ac:chgData name="Cheryl Codner (1920974)" userId="S::1920974@student.uwtsd.ac.uk::3975610d-a766-4556-95c3-751790146f0b" providerId="AD" clId="Web-{98BF7FE4-132C-49AC-A864-BAB86DD1AD8F}" dt="2022-03-07T17:38:22.339" v="121"/>
          <ac:spMkLst>
            <pc:docMk/>
            <pc:sldMk cId="109857222" sldId="256"/>
            <ac:spMk id="49" creationId="{F6E412EF-CF39-4C25-85B0-DB30B1B0A8C4}"/>
          </ac:spMkLst>
        </pc:spChg>
        <pc:spChg chg="add del">
          <ac:chgData name="Cheryl Codner (1920974)" userId="S::1920974@student.uwtsd.ac.uk::3975610d-a766-4556-95c3-751790146f0b" providerId="AD" clId="Web-{98BF7FE4-132C-49AC-A864-BAB86DD1AD8F}" dt="2022-03-07T17:38:22.339" v="121"/>
          <ac:spMkLst>
            <pc:docMk/>
            <pc:sldMk cId="109857222" sldId="256"/>
            <ac:spMk id="50" creationId="{82347B6D-A7CC-48EB-861F-917D0D61E3EA}"/>
          </ac:spMkLst>
        </pc:spChg>
        <pc:spChg chg="add del">
          <ac:chgData name="Cheryl Codner (1920974)" userId="S::1920974@student.uwtsd.ac.uk::3975610d-a766-4556-95c3-751790146f0b" providerId="AD" clId="Web-{98BF7FE4-132C-49AC-A864-BAB86DD1AD8F}" dt="2022-03-07T17:38:22.339" v="121"/>
          <ac:spMkLst>
            <pc:docMk/>
            <pc:sldMk cId="109857222" sldId="256"/>
            <ac:spMk id="51" creationId="{A7A0A46D-CC9B-4E32-870A-7BC2DF940144}"/>
          </ac:spMkLst>
        </pc:spChg>
        <pc:spChg chg="add del">
          <ac:chgData name="Cheryl Codner (1920974)" userId="S::1920974@student.uwtsd.ac.uk::3975610d-a766-4556-95c3-751790146f0b" providerId="AD" clId="Web-{98BF7FE4-132C-49AC-A864-BAB86DD1AD8F}" dt="2022-03-07T17:38:37.684" v="123"/>
          <ac:spMkLst>
            <pc:docMk/>
            <pc:sldMk cId="109857222" sldId="256"/>
            <ac:spMk id="53" creationId="{ABFC6EA2-A878-462E-B250-A0FFE1F53FCC}"/>
          </ac:spMkLst>
        </pc:spChg>
        <pc:spChg chg="add del">
          <ac:chgData name="Cheryl Codner (1920974)" userId="S::1920974@student.uwtsd.ac.uk::3975610d-a766-4556-95c3-751790146f0b" providerId="AD" clId="Web-{98BF7FE4-132C-49AC-A864-BAB86DD1AD8F}" dt="2022-03-07T17:38:37.684" v="123"/>
          <ac:spMkLst>
            <pc:docMk/>
            <pc:sldMk cId="109857222" sldId="256"/>
            <ac:spMk id="54" creationId="{72EF3F9A-9717-4ACB-A30D-96694842C4F7}"/>
          </ac:spMkLst>
        </pc:spChg>
        <pc:spChg chg="add del">
          <ac:chgData name="Cheryl Codner (1920974)" userId="S::1920974@student.uwtsd.ac.uk::3975610d-a766-4556-95c3-751790146f0b" providerId="AD" clId="Web-{98BF7FE4-132C-49AC-A864-BAB86DD1AD8F}" dt="2022-03-07T17:39:21.123" v="125"/>
          <ac:spMkLst>
            <pc:docMk/>
            <pc:sldMk cId="109857222" sldId="256"/>
            <ac:spMk id="58" creationId="{55B419A7-F817-4767-8CCB-FB0E189C4ACD}"/>
          </ac:spMkLst>
        </pc:spChg>
        <pc:spChg chg="add del">
          <ac:chgData name="Cheryl Codner (1920974)" userId="S::1920974@student.uwtsd.ac.uk::3975610d-a766-4556-95c3-751790146f0b" providerId="AD" clId="Web-{98BF7FE4-132C-49AC-A864-BAB86DD1AD8F}" dt="2022-03-07T17:39:21.123" v="125"/>
          <ac:spMkLst>
            <pc:docMk/>
            <pc:sldMk cId="109857222" sldId="256"/>
            <ac:spMk id="59" creationId="{7AF9319C-2D9B-4868-AEAE-37298EA0F4B9}"/>
          </ac:spMkLst>
        </pc:spChg>
        <pc:spChg chg="add del">
          <ac:chgData name="Cheryl Codner (1920974)" userId="S::1920974@student.uwtsd.ac.uk::3975610d-a766-4556-95c3-751790146f0b" providerId="AD" clId="Web-{98BF7FE4-132C-49AC-A864-BAB86DD1AD8F}" dt="2022-03-07T17:39:21.123" v="125"/>
          <ac:spMkLst>
            <pc:docMk/>
            <pc:sldMk cId="109857222" sldId="256"/>
            <ac:spMk id="60" creationId="{ADA271CD-3011-4A05-B4A3-80F1794684F2}"/>
          </ac:spMkLst>
        </pc:spChg>
        <pc:spChg chg="add del">
          <ac:chgData name="Cheryl Codner (1920974)" userId="S::1920974@student.uwtsd.ac.uk::3975610d-a766-4556-95c3-751790146f0b" providerId="AD" clId="Web-{98BF7FE4-132C-49AC-A864-BAB86DD1AD8F}" dt="2022-03-07T18:04:55.585" v="343"/>
          <ac:spMkLst>
            <pc:docMk/>
            <pc:sldMk cId="109857222" sldId="256"/>
            <ac:spMk id="62" creationId="{70105F5E-5B61-4F51-927C-5B28DB7DD9BB}"/>
          </ac:spMkLst>
        </pc:spChg>
        <pc:spChg chg="add del">
          <ac:chgData name="Cheryl Codner (1920974)" userId="S::1920974@student.uwtsd.ac.uk::3975610d-a766-4556-95c3-751790146f0b" providerId="AD" clId="Web-{98BF7FE4-132C-49AC-A864-BAB86DD1AD8F}" dt="2022-03-07T18:04:55.585" v="343"/>
          <ac:spMkLst>
            <pc:docMk/>
            <pc:sldMk cId="109857222" sldId="256"/>
            <ac:spMk id="63" creationId="{01BF472D-922F-4673-A4FE-0FC2B18B051A}"/>
          </ac:spMkLst>
        </pc:spChg>
        <pc:spChg chg="add del">
          <ac:chgData name="Cheryl Codner (1920974)" userId="S::1920974@student.uwtsd.ac.uk::3975610d-a766-4556-95c3-751790146f0b" providerId="AD" clId="Web-{98BF7FE4-132C-49AC-A864-BAB86DD1AD8F}" dt="2022-03-07T18:04:44.944" v="338"/>
          <ac:spMkLst>
            <pc:docMk/>
            <pc:sldMk cId="109857222" sldId="256"/>
            <ac:spMk id="68" creationId="{70105F5E-5B61-4F51-927C-5B28DB7DD9BB}"/>
          </ac:spMkLst>
        </pc:spChg>
        <pc:spChg chg="add del">
          <ac:chgData name="Cheryl Codner (1920974)" userId="S::1920974@student.uwtsd.ac.uk::3975610d-a766-4556-95c3-751790146f0b" providerId="AD" clId="Web-{98BF7FE4-132C-49AC-A864-BAB86DD1AD8F}" dt="2022-03-07T18:04:44.944" v="338"/>
          <ac:spMkLst>
            <pc:docMk/>
            <pc:sldMk cId="109857222" sldId="256"/>
            <ac:spMk id="70" creationId="{713A5A79-79D2-4D9D-A36A-2291A248016B}"/>
          </ac:spMkLst>
        </pc:spChg>
        <pc:spChg chg="add del">
          <ac:chgData name="Cheryl Codner (1920974)" userId="S::1920974@student.uwtsd.ac.uk::3975610d-a766-4556-95c3-751790146f0b" providerId="AD" clId="Web-{98BF7FE4-132C-49AC-A864-BAB86DD1AD8F}" dt="2022-03-07T18:04:52.913" v="340"/>
          <ac:spMkLst>
            <pc:docMk/>
            <pc:sldMk cId="109857222" sldId="256"/>
            <ac:spMk id="74" creationId="{7C2F33EB-E7CB-4EE9-BBBF-D632F5C00EAE}"/>
          </ac:spMkLst>
        </pc:spChg>
        <pc:spChg chg="add del">
          <ac:chgData name="Cheryl Codner (1920974)" userId="S::1920974@student.uwtsd.ac.uk::3975610d-a766-4556-95c3-751790146f0b" providerId="AD" clId="Web-{98BF7FE4-132C-49AC-A864-BAB86DD1AD8F}" dt="2022-03-07T18:04:52.913" v="340"/>
          <ac:spMkLst>
            <pc:docMk/>
            <pc:sldMk cId="109857222" sldId="256"/>
            <ac:spMk id="75" creationId="{4E5B79A0-69AD-4CBD-897F-32C7A2BA2FBB}"/>
          </ac:spMkLst>
        </pc:spChg>
        <pc:spChg chg="add del">
          <ac:chgData name="Cheryl Codner (1920974)" userId="S::1920974@student.uwtsd.ac.uk::3975610d-a766-4556-95c3-751790146f0b" providerId="AD" clId="Web-{98BF7FE4-132C-49AC-A864-BAB86DD1AD8F}" dt="2022-03-07T18:04:52.913" v="340"/>
          <ac:spMkLst>
            <pc:docMk/>
            <pc:sldMk cId="109857222" sldId="256"/>
            <ac:spMk id="76" creationId="{74270B3E-3C96-4381-9F21-EC83F1E1A0FD}"/>
          </ac:spMkLst>
        </pc:spChg>
        <pc:spChg chg="add del">
          <ac:chgData name="Cheryl Codner (1920974)" userId="S::1920974@student.uwtsd.ac.uk::3975610d-a766-4556-95c3-751790146f0b" providerId="AD" clId="Web-{98BF7FE4-132C-49AC-A864-BAB86DD1AD8F}" dt="2022-03-07T18:04:55.585" v="342"/>
          <ac:spMkLst>
            <pc:docMk/>
            <pc:sldMk cId="109857222" sldId="256"/>
            <ac:spMk id="79" creationId="{4A3E5678-E0CE-4EE8-9480-5A05F00FD19B}"/>
          </ac:spMkLst>
        </pc:spChg>
        <pc:spChg chg="add del">
          <ac:chgData name="Cheryl Codner (1920974)" userId="S::1920974@student.uwtsd.ac.uk::3975610d-a766-4556-95c3-751790146f0b" providerId="AD" clId="Web-{98BF7FE4-132C-49AC-A864-BAB86DD1AD8F}" dt="2022-03-07T18:04:55.585" v="342"/>
          <ac:spMkLst>
            <pc:docMk/>
            <pc:sldMk cId="109857222" sldId="256"/>
            <ac:spMk id="80" creationId="{3FE8E618-14B9-4DC2-B015-BFA35A046450}"/>
          </ac:spMkLst>
        </pc:spChg>
        <pc:spChg chg="add">
          <ac:chgData name="Cheryl Codner (1920974)" userId="S::1920974@student.uwtsd.ac.uk::3975610d-a766-4556-95c3-751790146f0b" providerId="AD" clId="Web-{98BF7FE4-132C-49AC-A864-BAB86DD1AD8F}" dt="2022-03-07T18:04:55.585" v="343"/>
          <ac:spMkLst>
            <pc:docMk/>
            <pc:sldMk cId="109857222" sldId="256"/>
            <ac:spMk id="82" creationId="{4E5B79A0-69AD-4CBD-897F-32C7A2BA2FBB}"/>
          </ac:spMkLst>
        </pc:spChg>
        <pc:spChg chg="add">
          <ac:chgData name="Cheryl Codner (1920974)" userId="S::1920974@student.uwtsd.ac.uk::3975610d-a766-4556-95c3-751790146f0b" providerId="AD" clId="Web-{98BF7FE4-132C-49AC-A864-BAB86DD1AD8F}" dt="2022-03-07T18:04:55.585" v="343"/>
          <ac:spMkLst>
            <pc:docMk/>
            <pc:sldMk cId="109857222" sldId="256"/>
            <ac:spMk id="83" creationId="{74270B3E-3C96-4381-9F21-EC83F1E1A0FD}"/>
          </ac:spMkLst>
        </pc:spChg>
        <pc:spChg chg="add">
          <ac:chgData name="Cheryl Codner (1920974)" userId="S::1920974@student.uwtsd.ac.uk::3975610d-a766-4556-95c3-751790146f0b" providerId="AD" clId="Web-{98BF7FE4-132C-49AC-A864-BAB86DD1AD8F}" dt="2022-03-07T18:04:55.585" v="343"/>
          <ac:spMkLst>
            <pc:docMk/>
            <pc:sldMk cId="109857222" sldId="256"/>
            <ac:spMk id="85" creationId="{7C2F33EB-E7CB-4EE9-BBBF-D632F5C00EAE}"/>
          </ac:spMkLst>
        </pc:spChg>
        <pc:grpChg chg="add del">
          <ac:chgData name="Cheryl Codner (1920974)" userId="S::1920974@student.uwtsd.ac.uk::3975610d-a766-4556-95c3-751790146f0b" providerId="AD" clId="Web-{98BF7FE4-132C-49AC-A864-BAB86DD1AD8F}" dt="2022-03-07T17:38:11.385" v="117"/>
          <ac:grpSpMkLst>
            <pc:docMk/>
            <pc:sldMk cId="109857222" sldId="256"/>
            <ac:grpSpMk id="26" creationId="{BB47788C-CA7A-4992-ACA6-A0EFFDBACCE0}"/>
          </ac:grpSpMkLst>
        </pc:grpChg>
        <pc:grpChg chg="add del">
          <ac:chgData name="Cheryl Codner (1920974)" userId="S::1920974@student.uwtsd.ac.uk::3975610d-a766-4556-95c3-751790146f0b" providerId="AD" clId="Web-{98BF7FE4-132C-49AC-A864-BAB86DD1AD8F}" dt="2022-03-07T17:38:22.339" v="121"/>
          <ac:grpSpMkLst>
            <pc:docMk/>
            <pc:sldMk cId="109857222" sldId="256"/>
            <ac:grpSpMk id="38" creationId="{7D8E00FA-5561-4253-B903-92B49719E760}"/>
          </ac:grpSpMkLst>
        </pc:grpChg>
        <pc:grpChg chg="add del">
          <ac:chgData name="Cheryl Codner (1920974)" userId="S::1920974@student.uwtsd.ac.uk::3975610d-a766-4556-95c3-751790146f0b" providerId="AD" clId="Web-{98BF7FE4-132C-49AC-A864-BAB86DD1AD8F}" dt="2022-03-07T17:38:22.339" v="121"/>
          <ac:grpSpMkLst>
            <pc:docMk/>
            <pc:sldMk cId="109857222" sldId="256"/>
            <ac:grpSpMk id="41" creationId="{2515629F-0D83-4A44-A125-CD50FC660AB4}"/>
          </ac:grpSpMkLst>
        </pc:grpChg>
        <pc:grpChg chg="add del">
          <ac:chgData name="Cheryl Codner (1920974)" userId="S::1920974@student.uwtsd.ac.uk::3975610d-a766-4556-95c3-751790146f0b" providerId="AD" clId="Web-{98BF7FE4-132C-49AC-A864-BAB86DD1AD8F}" dt="2022-03-07T17:38:22.339" v="121"/>
          <ac:grpSpMkLst>
            <pc:docMk/>
            <pc:sldMk cId="109857222" sldId="256"/>
            <ac:grpSpMk id="42" creationId="{5E6BB5FD-DB7B-4BE3-BA45-1EF042115ED5}"/>
          </ac:grpSpMkLst>
        </pc:grpChg>
        <pc:grpChg chg="add del">
          <ac:chgData name="Cheryl Codner (1920974)" userId="S::1920974@student.uwtsd.ac.uk::3975610d-a766-4556-95c3-751790146f0b" providerId="AD" clId="Web-{98BF7FE4-132C-49AC-A864-BAB86DD1AD8F}" dt="2022-03-07T17:38:37.684" v="123"/>
          <ac:grpSpMkLst>
            <pc:docMk/>
            <pc:sldMk cId="109857222" sldId="256"/>
            <ac:grpSpMk id="55" creationId="{8E6AE698-618A-40C4-9717-024A2EABCEC7}"/>
          </ac:grpSpMkLst>
        </pc:grpChg>
        <pc:picChg chg="add del mod ord">
          <ac:chgData name="Cheryl Codner (1920974)" userId="S::1920974@student.uwtsd.ac.uk::3975610d-a766-4556-95c3-751790146f0b" providerId="AD" clId="Web-{98BF7FE4-132C-49AC-A864-BAB86DD1AD8F}" dt="2022-03-07T18:04:34.787" v="334"/>
          <ac:picMkLst>
            <pc:docMk/>
            <pc:sldMk cId="109857222" sldId="256"/>
            <ac:picMk id="4" creationId="{A67BB649-3B36-4646-A902-B5262E258D89}"/>
          </ac:picMkLst>
        </pc:picChg>
        <pc:cxnChg chg="add del">
          <ac:chgData name="Cheryl Codner (1920974)" userId="S::1920974@student.uwtsd.ac.uk::3975610d-a766-4556-95c3-751790146f0b" providerId="AD" clId="Web-{98BF7FE4-132C-49AC-A864-BAB86DD1AD8F}" dt="2022-03-07T18:04:44.944" v="338"/>
          <ac:cxnSpMkLst>
            <pc:docMk/>
            <pc:sldMk cId="109857222" sldId="256"/>
            <ac:cxnSpMk id="72" creationId="{336FDCA7-0AF2-4082-9481-EF2C115F22A4}"/>
          </ac:cxnSpMkLst>
        </pc:cxnChg>
        <pc:cxnChg chg="add del">
          <ac:chgData name="Cheryl Codner (1920974)" userId="S::1920974@student.uwtsd.ac.uk::3975610d-a766-4556-95c3-751790146f0b" providerId="AD" clId="Web-{98BF7FE4-132C-49AC-A864-BAB86DD1AD8F}" dt="2022-03-07T18:04:52.913" v="340"/>
          <ac:cxnSpMkLst>
            <pc:docMk/>
            <pc:sldMk cId="109857222" sldId="256"/>
            <ac:cxnSpMk id="77" creationId="{071DF4C0-7A22-4E59-9E9C-BD2E245364DD}"/>
          </ac:cxnSpMkLst>
        </pc:cxnChg>
        <pc:cxnChg chg="add">
          <ac:chgData name="Cheryl Codner (1920974)" userId="S::1920974@student.uwtsd.ac.uk::3975610d-a766-4556-95c3-751790146f0b" providerId="AD" clId="Web-{98BF7FE4-132C-49AC-A864-BAB86DD1AD8F}" dt="2022-03-07T18:04:55.585" v="343"/>
          <ac:cxnSpMkLst>
            <pc:docMk/>
            <pc:sldMk cId="109857222" sldId="256"/>
            <ac:cxnSpMk id="84" creationId="{071DF4C0-7A22-4E59-9E9C-BD2E245364DD}"/>
          </ac:cxnSpMkLst>
        </pc:cxnChg>
      </pc:sldChg>
      <pc:sldChg chg="addSp delSp modSp new mod setBg">
        <pc:chgData name="Cheryl Codner (1920974)" userId="S::1920974@student.uwtsd.ac.uk::3975610d-a766-4556-95c3-751790146f0b" providerId="AD" clId="Web-{98BF7FE4-132C-49AC-A864-BAB86DD1AD8F}" dt="2022-03-07T18:11:22.575" v="363" actId="14100"/>
        <pc:sldMkLst>
          <pc:docMk/>
          <pc:sldMk cId="401433030" sldId="257"/>
        </pc:sldMkLst>
        <pc:spChg chg="mod">
          <ac:chgData name="Cheryl Codner (1920974)" userId="S::1920974@student.uwtsd.ac.uk::3975610d-a766-4556-95c3-751790146f0b" providerId="AD" clId="Web-{98BF7FE4-132C-49AC-A864-BAB86DD1AD8F}" dt="2022-03-07T18:10:47.386" v="361"/>
          <ac:spMkLst>
            <pc:docMk/>
            <pc:sldMk cId="401433030" sldId="257"/>
            <ac:spMk id="2" creationId="{5EF418C9-83E4-4D1C-9F33-3695CF531A91}"/>
          </ac:spMkLst>
        </pc:spChg>
        <pc:spChg chg="del mod">
          <ac:chgData name="Cheryl Codner (1920974)" userId="S::1920974@student.uwtsd.ac.uk::3975610d-a766-4556-95c3-751790146f0b" providerId="AD" clId="Web-{98BF7FE4-132C-49AC-A864-BAB86DD1AD8F}" dt="2022-03-07T18:02:40.874" v="328"/>
          <ac:spMkLst>
            <pc:docMk/>
            <pc:sldMk cId="401433030" sldId="257"/>
            <ac:spMk id="3" creationId="{2E212510-1675-48DE-AEBC-C5EB0E1406AB}"/>
          </ac:spMkLst>
        </pc:spChg>
        <pc:spChg chg="add del">
          <ac:chgData name="Cheryl Codner (1920974)" userId="S::1920974@student.uwtsd.ac.uk::3975610d-a766-4556-95c3-751790146f0b" providerId="AD" clId="Web-{98BF7FE4-132C-49AC-A864-BAB86DD1AD8F}" dt="2022-03-07T18:00:58.447" v="308"/>
          <ac:spMkLst>
            <pc:docMk/>
            <pc:sldMk cId="401433030" sldId="257"/>
            <ac:spMk id="8" creationId="{AB20E7A4-EC2C-47C8-BE55-65771E3F2EDA}"/>
          </ac:spMkLst>
        </pc:spChg>
        <pc:spChg chg="add del">
          <ac:chgData name="Cheryl Codner (1920974)" userId="S::1920974@student.uwtsd.ac.uk::3975610d-a766-4556-95c3-751790146f0b" providerId="AD" clId="Web-{98BF7FE4-132C-49AC-A864-BAB86DD1AD8F}" dt="2022-03-07T18:00:58.447" v="308"/>
          <ac:spMkLst>
            <pc:docMk/>
            <pc:sldMk cId="401433030" sldId="257"/>
            <ac:spMk id="10" creationId="{798B7D97-1FE0-4BA9-801E-2CE19FD25C77}"/>
          </ac:spMkLst>
        </pc:spChg>
        <pc:spChg chg="add del">
          <ac:chgData name="Cheryl Codner (1920974)" userId="S::1920974@student.uwtsd.ac.uk::3975610d-a766-4556-95c3-751790146f0b" providerId="AD" clId="Web-{98BF7FE4-132C-49AC-A864-BAB86DD1AD8F}" dt="2022-03-07T18:02:40.874" v="328"/>
          <ac:spMkLst>
            <pc:docMk/>
            <pc:sldMk cId="401433030" sldId="257"/>
            <ac:spMk id="17" creationId="{AB20E7A4-EC2C-47C8-BE55-65771E3F2EDA}"/>
          </ac:spMkLst>
        </pc:spChg>
        <pc:spChg chg="add del">
          <ac:chgData name="Cheryl Codner (1920974)" userId="S::1920974@student.uwtsd.ac.uk::3975610d-a766-4556-95c3-751790146f0b" providerId="AD" clId="Web-{98BF7FE4-132C-49AC-A864-BAB86DD1AD8F}" dt="2022-03-07T18:02:40.874" v="328"/>
          <ac:spMkLst>
            <pc:docMk/>
            <pc:sldMk cId="401433030" sldId="257"/>
            <ac:spMk id="19" creationId="{2C1892C0-2D0F-43AD-8262-C52412CA76F7}"/>
          </ac:spMkLst>
        </pc:spChg>
        <pc:spChg chg="add del">
          <ac:chgData name="Cheryl Codner (1920974)" userId="S::1920974@student.uwtsd.ac.uk::3975610d-a766-4556-95c3-751790146f0b" providerId="AD" clId="Web-{98BF7FE4-132C-49AC-A864-BAB86DD1AD8F}" dt="2022-03-07T18:04:13.129" v="333"/>
          <ac:spMkLst>
            <pc:docMk/>
            <pc:sldMk cId="401433030" sldId="257"/>
            <ac:spMk id="27" creationId="{AB20E7A4-EC2C-47C8-BE55-65771E3F2EDA}"/>
          </ac:spMkLst>
        </pc:spChg>
        <pc:spChg chg="add del">
          <ac:chgData name="Cheryl Codner (1920974)" userId="S::1920974@student.uwtsd.ac.uk::3975610d-a766-4556-95c3-751790146f0b" providerId="AD" clId="Web-{98BF7FE4-132C-49AC-A864-BAB86DD1AD8F}" dt="2022-03-07T18:04:09.489" v="330"/>
          <ac:spMkLst>
            <pc:docMk/>
            <pc:sldMk cId="401433030" sldId="257"/>
            <ac:spMk id="34" creationId="{AB20E7A4-EC2C-47C8-BE55-65771E3F2EDA}"/>
          </ac:spMkLst>
        </pc:spChg>
        <pc:spChg chg="add del">
          <ac:chgData name="Cheryl Codner (1920974)" userId="S::1920974@student.uwtsd.ac.uk::3975610d-a766-4556-95c3-751790146f0b" providerId="AD" clId="Web-{98BF7FE4-132C-49AC-A864-BAB86DD1AD8F}" dt="2022-03-07T18:04:13.114" v="332"/>
          <ac:spMkLst>
            <pc:docMk/>
            <pc:sldMk cId="401433030" sldId="257"/>
            <ac:spMk id="38" creationId="{3BEA1A24-9CA1-4513-A409-3AD90DB091F2}"/>
          </ac:spMkLst>
        </pc:spChg>
        <pc:spChg chg="add del">
          <ac:chgData name="Cheryl Codner (1920974)" userId="S::1920974@student.uwtsd.ac.uk::3975610d-a766-4556-95c3-751790146f0b" providerId="AD" clId="Web-{98BF7FE4-132C-49AC-A864-BAB86DD1AD8F}" dt="2022-03-07T18:09:43.492" v="359"/>
          <ac:spMkLst>
            <pc:docMk/>
            <pc:sldMk cId="401433030" sldId="257"/>
            <ac:spMk id="41" creationId="{AB20E7A4-EC2C-47C8-BE55-65771E3F2EDA}"/>
          </ac:spMkLst>
        </pc:spChg>
        <pc:spChg chg="add del">
          <ac:chgData name="Cheryl Codner (1920974)" userId="S::1920974@student.uwtsd.ac.uk::3975610d-a766-4556-95c3-751790146f0b" providerId="AD" clId="Web-{98BF7FE4-132C-49AC-A864-BAB86DD1AD8F}" dt="2022-03-07T18:10:47.386" v="361"/>
          <ac:spMkLst>
            <pc:docMk/>
            <pc:sldMk cId="401433030" sldId="257"/>
            <ac:spMk id="47" creationId="{AB20E7A4-EC2C-47C8-BE55-65771E3F2EDA}"/>
          </ac:spMkLst>
        </pc:spChg>
        <pc:spChg chg="add">
          <ac:chgData name="Cheryl Codner (1920974)" userId="S::1920974@student.uwtsd.ac.uk::3975610d-a766-4556-95c3-751790146f0b" providerId="AD" clId="Web-{98BF7FE4-132C-49AC-A864-BAB86DD1AD8F}" dt="2022-03-07T18:10:47.386" v="361"/>
          <ac:spMkLst>
            <pc:docMk/>
            <pc:sldMk cId="401433030" sldId="257"/>
            <ac:spMk id="54" creationId="{327AB4C5-0719-4E35-87CD-199EB59E3EE5}"/>
          </ac:spMkLst>
        </pc:spChg>
        <pc:spChg chg="add">
          <ac:chgData name="Cheryl Codner (1920974)" userId="S::1920974@student.uwtsd.ac.uk::3975610d-a766-4556-95c3-751790146f0b" providerId="AD" clId="Web-{98BF7FE4-132C-49AC-A864-BAB86DD1AD8F}" dt="2022-03-07T18:10:47.386" v="361"/>
          <ac:spMkLst>
            <pc:docMk/>
            <pc:sldMk cId="401433030" sldId="257"/>
            <ac:spMk id="56" creationId="{A556136B-F847-4828-9D7C-3A2F2118B654}"/>
          </ac:spMkLst>
        </pc:spChg>
        <pc:graphicFrameChg chg="add mod modGraphic">
          <ac:chgData name="Cheryl Codner (1920974)" userId="S::1920974@student.uwtsd.ac.uk::3975610d-a766-4556-95c3-751790146f0b" providerId="AD" clId="Web-{98BF7FE4-132C-49AC-A864-BAB86DD1AD8F}" dt="2022-03-07T18:11:22.575" v="363" actId="14100"/>
          <ac:graphicFrameMkLst>
            <pc:docMk/>
            <pc:sldMk cId="401433030" sldId="257"/>
            <ac:graphicFrameMk id="23" creationId="{E12C557F-939F-40DB-AD60-B9EB9CF512D4}"/>
          </ac:graphicFrameMkLst>
        </pc:graphicFrameChg>
        <pc:cxnChg chg="add del">
          <ac:chgData name="Cheryl Codner (1920974)" userId="S::1920974@student.uwtsd.ac.uk::3975610d-a766-4556-95c3-751790146f0b" providerId="AD" clId="Web-{98BF7FE4-132C-49AC-A864-BAB86DD1AD8F}" dt="2022-03-07T18:00:58.447" v="308"/>
          <ac:cxnSpMkLst>
            <pc:docMk/>
            <pc:sldMk cId="401433030" sldId="257"/>
            <ac:cxnSpMk id="12" creationId="{1766FD2F-248A-4AA1-8078-E26D6E690BB9}"/>
          </ac:cxnSpMkLst>
        </pc:cxnChg>
        <pc:cxnChg chg="add del">
          <ac:chgData name="Cheryl Codner (1920974)" userId="S::1920974@student.uwtsd.ac.uk::3975610d-a766-4556-95c3-751790146f0b" providerId="AD" clId="Web-{98BF7FE4-132C-49AC-A864-BAB86DD1AD8F}" dt="2022-03-07T18:02:40.874" v="328"/>
          <ac:cxnSpMkLst>
            <pc:docMk/>
            <pc:sldMk cId="401433030" sldId="257"/>
            <ac:cxnSpMk id="21" creationId="{1766FD2F-248A-4AA1-8078-E26D6E690BB9}"/>
          </ac:cxnSpMkLst>
        </pc:cxnChg>
        <pc:cxnChg chg="add del">
          <ac:chgData name="Cheryl Codner (1920974)" userId="S::1920974@student.uwtsd.ac.uk::3975610d-a766-4556-95c3-751790146f0b" providerId="AD" clId="Web-{98BF7FE4-132C-49AC-A864-BAB86DD1AD8F}" dt="2022-03-07T18:04:13.129" v="333"/>
          <ac:cxnSpMkLst>
            <pc:docMk/>
            <pc:sldMk cId="401433030" sldId="257"/>
            <ac:cxnSpMk id="29" creationId="{1766FD2F-248A-4AA1-8078-E26D6E690BB9}"/>
          </ac:cxnSpMkLst>
        </pc:cxnChg>
        <pc:cxnChg chg="add del">
          <ac:chgData name="Cheryl Codner (1920974)" userId="S::1920974@student.uwtsd.ac.uk::3975610d-a766-4556-95c3-751790146f0b" providerId="AD" clId="Web-{98BF7FE4-132C-49AC-A864-BAB86DD1AD8F}" dt="2022-03-07T18:04:09.489" v="330"/>
          <ac:cxnSpMkLst>
            <pc:docMk/>
            <pc:sldMk cId="401433030" sldId="257"/>
            <ac:cxnSpMk id="36" creationId="{1766FD2F-248A-4AA1-8078-E26D6E690BB9}"/>
          </ac:cxnSpMkLst>
        </pc:cxnChg>
        <pc:cxnChg chg="add del">
          <ac:chgData name="Cheryl Codner (1920974)" userId="S::1920974@student.uwtsd.ac.uk::3975610d-a766-4556-95c3-751790146f0b" providerId="AD" clId="Web-{98BF7FE4-132C-49AC-A864-BAB86DD1AD8F}" dt="2022-03-07T18:04:13.114" v="332"/>
          <ac:cxnSpMkLst>
            <pc:docMk/>
            <pc:sldMk cId="401433030" sldId="257"/>
            <ac:cxnSpMk id="39" creationId="{3C0930BD-361E-4C4D-8B08-ED210DFA2D0A}"/>
          </ac:cxnSpMkLst>
        </pc:cxnChg>
        <pc:cxnChg chg="add del">
          <ac:chgData name="Cheryl Codner (1920974)" userId="S::1920974@student.uwtsd.ac.uk::3975610d-a766-4556-95c3-751790146f0b" providerId="AD" clId="Web-{98BF7FE4-132C-49AC-A864-BAB86DD1AD8F}" dt="2022-03-07T18:09:43.492" v="359"/>
          <ac:cxnSpMkLst>
            <pc:docMk/>
            <pc:sldMk cId="401433030" sldId="257"/>
            <ac:cxnSpMk id="42" creationId="{1766FD2F-248A-4AA1-8078-E26D6E690BB9}"/>
          </ac:cxnSpMkLst>
        </pc:cxnChg>
        <pc:cxnChg chg="add del">
          <ac:chgData name="Cheryl Codner (1920974)" userId="S::1920974@student.uwtsd.ac.uk::3975610d-a766-4556-95c3-751790146f0b" providerId="AD" clId="Web-{98BF7FE4-132C-49AC-A864-BAB86DD1AD8F}" dt="2022-03-07T18:10:47.386" v="361"/>
          <ac:cxnSpMkLst>
            <pc:docMk/>
            <pc:sldMk cId="401433030" sldId="257"/>
            <ac:cxnSpMk id="49" creationId="{1766FD2F-248A-4AA1-8078-E26D6E690BB9}"/>
          </ac:cxnSpMkLst>
        </pc:cxnChg>
        <pc:cxnChg chg="add">
          <ac:chgData name="Cheryl Codner (1920974)" userId="S::1920974@student.uwtsd.ac.uk::3975610d-a766-4556-95c3-751790146f0b" providerId="AD" clId="Web-{98BF7FE4-132C-49AC-A864-BAB86DD1AD8F}" dt="2022-03-07T18:10:47.386" v="361"/>
          <ac:cxnSpMkLst>
            <pc:docMk/>
            <pc:sldMk cId="401433030" sldId="257"/>
            <ac:cxnSpMk id="58" creationId="{8D997AC9-EE0E-4715-BB2E-3B72C08A9D29}"/>
          </ac:cxnSpMkLst>
        </pc:cxnChg>
      </pc:sldChg>
      <pc:sldChg chg="addSp delSp modSp new">
        <pc:chgData name="Cheryl Codner (1920974)" userId="S::1920974@student.uwtsd.ac.uk::3975610d-a766-4556-95c3-751790146f0b" providerId="AD" clId="Web-{98BF7FE4-132C-49AC-A864-BAB86DD1AD8F}" dt="2022-03-07T19:14:25.006" v="402"/>
        <pc:sldMkLst>
          <pc:docMk/>
          <pc:sldMk cId="3695339787" sldId="258"/>
        </pc:sldMkLst>
        <pc:spChg chg="mod">
          <ac:chgData name="Cheryl Codner (1920974)" userId="S::1920974@student.uwtsd.ac.uk::3975610d-a766-4556-95c3-751790146f0b" providerId="AD" clId="Web-{98BF7FE4-132C-49AC-A864-BAB86DD1AD8F}" dt="2022-03-07T18:15:41.684" v="381" actId="20577"/>
          <ac:spMkLst>
            <pc:docMk/>
            <pc:sldMk cId="3695339787" sldId="258"/>
            <ac:spMk id="2" creationId="{37A1E65E-79C7-4F3C-AB94-EA27644C9D0F}"/>
          </ac:spMkLst>
        </pc:spChg>
        <pc:spChg chg="del">
          <ac:chgData name="Cheryl Codner (1920974)" userId="S::1920974@student.uwtsd.ac.uk::3975610d-a766-4556-95c3-751790146f0b" providerId="AD" clId="Web-{98BF7FE4-132C-49AC-A864-BAB86DD1AD8F}" dt="2022-03-07T18:24:21.884" v="382"/>
          <ac:spMkLst>
            <pc:docMk/>
            <pc:sldMk cId="3695339787" sldId="258"/>
            <ac:spMk id="3" creationId="{D8E3BBB7-E4E4-4B2F-83EB-A9011BB0F1E0}"/>
          </ac:spMkLst>
        </pc:spChg>
        <pc:spChg chg="add del mod">
          <ac:chgData name="Cheryl Codner (1920974)" userId="S::1920974@student.uwtsd.ac.uk::3975610d-a766-4556-95c3-751790146f0b" providerId="AD" clId="Web-{98BF7FE4-132C-49AC-A864-BAB86DD1AD8F}" dt="2022-03-07T18:25:00.965" v="392"/>
          <ac:spMkLst>
            <pc:docMk/>
            <pc:sldMk cId="3695339787" sldId="258"/>
            <ac:spMk id="5" creationId="{2679DD39-1B30-4660-8F22-C3600D54326A}"/>
          </ac:spMkLst>
        </pc:spChg>
        <pc:spChg chg="add del mod">
          <ac:chgData name="Cheryl Codner (1920974)" userId="S::1920974@student.uwtsd.ac.uk::3975610d-a766-4556-95c3-751790146f0b" providerId="AD" clId="Web-{98BF7FE4-132C-49AC-A864-BAB86DD1AD8F}" dt="2022-03-07T19:14:02.693" v="401"/>
          <ac:spMkLst>
            <pc:docMk/>
            <pc:sldMk cId="3695339787" sldId="258"/>
            <ac:spMk id="8" creationId="{2AAEF595-D882-46BE-9BB4-CA0922D57629}"/>
          </ac:spMkLst>
        </pc:spChg>
        <pc:spChg chg="add mod">
          <ac:chgData name="Cheryl Codner (1920974)" userId="S::1920974@student.uwtsd.ac.uk::3975610d-a766-4556-95c3-751790146f0b" providerId="AD" clId="Web-{98BF7FE4-132C-49AC-A864-BAB86DD1AD8F}" dt="2022-03-07T19:14:25.006" v="402"/>
          <ac:spMkLst>
            <pc:docMk/>
            <pc:sldMk cId="3695339787" sldId="258"/>
            <ac:spMk id="12" creationId="{AAA7A24A-878E-466F-B152-B243FBD4BF4E}"/>
          </ac:spMkLst>
        </pc:spChg>
        <pc:graphicFrameChg chg="add del mod ord modGraphic">
          <ac:chgData name="Cheryl Codner (1920974)" userId="S::1920974@student.uwtsd.ac.uk::3975610d-a766-4556-95c3-751790146f0b" providerId="AD" clId="Web-{98BF7FE4-132C-49AC-A864-BAB86DD1AD8F}" dt="2022-03-07T19:14:25.006" v="402"/>
          <ac:graphicFrameMkLst>
            <pc:docMk/>
            <pc:sldMk cId="3695339787" sldId="258"/>
            <ac:graphicFrameMk id="3" creationId="{C08F8793-B34F-438A-A88C-6CCC18C1D204}"/>
          </ac:graphicFrameMkLst>
        </pc:graphicFrameChg>
        <pc:picChg chg="add del mod ord">
          <ac:chgData name="Cheryl Codner (1920974)" userId="S::1920974@student.uwtsd.ac.uk::3975610d-a766-4556-95c3-751790146f0b" providerId="AD" clId="Web-{98BF7FE4-132C-49AC-A864-BAB86DD1AD8F}" dt="2022-03-07T18:25:00.996" v="393"/>
          <ac:picMkLst>
            <pc:docMk/>
            <pc:sldMk cId="3695339787" sldId="258"/>
            <ac:picMk id="4" creationId="{99E7853C-2141-4B00-8ADA-5C4B2ED37C60}"/>
          </ac:picMkLst>
        </pc:picChg>
      </pc:sldChg>
      <pc:sldChg chg="new">
        <pc:chgData name="Cheryl Codner (1920974)" userId="S::1920974@student.uwtsd.ac.uk::3975610d-a766-4556-95c3-751790146f0b" providerId="AD" clId="Web-{98BF7FE4-132C-49AC-A864-BAB86DD1AD8F}" dt="2022-03-07T18:27:51.677" v="394"/>
        <pc:sldMkLst>
          <pc:docMk/>
          <pc:sldMk cId="729607269" sldId="259"/>
        </pc:sldMkLst>
      </pc:sldChg>
      <pc:sldMasterChg chg="del delSldLayout">
        <pc:chgData name="Cheryl Codner (1920974)" userId="S::1920974@student.uwtsd.ac.uk::3975610d-a766-4556-95c3-751790146f0b" providerId="AD" clId="Web-{98BF7FE4-132C-49AC-A864-BAB86DD1AD8F}" dt="2022-03-07T17:36:10.675" v="104"/>
        <pc:sldMasterMkLst>
          <pc:docMk/>
          <pc:sldMasterMk cId="2460954070" sldId="2147483660"/>
        </pc:sldMasterMkLst>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2385387890" sldId="2147483661"/>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949138452" sldId="2147483662"/>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2591524520" sldId="2147483663"/>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1203092039" sldId="2147483664"/>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3733172339" sldId="2147483665"/>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3210312558" sldId="2147483666"/>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3146388984" sldId="2147483667"/>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3171841454" sldId="2147483668"/>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1718958274" sldId="2147483669"/>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2202905451" sldId="2147483670"/>
          </pc:sldLayoutMkLst>
        </pc:sldLayoutChg>
        <pc:sldLayoutChg chg="del">
          <pc:chgData name="Cheryl Codner (1920974)" userId="S::1920974@student.uwtsd.ac.uk::3975610d-a766-4556-95c3-751790146f0b" providerId="AD" clId="Web-{98BF7FE4-132C-49AC-A864-BAB86DD1AD8F}" dt="2022-03-07T17:36:10.675" v="104"/>
          <pc:sldLayoutMkLst>
            <pc:docMk/>
            <pc:sldMasterMk cId="2460954070" sldId="2147483660"/>
            <pc:sldLayoutMk cId="3479445657" sldId="2147483671"/>
          </pc:sldLayoutMkLst>
        </pc:sldLayoutChg>
      </pc:sldMasterChg>
      <pc:sldMasterChg chg="add del addSldLayout delSldLayout">
        <pc:chgData name="Cheryl Codner (1920974)" userId="S::1920974@student.uwtsd.ac.uk::3975610d-a766-4556-95c3-751790146f0b" providerId="AD" clId="Web-{98BF7FE4-132C-49AC-A864-BAB86DD1AD8F}" dt="2022-03-07T17:39:21.170" v="126"/>
        <pc:sldMasterMkLst>
          <pc:docMk/>
          <pc:sldMasterMk cId="43032225" sldId="2147483711"/>
        </pc:sldMasterMkLst>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3395506661" sldId="2147483700"/>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2699722587" sldId="2147483701"/>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3209213507" sldId="2147483702"/>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4115935082" sldId="2147483703"/>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3871316913" sldId="2147483704"/>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252785095" sldId="2147483705"/>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1388637345" sldId="2147483706"/>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2077679178" sldId="2147483707"/>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177034774" sldId="2147483708"/>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3392293659" sldId="2147483709"/>
          </pc:sldLayoutMkLst>
        </pc:sldLayoutChg>
        <pc:sldLayoutChg chg="add del">
          <pc:chgData name="Cheryl Codner (1920974)" userId="S::1920974@student.uwtsd.ac.uk::3975610d-a766-4556-95c3-751790146f0b" providerId="AD" clId="Web-{98BF7FE4-132C-49AC-A864-BAB86DD1AD8F}" dt="2022-03-07T17:39:21.170" v="126"/>
          <pc:sldLayoutMkLst>
            <pc:docMk/>
            <pc:sldMasterMk cId="43032225" sldId="2147483711"/>
            <pc:sldLayoutMk cId="3387857798" sldId="2147483710"/>
          </pc:sldLayoutMkLst>
        </pc:sldLayoutChg>
      </pc:sldMasterChg>
      <pc:sldMasterChg chg="add del addSldLayout delSldLayout">
        <pc:chgData name="Cheryl Codner (1920974)" userId="S::1920974@student.uwtsd.ac.uk::3975610d-a766-4556-95c3-751790146f0b" providerId="AD" clId="Web-{98BF7FE4-132C-49AC-A864-BAB86DD1AD8F}" dt="2022-03-07T17:38:11.385" v="117"/>
        <pc:sldMasterMkLst>
          <pc:docMk/>
          <pc:sldMasterMk cId="979523282" sldId="2147483712"/>
        </pc:sldMasterMkLst>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3590770744" sldId="2147483713"/>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1192770597" sldId="2147483714"/>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3575584371" sldId="2147483715"/>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1119276787" sldId="2147483716"/>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978774720" sldId="2147483717"/>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2234590549" sldId="2147483718"/>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323575989" sldId="2147483719"/>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3178353028" sldId="2147483720"/>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1103232231" sldId="2147483721"/>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530897900" sldId="2147483722"/>
          </pc:sldLayoutMkLst>
        </pc:sldLayoutChg>
        <pc:sldLayoutChg chg="add del">
          <pc:chgData name="Cheryl Codner (1920974)" userId="S::1920974@student.uwtsd.ac.uk::3975610d-a766-4556-95c3-751790146f0b" providerId="AD" clId="Web-{98BF7FE4-132C-49AC-A864-BAB86DD1AD8F}" dt="2022-03-07T17:38:11.385" v="117"/>
          <pc:sldLayoutMkLst>
            <pc:docMk/>
            <pc:sldMasterMk cId="979523282" sldId="2147483712"/>
            <pc:sldLayoutMk cId="1828753143" sldId="2147483723"/>
          </pc:sldLayoutMkLst>
        </pc:sldLayoutChg>
      </pc:sldMasterChg>
      <pc:sldMasterChg chg="add del addSldLayout delSldLayout">
        <pc:chgData name="Cheryl Codner (1920974)" userId="S::1920974@student.uwtsd.ac.uk::3975610d-a766-4556-95c3-751790146f0b" providerId="AD" clId="Web-{98BF7FE4-132C-49AC-A864-BAB86DD1AD8F}" dt="2022-03-07T17:39:21.170" v="126"/>
        <pc:sldMasterMkLst>
          <pc:docMk/>
          <pc:sldMasterMk cId="1188853154" sldId="2147483735"/>
        </pc:sldMasterMkLst>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605644128" sldId="2147483724"/>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3924871169" sldId="2147483725"/>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1869918773" sldId="2147483726"/>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1121262572" sldId="2147483727"/>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2968771176" sldId="2147483728"/>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1142618237" sldId="2147483729"/>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2464894524" sldId="2147483730"/>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2607721501" sldId="2147483731"/>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1788664193" sldId="2147483732"/>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696046558" sldId="2147483733"/>
          </pc:sldLayoutMkLst>
        </pc:sldLayoutChg>
        <pc:sldLayoutChg chg="add del">
          <pc:chgData name="Cheryl Codner (1920974)" userId="S::1920974@student.uwtsd.ac.uk::3975610d-a766-4556-95c3-751790146f0b" providerId="AD" clId="Web-{98BF7FE4-132C-49AC-A864-BAB86DD1AD8F}" dt="2022-03-07T17:39:21.170" v="126"/>
          <pc:sldLayoutMkLst>
            <pc:docMk/>
            <pc:sldMasterMk cId="1188853154" sldId="2147483735"/>
            <pc:sldLayoutMk cId="2725837033" sldId="2147483734"/>
          </pc:sldLayoutMkLst>
        </pc:sldLayoutChg>
      </pc:sldMasterChg>
      <pc:sldMasterChg chg="add del addSldLayout delSldLayout">
        <pc:chgData name="Cheryl Codner (1920974)" userId="S::1920974@student.uwtsd.ac.uk::3975610d-a766-4556-95c3-751790146f0b" providerId="AD" clId="Web-{98BF7FE4-132C-49AC-A864-BAB86DD1AD8F}" dt="2022-03-07T17:38:22.339" v="121"/>
        <pc:sldMasterMkLst>
          <pc:docMk/>
          <pc:sldMasterMk cId="3213888257" sldId="2147483748"/>
        </pc:sldMasterMkLst>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700537632" sldId="2147483737"/>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2109771835" sldId="2147483738"/>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227514118" sldId="2147483739"/>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3168092320" sldId="2147483740"/>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3294489212" sldId="2147483741"/>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3119023898" sldId="2147483742"/>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1541328703" sldId="2147483743"/>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3500828594" sldId="2147483744"/>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440293294" sldId="2147483745"/>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227327367" sldId="2147483746"/>
          </pc:sldLayoutMkLst>
        </pc:sldLayoutChg>
        <pc:sldLayoutChg chg="add del">
          <pc:chgData name="Cheryl Codner (1920974)" userId="S::1920974@student.uwtsd.ac.uk::3975610d-a766-4556-95c3-751790146f0b" providerId="AD" clId="Web-{98BF7FE4-132C-49AC-A864-BAB86DD1AD8F}" dt="2022-03-07T17:38:22.339" v="121"/>
          <pc:sldLayoutMkLst>
            <pc:docMk/>
            <pc:sldMasterMk cId="3213888257" sldId="2147483748"/>
            <pc:sldLayoutMk cId="2824929984" sldId="2147483747"/>
          </pc:sldLayoutMkLst>
        </pc:sldLayoutChg>
      </pc:sldMasterChg>
      <pc:sldMasterChg chg="add del addSldLayout delSldLayout">
        <pc:chgData name="Cheryl Codner (1920974)" userId="S::1920974@student.uwtsd.ac.uk::3975610d-a766-4556-95c3-751790146f0b" providerId="AD" clId="Web-{98BF7FE4-132C-49AC-A864-BAB86DD1AD8F}" dt="2022-03-07T17:38:37.684" v="123"/>
        <pc:sldMasterMkLst>
          <pc:docMk/>
          <pc:sldMasterMk cId="2407134205" sldId="2147483761"/>
        </pc:sldMasterMkLst>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211332826" sldId="2147483750"/>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2218173589" sldId="2147483751"/>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705631046" sldId="2147483752"/>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765347403" sldId="2147483753"/>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3506539574" sldId="2147483754"/>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3122925769" sldId="2147483755"/>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3774087803" sldId="2147483756"/>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3920906492" sldId="2147483757"/>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2592354582" sldId="2147483758"/>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3268945813" sldId="2147483759"/>
          </pc:sldLayoutMkLst>
        </pc:sldLayoutChg>
        <pc:sldLayoutChg chg="add del">
          <pc:chgData name="Cheryl Codner (1920974)" userId="S::1920974@student.uwtsd.ac.uk::3975610d-a766-4556-95c3-751790146f0b" providerId="AD" clId="Web-{98BF7FE4-132C-49AC-A864-BAB86DD1AD8F}" dt="2022-03-07T17:38:37.684" v="123"/>
          <pc:sldLayoutMkLst>
            <pc:docMk/>
            <pc:sldMasterMk cId="2407134205" sldId="2147483761"/>
            <pc:sldLayoutMk cId="2293742406" sldId="2147483760"/>
          </pc:sldLayoutMkLst>
        </pc:sldLayoutChg>
      </pc:sldMasterChg>
      <pc:sldMasterChg chg="add del addSldLayout delSldLayout">
        <pc:chgData name="Cheryl Codner (1920974)" userId="S::1920974@student.uwtsd.ac.uk::3975610d-a766-4556-95c3-751790146f0b" providerId="AD" clId="Web-{98BF7FE4-132C-49AC-A864-BAB86DD1AD8F}" dt="2022-03-07T17:39:21.123" v="125"/>
        <pc:sldMasterMkLst>
          <pc:docMk/>
          <pc:sldMasterMk cId="2164596715" sldId="2147483813"/>
        </pc:sldMasterMkLst>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3166298453" sldId="2147483802"/>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3417014926" sldId="2147483803"/>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3978794807" sldId="2147483804"/>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2670579221" sldId="2147483805"/>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1837945888" sldId="2147483806"/>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1588748660" sldId="2147483807"/>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2297990997" sldId="2147483808"/>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216987178" sldId="2147483809"/>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3924374130" sldId="2147483810"/>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4009424656" sldId="2147483811"/>
          </pc:sldLayoutMkLst>
        </pc:sldLayoutChg>
        <pc:sldLayoutChg chg="add del">
          <pc:chgData name="Cheryl Codner (1920974)" userId="S::1920974@student.uwtsd.ac.uk::3975610d-a766-4556-95c3-751790146f0b" providerId="AD" clId="Web-{98BF7FE4-132C-49AC-A864-BAB86DD1AD8F}" dt="2022-03-07T17:39:21.123" v="125"/>
          <pc:sldLayoutMkLst>
            <pc:docMk/>
            <pc:sldMasterMk cId="2164596715" sldId="2147483813"/>
            <pc:sldLayoutMk cId="2868893617" sldId="2147483812"/>
          </pc:sldLayoutMkLst>
        </pc:sldLayoutChg>
      </pc:sldMasterChg>
    </pc:docChg>
  </pc:docChgLst>
  <pc:docChgLst>
    <pc:chgData name="Cheryl Codner (1920974)" userId="S::1920974@student.uwtsd.ac.uk::3975610d-a766-4556-95c3-751790146f0b" providerId="AD" clId="Web-{5928B671-E58A-E300-2E9D-38C331B0A4BA}"/>
    <pc:docChg chg="modSld">
      <pc:chgData name="Cheryl Codner (1920974)" userId="S::1920974@student.uwtsd.ac.uk::3975610d-a766-4556-95c3-751790146f0b" providerId="AD" clId="Web-{5928B671-E58A-E300-2E9D-38C331B0A4BA}" dt="2022-03-16T22:07:58.773" v="1193" actId="20577"/>
      <pc:docMkLst>
        <pc:docMk/>
      </pc:docMkLst>
      <pc:sldChg chg="addSp modSp">
        <pc:chgData name="Cheryl Codner (1920974)" userId="S::1920974@student.uwtsd.ac.uk::3975610d-a766-4556-95c3-751790146f0b" providerId="AD" clId="Web-{5928B671-E58A-E300-2E9D-38C331B0A4BA}" dt="2022-03-16T22:07:58.773" v="1193" actId="20577"/>
        <pc:sldMkLst>
          <pc:docMk/>
          <pc:sldMk cId="3695339787" sldId="258"/>
        </pc:sldMkLst>
        <pc:spChg chg="mod">
          <ac:chgData name="Cheryl Codner (1920974)" userId="S::1920974@student.uwtsd.ac.uk::3975610d-a766-4556-95c3-751790146f0b" providerId="AD" clId="Web-{5928B671-E58A-E300-2E9D-38C331B0A4BA}" dt="2022-03-16T13:57:29.503" v="10" actId="1076"/>
          <ac:spMkLst>
            <pc:docMk/>
            <pc:sldMk cId="3695339787" sldId="258"/>
            <ac:spMk id="7" creationId="{966A0F1E-7185-402D-85D9-C1CBACB40197}"/>
          </ac:spMkLst>
        </pc:spChg>
        <pc:spChg chg="mod">
          <ac:chgData name="Cheryl Codner (1920974)" userId="S::1920974@student.uwtsd.ac.uk::3975610d-a766-4556-95c3-751790146f0b" providerId="AD" clId="Web-{5928B671-E58A-E300-2E9D-38C331B0A4BA}" dt="2022-03-16T16:11:37.457" v="537" actId="20577"/>
          <ac:spMkLst>
            <pc:docMk/>
            <pc:sldMk cId="3695339787" sldId="258"/>
            <ac:spMk id="8" creationId="{1D1DA647-7988-4938-BB09-4E8D59FBBAA1}"/>
          </ac:spMkLst>
        </pc:spChg>
        <pc:spChg chg="mod">
          <ac:chgData name="Cheryl Codner (1920974)" userId="S::1920974@student.uwtsd.ac.uk::3975610d-a766-4556-95c3-751790146f0b" providerId="AD" clId="Web-{5928B671-E58A-E300-2E9D-38C331B0A4BA}" dt="2022-03-15T00:21:30.408" v="1" actId="20577"/>
          <ac:spMkLst>
            <pc:docMk/>
            <pc:sldMk cId="3695339787" sldId="258"/>
            <ac:spMk id="10" creationId="{532FDCB2-1B50-4C0F-9FF9-D56B4D4C36B3}"/>
          </ac:spMkLst>
        </pc:spChg>
        <pc:spChg chg="add mod">
          <ac:chgData name="Cheryl Codner (1920974)" userId="S::1920974@student.uwtsd.ac.uk::3975610d-a766-4556-95c3-751790146f0b" providerId="AD" clId="Web-{5928B671-E58A-E300-2E9D-38C331B0A4BA}" dt="2022-03-16T16:11:06.361" v="519" actId="20577"/>
          <ac:spMkLst>
            <pc:docMk/>
            <pc:sldMk cId="3695339787" sldId="258"/>
            <ac:spMk id="14" creationId="{D184D7CF-5252-4D0A-8615-1BD022CE6E3D}"/>
          </ac:spMkLst>
        </pc:spChg>
        <pc:spChg chg="add mod">
          <ac:chgData name="Cheryl Codner (1920974)" userId="S::1920974@student.uwtsd.ac.uk::3975610d-a766-4556-95c3-751790146f0b" providerId="AD" clId="Web-{5928B671-E58A-E300-2E9D-38C331B0A4BA}" dt="2022-03-16T21:39:58.187" v="1005" actId="14100"/>
          <ac:spMkLst>
            <pc:docMk/>
            <pc:sldMk cId="3695339787" sldId="258"/>
            <ac:spMk id="16" creationId="{25E1FA91-D3C6-430C-A147-82B673A2CE69}"/>
          </ac:spMkLst>
        </pc:spChg>
        <pc:spChg chg="add mod">
          <ac:chgData name="Cheryl Codner (1920974)" userId="S::1920974@student.uwtsd.ac.uk::3975610d-a766-4556-95c3-751790146f0b" providerId="AD" clId="Web-{5928B671-E58A-E300-2E9D-38C331B0A4BA}" dt="2022-03-16T22:07:08.833" v="1186" actId="20577"/>
          <ac:spMkLst>
            <pc:docMk/>
            <pc:sldMk cId="3695339787" sldId="258"/>
            <ac:spMk id="18" creationId="{B9D10144-072B-4AB6-8EC9-7C817D67C4FE}"/>
          </ac:spMkLst>
        </pc:spChg>
        <pc:spChg chg="add mod">
          <ac:chgData name="Cheryl Codner (1920974)" userId="S::1920974@student.uwtsd.ac.uk::3975610d-a766-4556-95c3-751790146f0b" providerId="AD" clId="Web-{5928B671-E58A-E300-2E9D-38C331B0A4BA}" dt="2022-03-16T22:07:58.773" v="1193" actId="20577"/>
          <ac:spMkLst>
            <pc:docMk/>
            <pc:sldMk cId="3695339787" sldId="258"/>
            <ac:spMk id="20" creationId="{AC4B46EC-6923-4551-BD8F-70919C19F406}"/>
          </ac:spMkLst>
        </pc:spChg>
        <pc:picChg chg="mod">
          <ac:chgData name="Cheryl Codner (1920974)" userId="S::1920974@student.uwtsd.ac.uk::3975610d-a766-4556-95c3-751790146f0b" providerId="AD" clId="Web-{5928B671-E58A-E300-2E9D-38C331B0A4BA}" dt="2022-03-16T13:53:09.731" v="3" actId="1076"/>
          <ac:picMkLst>
            <pc:docMk/>
            <pc:sldMk cId="3695339787" sldId="258"/>
            <ac:picMk id="3" creationId="{2D8973E1-B1E4-B64C-B566-AD8F08C81287}"/>
          </ac:picMkLst>
        </pc:picChg>
        <pc:cxnChg chg="mod">
          <ac:chgData name="Cheryl Codner (1920974)" userId="S::1920974@student.uwtsd.ac.uk::3975610d-a766-4556-95c3-751790146f0b" providerId="AD" clId="Web-{5928B671-E58A-E300-2E9D-38C331B0A4BA}" dt="2022-03-16T14:47:57.587" v="41" actId="14100"/>
          <ac:cxnSpMkLst>
            <pc:docMk/>
            <pc:sldMk cId="3695339787" sldId="258"/>
            <ac:cxnSpMk id="4" creationId="{CA3BF644-0ED2-42A4-A2B3-5CAA49BE47D3}"/>
          </ac:cxnSpMkLst>
        </pc:cxnChg>
        <pc:cxnChg chg="mod">
          <ac:chgData name="Cheryl Codner (1920974)" userId="S::1920974@student.uwtsd.ac.uk::3975610d-a766-4556-95c3-751790146f0b" providerId="AD" clId="Web-{5928B671-E58A-E300-2E9D-38C331B0A4BA}" dt="2022-03-16T13:56:48.799" v="6" actId="14100"/>
          <ac:cxnSpMkLst>
            <pc:docMk/>
            <pc:sldMk cId="3695339787" sldId="258"/>
            <ac:cxnSpMk id="6" creationId="{EB02CC0D-6F96-4021-B4DD-6A7B8B5FADA5}"/>
          </ac:cxnSpMkLst>
        </pc:cxnChg>
        <pc:cxnChg chg="mod">
          <ac:chgData name="Cheryl Codner (1920974)" userId="S::1920974@student.uwtsd.ac.uk::3975610d-a766-4556-95c3-751790146f0b" providerId="AD" clId="Web-{5928B671-E58A-E300-2E9D-38C331B0A4BA}" dt="2022-03-16T13:57:15.862" v="9" actId="14100"/>
          <ac:cxnSpMkLst>
            <pc:docMk/>
            <pc:sldMk cId="3695339787" sldId="258"/>
            <ac:cxnSpMk id="9" creationId="{9F985887-B86E-41A0-B921-E7A1DAC7F83F}"/>
          </ac:cxnSpMkLst>
        </pc:cxnChg>
        <pc:cxnChg chg="mod">
          <ac:chgData name="Cheryl Codner (1920974)" userId="S::1920974@student.uwtsd.ac.uk::3975610d-a766-4556-95c3-751790146f0b" providerId="AD" clId="Web-{5928B671-E58A-E300-2E9D-38C331B0A4BA}" dt="2022-03-16T16:19:33.156" v="563" actId="14100"/>
          <ac:cxnSpMkLst>
            <pc:docMk/>
            <pc:sldMk cId="3695339787" sldId="258"/>
            <ac:cxnSpMk id="11" creationId="{51DC384E-C454-4CC7-95EF-087D8DBC62BB}"/>
          </ac:cxnSpMkLst>
        </pc:cxnChg>
        <pc:cxnChg chg="add mod">
          <ac:chgData name="Cheryl Codner (1920974)" userId="S::1920974@student.uwtsd.ac.uk::3975610d-a766-4556-95c3-751790146f0b" providerId="AD" clId="Web-{5928B671-E58A-E300-2E9D-38C331B0A4BA}" dt="2022-03-16T13:56:22.517" v="5" actId="14100"/>
          <ac:cxnSpMkLst>
            <pc:docMk/>
            <pc:sldMk cId="3695339787" sldId="258"/>
            <ac:cxnSpMk id="13" creationId="{357F4AE1-12C8-41CF-A47D-2DAA0BEBB0BB}"/>
          </ac:cxnSpMkLst>
        </pc:cxnChg>
        <pc:cxnChg chg="add mod">
          <ac:chgData name="Cheryl Codner (1920974)" userId="S::1920974@student.uwtsd.ac.uk::3975610d-a766-4556-95c3-751790146f0b" providerId="AD" clId="Web-{5928B671-E58A-E300-2E9D-38C331B0A4BA}" dt="2022-03-16T15:58:46.475" v="405" actId="14100"/>
          <ac:cxnSpMkLst>
            <pc:docMk/>
            <pc:sldMk cId="3695339787" sldId="258"/>
            <ac:cxnSpMk id="15" creationId="{D9C64E88-360B-4487-9D29-3336362CBADF}"/>
          </ac:cxnSpMkLst>
        </pc:cxnChg>
        <pc:cxnChg chg="add mod">
          <ac:chgData name="Cheryl Codner (1920974)" userId="S::1920974@student.uwtsd.ac.uk::3975610d-a766-4556-95c3-751790146f0b" providerId="AD" clId="Web-{5928B671-E58A-E300-2E9D-38C331B0A4BA}" dt="2022-03-16T21:14:50.616" v="852" actId="14100"/>
          <ac:cxnSpMkLst>
            <pc:docMk/>
            <pc:sldMk cId="3695339787" sldId="258"/>
            <ac:cxnSpMk id="17" creationId="{BC91AA99-C209-4BF1-8DA2-AF2FD1702358}"/>
          </ac:cxnSpMkLst>
        </pc:cxnChg>
        <pc:cxnChg chg="add mod">
          <ac:chgData name="Cheryl Codner (1920974)" userId="S::1920974@student.uwtsd.ac.uk::3975610d-a766-4556-95c3-751790146f0b" providerId="AD" clId="Web-{5928B671-E58A-E300-2E9D-38C331B0A4BA}" dt="2022-03-16T21:20:44.613" v="861" actId="14100"/>
          <ac:cxnSpMkLst>
            <pc:docMk/>
            <pc:sldMk cId="3695339787" sldId="258"/>
            <ac:cxnSpMk id="19" creationId="{35B1C48D-4D72-47EE-A3CB-95298D1A8940}"/>
          </ac:cxnSpMkLst>
        </pc:cxnChg>
      </pc:sldChg>
    </pc:docChg>
  </pc:docChgLst>
  <pc:docChgLst>
    <pc:chgData name="Cheryl Codner (1920974)" userId="S::1920974@student.uwtsd.ac.uk::3975610d-a766-4556-95c3-751790146f0b" providerId="AD" clId="Web-{1CF86089-43DC-17B9-926B-B7E7A9D9BD88}"/>
    <pc:docChg chg="modSld addMainMaster delMainMaster">
      <pc:chgData name="Cheryl Codner (1920974)" userId="S::1920974@student.uwtsd.ac.uk::3975610d-a766-4556-95c3-751790146f0b" providerId="AD" clId="Web-{1CF86089-43DC-17B9-926B-B7E7A9D9BD88}" dt="2022-03-08T20:40:42.132" v="21" actId="20577"/>
      <pc:docMkLst>
        <pc:docMk/>
      </pc:docMkLst>
      <pc:sldChg chg="modSp mod modClrScheme chgLayout">
        <pc:chgData name="Cheryl Codner (1920974)" userId="S::1920974@student.uwtsd.ac.uk::3975610d-a766-4556-95c3-751790146f0b" providerId="AD" clId="Web-{1CF86089-43DC-17B9-926B-B7E7A9D9BD88}" dt="2022-03-08T20:37:00.485" v="3"/>
        <pc:sldMkLst>
          <pc:docMk/>
          <pc:sldMk cId="109857222" sldId="256"/>
        </pc:sldMkLst>
        <pc:spChg chg="mod ord">
          <ac:chgData name="Cheryl Codner (1920974)" userId="S::1920974@student.uwtsd.ac.uk::3975610d-a766-4556-95c3-751790146f0b" providerId="AD" clId="Web-{1CF86089-43DC-17B9-926B-B7E7A9D9BD88}" dt="2022-03-08T20:37:00.485" v="3"/>
          <ac:spMkLst>
            <pc:docMk/>
            <pc:sldMk cId="109857222" sldId="256"/>
            <ac:spMk id="2" creationId="{00000000-0000-0000-0000-000000000000}"/>
          </ac:spMkLst>
        </pc:spChg>
      </pc:sldChg>
      <pc:sldChg chg="addSp modSp mod setBg modClrScheme chgLayout">
        <pc:chgData name="Cheryl Codner (1920974)" userId="S::1920974@student.uwtsd.ac.uk::3975610d-a766-4556-95c3-751790146f0b" providerId="AD" clId="Web-{1CF86089-43DC-17B9-926B-B7E7A9D9BD88}" dt="2022-03-08T20:40:42.132" v="21" actId="20577"/>
        <pc:sldMkLst>
          <pc:docMk/>
          <pc:sldMk cId="401433030" sldId="257"/>
        </pc:sldMkLst>
        <pc:spChg chg="mod ord">
          <ac:chgData name="Cheryl Codner (1920974)" userId="S::1920974@student.uwtsd.ac.uk::3975610d-a766-4556-95c3-751790146f0b" providerId="AD" clId="Web-{1CF86089-43DC-17B9-926B-B7E7A9D9BD88}" dt="2022-03-08T20:37:33.173" v="4"/>
          <ac:spMkLst>
            <pc:docMk/>
            <pc:sldMk cId="401433030" sldId="257"/>
            <ac:spMk id="2" creationId="{5EF418C9-83E4-4D1C-9F33-3695CF531A91}"/>
          </ac:spMkLst>
        </pc:spChg>
        <pc:spChg chg="add">
          <ac:chgData name="Cheryl Codner (1920974)" userId="S::1920974@student.uwtsd.ac.uk::3975610d-a766-4556-95c3-751790146f0b" providerId="AD" clId="Web-{1CF86089-43DC-17B9-926B-B7E7A9D9BD88}" dt="2022-03-08T20:37:33.173" v="4"/>
          <ac:spMkLst>
            <pc:docMk/>
            <pc:sldMk cId="401433030" sldId="257"/>
            <ac:spMk id="28" creationId="{7E475056-B0EB-44BE-8568-61ABEFB2E99D}"/>
          </ac:spMkLst>
        </pc:spChg>
        <pc:spChg chg="add">
          <ac:chgData name="Cheryl Codner (1920974)" userId="S::1920974@student.uwtsd.ac.uk::3975610d-a766-4556-95c3-751790146f0b" providerId="AD" clId="Web-{1CF86089-43DC-17B9-926B-B7E7A9D9BD88}" dt="2022-03-08T20:37:33.173" v="4"/>
          <ac:spMkLst>
            <pc:docMk/>
            <pc:sldMk cId="401433030" sldId="257"/>
            <ac:spMk id="32" creationId="{E82ABBDC-7A44-4AE8-A04F-B5495481B9F2}"/>
          </ac:spMkLst>
        </pc:spChg>
        <pc:graphicFrameChg chg="mod ord modGraphic">
          <ac:chgData name="Cheryl Codner (1920974)" userId="S::1920974@student.uwtsd.ac.uk::3975610d-a766-4556-95c3-751790146f0b" providerId="AD" clId="Web-{1CF86089-43DC-17B9-926B-B7E7A9D9BD88}" dt="2022-03-08T20:40:42.132" v="21" actId="20577"/>
          <ac:graphicFrameMkLst>
            <pc:docMk/>
            <pc:sldMk cId="401433030" sldId="257"/>
            <ac:graphicFrameMk id="23" creationId="{E12C557F-939F-40DB-AD60-B9EB9CF512D4}"/>
          </ac:graphicFrameMkLst>
        </pc:graphicFrameChg>
        <pc:cxnChg chg="add">
          <ac:chgData name="Cheryl Codner (1920974)" userId="S::1920974@student.uwtsd.ac.uk::3975610d-a766-4556-95c3-751790146f0b" providerId="AD" clId="Web-{1CF86089-43DC-17B9-926B-B7E7A9D9BD88}" dt="2022-03-08T20:37:33.173" v="4"/>
          <ac:cxnSpMkLst>
            <pc:docMk/>
            <pc:sldMk cId="401433030" sldId="257"/>
            <ac:cxnSpMk id="30" creationId="{F2C8E2EC-73A4-48C2-B4D7-D7726BD908EE}"/>
          </ac:cxnSpMkLst>
        </pc:cxnChg>
      </pc:sldChg>
      <pc:sldChg chg="modSp mod modClrScheme chgLayout">
        <pc:chgData name="Cheryl Codner (1920974)" userId="S::1920974@student.uwtsd.ac.uk::3975610d-a766-4556-95c3-751790146f0b" providerId="AD" clId="Web-{1CF86089-43DC-17B9-926B-B7E7A9D9BD88}" dt="2022-03-08T20:37:00.485" v="3"/>
        <pc:sldMkLst>
          <pc:docMk/>
          <pc:sldMk cId="3695339787" sldId="258"/>
        </pc:sldMkLst>
        <pc:spChg chg="mod ord">
          <ac:chgData name="Cheryl Codner (1920974)" userId="S::1920974@student.uwtsd.ac.uk::3975610d-a766-4556-95c3-751790146f0b" providerId="AD" clId="Web-{1CF86089-43DC-17B9-926B-B7E7A9D9BD88}" dt="2022-03-08T20:37:00.485" v="3"/>
          <ac:spMkLst>
            <pc:docMk/>
            <pc:sldMk cId="3695339787" sldId="258"/>
            <ac:spMk id="2" creationId="{37A1E65E-79C7-4F3C-AB94-EA27644C9D0F}"/>
          </ac:spMkLst>
        </pc:spChg>
        <pc:picChg chg="mod ord">
          <ac:chgData name="Cheryl Codner (1920974)" userId="S::1920974@student.uwtsd.ac.uk::3975610d-a766-4556-95c3-751790146f0b" providerId="AD" clId="Web-{1CF86089-43DC-17B9-926B-B7E7A9D9BD88}" dt="2022-03-08T20:37:00.485" v="3"/>
          <ac:picMkLst>
            <pc:docMk/>
            <pc:sldMk cId="3695339787" sldId="258"/>
            <ac:picMk id="3" creationId="{2D8973E1-B1E4-B64C-B566-AD8F08C81287}"/>
          </ac:picMkLst>
        </pc:picChg>
      </pc:sldChg>
      <pc:sldChg chg="modSp mod modClrScheme chgLayout">
        <pc:chgData name="Cheryl Codner (1920974)" userId="S::1920974@student.uwtsd.ac.uk::3975610d-a766-4556-95c3-751790146f0b" providerId="AD" clId="Web-{1CF86089-43DC-17B9-926B-B7E7A9D9BD88}" dt="2022-03-08T20:37:00.485" v="3"/>
        <pc:sldMkLst>
          <pc:docMk/>
          <pc:sldMk cId="729607269" sldId="259"/>
        </pc:sldMkLst>
        <pc:spChg chg="mod ord">
          <ac:chgData name="Cheryl Codner (1920974)" userId="S::1920974@student.uwtsd.ac.uk::3975610d-a766-4556-95c3-751790146f0b" providerId="AD" clId="Web-{1CF86089-43DC-17B9-926B-B7E7A9D9BD88}" dt="2022-03-08T20:37:00.485" v="3"/>
          <ac:spMkLst>
            <pc:docMk/>
            <pc:sldMk cId="729607269" sldId="259"/>
            <ac:spMk id="2" creationId="{F49F6295-309E-4E91-A4B6-7BED6E3B4CC6}"/>
          </ac:spMkLst>
        </pc:spChg>
        <pc:spChg chg="mod ord">
          <ac:chgData name="Cheryl Codner (1920974)" userId="S::1920974@student.uwtsd.ac.uk::3975610d-a766-4556-95c3-751790146f0b" providerId="AD" clId="Web-{1CF86089-43DC-17B9-926B-B7E7A9D9BD88}" dt="2022-03-08T20:37:00.485" v="3"/>
          <ac:spMkLst>
            <pc:docMk/>
            <pc:sldMk cId="729607269" sldId="259"/>
            <ac:spMk id="3" creationId="{328FF7DB-C11B-424D-993C-7070DCEDA852}"/>
          </ac:spMkLst>
        </pc:spChg>
      </pc:sldChg>
      <pc:sldMasterChg chg="del delSldLayout">
        <pc:chgData name="Cheryl Codner (1920974)" userId="S::1920974@student.uwtsd.ac.uk::3975610d-a766-4556-95c3-751790146f0b" providerId="AD" clId="Web-{1CF86089-43DC-17B9-926B-B7E7A9D9BD88}" dt="2022-03-08T20:35:58.010" v="0"/>
        <pc:sldMasterMkLst>
          <pc:docMk/>
          <pc:sldMasterMk cId="1105580631" sldId="2147483736"/>
        </pc:sldMasterMkLst>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1732997751" sldId="2147483737"/>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2106910315" sldId="2147483738"/>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3430990480" sldId="2147483739"/>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3973923081" sldId="2147483740"/>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623637314" sldId="2147483741"/>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3164413443" sldId="2147483742"/>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3841506979" sldId="2147483743"/>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3905700691" sldId="2147483744"/>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1363236440" sldId="2147483745"/>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3939670632" sldId="2147483746"/>
          </pc:sldLayoutMkLst>
        </pc:sldLayoutChg>
        <pc:sldLayoutChg chg="del">
          <pc:chgData name="Cheryl Codner (1920974)" userId="S::1920974@student.uwtsd.ac.uk::3975610d-a766-4556-95c3-751790146f0b" providerId="AD" clId="Web-{1CF86089-43DC-17B9-926B-B7E7A9D9BD88}" dt="2022-03-08T20:35:58.010" v="0"/>
          <pc:sldLayoutMkLst>
            <pc:docMk/>
            <pc:sldMasterMk cId="1105580631" sldId="2147483736"/>
            <pc:sldLayoutMk cId="2357000853" sldId="2147483747"/>
          </pc:sldLayoutMkLst>
        </pc:sldLayoutChg>
      </pc:sldMasterChg>
      <pc:sldMasterChg chg="add del addSldLayout delSldLayout modSldLayout">
        <pc:chgData name="Cheryl Codner (1920974)" userId="S::1920974@student.uwtsd.ac.uk::3975610d-a766-4556-95c3-751790146f0b" providerId="AD" clId="Web-{1CF86089-43DC-17B9-926B-B7E7A9D9BD88}" dt="2022-03-08T20:36:25.453" v="1"/>
        <pc:sldMasterMkLst>
          <pc:docMk/>
          <pc:sldMasterMk cId="2226514903" sldId="2147483748"/>
        </pc:sldMasterMkLst>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1029749825" sldId="2147483749"/>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1659881157" sldId="2147483750"/>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2011768876" sldId="2147483751"/>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3971850609" sldId="2147483752"/>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2037614286" sldId="2147483753"/>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2736765830" sldId="2147483754"/>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4156906001" sldId="2147483755"/>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665069979" sldId="2147483756"/>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954658820" sldId="2147483757"/>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444589867" sldId="2147483758"/>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255512927" sldId="2147483759"/>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1860492112" sldId="2147483760"/>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2107534427" sldId="2147483761"/>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2619611325" sldId="2147483762"/>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2823485898" sldId="2147483763"/>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1347010088" sldId="2147483764"/>
          </pc:sldLayoutMkLst>
        </pc:sldLayoutChg>
        <pc:sldLayoutChg chg="add del mod replId">
          <pc:chgData name="Cheryl Codner (1920974)" userId="S::1920974@student.uwtsd.ac.uk::3975610d-a766-4556-95c3-751790146f0b" providerId="AD" clId="Web-{1CF86089-43DC-17B9-926B-B7E7A9D9BD88}" dt="2022-03-08T20:36:25.453" v="1"/>
          <pc:sldLayoutMkLst>
            <pc:docMk/>
            <pc:sldMasterMk cId="2226514903" sldId="2147483748"/>
            <pc:sldLayoutMk cId="3688243672" sldId="2147483765"/>
          </pc:sldLayoutMkLst>
        </pc:sldLayoutChg>
      </pc:sldMasterChg>
      <pc:sldMasterChg chg="add del addSldLayout delSldLayout modSldLayout">
        <pc:chgData name="Cheryl Codner (1920974)" userId="S::1920974@student.uwtsd.ac.uk::3975610d-a766-4556-95c3-751790146f0b" providerId="AD" clId="Web-{1CF86089-43DC-17B9-926B-B7E7A9D9BD88}" dt="2022-03-08T20:36:38.922" v="2"/>
        <pc:sldMasterMkLst>
          <pc:docMk/>
          <pc:sldMasterMk cId="1257775145" sldId="2147483766"/>
        </pc:sldMasterMkLst>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3919978052" sldId="2147483767"/>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2905316064" sldId="2147483768"/>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3197304442" sldId="2147483769"/>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1520200868" sldId="2147483770"/>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550708891" sldId="2147483771"/>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233836644" sldId="2147483772"/>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721138434" sldId="2147483773"/>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3298684147" sldId="2147483774"/>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1574155728" sldId="2147483775"/>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2989601333" sldId="2147483776"/>
          </pc:sldLayoutMkLst>
        </pc:sldLayoutChg>
        <pc:sldLayoutChg chg="add del mod replId">
          <pc:chgData name="Cheryl Codner (1920974)" userId="S::1920974@student.uwtsd.ac.uk::3975610d-a766-4556-95c3-751790146f0b" providerId="AD" clId="Web-{1CF86089-43DC-17B9-926B-B7E7A9D9BD88}" dt="2022-03-08T20:36:38.922" v="2"/>
          <pc:sldLayoutMkLst>
            <pc:docMk/>
            <pc:sldMasterMk cId="1257775145" sldId="2147483766"/>
            <pc:sldLayoutMk cId="2472315223" sldId="2147483777"/>
          </pc:sldLayoutMkLst>
        </pc:sldLayoutChg>
      </pc:sldMasterChg>
      <pc:sldMasterChg chg="add del addSldLayout delSldLayout modSldLayout">
        <pc:chgData name="Cheryl Codner (1920974)" userId="S::1920974@student.uwtsd.ac.uk::3975610d-a766-4556-95c3-751790146f0b" providerId="AD" clId="Web-{1CF86089-43DC-17B9-926B-B7E7A9D9BD88}" dt="2022-03-08T20:37:00.485" v="3"/>
        <pc:sldMasterMkLst>
          <pc:docMk/>
          <pc:sldMasterMk cId="4103035159" sldId="2147483778"/>
        </pc:sldMasterMkLst>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3608901332" sldId="2147483779"/>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2093933116" sldId="2147483780"/>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811857814" sldId="2147483781"/>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227063434" sldId="2147483782"/>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764269233" sldId="2147483783"/>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673499333" sldId="2147483784"/>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4028384494" sldId="2147483785"/>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1835669327" sldId="2147483786"/>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1478982163" sldId="2147483787"/>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931923270" sldId="2147483788"/>
          </pc:sldLayoutMkLst>
        </pc:sldLayoutChg>
        <pc:sldLayoutChg chg="add del mod replId">
          <pc:chgData name="Cheryl Codner (1920974)" userId="S::1920974@student.uwtsd.ac.uk::3975610d-a766-4556-95c3-751790146f0b" providerId="AD" clId="Web-{1CF86089-43DC-17B9-926B-B7E7A9D9BD88}" dt="2022-03-08T20:37:00.485" v="3"/>
          <pc:sldLayoutMkLst>
            <pc:docMk/>
            <pc:sldMasterMk cId="4103035159" sldId="2147483778"/>
            <pc:sldLayoutMk cId="3868812517" sldId="2147483789"/>
          </pc:sldLayoutMkLst>
        </pc:sldLayoutChg>
      </pc:sldMasterChg>
      <pc:sldMasterChg chg="add addSldLayout modSldLayout">
        <pc:chgData name="Cheryl Codner (1920974)" userId="S::1920974@student.uwtsd.ac.uk::3975610d-a766-4556-95c3-751790146f0b" providerId="AD" clId="Web-{1CF86089-43DC-17B9-926B-B7E7A9D9BD88}" dt="2022-03-08T20:37:00.485" v="3"/>
        <pc:sldMasterMkLst>
          <pc:docMk/>
          <pc:sldMasterMk cId="3411257934" sldId="2147483790"/>
        </pc:sldMasterMkLst>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436017880" sldId="2147483791"/>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1507922401" sldId="2147483792"/>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1732267490" sldId="2147483793"/>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3210904619" sldId="2147483794"/>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3638471168" sldId="2147483795"/>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208768644" sldId="2147483796"/>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4116452235" sldId="2147483797"/>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3965377172" sldId="2147483798"/>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3882878804" sldId="2147483799"/>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962445289" sldId="2147483800"/>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2204502018" sldId="2147483801"/>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2165297830" sldId="2147483802"/>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4278479878" sldId="2147483803"/>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3834032742" sldId="2147483804"/>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1140345619" sldId="2147483805"/>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960971515" sldId="2147483806"/>
          </pc:sldLayoutMkLst>
        </pc:sldLayoutChg>
        <pc:sldLayoutChg chg="add mod replId">
          <pc:chgData name="Cheryl Codner (1920974)" userId="S::1920974@student.uwtsd.ac.uk::3975610d-a766-4556-95c3-751790146f0b" providerId="AD" clId="Web-{1CF86089-43DC-17B9-926B-B7E7A9D9BD88}" dt="2022-03-08T20:37:00.485" v="3"/>
          <pc:sldLayoutMkLst>
            <pc:docMk/>
            <pc:sldMasterMk cId="3411257934" sldId="2147483790"/>
            <pc:sldLayoutMk cId="4092041351" sldId="2147483807"/>
          </pc:sldLayoutMkLst>
        </pc:sldLayoutChg>
      </pc:sldMasterChg>
    </pc:docChg>
  </pc:docChgLst>
  <pc:docChgLst>
    <pc:chgData name="Cheryl Codner (1920974)" userId="S::1920974@student.uwtsd.ac.uk::3975610d-a766-4556-95c3-751790146f0b" providerId="AD" clId="Web-{A54D1A41-B7B3-8569-607C-72EDD9296C94}"/>
    <pc:docChg chg="addSld delSld modSld addMainMaster delMainMaster">
      <pc:chgData name="Cheryl Codner (1920974)" userId="S::1920974@student.uwtsd.ac.uk::3975610d-a766-4556-95c3-751790146f0b" providerId="AD" clId="Web-{A54D1A41-B7B3-8569-607C-72EDD9296C94}" dt="2022-03-21T23:03:57.946" v="6098" actId="20577"/>
      <pc:docMkLst>
        <pc:docMk/>
      </pc:docMkLst>
      <pc:sldChg chg="modSp mod modClrScheme chgLayout">
        <pc:chgData name="Cheryl Codner (1920974)" userId="S::1920974@student.uwtsd.ac.uk::3975610d-a766-4556-95c3-751790146f0b" providerId="AD" clId="Web-{A54D1A41-B7B3-8569-607C-72EDD9296C94}" dt="2022-03-21T11:36:36.963" v="4748"/>
        <pc:sldMkLst>
          <pc:docMk/>
          <pc:sldMk cId="109857222" sldId="256"/>
        </pc:sldMkLst>
        <pc:spChg chg="mod ord">
          <ac:chgData name="Cheryl Codner (1920974)" userId="S::1920974@student.uwtsd.ac.uk::3975610d-a766-4556-95c3-751790146f0b" providerId="AD" clId="Web-{A54D1A41-B7B3-8569-607C-72EDD9296C94}" dt="2022-03-21T11:36:36.963" v="4748"/>
          <ac:spMkLst>
            <pc:docMk/>
            <pc:sldMk cId="109857222" sldId="256"/>
            <ac:spMk id="2" creationId="{00000000-0000-0000-0000-000000000000}"/>
          </ac:spMkLst>
        </pc:spChg>
      </pc:sldChg>
      <pc:sldChg chg="delSp modSp mod modClrScheme delDesignElem chgLayout">
        <pc:chgData name="Cheryl Codner (1920974)" userId="S::1920974@student.uwtsd.ac.uk::3975610d-a766-4556-95c3-751790146f0b" providerId="AD" clId="Web-{A54D1A41-B7B3-8569-607C-72EDD9296C94}" dt="2022-03-21T23:03:57.946" v="6098" actId="20577"/>
        <pc:sldMkLst>
          <pc:docMk/>
          <pc:sldMk cId="401433030" sldId="257"/>
        </pc:sldMkLst>
        <pc:spChg chg="mod ord">
          <ac:chgData name="Cheryl Codner (1920974)" userId="S::1920974@student.uwtsd.ac.uk::3975610d-a766-4556-95c3-751790146f0b" providerId="AD" clId="Web-{A54D1A41-B7B3-8569-607C-72EDD9296C94}" dt="2022-03-21T11:36:36.963" v="4748"/>
          <ac:spMkLst>
            <pc:docMk/>
            <pc:sldMk cId="401433030" sldId="257"/>
            <ac:spMk id="2" creationId="{5EF418C9-83E4-4D1C-9F33-3695CF531A91}"/>
          </ac:spMkLst>
        </pc:spChg>
        <pc:spChg chg="del">
          <ac:chgData name="Cheryl Codner (1920974)" userId="S::1920974@student.uwtsd.ac.uk::3975610d-a766-4556-95c3-751790146f0b" providerId="AD" clId="Web-{A54D1A41-B7B3-8569-607C-72EDD9296C94}" dt="2022-03-21T11:34:33.304" v="4743"/>
          <ac:spMkLst>
            <pc:docMk/>
            <pc:sldMk cId="401433030" sldId="257"/>
            <ac:spMk id="28" creationId="{7E475056-B0EB-44BE-8568-61ABEFB2E99D}"/>
          </ac:spMkLst>
        </pc:spChg>
        <pc:spChg chg="del">
          <ac:chgData name="Cheryl Codner (1920974)" userId="S::1920974@student.uwtsd.ac.uk::3975610d-a766-4556-95c3-751790146f0b" providerId="AD" clId="Web-{A54D1A41-B7B3-8569-607C-72EDD9296C94}" dt="2022-03-21T11:34:33.304" v="4743"/>
          <ac:spMkLst>
            <pc:docMk/>
            <pc:sldMk cId="401433030" sldId="257"/>
            <ac:spMk id="32" creationId="{E82ABBDC-7A44-4AE8-A04F-B5495481B9F2}"/>
          </ac:spMkLst>
        </pc:spChg>
        <pc:graphicFrameChg chg="mod ord modGraphic">
          <ac:chgData name="Cheryl Codner (1920974)" userId="S::1920974@student.uwtsd.ac.uk::3975610d-a766-4556-95c3-751790146f0b" providerId="AD" clId="Web-{A54D1A41-B7B3-8569-607C-72EDD9296C94}" dt="2022-03-21T23:03:57.946" v="6098" actId="20577"/>
          <ac:graphicFrameMkLst>
            <pc:docMk/>
            <pc:sldMk cId="401433030" sldId="257"/>
            <ac:graphicFrameMk id="23" creationId="{E12C557F-939F-40DB-AD60-B9EB9CF512D4}"/>
          </ac:graphicFrameMkLst>
        </pc:graphicFrameChg>
        <pc:cxnChg chg="del">
          <ac:chgData name="Cheryl Codner (1920974)" userId="S::1920974@student.uwtsd.ac.uk::3975610d-a766-4556-95c3-751790146f0b" providerId="AD" clId="Web-{A54D1A41-B7B3-8569-607C-72EDD9296C94}" dt="2022-03-21T11:34:33.304" v="4743"/>
          <ac:cxnSpMkLst>
            <pc:docMk/>
            <pc:sldMk cId="401433030" sldId="257"/>
            <ac:cxnSpMk id="30" creationId="{F2C8E2EC-73A4-48C2-B4D7-D7726BD908EE}"/>
          </ac:cxnSpMkLst>
        </pc:cxnChg>
      </pc:sldChg>
      <pc:sldChg chg="addSp delSp modSp mod modClrScheme chgLayout">
        <pc:chgData name="Cheryl Codner (1920974)" userId="S::1920974@student.uwtsd.ac.uk::3975610d-a766-4556-95c3-751790146f0b" providerId="AD" clId="Web-{A54D1A41-B7B3-8569-607C-72EDD9296C94}" dt="2022-03-21T22:37:00.574" v="5877" actId="20577"/>
        <pc:sldMkLst>
          <pc:docMk/>
          <pc:sldMk cId="3695339787" sldId="258"/>
        </pc:sldMkLst>
        <pc:spChg chg="mod ord">
          <ac:chgData name="Cheryl Codner (1920974)" userId="S::1920974@student.uwtsd.ac.uk::3975610d-a766-4556-95c3-751790146f0b" providerId="AD" clId="Web-{A54D1A41-B7B3-8569-607C-72EDD9296C94}" dt="2022-03-21T11:36:36.963" v="4748"/>
          <ac:spMkLst>
            <pc:docMk/>
            <pc:sldMk cId="3695339787" sldId="258"/>
            <ac:spMk id="2" creationId="{37A1E65E-79C7-4F3C-AB94-EA27644C9D0F}"/>
          </ac:spMkLst>
        </pc:spChg>
        <pc:spChg chg="mod">
          <ac:chgData name="Cheryl Codner (1920974)" userId="S::1920974@student.uwtsd.ac.uk::3975610d-a766-4556-95c3-751790146f0b" providerId="AD" clId="Web-{A54D1A41-B7B3-8569-607C-72EDD9296C94}" dt="2022-03-21T11:43:07.396" v="4788" actId="20577"/>
          <ac:spMkLst>
            <pc:docMk/>
            <pc:sldMk cId="3695339787" sldId="258"/>
            <ac:spMk id="7" creationId="{966A0F1E-7185-402D-85D9-C1CBACB40197}"/>
          </ac:spMkLst>
        </pc:spChg>
        <pc:spChg chg="mod">
          <ac:chgData name="Cheryl Codner (1920974)" userId="S::1920974@student.uwtsd.ac.uk::3975610d-a766-4556-95c3-751790146f0b" providerId="AD" clId="Web-{A54D1A41-B7B3-8569-607C-72EDD9296C94}" dt="2022-03-21T22:37:00.574" v="5877" actId="20577"/>
          <ac:spMkLst>
            <pc:docMk/>
            <pc:sldMk cId="3695339787" sldId="258"/>
            <ac:spMk id="8" creationId="{1D1DA647-7988-4938-BB09-4E8D59FBBAA1}"/>
          </ac:spMkLst>
        </pc:spChg>
        <pc:spChg chg="mod">
          <ac:chgData name="Cheryl Codner (1920974)" userId="S::1920974@student.uwtsd.ac.uk::3975610d-a766-4556-95c3-751790146f0b" providerId="AD" clId="Web-{A54D1A41-B7B3-8569-607C-72EDD9296C94}" dt="2022-03-21T22:36:00.805" v="5865" actId="20577"/>
          <ac:spMkLst>
            <pc:docMk/>
            <pc:sldMk cId="3695339787" sldId="258"/>
            <ac:spMk id="10" creationId="{532FDCB2-1B50-4C0F-9FF9-D56B4D4C36B3}"/>
          </ac:spMkLst>
        </pc:spChg>
        <pc:spChg chg="mod">
          <ac:chgData name="Cheryl Codner (1920974)" userId="S::1920974@student.uwtsd.ac.uk::3975610d-a766-4556-95c3-751790146f0b" providerId="AD" clId="Web-{A54D1A41-B7B3-8569-607C-72EDD9296C94}" dt="2022-03-21T22:36:09.930" v="5867" actId="20577"/>
          <ac:spMkLst>
            <pc:docMk/>
            <pc:sldMk cId="3695339787" sldId="258"/>
            <ac:spMk id="12" creationId="{7F7AA905-FEC4-4617-8D81-B0001807D464}"/>
          </ac:spMkLst>
        </pc:spChg>
        <pc:spChg chg="mod">
          <ac:chgData name="Cheryl Codner (1920974)" userId="S::1920974@student.uwtsd.ac.uk::3975610d-a766-4556-95c3-751790146f0b" providerId="AD" clId="Web-{A54D1A41-B7B3-8569-607C-72EDD9296C94}" dt="2022-03-21T11:41:53.879" v="4772" actId="20577"/>
          <ac:spMkLst>
            <pc:docMk/>
            <pc:sldMk cId="3695339787" sldId="258"/>
            <ac:spMk id="14" creationId="{D184D7CF-5252-4D0A-8615-1BD022CE6E3D}"/>
          </ac:spMkLst>
        </pc:spChg>
        <pc:spChg chg="mod">
          <ac:chgData name="Cheryl Codner (1920974)" userId="S::1920974@student.uwtsd.ac.uk::3975610d-a766-4556-95c3-751790146f0b" providerId="AD" clId="Web-{A54D1A41-B7B3-8569-607C-72EDD9296C94}" dt="2022-03-21T11:42:02.551" v="4774" actId="20577"/>
          <ac:spMkLst>
            <pc:docMk/>
            <pc:sldMk cId="3695339787" sldId="258"/>
            <ac:spMk id="16" creationId="{25E1FA91-D3C6-430C-A147-82B673A2CE69}"/>
          </ac:spMkLst>
        </pc:spChg>
        <pc:spChg chg="mod">
          <ac:chgData name="Cheryl Codner (1920974)" userId="S::1920974@student.uwtsd.ac.uk::3975610d-a766-4556-95c3-751790146f0b" providerId="AD" clId="Web-{A54D1A41-B7B3-8569-607C-72EDD9296C94}" dt="2022-03-21T15:47:46.857" v="4831" actId="1076"/>
          <ac:spMkLst>
            <pc:docMk/>
            <pc:sldMk cId="3695339787" sldId="258"/>
            <ac:spMk id="18" creationId="{B9D10144-072B-4AB6-8EC9-7C817D67C4FE}"/>
          </ac:spMkLst>
        </pc:spChg>
        <pc:spChg chg="mod">
          <ac:chgData name="Cheryl Codner (1920974)" userId="S::1920974@student.uwtsd.ac.uk::3975610d-a766-4556-95c3-751790146f0b" providerId="AD" clId="Web-{A54D1A41-B7B3-8569-607C-72EDD9296C94}" dt="2022-03-21T22:34:36.284" v="5843" actId="20577"/>
          <ac:spMkLst>
            <pc:docMk/>
            <pc:sldMk cId="3695339787" sldId="258"/>
            <ac:spMk id="20" creationId="{AC4B46EC-6923-4551-BD8F-70919C19F406}"/>
          </ac:spMkLst>
        </pc:spChg>
        <pc:spChg chg="add del mod">
          <ac:chgData name="Cheryl Codner (1920974)" userId="S::1920974@student.uwtsd.ac.uk::3975610d-a766-4556-95c3-751790146f0b" providerId="AD" clId="Web-{A54D1A41-B7B3-8569-607C-72EDD9296C94}" dt="2022-03-21T11:42:47.411" v="4781" actId="20577"/>
          <ac:spMkLst>
            <pc:docMk/>
            <pc:sldMk cId="3695339787" sldId="258"/>
            <ac:spMk id="22" creationId="{50D7AE89-D0EB-4003-B927-E8EF4D28BCDF}"/>
          </ac:spMkLst>
        </pc:spChg>
        <pc:spChg chg="add del">
          <ac:chgData name="Cheryl Codner (1920974)" userId="S::1920974@student.uwtsd.ac.uk::3975610d-a766-4556-95c3-751790146f0b" providerId="AD" clId="Web-{A54D1A41-B7B3-8569-607C-72EDD9296C94}" dt="2022-03-17T14:13:17.808" v="123"/>
          <ac:spMkLst>
            <pc:docMk/>
            <pc:sldMk cId="3695339787" sldId="258"/>
            <ac:spMk id="23" creationId="{EA37A623-15F8-4B27-BF97-AF7D89424B92}"/>
          </ac:spMkLst>
        </pc:spChg>
        <pc:spChg chg="add del">
          <ac:chgData name="Cheryl Codner (1920974)" userId="S::1920974@student.uwtsd.ac.uk::3975610d-a766-4556-95c3-751790146f0b" providerId="AD" clId="Web-{A54D1A41-B7B3-8569-607C-72EDD9296C94}" dt="2022-03-17T14:13:14.198" v="122"/>
          <ac:spMkLst>
            <pc:docMk/>
            <pc:sldMk cId="3695339787" sldId="258"/>
            <ac:spMk id="24" creationId="{EF904970-79C8-43BE-90F6-1DD5C12F2DEA}"/>
          </ac:spMkLst>
        </pc:spChg>
        <pc:spChg chg="add mod">
          <ac:chgData name="Cheryl Codner (1920974)" userId="S::1920974@student.uwtsd.ac.uk::3975610d-a766-4556-95c3-751790146f0b" providerId="AD" clId="Web-{A54D1A41-B7B3-8569-607C-72EDD9296C94}" dt="2022-03-21T11:54:05.383" v="4828" actId="14100"/>
          <ac:spMkLst>
            <pc:docMk/>
            <pc:sldMk cId="3695339787" sldId="258"/>
            <ac:spMk id="25" creationId="{743D3570-1D12-4192-9A76-F3B5271A8408}"/>
          </ac:spMkLst>
        </pc:spChg>
        <pc:picChg chg="mod ord">
          <ac:chgData name="Cheryl Codner (1920974)" userId="S::1920974@student.uwtsd.ac.uk::3975610d-a766-4556-95c3-751790146f0b" providerId="AD" clId="Web-{A54D1A41-B7B3-8569-607C-72EDD9296C94}" dt="2022-03-21T15:47:18.731" v="4830" actId="1076"/>
          <ac:picMkLst>
            <pc:docMk/>
            <pc:sldMk cId="3695339787" sldId="258"/>
            <ac:picMk id="3" creationId="{2D8973E1-B1E4-B64C-B566-AD8F08C81287}"/>
          </ac:picMkLst>
        </pc:picChg>
        <pc:cxnChg chg="mod">
          <ac:chgData name="Cheryl Codner (1920974)" userId="S::1920974@student.uwtsd.ac.uk::3975610d-a766-4556-95c3-751790146f0b" providerId="AD" clId="Web-{A54D1A41-B7B3-8569-607C-72EDD9296C94}" dt="2022-03-17T16:01:46.566" v="881" actId="14100"/>
          <ac:cxnSpMkLst>
            <pc:docMk/>
            <pc:sldMk cId="3695339787" sldId="258"/>
            <ac:cxnSpMk id="11" creationId="{51DC384E-C454-4CC7-95EF-087D8DBC62BB}"/>
          </ac:cxnSpMkLst>
        </pc:cxnChg>
        <pc:cxnChg chg="add mod">
          <ac:chgData name="Cheryl Codner (1920974)" userId="S::1920974@student.uwtsd.ac.uk::3975610d-a766-4556-95c3-751790146f0b" providerId="AD" clId="Web-{A54D1A41-B7B3-8569-607C-72EDD9296C94}" dt="2022-03-17T14:12:16.056" v="118" actId="14100"/>
          <ac:cxnSpMkLst>
            <pc:docMk/>
            <pc:sldMk cId="3695339787" sldId="258"/>
            <ac:cxnSpMk id="21" creationId="{FCAFD747-6527-4152-A0ED-2D09F7229AAF}"/>
          </ac:cxnSpMkLst>
        </pc:cxnChg>
      </pc:sldChg>
      <pc:sldChg chg="addSp delSp modSp mod modClrScheme chgLayout">
        <pc:chgData name="Cheryl Codner (1920974)" userId="S::1920974@student.uwtsd.ac.uk::3975610d-a766-4556-95c3-751790146f0b" providerId="AD" clId="Web-{A54D1A41-B7B3-8569-607C-72EDD9296C94}" dt="2022-03-21T16:05:34.586" v="4849" actId="20577"/>
        <pc:sldMkLst>
          <pc:docMk/>
          <pc:sldMk cId="729607269" sldId="259"/>
        </pc:sldMkLst>
        <pc:spChg chg="mod ord">
          <ac:chgData name="Cheryl Codner (1920974)" userId="S::1920974@student.uwtsd.ac.uk::3975610d-a766-4556-95c3-751790146f0b" providerId="AD" clId="Web-{A54D1A41-B7B3-8569-607C-72EDD9296C94}" dt="2022-03-21T11:52:39.975" v="4827" actId="20577"/>
          <ac:spMkLst>
            <pc:docMk/>
            <pc:sldMk cId="729607269" sldId="259"/>
            <ac:spMk id="2" creationId="{F49F6295-309E-4E91-A4B6-7BED6E3B4CC6}"/>
          </ac:spMkLst>
        </pc:spChg>
        <pc:spChg chg="add mod">
          <ac:chgData name="Cheryl Codner (1920974)" userId="S::1920974@student.uwtsd.ac.uk::3975610d-a766-4556-95c3-751790146f0b" providerId="AD" clId="Web-{A54D1A41-B7B3-8569-607C-72EDD9296C94}" dt="2022-03-21T16:00:55.205" v="4835" actId="20577"/>
          <ac:spMkLst>
            <pc:docMk/>
            <pc:sldMk cId="729607269" sldId="259"/>
            <ac:spMk id="3" creationId="{8F111C39-AE73-4B12-A2FD-878FBC605898}"/>
          </ac:spMkLst>
        </pc:spChg>
        <pc:spChg chg="add del mod">
          <ac:chgData name="Cheryl Codner (1920974)" userId="S::1920974@student.uwtsd.ac.uk::3975610d-a766-4556-95c3-751790146f0b" providerId="AD" clId="Web-{A54D1A41-B7B3-8569-607C-72EDD9296C94}" dt="2022-03-21T11:51:13.957" v="4824" actId="14100"/>
          <ac:spMkLst>
            <pc:docMk/>
            <pc:sldMk cId="729607269" sldId="259"/>
            <ac:spMk id="5" creationId="{370352A5-4707-49DB-B02E-EA88F900A1F1}"/>
          </ac:spMkLst>
        </pc:spChg>
        <pc:spChg chg="add mod">
          <ac:chgData name="Cheryl Codner (1920974)" userId="S::1920974@student.uwtsd.ac.uk::3975610d-a766-4556-95c3-751790146f0b" providerId="AD" clId="Web-{A54D1A41-B7B3-8569-607C-72EDD9296C94}" dt="2022-03-21T11:48:09.123" v="4805" actId="1076"/>
          <ac:spMkLst>
            <pc:docMk/>
            <pc:sldMk cId="729607269" sldId="259"/>
            <ac:spMk id="6" creationId="{6EC5E1EE-15E7-4072-8621-858FDEF0BDA4}"/>
          </ac:spMkLst>
        </pc:spChg>
        <pc:spChg chg="add del">
          <ac:chgData name="Cheryl Codner (1920974)" userId="S::1920974@student.uwtsd.ac.uk::3975610d-a766-4556-95c3-751790146f0b" providerId="AD" clId="Web-{A54D1A41-B7B3-8569-607C-72EDD9296C94}" dt="2022-03-17T16:49:42.259" v="992"/>
          <ac:spMkLst>
            <pc:docMk/>
            <pc:sldMk cId="729607269" sldId="259"/>
            <ac:spMk id="7" creationId="{593BBF61-BCFA-41B8-B574-A138587E3B77}"/>
          </ac:spMkLst>
        </pc:spChg>
        <pc:spChg chg="add mod">
          <ac:chgData name="Cheryl Codner (1920974)" userId="S::1920974@student.uwtsd.ac.uk::3975610d-a766-4556-95c3-751790146f0b" providerId="AD" clId="Web-{A54D1A41-B7B3-8569-607C-72EDD9296C94}" dt="2022-03-21T11:48:51.312" v="4811" actId="14100"/>
          <ac:spMkLst>
            <pc:docMk/>
            <pc:sldMk cId="729607269" sldId="259"/>
            <ac:spMk id="7" creationId="{E9D8578B-5409-473E-A195-1C1677B7E28D}"/>
          </ac:spMkLst>
        </pc:spChg>
        <pc:spChg chg="add mod">
          <ac:chgData name="Cheryl Codner (1920974)" userId="S::1920974@student.uwtsd.ac.uk::3975610d-a766-4556-95c3-751790146f0b" providerId="AD" clId="Web-{A54D1A41-B7B3-8569-607C-72EDD9296C94}" dt="2022-03-21T11:50:16.752" v="4818" actId="20577"/>
          <ac:spMkLst>
            <pc:docMk/>
            <pc:sldMk cId="729607269" sldId="259"/>
            <ac:spMk id="8" creationId="{1C528FC0-F433-448C-98D1-33794245E7F2}"/>
          </ac:spMkLst>
        </pc:spChg>
        <pc:spChg chg="add mod">
          <ac:chgData name="Cheryl Codner (1920974)" userId="S::1920974@student.uwtsd.ac.uk::3975610d-a766-4556-95c3-751790146f0b" providerId="AD" clId="Web-{A54D1A41-B7B3-8569-607C-72EDD9296C94}" dt="2022-03-21T11:47:43.482" v="4803" actId="1076"/>
          <ac:spMkLst>
            <pc:docMk/>
            <pc:sldMk cId="729607269" sldId="259"/>
            <ac:spMk id="9" creationId="{06B4AFC9-7815-4F20-B9C9-7A20717D3E29}"/>
          </ac:spMkLst>
        </pc:spChg>
        <pc:spChg chg="add mod">
          <ac:chgData name="Cheryl Codner (1920974)" userId="S::1920974@student.uwtsd.ac.uk::3975610d-a766-4556-95c3-751790146f0b" providerId="AD" clId="Web-{A54D1A41-B7B3-8569-607C-72EDD9296C94}" dt="2022-03-21T16:05:34.586" v="4849" actId="20577"/>
          <ac:spMkLst>
            <pc:docMk/>
            <pc:sldMk cId="729607269" sldId="259"/>
            <ac:spMk id="10" creationId="{996DD604-DA47-40CC-9CE2-9E3B1CC79734}"/>
          </ac:spMkLst>
        </pc:spChg>
        <pc:picChg chg="mod ord">
          <ac:chgData name="Cheryl Codner (1920974)" userId="S::1920974@student.uwtsd.ac.uk::3975610d-a766-4556-95c3-751790146f0b" providerId="AD" clId="Web-{A54D1A41-B7B3-8569-607C-72EDD9296C94}" dt="2022-03-21T11:51:01.378" v="4823" actId="1076"/>
          <ac:picMkLst>
            <pc:docMk/>
            <pc:sldMk cId="729607269" sldId="259"/>
            <ac:picMk id="4" creationId="{A5C24583-3E87-244B-BAF0-05F57D1DA09F}"/>
          </ac:picMkLst>
        </pc:picChg>
      </pc:sldChg>
      <pc:sldChg chg="addSp delSp modSp new">
        <pc:chgData name="Cheryl Codner (1920974)" userId="S::1920974@student.uwtsd.ac.uk::3975610d-a766-4556-95c3-751790146f0b" providerId="AD" clId="Web-{A54D1A41-B7B3-8569-607C-72EDD9296C94}" dt="2022-03-21T22:48:15.237" v="6081" actId="20577"/>
        <pc:sldMkLst>
          <pc:docMk/>
          <pc:sldMk cId="634138320" sldId="260"/>
        </pc:sldMkLst>
        <pc:spChg chg="add mod">
          <ac:chgData name="Cheryl Codner (1920974)" userId="S::1920974@student.uwtsd.ac.uk::3975610d-a766-4556-95c3-751790146f0b" providerId="AD" clId="Web-{A54D1A41-B7B3-8569-607C-72EDD9296C94}" dt="2022-03-21T22:48:15.237" v="6081" actId="20577"/>
          <ac:spMkLst>
            <pc:docMk/>
            <pc:sldMk cId="634138320" sldId="260"/>
            <ac:spMk id="2" creationId="{59C45717-F60F-480C-BF6C-EA8FD37048C8}"/>
          </ac:spMkLst>
        </pc:spChg>
        <pc:spChg chg="del">
          <ac:chgData name="Cheryl Codner (1920974)" userId="S::1920974@student.uwtsd.ac.uk::3975610d-a766-4556-95c3-751790146f0b" providerId="AD" clId="Web-{A54D1A41-B7B3-8569-607C-72EDD9296C94}" dt="2022-03-21T21:15:34.517" v="5113"/>
          <ac:spMkLst>
            <pc:docMk/>
            <pc:sldMk cId="634138320" sldId="260"/>
            <ac:spMk id="4" creationId="{EB2E7222-46EC-124B-834C-19B7242AEE67}"/>
          </ac:spMkLst>
        </pc:spChg>
      </pc:sldChg>
      <pc:sldChg chg="new del">
        <pc:chgData name="Cheryl Codner (1920974)" userId="S::1920974@student.uwtsd.ac.uk::3975610d-a766-4556-95c3-751790146f0b" providerId="AD" clId="Web-{A54D1A41-B7B3-8569-607C-72EDD9296C94}" dt="2022-03-21T22:38:29.125" v="5891"/>
        <pc:sldMkLst>
          <pc:docMk/>
          <pc:sldMk cId="3919382263" sldId="261"/>
        </pc:sldMkLst>
      </pc:sldChg>
      <pc:sldMasterChg chg="del delSldLayout">
        <pc:chgData name="Cheryl Codner (1920974)" userId="S::1920974@student.uwtsd.ac.uk::3975610d-a766-4556-95c3-751790146f0b" providerId="AD" clId="Web-{A54D1A41-B7B3-8569-607C-72EDD9296C94}" dt="2022-03-21T11:34:33.304" v="4743"/>
        <pc:sldMasterMkLst>
          <pc:docMk/>
          <pc:sldMasterMk cId="3411257934" sldId="2147483790"/>
        </pc:sldMasterMkLst>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436017880" sldId="2147483791"/>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1507922401" sldId="2147483792"/>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1732267490" sldId="2147483793"/>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3210904619" sldId="2147483794"/>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3638471168" sldId="2147483795"/>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208768644" sldId="2147483796"/>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4116452235" sldId="2147483797"/>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3965377172" sldId="2147483798"/>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3882878804" sldId="2147483799"/>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962445289" sldId="2147483800"/>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2204502018" sldId="2147483801"/>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2165297830" sldId="2147483802"/>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4278479878" sldId="2147483803"/>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3834032742" sldId="2147483804"/>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1140345619" sldId="2147483805"/>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960971515" sldId="2147483806"/>
          </pc:sldLayoutMkLst>
        </pc:sldLayoutChg>
        <pc:sldLayoutChg chg="del">
          <pc:chgData name="Cheryl Codner (1920974)" userId="S::1920974@student.uwtsd.ac.uk::3975610d-a766-4556-95c3-751790146f0b" providerId="AD" clId="Web-{A54D1A41-B7B3-8569-607C-72EDD9296C94}" dt="2022-03-21T11:34:33.304" v="4743"/>
          <pc:sldLayoutMkLst>
            <pc:docMk/>
            <pc:sldMasterMk cId="3411257934" sldId="2147483790"/>
            <pc:sldLayoutMk cId="4092041351" sldId="2147483807"/>
          </pc:sldLayoutMkLst>
        </pc:sldLayoutChg>
      </pc:sldMasterChg>
      <pc:sldMasterChg chg="add del addSldLayout delSldLayout modSldLayout">
        <pc:chgData name="Cheryl Codner (1920974)" userId="S::1920974@student.uwtsd.ac.uk::3975610d-a766-4556-95c3-751790146f0b" providerId="AD" clId="Web-{A54D1A41-B7B3-8569-607C-72EDD9296C94}" dt="2022-03-21T11:34:54.695" v="4744"/>
        <pc:sldMasterMkLst>
          <pc:docMk/>
          <pc:sldMasterMk cId="4001049586" sldId="2147483808"/>
        </pc:sldMasterMkLst>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1889024825" sldId="2147483809"/>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1110691752" sldId="2147483810"/>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535184950" sldId="2147483811"/>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476906352" sldId="2147483812"/>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3563620" sldId="2147483813"/>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2662311410" sldId="2147483814"/>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2174740353" sldId="2147483815"/>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2284669339" sldId="2147483816"/>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1584333627" sldId="2147483817"/>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891628340" sldId="2147483818"/>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659794470" sldId="2147483819"/>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406690783" sldId="2147483820"/>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443954082" sldId="2147483821"/>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010569352" sldId="2147483822"/>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4022635751" sldId="2147483823"/>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3736825858" sldId="2147483824"/>
          </pc:sldLayoutMkLst>
        </pc:sldLayoutChg>
        <pc:sldLayoutChg chg="add del mod replId">
          <pc:chgData name="Cheryl Codner (1920974)" userId="S::1920974@student.uwtsd.ac.uk::3975610d-a766-4556-95c3-751790146f0b" providerId="AD" clId="Web-{A54D1A41-B7B3-8569-607C-72EDD9296C94}" dt="2022-03-21T11:34:54.695" v="4744"/>
          <pc:sldLayoutMkLst>
            <pc:docMk/>
            <pc:sldMasterMk cId="4001049586" sldId="2147483808"/>
            <pc:sldLayoutMk cId="1601221169" sldId="2147483825"/>
          </pc:sldLayoutMkLst>
        </pc:sldLayoutChg>
      </pc:sldMasterChg>
      <pc:sldMasterChg chg="add del addSldLayout delSldLayout modSldLayout">
        <pc:chgData name="Cheryl Codner (1920974)" userId="S::1920974@student.uwtsd.ac.uk::3975610d-a766-4556-95c3-751790146f0b" providerId="AD" clId="Web-{A54D1A41-B7B3-8569-607C-72EDD9296C94}" dt="2022-03-21T11:35:57.228" v="4745"/>
        <pc:sldMasterMkLst>
          <pc:docMk/>
          <pc:sldMasterMk cId="669148693" sldId="2147483826"/>
        </pc:sldMasterMkLst>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1562558376" sldId="2147483827"/>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2890643001" sldId="2147483828"/>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124927302" sldId="2147483829"/>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2936467342" sldId="2147483830"/>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174138190" sldId="2147483831"/>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1529713673" sldId="2147483832"/>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3591832114" sldId="2147483833"/>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476836911" sldId="2147483834"/>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3590056842" sldId="2147483835"/>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2995670780" sldId="2147483836"/>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2099691920" sldId="2147483837"/>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111038523" sldId="2147483838"/>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2544424982" sldId="2147483839"/>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3116478480" sldId="2147483840"/>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743688415" sldId="2147483841"/>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4005164793" sldId="2147483842"/>
          </pc:sldLayoutMkLst>
        </pc:sldLayoutChg>
        <pc:sldLayoutChg chg="add del mod replId">
          <pc:chgData name="Cheryl Codner (1920974)" userId="S::1920974@student.uwtsd.ac.uk::3975610d-a766-4556-95c3-751790146f0b" providerId="AD" clId="Web-{A54D1A41-B7B3-8569-607C-72EDD9296C94}" dt="2022-03-21T11:35:57.228" v="4745"/>
          <pc:sldLayoutMkLst>
            <pc:docMk/>
            <pc:sldMasterMk cId="669148693" sldId="2147483826"/>
            <pc:sldLayoutMk cId="191904594" sldId="2147483843"/>
          </pc:sldLayoutMkLst>
        </pc:sldLayoutChg>
      </pc:sldMasterChg>
      <pc:sldMasterChg chg="add del addSldLayout delSldLayout modSldLayout">
        <pc:chgData name="Cheryl Codner (1920974)" userId="S::1920974@student.uwtsd.ac.uk::3975610d-a766-4556-95c3-751790146f0b" providerId="AD" clId="Web-{A54D1A41-B7B3-8569-607C-72EDD9296C94}" dt="2022-03-21T11:36:11.978" v="4746"/>
        <pc:sldMasterMkLst>
          <pc:docMk/>
          <pc:sldMasterMk cId="4165074330" sldId="2147483844"/>
        </pc:sldMasterMkLst>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3529901261" sldId="2147483845"/>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1930175038" sldId="2147483846"/>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4154490997" sldId="2147483847"/>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421916654" sldId="2147483848"/>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1307824038" sldId="2147483849"/>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3249781186" sldId="2147483850"/>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4049723087" sldId="2147483851"/>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534528513" sldId="2147483852"/>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788469950" sldId="2147483853"/>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2924165754" sldId="2147483854"/>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3592879448" sldId="2147483855"/>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837988662" sldId="2147483856"/>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1507068527" sldId="2147483857"/>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3043657777" sldId="2147483858"/>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1305156667" sldId="2147483859"/>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1155093234" sldId="2147483860"/>
          </pc:sldLayoutMkLst>
        </pc:sldLayoutChg>
        <pc:sldLayoutChg chg="add del mod replId">
          <pc:chgData name="Cheryl Codner (1920974)" userId="S::1920974@student.uwtsd.ac.uk::3975610d-a766-4556-95c3-751790146f0b" providerId="AD" clId="Web-{A54D1A41-B7B3-8569-607C-72EDD9296C94}" dt="2022-03-21T11:36:11.978" v="4746"/>
          <pc:sldLayoutMkLst>
            <pc:docMk/>
            <pc:sldMasterMk cId="4165074330" sldId="2147483844"/>
            <pc:sldLayoutMk cId="516294188" sldId="2147483861"/>
          </pc:sldLayoutMkLst>
        </pc:sldLayoutChg>
      </pc:sldMasterChg>
      <pc:sldMasterChg chg="add del addSldLayout delSldLayout modSldLayout">
        <pc:chgData name="Cheryl Codner (1920974)" userId="S::1920974@student.uwtsd.ac.uk::3975610d-a766-4556-95c3-751790146f0b" providerId="AD" clId="Web-{A54D1A41-B7B3-8569-607C-72EDD9296C94}" dt="2022-03-21T11:36:24.854" v="4747"/>
        <pc:sldMasterMkLst>
          <pc:docMk/>
          <pc:sldMasterMk cId="2873274531" sldId="2147483862"/>
        </pc:sldMasterMkLst>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815122280" sldId="2147483863"/>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775913534" sldId="2147483864"/>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2287295654" sldId="2147483865"/>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4101652759" sldId="2147483866"/>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4181343175" sldId="2147483867"/>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1414814296" sldId="2147483868"/>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4269387648" sldId="2147483869"/>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1932507175" sldId="2147483870"/>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3480413848" sldId="2147483871"/>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2615521278" sldId="2147483872"/>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1698277882" sldId="2147483873"/>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1062820439" sldId="2147483874"/>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2461455383" sldId="2147483875"/>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1922701960" sldId="2147483876"/>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3732380616" sldId="2147483877"/>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146325559" sldId="2147483878"/>
          </pc:sldLayoutMkLst>
        </pc:sldLayoutChg>
        <pc:sldLayoutChg chg="add del mod replId">
          <pc:chgData name="Cheryl Codner (1920974)" userId="S::1920974@student.uwtsd.ac.uk::3975610d-a766-4556-95c3-751790146f0b" providerId="AD" clId="Web-{A54D1A41-B7B3-8569-607C-72EDD9296C94}" dt="2022-03-21T11:36:24.854" v="4747"/>
          <pc:sldLayoutMkLst>
            <pc:docMk/>
            <pc:sldMasterMk cId="2873274531" sldId="2147483862"/>
            <pc:sldLayoutMk cId="2443029321" sldId="2147483879"/>
          </pc:sldLayoutMkLst>
        </pc:sldLayoutChg>
      </pc:sldMasterChg>
      <pc:sldMasterChg chg="add del addSldLayout delSldLayout modSldLayout">
        <pc:chgData name="Cheryl Codner (1920974)" userId="S::1920974@student.uwtsd.ac.uk::3975610d-a766-4556-95c3-751790146f0b" providerId="AD" clId="Web-{A54D1A41-B7B3-8569-607C-72EDD9296C94}" dt="2022-03-21T11:36:36.963" v="4748"/>
        <pc:sldMasterMkLst>
          <pc:docMk/>
          <pc:sldMasterMk cId="1556952940" sldId="2147483880"/>
        </pc:sldMasterMkLst>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1202110018" sldId="2147483881"/>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539443522" sldId="2147483882"/>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3965176053" sldId="2147483883"/>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2651579394" sldId="2147483884"/>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3559977665" sldId="2147483885"/>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554963787" sldId="2147483886"/>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1245961379" sldId="2147483887"/>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2451192281" sldId="2147483888"/>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2535655720" sldId="2147483889"/>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2743666619" sldId="2147483890"/>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124877031" sldId="2147483891"/>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4069536644" sldId="2147483892"/>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444755093" sldId="2147483893"/>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353004106" sldId="2147483894"/>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3239484302" sldId="2147483895"/>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2404231016" sldId="2147483896"/>
          </pc:sldLayoutMkLst>
        </pc:sldLayoutChg>
        <pc:sldLayoutChg chg="add del mod replId">
          <pc:chgData name="Cheryl Codner (1920974)" userId="S::1920974@student.uwtsd.ac.uk::3975610d-a766-4556-95c3-751790146f0b" providerId="AD" clId="Web-{A54D1A41-B7B3-8569-607C-72EDD9296C94}" dt="2022-03-21T11:36:36.963" v="4748"/>
          <pc:sldLayoutMkLst>
            <pc:docMk/>
            <pc:sldMasterMk cId="1556952940" sldId="2147483880"/>
            <pc:sldLayoutMk cId="2430769294" sldId="2147483897"/>
          </pc:sldLayoutMkLst>
        </pc:sldLayoutChg>
      </pc:sldMasterChg>
      <pc:sldMasterChg chg="add addSldLayout modSldLayout">
        <pc:chgData name="Cheryl Codner (1920974)" userId="S::1920974@student.uwtsd.ac.uk::3975610d-a766-4556-95c3-751790146f0b" providerId="AD" clId="Web-{A54D1A41-B7B3-8569-607C-72EDD9296C94}" dt="2022-03-21T11:36:36.963" v="4748"/>
        <pc:sldMasterMkLst>
          <pc:docMk/>
          <pc:sldMasterMk cId="1809346280" sldId="2147483898"/>
        </pc:sldMasterMkLst>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2510188005" sldId="2147483899"/>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727392504" sldId="2147483900"/>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2282100634" sldId="2147483901"/>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838983424" sldId="2147483902"/>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84674257" sldId="2147483903"/>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642259250" sldId="2147483904"/>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2763441904" sldId="2147483905"/>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71271171" sldId="2147483906"/>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1292224" sldId="2147483907"/>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3307053655" sldId="2147483908"/>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055497487" sldId="2147483909"/>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878985459" sldId="2147483910"/>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3602352480" sldId="2147483911"/>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3577127887" sldId="2147483912"/>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2807696120" sldId="2147483913"/>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2653719219" sldId="2147483914"/>
          </pc:sldLayoutMkLst>
        </pc:sldLayoutChg>
        <pc:sldLayoutChg chg="add mod replId">
          <pc:chgData name="Cheryl Codner (1920974)" userId="S::1920974@student.uwtsd.ac.uk::3975610d-a766-4556-95c3-751790146f0b" providerId="AD" clId="Web-{A54D1A41-B7B3-8569-607C-72EDD9296C94}" dt="2022-03-21T11:36:36.963" v="4748"/>
          <pc:sldLayoutMkLst>
            <pc:docMk/>
            <pc:sldMasterMk cId="1809346280" sldId="2147483898"/>
            <pc:sldLayoutMk cId="1006135967" sldId="2147483915"/>
          </pc:sldLayoutMkLst>
        </pc:sldLayoutChg>
      </pc:sldMasterChg>
    </pc:docChg>
  </pc:docChgLst>
  <pc:docChgLst>
    <pc:chgData name="Cheryl Codner (1920974)" userId="S::1920974@student.uwtsd.ac.uk::3975610d-a766-4556-95c3-751790146f0b" providerId="AD" clId="Web-{F19723D1-992C-A4E6-CA61-79695B504909}"/>
    <pc:docChg chg="modSld">
      <pc:chgData name="Cheryl Codner (1920974)" userId="S::1920974@student.uwtsd.ac.uk::3975610d-a766-4556-95c3-751790146f0b" providerId="AD" clId="Web-{F19723D1-992C-A4E6-CA61-79695B504909}" dt="2022-03-07T19:24:41.624" v="4"/>
      <pc:docMkLst>
        <pc:docMk/>
      </pc:docMkLst>
      <pc:sldChg chg="addSp delSp modSp">
        <pc:chgData name="Cheryl Codner (1920974)" userId="S::1920974@student.uwtsd.ac.uk::3975610d-a766-4556-95c3-751790146f0b" providerId="AD" clId="Web-{F19723D1-992C-A4E6-CA61-79695B504909}" dt="2022-03-07T19:24:41.624" v="4"/>
        <pc:sldMkLst>
          <pc:docMk/>
          <pc:sldMk cId="3695339787" sldId="258"/>
        </pc:sldMkLst>
        <pc:spChg chg="add mod">
          <ac:chgData name="Cheryl Codner (1920974)" userId="S::1920974@student.uwtsd.ac.uk::3975610d-a766-4556-95c3-751790146f0b" providerId="AD" clId="Web-{F19723D1-992C-A4E6-CA61-79695B504909}" dt="2022-03-07T19:24:41.624" v="4"/>
          <ac:spMkLst>
            <pc:docMk/>
            <pc:sldMk cId="3695339787" sldId="258"/>
            <ac:spMk id="5" creationId="{27F499F3-EC2F-4778-9791-C73FB0C94A26}"/>
          </ac:spMkLst>
        </pc:spChg>
        <pc:spChg chg="del">
          <ac:chgData name="Cheryl Codner (1920974)" userId="S::1920974@student.uwtsd.ac.uk::3975610d-a766-4556-95c3-751790146f0b" providerId="AD" clId="Web-{F19723D1-992C-A4E6-CA61-79695B504909}" dt="2022-03-07T19:24:12.295" v="0"/>
          <ac:spMkLst>
            <pc:docMk/>
            <pc:sldMk cId="3695339787" sldId="258"/>
            <ac:spMk id="12" creationId="{AAA7A24A-878E-466F-B152-B243FBD4BF4E}"/>
          </ac:spMkLst>
        </pc:spChg>
        <pc:picChg chg="add del mod ord">
          <ac:chgData name="Cheryl Codner (1920974)" userId="S::1920974@student.uwtsd.ac.uk::3975610d-a766-4556-95c3-751790146f0b" providerId="AD" clId="Web-{F19723D1-992C-A4E6-CA61-79695B504909}" dt="2022-03-07T19:24:41.624" v="4"/>
          <ac:picMkLst>
            <pc:docMk/>
            <pc:sldMk cId="3695339787" sldId="258"/>
            <ac:picMk id="3" creationId="{C5CCC0EE-F6A1-4721-A79A-FB057F29FD66}"/>
          </ac:picMkLst>
        </pc:picChg>
      </pc:sldChg>
    </pc:docChg>
  </pc:docChgLst>
  <pc:docChgLst>
    <pc:chgData name="Cheryl Codner (1920974)" userId="S::1920974@student.uwtsd.ac.uk::3975610d-a766-4556-95c3-751790146f0b" providerId="AD" clId="Web-{1933D926-BCE3-A160-64DB-AB356D75024E}"/>
    <pc:docChg chg="modSld">
      <pc:chgData name="Cheryl Codner (1920974)" userId="S::1920974@student.uwtsd.ac.uk::3975610d-a766-4556-95c3-751790146f0b" providerId="AD" clId="Web-{1933D926-BCE3-A160-64DB-AB356D75024E}" dt="2022-03-14T17:30:11.588" v="159" actId="20577"/>
      <pc:docMkLst>
        <pc:docMk/>
      </pc:docMkLst>
      <pc:sldChg chg="addSp delSp modSp">
        <pc:chgData name="Cheryl Codner (1920974)" userId="S::1920974@student.uwtsd.ac.uk::3975610d-a766-4556-95c3-751790146f0b" providerId="AD" clId="Web-{1933D926-BCE3-A160-64DB-AB356D75024E}" dt="2022-03-14T17:30:11.588" v="159" actId="20577"/>
        <pc:sldMkLst>
          <pc:docMk/>
          <pc:sldMk cId="3695339787" sldId="258"/>
        </pc:sldMkLst>
        <pc:spChg chg="add mod">
          <ac:chgData name="Cheryl Codner (1920974)" userId="S::1920974@student.uwtsd.ac.uk::3975610d-a766-4556-95c3-751790146f0b" providerId="AD" clId="Web-{1933D926-BCE3-A160-64DB-AB356D75024E}" dt="2022-03-14T17:19:44.025" v="35" actId="688"/>
          <ac:spMkLst>
            <pc:docMk/>
            <pc:sldMk cId="3695339787" sldId="258"/>
            <ac:spMk id="5" creationId="{66AF68AC-EC19-48CD-8456-DF4BAA0865A0}"/>
          </ac:spMkLst>
        </pc:spChg>
        <pc:spChg chg="add del mod">
          <ac:chgData name="Cheryl Codner (1920974)" userId="S::1920974@student.uwtsd.ac.uk::3975610d-a766-4556-95c3-751790146f0b" providerId="AD" clId="Web-{1933D926-BCE3-A160-64DB-AB356D75024E}" dt="2022-03-14T17:16:57.442" v="19"/>
          <ac:spMkLst>
            <pc:docMk/>
            <pc:sldMk cId="3695339787" sldId="258"/>
            <ac:spMk id="6" creationId="{0E897ADF-F219-48E1-83C4-C3BE6A49230B}"/>
          </ac:spMkLst>
        </pc:spChg>
        <pc:spChg chg="add mod">
          <ac:chgData name="Cheryl Codner (1920974)" userId="S::1920974@student.uwtsd.ac.uk::3975610d-a766-4556-95c3-751790146f0b" providerId="AD" clId="Web-{1933D926-BCE3-A160-64DB-AB356D75024E}" dt="2022-03-14T17:30:11.588" v="159" actId="20577"/>
          <ac:spMkLst>
            <pc:docMk/>
            <pc:sldMk cId="3695339787" sldId="258"/>
            <ac:spMk id="7" creationId="{966A0F1E-7185-402D-85D9-C1CBACB40197}"/>
          </ac:spMkLst>
        </pc:spChg>
        <pc:picChg chg="mod">
          <ac:chgData name="Cheryl Codner (1920974)" userId="S::1920974@student.uwtsd.ac.uk::3975610d-a766-4556-95c3-751790146f0b" providerId="AD" clId="Web-{1933D926-BCE3-A160-64DB-AB356D75024E}" dt="2022-03-14T17:15:24.955" v="10" actId="14100"/>
          <ac:picMkLst>
            <pc:docMk/>
            <pc:sldMk cId="3695339787" sldId="258"/>
            <ac:picMk id="3" creationId="{2D8973E1-B1E4-B64C-B566-AD8F08C81287}"/>
          </ac:picMkLst>
        </pc:picChg>
        <pc:cxnChg chg="add mod">
          <ac:chgData name="Cheryl Codner (1920974)" userId="S::1920974@student.uwtsd.ac.uk::3975610d-a766-4556-95c3-751790146f0b" providerId="AD" clId="Web-{1933D926-BCE3-A160-64DB-AB356D75024E}" dt="2022-03-14T17:14:25.782" v="8" actId="14100"/>
          <ac:cxnSpMkLst>
            <pc:docMk/>
            <pc:sldMk cId="3695339787" sldId="258"/>
            <ac:cxnSpMk id="4" creationId="{CA3BF644-0ED2-42A4-A2B3-5CAA49BE47D3}"/>
          </ac:cxnSpMkLst>
        </pc:cxnChg>
      </pc:sldChg>
    </pc:docChg>
  </pc:docChgLst>
  <pc:docChgLst>
    <pc:chgData name="Cheryl Codner" userId="3975610d-a766-4556-95c3-751790146f0b" providerId="ADAL" clId="{D4A212B4-2557-BF4F-B9BF-AA8508E20EEE}"/>
    <pc:docChg chg="custSel modSld">
      <pc:chgData name="Cheryl Codner" userId="3975610d-a766-4556-95c3-751790146f0b" providerId="ADAL" clId="{D4A212B4-2557-BF4F-B9BF-AA8508E20EEE}" dt="2022-03-21T21:14:06.470" v="36" actId="22"/>
      <pc:docMkLst>
        <pc:docMk/>
      </pc:docMkLst>
      <pc:sldChg chg="addSp modSp">
        <pc:chgData name="Cheryl Codner" userId="3975610d-a766-4556-95c3-751790146f0b" providerId="ADAL" clId="{D4A212B4-2557-BF4F-B9BF-AA8508E20EEE}" dt="2022-03-08T11:30:49.878" v="23" actId="139"/>
        <pc:sldMkLst>
          <pc:docMk/>
          <pc:sldMk cId="401433030" sldId="257"/>
        </pc:sldMkLst>
        <pc:spChg chg="mod">
          <ac:chgData name="Cheryl Codner" userId="3975610d-a766-4556-95c3-751790146f0b" providerId="ADAL" clId="{D4A212B4-2557-BF4F-B9BF-AA8508E20EEE}" dt="2022-03-08T11:30:10.586" v="22"/>
          <ac:spMkLst>
            <pc:docMk/>
            <pc:sldMk cId="401433030" sldId="257"/>
            <ac:spMk id="2" creationId="{5EF418C9-83E4-4D1C-9F33-3695CF531A91}"/>
          </ac:spMkLst>
        </pc:spChg>
        <pc:spChg chg="add">
          <ac:chgData name="Cheryl Codner" userId="3975610d-a766-4556-95c3-751790146f0b" providerId="ADAL" clId="{D4A212B4-2557-BF4F-B9BF-AA8508E20EEE}" dt="2022-03-08T11:30:49.878" v="23" actId="139"/>
          <ac:spMkLst>
            <pc:docMk/>
            <pc:sldMk cId="401433030" sldId="257"/>
            <ac:spMk id="3" creationId="{47160860-03DB-464D-9267-1BC7C408F156}"/>
          </ac:spMkLst>
        </pc:spChg>
      </pc:sldChg>
      <pc:sldChg chg="addSp delSp modSp">
        <pc:chgData name="Cheryl Codner" userId="3975610d-a766-4556-95c3-751790146f0b" providerId="ADAL" clId="{D4A212B4-2557-BF4F-B9BF-AA8508E20EEE}" dt="2022-03-08T11:29:37.998" v="20"/>
        <pc:sldMkLst>
          <pc:docMk/>
          <pc:sldMk cId="3695339787" sldId="258"/>
        </pc:sldMkLst>
        <pc:spChg chg="mod">
          <ac:chgData name="Cheryl Codner" userId="3975610d-a766-4556-95c3-751790146f0b" providerId="ADAL" clId="{D4A212B4-2557-BF4F-B9BF-AA8508E20EEE}" dt="2022-03-08T11:29:37.998" v="20"/>
          <ac:spMkLst>
            <pc:docMk/>
            <pc:sldMk cId="3695339787" sldId="258"/>
            <ac:spMk id="2" creationId="{37A1E65E-79C7-4F3C-AB94-EA27644C9D0F}"/>
          </ac:spMkLst>
        </pc:spChg>
        <pc:spChg chg="del">
          <ac:chgData name="Cheryl Codner" userId="3975610d-a766-4556-95c3-751790146f0b" providerId="ADAL" clId="{D4A212B4-2557-BF4F-B9BF-AA8508E20EEE}" dt="2022-03-07T19:41:55.922" v="0" actId="3680"/>
          <ac:spMkLst>
            <pc:docMk/>
            <pc:sldMk cId="3695339787" sldId="258"/>
            <ac:spMk id="5" creationId="{27F499F3-EC2F-4778-9791-C73FB0C94A26}"/>
          </ac:spMkLst>
        </pc:spChg>
        <pc:spChg chg="add del mod">
          <ac:chgData name="Cheryl Codner" userId="3975610d-a766-4556-95c3-751790146f0b" providerId="ADAL" clId="{D4A212B4-2557-BF4F-B9BF-AA8508E20EEE}" dt="2022-03-07T19:42:25.503" v="5" actId="21"/>
          <ac:spMkLst>
            <pc:docMk/>
            <pc:sldMk cId="3695339787" sldId="258"/>
            <ac:spMk id="7" creationId="{E8DB948B-0FE0-3941-B5CF-8D87C5B7D7A9}"/>
          </ac:spMkLst>
        </pc:spChg>
        <pc:spChg chg="add del mod">
          <ac:chgData name="Cheryl Codner" userId="3975610d-a766-4556-95c3-751790146f0b" providerId="ADAL" clId="{D4A212B4-2557-BF4F-B9BF-AA8508E20EEE}" dt="2022-03-08T11:26:21.116" v="13" actId="931"/>
          <ac:spMkLst>
            <pc:docMk/>
            <pc:sldMk cId="3695339787" sldId="258"/>
            <ac:spMk id="9" creationId="{CAEB125E-ED79-E748-83CD-FC0FB5FD50EB}"/>
          </ac:spMkLst>
        </pc:spChg>
        <pc:graphicFrameChg chg="add del mod ord modGraphic">
          <ac:chgData name="Cheryl Codner" userId="3975610d-a766-4556-95c3-751790146f0b" providerId="ADAL" clId="{D4A212B4-2557-BF4F-B9BF-AA8508E20EEE}" dt="2022-03-07T19:42:35.060" v="6" actId="478"/>
          <ac:graphicFrameMkLst>
            <pc:docMk/>
            <pc:sldMk cId="3695339787" sldId="258"/>
            <ac:graphicFrameMk id="3" creationId="{C2814B20-8173-B44C-97C1-4159ABCCADF6}"/>
          </ac:graphicFrameMkLst>
        </pc:graphicFrameChg>
        <pc:picChg chg="add mod ord">
          <ac:chgData name="Cheryl Codner" userId="3975610d-a766-4556-95c3-751790146f0b" providerId="ADAL" clId="{D4A212B4-2557-BF4F-B9BF-AA8508E20EEE}" dt="2022-03-08T11:26:53.360" v="19" actId="14100"/>
          <ac:picMkLst>
            <pc:docMk/>
            <pc:sldMk cId="3695339787" sldId="258"/>
            <ac:picMk id="3" creationId="{2D8973E1-B1E4-B64C-B566-AD8F08C81287}"/>
          </ac:picMkLst>
        </pc:picChg>
      </pc:sldChg>
      <pc:sldChg chg="addSp delSp modSp">
        <pc:chgData name="Cheryl Codner" userId="3975610d-a766-4556-95c3-751790146f0b" providerId="ADAL" clId="{D4A212B4-2557-BF4F-B9BF-AA8508E20EEE}" dt="2022-03-17T16:36:03.886" v="24" actId="931"/>
        <pc:sldMkLst>
          <pc:docMk/>
          <pc:sldMk cId="729607269" sldId="259"/>
        </pc:sldMkLst>
        <pc:spChg chg="del">
          <ac:chgData name="Cheryl Codner" userId="3975610d-a766-4556-95c3-751790146f0b" providerId="ADAL" clId="{D4A212B4-2557-BF4F-B9BF-AA8508E20EEE}" dt="2022-03-17T16:36:03.886" v="24" actId="931"/>
          <ac:spMkLst>
            <pc:docMk/>
            <pc:sldMk cId="729607269" sldId="259"/>
            <ac:spMk id="3" creationId="{328FF7DB-C11B-424D-993C-7070DCEDA852}"/>
          </ac:spMkLst>
        </pc:spChg>
        <pc:picChg chg="add mod ord">
          <ac:chgData name="Cheryl Codner" userId="3975610d-a766-4556-95c3-751790146f0b" providerId="ADAL" clId="{D4A212B4-2557-BF4F-B9BF-AA8508E20EEE}" dt="2022-03-17T16:36:03.886" v="24" actId="931"/>
          <ac:picMkLst>
            <pc:docMk/>
            <pc:sldMk cId="729607269" sldId="259"/>
            <ac:picMk id="4" creationId="{A5C24583-3E87-244B-BAF0-05F57D1DA09F}"/>
          </ac:picMkLst>
        </pc:picChg>
      </pc:sldChg>
      <pc:sldChg chg="addSp modSp">
        <pc:chgData name="Cheryl Codner" userId="3975610d-a766-4556-95c3-751790146f0b" providerId="ADAL" clId="{D4A212B4-2557-BF4F-B9BF-AA8508E20EEE}" dt="2022-03-21T21:14:06.470" v="36" actId="22"/>
        <pc:sldMkLst>
          <pc:docMk/>
          <pc:sldMk cId="634138320" sldId="260"/>
        </pc:sldMkLst>
        <pc:spChg chg="mod">
          <ac:chgData name="Cheryl Codner" userId="3975610d-a766-4556-95c3-751790146f0b" providerId="ADAL" clId="{D4A212B4-2557-BF4F-B9BF-AA8508E20EEE}" dt="2022-03-21T21:13:51.185" v="35" actId="1076"/>
          <ac:spMkLst>
            <pc:docMk/>
            <pc:sldMk cId="634138320" sldId="260"/>
            <ac:spMk id="2" creationId="{59C45717-F60F-480C-BF6C-EA8FD37048C8}"/>
          </ac:spMkLst>
        </pc:spChg>
        <pc:spChg chg="add">
          <ac:chgData name="Cheryl Codner" userId="3975610d-a766-4556-95c3-751790146f0b" providerId="ADAL" clId="{D4A212B4-2557-BF4F-B9BF-AA8508E20EEE}" dt="2022-03-21T21:14:06.470" v="36" actId="22"/>
          <ac:spMkLst>
            <pc:docMk/>
            <pc:sldMk cId="634138320" sldId="260"/>
            <ac:spMk id="4" creationId="{EB2E7222-46EC-124B-834C-19B7242AEE67}"/>
          </ac:spMkLst>
        </pc:spChg>
      </pc:sldChg>
    </pc:docChg>
  </pc:docChgLst>
  <pc:docChgLst>
    <pc:chgData name="Cheryl Codner (1920974)" userId="S::1920974@student.uwtsd.ac.uk::3975610d-a766-4556-95c3-751790146f0b" providerId="AD" clId="Web-{606D557D-A6A0-DF17-1316-56A57EDDAD1F}"/>
    <pc:docChg chg="modSld">
      <pc:chgData name="Cheryl Codner (1920974)" userId="S::1920974@student.uwtsd.ac.uk::3975610d-a766-4556-95c3-751790146f0b" providerId="AD" clId="Web-{606D557D-A6A0-DF17-1316-56A57EDDAD1F}" dt="2022-03-07T23:08:31.286" v="12" actId="20577"/>
      <pc:docMkLst>
        <pc:docMk/>
      </pc:docMkLst>
      <pc:sldChg chg="modSp">
        <pc:chgData name="Cheryl Codner (1920974)" userId="S::1920974@student.uwtsd.ac.uk::3975610d-a766-4556-95c3-751790146f0b" providerId="AD" clId="Web-{606D557D-A6A0-DF17-1316-56A57EDDAD1F}" dt="2022-03-07T23:08:31.286" v="12" actId="20577"/>
        <pc:sldMkLst>
          <pc:docMk/>
          <pc:sldMk cId="401433030" sldId="257"/>
        </pc:sldMkLst>
        <pc:spChg chg="mod">
          <ac:chgData name="Cheryl Codner (1920974)" userId="S::1920974@student.uwtsd.ac.uk::3975610d-a766-4556-95c3-751790146f0b" providerId="AD" clId="Web-{606D557D-A6A0-DF17-1316-56A57EDDAD1F}" dt="2022-03-07T23:07:30.659" v="6" actId="20577"/>
          <ac:spMkLst>
            <pc:docMk/>
            <pc:sldMk cId="401433030" sldId="257"/>
            <ac:spMk id="2" creationId="{5EF418C9-83E4-4D1C-9F33-3695CF531A91}"/>
          </ac:spMkLst>
        </pc:spChg>
        <pc:graphicFrameChg chg="modGraphic">
          <ac:chgData name="Cheryl Codner (1920974)" userId="S::1920974@student.uwtsd.ac.uk::3975610d-a766-4556-95c3-751790146f0b" providerId="AD" clId="Web-{606D557D-A6A0-DF17-1316-56A57EDDAD1F}" dt="2022-03-07T23:08:31.286" v="12" actId="20577"/>
          <ac:graphicFrameMkLst>
            <pc:docMk/>
            <pc:sldMk cId="401433030" sldId="257"/>
            <ac:graphicFrameMk id="23" creationId="{E12C557F-939F-40DB-AD60-B9EB9CF512D4}"/>
          </ac:graphicFrameMkLst>
        </pc:graphicFrameChg>
      </pc:sldChg>
    </pc:docChg>
  </pc:docChgLst>
  <pc:docChgLst>
    <pc:chgData name="Cheryl Codner (1920974)" userId="3975610d-a766-4556-95c3-751790146f0b" providerId="ADAL" clId="{D4A212B4-2557-BF4F-B9BF-AA8508E20EEE}"/>
    <pc:docChg chg="modSld">
      <pc:chgData name="Cheryl Codner (1920974)" userId="3975610d-a766-4556-95c3-751790146f0b" providerId="ADAL" clId="{D4A212B4-2557-BF4F-B9BF-AA8508E20EEE}" dt="2022-03-07T18:35:03.835" v="0" actId="22"/>
      <pc:docMkLst>
        <pc:docMk/>
      </pc:docMkLst>
      <pc:sldChg chg="modSp">
        <pc:chgData name="Cheryl Codner (1920974)" userId="3975610d-a766-4556-95c3-751790146f0b" providerId="ADAL" clId="{D4A212B4-2557-BF4F-B9BF-AA8508E20EEE}" dt="2022-03-07T18:35:03.835" v="0" actId="22"/>
        <pc:sldMkLst>
          <pc:docMk/>
          <pc:sldMk cId="3695339787" sldId="258"/>
        </pc:sldMkLst>
        <pc:spChg chg="mod">
          <ac:chgData name="Cheryl Codner (1920974)" userId="3975610d-a766-4556-95c3-751790146f0b" providerId="ADAL" clId="{D4A212B4-2557-BF4F-B9BF-AA8508E20EEE}" dt="2022-03-07T18:35:03.835" v="0" actId="22"/>
          <ac:spMkLst>
            <pc:docMk/>
            <pc:sldMk cId="3695339787" sldId="258"/>
            <ac:spMk id="8" creationId="{2AAEF595-D882-46BE-9BB4-CA0922D5762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E2F299-5151-4851-9E25-99A67D49424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9E786AE-54CC-4AB4-AA46-A5330DB93A65}">
      <dgm:prSet/>
      <dgm:spPr/>
      <dgm:t>
        <a:bodyPr/>
        <a:lstStyle/>
        <a:p>
          <a:pPr rtl="0"/>
          <a:r>
            <a:rPr lang="en-US" dirty="0">
              <a:latin typeface="Arial"/>
              <a:cs typeface="Arial"/>
            </a:rPr>
            <a:t>Poster </a:t>
          </a:r>
          <a:r>
            <a:rPr lang="en-US" dirty="0">
              <a:latin typeface="Walbaum Display"/>
            </a:rPr>
            <a:t>of the</a:t>
          </a:r>
          <a:r>
            <a:rPr lang="en-US" dirty="0"/>
            <a:t> female reproductive system</a:t>
          </a:r>
          <a:r>
            <a:rPr lang="en-US" dirty="0">
              <a:latin typeface="Century Gothic" panose="020B0502020202020204"/>
            </a:rPr>
            <a:t>.</a:t>
          </a:r>
          <a:endParaRPr lang="en-US" dirty="0"/>
        </a:p>
      </dgm:t>
    </dgm:pt>
    <dgm:pt modelId="{2AE74630-E59C-402C-B8AC-2F9F24A49CBE}" type="parTrans" cxnId="{912F12EB-3DC1-40CF-9298-58F6DFEC8C9B}">
      <dgm:prSet/>
      <dgm:spPr/>
      <dgm:t>
        <a:bodyPr/>
        <a:lstStyle/>
        <a:p>
          <a:endParaRPr lang="en-US"/>
        </a:p>
      </dgm:t>
    </dgm:pt>
    <dgm:pt modelId="{2F390D99-262C-4C5B-975C-EDA32467F5F7}" type="sibTrans" cxnId="{912F12EB-3DC1-40CF-9298-58F6DFEC8C9B}">
      <dgm:prSet/>
      <dgm:spPr/>
      <dgm:t>
        <a:bodyPr/>
        <a:lstStyle/>
        <a:p>
          <a:endParaRPr lang="en-US"/>
        </a:p>
      </dgm:t>
    </dgm:pt>
    <dgm:pt modelId="{4345B91F-E330-4BA8-A7E1-C8426DB1DCFA}">
      <dgm:prSet/>
      <dgm:spPr/>
      <dgm:t>
        <a:bodyPr/>
        <a:lstStyle/>
        <a:p>
          <a:pPr rtl="0"/>
          <a:r>
            <a:rPr lang="en-US" dirty="0">
              <a:latin typeface="Century Gothic" panose="020B0502020202020204"/>
            </a:rPr>
            <a:t>Explanation </a:t>
          </a:r>
          <a:r>
            <a:rPr lang="en-US" dirty="0"/>
            <a:t>of uterine fibroids</a:t>
          </a:r>
        </a:p>
      </dgm:t>
    </dgm:pt>
    <dgm:pt modelId="{B79A0B27-8472-46EA-9F4F-D0806701B01F}" type="parTrans" cxnId="{3DF61FB2-0C7D-4BB2-A1AC-7548BA593D04}">
      <dgm:prSet/>
      <dgm:spPr/>
      <dgm:t>
        <a:bodyPr/>
        <a:lstStyle/>
        <a:p>
          <a:endParaRPr lang="en-US"/>
        </a:p>
      </dgm:t>
    </dgm:pt>
    <dgm:pt modelId="{53C19235-AC03-4AF5-932F-0C739474AAFB}" type="sibTrans" cxnId="{3DF61FB2-0C7D-4BB2-A1AC-7548BA593D04}">
      <dgm:prSet/>
      <dgm:spPr/>
      <dgm:t>
        <a:bodyPr/>
        <a:lstStyle/>
        <a:p>
          <a:endParaRPr lang="en-US"/>
        </a:p>
      </dgm:t>
    </dgm:pt>
    <dgm:pt modelId="{9F1E781D-6017-46CB-AC31-63456418946E}">
      <dgm:prSet/>
      <dgm:spPr/>
      <dgm:t>
        <a:bodyPr/>
        <a:lstStyle/>
        <a:p>
          <a:r>
            <a:rPr lang="en-US" dirty="0"/>
            <a:t>Reference list</a:t>
          </a:r>
        </a:p>
      </dgm:t>
    </dgm:pt>
    <dgm:pt modelId="{9BB82B58-23BA-40CE-ACA5-1D08543FDA8A}" type="parTrans" cxnId="{6D9421D2-F1EF-4711-8CE9-1D79596D51C6}">
      <dgm:prSet/>
      <dgm:spPr/>
      <dgm:t>
        <a:bodyPr/>
        <a:lstStyle/>
        <a:p>
          <a:endParaRPr lang="en-US"/>
        </a:p>
      </dgm:t>
    </dgm:pt>
    <dgm:pt modelId="{2C3ADD71-9B64-4D72-868D-DC1695103F24}" type="sibTrans" cxnId="{6D9421D2-F1EF-4711-8CE9-1D79596D51C6}">
      <dgm:prSet/>
      <dgm:spPr/>
      <dgm:t>
        <a:bodyPr/>
        <a:lstStyle/>
        <a:p>
          <a:endParaRPr lang="en-US"/>
        </a:p>
      </dgm:t>
    </dgm:pt>
    <dgm:pt modelId="{FE0A067E-7002-4E3E-AD6D-98F4167055C8}" type="pres">
      <dgm:prSet presAssocID="{22E2F299-5151-4851-9E25-99A67D494241}" presName="linear" presStyleCnt="0">
        <dgm:presLayoutVars>
          <dgm:animLvl val="lvl"/>
          <dgm:resizeHandles val="exact"/>
        </dgm:presLayoutVars>
      </dgm:prSet>
      <dgm:spPr/>
    </dgm:pt>
    <dgm:pt modelId="{FF7BE9C2-5D9E-4B42-924B-3C9EC21056D3}" type="pres">
      <dgm:prSet presAssocID="{A9E786AE-54CC-4AB4-AA46-A5330DB93A65}" presName="parentText" presStyleLbl="node1" presStyleIdx="0" presStyleCnt="3">
        <dgm:presLayoutVars>
          <dgm:chMax val="0"/>
          <dgm:bulletEnabled val="1"/>
        </dgm:presLayoutVars>
      </dgm:prSet>
      <dgm:spPr/>
    </dgm:pt>
    <dgm:pt modelId="{DA78A636-9848-40B3-9753-BBC412B3050F}" type="pres">
      <dgm:prSet presAssocID="{2F390D99-262C-4C5B-975C-EDA32467F5F7}" presName="spacer" presStyleCnt="0"/>
      <dgm:spPr/>
    </dgm:pt>
    <dgm:pt modelId="{7A44E5F1-4B48-46AA-BB87-B7D6618104C9}" type="pres">
      <dgm:prSet presAssocID="{4345B91F-E330-4BA8-A7E1-C8426DB1DCFA}" presName="parentText" presStyleLbl="node1" presStyleIdx="1" presStyleCnt="3">
        <dgm:presLayoutVars>
          <dgm:chMax val="0"/>
          <dgm:bulletEnabled val="1"/>
        </dgm:presLayoutVars>
      </dgm:prSet>
      <dgm:spPr/>
    </dgm:pt>
    <dgm:pt modelId="{00B91D76-6D4B-4980-9CC4-958F9B1BAA00}" type="pres">
      <dgm:prSet presAssocID="{53C19235-AC03-4AF5-932F-0C739474AAFB}" presName="spacer" presStyleCnt="0"/>
      <dgm:spPr/>
    </dgm:pt>
    <dgm:pt modelId="{A002F49C-2C68-49DD-9E69-51BE802EB060}" type="pres">
      <dgm:prSet presAssocID="{9F1E781D-6017-46CB-AC31-63456418946E}" presName="parentText" presStyleLbl="node1" presStyleIdx="2" presStyleCnt="3">
        <dgm:presLayoutVars>
          <dgm:chMax val="0"/>
          <dgm:bulletEnabled val="1"/>
        </dgm:presLayoutVars>
      </dgm:prSet>
      <dgm:spPr/>
    </dgm:pt>
  </dgm:ptLst>
  <dgm:cxnLst>
    <dgm:cxn modelId="{59772D36-11BE-4194-975B-4C715B287A05}" type="presOf" srcId="{4345B91F-E330-4BA8-A7E1-C8426DB1DCFA}" destId="{7A44E5F1-4B48-46AA-BB87-B7D6618104C9}" srcOrd="0" destOrd="0" presId="urn:microsoft.com/office/officeart/2005/8/layout/vList2"/>
    <dgm:cxn modelId="{BC313FA9-226B-4EC5-88D2-103225AC175D}" type="presOf" srcId="{9F1E781D-6017-46CB-AC31-63456418946E}" destId="{A002F49C-2C68-49DD-9E69-51BE802EB060}" srcOrd="0" destOrd="0" presId="urn:microsoft.com/office/officeart/2005/8/layout/vList2"/>
    <dgm:cxn modelId="{3DF61FB2-0C7D-4BB2-A1AC-7548BA593D04}" srcId="{22E2F299-5151-4851-9E25-99A67D494241}" destId="{4345B91F-E330-4BA8-A7E1-C8426DB1DCFA}" srcOrd="1" destOrd="0" parTransId="{B79A0B27-8472-46EA-9F4F-D0806701B01F}" sibTransId="{53C19235-AC03-4AF5-932F-0C739474AAFB}"/>
    <dgm:cxn modelId="{DAD83CBE-027F-43CA-93E1-1D6B7477C967}" type="presOf" srcId="{A9E786AE-54CC-4AB4-AA46-A5330DB93A65}" destId="{FF7BE9C2-5D9E-4B42-924B-3C9EC21056D3}" srcOrd="0" destOrd="0" presId="urn:microsoft.com/office/officeart/2005/8/layout/vList2"/>
    <dgm:cxn modelId="{6D9421D2-F1EF-4711-8CE9-1D79596D51C6}" srcId="{22E2F299-5151-4851-9E25-99A67D494241}" destId="{9F1E781D-6017-46CB-AC31-63456418946E}" srcOrd="2" destOrd="0" parTransId="{9BB82B58-23BA-40CE-ACA5-1D08543FDA8A}" sibTransId="{2C3ADD71-9B64-4D72-868D-DC1695103F24}"/>
    <dgm:cxn modelId="{912F12EB-3DC1-40CF-9298-58F6DFEC8C9B}" srcId="{22E2F299-5151-4851-9E25-99A67D494241}" destId="{A9E786AE-54CC-4AB4-AA46-A5330DB93A65}" srcOrd="0" destOrd="0" parTransId="{2AE74630-E59C-402C-B8AC-2F9F24A49CBE}" sibTransId="{2F390D99-262C-4C5B-975C-EDA32467F5F7}"/>
    <dgm:cxn modelId="{B241FDFB-4FEF-4B2C-95AF-CE30A2AF9382}" type="presOf" srcId="{22E2F299-5151-4851-9E25-99A67D494241}" destId="{FE0A067E-7002-4E3E-AD6D-98F4167055C8}" srcOrd="0" destOrd="0" presId="urn:microsoft.com/office/officeart/2005/8/layout/vList2"/>
    <dgm:cxn modelId="{44CFE018-574E-43EC-9CDE-A6CA8CCD7CC5}" type="presParOf" srcId="{FE0A067E-7002-4E3E-AD6D-98F4167055C8}" destId="{FF7BE9C2-5D9E-4B42-924B-3C9EC21056D3}" srcOrd="0" destOrd="0" presId="urn:microsoft.com/office/officeart/2005/8/layout/vList2"/>
    <dgm:cxn modelId="{1E69C360-E9F3-4EBB-AAC3-384BBA766D42}" type="presParOf" srcId="{FE0A067E-7002-4E3E-AD6D-98F4167055C8}" destId="{DA78A636-9848-40B3-9753-BBC412B3050F}" srcOrd="1" destOrd="0" presId="urn:microsoft.com/office/officeart/2005/8/layout/vList2"/>
    <dgm:cxn modelId="{D5A5A532-D8F7-40DD-AF88-D6655102405B}" type="presParOf" srcId="{FE0A067E-7002-4E3E-AD6D-98F4167055C8}" destId="{7A44E5F1-4B48-46AA-BB87-B7D6618104C9}" srcOrd="2" destOrd="0" presId="urn:microsoft.com/office/officeart/2005/8/layout/vList2"/>
    <dgm:cxn modelId="{77973CE6-77F5-4953-B150-CF450DC4B58E}" type="presParOf" srcId="{FE0A067E-7002-4E3E-AD6D-98F4167055C8}" destId="{00B91D76-6D4B-4980-9CC4-958F9B1BAA00}" srcOrd="3" destOrd="0" presId="urn:microsoft.com/office/officeart/2005/8/layout/vList2"/>
    <dgm:cxn modelId="{7D9AEA3E-7F9C-400F-B01A-471E7462F98C}" type="presParOf" srcId="{FE0A067E-7002-4E3E-AD6D-98F4167055C8}" destId="{A002F49C-2C68-49DD-9E69-51BE802EB06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BE9C2-5D9E-4B42-924B-3C9EC21056D3}">
      <dsp:nvSpPr>
        <dsp:cNvPr id="0" name=""/>
        <dsp:cNvSpPr/>
      </dsp:nvSpPr>
      <dsp:spPr>
        <a:xfrm>
          <a:off x="0" y="52258"/>
          <a:ext cx="6046132" cy="143325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US" sz="3500" kern="1200" dirty="0">
              <a:latin typeface="Arial"/>
              <a:cs typeface="Arial"/>
            </a:rPr>
            <a:t>Poster </a:t>
          </a:r>
          <a:r>
            <a:rPr lang="en-US" sz="3500" kern="1200" dirty="0">
              <a:latin typeface="Walbaum Display"/>
            </a:rPr>
            <a:t>of the</a:t>
          </a:r>
          <a:r>
            <a:rPr lang="en-US" sz="3500" kern="1200" dirty="0"/>
            <a:t> female reproductive system</a:t>
          </a:r>
          <a:r>
            <a:rPr lang="en-US" sz="3500" kern="1200" dirty="0">
              <a:latin typeface="Century Gothic" panose="020B0502020202020204"/>
            </a:rPr>
            <a:t>.</a:t>
          </a:r>
          <a:endParaRPr lang="en-US" sz="3500" kern="1200" dirty="0"/>
        </a:p>
      </dsp:txBody>
      <dsp:txXfrm>
        <a:off x="69965" y="122223"/>
        <a:ext cx="5906202" cy="1293320"/>
      </dsp:txXfrm>
    </dsp:sp>
    <dsp:sp modelId="{7A44E5F1-4B48-46AA-BB87-B7D6618104C9}">
      <dsp:nvSpPr>
        <dsp:cNvPr id="0" name=""/>
        <dsp:cNvSpPr/>
      </dsp:nvSpPr>
      <dsp:spPr>
        <a:xfrm>
          <a:off x="0" y="1586308"/>
          <a:ext cx="6046132" cy="1433250"/>
        </a:xfrm>
        <a:prstGeom prst="roundRect">
          <a:avLst/>
        </a:prstGeom>
        <a:gradFill rotWithShape="0">
          <a:gsLst>
            <a:gs pos="0">
              <a:schemeClr val="accent2">
                <a:hueOff val="-1891931"/>
                <a:satOff val="5245"/>
                <a:lumOff val="2157"/>
                <a:alphaOff val="0"/>
                <a:tint val="96000"/>
                <a:lumMod val="104000"/>
              </a:schemeClr>
            </a:gs>
            <a:gs pos="100000">
              <a:schemeClr val="accent2">
                <a:hueOff val="-1891931"/>
                <a:satOff val="5245"/>
                <a:lumOff val="215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US" sz="3500" kern="1200" dirty="0">
              <a:latin typeface="Century Gothic" panose="020B0502020202020204"/>
            </a:rPr>
            <a:t>Explanation </a:t>
          </a:r>
          <a:r>
            <a:rPr lang="en-US" sz="3500" kern="1200" dirty="0"/>
            <a:t>of uterine fibroids</a:t>
          </a:r>
        </a:p>
      </dsp:txBody>
      <dsp:txXfrm>
        <a:off x="69965" y="1656273"/>
        <a:ext cx="5906202" cy="1293320"/>
      </dsp:txXfrm>
    </dsp:sp>
    <dsp:sp modelId="{A002F49C-2C68-49DD-9E69-51BE802EB060}">
      <dsp:nvSpPr>
        <dsp:cNvPr id="0" name=""/>
        <dsp:cNvSpPr/>
      </dsp:nvSpPr>
      <dsp:spPr>
        <a:xfrm>
          <a:off x="0" y="3120357"/>
          <a:ext cx="6046132" cy="1433250"/>
        </a:xfrm>
        <a:prstGeom prst="roundRect">
          <a:avLst/>
        </a:prstGeom>
        <a:gradFill rotWithShape="0">
          <a:gsLst>
            <a:gs pos="0">
              <a:schemeClr val="accent2">
                <a:hueOff val="-3783861"/>
                <a:satOff val="10491"/>
                <a:lumOff val="4314"/>
                <a:alphaOff val="0"/>
                <a:tint val="96000"/>
                <a:lumMod val="104000"/>
              </a:schemeClr>
            </a:gs>
            <a:gs pos="100000">
              <a:schemeClr val="accent2">
                <a:hueOff val="-3783861"/>
                <a:satOff val="10491"/>
                <a:lumOff val="431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Reference list</a:t>
          </a:r>
        </a:p>
      </dsp:txBody>
      <dsp:txXfrm>
        <a:off x="69965" y="3190322"/>
        <a:ext cx="5906202" cy="12933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018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7392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2100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898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674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225925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63441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271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3/22/2022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92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7053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5497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78985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23524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71278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7696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3719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613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3/22/2022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09346280"/>
      </p:ext>
    </p:extLst>
  </p:cSld>
  <p:clrMap bg1="dk1" tx1="lt1" bg2="dk2" tx2="lt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 id="2147483912" r:id="rId14"/>
    <p:sldLayoutId id="2147483913" r:id="rId15"/>
    <p:sldLayoutId id="2147483914" r:id="rId16"/>
    <p:sldLayoutId id="2147483915"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3390/ijerph18031066" TargetMode="External"/><Relationship Id="rId3" Type="http://schemas.openxmlformats.org/officeDocument/2006/relationships/hyperlink" Target="https://fibroids.com/fibroid-symptoms" TargetMode="External"/><Relationship Id="rId7" Type="http://schemas.openxmlformats.org/officeDocument/2006/relationships/hyperlink" Target="https://patients.info/news-and-features/the-female-reproductive-system" TargetMode="External"/><Relationship Id="rId2" Type="http://schemas.openxmlformats.org/officeDocument/2006/relationships/hyperlink" Target="http://cdn.thinglink.me/image/347331562523590656/1240/10/scaletowidth&#160;" TargetMode="External"/><Relationship Id="rId1" Type="http://schemas.openxmlformats.org/officeDocument/2006/relationships/slideLayout" Target="../slideLayouts/slideLayout7.xml"/><Relationship Id="rId6" Type="http://schemas.openxmlformats.org/officeDocument/2006/relationships/hyperlink" Target="https://www.nhs.uk/conditions/hysterectomy/" TargetMode="External"/><Relationship Id="rId5" Type="http://schemas.openxmlformats.org/officeDocument/2006/relationships/hyperlink" Target="https://wwww.mayoclinic.org/diseases-conditions/uterine-fibroids/diagnosis-treatment/drc-20354294&#160;" TargetMode="External"/><Relationship Id="rId10" Type="http://schemas.openxmlformats.org/officeDocument/2006/relationships/hyperlink" Target="https://www.verywellhealth.com/uterus-location-function-female-anatomy-3157180" TargetMode="External"/><Relationship Id="rId4" Type="http://schemas.openxmlformats.org/officeDocument/2006/relationships/hyperlink" Target="https://www.intermed.com/uterine-fibroids/&#160;" TargetMode="External"/><Relationship Id="rId9" Type="http://schemas.openxmlformats.org/officeDocument/2006/relationships/hyperlink" Target="https://www.ucsfhealth.org/treatments/myomect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77929" y="-123693"/>
            <a:ext cx="7257019" cy="5585844"/>
          </a:xfrm>
        </p:spPr>
        <p:txBody>
          <a:bodyPr vert="horz" lIns="91440" tIns="45720" rIns="91440" bIns="45720" rtlCol="0" anchor="b">
            <a:noAutofit/>
          </a:bodyPr>
          <a:lstStyle/>
          <a:p>
            <a:pPr algn="ctr">
              <a:lnSpc>
                <a:spcPct val="90000"/>
              </a:lnSpc>
            </a:pPr>
            <a:r>
              <a:rPr lang="en-US" sz="3200">
                <a:solidFill>
                  <a:schemeClr val="accent2"/>
                </a:solidFill>
                <a:latin typeface="Arial"/>
                <a:cs typeface="Arial"/>
              </a:rPr>
              <a:t>The Female Reproductive</a:t>
            </a:r>
            <a:r>
              <a:rPr lang="en-US" sz="3200">
                <a:latin typeface="Arial"/>
                <a:cs typeface="Arial"/>
              </a:rPr>
              <a:t> </a:t>
            </a:r>
            <a:r>
              <a:rPr lang="en-US" sz="3200">
                <a:solidFill>
                  <a:schemeClr val="accent2"/>
                </a:solidFill>
                <a:latin typeface="Arial"/>
                <a:cs typeface="Arial"/>
              </a:rPr>
              <a:t>System</a:t>
            </a:r>
            <a:br>
              <a:rPr lang="en-US" sz="3200">
                <a:latin typeface="Arial"/>
                <a:cs typeface="Arial"/>
              </a:rPr>
            </a:br>
            <a:br>
              <a:rPr lang="en-US" sz="2400">
                <a:latin typeface="Arial"/>
                <a:cs typeface="Arial"/>
              </a:rPr>
            </a:br>
            <a:r>
              <a:rPr lang="en-US" sz="2400">
                <a:latin typeface="Arial"/>
                <a:cs typeface="Arial"/>
              </a:rPr>
              <a:t>Name- Cheryl Codner</a:t>
            </a:r>
            <a:br>
              <a:rPr lang="en-US" sz="2400">
                <a:latin typeface="Arial"/>
                <a:cs typeface="Arial"/>
              </a:rPr>
            </a:br>
            <a:br>
              <a:rPr lang="en-US" sz="2400">
                <a:latin typeface="Arial"/>
                <a:cs typeface="Arial"/>
              </a:rPr>
            </a:br>
            <a:r>
              <a:rPr lang="en-US" sz="2400">
                <a:latin typeface="Arial"/>
                <a:cs typeface="Arial"/>
              </a:rPr>
              <a:t>Student number- 1920974</a:t>
            </a:r>
            <a:br>
              <a:rPr lang="en-US" sz="2400">
                <a:latin typeface="Arial"/>
                <a:cs typeface="Arial"/>
              </a:rPr>
            </a:br>
            <a:br>
              <a:rPr lang="en-US" sz="2400">
                <a:latin typeface="Arial"/>
                <a:cs typeface="Arial"/>
              </a:rPr>
            </a:br>
            <a:r>
              <a:rPr lang="en-US" sz="2400">
                <a:latin typeface="Arial"/>
                <a:cs typeface="Arial"/>
              </a:rPr>
              <a:t>Module Code- BMP5003_BIRM</a:t>
            </a:r>
            <a:br>
              <a:rPr lang="en-US" sz="2400">
                <a:latin typeface="Arial"/>
                <a:cs typeface="Arial"/>
              </a:rPr>
            </a:br>
            <a:br>
              <a:rPr lang="en-US" sz="2400">
                <a:latin typeface="Arial"/>
                <a:cs typeface="Arial"/>
              </a:rPr>
            </a:br>
            <a:r>
              <a:rPr lang="en-US" sz="2400">
                <a:latin typeface="Arial"/>
                <a:cs typeface="Arial"/>
              </a:rPr>
              <a:t>Date- 18th March 2022</a:t>
            </a:r>
            <a:br>
              <a:rPr lang="en-US" sz="2400">
                <a:latin typeface="Arial"/>
                <a:cs typeface="Arial"/>
              </a:rPr>
            </a:br>
            <a:br>
              <a:rPr lang="en-US" sz="2400">
                <a:latin typeface="Arial"/>
                <a:cs typeface="Arial"/>
              </a:rPr>
            </a:br>
            <a:r>
              <a:rPr lang="en-US" sz="2400">
                <a:latin typeface="Arial"/>
                <a:cs typeface="Arial"/>
              </a:rPr>
              <a:t>Lecturer- Mumtaz Goolam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418C9-83E4-4D1C-9F33-3695CF531A91}"/>
              </a:ext>
            </a:extLst>
          </p:cNvPr>
          <p:cNvSpPr>
            <a:spLocks noGrp="1"/>
          </p:cNvSpPr>
          <p:nvPr>
            <p:ph type="title"/>
          </p:nvPr>
        </p:nvSpPr>
        <p:spPr>
          <a:xfrm>
            <a:off x="669851" y="1430179"/>
            <a:ext cx="3029313" cy="3675908"/>
          </a:xfrm>
        </p:spPr>
        <p:txBody>
          <a:bodyPr anchor="ctr">
            <a:normAutofit/>
          </a:bodyPr>
          <a:lstStyle/>
          <a:p>
            <a:r>
              <a:rPr lang="en-US" sz="4000">
                <a:latin typeface="Arial"/>
                <a:cs typeface="Arial"/>
              </a:rPr>
              <a:t>CONTENTS PAGE</a:t>
            </a:r>
          </a:p>
        </p:txBody>
      </p:sp>
      <p:graphicFrame>
        <p:nvGraphicFramePr>
          <p:cNvPr id="23" name="Content Placeholder 2">
            <a:extLst>
              <a:ext uri="{FF2B5EF4-FFF2-40B4-BE49-F238E27FC236}">
                <a16:creationId xmlns:a16="http://schemas.microsoft.com/office/drawing/2014/main" id="{E12C557F-939F-40DB-AD60-B9EB9CF512D4}"/>
              </a:ext>
            </a:extLst>
          </p:cNvPr>
          <p:cNvGraphicFramePr>
            <a:graphicFrameLocks noGrp="1"/>
          </p:cNvGraphicFramePr>
          <p:nvPr>
            <p:ph idx="1"/>
            <p:extLst>
              <p:ext uri="{D42A27DB-BD31-4B8C-83A1-F6EECF244321}">
                <p14:modId xmlns:p14="http://schemas.microsoft.com/office/powerpoint/2010/main" val="3286910164"/>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7160860-03DB-464D-9267-1BC7C408F156}"/>
              </a:ext>
            </a:extLst>
          </p:cNvPr>
          <p:cNvSpPr txBox="1"/>
          <p:nvPr/>
        </p:nvSpPr>
        <p:spPr>
          <a:xfrm>
            <a:off x="5184074" y="2512126"/>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401433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1E65E-79C7-4F3C-AB94-EA27644C9D0F}"/>
              </a:ext>
            </a:extLst>
          </p:cNvPr>
          <p:cNvSpPr>
            <a:spLocks noGrp="1"/>
          </p:cNvSpPr>
          <p:nvPr>
            <p:ph type="title"/>
          </p:nvPr>
        </p:nvSpPr>
        <p:spPr>
          <a:xfrm>
            <a:off x="1143000" y="91885"/>
            <a:ext cx="9905999" cy="598898"/>
          </a:xfrm>
        </p:spPr>
        <p:txBody>
          <a:bodyPr>
            <a:normAutofit/>
          </a:bodyPr>
          <a:lstStyle/>
          <a:p>
            <a:r>
              <a:rPr lang="en-US" sz="2800">
                <a:solidFill>
                  <a:schemeClr val="accent2"/>
                </a:solidFill>
                <a:latin typeface="Arial"/>
                <a:cs typeface="Arial"/>
              </a:rPr>
              <a:t>THE FEMALE REPRODUCTIVE SYSTEM</a:t>
            </a:r>
          </a:p>
        </p:txBody>
      </p:sp>
      <p:pic>
        <p:nvPicPr>
          <p:cNvPr id="3" name="Picture 3">
            <a:extLst>
              <a:ext uri="{FF2B5EF4-FFF2-40B4-BE49-F238E27FC236}">
                <a16:creationId xmlns:a16="http://schemas.microsoft.com/office/drawing/2014/main" id="{2D8973E1-B1E4-B64C-B566-AD8F08C8128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63488" y="1500409"/>
            <a:ext cx="4416136" cy="4192573"/>
          </a:xfrm>
        </p:spPr>
      </p:pic>
      <p:cxnSp>
        <p:nvCxnSpPr>
          <p:cNvPr id="4" name="Straight Arrow Connector 3">
            <a:extLst>
              <a:ext uri="{FF2B5EF4-FFF2-40B4-BE49-F238E27FC236}">
                <a16:creationId xmlns:a16="http://schemas.microsoft.com/office/drawing/2014/main" id="{CA3BF644-0ED2-42A4-A2B3-5CAA49BE47D3}"/>
              </a:ext>
            </a:extLst>
          </p:cNvPr>
          <p:cNvCxnSpPr/>
          <p:nvPr/>
        </p:nvCxnSpPr>
        <p:spPr>
          <a:xfrm flipV="1">
            <a:off x="5799299" y="4258957"/>
            <a:ext cx="2009775" cy="113347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6AF68AC-EC19-48CD-8456-DF4BAA0865A0}"/>
              </a:ext>
            </a:extLst>
          </p:cNvPr>
          <p:cNvSpPr txBox="1"/>
          <p:nvPr/>
        </p:nvSpPr>
        <p:spPr>
          <a:xfrm rot="240000" flipV="1">
            <a:off x="8086725" y="4122182"/>
            <a:ext cx="3038475" cy="4783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966A0F1E-7185-402D-85D9-C1CBACB40197}"/>
              </a:ext>
            </a:extLst>
          </p:cNvPr>
          <p:cNvSpPr txBox="1"/>
          <p:nvPr/>
        </p:nvSpPr>
        <p:spPr>
          <a:xfrm>
            <a:off x="7724775" y="4162425"/>
            <a:ext cx="49530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solidFill>
                  <a:schemeClr val="accent1"/>
                </a:solidFill>
                <a:latin typeface="Arial"/>
                <a:cs typeface="Arial"/>
              </a:rPr>
              <a:t>VAGINA</a:t>
            </a:r>
          </a:p>
          <a:p>
            <a:r>
              <a:rPr lang="en-US" sz="800">
                <a:latin typeface="Arial"/>
                <a:cs typeface="Arial"/>
              </a:rPr>
              <a:t>The vagina is at the entrance of the female reproductive system. It has many purposes, such as:</a:t>
            </a:r>
          </a:p>
          <a:p>
            <a:endParaRPr lang="en-US" sz="800">
              <a:latin typeface="Arial"/>
              <a:cs typeface="Arial"/>
            </a:endParaRPr>
          </a:p>
          <a:p>
            <a:pPr marL="171450" indent="-171450">
              <a:buFont typeface="Arial"/>
              <a:buChar char="•"/>
            </a:pPr>
            <a:r>
              <a:rPr lang="en-US" sz="800">
                <a:latin typeface="Arial"/>
                <a:cs typeface="Arial"/>
              </a:rPr>
              <a:t>Canel for sexual intercourse.</a:t>
            </a:r>
          </a:p>
          <a:p>
            <a:pPr marL="171450" indent="-171450">
              <a:buFont typeface="Arial"/>
              <a:buChar char="•"/>
            </a:pPr>
            <a:r>
              <a:rPr lang="en-US" sz="800">
                <a:latin typeface="Arial"/>
                <a:cs typeface="Arial"/>
              </a:rPr>
              <a:t>Passage for baby to be delivered. However, some are born by cesarean section.</a:t>
            </a:r>
          </a:p>
          <a:p>
            <a:pPr marL="171450" indent="-171450">
              <a:buFont typeface="Arial"/>
              <a:buChar char="•"/>
            </a:pPr>
            <a:r>
              <a:rPr lang="en-US" sz="800">
                <a:latin typeface="Arial"/>
                <a:cs typeface="Arial"/>
              </a:rPr>
              <a:t>Blood loss is released from the vagina every 28 days during a female's menstrual cycle.</a:t>
            </a:r>
          </a:p>
          <a:p>
            <a:pPr marL="171450" indent="-171450">
              <a:buFont typeface="Arial"/>
              <a:buChar char="•"/>
            </a:pPr>
            <a:r>
              <a:rPr lang="en-US" sz="800">
                <a:latin typeface="Arial"/>
                <a:cs typeface="Arial"/>
              </a:rPr>
              <a:t>Exit for urinary waste through the urethra.</a:t>
            </a:r>
          </a:p>
          <a:p>
            <a:r>
              <a:rPr lang="en-US" sz="800">
                <a:latin typeface="Arial"/>
                <a:cs typeface="Arial"/>
              </a:rPr>
              <a:t>(NHS.UK,2019)</a:t>
            </a:r>
            <a:endParaRPr lang="en-US"/>
          </a:p>
        </p:txBody>
      </p:sp>
      <p:cxnSp>
        <p:nvCxnSpPr>
          <p:cNvPr id="6" name="Straight Arrow Connector 5">
            <a:extLst>
              <a:ext uri="{FF2B5EF4-FFF2-40B4-BE49-F238E27FC236}">
                <a16:creationId xmlns:a16="http://schemas.microsoft.com/office/drawing/2014/main" id="{EB02CC0D-6F96-4021-B4DD-6A7B8B5FADA5}"/>
              </a:ext>
            </a:extLst>
          </p:cNvPr>
          <p:cNvCxnSpPr/>
          <p:nvPr/>
        </p:nvCxnSpPr>
        <p:spPr>
          <a:xfrm flipV="1">
            <a:off x="5572125" y="3162300"/>
            <a:ext cx="2247900" cy="72390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D1DA647-7988-4938-BB09-4E8D59FBBAA1}"/>
              </a:ext>
            </a:extLst>
          </p:cNvPr>
          <p:cNvSpPr txBox="1"/>
          <p:nvPr/>
        </p:nvSpPr>
        <p:spPr>
          <a:xfrm>
            <a:off x="7734300" y="3067050"/>
            <a:ext cx="40957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dirty="0">
                <a:solidFill>
                  <a:schemeClr val="accent1"/>
                </a:solidFill>
                <a:latin typeface="Arial"/>
                <a:cs typeface="Arial"/>
              </a:rPr>
              <a:t>CERVIX</a:t>
            </a:r>
          </a:p>
          <a:p>
            <a:r>
              <a:rPr lang="en-US" sz="800" dirty="0">
                <a:latin typeface="Arial"/>
                <a:cs typeface="Arial"/>
              </a:rPr>
              <a:t>Is the opening of the uterus. Located on the lowest region. It connects the vagina to the uterus. A male's sperm can travel through the cervix to reach female eggs for fertilization. The average cervix is 3-5 centimeters wide.. During childbirth dilates to 10cm to facilitate a baby's entrance into the world( NHS.UK, 2019).</a:t>
            </a:r>
          </a:p>
          <a:p>
            <a:endParaRPr lang="en-US" sz="800">
              <a:latin typeface="Arial"/>
              <a:cs typeface="Arial"/>
            </a:endParaRPr>
          </a:p>
        </p:txBody>
      </p:sp>
      <p:cxnSp>
        <p:nvCxnSpPr>
          <p:cNvPr id="9" name="Straight Arrow Connector 8">
            <a:extLst>
              <a:ext uri="{FF2B5EF4-FFF2-40B4-BE49-F238E27FC236}">
                <a16:creationId xmlns:a16="http://schemas.microsoft.com/office/drawing/2014/main" id="{9F985887-B86E-41A0-B921-E7A1DAC7F83F}"/>
              </a:ext>
            </a:extLst>
          </p:cNvPr>
          <p:cNvCxnSpPr/>
          <p:nvPr/>
        </p:nvCxnSpPr>
        <p:spPr>
          <a:xfrm flipV="1">
            <a:off x="7210425" y="2162175"/>
            <a:ext cx="590550" cy="52387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32FDCB2-1B50-4C0F-9FF9-D56B4D4C36B3}"/>
              </a:ext>
            </a:extLst>
          </p:cNvPr>
          <p:cNvSpPr txBox="1"/>
          <p:nvPr/>
        </p:nvSpPr>
        <p:spPr>
          <a:xfrm>
            <a:off x="7743825" y="1971675"/>
            <a:ext cx="41624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dirty="0">
                <a:solidFill>
                  <a:schemeClr val="accent1"/>
                </a:solidFill>
                <a:latin typeface="Arial"/>
                <a:cs typeface="Arial"/>
              </a:rPr>
              <a:t>OVARY</a:t>
            </a:r>
          </a:p>
          <a:p>
            <a:r>
              <a:rPr lang="en-US" sz="800" dirty="0">
                <a:latin typeface="Arial"/>
                <a:cs typeface="Arial"/>
              </a:rPr>
              <a:t>Also known as Oviduct,. Produces the female sex hormone estrogen.</a:t>
            </a:r>
          </a:p>
          <a:p>
            <a:r>
              <a:rPr lang="en-US" sz="800" dirty="0">
                <a:latin typeface="Arial"/>
                <a:cs typeface="Arial"/>
              </a:rPr>
              <a:t>During ovulation the ovary produce egg cells called oocytes, this takes place every 28 days during menstrual cycle. Oocytes move up to the fallopian tubes, If sexual intercourse takes place, the sperm can travel to the egg. The fertilized egg then makes it way to the uterus( Parker, pp.225. 2013)</a:t>
            </a:r>
            <a:endParaRPr lang="en-US" dirty="0"/>
          </a:p>
        </p:txBody>
      </p:sp>
      <p:cxnSp>
        <p:nvCxnSpPr>
          <p:cNvPr id="11" name="Straight Arrow Connector 10">
            <a:extLst>
              <a:ext uri="{FF2B5EF4-FFF2-40B4-BE49-F238E27FC236}">
                <a16:creationId xmlns:a16="http://schemas.microsoft.com/office/drawing/2014/main" id="{51DC384E-C454-4CC7-95EF-087D8DBC62BB}"/>
              </a:ext>
            </a:extLst>
          </p:cNvPr>
          <p:cNvCxnSpPr/>
          <p:nvPr/>
        </p:nvCxnSpPr>
        <p:spPr>
          <a:xfrm flipV="1">
            <a:off x="6953250" y="838200"/>
            <a:ext cx="1228725" cy="102870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F7AA905-FEC4-4617-8D81-B0001807D464}"/>
              </a:ext>
            </a:extLst>
          </p:cNvPr>
          <p:cNvSpPr txBox="1"/>
          <p:nvPr/>
        </p:nvSpPr>
        <p:spPr>
          <a:xfrm>
            <a:off x="8077200" y="742950"/>
            <a:ext cx="37052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solidFill>
                  <a:schemeClr val="accent1"/>
                </a:solidFill>
                <a:latin typeface="Arial"/>
                <a:cs typeface="Arial"/>
              </a:rPr>
              <a:t>FALLOPIAN TUBE</a:t>
            </a:r>
          </a:p>
          <a:p>
            <a:r>
              <a:rPr lang="en-US" sz="800" dirty="0">
                <a:latin typeface="Arial"/>
                <a:cs typeface="Arial"/>
              </a:rPr>
              <a:t>Also known as the uterine tube or oviducts, transports the oocytes from the ovaries to uterus. The tubes are around 10cm long and also lined with hair called Cilia, which carry the fertilized egg by releasing fluid down tube, to help move egg on its way (Parker, pp. 225. 2013).</a:t>
            </a:r>
          </a:p>
        </p:txBody>
      </p:sp>
      <p:cxnSp>
        <p:nvCxnSpPr>
          <p:cNvPr id="13" name="Straight Arrow Connector 12">
            <a:extLst>
              <a:ext uri="{FF2B5EF4-FFF2-40B4-BE49-F238E27FC236}">
                <a16:creationId xmlns:a16="http://schemas.microsoft.com/office/drawing/2014/main" id="{357F4AE1-12C8-41CF-A47D-2DAA0BEBB0BB}"/>
              </a:ext>
            </a:extLst>
          </p:cNvPr>
          <p:cNvCxnSpPr/>
          <p:nvPr/>
        </p:nvCxnSpPr>
        <p:spPr>
          <a:xfrm>
            <a:off x="5314950" y="1333500"/>
            <a:ext cx="161925" cy="81915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184D7CF-5252-4D0A-8615-1BD022CE6E3D}"/>
              </a:ext>
            </a:extLst>
          </p:cNvPr>
          <p:cNvSpPr txBox="1"/>
          <p:nvPr/>
        </p:nvSpPr>
        <p:spPr>
          <a:xfrm>
            <a:off x="3095625" y="695325"/>
            <a:ext cx="462915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chemeClr val="accent1"/>
                </a:solidFill>
                <a:latin typeface="Arial"/>
                <a:cs typeface="Arial"/>
              </a:rPr>
              <a:t>FUNDUS</a:t>
            </a:r>
            <a:r>
              <a:rPr lang="en-US" sz="800">
                <a:latin typeface="Arial"/>
                <a:cs typeface="Arial"/>
              </a:rPr>
              <a:t> </a:t>
            </a:r>
          </a:p>
          <a:p>
            <a:r>
              <a:rPr lang="en-US" sz="800">
                <a:latin typeface="Arial"/>
                <a:cs typeface="Arial"/>
              </a:rPr>
              <a:t>Located at the top of the uterus. It is wide and curved to support the growing fetus. As the uterus expands during pregnancy, regular antenatal check- ups for fetal growth is measured from the fundus down to the pelvic bone. Measurements are recorded on a chart, which is used to monitor growth. </a:t>
            </a:r>
          </a:p>
          <a:p>
            <a:endParaRPr lang="en-US" sz="800">
              <a:latin typeface="Arial"/>
              <a:cs typeface="Arial"/>
            </a:endParaRPr>
          </a:p>
          <a:p>
            <a:endParaRPr lang="en-US" sz="800">
              <a:latin typeface="Arial"/>
              <a:cs typeface="Arial"/>
            </a:endParaRPr>
          </a:p>
        </p:txBody>
      </p:sp>
      <p:cxnSp>
        <p:nvCxnSpPr>
          <p:cNvPr id="15" name="Straight Arrow Connector 14">
            <a:extLst>
              <a:ext uri="{FF2B5EF4-FFF2-40B4-BE49-F238E27FC236}">
                <a16:creationId xmlns:a16="http://schemas.microsoft.com/office/drawing/2014/main" id="{D9C64E88-360B-4487-9D29-3336362CBADF}"/>
              </a:ext>
            </a:extLst>
          </p:cNvPr>
          <p:cNvCxnSpPr/>
          <p:nvPr/>
        </p:nvCxnSpPr>
        <p:spPr>
          <a:xfrm>
            <a:off x="2924175" y="1981200"/>
            <a:ext cx="2571750" cy="132397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5E1FA91-D3C6-430C-A147-82B673A2CE69}"/>
              </a:ext>
            </a:extLst>
          </p:cNvPr>
          <p:cNvSpPr txBox="1"/>
          <p:nvPr/>
        </p:nvSpPr>
        <p:spPr>
          <a:xfrm>
            <a:off x="95250" y="1724025"/>
            <a:ext cx="326707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solidFill>
                  <a:schemeClr val="accent1"/>
                </a:solidFill>
                <a:latin typeface="Arial"/>
                <a:cs typeface="Arial"/>
              </a:rPr>
              <a:t>UTERUS</a:t>
            </a:r>
          </a:p>
          <a:p>
            <a:r>
              <a:rPr lang="en-US" sz="800">
                <a:latin typeface="Arial"/>
                <a:cs typeface="Arial"/>
              </a:rPr>
              <a:t>Also known as a womb is a muscular chamber called corpus, located in the upper section of the uterus. It stretches to accommodate the size of a baby. The main function of a uterus is to nourish the fetus before birth. During childbirth it contracts to help push the baby out (verywellhealth.com, 2022).   </a:t>
            </a:r>
          </a:p>
        </p:txBody>
      </p:sp>
      <p:cxnSp>
        <p:nvCxnSpPr>
          <p:cNvPr id="17" name="Straight Arrow Connector 16">
            <a:extLst>
              <a:ext uri="{FF2B5EF4-FFF2-40B4-BE49-F238E27FC236}">
                <a16:creationId xmlns:a16="http://schemas.microsoft.com/office/drawing/2014/main" id="{BC91AA99-C209-4BF1-8DA2-AF2FD1702358}"/>
              </a:ext>
            </a:extLst>
          </p:cNvPr>
          <p:cNvCxnSpPr/>
          <p:nvPr/>
        </p:nvCxnSpPr>
        <p:spPr>
          <a:xfrm flipH="1">
            <a:off x="3162300" y="2724150"/>
            <a:ext cx="1647825" cy="54292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B9D10144-072B-4AB6-8EC9-7C817D67C4FE}"/>
              </a:ext>
            </a:extLst>
          </p:cNvPr>
          <p:cNvSpPr txBox="1"/>
          <p:nvPr/>
        </p:nvSpPr>
        <p:spPr>
          <a:xfrm>
            <a:off x="85725" y="2762250"/>
            <a:ext cx="31146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chemeClr val="accent1"/>
                </a:solidFill>
                <a:latin typeface="Arial"/>
                <a:cs typeface="Arial"/>
              </a:rPr>
              <a:t>OVARIAN LIGAMENT</a:t>
            </a:r>
          </a:p>
          <a:p>
            <a:r>
              <a:rPr lang="en-US" sz="800">
                <a:latin typeface="Arial"/>
                <a:cs typeface="Arial"/>
              </a:rPr>
              <a:t>Located in between the uterine wall and ovaries. Linking the uterus wall and ovary together. Main function is to support the ovary. </a:t>
            </a:r>
          </a:p>
          <a:p>
            <a:endParaRPr lang="en-US" sz="800">
              <a:latin typeface="Arial"/>
              <a:cs typeface="Arial"/>
            </a:endParaRPr>
          </a:p>
        </p:txBody>
      </p:sp>
      <p:cxnSp>
        <p:nvCxnSpPr>
          <p:cNvPr id="19" name="Straight Arrow Connector 18">
            <a:extLst>
              <a:ext uri="{FF2B5EF4-FFF2-40B4-BE49-F238E27FC236}">
                <a16:creationId xmlns:a16="http://schemas.microsoft.com/office/drawing/2014/main" id="{35B1C48D-4D72-47EE-A3CB-95298D1A8940}"/>
              </a:ext>
            </a:extLst>
          </p:cNvPr>
          <p:cNvCxnSpPr/>
          <p:nvPr/>
        </p:nvCxnSpPr>
        <p:spPr>
          <a:xfrm flipH="1">
            <a:off x="3267075" y="3524250"/>
            <a:ext cx="1981200" cy="27622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C4B46EC-6923-4551-BD8F-70919C19F406}"/>
              </a:ext>
            </a:extLst>
          </p:cNvPr>
          <p:cNvSpPr txBox="1"/>
          <p:nvPr/>
        </p:nvSpPr>
        <p:spPr>
          <a:xfrm>
            <a:off x="85725" y="3600450"/>
            <a:ext cx="311467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dirty="0">
                <a:solidFill>
                  <a:schemeClr val="accent1"/>
                </a:solidFill>
                <a:latin typeface="Arial"/>
                <a:cs typeface="Arial"/>
              </a:rPr>
              <a:t>MYOMETRIUM</a:t>
            </a:r>
          </a:p>
          <a:p>
            <a:r>
              <a:rPr lang="en-US" sz="800" dirty="0">
                <a:latin typeface="Arial"/>
                <a:cs typeface="Arial"/>
              </a:rPr>
              <a:t>The middle section located in the uterine wall. Consists of muscle cells, also known as uterine myocytes. Its main function is to start uterine contractions during childbirth. Towards the end of pregnancy hormone oxytocin is produced to initiate </a:t>
            </a:r>
            <a:r>
              <a:rPr lang="en-US" sz="800" dirty="0" err="1">
                <a:latin typeface="Arial"/>
                <a:cs typeface="Arial"/>
              </a:rPr>
              <a:t>labour</a:t>
            </a:r>
            <a:r>
              <a:rPr lang="en-US" sz="800" dirty="0">
                <a:latin typeface="Arial"/>
                <a:cs typeface="Arial"/>
              </a:rPr>
              <a:t>, also  contributes to the support of vascular tissue(NHS.UK, 2019)</a:t>
            </a:r>
          </a:p>
        </p:txBody>
      </p:sp>
      <p:cxnSp>
        <p:nvCxnSpPr>
          <p:cNvPr id="21" name="Straight Arrow Connector 20">
            <a:extLst>
              <a:ext uri="{FF2B5EF4-FFF2-40B4-BE49-F238E27FC236}">
                <a16:creationId xmlns:a16="http://schemas.microsoft.com/office/drawing/2014/main" id="{FCAFD747-6527-4152-A0ED-2D09F7229AAF}"/>
              </a:ext>
            </a:extLst>
          </p:cNvPr>
          <p:cNvCxnSpPr/>
          <p:nvPr/>
        </p:nvCxnSpPr>
        <p:spPr>
          <a:xfrm flipH="1">
            <a:off x="3133725" y="3705225"/>
            <a:ext cx="2333625" cy="141922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50D7AE89-D0EB-4003-B927-E8EF4D28BCDF}"/>
              </a:ext>
            </a:extLst>
          </p:cNvPr>
          <p:cNvSpPr txBox="1"/>
          <p:nvPr/>
        </p:nvSpPr>
        <p:spPr>
          <a:xfrm>
            <a:off x="133350" y="5133975"/>
            <a:ext cx="333375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solidFill>
                  <a:schemeClr val="accent1"/>
                </a:solidFill>
                <a:latin typeface="Arial"/>
                <a:cs typeface="Arial"/>
              </a:rPr>
              <a:t>ENDOMETRIUM</a:t>
            </a:r>
          </a:p>
          <a:p>
            <a:r>
              <a:rPr lang="en-US" sz="800">
                <a:latin typeface="Arial"/>
                <a:cs typeface="Arial"/>
              </a:rPr>
              <a:t>Is the lining outside of the uterus. When eggs are released each month from ovaries the endometrial lining, thickens to prepare the body for possible pregnancy. If no egg is fertilized, the lining comes away from the uterine wall and exits the vagina during menstruation.  Main function is to provide support to embryo. The hormone Progesterone works with estrogen to thicken the lining. A lining below 7mm thick cannot support the growth of a fetus. Resulting in a female not being able to conceive or miscarriage (Patient.info.2020)</a:t>
            </a:r>
          </a:p>
        </p:txBody>
      </p:sp>
      <p:sp>
        <p:nvSpPr>
          <p:cNvPr id="25" name="TextBox 24">
            <a:extLst>
              <a:ext uri="{FF2B5EF4-FFF2-40B4-BE49-F238E27FC236}">
                <a16:creationId xmlns:a16="http://schemas.microsoft.com/office/drawing/2014/main" id="{743D3570-1D12-4192-9A76-F3B5271A8408}"/>
              </a:ext>
            </a:extLst>
          </p:cNvPr>
          <p:cNvSpPr txBox="1"/>
          <p:nvPr/>
        </p:nvSpPr>
        <p:spPr>
          <a:xfrm>
            <a:off x="4819650" y="5695950"/>
            <a:ext cx="1952625"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rial"/>
                <a:cs typeface="Arial"/>
              </a:rPr>
              <a:t>Image  (cdn.thinglink.me, </a:t>
            </a:r>
            <a:r>
              <a:rPr lang="en-US" sz="800" err="1">
                <a:latin typeface="Arial"/>
                <a:cs typeface="Arial"/>
              </a:rPr>
              <a:t>n.d</a:t>
            </a:r>
            <a:r>
              <a:rPr lang="en-US" sz="800">
                <a:latin typeface="Arial"/>
                <a:cs typeface="Arial"/>
              </a:rPr>
              <a:t>)</a:t>
            </a:r>
          </a:p>
        </p:txBody>
      </p:sp>
    </p:spTree>
    <p:extLst>
      <p:ext uri="{BB962C8B-B14F-4D97-AF65-F5344CB8AC3E}">
        <p14:creationId xmlns:p14="http://schemas.microsoft.com/office/powerpoint/2010/main" val="3695339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6295-309E-4E91-A4B6-7BED6E3B4CC6}"/>
              </a:ext>
            </a:extLst>
          </p:cNvPr>
          <p:cNvSpPr>
            <a:spLocks noGrp="1"/>
          </p:cNvSpPr>
          <p:nvPr>
            <p:ph type="title"/>
          </p:nvPr>
        </p:nvSpPr>
        <p:spPr>
          <a:xfrm>
            <a:off x="3894138" y="66675"/>
            <a:ext cx="6657973" cy="504825"/>
          </a:xfrm>
        </p:spPr>
        <p:txBody>
          <a:bodyPr>
            <a:noAutofit/>
          </a:bodyPr>
          <a:lstStyle/>
          <a:p>
            <a:r>
              <a:rPr lang="en-US" sz="2800">
                <a:effectLst>
                  <a:glow rad="38100">
                    <a:prstClr val="black">
                      <a:lumMod val="65000"/>
                      <a:lumOff val="35000"/>
                      <a:alpha val="40000"/>
                    </a:prstClr>
                  </a:glow>
                  <a:outerShdw blurRad="28575" dist="38100" dir="14040000" algn="tl" rotWithShape="0">
                    <a:srgbClr val="000000">
                      <a:alpha val="25000"/>
                    </a:srgbClr>
                  </a:outerShdw>
                </a:effectLst>
                <a:latin typeface="Arial"/>
                <a:cs typeface="Arial"/>
              </a:rPr>
              <a:t>Uterine fibroids</a:t>
            </a:r>
            <a:endParaRPr lang="en-US" sz="2800">
              <a:effectLst>
                <a:glow rad="38100">
                  <a:prstClr val="black">
                    <a:lumMod val="65000"/>
                    <a:lumOff val="35000"/>
                    <a:alpha val="40000"/>
                  </a:prstClr>
                </a:glow>
                <a:outerShdw blurRad="28575" dist="38100" dir="14040000" algn="tl" rotWithShape="0">
                  <a:srgbClr val="000000">
                    <a:alpha val="25000"/>
                  </a:srgbClr>
                </a:outerShdw>
              </a:effectLst>
            </a:endParaRPr>
          </a:p>
        </p:txBody>
      </p:sp>
      <p:pic>
        <p:nvPicPr>
          <p:cNvPr id="4" name="Picture 4">
            <a:extLst>
              <a:ext uri="{FF2B5EF4-FFF2-40B4-BE49-F238E27FC236}">
                <a16:creationId xmlns:a16="http://schemas.microsoft.com/office/drawing/2014/main" id="{A5C24583-3E87-244B-BAF0-05F57D1DA0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6227" y="714375"/>
            <a:ext cx="5098046" cy="2562225"/>
          </a:xfrm>
        </p:spPr>
      </p:pic>
      <p:sp>
        <p:nvSpPr>
          <p:cNvPr id="5" name="TextBox 4">
            <a:extLst>
              <a:ext uri="{FF2B5EF4-FFF2-40B4-BE49-F238E27FC236}">
                <a16:creationId xmlns:a16="http://schemas.microsoft.com/office/drawing/2014/main" id="{370352A5-4707-49DB-B02E-EA88F900A1F1}"/>
              </a:ext>
            </a:extLst>
          </p:cNvPr>
          <p:cNvSpPr txBox="1"/>
          <p:nvPr/>
        </p:nvSpPr>
        <p:spPr>
          <a:xfrm>
            <a:off x="4438650" y="3276600"/>
            <a:ext cx="27051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rial"/>
                <a:cs typeface="Arial"/>
              </a:rPr>
              <a:t>Image (INTERMED.COM,2018)</a:t>
            </a:r>
          </a:p>
        </p:txBody>
      </p:sp>
      <p:sp>
        <p:nvSpPr>
          <p:cNvPr id="6" name="TextBox 5">
            <a:extLst>
              <a:ext uri="{FF2B5EF4-FFF2-40B4-BE49-F238E27FC236}">
                <a16:creationId xmlns:a16="http://schemas.microsoft.com/office/drawing/2014/main" id="{6EC5E1EE-15E7-4072-8621-858FDEF0BDA4}"/>
              </a:ext>
            </a:extLst>
          </p:cNvPr>
          <p:cNvSpPr txBox="1"/>
          <p:nvPr/>
        </p:nvSpPr>
        <p:spPr>
          <a:xfrm>
            <a:off x="66675" y="3352800"/>
            <a:ext cx="3324225"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accent1"/>
                </a:solidFill>
                <a:latin typeface="Arial"/>
                <a:cs typeface="Arial"/>
              </a:rPr>
              <a:t>Signs and symptoms of uterine</a:t>
            </a:r>
            <a:r>
              <a:rPr lang="en-US" sz="1400">
                <a:latin typeface="Arial"/>
                <a:cs typeface="Arial"/>
              </a:rPr>
              <a:t> </a:t>
            </a:r>
            <a:r>
              <a:rPr lang="en-US" sz="1400">
                <a:solidFill>
                  <a:schemeClr val="accent1"/>
                </a:solidFill>
                <a:latin typeface="Arial"/>
                <a:cs typeface="Arial"/>
              </a:rPr>
              <a:t>fibroids</a:t>
            </a:r>
          </a:p>
          <a:p>
            <a:pPr marL="285750" indent="-285750">
              <a:buFont typeface="Arial"/>
              <a:buChar char="•"/>
            </a:pPr>
            <a:r>
              <a:rPr lang="en-US" sz="800">
                <a:latin typeface="Arial"/>
                <a:cs typeface="Arial"/>
              </a:rPr>
              <a:t>Bloating of the stomach</a:t>
            </a:r>
          </a:p>
          <a:p>
            <a:pPr marL="285750" indent="-285750">
              <a:buFont typeface="Arial"/>
              <a:buChar char="•"/>
            </a:pPr>
            <a:r>
              <a:rPr lang="en-US" sz="800">
                <a:latin typeface="Arial"/>
                <a:cs typeface="Arial"/>
              </a:rPr>
              <a:t>Heavy periods</a:t>
            </a:r>
          </a:p>
          <a:p>
            <a:pPr marL="285750" indent="-285750">
              <a:buFont typeface="Arial"/>
              <a:buChar char="•"/>
            </a:pPr>
            <a:r>
              <a:rPr lang="en-US" sz="800">
                <a:latin typeface="Arial"/>
                <a:cs typeface="Arial"/>
              </a:rPr>
              <a:t>Prolonged periods</a:t>
            </a:r>
          </a:p>
          <a:p>
            <a:pPr marL="285750" indent="-285750">
              <a:buFont typeface="Arial"/>
              <a:buChar char="•"/>
            </a:pPr>
            <a:r>
              <a:rPr lang="en-US" sz="800">
                <a:latin typeface="Arial"/>
                <a:cs typeface="Arial"/>
              </a:rPr>
              <a:t>Sharp cramping pains </a:t>
            </a:r>
          </a:p>
          <a:p>
            <a:pPr marL="285750" indent="-285750">
              <a:buFont typeface="Arial"/>
              <a:buChar char="•"/>
            </a:pPr>
            <a:r>
              <a:rPr lang="en-US" sz="800">
                <a:latin typeface="Arial"/>
                <a:cs typeface="Arial"/>
              </a:rPr>
              <a:t>Backache and leg pains</a:t>
            </a:r>
          </a:p>
          <a:p>
            <a:pPr marL="285750" indent="-285750">
              <a:buFont typeface="Arial"/>
              <a:buChar char="•"/>
            </a:pPr>
            <a:r>
              <a:rPr lang="en-US" sz="800">
                <a:latin typeface="Arial"/>
                <a:cs typeface="Arial"/>
              </a:rPr>
              <a:t>Pressure in abdomen</a:t>
            </a:r>
          </a:p>
          <a:p>
            <a:pPr marL="285750" indent="-285750">
              <a:buFont typeface="Arial"/>
              <a:buChar char="•"/>
            </a:pPr>
            <a:endParaRPr lang="en-US" sz="800">
              <a:latin typeface="Arial"/>
              <a:cs typeface="Arial"/>
            </a:endParaRPr>
          </a:p>
        </p:txBody>
      </p:sp>
      <p:sp>
        <p:nvSpPr>
          <p:cNvPr id="8" name="TextBox 7">
            <a:extLst>
              <a:ext uri="{FF2B5EF4-FFF2-40B4-BE49-F238E27FC236}">
                <a16:creationId xmlns:a16="http://schemas.microsoft.com/office/drawing/2014/main" id="{1C528FC0-F433-448C-98D1-33794245E7F2}"/>
              </a:ext>
            </a:extLst>
          </p:cNvPr>
          <p:cNvSpPr txBox="1"/>
          <p:nvPr/>
        </p:nvSpPr>
        <p:spPr>
          <a:xfrm>
            <a:off x="66675" y="619125"/>
            <a:ext cx="2562225"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accent1"/>
                </a:solidFill>
                <a:latin typeface="Arial"/>
                <a:cs typeface="Arial"/>
              </a:rPr>
              <a:t>What are uterine fibroids?</a:t>
            </a:r>
          </a:p>
          <a:p>
            <a:r>
              <a:rPr lang="en-US" sz="800" dirty="0">
                <a:latin typeface="Arial"/>
                <a:cs typeface="Arial"/>
              </a:rPr>
              <a:t>Fibroids are non- cancerous tumors that grow from the smooth muscle fibers, uterine wall or even on the outer region. They are also known as leiomyomas or myomas. The smooth muscle cell produces tumors, which can grow out of control. Each have their own cells, which can  divide to create a rubbery mass. They range in size, however, can grow to the same size as a watermelon. Women can have single or multiple growths. Large fibroids cause more discomfort, often resulting in the uterus distortion or expanding. Some women can be mistaken as being pregnant (mayoclinic.org, 2021).  Almost one third of women diagnosis with the condition end up seeking medical advice, to help control their symptoms.    </a:t>
            </a:r>
          </a:p>
        </p:txBody>
      </p:sp>
      <p:sp>
        <p:nvSpPr>
          <p:cNvPr id="9" name="TextBox 8">
            <a:extLst>
              <a:ext uri="{FF2B5EF4-FFF2-40B4-BE49-F238E27FC236}">
                <a16:creationId xmlns:a16="http://schemas.microsoft.com/office/drawing/2014/main" id="{06B4AFC9-7815-4F20-B9C9-7A20717D3E29}"/>
              </a:ext>
            </a:extLst>
          </p:cNvPr>
          <p:cNvSpPr txBox="1"/>
          <p:nvPr/>
        </p:nvSpPr>
        <p:spPr>
          <a:xfrm>
            <a:off x="2105025" y="4591050"/>
            <a:ext cx="417195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accent1"/>
                </a:solidFill>
                <a:latin typeface="Arial"/>
                <a:cs typeface="Arial"/>
              </a:rPr>
              <a:t>What complications can fibroids cause?</a:t>
            </a:r>
            <a:endParaRPr lang="en-US" dirty="0">
              <a:solidFill>
                <a:schemeClr val="accent1"/>
              </a:solidFill>
              <a:latin typeface="Arial"/>
              <a:cs typeface="Arial"/>
            </a:endParaRPr>
          </a:p>
          <a:p>
            <a:pPr marL="285750" indent="-285750">
              <a:buFont typeface="Arial"/>
              <a:buChar char="•"/>
            </a:pPr>
            <a:r>
              <a:rPr lang="en-US" sz="800" dirty="0">
                <a:latin typeface="Arial"/>
                <a:cs typeface="Arial"/>
              </a:rPr>
              <a:t>Heavy menstrual bleeding caused from the larger fibroids.</a:t>
            </a:r>
          </a:p>
          <a:p>
            <a:pPr marL="285750" indent="-285750">
              <a:buFont typeface="Arial"/>
              <a:buChar char="•"/>
            </a:pPr>
            <a:r>
              <a:rPr lang="en-US" sz="800" dirty="0">
                <a:latin typeface="Arial"/>
                <a:cs typeface="Arial"/>
              </a:rPr>
              <a:t>Increased period pain from pressure on other organs.</a:t>
            </a:r>
          </a:p>
          <a:p>
            <a:pPr marL="285750" indent="-285750">
              <a:buFont typeface="Arial"/>
              <a:buChar char="•"/>
            </a:pPr>
            <a:r>
              <a:rPr lang="en-US" sz="800" dirty="0">
                <a:latin typeface="Arial"/>
                <a:cs typeface="Arial"/>
              </a:rPr>
              <a:t>Weak bladder control.</a:t>
            </a:r>
          </a:p>
          <a:p>
            <a:pPr marL="285750" indent="-285750">
              <a:buFont typeface="Arial"/>
              <a:buChar char="•"/>
            </a:pPr>
            <a:r>
              <a:rPr lang="en-US" sz="800" dirty="0">
                <a:latin typeface="Arial"/>
                <a:cs typeface="Arial"/>
              </a:rPr>
              <a:t>Constipation due to fibroid pressing on rectum.</a:t>
            </a:r>
          </a:p>
          <a:p>
            <a:pPr marL="285750" indent="-285750">
              <a:buFont typeface="Arial"/>
              <a:buChar char="•"/>
            </a:pPr>
            <a:r>
              <a:rPr lang="en-US" sz="800" dirty="0">
                <a:latin typeface="Arial"/>
                <a:cs typeface="Arial"/>
              </a:rPr>
              <a:t>Anemia caused by low red blood cells due to increase in blood loss during monthly periods.</a:t>
            </a:r>
          </a:p>
          <a:p>
            <a:pPr marL="285750" indent="-285750">
              <a:buFont typeface="Arial"/>
              <a:buChar char="•"/>
            </a:pPr>
            <a:r>
              <a:rPr lang="en-US" sz="800" dirty="0">
                <a:latin typeface="Arial"/>
                <a:cs typeface="Arial"/>
              </a:rPr>
              <a:t>Backpain caused by larger fibroids applying pressure to uterus.</a:t>
            </a:r>
          </a:p>
          <a:p>
            <a:pPr marL="285750" indent="-285750">
              <a:buFont typeface="Arial"/>
              <a:buChar char="•"/>
            </a:pPr>
            <a:r>
              <a:rPr lang="en-US" sz="800" dirty="0">
                <a:latin typeface="Arial"/>
                <a:cs typeface="Arial"/>
              </a:rPr>
              <a:t>Multiple tumors can lower the chances of becoming pregnant.</a:t>
            </a:r>
          </a:p>
          <a:p>
            <a:pPr marL="285750" indent="-285750">
              <a:buFont typeface="Arial"/>
              <a:buChar char="•"/>
            </a:pPr>
            <a:r>
              <a:rPr lang="en-US" sz="800" dirty="0">
                <a:latin typeface="Arial"/>
                <a:cs typeface="Arial"/>
              </a:rPr>
              <a:t>Increase in cramping pains.</a:t>
            </a:r>
          </a:p>
          <a:p>
            <a:pPr marL="285750" indent="-285750">
              <a:buFont typeface="Arial"/>
              <a:buChar char="•"/>
            </a:pPr>
            <a:r>
              <a:rPr lang="en-US" sz="800" dirty="0">
                <a:latin typeface="Arial"/>
                <a:cs typeface="Arial"/>
              </a:rPr>
              <a:t>Painful sexual intercourse</a:t>
            </a:r>
          </a:p>
          <a:p>
            <a:pPr marL="285750" indent="-285750">
              <a:buFont typeface="Arial"/>
              <a:buChar char="•"/>
            </a:pPr>
            <a:r>
              <a:rPr lang="en-US" sz="800" dirty="0">
                <a:latin typeface="Arial"/>
                <a:cs typeface="Arial"/>
              </a:rPr>
              <a:t>Obstetric complications</a:t>
            </a:r>
          </a:p>
          <a:p>
            <a:r>
              <a:rPr lang="en-US" sz="800" dirty="0">
                <a:latin typeface="Arial"/>
                <a:cs typeface="Arial"/>
              </a:rPr>
              <a:t>(fibroids.com, 2016)</a:t>
            </a:r>
          </a:p>
          <a:p>
            <a:pPr marL="285750" indent="-285750">
              <a:buFont typeface="Arial"/>
              <a:buChar char="•"/>
            </a:pPr>
            <a:endParaRPr lang="en-US" sz="800">
              <a:latin typeface="Arial"/>
              <a:cs typeface="Arial"/>
            </a:endParaRPr>
          </a:p>
          <a:p>
            <a:pPr marL="285750" indent="-285750">
              <a:buFont typeface="Arial"/>
              <a:buChar char="•"/>
            </a:pPr>
            <a:endParaRPr lang="en-US" sz="800">
              <a:latin typeface="Arial"/>
              <a:cs typeface="Arial"/>
            </a:endParaRPr>
          </a:p>
          <a:p>
            <a:pPr marL="285750" indent="-285750">
              <a:buFont typeface="Arial"/>
              <a:buChar char="•"/>
            </a:pPr>
            <a:endParaRPr lang="en-US" sz="800">
              <a:latin typeface="Arial"/>
              <a:cs typeface="Arial"/>
            </a:endParaRPr>
          </a:p>
          <a:p>
            <a:pPr marL="285750" indent="-285750">
              <a:buFont typeface="Arial"/>
              <a:buChar char="•"/>
            </a:pPr>
            <a:endParaRPr lang="en-US" sz="800">
              <a:latin typeface="Arial"/>
              <a:cs typeface="Arial"/>
            </a:endParaRPr>
          </a:p>
          <a:p>
            <a:pPr marL="285750" indent="-285750">
              <a:buFont typeface="Arial"/>
              <a:buChar char="•"/>
            </a:pPr>
            <a:endParaRPr lang="en-US">
              <a:latin typeface="Century Gothic" panose="020B0502020202020204"/>
              <a:cs typeface="Arial"/>
            </a:endParaRPr>
          </a:p>
          <a:p>
            <a:endParaRPr lang="en-US">
              <a:latin typeface="Arial"/>
              <a:cs typeface="Arial"/>
            </a:endParaRPr>
          </a:p>
        </p:txBody>
      </p:sp>
      <p:sp>
        <p:nvSpPr>
          <p:cNvPr id="10" name="TextBox 9">
            <a:extLst>
              <a:ext uri="{FF2B5EF4-FFF2-40B4-BE49-F238E27FC236}">
                <a16:creationId xmlns:a16="http://schemas.microsoft.com/office/drawing/2014/main" id="{996DD604-DA47-40CC-9CE2-9E3B1CC79734}"/>
              </a:ext>
            </a:extLst>
          </p:cNvPr>
          <p:cNvSpPr txBox="1"/>
          <p:nvPr/>
        </p:nvSpPr>
        <p:spPr>
          <a:xfrm>
            <a:off x="7724775" y="619125"/>
            <a:ext cx="4391025"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accent1"/>
                </a:solidFill>
                <a:latin typeface="Arial"/>
                <a:cs typeface="Arial"/>
              </a:rPr>
              <a:t>Treatment of fibroids</a:t>
            </a:r>
          </a:p>
          <a:p>
            <a:r>
              <a:rPr lang="en-US" sz="800" dirty="0">
                <a:latin typeface="Arial"/>
                <a:cs typeface="Arial"/>
              </a:rPr>
              <a:t>Embolization- is a less invasive procedure. It is pre-formed in x- ray department by a radiologist, under local anesthesia. A small incision is made in the groin, followed by a catheter being placed into the uterine artery connected to the fibroid. Small particles of embolic agents are injected to block the blood supply. If successful, the fibroid will shrink in size, giving the patient a better quality of life. This procedure is most common, it has minimal risks and recovery time.</a:t>
            </a:r>
          </a:p>
          <a:p>
            <a:endParaRPr lang="en-US" sz="800">
              <a:latin typeface="Arial"/>
              <a:cs typeface="Arial"/>
            </a:endParaRPr>
          </a:p>
          <a:p>
            <a:endParaRPr lang="en-US" sz="800">
              <a:latin typeface="Arial"/>
              <a:cs typeface="Arial"/>
            </a:endParaRPr>
          </a:p>
          <a:p>
            <a:r>
              <a:rPr lang="en-US" sz="800" dirty="0">
                <a:latin typeface="Arial"/>
                <a:cs typeface="Arial"/>
              </a:rPr>
              <a:t>Myomectomy- is a major operation carried out to remove fibroid from wall of the uterus. This procedure is best for women who would like to have children, because the uterus is left in place. The operation is pro-formed under general </a:t>
            </a:r>
            <a:r>
              <a:rPr lang="en-US" sz="800" dirty="0" err="1">
                <a:latin typeface="Arial"/>
                <a:cs typeface="Arial"/>
              </a:rPr>
              <a:t>anaesthesia</a:t>
            </a:r>
            <a:r>
              <a:rPr lang="en-US" sz="800" dirty="0">
                <a:latin typeface="Arial"/>
                <a:cs typeface="Arial"/>
              </a:rPr>
              <a:t>.  Some fibroids are removed through keyhole surgery, others require a larger incision in the lower abdomen ( bikini line).  Layers of the uterine wall muscle are cut then stitched back together. This procedure is not suitable for everyone, depends on size, location and number of fibroids present. Overall, more invasive and will require extra time to recover. Post-op patients should resume normal activities 6 weeks post-operation (ucsfhealth.org, 2022).</a:t>
            </a:r>
          </a:p>
          <a:p>
            <a:endParaRPr lang="en-US" sz="800">
              <a:latin typeface="Arial"/>
              <a:cs typeface="Arial"/>
            </a:endParaRPr>
          </a:p>
          <a:p>
            <a:endParaRPr lang="en-US" sz="800">
              <a:latin typeface="Arial"/>
              <a:cs typeface="Arial"/>
            </a:endParaRPr>
          </a:p>
          <a:p>
            <a:r>
              <a:rPr lang="en-US" sz="800" dirty="0">
                <a:latin typeface="Arial"/>
                <a:cs typeface="Arial"/>
              </a:rPr>
              <a:t>Hysterectomy- is categorized under major surgery. It involves the removal of the uterus. There are three different ways a hysterectomy can be done: vaginal, laparoscopic and abdominal. This procedure is the most effective treatment for fibroids, because there is no way they can grow back. After a hysterectomy women can no longer become pregnant. This option is mainly offered to mature women, who are certain they do not want any more children. The ovaries are sometimes left in place, to prevent early menopause (NHS.UK,2019).</a:t>
            </a:r>
          </a:p>
          <a:p>
            <a:endParaRPr lang="en-US"/>
          </a:p>
        </p:txBody>
      </p:sp>
      <p:sp>
        <p:nvSpPr>
          <p:cNvPr id="3" name="TextBox 2">
            <a:extLst>
              <a:ext uri="{FF2B5EF4-FFF2-40B4-BE49-F238E27FC236}">
                <a16:creationId xmlns:a16="http://schemas.microsoft.com/office/drawing/2014/main" id="{8F111C39-AE73-4B12-A2FD-878FBC605898}"/>
              </a:ext>
            </a:extLst>
          </p:cNvPr>
          <p:cNvSpPr txBox="1"/>
          <p:nvPr/>
        </p:nvSpPr>
        <p:spPr>
          <a:xfrm>
            <a:off x="5972175" y="3943350"/>
            <a:ext cx="3267075" cy="1311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accent1"/>
                </a:solidFill>
                <a:latin typeface="Arial"/>
                <a:cs typeface="Arial"/>
              </a:rPr>
              <a:t>Causes of fibroids</a:t>
            </a:r>
          </a:p>
          <a:p>
            <a:pPr marL="285750" indent="-285750">
              <a:buFont typeface="Arial"/>
              <a:buChar char="•"/>
            </a:pPr>
            <a:r>
              <a:rPr lang="en-US" sz="800" dirty="0">
                <a:latin typeface="Arial"/>
                <a:cs typeface="Arial"/>
              </a:rPr>
              <a:t>Hormones. Estrogen and progesterone can contribute to the growth.</a:t>
            </a:r>
          </a:p>
          <a:p>
            <a:pPr marL="285750" indent="-285750">
              <a:buFont typeface="Arial"/>
              <a:buChar char="•"/>
            </a:pPr>
            <a:r>
              <a:rPr lang="en-US" sz="800" dirty="0">
                <a:latin typeface="Arial"/>
                <a:cs typeface="Arial"/>
              </a:rPr>
              <a:t>Passed on through genes- inherited.</a:t>
            </a:r>
          </a:p>
          <a:p>
            <a:pPr marL="285750" indent="-285750">
              <a:buFont typeface="Arial"/>
              <a:buChar char="•"/>
            </a:pPr>
            <a:r>
              <a:rPr lang="en-US" sz="800" dirty="0">
                <a:latin typeface="Arial"/>
                <a:cs typeface="Arial"/>
              </a:rPr>
              <a:t>Vitamin D deficiency.</a:t>
            </a:r>
          </a:p>
          <a:p>
            <a:pPr marL="285750" indent="-285750">
              <a:buFont typeface="Arial"/>
              <a:buChar char="•"/>
            </a:pPr>
            <a:r>
              <a:rPr lang="en-US" sz="800" dirty="0">
                <a:latin typeface="Arial"/>
                <a:cs typeface="Arial"/>
              </a:rPr>
              <a:t>Obesity</a:t>
            </a:r>
          </a:p>
          <a:p>
            <a:pPr marL="285750" indent="-285750">
              <a:buFont typeface="Arial"/>
              <a:buChar char="•"/>
            </a:pPr>
            <a:r>
              <a:rPr lang="en-US" sz="800" dirty="0">
                <a:latin typeface="Arial"/>
                <a:cs typeface="Arial"/>
              </a:rPr>
              <a:t>Poor diet</a:t>
            </a:r>
          </a:p>
          <a:p>
            <a:r>
              <a:rPr lang="en-US" sz="800" dirty="0">
                <a:latin typeface="Arial"/>
                <a:cs typeface="Arial"/>
              </a:rPr>
              <a:t>(mayoclinic.org,2021).</a:t>
            </a:r>
          </a:p>
          <a:p>
            <a:pPr marL="285750" indent="-285750">
              <a:buFont typeface="Arial"/>
              <a:buChar char="•"/>
            </a:pPr>
            <a:endParaRPr lang="en-US" sz="800">
              <a:latin typeface="Arial"/>
              <a:cs typeface="Arial"/>
            </a:endParaRPr>
          </a:p>
        </p:txBody>
      </p:sp>
      <p:sp>
        <p:nvSpPr>
          <p:cNvPr id="7" name="TextBox 6">
            <a:extLst>
              <a:ext uri="{FF2B5EF4-FFF2-40B4-BE49-F238E27FC236}">
                <a16:creationId xmlns:a16="http://schemas.microsoft.com/office/drawing/2014/main" id="{E9D8578B-5409-473E-A195-1C1677B7E28D}"/>
              </a:ext>
            </a:extLst>
          </p:cNvPr>
          <p:cNvSpPr txBox="1"/>
          <p:nvPr/>
        </p:nvSpPr>
        <p:spPr>
          <a:xfrm rot="10800000" flipH="1" flipV="1">
            <a:off x="9258300" y="4866949"/>
            <a:ext cx="2828925"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solidFill>
                  <a:schemeClr val="accent1"/>
                </a:solidFill>
                <a:latin typeface="Arial"/>
                <a:cs typeface="Arial"/>
              </a:rPr>
              <a:t>Prevention</a:t>
            </a:r>
          </a:p>
          <a:p>
            <a:r>
              <a:rPr lang="en-US" sz="800" dirty="0">
                <a:latin typeface="Arial"/>
                <a:cs typeface="Arial"/>
              </a:rPr>
              <a:t>After recent studies on how to prevent fibroids, researches have gained little evidence on what can be done to prevent them. However, according to ( Tinelli et al, 2021) making healthy lifestyle changes to diet, and exercise regularly can decrease chances of fibroids occurring.  </a:t>
            </a:r>
            <a:endParaRPr lang="en-US" sz="1400" dirty="0">
              <a:latin typeface="Arial"/>
              <a:cs typeface="Arial"/>
            </a:endParaRPr>
          </a:p>
        </p:txBody>
      </p:sp>
    </p:spTree>
    <p:extLst>
      <p:ext uri="{BB962C8B-B14F-4D97-AF65-F5344CB8AC3E}">
        <p14:creationId xmlns:p14="http://schemas.microsoft.com/office/powerpoint/2010/main" val="729607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C45717-F60F-480C-BF6C-EA8FD37048C8}"/>
              </a:ext>
            </a:extLst>
          </p:cNvPr>
          <p:cNvSpPr txBox="1"/>
          <p:nvPr/>
        </p:nvSpPr>
        <p:spPr>
          <a:xfrm>
            <a:off x="46015" y="869373"/>
            <a:ext cx="12142149" cy="47859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a:cs typeface="Arial"/>
              </a:rPr>
              <a:t>Reference list</a:t>
            </a:r>
          </a:p>
          <a:p>
            <a:r>
              <a:rPr lang="en-US" sz="1400" dirty="0">
                <a:latin typeface="Arial"/>
                <a:cs typeface="Arial"/>
              </a:rPr>
              <a:t>Cdn.thinglink.me. (unknown) Image. Available at: </a:t>
            </a:r>
            <a:r>
              <a:rPr lang="en-US" sz="1400" dirty="0">
                <a:latin typeface="Arial"/>
                <a:cs typeface="Arial"/>
                <a:hlinkClick r:id="rId2"/>
              </a:rPr>
              <a:t>http://cdn.thinglink.me/image/347331562523590656/1240/10/scaletowidth </a:t>
            </a:r>
            <a:r>
              <a:rPr lang="en-US" sz="1400" dirty="0">
                <a:latin typeface="Arial"/>
                <a:cs typeface="Arial"/>
              </a:rPr>
              <a:t>(Accessed:10th March 2022).</a:t>
            </a:r>
          </a:p>
          <a:p>
            <a:r>
              <a:rPr lang="en-US" sz="1400" dirty="0">
                <a:latin typeface="Arial"/>
                <a:cs typeface="Arial"/>
              </a:rPr>
              <a:t>Fibroids.com (2016) </a:t>
            </a:r>
            <a:r>
              <a:rPr lang="en-US" sz="1400" i="1" dirty="0">
                <a:latin typeface="Arial"/>
                <a:cs typeface="Arial"/>
              </a:rPr>
              <a:t>Fibroid Symptoms.</a:t>
            </a:r>
            <a:r>
              <a:rPr lang="en-US" sz="1400" dirty="0">
                <a:latin typeface="Arial"/>
                <a:cs typeface="Arial"/>
              </a:rPr>
              <a:t> Available at: </a:t>
            </a:r>
            <a:r>
              <a:rPr lang="en-US" sz="1400" dirty="0">
                <a:latin typeface="Arial"/>
                <a:cs typeface="Arial"/>
                <a:hlinkClick r:id="rId3"/>
              </a:rPr>
              <a:t>https://fibroids.com/fibroid-symptoms</a:t>
            </a:r>
            <a:r>
              <a:rPr lang="en-US" sz="1400" dirty="0">
                <a:latin typeface="Arial"/>
                <a:cs typeface="Arial"/>
              </a:rPr>
              <a:t> (Accessed: 10th March 2022).</a:t>
            </a:r>
          </a:p>
          <a:p>
            <a:r>
              <a:rPr lang="en-US" sz="1400" dirty="0">
                <a:latin typeface="Arial"/>
                <a:cs typeface="Arial"/>
              </a:rPr>
              <a:t>Intermed.com.(2018)  </a:t>
            </a:r>
            <a:r>
              <a:rPr lang="en-US" sz="1400" i="1" dirty="0">
                <a:latin typeface="Arial"/>
                <a:cs typeface="Arial"/>
              </a:rPr>
              <a:t>Uterine Fibroids. </a:t>
            </a:r>
            <a:r>
              <a:rPr lang="en-US" sz="1400" dirty="0">
                <a:latin typeface="Arial"/>
                <a:cs typeface="Arial"/>
              </a:rPr>
              <a:t>Image. Available at: </a:t>
            </a:r>
            <a:r>
              <a:rPr lang="en-US" sz="1400" dirty="0">
                <a:latin typeface="Arial"/>
                <a:cs typeface="Arial"/>
                <a:hlinkClick r:id="rId4"/>
              </a:rPr>
              <a:t>https://www.intermed.com/uterine-fibroids/ </a:t>
            </a:r>
            <a:r>
              <a:rPr lang="en-US" sz="1400" dirty="0">
                <a:latin typeface="Arial"/>
                <a:cs typeface="Arial"/>
              </a:rPr>
              <a:t>(Accessed: 11th March 2022).</a:t>
            </a:r>
          </a:p>
          <a:p>
            <a:r>
              <a:rPr lang="en-US" sz="1400" dirty="0">
                <a:latin typeface="Arial"/>
                <a:cs typeface="Arial"/>
              </a:rPr>
              <a:t>Mayoclinic.org (2021)</a:t>
            </a:r>
            <a:r>
              <a:rPr lang="en-US" sz="1400" i="1" dirty="0">
                <a:latin typeface="Arial"/>
                <a:cs typeface="Arial"/>
              </a:rPr>
              <a:t>Uterine fibroids. </a:t>
            </a:r>
            <a:r>
              <a:rPr lang="en-US" sz="1400" dirty="0">
                <a:latin typeface="Arial"/>
                <a:cs typeface="Arial"/>
              </a:rPr>
              <a:t>Available at: </a:t>
            </a:r>
            <a:r>
              <a:rPr lang="en-US" sz="1400" dirty="0">
                <a:latin typeface="Arial"/>
                <a:cs typeface="Arial"/>
                <a:hlinkClick r:id="rId5"/>
              </a:rPr>
              <a:t>https://wwww.mayoclinic.org/diseases-conditions/uterine-fibroids/diagnosis-treatment/drc-20354294 </a:t>
            </a:r>
            <a:r>
              <a:rPr lang="en-US" sz="1400" dirty="0">
                <a:latin typeface="Arial"/>
                <a:cs typeface="Arial"/>
              </a:rPr>
              <a:t>(Accessed: 12th March 2022).</a:t>
            </a:r>
          </a:p>
          <a:p>
            <a:r>
              <a:rPr lang="en-US" sz="1400" dirty="0">
                <a:latin typeface="Arial"/>
                <a:cs typeface="Arial"/>
              </a:rPr>
              <a:t>NHS.UK (2019) </a:t>
            </a:r>
            <a:r>
              <a:rPr lang="en-US" sz="1400" i="1" dirty="0">
                <a:latin typeface="Arial"/>
                <a:cs typeface="Arial"/>
              </a:rPr>
              <a:t>Hysterectomy. </a:t>
            </a:r>
            <a:r>
              <a:rPr lang="en-US" sz="1400" dirty="0">
                <a:latin typeface="Arial"/>
                <a:cs typeface="Arial"/>
              </a:rPr>
              <a:t>Available at: </a:t>
            </a:r>
            <a:r>
              <a:rPr lang="en-US" sz="1400" dirty="0">
                <a:latin typeface="Arial"/>
                <a:cs typeface="Arial"/>
                <a:hlinkClick r:id="rId6"/>
              </a:rPr>
              <a:t>https://www.nhs.uk/conditions/hysterectomy/</a:t>
            </a:r>
            <a:r>
              <a:rPr lang="en-US" sz="1400" dirty="0">
                <a:latin typeface="Arial"/>
                <a:cs typeface="Arial"/>
              </a:rPr>
              <a:t> (Accessed: 13th March 2022).</a:t>
            </a:r>
          </a:p>
          <a:p>
            <a:r>
              <a:rPr lang="en-US" sz="1400" dirty="0">
                <a:latin typeface="Arial"/>
                <a:cs typeface="Arial"/>
              </a:rPr>
              <a:t>Parker, S. (2013)  The Human Body Book. 2nd </a:t>
            </a:r>
            <a:r>
              <a:rPr lang="en-US" sz="1400" dirty="0" err="1">
                <a:latin typeface="Arial"/>
                <a:cs typeface="Arial"/>
              </a:rPr>
              <a:t>edn</a:t>
            </a:r>
            <a:r>
              <a:rPr lang="en-US" sz="1400" dirty="0">
                <a:latin typeface="Arial"/>
                <a:cs typeface="Arial"/>
              </a:rPr>
              <a:t>. London: Dorling Kindersley Limited.</a:t>
            </a:r>
          </a:p>
          <a:p>
            <a:r>
              <a:rPr lang="en-US" sz="1400" dirty="0">
                <a:latin typeface="Arial"/>
                <a:cs typeface="Arial"/>
              </a:rPr>
              <a:t>Patient.info (2020) </a:t>
            </a:r>
            <a:r>
              <a:rPr lang="en-US" sz="1400" i="1" dirty="0">
                <a:latin typeface="Arial"/>
                <a:cs typeface="Arial"/>
              </a:rPr>
              <a:t> The Female reproductive system. </a:t>
            </a:r>
            <a:r>
              <a:rPr lang="en-US" sz="1400" dirty="0">
                <a:latin typeface="Arial"/>
                <a:cs typeface="Arial"/>
              </a:rPr>
              <a:t>Available at: </a:t>
            </a:r>
            <a:r>
              <a:rPr lang="en-US" sz="1400" dirty="0">
                <a:latin typeface="Arial"/>
                <a:cs typeface="Arial"/>
                <a:hlinkClick r:id="rId7"/>
              </a:rPr>
              <a:t>https://patients.info/news-and-features/the-female-reproductive-system</a:t>
            </a:r>
            <a:r>
              <a:rPr lang="en-US" sz="1400" dirty="0">
                <a:latin typeface="Arial"/>
                <a:cs typeface="Arial"/>
              </a:rPr>
              <a:t> (Accessed: 10th March 2022).</a:t>
            </a:r>
          </a:p>
          <a:p>
            <a:r>
              <a:rPr lang="en-US" sz="1400" dirty="0">
                <a:latin typeface="Arial"/>
                <a:cs typeface="Arial"/>
              </a:rPr>
              <a:t>Tinelli, A. Vinciguerra, M. Malvasi, A. </a:t>
            </a:r>
            <a:r>
              <a:rPr lang="en-US" sz="1400" dirty="0" err="1">
                <a:latin typeface="Arial"/>
                <a:cs typeface="Arial"/>
              </a:rPr>
              <a:t>Andjiic</a:t>
            </a:r>
            <a:r>
              <a:rPr lang="en-US" sz="1400" dirty="0">
                <a:latin typeface="Arial"/>
                <a:cs typeface="Arial"/>
              </a:rPr>
              <a:t>, M. </a:t>
            </a:r>
            <a:r>
              <a:rPr lang="en-US" sz="1400" dirty="0" err="1">
                <a:latin typeface="Arial"/>
                <a:cs typeface="Arial"/>
              </a:rPr>
              <a:t>Babovic,I</a:t>
            </a:r>
            <a:r>
              <a:rPr lang="en-US" sz="1400" dirty="0">
                <a:latin typeface="Arial"/>
                <a:cs typeface="Arial"/>
              </a:rPr>
              <a:t> and </a:t>
            </a:r>
            <a:r>
              <a:rPr lang="en-US" sz="1400" dirty="0" err="1">
                <a:latin typeface="Arial"/>
                <a:cs typeface="Arial"/>
              </a:rPr>
              <a:t>Sparic</a:t>
            </a:r>
            <a:r>
              <a:rPr lang="en-US" sz="1400" dirty="0">
                <a:latin typeface="Arial"/>
                <a:cs typeface="Arial"/>
              </a:rPr>
              <a:t>, R (2021) 'Uterine Fibroids and Diet', International Journal of </a:t>
            </a:r>
            <a:r>
              <a:rPr lang="en-US" sz="1400" i="1" dirty="0">
                <a:latin typeface="Arial"/>
                <a:cs typeface="Arial"/>
              </a:rPr>
              <a:t>Environmental Research and Public Health,</a:t>
            </a:r>
            <a:r>
              <a:rPr lang="en-US" sz="1400" dirty="0">
                <a:latin typeface="Arial"/>
                <a:cs typeface="Arial"/>
              </a:rPr>
              <a:t>18(3). DOI: </a:t>
            </a:r>
            <a:r>
              <a:rPr lang="en-US" sz="1400" dirty="0">
                <a:latin typeface="Arial"/>
                <a:cs typeface="Arial"/>
                <a:hlinkClick r:id="rId8"/>
              </a:rPr>
              <a:t>https://doi.org/10.3390/ijerph18031066</a:t>
            </a:r>
            <a:r>
              <a:rPr lang="en-US" sz="1400" dirty="0">
                <a:latin typeface="Arial"/>
                <a:cs typeface="Arial"/>
              </a:rPr>
              <a:t> </a:t>
            </a:r>
          </a:p>
          <a:p>
            <a:r>
              <a:rPr lang="en-US" sz="1400" dirty="0">
                <a:latin typeface="Arial"/>
                <a:cs typeface="Arial"/>
              </a:rPr>
              <a:t>UcsfHealth.org (2022) </a:t>
            </a:r>
            <a:r>
              <a:rPr lang="en-US" sz="1400" i="1" dirty="0">
                <a:latin typeface="Arial"/>
                <a:cs typeface="Arial"/>
              </a:rPr>
              <a:t>Myomectomy. </a:t>
            </a:r>
            <a:r>
              <a:rPr lang="en-US" sz="1400" dirty="0">
                <a:latin typeface="Arial"/>
                <a:cs typeface="Arial"/>
              </a:rPr>
              <a:t>Available at: </a:t>
            </a:r>
            <a:r>
              <a:rPr lang="en-US" sz="1400" dirty="0">
                <a:latin typeface="Arial"/>
                <a:cs typeface="Arial"/>
                <a:hlinkClick r:id="rId9"/>
              </a:rPr>
              <a:t>https://www.ucsfhealth.org/treatments/myomectomy</a:t>
            </a:r>
            <a:r>
              <a:rPr lang="en-US" sz="1400" dirty="0">
                <a:latin typeface="Arial"/>
                <a:cs typeface="Arial"/>
              </a:rPr>
              <a:t> (Accessed: 10th March 2022)</a:t>
            </a:r>
          </a:p>
          <a:p>
            <a:r>
              <a:rPr lang="en-US" sz="1400" dirty="0">
                <a:latin typeface="Arial"/>
                <a:cs typeface="Arial"/>
              </a:rPr>
              <a:t>Verywellhealth.com (2020) </a:t>
            </a:r>
            <a:r>
              <a:rPr lang="en-US" sz="1400" i="1" dirty="0">
                <a:latin typeface="Arial"/>
                <a:cs typeface="Arial"/>
              </a:rPr>
              <a:t>The Anatomy of the Uterus. </a:t>
            </a:r>
            <a:r>
              <a:rPr lang="en-US" sz="1400" dirty="0">
                <a:latin typeface="Arial"/>
                <a:cs typeface="Arial"/>
              </a:rPr>
              <a:t>Available at: </a:t>
            </a:r>
            <a:r>
              <a:rPr lang="en-US" sz="1400" dirty="0">
                <a:latin typeface="Arial"/>
                <a:cs typeface="Arial"/>
                <a:hlinkClick r:id="rId10"/>
              </a:rPr>
              <a:t>https://www.verywellhealth.com/uterus-location-function-female-anatomy-3157180</a:t>
            </a:r>
            <a:r>
              <a:rPr lang="en-US" sz="1400" dirty="0">
                <a:latin typeface="Arial"/>
                <a:cs typeface="Arial"/>
              </a:rPr>
              <a:t> (Accessed: 9th March 2022).</a:t>
            </a:r>
          </a:p>
          <a:p>
            <a:endParaRPr lang="en-US" sz="1400" dirty="0">
              <a:latin typeface="Arial"/>
              <a:cs typeface="Arial"/>
            </a:endParaRPr>
          </a:p>
          <a:p>
            <a:endParaRPr lang="en-US" sz="1400" dirty="0">
              <a:latin typeface="Arial"/>
              <a:cs typeface="Arial"/>
            </a:endParaRPr>
          </a:p>
          <a:p>
            <a:endParaRPr lang="en-US" sz="1100">
              <a:latin typeface="Arial"/>
              <a:cs typeface="Arial"/>
            </a:endParaRPr>
          </a:p>
          <a:p>
            <a:endParaRPr lang="en-US" sz="2800">
              <a:latin typeface="Arial"/>
              <a:cs typeface="Arial"/>
            </a:endParaRPr>
          </a:p>
        </p:txBody>
      </p:sp>
    </p:spTree>
    <p:extLst>
      <p:ext uri="{BB962C8B-B14F-4D97-AF65-F5344CB8AC3E}">
        <p14:creationId xmlns:p14="http://schemas.microsoft.com/office/powerpoint/2010/main" val="6341383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Mesh</vt:lpstr>
      <vt:lpstr>The Female Reproductive System  Name- Cheryl Codner  Student number- 1920974  Module Code- BMP5003_BIRM  Date- 18th March 2022  Lecturer- Mumtaz Goolam</vt:lpstr>
      <vt:lpstr>CONTENTS PAGE</vt:lpstr>
      <vt:lpstr>THE FEMALE REPRODUCTIVE SYSTEM</vt:lpstr>
      <vt:lpstr>Uterine fibroids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477</cp:revision>
  <dcterms:created xsi:type="dcterms:W3CDTF">2022-03-07T17:26:27Z</dcterms:created>
  <dcterms:modified xsi:type="dcterms:W3CDTF">2022-03-22T17:56:16Z</dcterms:modified>
</cp:coreProperties>
</file>