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sldIdLst>
    <p:sldId id="256" r:id="rId2"/>
    <p:sldId id="257" r:id="rId3"/>
    <p:sldId id="266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8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C9D784-39DF-3544-7807-F50B265BE25D}" v="1198" dt="2026-06-21T17:55:39.010"/>
    <p1510:client id="{BB814267-6F4A-7AA5-A85D-E4B84489A5CA}" v="946" dt="2026-06-19T21:10:13.9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sir Hanif (2516965)" userId="S::2516965@student.uwtsd.ac.uk::161b8302-9c78-4563-8399-88332c9ab084" providerId="AD" clId="Web-{97C9D784-39DF-3544-7807-F50B265BE25D}"/>
    <pc:docChg chg="addSld delSld modSld">
      <pc:chgData name="Yasir Hanif (2516965)" userId="S::2516965@student.uwtsd.ac.uk::161b8302-9c78-4563-8399-88332c9ab084" providerId="AD" clId="Web-{97C9D784-39DF-3544-7807-F50B265BE25D}" dt="2026-06-21T17:55:39.010" v="1238"/>
      <pc:docMkLst>
        <pc:docMk/>
      </pc:docMkLst>
      <pc:sldChg chg="addSp delSp modSp mod setBg">
        <pc:chgData name="Yasir Hanif (2516965)" userId="S::2516965@student.uwtsd.ac.uk::161b8302-9c78-4563-8399-88332c9ab084" providerId="AD" clId="Web-{97C9D784-39DF-3544-7807-F50B265BE25D}" dt="2026-06-21T17:48:00.154" v="1214"/>
        <pc:sldMkLst>
          <pc:docMk/>
          <pc:sldMk cId="1025600481" sldId="257"/>
        </pc:sldMkLst>
        <pc:spChg chg="mod">
          <ac:chgData name="Yasir Hanif (2516965)" userId="S::2516965@student.uwtsd.ac.uk::161b8302-9c78-4563-8399-88332c9ab084" providerId="AD" clId="Web-{97C9D784-39DF-3544-7807-F50B265BE25D}" dt="2026-06-21T17:47:37.044" v="1213"/>
          <ac:spMkLst>
            <pc:docMk/>
            <pc:sldMk cId="1025600481" sldId="257"/>
            <ac:spMk id="2" creationId="{02E1A69B-CD9A-4821-7553-92BEAA050407}"/>
          </ac:spMkLst>
        </pc:spChg>
        <pc:spChg chg="mod">
          <ac:chgData name="Yasir Hanif (2516965)" userId="S::2516965@student.uwtsd.ac.uk::161b8302-9c78-4563-8399-88332c9ab084" providerId="AD" clId="Web-{97C9D784-39DF-3544-7807-F50B265BE25D}" dt="2026-06-21T17:47:37.044" v="1213"/>
          <ac:spMkLst>
            <pc:docMk/>
            <pc:sldMk cId="1025600481" sldId="257"/>
            <ac:spMk id="3" creationId="{737D37FA-9AED-9084-8353-5B55CB7014F5}"/>
          </ac:spMkLst>
        </pc:spChg>
        <pc:spChg chg="add del">
          <ac:chgData name="Yasir Hanif (2516965)" userId="S::2516965@student.uwtsd.ac.uk::161b8302-9c78-4563-8399-88332c9ab084" providerId="AD" clId="Web-{97C9D784-39DF-3544-7807-F50B265BE25D}" dt="2026-06-21T17:45:38.666" v="1206"/>
          <ac:spMkLst>
            <pc:docMk/>
            <pc:sldMk cId="1025600481" sldId="257"/>
            <ac:spMk id="9" creationId="{E49D7415-2F11-44C2-B6AA-13A25B6814B9}"/>
          </ac:spMkLst>
        </pc:spChg>
        <pc:spChg chg="add del">
          <ac:chgData name="Yasir Hanif (2516965)" userId="S::2516965@student.uwtsd.ac.uk::161b8302-9c78-4563-8399-88332c9ab084" providerId="AD" clId="Web-{97C9D784-39DF-3544-7807-F50B265BE25D}" dt="2026-06-21T17:45:43.869" v="1208"/>
          <ac:spMkLst>
            <pc:docMk/>
            <pc:sldMk cId="1025600481" sldId="257"/>
            <ac:spMk id="13" creationId="{E49D7415-2F11-44C2-B6AA-13A25B6814B9}"/>
          </ac:spMkLst>
        </pc:spChg>
        <pc:spChg chg="add del">
          <ac:chgData name="Yasir Hanif (2516965)" userId="S::2516965@student.uwtsd.ac.uk::161b8302-9c78-4563-8399-88332c9ab084" providerId="AD" clId="Web-{97C9D784-39DF-3544-7807-F50B265BE25D}" dt="2026-06-21T17:47:37.044" v="1213"/>
          <ac:spMkLst>
            <pc:docMk/>
            <pc:sldMk cId="1025600481" sldId="257"/>
            <ac:spMk id="16" creationId="{E49D7415-2F11-44C2-B6AA-13A25B6814B9}"/>
          </ac:spMkLst>
        </pc:spChg>
        <pc:spChg chg="add">
          <ac:chgData name="Yasir Hanif (2516965)" userId="S::2516965@student.uwtsd.ac.uk::161b8302-9c78-4563-8399-88332c9ab084" providerId="AD" clId="Web-{97C9D784-39DF-3544-7807-F50B265BE25D}" dt="2026-06-21T17:47:37.044" v="1213"/>
          <ac:spMkLst>
            <pc:docMk/>
            <pc:sldMk cId="1025600481" sldId="257"/>
            <ac:spMk id="22" creationId="{E49D7415-2F11-44C2-B6AA-13A25B6814B9}"/>
          </ac:spMkLst>
        </pc:spChg>
        <pc:picChg chg="add del mod">
          <ac:chgData name="Yasir Hanif (2516965)" userId="S::2516965@student.uwtsd.ac.uk::161b8302-9c78-4563-8399-88332c9ab084" providerId="AD" clId="Web-{97C9D784-39DF-3544-7807-F50B265BE25D}" dt="2026-06-21T17:47:01.090" v="1211"/>
          <ac:picMkLst>
            <pc:docMk/>
            <pc:sldMk cId="1025600481" sldId="257"/>
            <ac:picMk id="4" creationId="{0EA0A350-3815-FB56-323A-FC5AAA1D5DDD}"/>
          </ac:picMkLst>
        </pc:picChg>
        <pc:picChg chg="add mod">
          <ac:chgData name="Yasir Hanif (2516965)" userId="S::2516965@student.uwtsd.ac.uk::161b8302-9c78-4563-8399-88332c9ab084" providerId="AD" clId="Web-{97C9D784-39DF-3544-7807-F50B265BE25D}" dt="2026-06-21T17:48:00.154" v="1214"/>
          <ac:picMkLst>
            <pc:docMk/>
            <pc:sldMk cId="1025600481" sldId="257"/>
            <ac:picMk id="5" creationId="{B055FCA9-1862-CCF6-1519-21E4506ADE6B}"/>
          </ac:picMkLst>
        </pc:picChg>
        <pc:cxnChg chg="add del">
          <ac:chgData name="Yasir Hanif (2516965)" userId="S::2516965@student.uwtsd.ac.uk::161b8302-9c78-4563-8399-88332c9ab084" providerId="AD" clId="Web-{97C9D784-39DF-3544-7807-F50B265BE25D}" dt="2026-06-21T17:45:38.666" v="1206"/>
          <ac:cxnSpMkLst>
            <pc:docMk/>
            <pc:sldMk cId="1025600481" sldId="257"/>
            <ac:cxnSpMk id="11" creationId="{D2E57F3D-33BE-4306-87E6-245763719516}"/>
          </ac:cxnSpMkLst>
        </pc:cxnChg>
        <pc:cxnChg chg="add del">
          <ac:chgData name="Yasir Hanif (2516965)" userId="S::2516965@student.uwtsd.ac.uk::161b8302-9c78-4563-8399-88332c9ab084" providerId="AD" clId="Web-{97C9D784-39DF-3544-7807-F50B265BE25D}" dt="2026-06-21T17:45:43.869" v="1208"/>
          <ac:cxnSpMkLst>
            <pc:docMk/>
            <pc:sldMk cId="1025600481" sldId="257"/>
            <ac:cxnSpMk id="14" creationId="{4583FD9E-C5A7-96F7-951D-7D292013CD58}"/>
          </ac:cxnSpMkLst>
        </pc:cxnChg>
        <pc:cxnChg chg="add del">
          <ac:chgData name="Yasir Hanif (2516965)" userId="S::2516965@student.uwtsd.ac.uk::161b8302-9c78-4563-8399-88332c9ab084" providerId="AD" clId="Web-{97C9D784-39DF-3544-7807-F50B265BE25D}" dt="2026-06-21T17:47:37.044" v="1213"/>
          <ac:cxnSpMkLst>
            <pc:docMk/>
            <pc:sldMk cId="1025600481" sldId="257"/>
            <ac:cxnSpMk id="17" creationId="{D2E57F3D-33BE-4306-87E6-245763719516}"/>
          </ac:cxnSpMkLst>
        </pc:cxnChg>
        <pc:cxnChg chg="add">
          <ac:chgData name="Yasir Hanif (2516965)" userId="S::2516965@student.uwtsd.ac.uk::161b8302-9c78-4563-8399-88332c9ab084" providerId="AD" clId="Web-{97C9D784-39DF-3544-7807-F50B265BE25D}" dt="2026-06-21T17:47:37.044" v="1213"/>
          <ac:cxnSpMkLst>
            <pc:docMk/>
            <pc:sldMk cId="1025600481" sldId="257"/>
            <ac:cxnSpMk id="24" creationId="{F2B951FD-94F7-E138-3EC2-A66A551D9137}"/>
          </ac:cxnSpMkLst>
        </pc:cxnChg>
      </pc:sldChg>
      <pc:sldChg chg="modSp">
        <pc:chgData name="Yasir Hanif (2516965)" userId="S::2516965@student.uwtsd.ac.uk::161b8302-9c78-4563-8399-88332c9ab084" providerId="AD" clId="Web-{97C9D784-39DF-3544-7807-F50B265BE25D}" dt="2026-06-21T16:53:25.466" v="633" actId="20577"/>
        <pc:sldMkLst>
          <pc:docMk/>
          <pc:sldMk cId="3031749029" sldId="258"/>
        </pc:sldMkLst>
        <pc:spChg chg="mod">
          <ac:chgData name="Yasir Hanif (2516965)" userId="S::2516965@student.uwtsd.ac.uk::161b8302-9c78-4563-8399-88332c9ab084" providerId="AD" clId="Web-{97C9D784-39DF-3544-7807-F50B265BE25D}" dt="2026-06-21T16:53:25.466" v="633" actId="20577"/>
          <ac:spMkLst>
            <pc:docMk/>
            <pc:sldMk cId="3031749029" sldId="258"/>
            <ac:spMk id="3" creationId="{81C1097D-BB6B-7235-5304-F5F9B054B265}"/>
          </ac:spMkLst>
        </pc:spChg>
      </pc:sldChg>
      <pc:sldChg chg="addSp modSp mod setBg">
        <pc:chgData name="Yasir Hanif (2516965)" userId="S::2516965@student.uwtsd.ac.uk::161b8302-9c78-4563-8399-88332c9ab084" providerId="AD" clId="Web-{97C9D784-39DF-3544-7807-F50B265BE25D}" dt="2026-06-21T17:48:57.984" v="1215"/>
        <pc:sldMkLst>
          <pc:docMk/>
          <pc:sldMk cId="121552861" sldId="259"/>
        </pc:sldMkLst>
        <pc:spChg chg="mod">
          <ac:chgData name="Yasir Hanif (2516965)" userId="S::2516965@student.uwtsd.ac.uk::161b8302-9c78-4563-8399-88332c9ab084" providerId="AD" clId="Web-{97C9D784-39DF-3544-7807-F50B265BE25D}" dt="2026-06-21T17:48:57.984" v="1215"/>
          <ac:spMkLst>
            <pc:docMk/>
            <pc:sldMk cId="121552861" sldId="259"/>
            <ac:spMk id="2" creationId="{B98CB929-FA62-796C-FC05-A3A24A83837E}"/>
          </ac:spMkLst>
        </pc:spChg>
        <pc:spChg chg="mod">
          <ac:chgData name="Yasir Hanif (2516965)" userId="S::2516965@student.uwtsd.ac.uk::161b8302-9c78-4563-8399-88332c9ab084" providerId="AD" clId="Web-{97C9D784-39DF-3544-7807-F50B265BE25D}" dt="2026-06-21T17:48:57.984" v="1215"/>
          <ac:spMkLst>
            <pc:docMk/>
            <pc:sldMk cId="121552861" sldId="259"/>
            <ac:spMk id="3" creationId="{896E4AB3-F7A2-E296-BD50-879C6EC05DC0}"/>
          </ac:spMkLst>
        </pc:spChg>
        <pc:spChg chg="add">
          <ac:chgData name="Yasir Hanif (2516965)" userId="S::2516965@student.uwtsd.ac.uk::161b8302-9c78-4563-8399-88332c9ab084" providerId="AD" clId="Web-{97C9D784-39DF-3544-7807-F50B265BE25D}" dt="2026-06-21T17:48:57.984" v="1215"/>
          <ac:spMkLst>
            <pc:docMk/>
            <pc:sldMk cId="121552861" sldId="259"/>
            <ac:spMk id="9" creationId="{E49D7415-2F11-44C2-B6AA-13A25B6814B9}"/>
          </ac:spMkLst>
        </pc:spChg>
        <pc:picChg chg="add">
          <ac:chgData name="Yasir Hanif (2516965)" userId="S::2516965@student.uwtsd.ac.uk::161b8302-9c78-4563-8399-88332c9ab084" providerId="AD" clId="Web-{97C9D784-39DF-3544-7807-F50B265BE25D}" dt="2026-06-21T17:48:57.984" v="1215"/>
          <ac:picMkLst>
            <pc:docMk/>
            <pc:sldMk cId="121552861" sldId="259"/>
            <ac:picMk id="5" creationId="{1DF4C67C-70C5-2F0D-3C01-6B34D9F74142}"/>
          </ac:picMkLst>
        </pc:picChg>
        <pc:cxnChg chg="add">
          <ac:chgData name="Yasir Hanif (2516965)" userId="S::2516965@student.uwtsd.ac.uk::161b8302-9c78-4563-8399-88332c9ab084" providerId="AD" clId="Web-{97C9D784-39DF-3544-7807-F50B265BE25D}" dt="2026-06-21T17:48:57.984" v="1215"/>
          <ac:cxnSpMkLst>
            <pc:docMk/>
            <pc:sldMk cId="121552861" sldId="259"/>
            <ac:cxnSpMk id="11" creationId="{3815BE95-1337-20E2-B2EF-5DA486F72FCB}"/>
          </ac:cxnSpMkLst>
        </pc:cxnChg>
      </pc:sldChg>
      <pc:sldChg chg="addSp delSp modSp mod setBg">
        <pc:chgData name="Yasir Hanif (2516965)" userId="S::2516965@student.uwtsd.ac.uk::161b8302-9c78-4563-8399-88332c9ab084" providerId="AD" clId="Web-{97C9D784-39DF-3544-7807-F50B265BE25D}" dt="2026-06-21T17:54:46.462" v="1229"/>
        <pc:sldMkLst>
          <pc:docMk/>
          <pc:sldMk cId="1597279551" sldId="260"/>
        </pc:sldMkLst>
        <pc:spChg chg="mod">
          <ac:chgData name="Yasir Hanif (2516965)" userId="S::2516965@student.uwtsd.ac.uk::161b8302-9c78-4563-8399-88332c9ab084" providerId="AD" clId="Web-{97C9D784-39DF-3544-7807-F50B265BE25D}" dt="2026-06-21T17:15:01.587" v="931"/>
          <ac:spMkLst>
            <pc:docMk/>
            <pc:sldMk cId="1597279551" sldId="260"/>
            <ac:spMk id="2" creationId="{47986275-DC50-4CEA-20E7-DBCEC2998857}"/>
          </ac:spMkLst>
        </pc:spChg>
        <pc:spChg chg="del mod">
          <ac:chgData name="Yasir Hanif (2516965)" userId="S::2516965@student.uwtsd.ac.uk::161b8302-9c78-4563-8399-88332c9ab084" providerId="AD" clId="Web-{97C9D784-39DF-3544-7807-F50B265BE25D}" dt="2026-06-21T17:54:46.462" v="1229"/>
          <ac:spMkLst>
            <pc:docMk/>
            <pc:sldMk cId="1597279551" sldId="260"/>
            <ac:spMk id="3" creationId="{547CED56-192B-78DE-5157-7A002CDE9119}"/>
          </ac:spMkLst>
        </pc:spChg>
        <pc:spChg chg="add del">
          <ac:chgData name="Yasir Hanif (2516965)" userId="S::2516965@student.uwtsd.ac.uk::161b8302-9c78-4563-8399-88332c9ab084" providerId="AD" clId="Web-{97C9D784-39DF-3544-7807-F50B265BE25D}" dt="2026-06-21T17:15:01.587" v="931"/>
          <ac:spMkLst>
            <pc:docMk/>
            <pc:sldMk cId="1597279551" sldId="260"/>
            <ac:spMk id="10" creationId="{E49D7415-2F11-44C2-B6AA-13A25B6814B9}"/>
          </ac:spMkLst>
        </pc:spChg>
        <pc:graphicFrameChg chg="add mod modGraphic">
          <ac:chgData name="Yasir Hanif (2516965)" userId="S::2516965@student.uwtsd.ac.uk::161b8302-9c78-4563-8399-88332c9ab084" providerId="AD" clId="Web-{97C9D784-39DF-3544-7807-F50B265BE25D}" dt="2026-06-21T17:19:19.625" v="984"/>
          <ac:graphicFrameMkLst>
            <pc:docMk/>
            <pc:sldMk cId="1597279551" sldId="260"/>
            <ac:graphicFrameMk id="5" creationId="{D4FE0B8F-A22D-2618-EC83-F8991596D8C0}"/>
          </ac:graphicFrameMkLst>
        </pc:graphicFrameChg>
        <pc:graphicFrameChg chg="add">
          <ac:chgData name="Yasir Hanif (2516965)" userId="S::2516965@student.uwtsd.ac.uk::161b8302-9c78-4563-8399-88332c9ab084" providerId="AD" clId="Web-{97C9D784-39DF-3544-7807-F50B265BE25D}" dt="2026-06-21T17:54:46.462" v="1229"/>
          <ac:graphicFrameMkLst>
            <pc:docMk/>
            <pc:sldMk cId="1597279551" sldId="260"/>
            <ac:graphicFrameMk id="7" creationId="{F444F94C-5DA3-60AB-AB08-B758F24898E3}"/>
          </ac:graphicFrameMkLst>
        </pc:graphicFrameChg>
        <pc:cxnChg chg="add del">
          <ac:chgData name="Yasir Hanif (2516965)" userId="S::2516965@student.uwtsd.ac.uk::161b8302-9c78-4563-8399-88332c9ab084" providerId="AD" clId="Web-{97C9D784-39DF-3544-7807-F50B265BE25D}" dt="2026-06-21T17:15:01.587" v="931"/>
          <ac:cxnSpMkLst>
            <pc:docMk/>
            <pc:sldMk cId="1597279551" sldId="260"/>
            <ac:cxnSpMk id="12" creationId="{7D3DF08D-8EDA-0FB3-59D9-B692F2ADD1EA}"/>
          </ac:cxnSpMkLst>
        </pc:cxnChg>
      </pc:sldChg>
      <pc:sldChg chg="modSp">
        <pc:chgData name="Yasir Hanif (2516965)" userId="S::2516965@student.uwtsd.ac.uk::161b8302-9c78-4563-8399-88332c9ab084" providerId="AD" clId="Web-{97C9D784-39DF-3544-7807-F50B265BE25D}" dt="2026-06-21T17:03:29.318" v="825" actId="20577"/>
        <pc:sldMkLst>
          <pc:docMk/>
          <pc:sldMk cId="3690966347" sldId="261"/>
        </pc:sldMkLst>
        <pc:spChg chg="mod">
          <ac:chgData name="Yasir Hanif (2516965)" userId="S::2516965@student.uwtsd.ac.uk::161b8302-9c78-4563-8399-88332c9ab084" providerId="AD" clId="Web-{97C9D784-39DF-3544-7807-F50B265BE25D}" dt="2026-06-21T17:03:29.318" v="825" actId="20577"/>
          <ac:spMkLst>
            <pc:docMk/>
            <pc:sldMk cId="3690966347" sldId="261"/>
            <ac:spMk id="3" creationId="{2C56B04F-4DE2-6159-B493-1DB23EB04B8F}"/>
          </ac:spMkLst>
        </pc:spChg>
      </pc:sldChg>
      <pc:sldChg chg="modSp">
        <pc:chgData name="Yasir Hanif (2516965)" userId="S::2516965@student.uwtsd.ac.uk::161b8302-9c78-4563-8399-88332c9ab084" providerId="AD" clId="Web-{97C9D784-39DF-3544-7807-F50B265BE25D}" dt="2026-06-21T15:39:48.510" v="132" actId="20577"/>
        <pc:sldMkLst>
          <pc:docMk/>
          <pc:sldMk cId="3063106359" sldId="262"/>
        </pc:sldMkLst>
        <pc:spChg chg="mod">
          <ac:chgData name="Yasir Hanif (2516965)" userId="S::2516965@student.uwtsd.ac.uk::161b8302-9c78-4563-8399-88332c9ab084" providerId="AD" clId="Web-{97C9D784-39DF-3544-7807-F50B265BE25D}" dt="2026-06-21T15:39:48.510" v="132" actId="20577"/>
          <ac:spMkLst>
            <pc:docMk/>
            <pc:sldMk cId="3063106359" sldId="262"/>
            <ac:spMk id="3" creationId="{9FDA96AC-710C-080C-9391-35FBB019584E}"/>
          </ac:spMkLst>
        </pc:spChg>
      </pc:sldChg>
      <pc:sldChg chg="addSp modSp mod setBg">
        <pc:chgData name="Yasir Hanif (2516965)" userId="S::2516965@student.uwtsd.ac.uk::161b8302-9c78-4563-8399-88332c9ab084" providerId="AD" clId="Web-{97C9D784-39DF-3544-7807-F50B265BE25D}" dt="2026-06-21T17:51:57.504" v="1218"/>
        <pc:sldMkLst>
          <pc:docMk/>
          <pc:sldMk cId="2150355178" sldId="263"/>
        </pc:sldMkLst>
        <pc:spChg chg="mod">
          <ac:chgData name="Yasir Hanif (2516965)" userId="S::2516965@student.uwtsd.ac.uk::161b8302-9c78-4563-8399-88332c9ab084" providerId="AD" clId="Web-{97C9D784-39DF-3544-7807-F50B265BE25D}" dt="2026-06-21T17:51:31.504" v="1217"/>
          <ac:spMkLst>
            <pc:docMk/>
            <pc:sldMk cId="2150355178" sldId="263"/>
            <ac:spMk id="2" creationId="{EA36FE9F-4365-3E81-F5AE-A32FDB6D46B2}"/>
          </ac:spMkLst>
        </pc:spChg>
        <pc:spChg chg="mod">
          <ac:chgData name="Yasir Hanif (2516965)" userId="S::2516965@student.uwtsd.ac.uk::161b8302-9c78-4563-8399-88332c9ab084" providerId="AD" clId="Web-{97C9D784-39DF-3544-7807-F50B265BE25D}" dt="2026-06-21T17:51:31.504" v="1217"/>
          <ac:spMkLst>
            <pc:docMk/>
            <pc:sldMk cId="2150355178" sldId="263"/>
            <ac:spMk id="3" creationId="{48E36F5E-A179-AFF6-E340-F7C29BB1B45E}"/>
          </ac:spMkLst>
        </pc:spChg>
        <pc:spChg chg="add">
          <ac:chgData name="Yasir Hanif (2516965)" userId="S::2516965@student.uwtsd.ac.uk::161b8302-9c78-4563-8399-88332c9ab084" providerId="AD" clId="Web-{97C9D784-39DF-3544-7807-F50B265BE25D}" dt="2026-06-21T17:51:31.504" v="1217"/>
          <ac:spMkLst>
            <pc:docMk/>
            <pc:sldMk cId="2150355178" sldId="263"/>
            <ac:spMk id="9" creationId="{E49D7415-2F11-44C2-B6AA-13A25B6814B9}"/>
          </ac:spMkLst>
        </pc:spChg>
        <pc:picChg chg="add mod">
          <ac:chgData name="Yasir Hanif (2516965)" userId="S::2516965@student.uwtsd.ac.uk::161b8302-9c78-4563-8399-88332c9ab084" providerId="AD" clId="Web-{97C9D784-39DF-3544-7807-F50B265BE25D}" dt="2026-06-21T17:51:57.504" v="1218"/>
          <ac:picMkLst>
            <pc:docMk/>
            <pc:sldMk cId="2150355178" sldId="263"/>
            <ac:picMk id="4" creationId="{3F373981-7709-7257-08ED-CE51906D3136}"/>
          </ac:picMkLst>
        </pc:picChg>
        <pc:cxnChg chg="add">
          <ac:chgData name="Yasir Hanif (2516965)" userId="S::2516965@student.uwtsd.ac.uk::161b8302-9c78-4563-8399-88332c9ab084" providerId="AD" clId="Web-{97C9D784-39DF-3544-7807-F50B265BE25D}" dt="2026-06-21T17:51:31.504" v="1217"/>
          <ac:cxnSpMkLst>
            <pc:docMk/>
            <pc:sldMk cId="2150355178" sldId="263"/>
            <ac:cxnSpMk id="11" creationId="{3815BE95-1337-20E2-B2EF-5DA486F72FCB}"/>
          </ac:cxnSpMkLst>
        </pc:cxnChg>
      </pc:sldChg>
      <pc:sldChg chg="addSp delSp modSp mod setBg">
        <pc:chgData name="Yasir Hanif (2516965)" userId="S::2516965@student.uwtsd.ac.uk::161b8302-9c78-4563-8399-88332c9ab084" providerId="AD" clId="Web-{97C9D784-39DF-3544-7807-F50B265BE25D}" dt="2026-06-21T17:52:15.192" v="1219"/>
        <pc:sldMkLst>
          <pc:docMk/>
          <pc:sldMk cId="4273315303" sldId="264"/>
        </pc:sldMkLst>
        <pc:spChg chg="mod">
          <ac:chgData name="Yasir Hanif (2516965)" userId="S::2516965@student.uwtsd.ac.uk::161b8302-9c78-4563-8399-88332c9ab084" providerId="AD" clId="Web-{97C9D784-39DF-3544-7807-F50B265BE25D}" dt="2026-06-21T17:52:15.192" v="1219"/>
          <ac:spMkLst>
            <pc:docMk/>
            <pc:sldMk cId="4273315303" sldId="264"/>
            <ac:spMk id="2" creationId="{913F6347-86A5-07CA-872E-F8FBCBCFFFA4}"/>
          </ac:spMkLst>
        </pc:spChg>
        <pc:spChg chg="del mod">
          <ac:chgData name="Yasir Hanif (2516965)" userId="S::2516965@student.uwtsd.ac.uk::161b8302-9c78-4563-8399-88332c9ab084" providerId="AD" clId="Web-{97C9D784-39DF-3544-7807-F50B265BE25D}" dt="2026-06-21T17:52:15.192" v="1219"/>
          <ac:spMkLst>
            <pc:docMk/>
            <pc:sldMk cId="4273315303" sldId="264"/>
            <ac:spMk id="3" creationId="{E714CC1D-E541-2A3A-78A0-D93101E2FEC7}"/>
          </ac:spMkLst>
        </pc:spChg>
        <pc:spChg chg="add">
          <ac:chgData name="Yasir Hanif (2516965)" userId="S::2516965@student.uwtsd.ac.uk::161b8302-9c78-4563-8399-88332c9ab084" providerId="AD" clId="Web-{97C9D784-39DF-3544-7807-F50B265BE25D}" dt="2026-06-21T17:52:15.192" v="1219"/>
          <ac:spMkLst>
            <pc:docMk/>
            <pc:sldMk cId="4273315303" sldId="264"/>
            <ac:spMk id="9" creationId="{985184E4-C93A-4E34-8365-1886AAC5DE60}"/>
          </ac:spMkLst>
        </pc:spChg>
        <pc:graphicFrameChg chg="add">
          <ac:chgData name="Yasir Hanif (2516965)" userId="S::2516965@student.uwtsd.ac.uk::161b8302-9c78-4563-8399-88332c9ab084" providerId="AD" clId="Web-{97C9D784-39DF-3544-7807-F50B265BE25D}" dt="2026-06-21T17:52:15.192" v="1219"/>
          <ac:graphicFrameMkLst>
            <pc:docMk/>
            <pc:sldMk cId="4273315303" sldId="264"/>
            <ac:graphicFrameMk id="5" creationId="{DF197F5D-6A7E-B34C-A0BF-1600C3006998}"/>
          </ac:graphicFrameMkLst>
        </pc:graphicFrameChg>
        <pc:cxnChg chg="add">
          <ac:chgData name="Yasir Hanif (2516965)" userId="S::2516965@student.uwtsd.ac.uk::161b8302-9c78-4563-8399-88332c9ab084" providerId="AD" clId="Web-{97C9D784-39DF-3544-7807-F50B265BE25D}" dt="2026-06-21T17:52:15.192" v="1219"/>
          <ac:cxnSpMkLst>
            <pc:docMk/>
            <pc:sldMk cId="4273315303" sldId="264"/>
            <ac:cxnSpMk id="11" creationId="{8AB0D40B-37F7-4F1F-B956-AFC12066ABE3}"/>
          </ac:cxnSpMkLst>
        </pc:cxnChg>
      </pc:sldChg>
      <pc:sldChg chg="addSp delSp modSp new mod setBg">
        <pc:chgData name="Yasir Hanif (2516965)" userId="S::2516965@student.uwtsd.ac.uk::161b8302-9c78-4563-8399-88332c9ab084" providerId="AD" clId="Web-{97C9D784-39DF-3544-7807-F50B265BE25D}" dt="2026-06-21T17:55:39.010" v="1238"/>
        <pc:sldMkLst>
          <pc:docMk/>
          <pc:sldMk cId="4182806880" sldId="265"/>
        </pc:sldMkLst>
        <pc:spChg chg="mod">
          <ac:chgData name="Yasir Hanif (2516965)" userId="S::2516965@student.uwtsd.ac.uk::161b8302-9c78-4563-8399-88332c9ab084" providerId="AD" clId="Web-{97C9D784-39DF-3544-7807-F50B265BE25D}" dt="2026-06-21T17:55:38.995" v="1237"/>
          <ac:spMkLst>
            <pc:docMk/>
            <pc:sldMk cId="4182806880" sldId="265"/>
            <ac:spMk id="2" creationId="{129AC5E3-61F4-F4E7-6886-0E44E2F33669}"/>
          </ac:spMkLst>
        </pc:spChg>
        <pc:spChg chg="add del mod">
          <ac:chgData name="Yasir Hanif (2516965)" userId="S::2516965@student.uwtsd.ac.uk::161b8302-9c78-4563-8399-88332c9ab084" providerId="AD" clId="Web-{97C9D784-39DF-3544-7807-F50B265BE25D}" dt="2026-06-21T17:55:39.010" v="1238"/>
          <ac:spMkLst>
            <pc:docMk/>
            <pc:sldMk cId="4182806880" sldId="265"/>
            <ac:spMk id="3" creationId="{799FCDDE-EA80-ABAE-5289-BA2DF8749BDA}"/>
          </ac:spMkLst>
        </pc:spChg>
        <pc:spChg chg="add del">
          <ac:chgData name="Yasir Hanif (2516965)" userId="S::2516965@student.uwtsd.ac.uk::161b8302-9c78-4563-8399-88332c9ab084" providerId="AD" clId="Web-{97C9D784-39DF-3544-7807-F50B265BE25D}" dt="2026-06-21T17:55:10.088" v="1231"/>
          <ac:spMkLst>
            <pc:docMk/>
            <pc:sldMk cId="4182806880" sldId="265"/>
            <ac:spMk id="9" creationId="{F68B2C62-7648-4430-90D5-AE0F252AF113}"/>
          </ac:spMkLst>
        </pc:spChg>
        <pc:spChg chg="add del">
          <ac:chgData name="Yasir Hanif (2516965)" userId="S::2516965@student.uwtsd.ac.uk::161b8302-9c78-4563-8399-88332c9ab084" providerId="AD" clId="Web-{97C9D784-39DF-3544-7807-F50B265BE25D}" dt="2026-06-21T17:55:15.494" v="1233"/>
          <ac:spMkLst>
            <pc:docMk/>
            <pc:sldMk cId="4182806880" sldId="265"/>
            <ac:spMk id="15" creationId="{F68B2C62-7648-4430-90D5-AE0F252AF113}"/>
          </ac:spMkLst>
        </pc:spChg>
        <pc:spChg chg="add del">
          <ac:chgData name="Yasir Hanif (2516965)" userId="S::2516965@student.uwtsd.ac.uk::161b8302-9c78-4563-8399-88332c9ab084" providerId="AD" clId="Web-{97C9D784-39DF-3544-7807-F50B265BE25D}" dt="2026-06-21T17:55:18.432" v="1235"/>
          <ac:spMkLst>
            <pc:docMk/>
            <pc:sldMk cId="4182806880" sldId="265"/>
            <ac:spMk id="20" creationId="{F68B2C62-7648-4430-90D5-AE0F252AF113}"/>
          </ac:spMkLst>
        </pc:spChg>
        <pc:spChg chg="add del">
          <ac:chgData name="Yasir Hanif (2516965)" userId="S::2516965@student.uwtsd.ac.uk::161b8302-9c78-4563-8399-88332c9ab084" providerId="AD" clId="Web-{97C9D784-39DF-3544-7807-F50B265BE25D}" dt="2026-06-21T17:55:38.995" v="1237"/>
          <ac:spMkLst>
            <pc:docMk/>
            <pc:sldMk cId="4182806880" sldId="265"/>
            <ac:spMk id="25" creationId="{F68B2C62-7648-4430-90D5-AE0F252AF113}"/>
          </ac:spMkLst>
        </pc:spChg>
        <pc:spChg chg="add del">
          <ac:chgData name="Yasir Hanif (2516965)" userId="S::2516965@student.uwtsd.ac.uk::161b8302-9c78-4563-8399-88332c9ab084" providerId="AD" clId="Web-{97C9D784-39DF-3544-7807-F50B265BE25D}" dt="2026-06-21T17:55:38.995" v="1237"/>
          <ac:spMkLst>
            <pc:docMk/>
            <pc:sldMk cId="4182806880" sldId="265"/>
            <ac:spMk id="26" creationId="{19604516-F583-413C-8C0B-E7944F332B5A}"/>
          </ac:spMkLst>
        </pc:spChg>
        <pc:graphicFrameChg chg="add del">
          <ac:chgData name="Yasir Hanif (2516965)" userId="S::2516965@student.uwtsd.ac.uk::161b8302-9c78-4563-8399-88332c9ab084" providerId="AD" clId="Web-{97C9D784-39DF-3544-7807-F50B265BE25D}" dt="2026-06-21T17:55:10.088" v="1231"/>
          <ac:graphicFrameMkLst>
            <pc:docMk/>
            <pc:sldMk cId="4182806880" sldId="265"/>
            <ac:graphicFrameMk id="5" creationId="{48C6574F-9265-D910-BBCC-22CD109640CA}"/>
          </ac:graphicFrameMkLst>
        </pc:graphicFrameChg>
        <pc:graphicFrameChg chg="add del">
          <ac:chgData name="Yasir Hanif (2516965)" userId="S::2516965@student.uwtsd.ac.uk::161b8302-9c78-4563-8399-88332c9ab084" providerId="AD" clId="Web-{97C9D784-39DF-3544-7807-F50B265BE25D}" dt="2026-06-21T17:55:15.494" v="1233"/>
          <ac:graphicFrameMkLst>
            <pc:docMk/>
            <pc:sldMk cId="4182806880" sldId="265"/>
            <ac:graphicFrameMk id="18" creationId="{220A39AB-2679-9E61-52EF-F9A9ADB89FFD}"/>
          </ac:graphicFrameMkLst>
        </pc:graphicFrameChg>
        <pc:graphicFrameChg chg="add del">
          <ac:chgData name="Yasir Hanif (2516965)" userId="S::2516965@student.uwtsd.ac.uk::161b8302-9c78-4563-8399-88332c9ab084" providerId="AD" clId="Web-{97C9D784-39DF-3544-7807-F50B265BE25D}" dt="2026-06-21T17:55:18.432" v="1235"/>
          <ac:graphicFrameMkLst>
            <pc:docMk/>
            <pc:sldMk cId="4182806880" sldId="265"/>
            <ac:graphicFrameMk id="23" creationId="{2ADBE349-6756-0E95-1DD1-F9B47D5AFCB5}"/>
          </ac:graphicFrameMkLst>
        </pc:graphicFrameChg>
        <pc:graphicFrameChg chg="add del">
          <ac:chgData name="Yasir Hanif (2516965)" userId="S::2516965@student.uwtsd.ac.uk::161b8302-9c78-4563-8399-88332c9ab084" providerId="AD" clId="Web-{97C9D784-39DF-3544-7807-F50B265BE25D}" dt="2026-06-21T17:55:38.995" v="1237"/>
          <ac:graphicFrameMkLst>
            <pc:docMk/>
            <pc:sldMk cId="4182806880" sldId="265"/>
            <ac:graphicFrameMk id="28" creationId="{385B1AA3-8113-F9DD-6D48-9646FC88BC18}"/>
          </ac:graphicFrameMkLst>
        </pc:graphicFrameChg>
        <pc:graphicFrameChg chg="add">
          <ac:chgData name="Yasir Hanif (2516965)" userId="S::2516965@student.uwtsd.ac.uk::161b8302-9c78-4563-8399-88332c9ab084" providerId="AD" clId="Web-{97C9D784-39DF-3544-7807-F50B265BE25D}" dt="2026-06-21T17:55:39.010" v="1238"/>
          <ac:graphicFrameMkLst>
            <pc:docMk/>
            <pc:sldMk cId="4182806880" sldId="265"/>
            <ac:graphicFrameMk id="30" creationId="{EEF0A70A-6BCF-BCBE-B217-67CA7FC59FF3}"/>
          </ac:graphicFrameMkLst>
        </pc:graphicFrameChg>
        <pc:cxnChg chg="add del">
          <ac:chgData name="Yasir Hanif (2516965)" userId="S::2516965@student.uwtsd.ac.uk::161b8302-9c78-4563-8399-88332c9ab084" providerId="AD" clId="Web-{97C9D784-39DF-3544-7807-F50B265BE25D}" dt="2026-06-21T17:55:10.088" v="1231"/>
          <ac:cxnSpMkLst>
            <pc:docMk/>
            <pc:sldMk cId="4182806880" sldId="265"/>
            <ac:cxnSpMk id="11" creationId="{AAD0195E-7F27-4D06-9427-0C121D721A14}"/>
          </ac:cxnSpMkLst>
        </pc:cxnChg>
        <pc:cxnChg chg="add del">
          <ac:chgData name="Yasir Hanif (2516965)" userId="S::2516965@student.uwtsd.ac.uk::161b8302-9c78-4563-8399-88332c9ab084" providerId="AD" clId="Web-{97C9D784-39DF-3544-7807-F50B265BE25D}" dt="2026-06-21T17:55:10.088" v="1231"/>
          <ac:cxnSpMkLst>
            <pc:docMk/>
            <pc:sldMk cId="4182806880" sldId="265"/>
            <ac:cxnSpMk id="13" creationId="{9D74C2FC-3228-4FC1-B97B-87AD35508D91}"/>
          </ac:cxnSpMkLst>
        </pc:cxnChg>
        <pc:cxnChg chg="add del">
          <ac:chgData name="Yasir Hanif (2516965)" userId="S::2516965@student.uwtsd.ac.uk::161b8302-9c78-4563-8399-88332c9ab084" providerId="AD" clId="Web-{97C9D784-39DF-3544-7807-F50B265BE25D}" dt="2026-06-21T17:55:15.494" v="1233"/>
          <ac:cxnSpMkLst>
            <pc:docMk/>
            <pc:sldMk cId="4182806880" sldId="265"/>
            <ac:cxnSpMk id="16" creationId="{B75B4F83-6FDB-4998-8E11-31CE6E7040B7}"/>
          </ac:cxnSpMkLst>
        </pc:cxnChg>
        <pc:cxnChg chg="add del">
          <ac:chgData name="Yasir Hanif (2516965)" userId="S::2516965@student.uwtsd.ac.uk::161b8302-9c78-4563-8399-88332c9ab084" providerId="AD" clId="Web-{97C9D784-39DF-3544-7807-F50B265BE25D}" dt="2026-06-21T17:55:15.494" v="1233"/>
          <ac:cxnSpMkLst>
            <pc:docMk/>
            <pc:sldMk cId="4182806880" sldId="265"/>
            <ac:cxnSpMk id="17" creationId="{B0794B99-5B9D-4B94-9505-1EDED76CD61F}"/>
          </ac:cxnSpMkLst>
        </pc:cxnChg>
        <pc:cxnChg chg="add del">
          <ac:chgData name="Yasir Hanif (2516965)" userId="S::2516965@student.uwtsd.ac.uk::161b8302-9c78-4563-8399-88332c9ab084" providerId="AD" clId="Web-{97C9D784-39DF-3544-7807-F50B265BE25D}" dt="2026-06-21T17:55:18.432" v="1235"/>
          <ac:cxnSpMkLst>
            <pc:docMk/>
            <pc:sldMk cId="4182806880" sldId="265"/>
            <ac:cxnSpMk id="21" creationId="{AAD0195E-7F27-4D06-9427-0C121D721A14}"/>
          </ac:cxnSpMkLst>
        </pc:cxnChg>
        <pc:cxnChg chg="add del">
          <ac:chgData name="Yasir Hanif (2516965)" userId="S::2516965@student.uwtsd.ac.uk::161b8302-9c78-4563-8399-88332c9ab084" providerId="AD" clId="Web-{97C9D784-39DF-3544-7807-F50B265BE25D}" dt="2026-06-21T17:55:18.432" v="1235"/>
          <ac:cxnSpMkLst>
            <pc:docMk/>
            <pc:sldMk cId="4182806880" sldId="265"/>
            <ac:cxnSpMk id="22" creationId="{9D74C2FC-3228-4FC1-B97B-87AD35508D91}"/>
          </ac:cxnSpMkLst>
        </pc:cxnChg>
        <pc:cxnChg chg="add del">
          <ac:chgData name="Yasir Hanif (2516965)" userId="S::2516965@student.uwtsd.ac.uk::161b8302-9c78-4563-8399-88332c9ab084" providerId="AD" clId="Web-{97C9D784-39DF-3544-7807-F50B265BE25D}" dt="2026-06-21T17:55:38.995" v="1237"/>
          <ac:cxnSpMkLst>
            <pc:docMk/>
            <pc:sldMk cId="4182806880" sldId="265"/>
            <ac:cxnSpMk id="27" creationId="{4BFD5B9F-5FB6-467D-83D5-DF82F1907354}"/>
          </ac:cxnSpMkLst>
        </pc:cxnChg>
      </pc:sldChg>
      <pc:sldChg chg="addSp modSp new mod setBg">
        <pc:chgData name="Yasir Hanif (2516965)" userId="S::2516965@student.uwtsd.ac.uk::161b8302-9c78-4563-8399-88332c9ab084" providerId="AD" clId="Web-{97C9D784-39DF-3544-7807-F50B265BE25D}" dt="2026-06-21T17:46:14.698" v="1210"/>
        <pc:sldMkLst>
          <pc:docMk/>
          <pc:sldMk cId="45630737" sldId="266"/>
        </pc:sldMkLst>
        <pc:spChg chg="mod">
          <ac:chgData name="Yasir Hanif (2516965)" userId="S::2516965@student.uwtsd.ac.uk::161b8302-9c78-4563-8399-88332c9ab084" providerId="AD" clId="Web-{97C9D784-39DF-3544-7807-F50B265BE25D}" dt="2026-06-21T17:46:14.698" v="1210"/>
          <ac:spMkLst>
            <pc:docMk/>
            <pc:sldMk cId="45630737" sldId="266"/>
            <ac:spMk id="2" creationId="{1164EDCD-F7A7-8F28-C571-E6E7CCE6723A}"/>
          </ac:spMkLst>
        </pc:spChg>
        <pc:spChg chg="mod">
          <ac:chgData name="Yasir Hanif (2516965)" userId="S::2516965@student.uwtsd.ac.uk::161b8302-9c78-4563-8399-88332c9ab084" providerId="AD" clId="Web-{97C9D784-39DF-3544-7807-F50B265BE25D}" dt="2026-06-21T17:46:14.698" v="1210"/>
          <ac:spMkLst>
            <pc:docMk/>
            <pc:sldMk cId="45630737" sldId="266"/>
            <ac:spMk id="3" creationId="{F57E48CA-EBB8-E4C0-6355-859593587406}"/>
          </ac:spMkLst>
        </pc:spChg>
        <pc:spChg chg="add">
          <ac:chgData name="Yasir Hanif (2516965)" userId="S::2516965@student.uwtsd.ac.uk::161b8302-9c78-4563-8399-88332c9ab084" providerId="AD" clId="Web-{97C9D784-39DF-3544-7807-F50B265BE25D}" dt="2026-06-21T17:46:14.698" v="1210"/>
          <ac:spMkLst>
            <pc:docMk/>
            <pc:sldMk cId="45630737" sldId="266"/>
            <ac:spMk id="9" creationId="{E49D7415-2F11-44C2-B6AA-13A25B6814B9}"/>
          </ac:spMkLst>
        </pc:spChg>
        <pc:picChg chg="add">
          <ac:chgData name="Yasir Hanif (2516965)" userId="S::2516965@student.uwtsd.ac.uk::161b8302-9c78-4563-8399-88332c9ab084" providerId="AD" clId="Web-{97C9D784-39DF-3544-7807-F50B265BE25D}" dt="2026-06-21T17:46:14.698" v="1210"/>
          <ac:picMkLst>
            <pc:docMk/>
            <pc:sldMk cId="45630737" sldId="266"/>
            <ac:picMk id="5" creationId="{7258A72F-D82F-9DF1-02C1-5066B469228D}"/>
          </ac:picMkLst>
        </pc:picChg>
        <pc:cxnChg chg="add">
          <ac:chgData name="Yasir Hanif (2516965)" userId="S::2516965@student.uwtsd.ac.uk::161b8302-9c78-4563-8399-88332c9ab084" providerId="AD" clId="Web-{97C9D784-39DF-3544-7807-F50B265BE25D}" dt="2026-06-21T17:46:14.698" v="1210"/>
          <ac:cxnSpMkLst>
            <pc:docMk/>
            <pc:sldMk cId="45630737" sldId="266"/>
            <ac:cxnSpMk id="11" creationId="{F2B951FD-94F7-E138-3EC2-A66A551D9137}"/>
          </ac:cxnSpMkLst>
        </pc:cxnChg>
      </pc:sldChg>
      <pc:sldChg chg="modSp new del">
        <pc:chgData name="Yasir Hanif (2516965)" userId="S::2516965@student.uwtsd.ac.uk::161b8302-9c78-4563-8399-88332c9ab084" providerId="AD" clId="Web-{97C9D784-39DF-3544-7807-F50B265BE25D}" dt="2026-06-21T17:40:20.111" v="1178"/>
        <pc:sldMkLst>
          <pc:docMk/>
          <pc:sldMk cId="597205229" sldId="267"/>
        </pc:sldMkLst>
        <pc:spChg chg="mod">
          <ac:chgData name="Yasir Hanif (2516965)" userId="S::2516965@student.uwtsd.ac.uk::161b8302-9c78-4563-8399-88332c9ab084" providerId="AD" clId="Web-{97C9D784-39DF-3544-7807-F50B265BE25D}" dt="2026-06-21T17:40:17.283" v="1177" actId="20577"/>
          <ac:spMkLst>
            <pc:docMk/>
            <pc:sldMk cId="597205229" sldId="267"/>
            <ac:spMk id="3" creationId="{A71F5686-EE76-8014-249F-F6507F2F98A9}"/>
          </ac:spMkLst>
        </pc:spChg>
      </pc:sldChg>
      <pc:sldChg chg="modSp new">
        <pc:chgData name="Yasir Hanif (2516965)" userId="S::2516965@student.uwtsd.ac.uk::161b8302-9c78-4563-8399-88332c9ab084" providerId="AD" clId="Web-{97C9D784-39DF-3544-7807-F50B265BE25D}" dt="2026-06-21T17:53:33.757" v="1226" actId="14100"/>
        <pc:sldMkLst>
          <pc:docMk/>
          <pc:sldMk cId="1849351233" sldId="267"/>
        </pc:sldMkLst>
        <pc:spChg chg="mod">
          <ac:chgData name="Yasir Hanif (2516965)" userId="S::2516965@student.uwtsd.ac.uk::161b8302-9c78-4563-8399-88332c9ab084" providerId="AD" clId="Web-{97C9D784-39DF-3544-7807-F50B265BE25D}" dt="2026-06-21T17:53:26.944" v="1225" actId="14100"/>
          <ac:spMkLst>
            <pc:docMk/>
            <pc:sldMk cId="1849351233" sldId="267"/>
            <ac:spMk id="2" creationId="{CB5B342B-FA11-A0D6-BB66-1E4686371E91}"/>
          </ac:spMkLst>
        </pc:spChg>
        <pc:spChg chg="mod">
          <ac:chgData name="Yasir Hanif (2516965)" userId="S::2516965@student.uwtsd.ac.uk::161b8302-9c78-4563-8399-88332c9ab084" providerId="AD" clId="Web-{97C9D784-39DF-3544-7807-F50B265BE25D}" dt="2026-06-21T17:53:33.757" v="1226" actId="14100"/>
          <ac:spMkLst>
            <pc:docMk/>
            <pc:sldMk cId="1849351233" sldId="267"/>
            <ac:spMk id="3" creationId="{26D80815-7A7C-1453-18BB-F4C63DA0F74B}"/>
          </ac:spMkLst>
        </pc:spChg>
      </pc:sldChg>
      <pc:sldChg chg="modSp new">
        <pc:chgData name="Yasir Hanif (2516965)" userId="S::2516965@student.uwtsd.ac.uk::161b8302-9c78-4563-8399-88332c9ab084" providerId="AD" clId="Web-{97C9D784-39DF-3544-7807-F50B265BE25D}" dt="2026-06-21T17:53:58.429" v="1228" actId="14100"/>
        <pc:sldMkLst>
          <pc:docMk/>
          <pc:sldMk cId="3922721674" sldId="268"/>
        </pc:sldMkLst>
        <pc:spChg chg="mod">
          <ac:chgData name="Yasir Hanif (2516965)" userId="S::2516965@student.uwtsd.ac.uk::161b8302-9c78-4563-8399-88332c9ab084" providerId="AD" clId="Web-{97C9D784-39DF-3544-7807-F50B265BE25D}" dt="2026-06-21T17:53:52.523" v="1227" actId="14100"/>
          <ac:spMkLst>
            <pc:docMk/>
            <pc:sldMk cId="3922721674" sldId="268"/>
            <ac:spMk id="2" creationId="{84804F77-4A1D-7717-7E2B-F232A03197C5}"/>
          </ac:spMkLst>
        </pc:spChg>
        <pc:spChg chg="mod">
          <ac:chgData name="Yasir Hanif (2516965)" userId="S::2516965@student.uwtsd.ac.uk::161b8302-9c78-4563-8399-88332c9ab084" providerId="AD" clId="Web-{97C9D784-39DF-3544-7807-F50B265BE25D}" dt="2026-06-21T17:53:58.429" v="1228" actId="14100"/>
          <ac:spMkLst>
            <pc:docMk/>
            <pc:sldMk cId="3922721674" sldId="268"/>
            <ac:spMk id="3" creationId="{4733BB4D-8FF3-9DE9-731D-73D2298FD4A5}"/>
          </ac:spMkLst>
        </pc:spChg>
      </pc:sldChg>
    </pc:docChg>
  </pc:docChgLst>
  <pc:docChgLst>
    <pc:chgData name="Yasir Hanif (2516965)" userId="S::2516965@student.uwtsd.ac.uk::161b8302-9c78-4563-8399-88332c9ab084" providerId="AD" clId="Web-{BB814267-6F4A-7AA5-A85D-E4B84489A5CA}"/>
    <pc:docChg chg="addSld modSld addMainMaster delMainMaster">
      <pc:chgData name="Yasir Hanif (2516965)" userId="S::2516965@student.uwtsd.ac.uk::161b8302-9c78-4563-8399-88332c9ab084" providerId="AD" clId="Web-{BB814267-6F4A-7AA5-A85D-E4B84489A5CA}" dt="2026-06-19T21:10:13.967" v="965" actId="20577"/>
      <pc:docMkLst>
        <pc:docMk/>
      </pc:docMkLst>
      <pc:sldChg chg="addSp delSp modSp mod setBg modClrScheme setClrOvrMap chgLayout">
        <pc:chgData name="Yasir Hanif (2516965)" userId="S::2516965@student.uwtsd.ac.uk::161b8302-9c78-4563-8399-88332c9ab084" providerId="AD" clId="Web-{BB814267-6F4A-7AA5-A85D-E4B84489A5CA}" dt="2026-06-19T19:35:14.129" v="86"/>
        <pc:sldMkLst>
          <pc:docMk/>
          <pc:sldMk cId="109857222" sldId="256"/>
        </pc:sldMkLst>
        <pc:spChg chg="mod">
          <ac:chgData name="Yasir Hanif (2516965)" userId="S::2516965@student.uwtsd.ac.uk::161b8302-9c78-4563-8399-88332c9ab084" providerId="AD" clId="Web-{BB814267-6F4A-7AA5-A85D-E4B84489A5CA}" dt="2026-06-19T19:34:44.330" v="84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Yasir Hanif (2516965)" userId="S::2516965@student.uwtsd.ac.uk::161b8302-9c78-4563-8399-88332c9ab084" providerId="AD" clId="Web-{BB814267-6F4A-7AA5-A85D-E4B84489A5CA}" dt="2026-06-19T19:34:44.346" v="85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Yasir Hanif (2516965)" userId="S::2516965@student.uwtsd.ac.uk::161b8302-9c78-4563-8399-88332c9ab084" providerId="AD" clId="Web-{BB814267-6F4A-7AA5-A85D-E4B84489A5CA}" dt="2026-06-19T19:34:44.346" v="85"/>
          <ac:spMkLst>
            <pc:docMk/>
            <pc:sldMk cId="109857222" sldId="256"/>
            <ac:spMk id="66" creationId="{33E93247-6229-44AB-A550-739E971E690B}"/>
          </ac:spMkLst>
        </pc:spChg>
        <pc:picChg chg="add mod ord">
          <ac:chgData name="Yasir Hanif (2516965)" userId="S::2516965@student.uwtsd.ac.uk::161b8302-9c78-4563-8399-88332c9ab084" providerId="AD" clId="Web-{BB814267-6F4A-7AA5-A85D-E4B84489A5CA}" dt="2026-06-19T19:35:14.129" v="86"/>
          <ac:picMkLst>
            <pc:docMk/>
            <pc:sldMk cId="109857222" sldId="256"/>
            <ac:picMk id="5" creationId="{A197848D-85CA-D8B3-22E2-3D5F36B4261E}"/>
          </ac:picMkLst>
        </pc:picChg>
        <pc:cxnChg chg="add">
          <ac:chgData name="Yasir Hanif (2516965)" userId="S::2516965@student.uwtsd.ac.uk::161b8302-9c78-4563-8399-88332c9ab084" providerId="AD" clId="Web-{BB814267-6F4A-7AA5-A85D-E4B84489A5CA}" dt="2026-06-19T19:34:44.346" v="85"/>
          <ac:cxnSpMkLst>
            <pc:docMk/>
            <pc:sldMk cId="109857222" sldId="256"/>
            <ac:cxnSpMk id="67" creationId="{EE2E603F-4A95-4FE8-BB06-211DFD75DBEF}"/>
          </ac:cxnSpMkLst>
        </pc:cxnChg>
        <pc:cxnChg chg="add">
          <ac:chgData name="Yasir Hanif (2516965)" userId="S::2516965@student.uwtsd.ac.uk::161b8302-9c78-4563-8399-88332c9ab084" providerId="AD" clId="Web-{BB814267-6F4A-7AA5-A85D-E4B84489A5CA}" dt="2026-06-19T19:34:44.346" v="85"/>
          <ac:cxnSpMkLst>
            <pc:docMk/>
            <pc:sldMk cId="109857222" sldId="256"/>
            <ac:cxnSpMk id="68" creationId="{D7CC41EB-2D81-4303-9171-6401B388BA35}"/>
          </ac:cxnSpMkLst>
        </pc:cxnChg>
      </pc:sldChg>
      <pc:sldChg chg="modSp new">
        <pc:chgData name="Yasir Hanif (2516965)" userId="S::2516965@student.uwtsd.ac.uk::161b8302-9c78-4563-8399-88332c9ab084" providerId="AD" clId="Web-{BB814267-6F4A-7AA5-A85D-E4B84489A5CA}" dt="2026-06-19T19:57:31.284" v="194" actId="20577"/>
        <pc:sldMkLst>
          <pc:docMk/>
          <pc:sldMk cId="1025600481" sldId="257"/>
        </pc:sldMkLst>
        <pc:spChg chg="mod">
          <ac:chgData name="Yasir Hanif (2516965)" userId="S::2516965@student.uwtsd.ac.uk::161b8302-9c78-4563-8399-88332c9ab084" providerId="AD" clId="Web-{BB814267-6F4A-7AA5-A85D-E4B84489A5CA}" dt="2026-06-19T19:37:38.089" v="106" actId="20577"/>
          <ac:spMkLst>
            <pc:docMk/>
            <pc:sldMk cId="1025600481" sldId="257"/>
            <ac:spMk id="2" creationId="{02E1A69B-CD9A-4821-7553-92BEAA050407}"/>
          </ac:spMkLst>
        </pc:spChg>
        <pc:spChg chg="mod">
          <ac:chgData name="Yasir Hanif (2516965)" userId="S::2516965@student.uwtsd.ac.uk::161b8302-9c78-4563-8399-88332c9ab084" providerId="AD" clId="Web-{BB814267-6F4A-7AA5-A85D-E4B84489A5CA}" dt="2026-06-19T19:57:31.284" v="194" actId="20577"/>
          <ac:spMkLst>
            <pc:docMk/>
            <pc:sldMk cId="1025600481" sldId="257"/>
            <ac:spMk id="3" creationId="{737D37FA-9AED-9084-8353-5B55CB7014F5}"/>
          </ac:spMkLst>
        </pc:spChg>
      </pc:sldChg>
      <pc:sldChg chg="addSp delSp modSp new mod setBg">
        <pc:chgData name="Yasir Hanif (2516965)" userId="S::2516965@student.uwtsd.ac.uk::161b8302-9c78-4563-8399-88332c9ab084" providerId="AD" clId="Web-{BB814267-6F4A-7AA5-A85D-E4B84489A5CA}" dt="2026-06-19T20:11:36.837" v="277"/>
        <pc:sldMkLst>
          <pc:docMk/>
          <pc:sldMk cId="3031749029" sldId="258"/>
        </pc:sldMkLst>
        <pc:spChg chg="mod">
          <ac:chgData name="Yasir Hanif (2516965)" userId="S::2516965@student.uwtsd.ac.uk::161b8302-9c78-4563-8399-88332c9ab084" providerId="AD" clId="Web-{BB814267-6F4A-7AA5-A85D-E4B84489A5CA}" dt="2026-06-19T20:08:29.797" v="259" actId="20577"/>
          <ac:spMkLst>
            <pc:docMk/>
            <pc:sldMk cId="3031749029" sldId="258"/>
            <ac:spMk id="2" creationId="{A9DA5CC6-81C1-392E-C875-533CE8080001}"/>
          </ac:spMkLst>
        </pc:spChg>
        <pc:spChg chg="mod">
          <ac:chgData name="Yasir Hanif (2516965)" userId="S::2516965@student.uwtsd.ac.uk::161b8302-9c78-4563-8399-88332c9ab084" providerId="AD" clId="Web-{BB814267-6F4A-7AA5-A85D-E4B84489A5CA}" dt="2026-06-19T20:08:16.921" v="256" actId="20577"/>
          <ac:spMkLst>
            <pc:docMk/>
            <pc:sldMk cId="3031749029" sldId="258"/>
            <ac:spMk id="3" creationId="{81C1097D-BB6B-7235-5304-F5F9B054B265}"/>
          </ac:spMkLst>
        </pc:spChg>
        <pc:spChg chg="add">
          <ac:chgData name="Yasir Hanif (2516965)" userId="S::2516965@student.uwtsd.ac.uk::161b8302-9c78-4563-8399-88332c9ab084" providerId="AD" clId="Web-{BB814267-6F4A-7AA5-A85D-E4B84489A5CA}" dt="2026-06-19T20:07:32.904" v="239"/>
          <ac:spMkLst>
            <pc:docMk/>
            <pc:sldMk cId="3031749029" sldId="258"/>
            <ac:spMk id="9" creationId="{E49D7415-2F11-44C2-B6AA-13A25B6814B9}"/>
          </ac:spMkLst>
        </pc:spChg>
        <pc:picChg chg="add mod modCrop">
          <ac:chgData name="Yasir Hanif (2516965)" userId="S::2516965@student.uwtsd.ac.uk::161b8302-9c78-4563-8399-88332c9ab084" providerId="AD" clId="Web-{BB814267-6F4A-7AA5-A85D-E4B84489A5CA}" dt="2026-06-19T20:11:36.837" v="277"/>
          <ac:picMkLst>
            <pc:docMk/>
            <pc:sldMk cId="3031749029" sldId="258"/>
            <ac:picMk id="4" creationId="{7B8065E7-F77C-B3A9-880E-7F3D691C8A30}"/>
          </ac:picMkLst>
        </pc:picChg>
        <pc:inkChg chg="add">
          <ac:chgData name="Yasir Hanif (2516965)" userId="S::2516965@student.uwtsd.ac.uk::161b8302-9c78-4563-8399-88332c9ab084" providerId="AD" clId="Web-{BB814267-6F4A-7AA5-A85D-E4B84489A5CA}" dt="2026-06-19T20:10:34.553" v="272"/>
          <ac:inkMkLst>
            <pc:docMk/>
            <pc:sldMk cId="3031749029" sldId="258"/>
            <ac:inkMk id="13" creationId="{4065371A-04E5-8806-F676-437E8D361FAA}"/>
          </ac:inkMkLst>
        </pc:inkChg>
        <pc:inkChg chg="add">
          <ac:chgData name="Yasir Hanif (2516965)" userId="S::2516965@student.uwtsd.ac.uk::161b8302-9c78-4563-8399-88332c9ab084" providerId="AD" clId="Web-{BB814267-6F4A-7AA5-A85D-E4B84489A5CA}" dt="2026-06-19T20:10:46.632" v="273"/>
          <ac:inkMkLst>
            <pc:docMk/>
            <pc:sldMk cId="3031749029" sldId="258"/>
            <ac:inkMk id="14" creationId="{5586DC7A-70C7-0D54-96F7-385EC1178AC3}"/>
          </ac:inkMkLst>
        </pc:inkChg>
        <pc:inkChg chg="add">
          <ac:chgData name="Yasir Hanif (2516965)" userId="S::2516965@student.uwtsd.ac.uk::161b8302-9c78-4563-8399-88332c9ab084" providerId="AD" clId="Web-{BB814267-6F4A-7AA5-A85D-E4B84489A5CA}" dt="2026-06-19T20:10:52.210" v="274"/>
          <ac:inkMkLst>
            <pc:docMk/>
            <pc:sldMk cId="3031749029" sldId="258"/>
            <ac:inkMk id="15" creationId="{972A7C12-F60B-ADD6-4354-BA0C89095440}"/>
          </ac:inkMkLst>
        </pc:inkChg>
        <pc:cxnChg chg="add">
          <ac:chgData name="Yasir Hanif (2516965)" userId="S::2516965@student.uwtsd.ac.uk::161b8302-9c78-4563-8399-88332c9ab084" providerId="AD" clId="Web-{BB814267-6F4A-7AA5-A85D-E4B84489A5CA}" dt="2026-06-19T20:07:32.904" v="239"/>
          <ac:cxnSpMkLst>
            <pc:docMk/>
            <pc:sldMk cId="3031749029" sldId="258"/>
            <ac:cxnSpMk id="11" creationId="{D2E57F3D-33BE-4306-87E6-245763719516}"/>
          </ac:cxnSpMkLst>
        </pc:cxnChg>
      </pc:sldChg>
      <pc:sldChg chg="modSp new">
        <pc:chgData name="Yasir Hanif (2516965)" userId="S::2516965@student.uwtsd.ac.uk::161b8302-9c78-4563-8399-88332c9ab084" providerId="AD" clId="Web-{BB814267-6F4A-7AA5-A85D-E4B84489A5CA}" dt="2026-06-19T20:24:54.714" v="474" actId="20577"/>
        <pc:sldMkLst>
          <pc:docMk/>
          <pc:sldMk cId="121552861" sldId="259"/>
        </pc:sldMkLst>
        <pc:spChg chg="mod">
          <ac:chgData name="Yasir Hanif (2516965)" userId="S::2516965@student.uwtsd.ac.uk::161b8302-9c78-4563-8399-88332c9ab084" providerId="AD" clId="Web-{BB814267-6F4A-7AA5-A85D-E4B84489A5CA}" dt="2026-06-19T20:15:27.143" v="304" actId="20577"/>
          <ac:spMkLst>
            <pc:docMk/>
            <pc:sldMk cId="121552861" sldId="259"/>
            <ac:spMk id="2" creationId="{B98CB929-FA62-796C-FC05-A3A24A83837E}"/>
          </ac:spMkLst>
        </pc:spChg>
        <pc:spChg chg="mod">
          <ac:chgData name="Yasir Hanif (2516965)" userId="S::2516965@student.uwtsd.ac.uk::161b8302-9c78-4563-8399-88332c9ab084" providerId="AD" clId="Web-{BB814267-6F4A-7AA5-A85D-E4B84489A5CA}" dt="2026-06-19T20:24:54.714" v="474" actId="20577"/>
          <ac:spMkLst>
            <pc:docMk/>
            <pc:sldMk cId="121552861" sldId="259"/>
            <ac:spMk id="3" creationId="{896E4AB3-F7A2-E296-BD50-879C6EC05DC0}"/>
          </ac:spMkLst>
        </pc:spChg>
      </pc:sldChg>
      <pc:sldChg chg="modSp new">
        <pc:chgData name="Yasir Hanif (2516965)" userId="S::2516965@student.uwtsd.ac.uk::161b8302-9c78-4563-8399-88332c9ab084" providerId="AD" clId="Web-{BB814267-6F4A-7AA5-A85D-E4B84489A5CA}" dt="2026-06-19T20:32:55.578" v="612" actId="20577"/>
        <pc:sldMkLst>
          <pc:docMk/>
          <pc:sldMk cId="1597279551" sldId="260"/>
        </pc:sldMkLst>
        <pc:spChg chg="mod">
          <ac:chgData name="Yasir Hanif (2516965)" userId="S::2516965@student.uwtsd.ac.uk::161b8302-9c78-4563-8399-88332c9ab084" providerId="AD" clId="Web-{BB814267-6F4A-7AA5-A85D-E4B84489A5CA}" dt="2026-06-19T20:27:12.454" v="492" actId="20577"/>
          <ac:spMkLst>
            <pc:docMk/>
            <pc:sldMk cId="1597279551" sldId="260"/>
            <ac:spMk id="2" creationId="{47986275-DC50-4CEA-20E7-DBCEC2998857}"/>
          </ac:spMkLst>
        </pc:spChg>
        <pc:spChg chg="mod">
          <ac:chgData name="Yasir Hanif (2516965)" userId="S::2516965@student.uwtsd.ac.uk::161b8302-9c78-4563-8399-88332c9ab084" providerId="AD" clId="Web-{BB814267-6F4A-7AA5-A85D-E4B84489A5CA}" dt="2026-06-19T20:32:55.578" v="612" actId="20577"/>
          <ac:spMkLst>
            <pc:docMk/>
            <pc:sldMk cId="1597279551" sldId="260"/>
            <ac:spMk id="3" creationId="{547CED56-192B-78DE-5157-7A002CDE9119}"/>
          </ac:spMkLst>
        </pc:spChg>
      </pc:sldChg>
      <pc:sldChg chg="modSp new">
        <pc:chgData name="Yasir Hanif (2516965)" userId="S::2516965@student.uwtsd.ac.uk::161b8302-9c78-4563-8399-88332c9ab084" providerId="AD" clId="Web-{BB814267-6F4A-7AA5-A85D-E4B84489A5CA}" dt="2026-06-19T20:45:58.924" v="666" actId="20577"/>
        <pc:sldMkLst>
          <pc:docMk/>
          <pc:sldMk cId="3690966347" sldId="261"/>
        </pc:sldMkLst>
        <pc:spChg chg="mod">
          <ac:chgData name="Yasir Hanif (2516965)" userId="S::2516965@student.uwtsd.ac.uk::161b8302-9c78-4563-8399-88332c9ab084" providerId="AD" clId="Web-{BB814267-6F4A-7AA5-A85D-E4B84489A5CA}" dt="2026-06-19T20:43:47.758" v="620" actId="20577"/>
          <ac:spMkLst>
            <pc:docMk/>
            <pc:sldMk cId="3690966347" sldId="261"/>
            <ac:spMk id="2" creationId="{624B7043-53A9-6A5E-6C8B-8EC074F5CBB1}"/>
          </ac:spMkLst>
        </pc:spChg>
        <pc:spChg chg="mod">
          <ac:chgData name="Yasir Hanif (2516965)" userId="S::2516965@student.uwtsd.ac.uk::161b8302-9c78-4563-8399-88332c9ab084" providerId="AD" clId="Web-{BB814267-6F4A-7AA5-A85D-E4B84489A5CA}" dt="2026-06-19T20:45:58.924" v="666" actId="20577"/>
          <ac:spMkLst>
            <pc:docMk/>
            <pc:sldMk cId="3690966347" sldId="261"/>
            <ac:spMk id="3" creationId="{2C56B04F-4DE2-6159-B493-1DB23EB04B8F}"/>
          </ac:spMkLst>
        </pc:spChg>
      </pc:sldChg>
      <pc:sldChg chg="modSp new addAnim">
        <pc:chgData name="Yasir Hanif (2516965)" userId="S::2516965@student.uwtsd.ac.uk::161b8302-9c78-4563-8399-88332c9ab084" providerId="AD" clId="Web-{BB814267-6F4A-7AA5-A85D-E4B84489A5CA}" dt="2026-06-19T20:58:45.537" v="820" actId="20577"/>
        <pc:sldMkLst>
          <pc:docMk/>
          <pc:sldMk cId="3063106359" sldId="262"/>
        </pc:sldMkLst>
        <pc:spChg chg="mod">
          <ac:chgData name="Yasir Hanif (2516965)" userId="S::2516965@student.uwtsd.ac.uk::161b8302-9c78-4563-8399-88332c9ab084" providerId="AD" clId="Web-{BB814267-6F4A-7AA5-A85D-E4B84489A5CA}" dt="2026-06-19T20:47:03.895" v="675" actId="20577"/>
          <ac:spMkLst>
            <pc:docMk/>
            <pc:sldMk cId="3063106359" sldId="262"/>
            <ac:spMk id="2" creationId="{233ABFC0-470D-4198-8755-05BFCCAA607A}"/>
          </ac:spMkLst>
        </pc:spChg>
        <pc:spChg chg="mod">
          <ac:chgData name="Yasir Hanif (2516965)" userId="S::2516965@student.uwtsd.ac.uk::161b8302-9c78-4563-8399-88332c9ab084" providerId="AD" clId="Web-{BB814267-6F4A-7AA5-A85D-E4B84489A5CA}" dt="2026-06-19T20:58:45.537" v="820" actId="20577"/>
          <ac:spMkLst>
            <pc:docMk/>
            <pc:sldMk cId="3063106359" sldId="262"/>
            <ac:spMk id="3" creationId="{9FDA96AC-710C-080C-9391-35FBB019584E}"/>
          </ac:spMkLst>
        </pc:spChg>
      </pc:sldChg>
      <pc:sldChg chg="modSp new">
        <pc:chgData name="Yasir Hanif (2516965)" userId="S::2516965@student.uwtsd.ac.uk::161b8302-9c78-4563-8399-88332c9ab084" providerId="AD" clId="Web-{BB814267-6F4A-7AA5-A85D-E4B84489A5CA}" dt="2026-06-19T21:08:58.605" v="948" actId="20577"/>
        <pc:sldMkLst>
          <pc:docMk/>
          <pc:sldMk cId="2150355178" sldId="263"/>
        </pc:sldMkLst>
        <pc:spChg chg="mod">
          <ac:chgData name="Yasir Hanif (2516965)" userId="S::2516965@student.uwtsd.ac.uk::161b8302-9c78-4563-8399-88332c9ab084" providerId="AD" clId="Web-{BB814267-6F4A-7AA5-A85D-E4B84489A5CA}" dt="2026-06-19T21:00:11.986" v="849" actId="20577"/>
          <ac:spMkLst>
            <pc:docMk/>
            <pc:sldMk cId="2150355178" sldId="263"/>
            <ac:spMk id="2" creationId="{EA36FE9F-4365-3E81-F5AE-A32FDB6D46B2}"/>
          </ac:spMkLst>
        </pc:spChg>
        <pc:spChg chg="mod">
          <ac:chgData name="Yasir Hanif (2516965)" userId="S::2516965@student.uwtsd.ac.uk::161b8302-9c78-4563-8399-88332c9ab084" providerId="AD" clId="Web-{BB814267-6F4A-7AA5-A85D-E4B84489A5CA}" dt="2026-06-19T21:08:58.605" v="948" actId="20577"/>
          <ac:spMkLst>
            <pc:docMk/>
            <pc:sldMk cId="2150355178" sldId="263"/>
            <ac:spMk id="3" creationId="{48E36F5E-A179-AFF6-E340-F7C29BB1B45E}"/>
          </ac:spMkLst>
        </pc:spChg>
      </pc:sldChg>
      <pc:sldChg chg="modSp new">
        <pc:chgData name="Yasir Hanif (2516965)" userId="S::2516965@student.uwtsd.ac.uk::161b8302-9c78-4563-8399-88332c9ab084" providerId="AD" clId="Web-{BB814267-6F4A-7AA5-A85D-E4B84489A5CA}" dt="2026-06-19T21:10:13.967" v="965" actId="20577"/>
        <pc:sldMkLst>
          <pc:docMk/>
          <pc:sldMk cId="4273315303" sldId="264"/>
        </pc:sldMkLst>
        <pc:spChg chg="mod">
          <ac:chgData name="Yasir Hanif (2516965)" userId="S::2516965@student.uwtsd.ac.uk::161b8302-9c78-4563-8399-88332c9ab084" providerId="AD" clId="Web-{BB814267-6F4A-7AA5-A85D-E4B84489A5CA}" dt="2026-06-19T21:10:13.967" v="965" actId="20577"/>
          <ac:spMkLst>
            <pc:docMk/>
            <pc:sldMk cId="4273315303" sldId="264"/>
            <ac:spMk id="2" creationId="{913F6347-86A5-07CA-872E-F8FBCBCFFFA4}"/>
          </ac:spMkLst>
        </pc:spChg>
      </pc:sldChg>
      <pc:sldMasterChg chg="add addSldLayout">
        <pc:chgData name="Yasir Hanif (2516965)" userId="S::2516965@student.uwtsd.ac.uk::161b8302-9c78-4563-8399-88332c9ab084" providerId="AD" clId="Web-{BB814267-6F4A-7AA5-A85D-E4B84489A5CA}" dt="2026-06-19T19:27:25.017" v="39"/>
        <pc:sldMasterMkLst>
          <pc:docMk/>
          <pc:sldMasterMk cId="4211482922" sldId="2147483721"/>
        </pc:sldMasterMkLst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2169476502" sldId="2147483710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3407288765" sldId="2147483711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3013982219" sldId="2147483712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3910319171" sldId="2147483713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110685854" sldId="2147483714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3019808666" sldId="2147483715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3128273144" sldId="2147483716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3364926088" sldId="2147483717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4275022135" sldId="2147483718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1648895867" sldId="2147483719"/>
          </pc:sldLayoutMkLst>
        </pc:sldLayoutChg>
        <pc:sldLayoutChg chg="add">
          <pc:chgData name="Yasir Hanif (2516965)" userId="S::2516965@student.uwtsd.ac.uk::161b8302-9c78-4563-8399-88332c9ab084" providerId="AD" clId="Web-{BB814267-6F4A-7AA5-A85D-E4B84489A5CA}" dt="2026-06-19T19:27:25.017" v="39"/>
          <pc:sldLayoutMkLst>
            <pc:docMk/>
            <pc:sldMasterMk cId="4211482922" sldId="2147483721"/>
            <pc:sldLayoutMk cId="3687938423" sldId="2147483720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0C414A-A233-4888-B5B9-171DF21B53D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3F3A223-FE63-48C4-88FC-4D085F60EF33}">
      <dgm:prSet/>
      <dgm:spPr/>
      <dgm:t>
        <a:bodyPr/>
        <a:lstStyle/>
        <a:p>
          <a:r>
            <a:rPr lang="en-GB"/>
            <a:t>LTD Limited Company.</a:t>
          </a:r>
          <a:endParaRPr lang="en-US"/>
        </a:p>
      </dgm:t>
    </dgm:pt>
    <dgm:pt modelId="{C635D0CE-59CC-4882-92D8-A34ECCBB427D}" type="parTrans" cxnId="{7D4483DC-8FB0-41B0-984B-1F17DD00F208}">
      <dgm:prSet/>
      <dgm:spPr/>
      <dgm:t>
        <a:bodyPr/>
        <a:lstStyle/>
        <a:p>
          <a:endParaRPr lang="en-US"/>
        </a:p>
      </dgm:t>
    </dgm:pt>
    <dgm:pt modelId="{4BEDE170-F159-47EC-A390-A590039DCD34}" type="sibTrans" cxnId="{7D4483DC-8FB0-41B0-984B-1F17DD00F208}">
      <dgm:prSet/>
      <dgm:spPr/>
      <dgm:t>
        <a:bodyPr/>
        <a:lstStyle/>
        <a:p>
          <a:endParaRPr lang="en-US"/>
        </a:p>
      </dgm:t>
    </dgm:pt>
    <dgm:pt modelId="{61833B84-7D7E-4D1D-A454-D16405B56ECE}">
      <dgm:prSet/>
      <dgm:spPr/>
      <dgm:t>
        <a:bodyPr/>
        <a:lstStyle/>
        <a:p>
          <a:r>
            <a:rPr lang="en-GB"/>
            <a:t>Shareholders have limited liability.</a:t>
          </a:r>
          <a:endParaRPr lang="en-US"/>
        </a:p>
      </dgm:t>
    </dgm:pt>
    <dgm:pt modelId="{ED80E8F2-E379-402A-B006-5C7A21273E4F}" type="parTrans" cxnId="{D0CD5AE7-148D-45A8-9790-A2D9A0C77940}">
      <dgm:prSet/>
      <dgm:spPr/>
      <dgm:t>
        <a:bodyPr/>
        <a:lstStyle/>
        <a:p>
          <a:endParaRPr lang="en-US"/>
        </a:p>
      </dgm:t>
    </dgm:pt>
    <dgm:pt modelId="{4E85FA7C-AF26-441A-8676-C7AE1F2DC7EE}" type="sibTrans" cxnId="{D0CD5AE7-148D-45A8-9790-A2D9A0C77940}">
      <dgm:prSet/>
      <dgm:spPr/>
      <dgm:t>
        <a:bodyPr/>
        <a:lstStyle/>
        <a:p>
          <a:endParaRPr lang="en-US"/>
        </a:p>
      </dgm:t>
    </dgm:pt>
    <dgm:pt modelId="{0C8359A5-CF55-4BA6-B9F8-0C222D16EEDC}">
      <dgm:prSet/>
      <dgm:spPr/>
      <dgm:t>
        <a:bodyPr/>
        <a:lstStyle/>
        <a:p>
          <a:r>
            <a:rPr lang="en-GB"/>
            <a:t>Personal assets are protected.</a:t>
          </a:r>
          <a:endParaRPr lang="en-US"/>
        </a:p>
      </dgm:t>
    </dgm:pt>
    <dgm:pt modelId="{53EB1FCB-F031-4E1D-A55A-DDC316D1B6A3}" type="parTrans" cxnId="{C4DD46B1-A520-448A-8480-C236E4E04C61}">
      <dgm:prSet/>
      <dgm:spPr/>
      <dgm:t>
        <a:bodyPr/>
        <a:lstStyle/>
        <a:p>
          <a:endParaRPr lang="en-US"/>
        </a:p>
      </dgm:t>
    </dgm:pt>
    <dgm:pt modelId="{F9473511-D992-449A-B8F6-B12B9B6205AC}" type="sibTrans" cxnId="{C4DD46B1-A520-448A-8480-C236E4E04C61}">
      <dgm:prSet/>
      <dgm:spPr/>
      <dgm:t>
        <a:bodyPr/>
        <a:lstStyle/>
        <a:p>
          <a:endParaRPr lang="en-US"/>
        </a:p>
      </dgm:t>
    </dgm:pt>
    <dgm:pt modelId="{7585B048-2425-4007-8BF9-327F38B17632}">
      <dgm:prSet/>
      <dgm:spPr/>
      <dgm:t>
        <a:bodyPr/>
        <a:lstStyle/>
        <a:p>
          <a:r>
            <a:rPr lang="en-GB"/>
            <a:t>Supports future business growth and investment.</a:t>
          </a:r>
          <a:endParaRPr lang="en-US"/>
        </a:p>
      </dgm:t>
    </dgm:pt>
    <dgm:pt modelId="{FD7B1374-7282-452D-ACA9-FA311A3FEA47}" type="parTrans" cxnId="{AF2AF83D-99D7-4803-9057-6CF75148C321}">
      <dgm:prSet/>
      <dgm:spPr/>
      <dgm:t>
        <a:bodyPr/>
        <a:lstStyle/>
        <a:p>
          <a:endParaRPr lang="en-US"/>
        </a:p>
      </dgm:t>
    </dgm:pt>
    <dgm:pt modelId="{38CBD97A-E93D-440E-82D1-859D72AD9238}" type="sibTrans" cxnId="{AF2AF83D-99D7-4803-9057-6CF75148C321}">
      <dgm:prSet/>
      <dgm:spPr/>
      <dgm:t>
        <a:bodyPr/>
        <a:lstStyle/>
        <a:p>
          <a:endParaRPr lang="en-US"/>
        </a:p>
      </dgm:t>
    </dgm:pt>
    <dgm:pt modelId="{C100A5EB-99D5-44A3-9436-6FCB2685E335}">
      <dgm:prSet/>
      <dgm:spPr/>
      <dgm:t>
        <a:bodyPr/>
        <a:lstStyle/>
        <a:p>
          <a:r>
            <a:rPr lang="en-GB"/>
            <a:t>(Tennent and Friend, 2005, p.256)</a:t>
          </a:r>
          <a:endParaRPr lang="en-US"/>
        </a:p>
      </dgm:t>
    </dgm:pt>
    <dgm:pt modelId="{644CD619-6F24-4C58-9E55-49AD75A4D37E}" type="parTrans" cxnId="{773BE4BC-3200-4E9C-8B93-15462EFFCF6D}">
      <dgm:prSet/>
      <dgm:spPr/>
      <dgm:t>
        <a:bodyPr/>
        <a:lstStyle/>
        <a:p>
          <a:endParaRPr lang="en-US"/>
        </a:p>
      </dgm:t>
    </dgm:pt>
    <dgm:pt modelId="{12737CD2-88E3-470F-9FDA-35E56CC5A195}" type="sibTrans" cxnId="{773BE4BC-3200-4E9C-8B93-15462EFFCF6D}">
      <dgm:prSet/>
      <dgm:spPr/>
      <dgm:t>
        <a:bodyPr/>
        <a:lstStyle/>
        <a:p>
          <a:endParaRPr lang="en-US"/>
        </a:p>
      </dgm:t>
    </dgm:pt>
    <dgm:pt modelId="{4335EC4C-298A-4ECF-9BE4-38DB85C2CD29}" type="pres">
      <dgm:prSet presAssocID="{A70C414A-A233-4888-B5B9-171DF21B53DA}" presName="vert0" presStyleCnt="0">
        <dgm:presLayoutVars>
          <dgm:dir/>
          <dgm:animOne val="branch"/>
          <dgm:animLvl val="lvl"/>
        </dgm:presLayoutVars>
      </dgm:prSet>
      <dgm:spPr/>
    </dgm:pt>
    <dgm:pt modelId="{E1233459-66F2-4495-9A62-037C66CEA0CB}" type="pres">
      <dgm:prSet presAssocID="{F3F3A223-FE63-48C4-88FC-4D085F60EF33}" presName="thickLine" presStyleLbl="alignNode1" presStyleIdx="0" presStyleCnt="5"/>
      <dgm:spPr/>
    </dgm:pt>
    <dgm:pt modelId="{587F7170-B8E7-4BA4-B7A9-51B6568B7B9D}" type="pres">
      <dgm:prSet presAssocID="{F3F3A223-FE63-48C4-88FC-4D085F60EF33}" presName="horz1" presStyleCnt="0"/>
      <dgm:spPr/>
    </dgm:pt>
    <dgm:pt modelId="{B3159E7E-3F1D-4549-9275-FEBCC389CE3D}" type="pres">
      <dgm:prSet presAssocID="{F3F3A223-FE63-48C4-88FC-4D085F60EF33}" presName="tx1" presStyleLbl="revTx" presStyleIdx="0" presStyleCnt="5"/>
      <dgm:spPr/>
    </dgm:pt>
    <dgm:pt modelId="{48BE6ED5-F794-43A7-92EA-F79049A5FF9A}" type="pres">
      <dgm:prSet presAssocID="{F3F3A223-FE63-48C4-88FC-4D085F60EF33}" presName="vert1" presStyleCnt="0"/>
      <dgm:spPr/>
    </dgm:pt>
    <dgm:pt modelId="{C40C419E-4CD3-4AB0-93ED-CEFA0D39B492}" type="pres">
      <dgm:prSet presAssocID="{61833B84-7D7E-4D1D-A454-D16405B56ECE}" presName="thickLine" presStyleLbl="alignNode1" presStyleIdx="1" presStyleCnt="5"/>
      <dgm:spPr/>
    </dgm:pt>
    <dgm:pt modelId="{0CE2DB9F-4D97-4947-B03B-EAC8AC41A1BD}" type="pres">
      <dgm:prSet presAssocID="{61833B84-7D7E-4D1D-A454-D16405B56ECE}" presName="horz1" presStyleCnt="0"/>
      <dgm:spPr/>
    </dgm:pt>
    <dgm:pt modelId="{483E831F-CF41-449D-98AE-B30C50814561}" type="pres">
      <dgm:prSet presAssocID="{61833B84-7D7E-4D1D-A454-D16405B56ECE}" presName="tx1" presStyleLbl="revTx" presStyleIdx="1" presStyleCnt="5"/>
      <dgm:spPr/>
    </dgm:pt>
    <dgm:pt modelId="{0966A45D-265B-47A7-9F56-EC65B9DE4263}" type="pres">
      <dgm:prSet presAssocID="{61833B84-7D7E-4D1D-A454-D16405B56ECE}" presName="vert1" presStyleCnt="0"/>
      <dgm:spPr/>
    </dgm:pt>
    <dgm:pt modelId="{56CC7778-8587-4027-876A-A67934F647D8}" type="pres">
      <dgm:prSet presAssocID="{0C8359A5-CF55-4BA6-B9F8-0C222D16EEDC}" presName="thickLine" presStyleLbl="alignNode1" presStyleIdx="2" presStyleCnt="5"/>
      <dgm:spPr/>
    </dgm:pt>
    <dgm:pt modelId="{C71B41D0-3569-4185-B574-68DA1F8EDBA6}" type="pres">
      <dgm:prSet presAssocID="{0C8359A5-CF55-4BA6-B9F8-0C222D16EEDC}" presName="horz1" presStyleCnt="0"/>
      <dgm:spPr/>
    </dgm:pt>
    <dgm:pt modelId="{07784CF0-DE80-4765-8D30-3DFC2E6FF0D3}" type="pres">
      <dgm:prSet presAssocID="{0C8359A5-CF55-4BA6-B9F8-0C222D16EEDC}" presName="tx1" presStyleLbl="revTx" presStyleIdx="2" presStyleCnt="5"/>
      <dgm:spPr/>
    </dgm:pt>
    <dgm:pt modelId="{6977914C-300F-458E-A0A9-8E6D40F77FBC}" type="pres">
      <dgm:prSet presAssocID="{0C8359A5-CF55-4BA6-B9F8-0C222D16EEDC}" presName="vert1" presStyleCnt="0"/>
      <dgm:spPr/>
    </dgm:pt>
    <dgm:pt modelId="{9F63270A-4458-4637-9C28-84ED6753EAE4}" type="pres">
      <dgm:prSet presAssocID="{7585B048-2425-4007-8BF9-327F38B17632}" presName="thickLine" presStyleLbl="alignNode1" presStyleIdx="3" presStyleCnt="5"/>
      <dgm:spPr/>
    </dgm:pt>
    <dgm:pt modelId="{0895374A-8137-4159-BEDE-AFFBFD8E1BF9}" type="pres">
      <dgm:prSet presAssocID="{7585B048-2425-4007-8BF9-327F38B17632}" presName="horz1" presStyleCnt="0"/>
      <dgm:spPr/>
    </dgm:pt>
    <dgm:pt modelId="{F197FED4-6BD1-4A47-8E49-A6B90359772F}" type="pres">
      <dgm:prSet presAssocID="{7585B048-2425-4007-8BF9-327F38B17632}" presName="tx1" presStyleLbl="revTx" presStyleIdx="3" presStyleCnt="5"/>
      <dgm:spPr/>
    </dgm:pt>
    <dgm:pt modelId="{E3ABD985-1147-4FA9-8FE7-3212430F58B7}" type="pres">
      <dgm:prSet presAssocID="{7585B048-2425-4007-8BF9-327F38B17632}" presName="vert1" presStyleCnt="0"/>
      <dgm:spPr/>
    </dgm:pt>
    <dgm:pt modelId="{A566BB48-E145-4FEC-B178-9A8034E71229}" type="pres">
      <dgm:prSet presAssocID="{C100A5EB-99D5-44A3-9436-6FCB2685E335}" presName="thickLine" presStyleLbl="alignNode1" presStyleIdx="4" presStyleCnt="5"/>
      <dgm:spPr/>
    </dgm:pt>
    <dgm:pt modelId="{CE0A8E69-20AD-4AFD-8650-BFDD6BAB862F}" type="pres">
      <dgm:prSet presAssocID="{C100A5EB-99D5-44A3-9436-6FCB2685E335}" presName="horz1" presStyleCnt="0"/>
      <dgm:spPr/>
    </dgm:pt>
    <dgm:pt modelId="{E63A64AF-3386-4741-9B83-355F7EA2A833}" type="pres">
      <dgm:prSet presAssocID="{C100A5EB-99D5-44A3-9436-6FCB2685E335}" presName="tx1" presStyleLbl="revTx" presStyleIdx="4" presStyleCnt="5"/>
      <dgm:spPr/>
    </dgm:pt>
    <dgm:pt modelId="{33E7C288-B4B1-4332-9174-C678A801591B}" type="pres">
      <dgm:prSet presAssocID="{C100A5EB-99D5-44A3-9436-6FCB2685E335}" presName="vert1" presStyleCnt="0"/>
      <dgm:spPr/>
    </dgm:pt>
  </dgm:ptLst>
  <dgm:cxnLst>
    <dgm:cxn modelId="{AF2AF83D-99D7-4803-9057-6CF75148C321}" srcId="{A70C414A-A233-4888-B5B9-171DF21B53DA}" destId="{7585B048-2425-4007-8BF9-327F38B17632}" srcOrd="3" destOrd="0" parTransId="{FD7B1374-7282-452D-ACA9-FA311A3FEA47}" sibTransId="{38CBD97A-E93D-440E-82D1-859D72AD9238}"/>
    <dgm:cxn modelId="{1FA43876-5BE4-457B-B886-6D259E784F76}" type="presOf" srcId="{0C8359A5-CF55-4BA6-B9F8-0C222D16EEDC}" destId="{07784CF0-DE80-4765-8D30-3DFC2E6FF0D3}" srcOrd="0" destOrd="0" presId="urn:microsoft.com/office/officeart/2008/layout/LinedList"/>
    <dgm:cxn modelId="{5FEA3E85-66CE-4D83-A46D-BFDB4FF020D2}" type="presOf" srcId="{F3F3A223-FE63-48C4-88FC-4D085F60EF33}" destId="{B3159E7E-3F1D-4549-9275-FEBCC389CE3D}" srcOrd="0" destOrd="0" presId="urn:microsoft.com/office/officeart/2008/layout/LinedList"/>
    <dgm:cxn modelId="{4B5F779C-9E6F-4009-866A-FEC436DE8669}" type="presOf" srcId="{A70C414A-A233-4888-B5B9-171DF21B53DA}" destId="{4335EC4C-298A-4ECF-9BE4-38DB85C2CD29}" srcOrd="0" destOrd="0" presId="urn:microsoft.com/office/officeart/2008/layout/LinedList"/>
    <dgm:cxn modelId="{C4DD46B1-A520-448A-8480-C236E4E04C61}" srcId="{A70C414A-A233-4888-B5B9-171DF21B53DA}" destId="{0C8359A5-CF55-4BA6-B9F8-0C222D16EEDC}" srcOrd="2" destOrd="0" parTransId="{53EB1FCB-F031-4E1D-A55A-DDC316D1B6A3}" sibTransId="{F9473511-D992-449A-B8F6-B12B9B6205AC}"/>
    <dgm:cxn modelId="{773BE4BC-3200-4E9C-8B93-15462EFFCF6D}" srcId="{A70C414A-A233-4888-B5B9-171DF21B53DA}" destId="{C100A5EB-99D5-44A3-9436-6FCB2685E335}" srcOrd="4" destOrd="0" parTransId="{644CD619-6F24-4C58-9E55-49AD75A4D37E}" sibTransId="{12737CD2-88E3-470F-9FDA-35E56CC5A195}"/>
    <dgm:cxn modelId="{A9826BCB-2767-45AB-B917-3B7A199B80A2}" type="presOf" srcId="{7585B048-2425-4007-8BF9-327F38B17632}" destId="{F197FED4-6BD1-4A47-8E49-A6B90359772F}" srcOrd="0" destOrd="0" presId="urn:microsoft.com/office/officeart/2008/layout/LinedList"/>
    <dgm:cxn modelId="{D9B1D7CD-03CC-4495-B5B5-3D4A0AFFCC15}" type="presOf" srcId="{C100A5EB-99D5-44A3-9436-6FCB2685E335}" destId="{E63A64AF-3386-4741-9B83-355F7EA2A833}" srcOrd="0" destOrd="0" presId="urn:microsoft.com/office/officeart/2008/layout/LinedList"/>
    <dgm:cxn modelId="{7D4483DC-8FB0-41B0-984B-1F17DD00F208}" srcId="{A70C414A-A233-4888-B5B9-171DF21B53DA}" destId="{F3F3A223-FE63-48C4-88FC-4D085F60EF33}" srcOrd="0" destOrd="0" parTransId="{C635D0CE-59CC-4882-92D8-A34ECCBB427D}" sibTransId="{4BEDE170-F159-47EC-A390-A590039DCD34}"/>
    <dgm:cxn modelId="{834AFCE4-5BE5-4B37-B06C-1E579AF28FF1}" type="presOf" srcId="{61833B84-7D7E-4D1D-A454-D16405B56ECE}" destId="{483E831F-CF41-449D-98AE-B30C50814561}" srcOrd="0" destOrd="0" presId="urn:microsoft.com/office/officeart/2008/layout/LinedList"/>
    <dgm:cxn modelId="{D0CD5AE7-148D-45A8-9790-A2D9A0C77940}" srcId="{A70C414A-A233-4888-B5B9-171DF21B53DA}" destId="{61833B84-7D7E-4D1D-A454-D16405B56ECE}" srcOrd="1" destOrd="0" parTransId="{ED80E8F2-E379-402A-B006-5C7A21273E4F}" sibTransId="{4E85FA7C-AF26-441A-8676-C7AE1F2DC7EE}"/>
    <dgm:cxn modelId="{D6BC3841-D072-487D-85A0-C448E356F398}" type="presParOf" srcId="{4335EC4C-298A-4ECF-9BE4-38DB85C2CD29}" destId="{E1233459-66F2-4495-9A62-037C66CEA0CB}" srcOrd="0" destOrd="0" presId="urn:microsoft.com/office/officeart/2008/layout/LinedList"/>
    <dgm:cxn modelId="{E496B1C5-323A-4349-97FD-7C0AB0DD938E}" type="presParOf" srcId="{4335EC4C-298A-4ECF-9BE4-38DB85C2CD29}" destId="{587F7170-B8E7-4BA4-B7A9-51B6568B7B9D}" srcOrd="1" destOrd="0" presId="urn:microsoft.com/office/officeart/2008/layout/LinedList"/>
    <dgm:cxn modelId="{D4BF66B0-C249-40BC-ACC3-2909E95BBCC2}" type="presParOf" srcId="{587F7170-B8E7-4BA4-B7A9-51B6568B7B9D}" destId="{B3159E7E-3F1D-4549-9275-FEBCC389CE3D}" srcOrd="0" destOrd="0" presId="urn:microsoft.com/office/officeart/2008/layout/LinedList"/>
    <dgm:cxn modelId="{AF6756C3-05AD-4215-B596-F5E1A5684B91}" type="presParOf" srcId="{587F7170-B8E7-4BA4-B7A9-51B6568B7B9D}" destId="{48BE6ED5-F794-43A7-92EA-F79049A5FF9A}" srcOrd="1" destOrd="0" presId="urn:microsoft.com/office/officeart/2008/layout/LinedList"/>
    <dgm:cxn modelId="{981B0E14-BA84-4BC4-A068-9A8361AC45A7}" type="presParOf" srcId="{4335EC4C-298A-4ECF-9BE4-38DB85C2CD29}" destId="{C40C419E-4CD3-4AB0-93ED-CEFA0D39B492}" srcOrd="2" destOrd="0" presId="urn:microsoft.com/office/officeart/2008/layout/LinedList"/>
    <dgm:cxn modelId="{99204354-5253-486C-B3B6-09D3E820F57E}" type="presParOf" srcId="{4335EC4C-298A-4ECF-9BE4-38DB85C2CD29}" destId="{0CE2DB9F-4D97-4947-B03B-EAC8AC41A1BD}" srcOrd="3" destOrd="0" presId="urn:microsoft.com/office/officeart/2008/layout/LinedList"/>
    <dgm:cxn modelId="{DE6DB2EF-F77B-495D-A831-CD16F03AA523}" type="presParOf" srcId="{0CE2DB9F-4D97-4947-B03B-EAC8AC41A1BD}" destId="{483E831F-CF41-449D-98AE-B30C50814561}" srcOrd="0" destOrd="0" presId="urn:microsoft.com/office/officeart/2008/layout/LinedList"/>
    <dgm:cxn modelId="{806652CE-9BEE-4DFC-8E15-C8DFD145AB0E}" type="presParOf" srcId="{0CE2DB9F-4D97-4947-B03B-EAC8AC41A1BD}" destId="{0966A45D-265B-47A7-9F56-EC65B9DE4263}" srcOrd="1" destOrd="0" presId="urn:microsoft.com/office/officeart/2008/layout/LinedList"/>
    <dgm:cxn modelId="{CF676AEE-83CD-40C8-9238-03BEB8700981}" type="presParOf" srcId="{4335EC4C-298A-4ECF-9BE4-38DB85C2CD29}" destId="{56CC7778-8587-4027-876A-A67934F647D8}" srcOrd="4" destOrd="0" presId="urn:microsoft.com/office/officeart/2008/layout/LinedList"/>
    <dgm:cxn modelId="{380B4A5C-DA99-46C8-A346-9830DD6A20BB}" type="presParOf" srcId="{4335EC4C-298A-4ECF-9BE4-38DB85C2CD29}" destId="{C71B41D0-3569-4185-B574-68DA1F8EDBA6}" srcOrd="5" destOrd="0" presId="urn:microsoft.com/office/officeart/2008/layout/LinedList"/>
    <dgm:cxn modelId="{06A21ED7-C6F0-4E4E-BB83-D52D4189D2F1}" type="presParOf" srcId="{C71B41D0-3569-4185-B574-68DA1F8EDBA6}" destId="{07784CF0-DE80-4765-8D30-3DFC2E6FF0D3}" srcOrd="0" destOrd="0" presId="urn:microsoft.com/office/officeart/2008/layout/LinedList"/>
    <dgm:cxn modelId="{B9A8E8D5-5D66-4D25-B564-296AA03B53CD}" type="presParOf" srcId="{C71B41D0-3569-4185-B574-68DA1F8EDBA6}" destId="{6977914C-300F-458E-A0A9-8E6D40F77FBC}" srcOrd="1" destOrd="0" presId="urn:microsoft.com/office/officeart/2008/layout/LinedList"/>
    <dgm:cxn modelId="{A904E862-0FD5-485E-A494-322A49C22EFD}" type="presParOf" srcId="{4335EC4C-298A-4ECF-9BE4-38DB85C2CD29}" destId="{9F63270A-4458-4637-9C28-84ED6753EAE4}" srcOrd="6" destOrd="0" presId="urn:microsoft.com/office/officeart/2008/layout/LinedList"/>
    <dgm:cxn modelId="{4B61DFDE-9F06-4EB3-BA70-4E7CE622D518}" type="presParOf" srcId="{4335EC4C-298A-4ECF-9BE4-38DB85C2CD29}" destId="{0895374A-8137-4159-BEDE-AFFBFD8E1BF9}" srcOrd="7" destOrd="0" presId="urn:microsoft.com/office/officeart/2008/layout/LinedList"/>
    <dgm:cxn modelId="{ED164B87-6993-4E18-BFDD-F3FBF18F73BF}" type="presParOf" srcId="{0895374A-8137-4159-BEDE-AFFBFD8E1BF9}" destId="{F197FED4-6BD1-4A47-8E49-A6B90359772F}" srcOrd="0" destOrd="0" presId="urn:microsoft.com/office/officeart/2008/layout/LinedList"/>
    <dgm:cxn modelId="{7185D321-79D9-417B-83E7-DF6270A76C88}" type="presParOf" srcId="{0895374A-8137-4159-BEDE-AFFBFD8E1BF9}" destId="{E3ABD985-1147-4FA9-8FE7-3212430F58B7}" srcOrd="1" destOrd="0" presId="urn:microsoft.com/office/officeart/2008/layout/LinedList"/>
    <dgm:cxn modelId="{6295C58B-41D1-4C2E-B54D-1637AB7FA3AF}" type="presParOf" srcId="{4335EC4C-298A-4ECF-9BE4-38DB85C2CD29}" destId="{A566BB48-E145-4FEC-B178-9A8034E71229}" srcOrd="8" destOrd="0" presId="urn:microsoft.com/office/officeart/2008/layout/LinedList"/>
    <dgm:cxn modelId="{1D4609CF-9D38-44AF-B558-B3D3DD78447A}" type="presParOf" srcId="{4335EC4C-298A-4ECF-9BE4-38DB85C2CD29}" destId="{CE0A8E69-20AD-4AFD-8650-BFDD6BAB862F}" srcOrd="9" destOrd="0" presId="urn:microsoft.com/office/officeart/2008/layout/LinedList"/>
    <dgm:cxn modelId="{553FF448-21FD-4590-B941-9BC1B8843E4C}" type="presParOf" srcId="{CE0A8E69-20AD-4AFD-8650-BFDD6BAB862F}" destId="{E63A64AF-3386-4741-9B83-355F7EA2A833}" srcOrd="0" destOrd="0" presId="urn:microsoft.com/office/officeart/2008/layout/LinedList"/>
    <dgm:cxn modelId="{43140E20-D911-4D95-9523-EE519DE0EAA2}" type="presParOf" srcId="{CE0A8E69-20AD-4AFD-8650-BFDD6BAB862F}" destId="{33E7C288-B4B1-4332-9174-C678A801591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B54E44-F19B-4818-9FBC-16836758649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6E0F616-7AD9-4C7A-8E16-50FE3ADF9E20}">
      <dgm:prSet/>
      <dgm:spPr/>
      <dgm:t>
        <a:bodyPr/>
        <a:lstStyle/>
        <a:p>
          <a:r>
            <a:rPr lang="en-GB"/>
            <a:t>Start-up cost £17,000.GOV.UK (2025)</a:t>
          </a:r>
          <a:endParaRPr lang="en-US"/>
        </a:p>
      </dgm:t>
    </dgm:pt>
    <dgm:pt modelId="{3415E3BB-843B-47F5-B8EB-27138078AA36}" type="parTrans" cxnId="{C7E8CFBE-BDC3-47FC-A881-F36D554F64F3}">
      <dgm:prSet/>
      <dgm:spPr/>
      <dgm:t>
        <a:bodyPr/>
        <a:lstStyle/>
        <a:p>
          <a:endParaRPr lang="en-US"/>
        </a:p>
      </dgm:t>
    </dgm:pt>
    <dgm:pt modelId="{B0230087-2AD1-44BB-8907-BE18674668C3}" type="sibTrans" cxnId="{C7E8CFBE-BDC3-47FC-A881-F36D554F64F3}">
      <dgm:prSet/>
      <dgm:spPr/>
      <dgm:t>
        <a:bodyPr/>
        <a:lstStyle/>
        <a:p>
          <a:endParaRPr lang="en-US"/>
        </a:p>
      </dgm:t>
    </dgm:pt>
    <dgm:pt modelId="{4C140337-B10C-496F-A3C0-C2EA79057F10}">
      <dgm:prSet/>
      <dgm:spPr/>
      <dgm:t>
        <a:bodyPr/>
        <a:lstStyle/>
        <a:p>
          <a:r>
            <a:rPr lang="en-GB"/>
            <a:t>Funding £17,000 government start up loan. </a:t>
          </a:r>
          <a:endParaRPr lang="en-US"/>
        </a:p>
      </dgm:t>
    </dgm:pt>
    <dgm:pt modelId="{48A8B2D1-D333-47EB-8389-C9C070AFE8ED}" type="parTrans" cxnId="{112BB8B0-B5CF-45E6-9A1E-FA00392E1344}">
      <dgm:prSet/>
      <dgm:spPr/>
      <dgm:t>
        <a:bodyPr/>
        <a:lstStyle/>
        <a:p>
          <a:endParaRPr lang="en-US"/>
        </a:p>
      </dgm:t>
    </dgm:pt>
    <dgm:pt modelId="{AD49A354-553A-4F1D-B249-57F673ED6438}" type="sibTrans" cxnId="{112BB8B0-B5CF-45E6-9A1E-FA00392E1344}">
      <dgm:prSet/>
      <dgm:spPr/>
      <dgm:t>
        <a:bodyPr/>
        <a:lstStyle/>
        <a:p>
          <a:endParaRPr lang="en-US"/>
        </a:p>
      </dgm:t>
    </dgm:pt>
    <dgm:pt modelId="{657F6E82-DDCC-4F70-9BEA-CF361858290D}">
      <dgm:prSet/>
      <dgm:spPr/>
      <dgm:t>
        <a:bodyPr/>
        <a:lstStyle/>
        <a:p>
          <a:r>
            <a:rPr lang="en-GB"/>
            <a:t>Fixed Monthly cost:£1198</a:t>
          </a:r>
          <a:endParaRPr lang="en-US"/>
        </a:p>
      </dgm:t>
    </dgm:pt>
    <dgm:pt modelId="{C2A3665D-66E9-466E-BD9F-419BD428CCCC}" type="parTrans" cxnId="{F0A87A57-E9C0-4F32-9782-1DBEC21D965B}">
      <dgm:prSet/>
      <dgm:spPr/>
      <dgm:t>
        <a:bodyPr/>
        <a:lstStyle/>
        <a:p>
          <a:endParaRPr lang="en-US"/>
        </a:p>
      </dgm:t>
    </dgm:pt>
    <dgm:pt modelId="{E40549A7-5E75-48ED-B36C-45C3BAF25CB3}" type="sibTrans" cxnId="{F0A87A57-E9C0-4F32-9782-1DBEC21D965B}">
      <dgm:prSet/>
      <dgm:spPr/>
      <dgm:t>
        <a:bodyPr/>
        <a:lstStyle/>
        <a:p>
          <a:endParaRPr lang="en-US"/>
        </a:p>
      </dgm:t>
    </dgm:pt>
    <dgm:pt modelId="{B2E6B968-F6F7-4FCA-B2C6-7BECBFC8BC02}">
      <dgm:prSet/>
      <dgm:spPr/>
      <dgm:t>
        <a:bodyPr/>
        <a:lstStyle/>
        <a:p>
          <a:r>
            <a:rPr lang="en-GB"/>
            <a:t>Variable costs: £5000-£19400 per month</a:t>
          </a:r>
          <a:endParaRPr lang="en-US"/>
        </a:p>
      </dgm:t>
    </dgm:pt>
    <dgm:pt modelId="{DE847D64-6C2E-45E5-9166-40367867E809}" type="parTrans" cxnId="{1AE55457-0BC8-4B30-B3FD-8160F7BF5276}">
      <dgm:prSet/>
      <dgm:spPr/>
      <dgm:t>
        <a:bodyPr/>
        <a:lstStyle/>
        <a:p>
          <a:endParaRPr lang="en-US"/>
        </a:p>
      </dgm:t>
    </dgm:pt>
    <dgm:pt modelId="{71BE891A-4820-4860-82BD-29EAEB5BB05A}" type="sibTrans" cxnId="{1AE55457-0BC8-4B30-B3FD-8160F7BF5276}">
      <dgm:prSet/>
      <dgm:spPr/>
      <dgm:t>
        <a:bodyPr/>
        <a:lstStyle/>
        <a:p>
          <a:endParaRPr lang="en-US"/>
        </a:p>
      </dgm:t>
    </dgm:pt>
    <dgm:pt modelId="{ED9B1C3E-7E35-4350-993C-514FAC568815}">
      <dgm:prSet/>
      <dgm:spPr/>
      <dgm:t>
        <a:bodyPr/>
        <a:lstStyle/>
        <a:p>
          <a:r>
            <a:rPr lang="en-GB"/>
            <a:t>Financial forecast: 12-month cash flow forecast prepared.</a:t>
          </a:r>
          <a:endParaRPr lang="en-US"/>
        </a:p>
      </dgm:t>
    </dgm:pt>
    <dgm:pt modelId="{019947A9-2092-4989-9B85-3A8699988EF5}" type="parTrans" cxnId="{D8AA1E44-DB89-4A15-B312-0DD8A8CCD3E1}">
      <dgm:prSet/>
      <dgm:spPr/>
      <dgm:t>
        <a:bodyPr/>
        <a:lstStyle/>
        <a:p>
          <a:endParaRPr lang="en-US"/>
        </a:p>
      </dgm:t>
    </dgm:pt>
    <dgm:pt modelId="{903382AA-E70E-485C-9AF7-83191286FE1B}" type="sibTrans" cxnId="{D8AA1E44-DB89-4A15-B312-0DD8A8CCD3E1}">
      <dgm:prSet/>
      <dgm:spPr/>
      <dgm:t>
        <a:bodyPr/>
        <a:lstStyle/>
        <a:p>
          <a:endParaRPr lang="en-US"/>
        </a:p>
      </dgm:t>
    </dgm:pt>
    <dgm:pt modelId="{67990820-997D-47D7-A8C5-053440FE34BD}">
      <dgm:prSet/>
      <dgm:spPr/>
      <dgm:t>
        <a:bodyPr/>
        <a:lstStyle/>
        <a:p>
          <a:r>
            <a:rPr lang="en-GB"/>
            <a:t>Net cash flow £131,453.60</a:t>
          </a:r>
          <a:endParaRPr lang="en-US"/>
        </a:p>
      </dgm:t>
    </dgm:pt>
    <dgm:pt modelId="{8C2C8278-A0EC-4795-86A7-2A02FDAB0C89}" type="parTrans" cxnId="{5DAC189E-7F2F-4639-9379-D218CB29D1BC}">
      <dgm:prSet/>
      <dgm:spPr/>
      <dgm:t>
        <a:bodyPr/>
        <a:lstStyle/>
        <a:p>
          <a:endParaRPr lang="en-US"/>
        </a:p>
      </dgm:t>
    </dgm:pt>
    <dgm:pt modelId="{D5AA6FD1-78E4-4014-92A3-D8B97BF58490}" type="sibTrans" cxnId="{5DAC189E-7F2F-4639-9379-D218CB29D1BC}">
      <dgm:prSet/>
      <dgm:spPr/>
      <dgm:t>
        <a:bodyPr/>
        <a:lstStyle/>
        <a:p>
          <a:endParaRPr lang="en-US"/>
        </a:p>
      </dgm:t>
    </dgm:pt>
    <dgm:pt modelId="{DB298BE8-4E4B-49ED-BB0B-C4E9FAB97764}">
      <dgm:prSet/>
      <dgm:spPr/>
      <dgm:t>
        <a:bodyPr/>
        <a:lstStyle/>
        <a:p>
          <a:r>
            <a:rPr lang="en-GB"/>
            <a:t>(Enriquez-Diaz and Castro-Santos, 2021, pp.13).</a:t>
          </a:r>
          <a:endParaRPr lang="en-US"/>
        </a:p>
      </dgm:t>
    </dgm:pt>
    <dgm:pt modelId="{14841BE1-ABF1-4160-8081-17724DB307D8}" type="parTrans" cxnId="{11114DF6-4742-42B9-A5AC-1FB0A4972D6B}">
      <dgm:prSet/>
      <dgm:spPr/>
      <dgm:t>
        <a:bodyPr/>
        <a:lstStyle/>
        <a:p>
          <a:endParaRPr lang="en-US"/>
        </a:p>
      </dgm:t>
    </dgm:pt>
    <dgm:pt modelId="{CF1D577C-7101-4BA8-8839-9FFCDC6E6CAF}" type="sibTrans" cxnId="{11114DF6-4742-42B9-A5AC-1FB0A4972D6B}">
      <dgm:prSet/>
      <dgm:spPr/>
      <dgm:t>
        <a:bodyPr/>
        <a:lstStyle/>
        <a:p>
          <a:endParaRPr lang="en-US"/>
        </a:p>
      </dgm:t>
    </dgm:pt>
    <dgm:pt modelId="{1E207485-41B6-4C6B-B8C7-3497210CE738}" type="pres">
      <dgm:prSet presAssocID="{C4B54E44-F19B-4818-9FBC-16836758649B}" presName="vert0" presStyleCnt="0">
        <dgm:presLayoutVars>
          <dgm:dir/>
          <dgm:animOne val="branch"/>
          <dgm:animLvl val="lvl"/>
        </dgm:presLayoutVars>
      </dgm:prSet>
      <dgm:spPr/>
    </dgm:pt>
    <dgm:pt modelId="{36468E84-1B8C-4B2E-927C-4E83C5DDEBB5}" type="pres">
      <dgm:prSet presAssocID="{C6E0F616-7AD9-4C7A-8E16-50FE3ADF9E20}" presName="thickLine" presStyleLbl="alignNode1" presStyleIdx="0" presStyleCnt="7"/>
      <dgm:spPr/>
    </dgm:pt>
    <dgm:pt modelId="{6AA09B97-A9A0-48BE-9E3A-23005E169B77}" type="pres">
      <dgm:prSet presAssocID="{C6E0F616-7AD9-4C7A-8E16-50FE3ADF9E20}" presName="horz1" presStyleCnt="0"/>
      <dgm:spPr/>
    </dgm:pt>
    <dgm:pt modelId="{EBD15B27-0C6A-4859-9A1A-52A13A136AB8}" type="pres">
      <dgm:prSet presAssocID="{C6E0F616-7AD9-4C7A-8E16-50FE3ADF9E20}" presName="tx1" presStyleLbl="revTx" presStyleIdx="0" presStyleCnt="7"/>
      <dgm:spPr/>
    </dgm:pt>
    <dgm:pt modelId="{5F3738B8-67A3-4214-BAB9-4E395A6C1C43}" type="pres">
      <dgm:prSet presAssocID="{C6E0F616-7AD9-4C7A-8E16-50FE3ADF9E20}" presName="vert1" presStyleCnt="0"/>
      <dgm:spPr/>
    </dgm:pt>
    <dgm:pt modelId="{B79751B0-91BC-48EB-BB9D-F666F7C54FA0}" type="pres">
      <dgm:prSet presAssocID="{4C140337-B10C-496F-A3C0-C2EA79057F10}" presName="thickLine" presStyleLbl="alignNode1" presStyleIdx="1" presStyleCnt="7"/>
      <dgm:spPr/>
    </dgm:pt>
    <dgm:pt modelId="{49AC502A-6CFE-4BB3-8A5E-7D4F009D428D}" type="pres">
      <dgm:prSet presAssocID="{4C140337-B10C-496F-A3C0-C2EA79057F10}" presName="horz1" presStyleCnt="0"/>
      <dgm:spPr/>
    </dgm:pt>
    <dgm:pt modelId="{A6002F71-D0C3-4D9C-A072-ACC0A3CE5EF2}" type="pres">
      <dgm:prSet presAssocID="{4C140337-B10C-496F-A3C0-C2EA79057F10}" presName="tx1" presStyleLbl="revTx" presStyleIdx="1" presStyleCnt="7"/>
      <dgm:spPr/>
    </dgm:pt>
    <dgm:pt modelId="{B5E59EC5-769F-4006-BCAB-890E863F40FB}" type="pres">
      <dgm:prSet presAssocID="{4C140337-B10C-496F-A3C0-C2EA79057F10}" presName="vert1" presStyleCnt="0"/>
      <dgm:spPr/>
    </dgm:pt>
    <dgm:pt modelId="{C4BD5818-F17C-49DE-A36F-26006725A1A3}" type="pres">
      <dgm:prSet presAssocID="{657F6E82-DDCC-4F70-9BEA-CF361858290D}" presName="thickLine" presStyleLbl="alignNode1" presStyleIdx="2" presStyleCnt="7"/>
      <dgm:spPr/>
    </dgm:pt>
    <dgm:pt modelId="{758089E9-ABC4-43D8-9721-010447CF2DF1}" type="pres">
      <dgm:prSet presAssocID="{657F6E82-DDCC-4F70-9BEA-CF361858290D}" presName="horz1" presStyleCnt="0"/>
      <dgm:spPr/>
    </dgm:pt>
    <dgm:pt modelId="{3F658E71-D78A-4974-8E33-CBC2AD8AAB14}" type="pres">
      <dgm:prSet presAssocID="{657F6E82-DDCC-4F70-9BEA-CF361858290D}" presName="tx1" presStyleLbl="revTx" presStyleIdx="2" presStyleCnt="7"/>
      <dgm:spPr/>
    </dgm:pt>
    <dgm:pt modelId="{A72F5E5C-82C4-4F24-BBE1-1FE9355E284B}" type="pres">
      <dgm:prSet presAssocID="{657F6E82-DDCC-4F70-9BEA-CF361858290D}" presName="vert1" presStyleCnt="0"/>
      <dgm:spPr/>
    </dgm:pt>
    <dgm:pt modelId="{54F8AEDA-7489-40CF-A1D4-46253BED5907}" type="pres">
      <dgm:prSet presAssocID="{B2E6B968-F6F7-4FCA-B2C6-7BECBFC8BC02}" presName="thickLine" presStyleLbl="alignNode1" presStyleIdx="3" presStyleCnt="7"/>
      <dgm:spPr/>
    </dgm:pt>
    <dgm:pt modelId="{414C0BD5-FAEC-490F-9DE4-8373337E69E8}" type="pres">
      <dgm:prSet presAssocID="{B2E6B968-F6F7-4FCA-B2C6-7BECBFC8BC02}" presName="horz1" presStyleCnt="0"/>
      <dgm:spPr/>
    </dgm:pt>
    <dgm:pt modelId="{38996AB0-B126-48BB-9085-D4424DA716AA}" type="pres">
      <dgm:prSet presAssocID="{B2E6B968-F6F7-4FCA-B2C6-7BECBFC8BC02}" presName="tx1" presStyleLbl="revTx" presStyleIdx="3" presStyleCnt="7"/>
      <dgm:spPr/>
    </dgm:pt>
    <dgm:pt modelId="{F6D5EDDF-0FB6-4DD2-899C-1D56BB297BB8}" type="pres">
      <dgm:prSet presAssocID="{B2E6B968-F6F7-4FCA-B2C6-7BECBFC8BC02}" presName="vert1" presStyleCnt="0"/>
      <dgm:spPr/>
    </dgm:pt>
    <dgm:pt modelId="{8AB6C00E-EEA9-45BD-BD86-253CC4F39AFF}" type="pres">
      <dgm:prSet presAssocID="{ED9B1C3E-7E35-4350-993C-514FAC568815}" presName="thickLine" presStyleLbl="alignNode1" presStyleIdx="4" presStyleCnt="7"/>
      <dgm:spPr/>
    </dgm:pt>
    <dgm:pt modelId="{DD6EB200-A948-44AE-B594-11F01D3AB0A2}" type="pres">
      <dgm:prSet presAssocID="{ED9B1C3E-7E35-4350-993C-514FAC568815}" presName="horz1" presStyleCnt="0"/>
      <dgm:spPr/>
    </dgm:pt>
    <dgm:pt modelId="{370A8BB5-F57C-437C-A6DF-5C97A65158B7}" type="pres">
      <dgm:prSet presAssocID="{ED9B1C3E-7E35-4350-993C-514FAC568815}" presName="tx1" presStyleLbl="revTx" presStyleIdx="4" presStyleCnt="7"/>
      <dgm:spPr/>
    </dgm:pt>
    <dgm:pt modelId="{C366ADFA-26FA-4355-973F-D3ED1FB4D606}" type="pres">
      <dgm:prSet presAssocID="{ED9B1C3E-7E35-4350-993C-514FAC568815}" presName="vert1" presStyleCnt="0"/>
      <dgm:spPr/>
    </dgm:pt>
    <dgm:pt modelId="{14B2A632-4858-42FB-B291-7CC8A55AB60D}" type="pres">
      <dgm:prSet presAssocID="{67990820-997D-47D7-A8C5-053440FE34BD}" presName="thickLine" presStyleLbl="alignNode1" presStyleIdx="5" presStyleCnt="7"/>
      <dgm:spPr/>
    </dgm:pt>
    <dgm:pt modelId="{AC5AA8E7-0D82-4A29-9DAC-33F516E99C9A}" type="pres">
      <dgm:prSet presAssocID="{67990820-997D-47D7-A8C5-053440FE34BD}" presName="horz1" presStyleCnt="0"/>
      <dgm:spPr/>
    </dgm:pt>
    <dgm:pt modelId="{4A6748B7-3CC9-4BB9-971C-9638C9A98AD2}" type="pres">
      <dgm:prSet presAssocID="{67990820-997D-47D7-A8C5-053440FE34BD}" presName="tx1" presStyleLbl="revTx" presStyleIdx="5" presStyleCnt="7"/>
      <dgm:spPr/>
    </dgm:pt>
    <dgm:pt modelId="{DC98F95A-34F0-48D1-BC21-937E20FC14E4}" type="pres">
      <dgm:prSet presAssocID="{67990820-997D-47D7-A8C5-053440FE34BD}" presName="vert1" presStyleCnt="0"/>
      <dgm:spPr/>
    </dgm:pt>
    <dgm:pt modelId="{7CA09F5F-86E0-4BE4-9323-59283307E03D}" type="pres">
      <dgm:prSet presAssocID="{DB298BE8-4E4B-49ED-BB0B-C4E9FAB97764}" presName="thickLine" presStyleLbl="alignNode1" presStyleIdx="6" presStyleCnt="7"/>
      <dgm:spPr/>
    </dgm:pt>
    <dgm:pt modelId="{FC0060D0-4EBA-4E34-AA31-401066DF1A3A}" type="pres">
      <dgm:prSet presAssocID="{DB298BE8-4E4B-49ED-BB0B-C4E9FAB97764}" presName="horz1" presStyleCnt="0"/>
      <dgm:spPr/>
    </dgm:pt>
    <dgm:pt modelId="{7D28C733-D7BD-423B-A412-14D4466AF08B}" type="pres">
      <dgm:prSet presAssocID="{DB298BE8-4E4B-49ED-BB0B-C4E9FAB97764}" presName="tx1" presStyleLbl="revTx" presStyleIdx="6" presStyleCnt="7"/>
      <dgm:spPr/>
    </dgm:pt>
    <dgm:pt modelId="{58EE5CE0-5627-40C2-8353-86C30A2E5EE2}" type="pres">
      <dgm:prSet presAssocID="{DB298BE8-4E4B-49ED-BB0B-C4E9FAB97764}" presName="vert1" presStyleCnt="0"/>
      <dgm:spPr/>
    </dgm:pt>
  </dgm:ptLst>
  <dgm:cxnLst>
    <dgm:cxn modelId="{514EE717-6DCC-4826-9FDF-314AC3F2DF76}" type="presOf" srcId="{B2E6B968-F6F7-4FCA-B2C6-7BECBFC8BC02}" destId="{38996AB0-B126-48BB-9085-D4424DA716AA}" srcOrd="0" destOrd="0" presId="urn:microsoft.com/office/officeart/2008/layout/LinedList"/>
    <dgm:cxn modelId="{9D476A24-817A-4F3E-BDD9-894738956216}" type="presOf" srcId="{ED9B1C3E-7E35-4350-993C-514FAC568815}" destId="{370A8BB5-F57C-437C-A6DF-5C97A65158B7}" srcOrd="0" destOrd="0" presId="urn:microsoft.com/office/officeart/2008/layout/LinedList"/>
    <dgm:cxn modelId="{D8AA1E44-DB89-4A15-B312-0DD8A8CCD3E1}" srcId="{C4B54E44-F19B-4818-9FBC-16836758649B}" destId="{ED9B1C3E-7E35-4350-993C-514FAC568815}" srcOrd="4" destOrd="0" parTransId="{019947A9-2092-4989-9B85-3A8699988EF5}" sibTransId="{903382AA-E70E-485C-9AF7-83191286FE1B}"/>
    <dgm:cxn modelId="{1AE55457-0BC8-4B30-B3FD-8160F7BF5276}" srcId="{C4B54E44-F19B-4818-9FBC-16836758649B}" destId="{B2E6B968-F6F7-4FCA-B2C6-7BECBFC8BC02}" srcOrd="3" destOrd="0" parTransId="{DE847D64-6C2E-45E5-9166-40367867E809}" sibTransId="{71BE891A-4820-4860-82BD-29EAEB5BB05A}"/>
    <dgm:cxn modelId="{F0A87A57-E9C0-4F32-9782-1DBEC21D965B}" srcId="{C4B54E44-F19B-4818-9FBC-16836758649B}" destId="{657F6E82-DDCC-4F70-9BEA-CF361858290D}" srcOrd="2" destOrd="0" parTransId="{C2A3665D-66E9-466E-BD9F-419BD428CCCC}" sibTransId="{E40549A7-5E75-48ED-B36C-45C3BAF25CB3}"/>
    <dgm:cxn modelId="{C1BE0988-EB09-4054-8BA4-F3EA5B415A65}" type="presOf" srcId="{657F6E82-DDCC-4F70-9BEA-CF361858290D}" destId="{3F658E71-D78A-4974-8E33-CBC2AD8AAB14}" srcOrd="0" destOrd="0" presId="urn:microsoft.com/office/officeart/2008/layout/LinedList"/>
    <dgm:cxn modelId="{ED2AAC92-60C6-4800-B08E-E71650A7A79E}" type="presOf" srcId="{DB298BE8-4E4B-49ED-BB0B-C4E9FAB97764}" destId="{7D28C733-D7BD-423B-A412-14D4466AF08B}" srcOrd="0" destOrd="0" presId="urn:microsoft.com/office/officeart/2008/layout/LinedList"/>
    <dgm:cxn modelId="{5DAC189E-7F2F-4639-9379-D218CB29D1BC}" srcId="{C4B54E44-F19B-4818-9FBC-16836758649B}" destId="{67990820-997D-47D7-A8C5-053440FE34BD}" srcOrd="5" destOrd="0" parTransId="{8C2C8278-A0EC-4795-86A7-2A02FDAB0C89}" sibTransId="{D5AA6FD1-78E4-4014-92A3-D8B97BF58490}"/>
    <dgm:cxn modelId="{CA7E2BA2-22CC-4822-AFD5-F72094D1DF08}" type="presOf" srcId="{C6E0F616-7AD9-4C7A-8E16-50FE3ADF9E20}" destId="{EBD15B27-0C6A-4859-9A1A-52A13A136AB8}" srcOrd="0" destOrd="0" presId="urn:microsoft.com/office/officeart/2008/layout/LinedList"/>
    <dgm:cxn modelId="{112BB8B0-B5CF-45E6-9A1E-FA00392E1344}" srcId="{C4B54E44-F19B-4818-9FBC-16836758649B}" destId="{4C140337-B10C-496F-A3C0-C2EA79057F10}" srcOrd="1" destOrd="0" parTransId="{48A8B2D1-D333-47EB-8389-C9C070AFE8ED}" sibTransId="{AD49A354-553A-4F1D-B249-57F673ED6438}"/>
    <dgm:cxn modelId="{C7E8CFBE-BDC3-47FC-A881-F36D554F64F3}" srcId="{C4B54E44-F19B-4818-9FBC-16836758649B}" destId="{C6E0F616-7AD9-4C7A-8E16-50FE3ADF9E20}" srcOrd="0" destOrd="0" parTransId="{3415E3BB-843B-47F5-B8EB-27138078AA36}" sibTransId="{B0230087-2AD1-44BB-8907-BE18674668C3}"/>
    <dgm:cxn modelId="{1E6B10C9-429F-480E-9371-D6C1F6E6676A}" type="presOf" srcId="{67990820-997D-47D7-A8C5-053440FE34BD}" destId="{4A6748B7-3CC9-4BB9-971C-9638C9A98AD2}" srcOrd="0" destOrd="0" presId="urn:microsoft.com/office/officeart/2008/layout/LinedList"/>
    <dgm:cxn modelId="{CB0AF4E0-63DC-4BED-BE17-BFC1D040D435}" type="presOf" srcId="{4C140337-B10C-496F-A3C0-C2EA79057F10}" destId="{A6002F71-D0C3-4D9C-A072-ACC0A3CE5EF2}" srcOrd="0" destOrd="0" presId="urn:microsoft.com/office/officeart/2008/layout/LinedList"/>
    <dgm:cxn modelId="{E6339CEF-D28F-48F2-B089-F26EB165DA0A}" type="presOf" srcId="{C4B54E44-F19B-4818-9FBC-16836758649B}" destId="{1E207485-41B6-4C6B-B8C7-3497210CE738}" srcOrd="0" destOrd="0" presId="urn:microsoft.com/office/officeart/2008/layout/LinedList"/>
    <dgm:cxn modelId="{11114DF6-4742-42B9-A5AC-1FB0A4972D6B}" srcId="{C4B54E44-F19B-4818-9FBC-16836758649B}" destId="{DB298BE8-4E4B-49ED-BB0B-C4E9FAB97764}" srcOrd="6" destOrd="0" parTransId="{14841BE1-ABF1-4160-8081-17724DB307D8}" sibTransId="{CF1D577C-7101-4BA8-8839-9FFCDC6E6CAF}"/>
    <dgm:cxn modelId="{3EC78CAC-3D6D-4B7A-B322-32D69A17A639}" type="presParOf" srcId="{1E207485-41B6-4C6B-B8C7-3497210CE738}" destId="{36468E84-1B8C-4B2E-927C-4E83C5DDEBB5}" srcOrd="0" destOrd="0" presId="urn:microsoft.com/office/officeart/2008/layout/LinedList"/>
    <dgm:cxn modelId="{E544DCF9-1CBD-4AD9-B971-4E4C7B29D1FB}" type="presParOf" srcId="{1E207485-41B6-4C6B-B8C7-3497210CE738}" destId="{6AA09B97-A9A0-48BE-9E3A-23005E169B77}" srcOrd="1" destOrd="0" presId="urn:microsoft.com/office/officeart/2008/layout/LinedList"/>
    <dgm:cxn modelId="{46FAF976-B355-4B2C-99DD-295C47715E6B}" type="presParOf" srcId="{6AA09B97-A9A0-48BE-9E3A-23005E169B77}" destId="{EBD15B27-0C6A-4859-9A1A-52A13A136AB8}" srcOrd="0" destOrd="0" presId="urn:microsoft.com/office/officeart/2008/layout/LinedList"/>
    <dgm:cxn modelId="{CDE8083D-2525-4823-AF2F-67335311765E}" type="presParOf" srcId="{6AA09B97-A9A0-48BE-9E3A-23005E169B77}" destId="{5F3738B8-67A3-4214-BAB9-4E395A6C1C43}" srcOrd="1" destOrd="0" presId="urn:microsoft.com/office/officeart/2008/layout/LinedList"/>
    <dgm:cxn modelId="{FCB105A9-754B-4E5A-87DA-1CCE0F112A1F}" type="presParOf" srcId="{1E207485-41B6-4C6B-B8C7-3497210CE738}" destId="{B79751B0-91BC-48EB-BB9D-F666F7C54FA0}" srcOrd="2" destOrd="0" presId="urn:microsoft.com/office/officeart/2008/layout/LinedList"/>
    <dgm:cxn modelId="{718F6D89-D203-4F56-9716-BD4A2FD221D3}" type="presParOf" srcId="{1E207485-41B6-4C6B-B8C7-3497210CE738}" destId="{49AC502A-6CFE-4BB3-8A5E-7D4F009D428D}" srcOrd="3" destOrd="0" presId="urn:microsoft.com/office/officeart/2008/layout/LinedList"/>
    <dgm:cxn modelId="{18E3D8D6-A7FE-445F-AD18-D35C8C13CA61}" type="presParOf" srcId="{49AC502A-6CFE-4BB3-8A5E-7D4F009D428D}" destId="{A6002F71-D0C3-4D9C-A072-ACC0A3CE5EF2}" srcOrd="0" destOrd="0" presId="urn:microsoft.com/office/officeart/2008/layout/LinedList"/>
    <dgm:cxn modelId="{967DC5A1-56E8-469B-9D40-A4B04D19705C}" type="presParOf" srcId="{49AC502A-6CFE-4BB3-8A5E-7D4F009D428D}" destId="{B5E59EC5-769F-4006-BCAB-890E863F40FB}" srcOrd="1" destOrd="0" presId="urn:microsoft.com/office/officeart/2008/layout/LinedList"/>
    <dgm:cxn modelId="{DE977801-E401-4476-A11E-D5A18F906793}" type="presParOf" srcId="{1E207485-41B6-4C6B-B8C7-3497210CE738}" destId="{C4BD5818-F17C-49DE-A36F-26006725A1A3}" srcOrd="4" destOrd="0" presId="urn:microsoft.com/office/officeart/2008/layout/LinedList"/>
    <dgm:cxn modelId="{E609C6C9-CE23-4F06-A6B4-0C860EC133EE}" type="presParOf" srcId="{1E207485-41B6-4C6B-B8C7-3497210CE738}" destId="{758089E9-ABC4-43D8-9721-010447CF2DF1}" srcOrd="5" destOrd="0" presId="urn:microsoft.com/office/officeart/2008/layout/LinedList"/>
    <dgm:cxn modelId="{12367582-FB8D-455B-AB3C-3EA8CC94B31B}" type="presParOf" srcId="{758089E9-ABC4-43D8-9721-010447CF2DF1}" destId="{3F658E71-D78A-4974-8E33-CBC2AD8AAB14}" srcOrd="0" destOrd="0" presId="urn:microsoft.com/office/officeart/2008/layout/LinedList"/>
    <dgm:cxn modelId="{4FE6BBCA-3739-436E-88CB-F8262F9B2867}" type="presParOf" srcId="{758089E9-ABC4-43D8-9721-010447CF2DF1}" destId="{A72F5E5C-82C4-4F24-BBE1-1FE9355E284B}" srcOrd="1" destOrd="0" presId="urn:microsoft.com/office/officeart/2008/layout/LinedList"/>
    <dgm:cxn modelId="{D7850258-79BC-4475-843F-00569F352796}" type="presParOf" srcId="{1E207485-41B6-4C6B-B8C7-3497210CE738}" destId="{54F8AEDA-7489-40CF-A1D4-46253BED5907}" srcOrd="6" destOrd="0" presId="urn:microsoft.com/office/officeart/2008/layout/LinedList"/>
    <dgm:cxn modelId="{AF800DAF-85A4-4719-9226-711DFE4D161C}" type="presParOf" srcId="{1E207485-41B6-4C6B-B8C7-3497210CE738}" destId="{414C0BD5-FAEC-490F-9DE4-8373337E69E8}" srcOrd="7" destOrd="0" presId="urn:microsoft.com/office/officeart/2008/layout/LinedList"/>
    <dgm:cxn modelId="{93770458-9415-426E-9C38-77CCC5D00395}" type="presParOf" srcId="{414C0BD5-FAEC-490F-9DE4-8373337E69E8}" destId="{38996AB0-B126-48BB-9085-D4424DA716AA}" srcOrd="0" destOrd="0" presId="urn:microsoft.com/office/officeart/2008/layout/LinedList"/>
    <dgm:cxn modelId="{575DE58A-151F-4B40-8C59-2D2C18B7917A}" type="presParOf" srcId="{414C0BD5-FAEC-490F-9DE4-8373337E69E8}" destId="{F6D5EDDF-0FB6-4DD2-899C-1D56BB297BB8}" srcOrd="1" destOrd="0" presId="urn:microsoft.com/office/officeart/2008/layout/LinedList"/>
    <dgm:cxn modelId="{325A78C0-38B6-4D58-B411-7A0CAE329457}" type="presParOf" srcId="{1E207485-41B6-4C6B-B8C7-3497210CE738}" destId="{8AB6C00E-EEA9-45BD-BD86-253CC4F39AFF}" srcOrd="8" destOrd="0" presId="urn:microsoft.com/office/officeart/2008/layout/LinedList"/>
    <dgm:cxn modelId="{B3F507FF-9A6E-4F39-909B-1BC5AA366A1B}" type="presParOf" srcId="{1E207485-41B6-4C6B-B8C7-3497210CE738}" destId="{DD6EB200-A948-44AE-B594-11F01D3AB0A2}" srcOrd="9" destOrd="0" presId="urn:microsoft.com/office/officeart/2008/layout/LinedList"/>
    <dgm:cxn modelId="{1D54312A-FD87-465F-83D5-12CFFBBB74A6}" type="presParOf" srcId="{DD6EB200-A948-44AE-B594-11F01D3AB0A2}" destId="{370A8BB5-F57C-437C-A6DF-5C97A65158B7}" srcOrd="0" destOrd="0" presId="urn:microsoft.com/office/officeart/2008/layout/LinedList"/>
    <dgm:cxn modelId="{1A57BA37-73D9-4576-9EA5-C6B3011339DD}" type="presParOf" srcId="{DD6EB200-A948-44AE-B594-11F01D3AB0A2}" destId="{C366ADFA-26FA-4355-973F-D3ED1FB4D606}" srcOrd="1" destOrd="0" presId="urn:microsoft.com/office/officeart/2008/layout/LinedList"/>
    <dgm:cxn modelId="{B85A00E6-477A-4BBE-A23D-D66FA211B26D}" type="presParOf" srcId="{1E207485-41B6-4C6B-B8C7-3497210CE738}" destId="{14B2A632-4858-42FB-B291-7CC8A55AB60D}" srcOrd="10" destOrd="0" presId="urn:microsoft.com/office/officeart/2008/layout/LinedList"/>
    <dgm:cxn modelId="{A7BFA932-32A2-475F-A49E-25D22B0257B9}" type="presParOf" srcId="{1E207485-41B6-4C6B-B8C7-3497210CE738}" destId="{AC5AA8E7-0D82-4A29-9DAC-33F516E99C9A}" srcOrd="11" destOrd="0" presId="urn:microsoft.com/office/officeart/2008/layout/LinedList"/>
    <dgm:cxn modelId="{8F754F14-1494-4AE4-A334-AACA85E816D3}" type="presParOf" srcId="{AC5AA8E7-0D82-4A29-9DAC-33F516E99C9A}" destId="{4A6748B7-3CC9-4BB9-971C-9638C9A98AD2}" srcOrd="0" destOrd="0" presId="urn:microsoft.com/office/officeart/2008/layout/LinedList"/>
    <dgm:cxn modelId="{E5D96552-E862-4356-9F39-A21E6A0F8343}" type="presParOf" srcId="{AC5AA8E7-0D82-4A29-9DAC-33F516E99C9A}" destId="{DC98F95A-34F0-48D1-BC21-937E20FC14E4}" srcOrd="1" destOrd="0" presId="urn:microsoft.com/office/officeart/2008/layout/LinedList"/>
    <dgm:cxn modelId="{BF8F7C9A-372D-4C14-B9DB-53C08D52407B}" type="presParOf" srcId="{1E207485-41B6-4C6B-B8C7-3497210CE738}" destId="{7CA09F5F-86E0-4BE4-9323-59283307E03D}" srcOrd="12" destOrd="0" presId="urn:microsoft.com/office/officeart/2008/layout/LinedList"/>
    <dgm:cxn modelId="{6E56049B-CA9A-47B4-BBD1-54332D83C901}" type="presParOf" srcId="{1E207485-41B6-4C6B-B8C7-3497210CE738}" destId="{FC0060D0-4EBA-4E34-AA31-401066DF1A3A}" srcOrd="13" destOrd="0" presId="urn:microsoft.com/office/officeart/2008/layout/LinedList"/>
    <dgm:cxn modelId="{A007C61C-1AA2-4850-A4DF-D30A3D2F7031}" type="presParOf" srcId="{FC0060D0-4EBA-4E34-AA31-401066DF1A3A}" destId="{7D28C733-D7BD-423B-A412-14D4466AF08B}" srcOrd="0" destOrd="0" presId="urn:microsoft.com/office/officeart/2008/layout/LinedList"/>
    <dgm:cxn modelId="{5DCFD4D5-0365-42E1-8433-8DEE6841D21D}" type="presParOf" srcId="{FC0060D0-4EBA-4E34-AA31-401066DF1A3A}" destId="{58EE5CE0-5627-40C2-8353-86C30A2E5EE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02B2E1-0DC5-479F-86C0-2E663D84CD6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87A2463-01A2-46C2-B4C3-3B51FF91DC0F}">
      <dgm:prSet/>
      <dgm:spPr/>
      <dgm:t>
        <a:bodyPr/>
        <a:lstStyle/>
        <a:p>
          <a:r>
            <a:rPr lang="en-GB"/>
            <a:t>Strengths.</a:t>
          </a:r>
          <a:endParaRPr lang="en-US"/>
        </a:p>
      </dgm:t>
    </dgm:pt>
    <dgm:pt modelId="{EB1A9E10-C26B-48AB-8A43-B02536C142F9}" type="parTrans" cxnId="{AF45CB68-4AE4-49FD-AD17-C9661AA7456D}">
      <dgm:prSet/>
      <dgm:spPr/>
      <dgm:t>
        <a:bodyPr/>
        <a:lstStyle/>
        <a:p>
          <a:endParaRPr lang="en-US"/>
        </a:p>
      </dgm:t>
    </dgm:pt>
    <dgm:pt modelId="{5F526E03-4CB0-4036-A138-002434FBFC4F}" type="sibTrans" cxnId="{AF45CB68-4AE4-49FD-AD17-C9661AA7456D}">
      <dgm:prSet/>
      <dgm:spPr/>
      <dgm:t>
        <a:bodyPr/>
        <a:lstStyle/>
        <a:p>
          <a:endParaRPr lang="en-US"/>
        </a:p>
      </dgm:t>
    </dgm:pt>
    <dgm:pt modelId="{82776DC4-36C2-4D84-9867-995118783FE3}">
      <dgm:prSet/>
      <dgm:spPr/>
      <dgm:t>
        <a:bodyPr/>
        <a:lstStyle/>
        <a:p>
          <a:r>
            <a:rPr lang="en-GB"/>
            <a:t>Entrepreneurial traits.</a:t>
          </a:r>
          <a:endParaRPr lang="en-US"/>
        </a:p>
      </dgm:t>
    </dgm:pt>
    <dgm:pt modelId="{393ADC7F-E83E-43D6-A022-F7ADC6540055}" type="parTrans" cxnId="{1EEC4825-33F2-4947-8D71-3B39FE12CA6D}">
      <dgm:prSet/>
      <dgm:spPr/>
      <dgm:t>
        <a:bodyPr/>
        <a:lstStyle/>
        <a:p>
          <a:endParaRPr lang="en-US"/>
        </a:p>
      </dgm:t>
    </dgm:pt>
    <dgm:pt modelId="{03A62C11-9C06-4DB0-9590-BFE4C7775666}" type="sibTrans" cxnId="{1EEC4825-33F2-4947-8D71-3B39FE12CA6D}">
      <dgm:prSet/>
      <dgm:spPr/>
      <dgm:t>
        <a:bodyPr/>
        <a:lstStyle/>
        <a:p>
          <a:endParaRPr lang="en-US"/>
        </a:p>
      </dgm:t>
    </dgm:pt>
    <dgm:pt modelId="{82AA8C67-6625-4D13-B623-B9C8A2552AC4}">
      <dgm:prSet/>
      <dgm:spPr/>
      <dgm:t>
        <a:bodyPr/>
        <a:lstStyle/>
        <a:p>
          <a:r>
            <a:rPr lang="en-GB"/>
            <a:t>Achievements.</a:t>
          </a:r>
          <a:endParaRPr lang="en-US"/>
        </a:p>
      </dgm:t>
    </dgm:pt>
    <dgm:pt modelId="{CA0F40CB-E0DD-4A35-864D-23BABAF7E540}" type="parTrans" cxnId="{57B3D808-C094-4704-8EA5-BCAA88C23A5E}">
      <dgm:prSet/>
      <dgm:spPr/>
      <dgm:t>
        <a:bodyPr/>
        <a:lstStyle/>
        <a:p>
          <a:endParaRPr lang="en-US"/>
        </a:p>
      </dgm:t>
    </dgm:pt>
    <dgm:pt modelId="{0572D1E4-AF93-4C8F-8BEC-D8D4C871E8CF}" type="sibTrans" cxnId="{57B3D808-C094-4704-8EA5-BCAA88C23A5E}">
      <dgm:prSet/>
      <dgm:spPr/>
      <dgm:t>
        <a:bodyPr/>
        <a:lstStyle/>
        <a:p>
          <a:endParaRPr lang="en-US"/>
        </a:p>
      </dgm:t>
    </dgm:pt>
    <dgm:pt modelId="{1CB22362-85C1-4F6F-BA31-164EFD9CE2DA}">
      <dgm:prSet/>
      <dgm:spPr/>
      <dgm:t>
        <a:bodyPr/>
        <a:lstStyle/>
        <a:p>
          <a:r>
            <a:rPr lang="en-GB"/>
            <a:t>Experience.</a:t>
          </a:r>
          <a:endParaRPr lang="en-US"/>
        </a:p>
      </dgm:t>
    </dgm:pt>
    <dgm:pt modelId="{4D17D72D-7D30-42E8-A66F-7138B18ED371}" type="parTrans" cxnId="{A44352FA-A370-4DC4-9CC2-EB0F89A7D553}">
      <dgm:prSet/>
      <dgm:spPr/>
      <dgm:t>
        <a:bodyPr/>
        <a:lstStyle/>
        <a:p>
          <a:endParaRPr lang="en-US"/>
        </a:p>
      </dgm:t>
    </dgm:pt>
    <dgm:pt modelId="{BCC37A11-27A8-44BA-A27F-B6A35365ED81}" type="sibTrans" cxnId="{A44352FA-A370-4DC4-9CC2-EB0F89A7D553}">
      <dgm:prSet/>
      <dgm:spPr/>
      <dgm:t>
        <a:bodyPr/>
        <a:lstStyle/>
        <a:p>
          <a:endParaRPr lang="en-US"/>
        </a:p>
      </dgm:t>
    </dgm:pt>
    <dgm:pt modelId="{F811E0C1-C2FC-461D-82C2-4615BC6796C8}">
      <dgm:prSet/>
      <dgm:spPr/>
      <dgm:t>
        <a:bodyPr/>
        <a:lstStyle/>
        <a:p>
          <a:r>
            <a:rPr lang="en-GB"/>
            <a:t>Passion for Business.</a:t>
          </a:r>
          <a:endParaRPr lang="en-US"/>
        </a:p>
      </dgm:t>
    </dgm:pt>
    <dgm:pt modelId="{AA71079C-784B-4558-9677-35DADE26135E}" type="parTrans" cxnId="{325CD7B8-9B6D-43B0-8511-FF4A0D4C900B}">
      <dgm:prSet/>
      <dgm:spPr/>
      <dgm:t>
        <a:bodyPr/>
        <a:lstStyle/>
        <a:p>
          <a:endParaRPr lang="en-US"/>
        </a:p>
      </dgm:t>
    </dgm:pt>
    <dgm:pt modelId="{29CCAFF2-37D9-4400-9E0C-82CE812054E1}" type="sibTrans" cxnId="{325CD7B8-9B6D-43B0-8511-FF4A0D4C900B}">
      <dgm:prSet/>
      <dgm:spPr/>
      <dgm:t>
        <a:bodyPr/>
        <a:lstStyle/>
        <a:p>
          <a:endParaRPr lang="en-US"/>
        </a:p>
      </dgm:t>
    </dgm:pt>
    <dgm:pt modelId="{1CFB489B-2CB7-4AED-8096-4FEE24FDF671}">
      <dgm:prSet/>
      <dgm:spPr/>
      <dgm:t>
        <a:bodyPr/>
        <a:lstStyle/>
        <a:p>
          <a:r>
            <a:rPr lang="en-GB"/>
            <a:t>(Finch, 2022, p.103).</a:t>
          </a:r>
          <a:endParaRPr lang="en-US"/>
        </a:p>
      </dgm:t>
    </dgm:pt>
    <dgm:pt modelId="{AD903DC1-FADD-459E-ADE5-EDA6035C1E6F}" type="parTrans" cxnId="{8D5FE5D1-DE28-4032-B53A-135F1208EB90}">
      <dgm:prSet/>
      <dgm:spPr/>
      <dgm:t>
        <a:bodyPr/>
        <a:lstStyle/>
        <a:p>
          <a:endParaRPr lang="en-US"/>
        </a:p>
      </dgm:t>
    </dgm:pt>
    <dgm:pt modelId="{C83D2B14-6023-48D9-AA31-0A54301BB368}" type="sibTrans" cxnId="{8D5FE5D1-DE28-4032-B53A-135F1208EB90}">
      <dgm:prSet/>
      <dgm:spPr/>
      <dgm:t>
        <a:bodyPr/>
        <a:lstStyle/>
        <a:p>
          <a:endParaRPr lang="en-US"/>
        </a:p>
      </dgm:t>
    </dgm:pt>
    <dgm:pt modelId="{E3AEFAFD-3AA2-4C95-B616-2E830E723408}" type="pres">
      <dgm:prSet presAssocID="{2B02B2E1-0DC5-479F-86C0-2E663D84CD67}" presName="linear" presStyleCnt="0">
        <dgm:presLayoutVars>
          <dgm:dir/>
          <dgm:animLvl val="lvl"/>
          <dgm:resizeHandles val="exact"/>
        </dgm:presLayoutVars>
      </dgm:prSet>
      <dgm:spPr/>
    </dgm:pt>
    <dgm:pt modelId="{0F8941CB-78B0-42BD-96A4-23DA1F6FE325}" type="pres">
      <dgm:prSet presAssocID="{987A2463-01A2-46C2-B4C3-3B51FF91DC0F}" presName="parentLin" presStyleCnt="0"/>
      <dgm:spPr/>
    </dgm:pt>
    <dgm:pt modelId="{965D88C1-956E-4570-A733-DE02B3918CD5}" type="pres">
      <dgm:prSet presAssocID="{987A2463-01A2-46C2-B4C3-3B51FF91DC0F}" presName="parentLeftMargin" presStyleLbl="node1" presStyleIdx="0" presStyleCnt="6"/>
      <dgm:spPr/>
    </dgm:pt>
    <dgm:pt modelId="{6075EE0D-7564-410C-83D4-9513D566FDC0}" type="pres">
      <dgm:prSet presAssocID="{987A2463-01A2-46C2-B4C3-3B51FF91DC0F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5CA3277-BBD2-4457-8CE6-1E8B852F503F}" type="pres">
      <dgm:prSet presAssocID="{987A2463-01A2-46C2-B4C3-3B51FF91DC0F}" presName="negativeSpace" presStyleCnt="0"/>
      <dgm:spPr/>
    </dgm:pt>
    <dgm:pt modelId="{75BBE70E-A10E-401D-97C7-7E9061EFD19F}" type="pres">
      <dgm:prSet presAssocID="{987A2463-01A2-46C2-B4C3-3B51FF91DC0F}" presName="childText" presStyleLbl="conFgAcc1" presStyleIdx="0" presStyleCnt="6">
        <dgm:presLayoutVars>
          <dgm:bulletEnabled val="1"/>
        </dgm:presLayoutVars>
      </dgm:prSet>
      <dgm:spPr/>
    </dgm:pt>
    <dgm:pt modelId="{0B36B0ED-9D21-4B2E-8791-A9D0BB7562EC}" type="pres">
      <dgm:prSet presAssocID="{5F526E03-4CB0-4036-A138-002434FBFC4F}" presName="spaceBetweenRectangles" presStyleCnt="0"/>
      <dgm:spPr/>
    </dgm:pt>
    <dgm:pt modelId="{D4639364-B102-469D-A418-F342C58BAC6B}" type="pres">
      <dgm:prSet presAssocID="{82776DC4-36C2-4D84-9867-995118783FE3}" presName="parentLin" presStyleCnt="0"/>
      <dgm:spPr/>
    </dgm:pt>
    <dgm:pt modelId="{ACD772ED-994C-4610-8BC9-F4DE9ECF731E}" type="pres">
      <dgm:prSet presAssocID="{82776DC4-36C2-4D84-9867-995118783FE3}" presName="parentLeftMargin" presStyleLbl="node1" presStyleIdx="0" presStyleCnt="6"/>
      <dgm:spPr/>
    </dgm:pt>
    <dgm:pt modelId="{C06A9888-F4A8-498C-B436-CE2C7F535563}" type="pres">
      <dgm:prSet presAssocID="{82776DC4-36C2-4D84-9867-995118783FE3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3169B0FB-2011-4E72-8C21-D1B5AF981F2C}" type="pres">
      <dgm:prSet presAssocID="{82776DC4-36C2-4D84-9867-995118783FE3}" presName="negativeSpace" presStyleCnt="0"/>
      <dgm:spPr/>
    </dgm:pt>
    <dgm:pt modelId="{3922346A-8C4E-42EC-87BD-768511B5D19C}" type="pres">
      <dgm:prSet presAssocID="{82776DC4-36C2-4D84-9867-995118783FE3}" presName="childText" presStyleLbl="conFgAcc1" presStyleIdx="1" presStyleCnt="6">
        <dgm:presLayoutVars>
          <dgm:bulletEnabled val="1"/>
        </dgm:presLayoutVars>
      </dgm:prSet>
      <dgm:spPr/>
    </dgm:pt>
    <dgm:pt modelId="{43AAB084-DDD7-487D-BC67-5D7C5D3E807D}" type="pres">
      <dgm:prSet presAssocID="{03A62C11-9C06-4DB0-9590-BFE4C7775666}" presName="spaceBetweenRectangles" presStyleCnt="0"/>
      <dgm:spPr/>
    </dgm:pt>
    <dgm:pt modelId="{E0E76AE1-6437-4061-B8DF-575081AE9E9D}" type="pres">
      <dgm:prSet presAssocID="{82AA8C67-6625-4D13-B623-B9C8A2552AC4}" presName="parentLin" presStyleCnt="0"/>
      <dgm:spPr/>
    </dgm:pt>
    <dgm:pt modelId="{97056EEC-D6BE-4F92-88A8-26109C24781A}" type="pres">
      <dgm:prSet presAssocID="{82AA8C67-6625-4D13-B623-B9C8A2552AC4}" presName="parentLeftMargin" presStyleLbl="node1" presStyleIdx="1" presStyleCnt="6"/>
      <dgm:spPr/>
    </dgm:pt>
    <dgm:pt modelId="{96D12800-14F6-4AD3-9756-8D0DD7FAC807}" type="pres">
      <dgm:prSet presAssocID="{82AA8C67-6625-4D13-B623-B9C8A2552AC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65C7038-946E-421C-918E-D6C9DB6E1F68}" type="pres">
      <dgm:prSet presAssocID="{82AA8C67-6625-4D13-B623-B9C8A2552AC4}" presName="negativeSpace" presStyleCnt="0"/>
      <dgm:spPr/>
    </dgm:pt>
    <dgm:pt modelId="{5896E872-1BB5-4BB2-9362-DDD806722387}" type="pres">
      <dgm:prSet presAssocID="{82AA8C67-6625-4D13-B623-B9C8A2552AC4}" presName="childText" presStyleLbl="conFgAcc1" presStyleIdx="2" presStyleCnt="6">
        <dgm:presLayoutVars>
          <dgm:bulletEnabled val="1"/>
        </dgm:presLayoutVars>
      </dgm:prSet>
      <dgm:spPr/>
    </dgm:pt>
    <dgm:pt modelId="{DAA301B3-82E2-4B20-985D-9626E5387F30}" type="pres">
      <dgm:prSet presAssocID="{0572D1E4-AF93-4C8F-8BEC-D8D4C871E8CF}" presName="spaceBetweenRectangles" presStyleCnt="0"/>
      <dgm:spPr/>
    </dgm:pt>
    <dgm:pt modelId="{BD73FA1A-FE50-4ED4-A21F-C9E7537FA6B9}" type="pres">
      <dgm:prSet presAssocID="{1CB22362-85C1-4F6F-BA31-164EFD9CE2DA}" presName="parentLin" presStyleCnt="0"/>
      <dgm:spPr/>
    </dgm:pt>
    <dgm:pt modelId="{A71C25B9-E533-4A6F-9586-617C57E06C38}" type="pres">
      <dgm:prSet presAssocID="{1CB22362-85C1-4F6F-BA31-164EFD9CE2DA}" presName="parentLeftMargin" presStyleLbl="node1" presStyleIdx="2" presStyleCnt="6"/>
      <dgm:spPr/>
    </dgm:pt>
    <dgm:pt modelId="{D9B3E0C2-91BD-4A94-AA88-B1E96778C178}" type="pres">
      <dgm:prSet presAssocID="{1CB22362-85C1-4F6F-BA31-164EFD9CE2DA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CDC9F765-86C6-4E22-9618-4B8AE614B9FB}" type="pres">
      <dgm:prSet presAssocID="{1CB22362-85C1-4F6F-BA31-164EFD9CE2DA}" presName="negativeSpace" presStyleCnt="0"/>
      <dgm:spPr/>
    </dgm:pt>
    <dgm:pt modelId="{602CF5D3-246E-4201-95E6-59F97F61102E}" type="pres">
      <dgm:prSet presAssocID="{1CB22362-85C1-4F6F-BA31-164EFD9CE2DA}" presName="childText" presStyleLbl="conFgAcc1" presStyleIdx="3" presStyleCnt="6">
        <dgm:presLayoutVars>
          <dgm:bulletEnabled val="1"/>
        </dgm:presLayoutVars>
      </dgm:prSet>
      <dgm:spPr/>
    </dgm:pt>
    <dgm:pt modelId="{51A63D8A-5A6E-491F-AA7A-F855D08CB907}" type="pres">
      <dgm:prSet presAssocID="{BCC37A11-27A8-44BA-A27F-B6A35365ED81}" presName="spaceBetweenRectangles" presStyleCnt="0"/>
      <dgm:spPr/>
    </dgm:pt>
    <dgm:pt modelId="{864AFCCE-780F-4833-9809-3B3013091A8C}" type="pres">
      <dgm:prSet presAssocID="{F811E0C1-C2FC-461D-82C2-4615BC6796C8}" presName="parentLin" presStyleCnt="0"/>
      <dgm:spPr/>
    </dgm:pt>
    <dgm:pt modelId="{ED00D3C3-E5BA-4997-81AE-2DA30DD597D3}" type="pres">
      <dgm:prSet presAssocID="{F811E0C1-C2FC-461D-82C2-4615BC6796C8}" presName="parentLeftMargin" presStyleLbl="node1" presStyleIdx="3" presStyleCnt="6"/>
      <dgm:spPr/>
    </dgm:pt>
    <dgm:pt modelId="{4333F078-7AB4-4B83-982E-D694A4CA2039}" type="pres">
      <dgm:prSet presAssocID="{F811E0C1-C2FC-461D-82C2-4615BC6796C8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ECCE7120-D654-4BCA-8285-AC67F5546290}" type="pres">
      <dgm:prSet presAssocID="{F811E0C1-C2FC-461D-82C2-4615BC6796C8}" presName="negativeSpace" presStyleCnt="0"/>
      <dgm:spPr/>
    </dgm:pt>
    <dgm:pt modelId="{C93048DB-2478-407F-81F6-F2A9473B2CAA}" type="pres">
      <dgm:prSet presAssocID="{F811E0C1-C2FC-461D-82C2-4615BC6796C8}" presName="childText" presStyleLbl="conFgAcc1" presStyleIdx="4" presStyleCnt="6">
        <dgm:presLayoutVars>
          <dgm:bulletEnabled val="1"/>
        </dgm:presLayoutVars>
      </dgm:prSet>
      <dgm:spPr/>
    </dgm:pt>
    <dgm:pt modelId="{CEDAC229-EB65-4A77-A05A-908526DA02BA}" type="pres">
      <dgm:prSet presAssocID="{29CCAFF2-37D9-4400-9E0C-82CE812054E1}" presName="spaceBetweenRectangles" presStyleCnt="0"/>
      <dgm:spPr/>
    </dgm:pt>
    <dgm:pt modelId="{4DA92DEB-AB3C-4ECB-B596-79499E372627}" type="pres">
      <dgm:prSet presAssocID="{1CFB489B-2CB7-4AED-8096-4FEE24FDF671}" presName="parentLin" presStyleCnt="0"/>
      <dgm:spPr/>
    </dgm:pt>
    <dgm:pt modelId="{37B60625-64C0-40E1-B064-D5570F60FFBC}" type="pres">
      <dgm:prSet presAssocID="{1CFB489B-2CB7-4AED-8096-4FEE24FDF671}" presName="parentLeftMargin" presStyleLbl="node1" presStyleIdx="4" presStyleCnt="6"/>
      <dgm:spPr/>
    </dgm:pt>
    <dgm:pt modelId="{F1F3077B-6335-425B-B376-1E7404601C45}" type="pres">
      <dgm:prSet presAssocID="{1CFB489B-2CB7-4AED-8096-4FEE24FDF671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294DDBF8-2B21-4A59-B998-67B15AA68BD3}" type="pres">
      <dgm:prSet presAssocID="{1CFB489B-2CB7-4AED-8096-4FEE24FDF671}" presName="negativeSpace" presStyleCnt="0"/>
      <dgm:spPr/>
    </dgm:pt>
    <dgm:pt modelId="{B0E14961-34B7-4369-9AFE-C888C0ADFD0F}" type="pres">
      <dgm:prSet presAssocID="{1CFB489B-2CB7-4AED-8096-4FEE24FDF671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57B3D808-C094-4704-8EA5-BCAA88C23A5E}" srcId="{2B02B2E1-0DC5-479F-86C0-2E663D84CD67}" destId="{82AA8C67-6625-4D13-B623-B9C8A2552AC4}" srcOrd="2" destOrd="0" parTransId="{CA0F40CB-E0DD-4A35-864D-23BABAF7E540}" sibTransId="{0572D1E4-AF93-4C8F-8BEC-D8D4C871E8CF}"/>
    <dgm:cxn modelId="{CEC9EB0B-FF5B-40F8-A72E-8A1893F298F2}" type="presOf" srcId="{1CFB489B-2CB7-4AED-8096-4FEE24FDF671}" destId="{37B60625-64C0-40E1-B064-D5570F60FFBC}" srcOrd="0" destOrd="0" presId="urn:microsoft.com/office/officeart/2005/8/layout/list1"/>
    <dgm:cxn modelId="{DC8B7513-B602-4482-8EBC-5ED83EFF8877}" type="presOf" srcId="{82AA8C67-6625-4D13-B623-B9C8A2552AC4}" destId="{96D12800-14F6-4AD3-9756-8D0DD7FAC807}" srcOrd="1" destOrd="0" presId="urn:microsoft.com/office/officeart/2005/8/layout/list1"/>
    <dgm:cxn modelId="{0F321925-A0A1-49D6-A158-32161AADCC65}" type="presOf" srcId="{987A2463-01A2-46C2-B4C3-3B51FF91DC0F}" destId="{6075EE0D-7564-410C-83D4-9513D566FDC0}" srcOrd="1" destOrd="0" presId="urn:microsoft.com/office/officeart/2005/8/layout/list1"/>
    <dgm:cxn modelId="{1EEC4825-33F2-4947-8D71-3B39FE12CA6D}" srcId="{2B02B2E1-0DC5-479F-86C0-2E663D84CD67}" destId="{82776DC4-36C2-4D84-9867-995118783FE3}" srcOrd="1" destOrd="0" parTransId="{393ADC7F-E83E-43D6-A022-F7ADC6540055}" sibTransId="{03A62C11-9C06-4DB0-9590-BFE4C7775666}"/>
    <dgm:cxn modelId="{BB267042-D927-43F8-AE8C-3CEE1F96C53F}" type="presOf" srcId="{987A2463-01A2-46C2-B4C3-3B51FF91DC0F}" destId="{965D88C1-956E-4570-A733-DE02B3918CD5}" srcOrd="0" destOrd="0" presId="urn:microsoft.com/office/officeart/2005/8/layout/list1"/>
    <dgm:cxn modelId="{AF33ED66-2A0F-4AD5-AF2C-10CD28FD584B}" type="presOf" srcId="{1CFB489B-2CB7-4AED-8096-4FEE24FDF671}" destId="{F1F3077B-6335-425B-B376-1E7404601C45}" srcOrd="1" destOrd="0" presId="urn:microsoft.com/office/officeart/2005/8/layout/list1"/>
    <dgm:cxn modelId="{AF45CB68-4AE4-49FD-AD17-C9661AA7456D}" srcId="{2B02B2E1-0DC5-479F-86C0-2E663D84CD67}" destId="{987A2463-01A2-46C2-B4C3-3B51FF91DC0F}" srcOrd="0" destOrd="0" parTransId="{EB1A9E10-C26B-48AB-8A43-B02536C142F9}" sibTransId="{5F526E03-4CB0-4036-A138-002434FBFC4F}"/>
    <dgm:cxn modelId="{20CB8555-5B20-49CC-8463-B8198991FC2F}" type="presOf" srcId="{82776DC4-36C2-4D84-9867-995118783FE3}" destId="{C06A9888-F4A8-498C-B436-CE2C7F535563}" srcOrd="1" destOrd="0" presId="urn:microsoft.com/office/officeart/2005/8/layout/list1"/>
    <dgm:cxn modelId="{1F90E97E-FEFD-4F29-ABA0-DBF7E9A40A89}" type="presOf" srcId="{82776DC4-36C2-4D84-9867-995118783FE3}" destId="{ACD772ED-994C-4610-8BC9-F4DE9ECF731E}" srcOrd="0" destOrd="0" presId="urn:microsoft.com/office/officeart/2005/8/layout/list1"/>
    <dgm:cxn modelId="{652319A4-6B7F-4C34-8832-B50ED7FFA5FD}" type="presOf" srcId="{82AA8C67-6625-4D13-B623-B9C8A2552AC4}" destId="{97056EEC-D6BE-4F92-88A8-26109C24781A}" srcOrd="0" destOrd="0" presId="urn:microsoft.com/office/officeart/2005/8/layout/list1"/>
    <dgm:cxn modelId="{325CD7B8-9B6D-43B0-8511-FF4A0D4C900B}" srcId="{2B02B2E1-0DC5-479F-86C0-2E663D84CD67}" destId="{F811E0C1-C2FC-461D-82C2-4615BC6796C8}" srcOrd="4" destOrd="0" parTransId="{AA71079C-784B-4558-9677-35DADE26135E}" sibTransId="{29CCAFF2-37D9-4400-9E0C-82CE812054E1}"/>
    <dgm:cxn modelId="{B01193BC-3154-4A8E-BA31-0CE277937CE5}" type="presOf" srcId="{F811E0C1-C2FC-461D-82C2-4615BC6796C8}" destId="{4333F078-7AB4-4B83-982E-D694A4CA2039}" srcOrd="1" destOrd="0" presId="urn:microsoft.com/office/officeart/2005/8/layout/list1"/>
    <dgm:cxn modelId="{8D5FE5D1-DE28-4032-B53A-135F1208EB90}" srcId="{2B02B2E1-0DC5-479F-86C0-2E663D84CD67}" destId="{1CFB489B-2CB7-4AED-8096-4FEE24FDF671}" srcOrd="5" destOrd="0" parTransId="{AD903DC1-FADD-459E-ADE5-EDA6035C1E6F}" sibTransId="{C83D2B14-6023-48D9-AA31-0A54301BB368}"/>
    <dgm:cxn modelId="{83B695D2-892A-4C0B-B0B6-4CA07604E481}" type="presOf" srcId="{1CB22362-85C1-4F6F-BA31-164EFD9CE2DA}" destId="{D9B3E0C2-91BD-4A94-AA88-B1E96778C178}" srcOrd="1" destOrd="0" presId="urn:microsoft.com/office/officeart/2005/8/layout/list1"/>
    <dgm:cxn modelId="{35EE5FE2-9533-451D-8091-27468C174186}" type="presOf" srcId="{1CB22362-85C1-4F6F-BA31-164EFD9CE2DA}" destId="{A71C25B9-E533-4A6F-9586-617C57E06C38}" srcOrd="0" destOrd="0" presId="urn:microsoft.com/office/officeart/2005/8/layout/list1"/>
    <dgm:cxn modelId="{F99C9DEE-22D4-43A2-87FA-90851AE43648}" type="presOf" srcId="{F811E0C1-C2FC-461D-82C2-4615BC6796C8}" destId="{ED00D3C3-E5BA-4997-81AE-2DA30DD597D3}" srcOrd="0" destOrd="0" presId="urn:microsoft.com/office/officeart/2005/8/layout/list1"/>
    <dgm:cxn modelId="{670CF4F0-5288-49CE-8BE9-7E582C4B2363}" type="presOf" srcId="{2B02B2E1-0DC5-479F-86C0-2E663D84CD67}" destId="{E3AEFAFD-3AA2-4C95-B616-2E830E723408}" srcOrd="0" destOrd="0" presId="urn:microsoft.com/office/officeart/2005/8/layout/list1"/>
    <dgm:cxn modelId="{A44352FA-A370-4DC4-9CC2-EB0F89A7D553}" srcId="{2B02B2E1-0DC5-479F-86C0-2E663D84CD67}" destId="{1CB22362-85C1-4F6F-BA31-164EFD9CE2DA}" srcOrd="3" destOrd="0" parTransId="{4D17D72D-7D30-42E8-A66F-7138B18ED371}" sibTransId="{BCC37A11-27A8-44BA-A27F-B6A35365ED81}"/>
    <dgm:cxn modelId="{F7BCED8F-A031-4FBB-A03D-D61C349E6D96}" type="presParOf" srcId="{E3AEFAFD-3AA2-4C95-B616-2E830E723408}" destId="{0F8941CB-78B0-42BD-96A4-23DA1F6FE325}" srcOrd="0" destOrd="0" presId="urn:microsoft.com/office/officeart/2005/8/layout/list1"/>
    <dgm:cxn modelId="{88A1986A-C50F-4487-8A13-14ADAD2C2270}" type="presParOf" srcId="{0F8941CB-78B0-42BD-96A4-23DA1F6FE325}" destId="{965D88C1-956E-4570-A733-DE02B3918CD5}" srcOrd="0" destOrd="0" presId="urn:microsoft.com/office/officeart/2005/8/layout/list1"/>
    <dgm:cxn modelId="{3E3500DE-2CCA-4B55-A3ED-2AEBE9265137}" type="presParOf" srcId="{0F8941CB-78B0-42BD-96A4-23DA1F6FE325}" destId="{6075EE0D-7564-410C-83D4-9513D566FDC0}" srcOrd="1" destOrd="0" presId="urn:microsoft.com/office/officeart/2005/8/layout/list1"/>
    <dgm:cxn modelId="{623CE9A2-61D6-474A-9325-3DADE7E3B851}" type="presParOf" srcId="{E3AEFAFD-3AA2-4C95-B616-2E830E723408}" destId="{15CA3277-BBD2-4457-8CE6-1E8B852F503F}" srcOrd="1" destOrd="0" presId="urn:microsoft.com/office/officeart/2005/8/layout/list1"/>
    <dgm:cxn modelId="{BED8CEE4-1898-4FA5-AB22-B0EB3C21A06E}" type="presParOf" srcId="{E3AEFAFD-3AA2-4C95-B616-2E830E723408}" destId="{75BBE70E-A10E-401D-97C7-7E9061EFD19F}" srcOrd="2" destOrd="0" presId="urn:microsoft.com/office/officeart/2005/8/layout/list1"/>
    <dgm:cxn modelId="{8B82B41A-E107-4D6F-90DC-202D0F3CDDC0}" type="presParOf" srcId="{E3AEFAFD-3AA2-4C95-B616-2E830E723408}" destId="{0B36B0ED-9D21-4B2E-8791-A9D0BB7562EC}" srcOrd="3" destOrd="0" presId="urn:microsoft.com/office/officeart/2005/8/layout/list1"/>
    <dgm:cxn modelId="{46B32E11-214E-4FE8-9D9A-467250205F53}" type="presParOf" srcId="{E3AEFAFD-3AA2-4C95-B616-2E830E723408}" destId="{D4639364-B102-469D-A418-F342C58BAC6B}" srcOrd="4" destOrd="0" presId="urn:microsoft.com/office/officeart/2005/8/layout/list1"/>
    <dgm:cxn modelId="{7594443B-4C1E-4513-A107-F86CAF8AB84B}" type="presParOf" srcId="{D4639364-B102-469D-A418-F342C58BAC6B}" destId="{ACD772ED-994C-4610-8BC9-F4DE9ECF731E}" srcOrd="0" destOrd="0" presId="urn:microsoft.com/office/officeart/2005/8/layout/list1"/>
    <dgm:cxn modelId="{E9CEE12B-9549-4A57-94FF-F75B0B5869A8}" type="presParOf" srcId="{D4639364-B102-469D-A418-F342C58BAC6B}" destId="{C06A9888-F4A8-498C-B436-CE2C7F535563}" srcOrd="1" destOrd="0" presId="urn:microsoft.com/office/officeart/2005/8/layout/list1"/>
    <dgm:cxn modelId="{EDCE2B44-9A61-42BB-8EE7-089F7236F045}" type="presParOf" srcId="{E3AEFAFD-3AA2-4C95-B616-2E830E723408}" destId="{3169B0FB-2011-4E72-8C21-D1B5AF981F2C}" srcOrd="5" destOrd="0" presId="urn:microsoft.com/office/officeart/2005/8/layout/list1"/>
    <dgm:cxn modelId="{B226411D-3312-45AF-91B2-11EBA7698FDE}" type="presParOf" srcId="{E3AEFAFD-3AA2-4C95-B616-2E830E723408}" destId="{3922346A-8C4E-42EC-87BD-768511B5D19C}" srcOrd="6" destOrd="0" presId="urn:microsoft.com/office/officeart/2005/8/layout/list1"/>
    <dgm:cxn modelId="{2CD594D0-1E5A-4C6B-9D44-E66A95488518}" type="presParOf" srcId="{E3AEFAFD-3AA2-4C95-B616-2E830E723408}" destId="{43AAB084-DDD7-487D-BC67-5D7C5D3E807D}" srcOrd="7" destOrd="0" presId="urn:microsoft.com/office/officeart/2005/8/layout/list1"/>
    <dgm:cxn modelId="{7D7275A5-C497-4E31-B1CA-04ECBD36A8E5}" type="presParOf" srcId="{E3AEFAFD-3AA2-4C95-B616-2E830E723408}" destId="{E0E76AE1-6437-4061-B8DF-575081AE9E9D}" srcOrd="8" destOrd="0" presId="urn:microsoft.com/office/officeart/2005/8/layout/list1"/>
    <dgm:cxn modelId="{5FC0BB4A-678D-46D4-9550-FBA44D034669}" type="presParOf" srcId="{E0E76AE1-6437-4061-B8DF-575081AE9E9D}" destId="{97056EEC-D6BE-4F92-88A8-26109C24781A}" srcOrd="0" destOrd="0" presId="urn:microsoft.com/office/officeart/2005/8/layout/list1"/>
    <dgm:cxn modelId="{D0671EBC-0E6A-4100-A173-FB046CA336DF}" type="presParOf" srcId="{E0E76AE1-6437-4061-B8DF-575081AE9E9D}" destId="{96D12800-14F6-4AD3-9756-8D0DD7FAC807}" srcOrd="1" destOrd="0" presId="urn:microsoft.com/office/officeart/2005/8/layout/list1"/>
    <dgm:cxn modelId="{D438B933-1F94-4AD4-BB14-A1EC590DC2DD}" type="presParOf" srcId="{E3AEFAFD-3AA2-4C95-B616-2E830E723408}" destId="{E65C7038-946E-421C-918E-D6C9DB6E1F68}" srcOrd="9" destOrd="0" presId="urn:microsoft.com/office/officeart/2005/8/layout/list1"/>
    <dgm:cxn modelId="{16FDF8C5-B8F5-4779-B6E2-F0437FBAAFF2}" type="presParOf" srcId="{E3AEFAFD-3AA2-4C95-B616-2E830E723408}" destId="{5896E872-1BB5-4BB2-9362-DDD806722387}" srcOrd="10" destOrd="0" presId="urn:microsoft.com/office/officeart/2005/8/layout/list1"/>
    <dgm:cxn modelId="{AC199624-9E4F-49B6-BE80-BE6CAFCB710A}" type="presParOf" srcId="{E3AEFAFD-3AA2-4C95-B616-2E830E723408}" destId="{DAA301B3-82E2-4B20-985D-9626E5387F30}" srcOrd="11" destOrd="0" presId="urn:microsoft.com/office/officeart/2005/8/layout/list1"/>
    <dgm:cxn modelId="{EB0E3E40-6F1E-4327-A8E7-D82A455F4D5B}" type="presParOf" srcId="{E3AEFAFD-3AA2-4C95-B616-2E830E723408}" destId="{BD73FA1A-FE50-4ED4-A21F-C9E7537FA6B9}" srcOrd="12" destOrd="0" presId="urn:microsoft.com/office/officeart/2005/8/layout/list1"/>
    <dgm:cxn modelId="{AFFED049-6934-4C9A-9A66-0B0A67169CD8}" type="presParOf" srcId="{BD73FA1A-FE50-4ED4-A21F-C9E7537FA6B9}" destId="{A71C25B9-E533-4A6F-9586-617C57E06C38}" srcOrd="0" destOrd="0" presId="urn:microsoft.com/office/officeart/2005/8/layout/list1"/>
    <dgm:cxn modelId="{6AD9872D-7F49-44E7-8D73-FE1E53D4E124}" type="presParOf" srcId="{BD73FA1A-FE50-4ED4-A21F-C9E7537FA6B9}" destId="{D9B3E0C2-91BD-4A94-AA88-B1E96778C178}" srcOrd="1" destOrd="0" presId="urn:microsoft.com/office/officeart/2005/8/layout/list1"/>
    <dgm:cxn modelId="{5B86ADE8-7756-4807-938A-A1628B7F6CC3}" type="presParOf" srcId="{E3AEFAFD-3AA2-4C95-B616-2E830E723408}" destId="{CDC9F765-86C6-4E22-9618-4B8AE614B9FB}" srcOrd="13" destOrd="0" presId="urn:microsoft.com/office/officeart/2005/8/layout/list1"/>
    <dgm:cxn modelId="{E7287C05-5001-4A31-AE8A-075FF5CD9B6A}" type="presParOf" srcId="{E3AEFAFD-3AA2-4C95-B616-2E830E723408}" destId="{602CF5D3-246E-4201-95E6-59F97F61102E}" srcOrd="14" destOrd="0" presId="urn:microsoft.com/office/officeart/2005/8/layout/list1"/>
    <dgm:cxn modelId="{81B5B91C-C4FE-4AA2-AB75-550001C41029}" type="presParOf" srcId="{E3AEFAFD-3AA2-4C95-B616-2E830E723408}" destId="{51A63D8A-5A6E-491F-AA7A-F855D08CB907}" srcOrd="15" destOrd="0" presId="urn:microsoft.com/office/officeart/2005/8/layout/list1"/>
    <dgm:cxn modelId="{7882E640-9200-4856-82E2-01B02FC74366}" type="presParOf" srcId="{E3AEFAFD-3AA2-4C95-B616-2E830E723408}" destId="{864AFCCE-780F-4833-9809-3B3013091A8C}" srcOrd="16" destOrd="0" presId="urn:microsoft.com/office/officeart/2005/8/layout/list1"/>
    <dgm:cxn modelId="{D59FC2C4-30C8-4D21-868C-0F26E4B63D21}" type="presParOf" srcId="{864AFCCE-780F-4833-9809-3B3013091A8C}" destId="{ED00D3C3-E5BA-4997-81AE-2DA30DD597D3}" srcOrd="0" destOrd="0" presId="urn:microsoft.com/office/officeart/2005/8/layout/list1"/>
    <dgm:cxn modelId="{ACCD05F3-3F41-45A6-A223-E6807912DB4A}" type="presParOf" srcId="{864AFCCE-780F-4833-9809-3B3013091A8C}" destId="{4333F078-7AB4-4B83-982E-D694A4CA2039}" srcOrd="1" destOrd="0" presId="urn:microsoft.com/office/officeart/2005/8/layout/list1"/>
    <dgm:cxn modelId="{0AB64CE4-82BE-4611-9BA3-205D7DC3315E}" type="presParOf" srcId="{E3AEFAFD-3AA2-4C95-B616-2E830E723408}" destId="{ECCE7120-D654-4BCA-8285-AC67F5546290}" srcOrd="17" destOrd="0" presId="urn:microsoft.com/office/officeart/2005/8/layout/list1"/>
    <dgm:cxn modelId="{01C8A3D7-59F8-4568-B49D-17F70D06AE5B}" type="presParOf" srcId="{E3AEFAFD-3AA2-4C95-B616-2E830E723408}" destId="{C93048DB-2478-407F-81F6-F2A9473B2CAA}" srcOrd="18" destOrd="0" presId="urn:microsoft.com/office/officeart/2005/8/layout/list1"/>
    <dgm:cxn modelId="{C165D095-3248-4086-AAED-24D35CD0EF06}" type="presParOf" srcId="{E3AEFAFD-3AA2-4C95-B616-2E830E723408}" destId="{CEDAC229-EB65-4A77-A05A-908526DA02BA}" srcOrd="19" destOrd="0" presId="urn:microsoft.com/office/officeart/2005/8/layout/list1"/>
    <dgm:cxn modelId="{B63796CC-621F-4D49-91F7-C91B25D8F9D4}" type="presParOf" srcId="{E3AEFAFD-3AA2-4C95-B616-2E830E723408}" destId="{4DA92DEB-AB3C-4ECB-B596-79499E372627}" srcOrd="20" destOrd="0" presId="urn:microsoft.com/office/officeart/2005/8/layout/list1"/>
    <dgm:cxn modelId="{4387BD4B-A31B-41A7-AB3D-2395F31EF023}" type="presParOf" srcId="{4DA92DEB-AB3C-4ECB-B596-79499E372627}" destId="{37B60625-64C0-40E1-B064-D5570F60FFBC}" srcOrd="0" destOrd="0" presId="urn:microsoft.com/office/officeart/2005/8/layout/list1"/>
    <dgm:cxn modelId="{51687F3D-822C-4566-82B8-F6BE8F982CB3}" type="presParOf" srcId="{4DA92DEB-AB3C-4ECB-B596-79499E372627}" destId="{F1F3077B-6335-425B-B376-1E7404601C45}" srcOrd="1" destOrd="0" presId="urn:microsoft.com/office/officeart/2005/8/layout/list1"/>
    <dgm:cxn modelId="{3392C63A-04E3-4FFE-A4C6-1CAA42B7B698}" type="presParOf" srcId="{E3AEFAFD-3AA2-4C95-B616-2E830E723408}" destId="{294DDBF8-2B21-4A59-B998-67B15AA68BD3}" srcOrd="21" destOrd="0" presId="urn:microsoft.com/office/officeart/2005/8/layout/list1"/>
    <dgm:cxn modelId="{565D1A04-69D1-438B-BDDC-609A981892D5}" type="presParOf" srcId="{E3AEFAFD-3AA2-4C95-B616-2E830E723408}" destId="{B0E14961-34B7-4369-9AFE-C888C0ADFD0F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233459-66F2-4495-9A62-037C66CEA0CB}">
      <dsp:nvSpPr>
        <dsp:cNvPr id="0" name=""/>
        <dsp:cNvSpPr/>
      </dsp:nvSpPr>
      <dsp:spPr>
        <a:xfrm>
          <a:off x="0" y="456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159E7E-3F1D-4549-9275-FEBCC389CE3D}">
      <dsp:nvSpPr>
        <dsp:cNvPr id="0" name=""/>
        <dsp:cNvSpPr/>
      </dsp:nvSpPr>
      <dsp:spPr>
        <a:xfrm>
          <a:off x="0" y="456"/>
          <a:ext cx="10691265" cy="747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LTD Limited Company.</a:t>
          </a:r>
          <a:endParaRPr lang="en-US" sz="3500" kern="1200"/>
        </a:p>
      </dsp:txBody>
      <dsp:txXfrm>
        <a:off x="0" y="456"/>
        <a:ext cx="10691265" cy="747796"/>
      </dsp:txXfrm>
    </dsp:sp>
    <dsp:sp modelId="{C40C419E-4CD3-4AB0-93ED-CEFA0D39B492}">
      <dsp:nvSpPr>
        <dsp:cNvPr id="0" name=""/>
        <dsp:cNvSpPr/>
      </dsp:nvSpPr>
      <dsp:spPr>
        <a:xfrm>
          <a:off x="0" y="748253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3E831F-CF41-449D-98AE-B30C50814561}">
      <dsp:nvSpPr>
        <dsp:cNvPr id="0" name=""/>
        <dsp:cNvSpPr/>
      </dsp:nvSpPr>
      <dsp:spPr>
        <a:xfrm>
          <a:off x="0" y="748253"/>
          <a:ext cx="10691265" cy="747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Shareholders have limited liability.</a:t>
          </a:r>
          <a:endParaRPr lang="en-US" sz="3500" kern="1200"/>
        </a:p>
      </dsp:txBody>
      <dsp:txXfrm>
        <a:off x="0" y="748253"/>
        <a:ext cx="10691265" cy="747796"/>
      </dsp:txXfrm>
    </dsp:sp>
    <dsp:sp modelId="{56CC7778-8587-4027-876A-A67934F647D8}">
      <dsp:nvSpPr>
        <dsp:cNvPr id="0" name=""/>
        <dsp:cNvSpPr/>
      </dsp:nvSpPr>
      <dsp:spPr>
        <a:xfrm>
          <a:off x="0" y="1496049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784CF0-DE80-4765-8D30-3DFC2E6FF0D3}">
      <dsp:nvSpPr>
        <dsp:cNvPr id="0" name=""/>
        <dsp:cNvSpPr/>
      </dsp:nvSpPr>
      <dsp:spPr>
        <a:xfrm>
          <a:off x="0" y="1496049"/>
          <a:ext cx="10691265" cy="747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Personal assets are protected.</a:t>
          </a:r>
          <a:endParaRPr lang="en-US" sz="3500" kern="1200"/>
        </a:p>
      </dsp:txBody>
      <dsp:txXfrm>
        <a:off x="0" y="1496049"/>
        <a:ext cx="10691265" cy="747796"/>
      </dsp:txXfrm>
    </dsp:sp>
    <dsp:sp modelId="{9F63270A-4458-4637-9C28-84ED6753EAE4}">
      <dsp:nvSpPr>
        <dsp:cNvPr id="0" name=""/>
        <dsp:cNvSpPr/>
      </dsp:nvSpPr>
      <dsp:spPr>
        <a:xfrm>
          <a:off x="0" y="2243846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97FED4-6BD1-4A47-8E49-A6B90359772F}">
      <dsp:nvSpPr>
        <dsp:cNvPr id="0" name=""/>
        <dsp:cNvSpPr/>
      </dsp:nvSpPr>
      <dsp:spPr>
        <a:xfrm>
          <a:off x="0" y="2243846"/>
          <a:ext cx="10691265" cy="747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Supports future business growth and investment.</a:t>
          </a:r>
          <a:endParaRPr lang="en-US" sz="3500" kern="1200"/>
        </a:p>
      </dsp:txBody>
      <dsp:txXfrm>
        <a:off x="0" y="2243846"/>
        <a:ext cx="10691265" cy="747796"/>
      </dsp:txXfrm>
    </dsp:sp>
    <dsp:sp modelId="{A566BB48-E145-4FEC-B178-9A8034E71229}">
      <dsp:nvSpPr>
        <dsp:cNvPr id="0" name=""/>
        <dsp:cNvSpPr/>
      </dsp:nvSpPr>
      <dsp:spPr>
        <a:xfrm>
          <a:off x="0" y="2991642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3A64AF-3386-4741-9B83-355F7EA2A833}">
      <dsp:nvSpPr>
        <dsp:cNvPr id="0" name=""/>
        <dsp:cNvSpPr/>
      </dsp:nvSpPr>
      <dsp:spPr>
        <a:xfrm>
          <a:off x="0" y="2991642"/>
          <a:ext cx="10691265" cy="747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(Tennent and Friend, 2005, p.256)</a:t>
          </a:r>
          <a:endParaRPr lang="en-US" sz="3500" kern="1200"/>
        </a:p>
      </dsp:txBody>
      <dsp:txXfrm>
        <a:off x="0" y="2991642"/>
        <a:ext cx="10691265" cy="7477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468E84-1B8C-4B2E-927C-4E83C5DDEBB5}">
      <dsp:nvSpPr>
        <dsp:cNvPr id="0" name=""/>
        <dsp:cNvSpPr/>
      </dsp:nvSpPr>
      <dsp:spPr>
        <a:xfrm>
          <a:off x="0" y="456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D15B27-0C6A-4859-9A1A-52A13A136AB8}">
      <dsp:nvSpPr>
        <dsp:cNvPr id="0" name=""/>
        <dsp:cNvSpPr/>
      </dsp:nvSpPr>
      <dsp:spPr>
        <a:xfrm>
          <a:off x="0" y="456"/>
          <a:ext cx="10691265" cy="534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Start-up cost £17,000.GOV.UK (2025)</a:t>
          </a:r>
          <a:endParaRPr lang="en-US" sz="2500" kern="1200"/>
        </a:p>
      </dsp:txBody>
      <dsp:txXfrm>
        <a:off x="0" y="456"/>
        <a:ext cx="10691265" cy="534140"/>
      </dsp:txXfrm>
    </dsp:sp>
    <dsp:sp modelId="{B79751B0-91BC-48EB-BB9D-F666F7C54FA0}">
      <dsp:nvSpPr>
        <dsp:cNvPr id="0" name=""/>
        <dsp:cNvSpPr/>
      </dsp:nvSpPr>
      <dsp:spPr>
        <a:xfrm>
          <a:off x="0" y="534596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02F71-D0C3-4D9C-A072-ACC0A3CE5EF2}">
      <dsp:nvSpPr>
        <dsp:cNvPr id="0" name=""/>
        <dsp:cNvSpPr/>
      </dsp:nvSpPr>
      <dsp:spPr>
        <a:xfrm>
          <a:off x="0" y="534596"/>
          <a:ext cx="10691265" cy="534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Funding £17,000 government start up loan. </a:t>
          </a:r>
          <a:endParaRPr lang="en-US" sz="2500" kern="1200"/>
        </a:p>
      </dsp:txBody>
      <dsp:txXfrm>
        <a:off x="0" y="534596"/>
        <a:ext cx="10691265" cy="534140"/>
      </dsp:txXfrm>
    </dsp:sp>
    <dsp:sp modelId="{C4BD5818-F17C-49DE-A36F-26006725A1A3}">
      <dsp:nvSpPr>
        <dsp:cNvPr id="0" name=""/>
        <dsp:cNvSpPr/>
      </dsp:nvSpPr>
      <dsp:spPr>
        <a:xfrm>
          <a:off x="0" y="1068737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658E71-D78A-4974-8E33-CBC2AD8AAB14}">
      <dsp:nvSpPr>
        <dsp:cNvPr id="0" name=""/>
        <dsp:cNvSpPr/>
      </dsp:nvSpPr>
      <dsp:spPr>
        <a:xfrm>
          <a:off x="0" y="1068737"/>
          <a:ext cx="10691265" cy="534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Fixed Monthly cost:£1198</a:t>
          </a:r>
          <a:endParaRPr lang="en-US" sz="2500" kern="1200"/>
        </a:p>
      </dsp:txBody>
      <dsp:txXfrm>
        <a:off x="0" y="1068737"/>
        <a:ext cx="10691265" cy="534140"/>
      </dsp:txXfrm>
    </dsp:sp>
    <dsp:sp modelId="{54F8AEDA-7489-40CF-A1D4-46253BED5907}">
      <dsp:nvSpPr>
        <dsp:cNvPr id="0" name=""/>
        <dsp:cNvSpPr/>
      </dsp:nvSpPr>
      <dsp:spPr>
        <a:xfrm>
          <a:off x="0" y="1602877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996AB0-B126-48BB-9085-D4424DA716AA}">
      <dsp:nvSpPr>
        <dsp:cNvPr id="0" name=""/>
        <dsp:cNvSpPr/>
      </dsp:nvSpPr>
      <dsp:spPr>
        <a:xfrm>
          <a:off x="0" y="1602877"/>
          <a:ext cx="10691265" cy="534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Variable costs: £5000-£19400 per month</a:t>
          </a:r>
          <a:endParaRPr lang="en-US" sz="2500" kern="1200"/>
        </a:p>
      </dsp:txBody>
      <dsp:txXfrm>
        <a:off x="0" y="1602877"/>
        <a:ext cx="10691265" cy="534140"/>
      </dsp:txXfrm>
    </dsp:sp>
    <dsp:sp modelId="{8AB6C00E-EEA9-45BD-BD86-253CC4F39AFF}">
      <dsp:nvSpPr>
        <dsp:cNvPr id="0" name=""/>
        <dsp:cNvSpPr/>
      </dsp:nvSpPr>
      <dsp:spPr>
        <a:xfrm>
          <a:off x="0" y="2137018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0A8BB5-F57C-437C-A6DF-5C97A65158B7}">
      <dsp:nvSpPr>
        <dsp:cNvPr id="0" name=""/>
        <dsp:cNvSpPr/>
      </dsp:nvSpPr>
      <dsp:spPr>
        <a:xfrm>
          <a:off x="0" y="2137018"/>
          <a:ext cx="10691265" cy="534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Financial forecast: 12-month cash flow forecast prepared.</a:t>
          </a:r>
          <a:endParaRPr lang="en-US" sz="2500" kern="1200"/>
        </a:p>
      </dsp:txBody>
      <dsp:txXfrm>
        <a:off x="0" y="2137018"/>
        <a:ext cx="10691265" cy="534140"/>
      </dsp:txXfrm>
    </dsp:sp>
    <dsp:sp modelId="{14B2A632-4858-42FB-B291-7CC8A55AB60D}">
      <dsp:nvSpPr>
        <dsp:cNvPr id="0" name=""/>
        <dsp:cNvSpPr/>
      </dsp:nvSpPr>
      <dsp:spPr>
        <a:xfrm>
          <a:off x="0" y="2671158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6748B7-3CC9-4BB9-971C-9638C9A98AD2}">
      <dsp:nvSpPr>
        <dsp:cNvPr id="0" name=""/>
        <dsp:cNvSpPr/>
      </dsp:nvSpPr>
      <dsp:spPr>
        <a:xfrm>
          <a:off x="0" y="2671158"/>
          <a:ext cx="10691265" cy="534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Net cash flow £131,453.60</a:t>
          </a:r>
          <a:endParaRPr lang="en-US" sz="2500" kern="1200"/>
        </a:p>
      </dsp:txBody>
      <dsp:txXfrm>
        <a:off x="0" y="2671158"/>
        <a:ext cx="10691265" cy="534140"/>
      </dsp:txXfrm>
    </dsp:sp>
    <dsp:sp modelId="{7CA09F5F-86E0-4BE4-9323-59283307E03D}">
      <dsp:nvSpPr>
        <dsp:cNvPr id="0" name=""/>
        <dsp:cNvSpPr/>
      </dsp:nvSpPr>
      <dsp:spPr>
        <a:xfrm>
          <a:off x="0" y="3205299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28C733-D7BD-423B-A412-14D4466AF08B}">
      <dsp:nvSpPr>
        <dsp:cNvPr id="0" name=""/>
        <dsp:cNvSpPr/>
      </dsp:nvSpPr>
      <dsp:spPr>
        <a:xfrm>
          <a:off x="0" y="3205299"/>
          <a:ext cx="10691265" cy="534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(Enriquez-Diaz and Castro-Santos, 2021, pp.13).</a:t>
          </a:r>
          <a:endParaRPr lang="en-US" sz="2500" kern="1200"/>
        </a:p>
      </dsp:txBody>
      <dsp:txXfrm>
        <a:off x="0" y="3205299"/>
        <a:ext cx="10691265" cy="5341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BBE70E-A10E-401D-97C7-7E9061EFD19F}">
      <dsp:nvSpPr>
        <dsp:cNvPr id="0" name=""/>
        <dsp:cNvSpPr/>
      </dsp:nvSpPr>
      <dsp:spPr>
        <a:xfrm>
          <a:off x="0" y="332699"/>
          <a:ext cx="5715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75EE0D-7564-410C-83D4-9513D566FDC0}">
      <dsp:nvSpPr>
        <dsp:cNvPr id="0" name=""/>
        <dsp:cNvSpPr/>
      </dsp:nvSpPr>
      <dsp:spPr>
        <a:xfrm>
          <a:off x="285750" y="37499"/>
          <a:ext cx="400050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Strengths.</a:t>
          </a:r>
          <a:endParaRPr lang="en-US" sz="2000" kern="1200"/>
        </a:p>
      </dsp:txBody>
      <dsp:txXfrm>
        <a:off x="314571" y="66320"/>
        <a:ext cx="3942858" cy="532758"/>
      </dsp:txXfrm>
    </dsp:sp>
    <dsp:sp modelId="{3922346A-8C4E-42EC-87BD-768511B5D19C}">
      <dsp:nvSpPr>
        <dsp:cNvPr id="0" name=""/>
        <dsp:cNvSpPr/>
      </dsp:nvSpPr>
      <dsp:spPr>
        <a:xfrm>
          <a:off x="0" y="1239899"/>
          <a:ext cx="5715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6A9888-F4A8-498C-B436-CE2C7F535563}">
      <dsp:nvSpPr>
        <dsp:cNvPr id="0" name=""/>
        <dsp:cNvSpPr/>
      </dsp:nvSpPr>
      <dsp:spPr>
        <a:xfrm>
          <a:off x="285750" y="944699"/>
          <a:ext cx="400050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Entrepreneurial traits.</a:t>
          </a:r>
          <a:endParaRPr lang="en-US" sz="2000" kern="1200"/>
        </a:p>
      </dsp:txBody>
      <dsp:txXfrm>
        <a:off x="314571" y="973520"/>
        <a:ext cx="3942858" cy="532758"/>
      </dsp:txXfrm>
    </dsp:sp>
    <dsp:sp modelId="{5896E872-1BB5-4BB2-9362-DDD806722387}">
      <dsp:nvSpPr>
        <dsp:cNvPr id="0" name=""/>
        <dsp:cNvSpPr/>
      </dsp:nvSpPr>
      <dsp:spPr>
        <a:xfrm>
          <a:off x="0" y="2147100"/>
          <a:ext cx="5715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D12800-14F6-4AD3-9756-8D0DD7FAC807}">
      <dsp:nvSpPr>
        <dsp:cNvPr id="0" name=""/>
        <dsp:cNvSpPr/>
      </dsp:nvSpPr>
      <dsp:spPr>
        <a:xfrm>
          <a:off x="285750" y="1851900"/>
          <a:ext cx="400050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Achievements.</a:t>
          </a:r>
          <a:endParaRPr lang="en-US" sz="2000" kern="1200"/>
        </a:p>
      </dsp:txBody>
      <dsp:txXfrm>
        <a:off x="314571" y="1880721"/>
        <a:ext cx="3942858" cy="532758"/>
      </dsp:txXfrm>
    </dsp:sp>
    <dsp:sp modelId="{602CF5D3-246E-4201-95E6-59F97F61102E}">
      <dsp:nvSpPr>
        <dsp:cNvPr id="0" name=""/>
        <dsp:cNvSpPr/>
      </dsp:nvSpPr>
      <dsp:spPr>
        <a:xfrm>
          <a:off x="0" y="3054300"/>
          <a:ext cx="5715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B3E0C2-91BD-4A94-AA88-B1E96778C178}">
      <dsp:nvSpPr>
        <dsp:cNvPr id="0" name=""/>
        <dsp:cNvSpPr/>
      </dsp:nvSpPr>
      <dsp:spPr>
        <a:xfrm>
          <a:off x="285750" y="2759100"/>
          <a:ext cx="400050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Experience.</a:t>
          </a:r>
          <a:endParaRPr lang="en-US" sz="2000" kern="1200"/>
        </a:p>
      </dsp:txBody>
      <dsp:txXfrm>
        <a:off x="314571" y="2787921"/>
        <a:ext cx="3942858" cy="532758"/>
      </dsp:txXfrm>
    </dsp:sp>
    <dsp:sp modelId="{C93048DB-2478-407F-81F6-F2A9473B2CAA}">
      <dsp:nvSpPr>
        <dsp:cNvPr id="0" name=""/>
        <dsp:cNvSpPr/>
      </dsp:nvSpPr>
      <dsp:spPr>
        <a:xfrm>
          <a:off x="0" y="3961500"/>
          <a:ext cx="5715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33F078-7AB4-4B83-982E-D694A4CA2039}">
      <dsp:nvSpPr>
        <dsp:cNvPr id="0" name=""/>
        <dsp:cNvSpPr/>
      </dsp:nvSpPr>
      <dsp:spPr>
        <a:xfrm>
          <a:off x="285750" y="3666300"/>
          <a:ext cx="400050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Passion for Business.</a:t>
          </a:r>
          <a:endParaRPr lang="en-US" sz="2000" kern="1200"/>
        </a:p>
      </dsp:txBody>
      <dsp:txXfrm>
        <a:off x="314571" y="3695121"/>
        <a:ext cx="3942858" cy="532758"/>
      </dsp:txXfrm>
    </dsp:sp>
    <dsp:sp modelId="{B0E14961-34B7-4369-9AFE-C888C0ADFD0F}">
      <dsp:nvSpPr>
        <dsp:cNvPr id="0" name=""/>
        <dsp:cNvSpPr/>
      </dsp:nvSpPr>
      <dsp:spPr>
        <a:xfrm>
          <a:off x="0" y="4868700"/>
          <a:ext cx="5715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F3077B-6335-425B-B376-1E7404601C45}">
      <dsp:nvSpPr>
        <dsp:cNvPr id="0" name=""/>
        <dsp:cNvSpPr/>
      </dsp:nvSpPr>
      <dsp:spPr>
        <a:xfrm>
          <a:off x="285750" y="4573500"/>
          <a:ext cx="400050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(Finch, 2022, p.103).</a:t>
          </a:r>
          <a:endParaRPr lang="en-US" sz="2000" kern="1200"/>
        </a:p>
      </dsp:txBody>
      <dsp:txXfrm>
        <a:off x="314571" y="4602321"/>
        <a:ext cx="3942858" cy="532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14:47:45.721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15622 8944 0 0 0,'7'0'0'0'0,"10"0"0"0"0,9 7 0 0 0,8 3 0 0 0,5 6 0 0 0,3 2 0 0 0,-5 3 0 0 0,-3 0 0 0 0,-5 2 0 0 0,-2-2 0 0 0,-5 3 0 0 0,1-3 0 0 0,-3 2 0 0 0,2-3 0 0 0,-3 3 0 0 0,-5 4 0 0 0,4-2 0 0 0,-3 2 0 0 0,-3 4 0 0 0,4-4 0 0 0,-2 1 0 0 0,5 3 0 0 0,-1 4 0 0 0,4-5 0 0 0,-3 1 0 0 0,4 1 0 0 0,-2 3 0 0 0,2-4 0 0 0,-3 0 0 0 0,-4 1 0 0 0,2 3 0 0 0,-2 3 0 0 0,-4 2 0 0 0,3-6 0 0 0,0-1 0 0 0,-3 1 0 0 0,-4 2 0 0 0,-3 2 0 0 0,-2 2 0 0 0,-2 1 0 0 0,-1 1 0 0 0,-8-6 0 0 0,-3-3 0 0 0,-6-6 0 0 0,-8-1 0 0 0,-6-4 0 0 0,-7 0 0 0 0,-2 5 0 0 0,4 4 0 0 0,2-2 0 0 0,-1 0 0 0 0,-2 3 0 0 0,-2 4 0 0 0,-1-6 0 0 0,6 1 0 0 0,1-5 0 0 0,0-8 0 0 0,-3 1 0 0 0,-2-3 0 0 0,-2-4 0 0 0,-1 3 0 0 0,-1-1 0 0 0,-1-2 0 0 0,0-5 0 0 0,0-2 0 0 0,0-2 0 0 0,-1-2 0 0 0,1-1 0 0 0,1-1 0 0 0,-1 0 0 0 0,0 1 0 0 0,0-1 0 0 0,0 1 0 0 0,1 0 0 0 0,-1-8 0 0 0,0-1 0 0 0,0-8 0 0 0,1-7 0 0 0,-1-8 0 0 0,7-4 0 0 0,3 2 0 0 0,7 1 0 0 0,8-2 0 0 0,-1 6 0 0 0,4 0 0 0 0,3-3 0 0 0,-2 5 0 0 0,0-1 0 0 0,3-2 0 0 0,3-4 0 0 0,3-3 0 0 0,3-3 0 0 0,1-2 0 0 0,-6 7 0 0 0,-3 1 0 0 0,2 0 0 0 0,1-2 0 0 0,2-2 0 0 0,2-2 0 0 0,2-1 0 0 0,0-1 0 0 0,-6 6 0 0 0,-2 3 0 0 0,0-1 0 0 0,2-2 0 0 0,9 6 0 0 0,5 0 0 0 0,7 5 0 0 0,10 0 0 0 0,8-3 0 0 0,-2-5 0 0 0,1 5 0 0 0,-4-2 0 0 0,0 5 0 0 0,-4 0 0 0 0,0 3 0 0 0,-2-1 0 0 0,1 3 0 0 0,-2-2 0 0 0,2 2 0 0 0,-2-2 0 0 0,3 2 0 0 0,-4-2 0 0 0,4 2 0 0 0,4 4 0 0 0,-2-1 0 0 0,2 1 0 0 0,-3-4 0 0 0,0 2 0 0 0,5 4 0 0 0,-3-3 0 0 0,1 1 0 0 0,3 4 0 0 0,-3-4 0 0 0,1 1 0 0 0,3 3 0 0 0,3 4 0 0 0,4 3 0 0 0,2 2 0 0 0,-6 2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14:47:45.722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15558 5371 0 0 0,'0'0'0'0'0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6-21T14:47:45.723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15346 3201 0 0 0,'0'0'0'0'0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27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926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022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95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6/21/2026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938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6/21/2026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85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6/21/2026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476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288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982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319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808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1482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14" r:id="rId6"/>
    <p:sldLayoutId id="2147483710" r:id="rId7"/>
    <p:sldLayoutId id="2147483711" r:id="rId8"/>
    <p:sldLayoutId id="2147483712" r:id="rId9"/>
    <p:sldLayoutId id="2147483713" r:id="rId10"/>
    <p:sldLayoutId id="2147483715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customXml" Target="../ink/ink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search.uwtsd.ac.uk/discovery/fulldisplay?docid=cdi_springer_journals_10_1007_s12063_023_00389_6&amp;context=PC&amp;vid=44WHELF_UWTSD:44WHELF_UWTSD_VU1&amp;lang=en&amp;search_scope=MyInst_and_CI&amp;adaptor=Primo%20Central&amp;tab=Everything&amp;query=any,contains,Food%20Business&amp;offset=10" TargetMode="External"/><Relationship Id="rId2" Type="http://schemas.openxmlformats.org/officeDocument/2006/relationships/hyperlink" Target="https://librarysearch.uwtsd.ac.uk/discovery/fulldisplay?docid=cdi_proquest_miscellaneous_3092368469&amp;context=PC&amp;vid=44WHELF_UWTSD:44WHELF_UWTSD_VU1&amp;lang=en&amp;search_scope=MyInst_and_CI&amp;adaptor=Primo%20Central&amp;tab=Everything&amp;query=any,contains,Food%20Business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ansea.gov.uk/business" TargetMode="External"/><Relationship Id="rId2" Type="http://schemas.openxmlformats.org/officeDocument/2006/relationships/hyperlink" Target="https://biizly.com/sources-of-business-idea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apply-start-up-loa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6" name="Rectangle 65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Yasir Hanif</a:t>
            </a:r>
            <a:br>
              <a:rPr lang="en-GB" dirty="0"/>
            </a:br>
            <a:r>
              <a:rPr lang="en-GB" dirty="0"/>
              <a:t>Student Id number: </a:t>
            </a:r>
            <a:r>
              <a:rPr lang="en-GB"/>
              <a:t>2516965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1688" y="4785543"/>
            <a:ext cx="4857857" cy="1005657"/>
          </a:xfrm>
        </p:spPr>
        <p:txBody>
          <a:bodyPr>
            <a:normAutofit/>
          </a:bodyPr>
          <a:lstStyle/>
          <a:p>
            <a:r>
              <a:rPr lang="en-GB" b="1"/>
              <a:t>Managing</a:t>
            </a:r>
            <a:r>
              <a:rPr lang="en-GB"/>
              <a:t> </a:t>
            </a:r>
            <a:r>
              <a:rPr lang="en-GB" b="1"/>
              <a:t>Enterprise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advertisement for a restaurant&#10;&#10;AI-generated content may be incorrect.">
            <a:extLst>
              <a:ext uri="{FF2B5EF4-FFF2-40B4-BE49-F238E27FC236}">
                <a16:creationId xmlns:a16="http://schemas.microsoft.com/office/drawing/2014/main" id="{A197848D-85CA-D8B3-22E2-3D5F36B426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596" r="1" b="9936"/>
          <a:stretch>
            <a:fillRect/>
          </a:stretch>
        </p:blipFill>
        <p:spPr>
          <a:xfrm>
            <a:off x="6515100" y="10"/>
            <a:ext cx="5676900" cy="68579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E1A69B-CD9A-4821-7553-92BEAA050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5195889" cy="1316736"/>
          </a:xfrm>
        </p:spPr>
        <p:txBody>
          <a:bodyPr>
            <a:normAutofit/>
          </a:bodyPr>
          <a:lstStyle/>
          <a:p>
            <a:r>
              <a:rPr lang="en-GB">
                <a:latin typeface="Arial Nova Light"/>
              </a:rPr>
              <a:t>Business Proposition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2B951FD-94F7-E138-3EC2-A66A551D91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D37FA-9AED-9084-8353-5B55CB701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88" y="2231136"/>
            <a:ext cx="5195889" cy="393192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/>
              <a:t>Business description.</a:t>
            </a:r>
            <a:endParaRPr lang="en-GB">
              <a:latin typeface="Arial Nova"/>
            </a:endParaRPr>
          </a:p>
          <a:p>
            <a:r>
              <a:rPr lang="en-GB" dirty="0">
                <a:latin typeface="Calisto MT"/>
              </a:rPr>
              <a:t>Name Bahar Afgha</a:t>
            </a:r>
            <a:r>
              <a:rPr lang="en-GB">
                <a:latin typeface="Calisto MT"/>
              </a:rPr>
              <a:t>n Restaurant.</a:t>
            </a:r>
            <a:endParaRPr lang="en-GB" dirty="0">
              <a:latin typeface="Calisto MT"/>
            </a:endParaRPr>
          </a:p>
          <a:p>
            <a:r>
              <a:rPr lang="en-GB">
                <a:latin typeface="Calisto MT"/>
              </a:rPr>
              <a:t>Product &amp; Service. Authentic Afghan food.</a:t>
            </a:r>
          </a:p>
          <a:p>
            <a:r>
              <a:rPr lang="en-GB" dirty="0">
                <a:latin typeface="Calisto MT"/>
              </a:rPr>
              <a:t>Story behi</a:t>
            </a:r>
            <a:r>
              <a:rPr lang="en-GB">
                <a:latin typeface="Calisto MT"/>
              </a:rPr>
              <a:t>nd the business.</a:t>
            </a:r>
            <a:endParaRPr lang="en-GB" dirty="0">
              <a:latin typeface="Calisto MT"/>
            </a:endParaRPr>
          </a:p>
          <a:p>
            <a:r>
              <a:rPr lang="en-GB" err="1">
                <a:latin typeface="Arial Nova"/>
              </a:rPr>
              <a:t>Biginas</a:t>
            </a:r>
            <a:r>
              <a:rPr lang="en-GB">
                <a:latin typeface="Arial Nova"/>
              </a:rPr>
              <a:t> et al, 2022, p.2)</a:t>
            </a:r>
            <a:endParaRPr lang="en-GB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menu of food on a table&#10;&#10;AI-generated content may be incorrect.">
            <a:extLst>
              <a:ext uri="{FF2B5EF4-FFF2-40B4-BE49-F238E27FC236}">
                <a16:creationId xmlns:a16="http://schemas.microsoft.com/office/drawing/2014/main" id="{B055FCA9-1862-CCF6-1519-21E4506ADE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782" r="-1" b="16898"/>
          <a:stretch>
            <a:fillRect/>
          </a:stretch>
        </p:blipFill>
        <p:spPr>
          <a:xfrm>
            <a:off x="6420752" y="-1"/>
            <a:ext cx="5771248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5600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64EDCD-F7A7-8F28-C571-E6E7CCE67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5195889" cy="1316736"/>
          </a:xfrm>
        </p:spPr>
        <p:txBody>
          <a:bodyPr>
            <a:normAutofit/>
          </a:bodyPr>
          <a:lstStyle/>
          <a:p>
            <a:r>
              <a:rPr lang="en-GB">
                <a:latin typeface="Calisto MT"/>
              </a:rPr>
              <a:t>Mission statement</a:t>
            </a:r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2B951FD-94F7-E138-3EC2-A66A551D91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E48CA-EBB8-E4C0-6355-859593587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88" y="2231136"/>
            <a:ext cx="5195889" cy="393192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Arial"/>
              <a:buChar char="•"/>
            </a:pPr>
            <a:r>
              <a:rPr lang="en-GB"/>
              <a:t>Mission.</a:t>
            </a:r>
            <a:endParaRPr lang="en-US"/>
          </a:p>
          <a:p>
            <a:pPr>
              <a:buFont typeface="Arial"/>
              <a:buChar char="•"/>
            </a:pPr>
            <a:r>
              <a:rPr lang="en-GB"/>
              <a:t>Business aims.</a:t>
            </a:r>
          </a:p>
          <a:p>
            <a:pPr>
              <a:buFont typeface="Arial"/>
              <a:buChar char="•"/>
            </a:pPr>
            <a:r>
              <a:rPr lang="en-GB"/>
              <a:t>Objectives. 40-60  customer within 6 months sell £18000-27000 and 60-80 customers 6 months sell £27000-£35000 and good customer satisfaction rate</a:t>
            </a:r>
          </a:p>
          <a:p>
            <a:pPr>
              <a:buFont typeface="Arial"/>
              <a:buChar char="•"/>
            </a:pPr>
            <a:r>
              <a:rPr lang="en-GB"/>
              <a:t>USP.</a:t>
            </a:r>
            <a:endParaRPr lang="en-US"/>
          </a:p>
          <a:p>
            <a:pPr>
              <a:buFont typeface="Arial"/>
              <a:buChar char="•"/>
            </a:pPr>
            <a:r>
              <a:rPr lang="en-GB">
                <a:highlight>
                  <a:srgbClr val="FFFFFF"/>
                </a:highlight>
                <a:latin typeface="Arial Nova"/>
              </a:rPr>
              <a:t>(Duong et al, 2023).</a:t>
            </a:r>
            <a:endParaRPr lang="en-GB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Desk with productivity items">
            <a:extLst>
              <a:ext uri="{FF2B5EF4-FFF2-40B4-BE49-F238E27FC236}">
                <a16:creationId xmlns:a16="http://schemas.microsoft.com/office/drawing/2014/main" id="{7258A72F-D82F-9DF1-02C1-5066B46922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149" r="13760" b="-3"/>
          <a:stretch>
            <a:fillRect/>
          </a:stretch>
        </p:blipFill>
        <p:spPr>
          <a:xfrm>
            <a:off x="6420752" y="-1"/>
            <a:ext cx="577124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30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AC5E3-61F4-F4E7-6886-0E44E2F33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Legal </a:t>
            </a:r>
            <a:r>
              <a:rPr lang="en-GB"/>
              <a:t>Structure</a:t>
            </a:r>
            <a:endParaRPr lang="en-GB" dirty="0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EEF0A70A-6BCF-BCBE-B217-67CA7FC59FF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00635" y="2221992"/>
          <a:ext cx="10691265" cy="3739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2806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DA5CC6-81C1-392E-C875-533CE8080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3799763" cy="1473200"/>
          </a:xfrm>
        </p:spPr>
        <p:txBody>
          <a:bodyPr>
            <a:normAutofit/>
          </a:bodyPr>
          <a:lstStyle/>
          <a:p>
            <a:r>
              <a:rPr lang="en-GB" sz="3600"/>
              <a:t>3</a:t>
            </a:r>
            <a:endParaRPr lang="en-GB" sz="36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2E57F3D-33BE-4306-87E6-245763719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1097D-BB6B-7235-5304-F5F9B054B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88" y="2387600"/>
            <a:ext cx="3799763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Business Location.</a:t>
            </a:r>
          </a:p>
          <a:p>
            <a:r>
              <a:rPr lang="en-GB" dirty="0"/>
              <a:t>Park Street Swansea city </a:t>
            </a:r>
            <a:r>
              <a:rPr lang="en-GB" dirty="0" err="1"/>
              <a:t>Center</a:t>
            </a:r>
            <a:r>
              <a:rPr lang="en-GB" dirty="0"/>
              <a:t>.</a:t>
            </a:r>
          </a:p>
          <a:p>
            <a:r>
              <a:rPr lang="en-GB" sz="1400">
                <a:highlight>
                  <a:srgbClr val="FFFFFF"/>
                </a:highlight>
                <a:latin typeface="Arial Nova"/>
              </a:rPr>
              <a:t>Bezovski (2023)</a:t>
            </a:r>
            <a:endParaRPr lang="en-GB" sz="1400" dirty="0"/>
          </a:p>
        </p:txBody>
      </p:sp>
      <p:pic>
        <p:nvPicPr>
          <p:cNvPr id="4" name="Picture 3" descr="A screenshot of a map&#10;&#10;AI-generated content may be incorrect.">
            <a:extLst>
              <a:ext uri="{FF2B5EF4-FFF2-40B4-BE49-F238E27FC236}">
                <a16:creationId xmlns:a16="http://schemas.microsoft.com/office/drawing/2014/main" id="{7B8065E7-F77C-B3A9-880E-7F3D691C8A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84" r="23616" b="2"/>
          <a:stretch>
            <a:fillRect/>
          </a:stretch>
        </p:blipFill>
        <p:spPr>
          <a:xfrm>
            <a:off x="4627514" y="442802"/>
            <a:ext cx="7180072" cy="59738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4065371A-04E5-8806-F676-437E8D361FAA}"/>
                  </a:ext>
                </a:extLst>
              </p14:cNvPr>
              <p14:cNvContentPartPr/>
              <p14:nvPr/>
            </p14:nvContentPartPr>
            <p14:xfrm>
              <a:off x="8038695" y="3216245"/>
              <a:ext cx="613773" cy="602491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4065371A-04E5-8806-F676-437E8D361FA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976094" y="3153298"/>
                <a:ext cx="739334" cy="7280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5586DC7A-70C7-0D54-96F7-385EC1178AC3}"/>
                  </a:ext>
                </a:extLst>
              </p14:cNvPr>
              <p14:cNvContentPartPr/>
              <p14:nvPr/>
            </p14:nvContentPartPr>
            <p14:xfrm>
              <a:off x="8543636" y="1139151"/>
              <a:ext cx="15393" cy="15393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5586DC7A-70C7-0D54-96F7-385EC1178AC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865254" y="-1554624"/>
                <a:ext cx="5387550" cy="53875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972A7C12-F60B-ADD6-4354-BA0C89095440}"/>
                  </a:ext>
                </a:extLst>
              </p14:cNvPr>
              <p14:cNvContentPartPr/>
              <p14:nvPr/>
            </p14:nvContentPartPr>
            <p14:xfrm>
              <a:off x="8420484" y="-123150"/>
              <a:ext cx="15393" cy="15393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972A7C12-F60B-ADD6-4354-BA0C8909544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42102" y="-2816925"/>
                <a:ext cx="5387550" cy="538755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31749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8CB929-FA62-796C-FC05-A3A24A838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6239599" cy="130759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/>
              <a:t>Human Resource Management strategy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15BE95-1337-20E2-B2EF-5DA486F72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E4AB3-F7A2-E296-BD50-879C6EC05D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88" y="2221992"/>
            <a:ext cx="6239599" cy="3941064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400"/>
              <a:t>Recruit 1 experienced chef and assistant.</a:t>
            </a:r>
          </a:p>
          <a:p>
            <a:pPr>
              <a:lnSpc>
                <a:spcPct val="100000"/>
              </a:lnSpc>
            </a:pPr>
            <a:r>
              <a:rPr lang="en-GB" sz="1400"/>
              <a:t>Provide training in food hygiene and customer service.</a:t>
            </a:r>
          </a:p>
          <a:p>
            <a:pPr>
              <a:lnSpc>
                <a:spcPct val="100000"/>
              </a:lnSpc>
            </a:pPr>
            <a:r>
              <a:rPr lang="en-GB" sz="1400"/>
              <a:t>Create a positive and supportive working environment.</a:t>
            </a:r>
          </a:p>
          <a:p>
            <a:pPr>
              <a:lnSpc>
                <a:spcPct val="100000"/>
              </a:lnSpc>
            </a:pPr>
            <a:r>
              <a:rPr lang="en-GB" sz="1400"/>
              <a:t>Increase staff numbers as the business grows. </a:t>
            </a:r>
            <a:r>
              <a:rPr lang="en-GB" sz="1400">
                <a:highlight>
                  <a:srgbClr val="FFFFFF"/>
                </a:highlight>
                <a:latin typeface="Arial Nova"/>
              </a:rPr>
              <a:t> Ze et al, (2024)</a:t>
            </a:r>
          </a:p>
          <a:p>
            <a:pPr>
              <a:lnSpc>
                <a:spcPct val="100000"/>
              </a:lnSpc>
            </a:pPr>
            <a:r>
              <a:rPr lang="en-GB" sz="1400">
                <a:latin typeface="Arial Nova"/>
              </a:rPr>
              <a:t>                                            Owner / Manager</a:t>
            </a:r>
          </a:p>
          <a:p>
            <a:pPr>
              <a:lnSpc>
                <a:spcPct val="100000"/>
              </a:lnSpc>
            </a:pPr>
            <a:r>
              <a:rPr lang="en-GB" sz="1400">
                <a:latin typeface="Arial Nova"/>
              </a:rPr>
              <a:t>                                                        │</a:t>
            </a:r>
          </a:p>
          <a:p>
            <a:pPr>
              <a:lnSpc>
                <a:spcPct val="100000"/>
              </a:lnSpc>
            </a:pPr>
            <a:r>
              <a:rPr lang="en-GB" sz="1400">
                <a:latin typeface="Arial Nova"/>
              </a:rPr>
              <a:t>         ┌────────────┴────────────┐</a:t>
            </a:r>
          </a:p>
          <a:p>
            <a:pPr>
              <a:lnSpc>
                <a:spcPct val="100000"/>
              </a:lnSpc>
            </a:pPr>
            <a:r>
              <a:rPr lang="en-GB" sz="1400">
                <a:latin typeface="Arial Nova"/>
              </a:rPr>
              <a:t>         │                                                                                           │</a:t>
            </a:r>
          </a:p>
          <a:p>
            <a:pPr>
              <a:lnSpc>
                <a:spcPct val="100000"/>
              </a:lnSpc>
            </a:pPr>
            <a:r>
              <a:rPr lang="en-GB" sz="1400">
                <a:latin typeface="Arial Nova"/>
              </a:rPr>
              <a:t>     Head Chef                                                                  Kitchen Assistant</a:t>
            </a:r>
          </a:p>
          <a:p>
            <a:pPr>
              <a:lnSpc>
                <a:spcPct val="100000"/>
              </a:lnSpc>
            </a:pPr>
            <a:r>
              <a:rPr lang="en-GB" sz="1400">
                <a:latin typeface="Arial Nova"/>
              </a:rPr>
              <a:t>                                                                                               </a:t>
            </a:r>
            <a:endParaRPr lang="en-GB" sz="1400"/>
          </a:p>
          <a:p>
            <a:pPr>
              <a:lnSpc>
                <a:spcPct val="100000"/>
              </a:lnSpc>
            </a:pPr>
            <a:endParaRPr lang="en-GB" sz="1400"/>
          </a:p>
        </p:txBody>
      </p:sp>
      <p:pic>
        <p:nvPicPr>
          <p:cNvPr id="5" name="Picture 4" descr="Person pouring tea">
            <a:extLst>
              <a:ext uri="{FF2B5EF4-FFF2-40B4-BE49-F238E27FC236}">
                <a16:creationId xmlns:a16="http://schemas.microsoft.com/office/drawing/2014/main" id="{1DF4C67C-70C5-2F0D-3C01-6B34D9F7414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161" r="16022" b="2"/>
          <a:stretch>
            <a:fillRect/>
          </a:stretch>
        </p:blipFill>
        <p:spPr>
          <a:xfrm>
            <a:off x="7583424" y="10"/>
            <a:ext cx="460857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52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86275-DC50-4CEA-20E7-DBCEC2998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Brief financial ov</a:t>
            </a:r>
            <a:r>
              <a:rPr lang="en-GB"/>
              <a:t>erview</a:t>
            </a:r>
            <a:endParaRPr lang="en-GB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F444F94C-5DA3-60AB-AB08-B758F24898E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00635" y="2221992"/>
          <a:ext cx="10691265" cy="3739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4FE0B8F-A22D-2618-EC83-F8991596D8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518262"/>
              </p:ext>
            </p:extLst>
          </p:nvPr>
        </p:nvGraphicFramePr>
        <p:xfrm>
          <a:off x="2951238" y="5781523"/>
          <a:ext cx="208280" cy="365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7868867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416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7279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B7043-53A9-6A5E-6C8B-8EC074F5C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Swot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6B04F-4DE2-6159-B493-1DB23EB04B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Strengths. First Afghan restaurant, City </a:t>
            </a:r>
            <a:r>
              <a:rPr lang="en-GB"/>
              <a:t>centre location</a:t>
            </a:r>
            <a:endParaRPr lang="en-GB" dirty="0"/>
          </a:p>
          <a:p>
            <a:r>
              <a:rPr lang="en-GB" dirty="0"/>
              <a:t>Weaknesses. New business, limited customer awareness, £17000 Start up loan </a:t>
            </a:r>
            <a:r>
              <a:rPr lang="en-GB"/>
              <a:t>repayments.</a:t>
            </a:r>
            <a:endParaRPr lang="en-GB" dirty="0"/>
          </a:p>
          <a:p>
            <a:r>
              <a:rPr lang="en-GB" dirty="0"/>
              <a:t>Opportunities. Growing interest in international cuisine, delivery and </a:t>
            </a:r>
            <a:r>
              <a:rPr lang="en-GB"/>
              <a:t>takeaway</a:t>
            </a:r>
            <a:r>
              <a:rPr lang="en-GB" dirty="0"/>
              <a:t> services</a:t>
            </a:r>
          </a:p>
          <a:p>
            <a:r>
              <a:rPr lang="en-GB" dirty="0"/>
              <a:t>Threats. </a:t>
            </a:r>
            <a:r>
              <a:rPr lang="en-GB"/>
              <a:t>Competition</a:t>
            </a:r>
            <a:endParaRPr lang="en-GB" dirty="0"/>
          </a:p>
          <a:p>
            <a:endParaRPr lang="en-GB" sz="1200">
              <a:latin typeface="Arial Nova"/>
            </a:endParaRPr>
          </a:p>
          <a:p>
            <a:r>
              <a:rPr lang="en-GB" sz="1600">
                <a:latin typeface="Arial Nova"/>
              </a:rPr>
              <a:t>(Swansea Council, 2025).</a:t>
            </a:r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0966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ABFC0-470D-4198-8755-05BFCCAA6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Resea</a:t>
            </a:r>
            <a:r>
              <a:rPr lang="en-GB"/>
              <a:t>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A96AC-710C-080C-9391-35FBB01958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Primary </a:t>
            </a:r>
            <a:r>
              <a:rPr lang="en-GB"/>
              <a:t>research.</a:t>
            </a:r>
          </a:p>
          <a:p>
            <a:pPr marL="0" indent="0">
              <a:buNone/>
            </a:pPr>
            <a:r>
              <a:rPr lang="en-GB" dirty="0"/>
              <a:t>Created </a:t>
            </a:r>
            <a:r>
              <a:rPr lang="en-GB"/>
              <a:t>questionnaire.</a:t>
            </a:r>
          </a:p>
          <a:p>
            <a:pPr marL="0" indent="0">
              <a:buNone/>
            </a:pPr>
            <a:r>
              <a:rPr lang="en-GB"/>
              <a:t>Collected 24 responses .</a:t>
            </a:r>
          </a:p>
          <a:p>
            <a:pPr marL="0" indent="0">
              <a:buNone/>
            </a:pPr>
            <a:r>
              <a:rPr lang="en-GB"/>
              <a:t>Secondary research.</a:t>
            </a:r>
          </a:p>
          <a:p>
            <a:pPr marL="0" indent="0">
              <a:buNone/>
            </a:pPr>
            <a:r>
              <a:rPr lang="en-GB"/>
              <a:t>Used sources such as Swansea Council.</a:t>
            </a:r>
          </a:p>
          <a:p>
            <a:pPr marL="0" indent="0">
              <a:buNone/>
            </a:pPr>
            <a:r>
              <a:rPr lang="en-GB" dirty="0"/>
              <a:t>Researched Swansea population, demographics and existing </a:t>
            </a:r>
            <a:r>
              <a:rPr lang="en-GB"/>
              <a:t>restaurants.</a:t>
            </a:r>
          </a:p>
          <a:p>
            <a:pPr marL="0" indent="0">
              <a:buNone/>
            </a:pPr>
            <a:r>
              <a:rPr lang="en-GB"/>
              <a:t>Searched map and google.</a:t>
            </a:r>
          </a:p>
          <a:p>
            <a:pPr marL="0" indent="0">
              <a:buNone/>
            </a:pPr>
            <a:r>
              <a:rPr lang="en-GB" sz="1600">
                <a:highlight>
                  <a:srgbClr val="FFFFFF"/>
                </a:highlight>
                <a:latin typeface="Arial Nova"/>
              </a:rPr>
              <a:t>(Stokes and Wilson, 2021).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3063106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36FE9F-4365-3E81-F5AE-A32FDB6D4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6239599" cy="130759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12 months marketing strategy and brandin</a:t>
            </a:r>
            <a:r>
              <a:rPr lang="en-GB"/>
              <a:t>g.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15BE95-1337-20E2-B2EF-5DA486F72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36F5E-A179-AFF6-E340-F7C29BB1B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88" y="2221992"/>
            <a:ext cx="6239599" cy="3941064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0000"/>
              </a:lnSpc>
            </a:pPr>
            <a:endParaRPr lang="en-GB" sz="1900"/>
          </a:p>
          <a:p>
            <a:pPr>
              <a:lnSpc>
                <a:spcPct val="100000"/>
              </a:lnSpc>
            </a:pPr>
            <a:r>
              <a:rPr lang="en-GB" sz="1900"/>
              <a:t>Promote online and offline. I</a:t>
            </a:r>
            <a:r>
              <a:rPr lang="en-GB" sz="1900">
                <a:latin typeface="Calisto MT"/>
              </a:rPr>
              <a:t> have designed a logo, business cards, flyers and social media posts for Facebook, Instagram and TikTok</a:t>
            </a:r>
          </a:p>
          <a:p>
            <a:pPr>
              <a:lnSpc>
                <a:spcPct val="100000"/>
              </a:lnSpc>
            </a:pPr>
            <a:r>
              <a:rPr lang="en-GB" sz="1900"/>
              <a:t>Use pay adds.</a:t>
            </a:r>
          </a:p>
          <a:p>
            <a:pPr>
              <a:lnSpc>
                <a:spcPct val="100000"/>
              </a:lnSpc>
            </a:pPr>
            <a:r>
              <a:rPr lang="en-GB" sz="1900"/>
              <a:t>Handed over leaflets in local area.</a:t>
            </a:r>
          </a:p>
          <a:p>
            <a:pPr>
              <a:lnSpc>
                <a:spcPct val="100000"/>
              </a:lnSpc>
            </a:pPr>
            <a:r>
              <a:rPr lang="en-GB" sz="1900"/>
              <a:t>Partner with Just Eat, Uber Eats and Deliveroo to Increase online orders.</a:t>
            </a:r>
          </a:p>
          <a:p>
            <a:pPr>
              <a:lnSpc>
                <a:spcPct val="100000"/>
              </a:lnSpc>
            </a:pPr>
            <a:r>
              <a:rPr lang="en-GB" sz="1900"/>
              <a:t>Offer opening promotions, seasonal discounts.</a:t>
            </a:r>
          </a:p>
          <a:p>
            <a:pPr>
              <a:lnSpc>
                <a:spcPct val="100000"/>
              </a:lnSpc>
            </a:pPr>
            <a:r>
              <a:rPr lang="en-GB" sz="1900">
                <a:latin typeface="Arial Nova"/>
              </a:rPr>
              <a:t>(Kotler, Armstrong and </a:t>
            </a:r>
            <a:r>
              <a:rPr lang="en-GB" sz="1900" err="1">
                <a:latin typeface="Arial Nova"/>
              </a:rPr>
              <a:t>Balasubramaian</a:t>
            </a:r>
            <a:r>
              <a:rPr lang="en-GB" sz="1900">
                <a:latin typeface="Arial Nova"/>
              </a:rPr>
              <a:t>, 2024, p.638)</a:t>
            </a:r>
            <a:endParaRPr lang="en-GB" sz="1900"/>
          </a:p>
        </p:txBody>
      </p:sp>
      <p:pic>
        <p:nvPicPr>
          <p:cNvPr id="4" name="Picture 3" descr="A poster with food and text&#10;&#10;AI-generated content may be incorrect.">
            <a:extLst>
              <a:ext uri="{FF2B5EF4-FFF2-40B4-BE49-F238E27FC236}">
                <a16:creationId xmlns:a16="http://schemas.microsoft.com/office/drawing/2014/main" id="{3F373981-7709-7257-08ED-CE51906D31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60" r="3058"/>
          <a:stretch>
            <a:fillRect/>
          </a:stretch>
        </p:blipFill>
        <p:spPr>
          <a:xfrm>
            <a:off x="7583424" y="10"/>
            <a:ext cx="4608576" cy="68579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50355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5184E4-C93A-4E34-8365-1886AAC5D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3F6347-86A5-07CA-872E-F8FBCBCFF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554762"/>
            <a:ext cx="3623818" cy="4559890"/>
          </a:xfrm>
        </p:spPr>
        <p:txBody>
          <a:bodyPr>
            <a:normAutofit/>
          </a:bodyPr>
          <a:lstStyle/>
          <a:p>
            <a:r>
              <a:rPr lang="en-GB" dirty="0"/>
              <a:t>Pitch to angel </a:t>
            </a:r>
            <a:r>
              <a:rPr lang="en-GB"/>
              <a:t>investors</a:t>
            </a:r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AB0D40B-37F7-4F1F-B956-AFC12066A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68972" y="723901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197F5D-6A7E-B34C-A0BF-1600C30069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3999186"/>
              </p:ext>
            </p:extLst>
          </p:nvPr>
        </p:nvGraphicFramePr>
        <p:xfrm>
          <a:off x="5715000" y="723900"/>
          <a:ext cx="57150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3315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B342B-FA11-A0D6-BB66-1E4686371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653350"/>
          </a:xfrm>
        </p:spPr>
        <p:txBody>
          <a:bodyPr>
            <a:normAutofit fontScale="90000"/>
          </a:bodyPr>
          <a:lstStyle/>
          <a:p>
            <a:r>
              <a:rPr lang="en-GB"/>
              <a:t>References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80815-7A7C-1453-18BB-F4C63DA0F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744781"/>
            <a:ext cx="10691265" cy="4217107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r>
              <a:rPr lang="en-GB" sz="1200" dirty="0" err="1">
                <a:latin typeface="Arial Nova"/>
              </a:rPr>
              <a:t>Biginas</a:t>
            </a:r>
            <a:r>
              <a:rPr lang="en-GB" sz="1200" dirty="0">
                <a:latin typeface="Arial Nova"/>
              </a:rPr>
              <a:t>, K., </a:t>
            </a:r>
            <a:r>
              <a:rPr lang="en-GB" sz="1200" dirty="0" err="1">
                <a:latin typeface="Arial Nova"/>
              </a:rPr>
              <a:t>Sindakis</a:t>
            </a:r>
            <a:r>
              <a:rPr lang="en-GB" sz="1200" dirty="0">
                <a:latin typeface="Arial Nova"/>
              </a:rPr>
              <a:t>, S., </a:t>
            </a:r>
            <a:r>
              <a:rPr lang="en-GB" sz="1200" dirty="0" err="1">
                <a:latin typeface="Arial Nova"/>
              </a:rPr>
              <a:t>Koumproglou</a:t>
            </a:r>
            <a:r>
              <a:rPr lang="en-GB" sz="1200" dirty="0">
                <a:latin typeface="Arial Nova"/>
              </a:rPr>
              <a:t>, A. and Wubben, E. (2022) </a:t>
            </a:r>
            <a:r>
              <a:rPr lang="en-GB" sz="1200" i="1" dirty="0">
                <a:latin typeface="Arial Nova"/>
              </a:rPr>
              <a:t>Small business management and control of the uncertain external environment</a:t>
            </a:r>
            <a:r>
              <a:rPr lang="en-GB" sz="1200" dirty="0">
                <a:latin typeface="Arial Nova"/>
              </a:rPr>
              <a:t>. Emerald Publishing Limited.</a:t>
            </a:r>
          </a:p>
          <a:p>
            <a:pPr algn="just"/>
            <a:endParaRPr lang="en-GB" sz="1200" dirty="0">
              <a:latin typeface="Arial Nova"/>
            </a:endParaRPr>
          </a:p>
          <a:p>
            <a:pPr algn="just"/>
            <a:r>
              <a:rPr lang="en-GB" sz="1200" dirty="0">
                <a:latin typeface="Arial Nova"/>
              </a:rPr>
              <a:t>Stokes, D.</a:t>
            </a:r>
            <a:r>
              <a:rPr lang="en-GB" sz="1200" b="1" dirty="0">
                <a:latin typeface="Arial Nova"/>
              </a:rPr>
              <a:t> </a:t>
            </a:r>
            <a:r>
              <a:rPr lang="en-GB" sz="1200" dirty="0">
                <a:latin typeface="Arial Nova"/>
              </a:rPr>
              <a:t>and Wilson,</a:t>
            </a:r>
            <a:r>
              <a:rPr lang="en-GB" sz="1200" b="1" dirty="0">
                <a:latin typeface="Arial Nova"/>
              </a:rPr>
              <a:t> </a:t>
            </a:r>
            <a:r>
              <a:rPr lang="en-GB" sz="1200" dirty="0">
                <a:latin typeface="Arial Nova"/>
              </a:rPr>
              <a:t>N. (2021)</a:t>
            </a:r>
            <a:r>
              <a:rPr lang="en-GB" sz="1200" b="1" dirty="0">
                <a:latin typeface="Arial Nova"/>
              </a:rPr>
              <a:t> </a:t>
            </a:r>
            <a:r>
              <a:rPr lang="en-GB" sz="1200" dirty="0">
                <a:latin typeface="Arial Nova"/>
              </a:rPr>
              <a:t>Small Business Management and Entrepreneurship</a:t>
            </a:r>
            <a:r>
              <a:rPr lang="en-GB" sz="1200" b="1" dirty="0">
                <a:latin typeface="Arial Nova"/>
              </a:rPr>
              <a:t>. </a:t>
            </a:r>
            <a:r>
              <a:rPr lang="en-GB" sz="1200" dirty="0">
                <a:latin typeface="Arial Nova"/>
              </a:rPr>
              <a:t>8th </a:t>
            </a:r>
            <a:r>
              <a:rPr lang="en-GB" sz="1200" dirty="0" err="1">
                <a:latin typeface="Arial Nova"/>
              </a:rPr>
              <a:t>edn</a:t>
            </a:r>
            <a:r>
              <a:rPr lang="en-GB" sz="1200" dirty="0">
                <a:latin typeface="Arial Nova"/>
              </a:rPr>
              <a:t>.</a:t>
            </a:r>
            <a:r>
              <a:rPr lang="en-GB" sz="1200" b="1" dirty="0">
                <a:latin typeface="Arial Nova"/>
              </a:rPr>
              <a:t> </a:t>
            </a:r>
            <a:r>
              <a:rPr lang="en-GB" sz="1200" dirty="0">
                <a:latin typeface="Arial Nova"/>
              </a:rPr>
              <a:t>Cengage Learning.</a:t>
            </a:r>
          </a:p>
          <a:p>
            <a:pPr algn="just"/>
            <a:endParaRPr lang="en-GB" sz="1200" dirty="0">
              <a:latin typeface="Arial Nova"/>
            </a:endParaRPr>
          </a:p>
          <a:p>
            <a:pPr algn="just"/>
            <a:r>
              <a:rPr lang="en-GB" sz="1200" dirty="0">
                <a:latin typeface="Arial Nova"/>
              </a:rPr>
              <a:t>Finch, B. (2022) How to Write a Business Plan: Win Backing and Support for Your Ideas and Ventures. 7th </a:t>
            </a:r>
            <a:r>
              <a:rPr lang="en-GB" sz="1200" dirty="0" err="1">
                <a:latin typeface="Arial Nova"/>
              </a:rPr>
              <a:t>edn</a:t>
            </a:r>
            <a:r>
              <a:rPr lang="en-GB" sz="1200" dirty="0">
                <a:latin typeface="Arial Nova"/>
              </a:rPr>
              <a:t>. London: Kogan Page.</a:t>
            </a:r>
          </a:p>
          <a:p>
            <a:pPr algn="just"/>
            <a:endParaRPr lang="en-GB" sz="1200" dirty="0">
              <a:latin typeface="Arial Nova"/>
            </a:endParaRPr>
          </a:p>
          <a:p>
            <a:pPr algn="just"/>
            <a:r>
              <a:rPr lang="en-GB" sz="1200">
                <a:latin typeface="Arial Nova"/>
              </a:rPr>
              <a:t>Ze, Y. van Asselt, E.D. Focker, M. and van der Fels-Klerx, H.J. (2024) </a:t>
            </a:r>
            <a:r>
              <a:rPr lang="en-GB" sz="1200" i="1">
                <a:latin typeface="Arial Nova"/>
              </a:rPr>
              <a:t>Risk factors affecting the food safety risk in food business operations for risk-based inspection: A systematic review</a:t>
            </a:r>
            <a:r>
              <a:rPr lang="en-GB" sz="1200">
                <a:latin typeface="Arial Nova"/>
              </a:rPr>
              <a:t>. </a:t>
            </a:r>
            <a:r>
              <a:rPr lang="en-GB" sz="1200" i="1">
                <a:latin typeface="Arial Nova"/>
              </a:rPr>
              <a:t>Comprehensive Reviews in Food Science and Food Safety</a:t>
            </a:r>
            <a:r>
              <a:rPr lang="en-GB" sz="1200">
                <a:latin typeface="Arial Nova"/>
              </a:rPr>
              <a:t>, 23(5), e13403.</a:t>
            </a:r>
            <a:endParaRPr lang="en-GB" sz="1200" dirty="0">
              <a:latin typeface="Arial Nova"/>
            </a:endParaRPr>
          </a:p>
          <a:p>
            <a:pPr algn="just"/>
            <a:r>
              <a:rPr lang="en-GB" sz="1200" dirty="0">
                <a:latin typeface="Arial Nova"/>
              </a:rPr>
              <a:t> </a:t>
            </a:r>
            <a:r>
              <a:rPr lang="en-GB" sz="1200" u="sng" dirty="0">
                <a:latin typeface="Arial Nova"/>
                <a:hlinkClick r:id="rId2"/>
              </a:rPr>
              <a:t>https://librarysearch.uwtsd.ac.uk/discovery</a:t>
            </a:r>
            <a:endParaRPr lang="en-GB" sz="1200" dirty="0">
              <a:latin typeface="Arial Nova"/>
            </a:endParaRPr>
          </a:p>
          <a:p>
            <a:pPr algn="just"/>
            <a:r>
              <a:rPr lang="en-GB" sz="1200">
                <a:latin typeface="Arial Nova"/>
              </a:rPr>
              <a:t>Duong, A.T.B. Nguyen, T.T.B. Li, D. and Quang, H.T. (2023) </a:t>
            </a:r>
            <a:r>
              <a:rPr lang="en-GB" sz="1200" i="1">
                <a:latin typeface="Arial Nova"/>
              </a:rPr>
              <a:t>Unleashing food business’s potential: the mediating role of food safety management on the relationship between critical success factors and business performance</a:t>
            </a:r>
            <a:r>
              <a:rPr lang="en-GB" sz="1200">
                <a:latin typeface="Arial Nova"/>
              </a:rPr>
              <a:t>. Operations Management Research, 16(4), pp. 2064–2080.</a:t>
            </a:r>
            <a:endParaRPr lang="en-GB" sz="1200" dirty="0">
              <a:latin typeface="Arial Nova"/>
            </a:endParaRPr>
          </a:p>
          <a:p>
            <a:pPr algn="just"/>
            <a:r>
              <a:rPr lang="en-GB" sz="1200" u="sng" dirty="0">
                <a:latin typeface="Arial Nova"/>
                <a:hlinkClick r:id="rId3"/>
              </a:rPr>
              <a:t>https://librarysearch.uwtsd.ac.uk/discovery</a:t>
            </a:r>
            <a:endParaRPr lang="en-GB" sz="1200">
              <a:latin typeface="Arial Nova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9351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04F77-4A1D-7717-7E2B-F232A0319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653350"/>
          </a:xfrm>
        </p:spPr>
        <p:txBody>
          <a:bodyPr>
            <a:normAutofit fontScale="90000"/>
          </a:bodyPr>
          <a:lstStyle/>
          <a:p>
            <a:r>
              <a:rPr lang="en-GB"/>
              <a:t>References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BB4D-8FF3-9DE9-731D-73D2298FD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590841"/>
            <a:ext cx="10691265" cy="4576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GB" sz="1200">
                <a:latin typeface="Arial Nova"/>
              </a:rPr>
              <a:t>Enríquez-Díaz, J. and Castro-Santos, L. (2021) </a:t>
            </a:r>
            <a:r>
              <a:rPr lang="en-GB" sz="1200" i="1">
                <a:latin typeface="Arial Nova"/>
              </a:rPr>
              <a:t>Financial management and risk analysis strategies for business sustainability</a:t>
            </a:r>
            <a:r>
              <a:rPr lang="en-GB" sz="1200">
                <a:latin typeface="Arial Nova"/>
              </a:rPr>
              <a:t>. PA: IGI Global.</a:t>
            </a:r>
            <a:endParaRPr lang="en-GB" sz="1200" dirty="0">
              <a:latin typeface="Arial Nova"/>
            </a:endParaRPr>
          </a:p>
          <a:p>
            <a:pPr algn="just"/>
            <a:endParaRPr lang="en-GB" sz="1200" dirty="0">
              <a:latin typeface="Arial Nova"/>
            </a:endParaRPr>
          </a:p>
          <a:p>
            <a:pPr algn="just"/>
            <a:r>
              <a:rPr lang="en-GB" sz="1200" dirty="0">
                <a:latin typeface="Arial Nova"/>
              </a:rPr>
              <a:t>Kotler, P., Armstrong, G. and Balasubramanian, S. (2024) </a:t>
            </a:r>
            <a:r>
              <a:rPr lang="en-GB" sz="1200" i="1" dirty="0">
                <a:latin typeface="Arial Nova"/>
              </a:rPr>
              <a:t>Principles of Marketing</a:t>
            </a:r>
            <a:r>
              <a:rPr lang="en-GB" sz="1200" dirty="0">
                <a:latin typeface="Arial Nova"/>
              </a:rPr>
              <a:t>. 19th Global </a:t>
            </a:r>
            <a:r>
              <a:rPr lang="en-GB" sz="1200" dirty="0" err="1">
                <a:latin typeface="Arial Nova"/>
              </a:rPr>
              <a:t>edn</a:t>
            </a:r>
            <a:r>
              <a:rPr lang="en-GB" sz="1200" dirty="0">
                <a:latin typeface="Arial Nova"/>
              </a:rPr>
              <a:t>. Pearson.</a:t>
            </a:r>
          </a:p>
          <a:p>
            <a:pPr algn="just"/>
            <a:endParaRPr lang="en-GB" sz="1200" dirty="0">
              <a:latin typeface="Arial Nova"/>
            </a:endParaRPr>
          </a:p>
          <a:p>
            <a:pPr algn="just"/>
            <a:r>
              <a:rPr lang="en-GB" sz="1200">
                <a:latin typeface="Arial Nova"/>
              </a:rPr>
              <a:t>Tennent, J. and Friend, G. (2005) </a:t>
            </a:r>
            <a:r>
              <a:rPr lang="en-GB" sz="1200" i="1">
                <a:latin typeface="Arial Nova"/>
              </a:rPr>
              <a:t>Guide to Business Modelling</a:t>
            </a:r>
            <a:r>
              <a:rPr lang="en-GB" sz="1200">
                <a:latin typeface="Arial Nova"/>
              </a:rPr>
              <a:t>. London:</a:t>
            </a:r>
            <a:endParaRPr lang="en-GB" sz="1200" dirty="0">
              <a:latin typeface="Arial Nova"/>
            </a:endParaRPr>
          </a:p>
          <a:p>
            <a:pPr algn="just"/>
            <a:endParaRPr lang="en-GB" sz="1200" dirty="0">
              <a:latin typeface="Arial Nova"/>
            </a:endParaRPr>
          </a:p>
          <a:p>
            <a:pPr algn="just"/>
            <a:r>
              <a:rPr lang="en-GB" sz="1200" dirty="0">
                <a:latin typeface="Arial Nova"/>
              </a:rPr>
              <a:t>Bezovski, Z. (2023) </a:t>
            </a:r>
            <a:r>
              <a:rPr lang="en-GB" sz="1200" i="1" dirty="0">
                <a:latin typeface="Arial Nova"/>
              </a:rPr>
              <a:t>Must-Know Sources of Business Ideas for Entrepreneurs: Examples Included</a:t>
            </a:r>
            <a:r>
              <a:rPr lang="en-GB" sz="1200" dirty="0">
                <a:latin typeface="Arial Nova"/>
              </a:rPr>
              <a:t>. </a:t>
            </a:r>
            <a:r>
              <a:rPr lang="en-GB" sz="1200" dirty="0" err="1">
                <a:latin typeface="Arial Nova"/>
              </a:rPr>
              <a:t>Bizizly</a:t>
            </a:r>
            <a:r>
              <a:rPr lang="en-GB" sz="1200" dirty="0">
                <a:latin typeface="Arial Nova"/>
              </a:rPr>
              <a:t>. Available at: (Accessed: 18 June 2026).</a:t>
            </a:r>
          </a:p>
          <a:p>
            <a:pPr algn="just"/>
            <a:r>
              <a:rPr lang="en-GB" sz="1200" u="sng" dirty="0">
                <a:latin typeface="Arial Nova"/>
                <a:hlinkClick r:id="rId2"/>
              </a:rPr>
              <a:t>https://biizly.com/sources-of-business-ideas/</a:t>
            </a:r>
            <a:endParaRPr lang="en-GB" sz="1200">
              <a:latin typeface="Arial Nova"/>
            </a:endParaRPr>
          </a:p>
          <a:p>
            <a:pPr algn="just"/>
            <a:endParaRPr lang="en-GB" sz="1200" dirty="0">
              <a:latin typeface="Arial Nova"/>
            </a:endParaRPr>
          </a:p>
          <a:p>
            <a:pPr algn="just"/>
            <a:r>
              <a:rPr lang="en-GB" sz="1200">
                <a:latin typeface="Arial Nova"/>
              </a:rPr>
              <a:t>Swansea Council (2025) </a:t>
            </a:r>
            <a:r>
              <a:rPr lang="en-GB" sz="1200" i="1">
                <a:latin typeface="Arial Nova"/>
              </a:rPr>
              <a:t>Title of the webpage</a:t>
            </a:r>
            <a:r>
              <a:rPr lang="en-GB" sz="1200">
                <a:latin typeface="Arial Nova"/>
              </a:rPr>
              <a:t>. Available at: URL (Accessed: 18 June 2026).</a:t>
            </a:r>
            <a:endParaRPr lang="en-GB" sz="1200" dirty="0">
              <a:latin typeface="Arial Nova"/>
            </a:endParaRPr>
          </a:p>
          <a:p>
            <a:pPr algn="just"/>
            <a:r>
              <a:rPr lang="en-GB" sz="1200" u="sng" dirty="0">
                <a:latin typeface="Arial Nova"/>
                <a:hlinkClick r:id="rId3"/>
              </a:rPr>
              <a:t>https://www.swansea.gov.uk/business</a:t>
            </a:r>
            <a:endParaRPr lang="en-GB" sz="1200">
              <a:latin typeface="Arial Nova"/>
            </a:endParaRPr>
          </a:p>
          <a:p>
            <a:pPr algn="just"/>
            <a:endParaRPr lang="en-GB" sz="1200" dirty="0">
              <a:latin typeface="Arial Nova"/>
            </a:endParaRPr>
          </a:p>
          <a:p>
            <a:pPr algn="just"/>
            <a:r>
              <a:rPr lang="en-GB" sz="1200">
                <a:latin typeface="Arial Nova"/>
              </a:rPr>
              <a:t>GOV.UK (2025) </a:t>
            </a:r>
            <a:r>
              <a:rPr lang="en-GB" sz="1200" i="1">
                <a:latin typeface="Arial Nova"/>
              </a:rPr>
              <a:t>Apply for a Start Up Loan for your business</a:t>
            </a:r>
            <a:r>
              <a:rPr lang="en-GB" sz="1200">
                <a:latin typeface="Arial Nova"/>
              </a:rPr>
              <a:t>. Available at: Accessed: 18 June 2026).</a:t>
            </a:r>
            <a:r>
              <a:rPr lang="en-GB" sz="1200" u="sng" dirty="0">
                <a:latin typeface="Arial Nova"/>
              </a:rPr>
              <a:t> </a:t>
            </a:r>
            <a:endParaRPr lang="en-GB" sz="1200" dirty="0">
              <a:latin typeface="Arial Nova"/>
            </a:endParaRPr>
          </a:p>
          <a:p>
            <a:pPr algn="just"/>
            <a:r>
              <a:rPr lang="en-GB" sz="1200" u="sng" dirty="0">
                <a:latin typeface="Arial Nova"/>
                <a:hlinkClick r:id="rId4"/>
              </a:rPr>
              <a:t>https://www.gov.uk/apply-start-up-loan</a:t>
            </a:r>
            <a:endParaRPr lang="en-GB" sz="1200">
              <a:latin typeface="Arial Nova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2721674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ChronicleVTI</vt:lpstr>
      <vt:lpstr>Yasir Hanif Student Id number: 2516965 </vt:lpstr>
      <vt:lpstr>Business Proposition</vt:lpstr>
      <vt:lpstr>Mission statement</vt:lpstr>
      <vt:lpstr>Legal Structure</vt:lpstr>
      <vt:lpstr>3</vt:lpstr>
      <vt:lpstr>Human Resource Management strategy</vt:lpstr>
      <vt:lpstr>Brief financial overview</vt:lpstr>
      <vt:lpstr>Swot analysis</vt:lpstr>
      <vt:lpstr>Market Research</vt:lpstr>
      <vt:lpstr>12 months marketing strategy and branding.</vt:lpstr>
      <vt:lpstr>Pitch to angel investors</vt:lpstr>
      <vt:lpstr>References list</vt:lpstr>
      <vt:lpstr>References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791</cp:revision>
  <dcterms:created xsi:type="dcterms:W3CDTF">2026-06-19T19:21:56Z</dcterms:created>
  <dcterms:modified xsi:type="dcterms:W3CDTF">2026-06-21T17:55:39Z</dcterms:modified>
</cp:coreProperties>
</file>