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B8FBDD-F54C-4B1B-B302-3FDAAC3986CC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7CEB5DF-FF99-4EA1-9FB2-3A93E19B851D}">
      <dgm:prSet/>
      <dgm:spPr/>
      <dgm:t>
        <a:bodyPr/>
        <a:lstStyle/>
        <a:p>
          <a:endParaRPr lang="en-US" dirty="0"/>
        </a:p>
      </dgm:t>
    </dgm:pt>
    <dgm:pt modelId="{7C499DB1-738D-4803-925B-82ECD0CC55CC}" type="parTrans" cxnId="{80B5E2EA-FC69-4636-B494-682D8F295E39}">
      <dgm:prSet/>
      <dgm:spPr/>
      <dgm:t>
        <a:bodyPr/>
        <a:lstStyle/>
        <a:p>
          <a:endParaRPr lang="en-US"/>
        </a:p>
      </dgm:t>
    </dgm:pt>
    <dgm:pt modelId="{9834095A-F621-460D-80DD-9886838045A7}" type="sibTrans" cxnId="{80B5E2EA-FC69-4636-B494-682D8F295E39}">
      <dgm:prSet/>
      <dgm:spPr/>
      <dgm:t>
        <a:bodyPr/>
        <a:lstStyle/>
        <a:p>
          <a:endParaRPr lang="en-US"/>
        </a:p>
      </dgm:t>
    </dgm:pt>
    <dgm:pt modelId="{67DDBC0B-D1D9-4FE6-9082-19110383713F}">
      <dgm:prSet/>
      <dgm:spPr/>
      <dgm:t>
        <a:bodyPr/>
        <a:lstStyle/>
        <a:p>
          <a:r>
            <a:rPr lang="en-GB" dirty="0"/>
            <a:t>Precio del </a:t>
          </a:r>
          <a:r>
            <a:rPr lang="en-GB" dirty="0" err="1"/>
            <a:t>desayuno</a:t>
          </a:r>
          <a:r>
            <a:rPr lang="en-GB" dirty="0"/>
            <a:t> – A </a:t>
          </a:r>
          <a:r>
            <a:rPr lang="en-GB" dirty="0" err="1"/>
            <a:t>partir</a:t>
          </a:r>
          <a:r>
            <a:rPr lang="en-GB" dirty="0"/>
            <a:t> de 40 euros</a:t>
          </a:r>
          <a:endParaRPr lang="en-US" dirty="0"/>
        </a:p>
      </dgm:t>
    </dgm:pt>
    <dgm:pt modelId="{F5BE4A7B-54CA-482D-8796-894AE3750499}" type="parTrans" cxnId="{4676FF09-8BE0-4C6B-AEE4-AFE81AE2361D}">
      <dgm:prSet/>
      <dgm:spPr/>
      <dgm:t>
        <a:bodyPr/>
        <a:lstStyle/>
        <a:p>
          <a:endParaRPr lang="en-US"/>
        </a:p>
      </dgm:t>
    </dgm:pt>
    <dgm:pt modelId="{5299BCF1-D874-4F26-84DF-42F82250B694}" type="sibTrans" cxnId="{4676FF09-8BE0-4C6B-AEE4-AFE81AE2361D}">
      <dgm:prSet/>
      <dgm:spPr/>
      <dgm:t>
        <a:bodyPr/>
        <a:lstStyle/>
        <a:p>
          <a:endParaRPr lang="en-US"/>
        </a:p>
      </dgm:t>
    </dgm:pt>
    <dgm:pt modelId="{B93AA596-A0C8-4184-B1A1-5B4D69189830}">
      <dgm:prSet/>
      <dgm:spPr/>
      <dgm:t>
        <a:bodyPr/>
        <a:lstStyle/>
        <a:p>
          <a:r>
            <a:rPr lang="en-GB" dirty="0"/>
            <a:t>Precio del </a:t>
          </a:r>
          <a:r>
            <a:rPr lang="en-GB" dirty="0" err="1"/>
            <a:t>almuerzo</a:t>
          </a:r>
          <a:r>
            <a:rPr lang="en-GB" dirty="0"/>
            <a:t> – A </a:t>
          </a:r>
          <a:r>
            <a:rPr lang="en-GB" dirty="0" err="1"/>
            <a:t>partir</a:t>
          </a:r>
          <a:r>
            <a:rPr lang="en-GB" dirty="0"/>
            <a:t> de 60 euros</a:t>
          </a:r>
          <a:endParaRPr lang="en-US" dirty="0"/>
        </a:p>
      </dgm:t>
    </dgm:pt>
    <dgm:pt modelId="{155CE641-4A50-450A-B187-C77B6DC0C259}" type="parTrans" cxnId="{C96E145C-5856-4BA7-BA40-AF080C5192B9}">
      <dgm:prSet/>
      <dgm:spPr/>
      <dgm:t>
        <a:bodyPr/>
        <a:lstStyle/>
        <a:p>
          <a:endParaRPr lang="en-US"/>
        </a:p>
      </dgm:t>
    </dgm:pt>
    <dgm:pt modelId="{E3AA436A-F5A4-4122-AC18-E17304F51032}" type="sibTrans" cxnId="{C96E145C-5856-4BA7-BA40-AF080C5192B9}">
      <dgm:prSet/>
      <dgm:spPr/>
      <dgm:t>
        <a:bodyPr/>
        <a:lstStyle/>
        <a:p>
          <a:endParaRPr lang="en-US"/>
        </a:p>
      </dgm:t>
    </dgm:pt>
    <dgm:pt modelId="{AFE0C008-EB4E-4781-A228-47DFB4E89832}">
      <dgm:prSet/>
      <dgm:spPr/>
      <dgm:t>
        <a:bodyPr/>
        <a:lstStyle/>
        <a:p>
          <a:r>
            <a:rPr lang="en-GB" dirty="0"/>
            <a:t>Precio de la </a:t>
          </a:r>
          <a:r>
            <a:rPr lang="en-GB" dirty="0" err="1"/>
            <a:t>cena</a:t>
          </a:r>
          <a:r>
            <a:rPr lang="en-GB" dirty="0"/>
            <a:t> – A </a:t>
          </a:r>
          <a:r>
            <a:rPr lang="en-GB" dirty="0" err="1"/>
            <a:t>partir</a:t>
          </a:r>
          <a:r>
            <a:rPr lang="en-GB" dirty="0"/>
            <a:t> de 80 euros</a:t>
          </a:r>
          <a:endParaRPr lang="en-US" dirty="0"/>
        </a:p>
      </dgm:t>
    </dgm:pt>
    <dgm:pt modelId="{582B1603-AA12-48DC-B6DB-06635B8F0FB1}" type="parTrans" cxnId="{982BF6E7-AAE6-48DB-9519-06388CF21C56}">
      <dgm:prSet/>
      <dgm:spPr/>
      <dgm:t>
        <a:bodyPr/>
        <a:lstStyle/>
        <a:p>
          <a:endParaRPr lang="en-US"/>
        </a:p>
      </dgm:t>
    </dgm:pt>
    <dgm:pt modelId="{BC756F0F-D38F-4642-92C3-A408F6ECCCE8}" type="sibTrans" cxnId="{982BF6E7-AAE6-48DB-9519-06388CF21C56}">
      <dgm:prSet/>
      <dgm:spPr/>
      <dgm:t>
        <a:bodyPr/>
        <a:lstStyle/>
        <a:p>
          <a:endParaRPr lang="en-US"/>
        </a:p>
      </dgm:t>
    </dgm:pt>
    <dgm:pt modelId="{295933C4-129B-4C20-90B1-E539B0CB15DD}" type="pres">
      <dgm:prSet presAssocID="{EBB8FBDD-F54C-4B1B-B302-3FDAAC3986CC}" presName="outerComposite" presStyleCnt="0">
        <dgm:presLayoutVars>
          <dgm:chMax val="5"/>
          <dgm:dir/>
          <dgm:resizeHandles val="exact"/>
        </dgm:presLayoutVars>
      </dgm:prSet>
      <dgm:spPr/>
    </dgm:pt>
    <dgm:pt modelId="{6CEC9D1A-A089-4EA3-81EE-37AE585AB957}" type="pres">
      <dgm:prSet presAssocID="{EBB8FBDD-F54C-4B1B-B302-3FDAAC3986CC}" presName="dummyMaxCanvas" presStyleCnt="0">
        <dgm:presLayoutVars/>
      </dgm:prSet>
      <dgm:spPr/>
    </dgm:pt>
    <dgm:pt modelId="{2637DC33-3EAC-438B-A827-A739C3B5D029}" type="pres">
      <dgm:prSet presAssocID="{EBB8FBDD-F54C-4B1B-B302-3FDAAC3986CC}" presName="FourNodes_1" presStyleLbl="node1" presStyleIdx="0" presStyleCnt="4">
        <dgm:presLayoutVars>
          <dgm:bulletEnabled val="1"/>
        </dgm:presLayoutVars>
      </dgm:prSet>
      <dgm:spPr/>
    </dgm:pt>
    <dgm:pt modelId="{68487F93-7143-4F3E-96FA-610E6863C624}" type="pres">
      <dgm:prSet presAssocID="{EBB8FBDD-F54C-4B1B-B302-3FDAAC3986CC}" presName="FourNodes_2" presStyleLbl="node1" presStyleIdx="1" presStyleCnt="4">
        <dgm:presLayoutVars>
          <dgm:bulletEnabled val="1"/>
        </dgm:presLayoutVars>
      </dgm:prSet>
      <dgm:spPr/>
    </dgm:pt>
    <dgm:pt modelId="{F8C8E48E-F4FA-4076-8317-D6E6FD58C565}" type="pres">
      <dgm:prSet presAssocID="{EBB8FBDD-F54C-4B1B-B302-3FDAAC3986CC}" presName="FourNodes_3" presStyleLbl="node1" presStyleIdx="2" presStyleCnt="4">
        <dgm:presLayoutVars>
          <dgm:bulletEnabled val="1"/>
        </dgm:presLayoutVars>
      </dgm:prSet>
      <dgm:spPr/>
    </dgm:pt>
    <dgm:pt modelId="{817CE761-AB9C-48A5-BC0F-4ECD32B2C6ED}" type="pres">
      <dgm:prSet presAssocID="{EBB8FBDD-F54C-4B1B-B302-3FDAAC3986CC}" presName="FourNodes_4" presStyleLbl="node1" presStyleIdx="3" presStyleCnt="4">
        <dgm:presLayoutVars>
          <dgm:bulletEnabled val="1"/>
        </dgm:presLayoutVars>
      </dgm:prSet>
      <dgm:spPr/>
    </dgm:pt>
    <dgm:pt modelId="{D18E46A9-D047-4E5A-BA8F-12B81ED90EBF}" type="pres">
      <dgm:prSet presAssocID="{EBB8FBDD-F54C-4B1B-B302-3FDAAC3986CC}" presName="FourConn_1-2" presStyleLbl="fgAccFollowNode1" presStyleIdx="0" presStyleCnt="3">
        <dgm:presLayoutVars>
          <dgm:bulletEnabled val="1"/>
        </dgm:presLayoutVars>
      </dgm:prSet>
      <dgm:spPr/>
    </dgm:pt>
    <dgm:pt modelId="{F0FE8329-DE3D-4A2E-8CBB-C73B0ED95BDD}" type="pres">
      <dgm:prSet presAssocID="{EBB8FBDD-F54C-4B1B-B302-3FDAAC3986CC}" presName="FourConn_2-3" presStyleLbl="fgAccFollowNode1" presStyleIdx="1" presStyleCnt="3">
        <dgm:presLayoutVars>
          <dgm:bulletEnabled val="1"/>
        </dgm:presLayoutVars>
      </dgm:prSet>
      <dgm:spPr/>
    </dgm:pt>
    <dgm:pt modelId="{42ED4CC7-B0B0-4A5B-B98A-80C810089166}" type="pres">
      <dgm:prSet presAssocID="{EBB8FBDD-F54C-4B1B-B302-3FDAAC3986CC}" presName="FourConn_3-4" presStyleLbl="fgAccFollowNode1" presStyleIdx="2" presStyleCnt="3">
        <dgm:presLayoutVars>
          <dgm:bulletEnabled val="1"/>
        </dgm:presLayoutVars>
      </dgm:prSet>
      <dgm:spPr/>
    </dgm:pt>
    <dgm:pt modelId="{2E8035C1-C7FE-484B-BF08-5D6D00D39B7E}" type="pres">
      <dgm:prSet presAssocID="{EBB8FBDD-F54C-4B1B-B302-3FDAAC3986CC}" presName="FourNodes_1_text" presStyleLbl="node1" presStyleIdx="3" presStyleCnt="4">
        <dgm:presLayoutVars>
          <dgm:bulletEnabled val="1"/>
        </dgm:presLayoutVars>
      </dgm:prSet>
      <dgm:spPr/>
    </dgm:pt>
    <dgm:pt modelId="{8EE67092-3F20-4C9A-B72F-59B15603AFB1}" type="pres">
      <dgm:prSet presAssocID="{EBB8FBDD-F54C-4B1B-B302-3FDAAC3986CC}" presName="FourNodes_2_text" presStyleLbl="node1" presStyleIdx="3" presStyleCnt="4">
        <dgm:presLayoutVars>
          <dgm:bulletEnabled val="1"/>
        </dgm:presLayoutVars>
      </dgm:prSet>
      <dgm:spPr/>
    </dgm:pt>
    <dgm:pt modelId="{248532F7-3E4C-4FB1-84A0-1C8C84365C14}" type="pres">
      <dgm:prSet presAssocID="{EBB8FBDD-F54C-4B1B-B302-3FDAAC3986CC}" presName="FourNodes_3_text" presStyleLbl="node1" presStyleIdx="3" presStyleCnt="4">
        <dgm:presLayoutVars>
          <dgm:bulletEnabled val="1"/>
        </dgm:presLayoutVars>
      </dgm:prSet>
      <dgm:spPr/>
    </dgm:pt>
    <dgm:pt modelId="{070D64F4-9AD4-4106-B2D6-4A358A57CA9C}" type="pres">
      <dgm:prSet presAssocID="{EBB8FBDD-F54C-4B1B-B302-3FDAAC3986C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676FF09-8BE0-4C6B-AEE4-AFE81AE2361D}" srcId="{EBB8FBDD-F54C-4B1B-B302-3FDAAC3986CC}" destId="{67DDBC0B-D1D9-4FE6-9082-19110383713F}" srcOrd="1" destOrd="0" parTransId="{F5BE4A7B-54CA-482D-8796-894AE3750499}" sibTransId="{5299BCF1-D874-4F26-84DF-42F82250B694}"/>
    <dgm:cxn modelId="{D8A5C82D-89A8-4E4A-BF4C-043D10EB3309}" type="presOf" srcId="{AFE0C008-EB4E-4781-A228-47DFB4E89832}" destId="{070D64F4-9AD4-4106-B2D6-4A358A57CA9C}" srcOrd="1" destOrd="0" presId="urn:microsoft.com/office/officeart/2005/8/layout/vProcess5"/>
    <dgm:cxn modelId="{0C7CB834-D1DB-42B8-9C16-8E5BDC015081}" type="presOf" srcId="{9834095A-F621-460D-80DD-9886838045A7}" destId="{D18E46A9-D047-4E5A-BA8F-12B81ED90EBF}" srcOrd="0" destOrd="0" presId="urn:microsoft.com/office/officeart/2005/8/layout/vProcess5"/>
    <dgm:cxn modelId="{F349FE37-5541-4F73-85D2-3372E6CA08A1}" type="presOf" srcId="{5299BCF1-D874-4F26-84DF-42F82250B694}" destId="{F0FE8329-DE3D-4A2E-8CBB-C73B0ED95BDD}" srcOrd="0" destOrd="0" presId="urn:microsoft.com/office/officeart/2005/8/layout/vProcess5"/>
    <dgm:cxn modelId="{C96E145C-5856-4BA7-BA40-AF080C5192B9}" srcId="{EBB8FBDD-F54C-4B1B-B302-3FDAAC3986CC}" destId="{B93AA596-A0C8-4184-B1A1-5B4D69189830}" srcOrd="2" destOrd="0" parTransId="{155CE641-4A50-450A-B187-C77B6DC0C259}" sibTransId="{E3AA436A-F5A4-4122-AC18-E17304F51032}"/>
    <dgm:cxn modelId="{40F2D147-D4A0-42F6-BB83-508B7A17D1B3}" type="presOf" srcId="{67DDBC0B-D1D9-4FE6-9082-19110383713F}" destId="{8EE67092-3F20-4C9A-B72F-59B15603AFB1}" srcOrd="1" destOrd="0" presId="urn:microsoft.com/office/officeart/2005/8/layout/vProcess5"/>
    <dgm:cxn modelId="{46500F4B-6FD9-4A5F-BD1D-6C8F6A65A604}" type="presOf" srcId="{EBB8FBDD-F54C-4B1B-B302-3FDAAC3986CC}" destId="{295933C4-129B-4C20-90B1-E539B0CB15DD}" srcOrd="0" destOrd="0" presId="urn:microsoft.com/office/officeart/2005/8/layout/vProcess5"/>
    <dgm:cxn modelId="{FC9BA69A-641D-4BB5-9388-245E62D3CC70}" type="presOf" srcId="{37CEB5DF-FF99-4EA1-9FB2-3A93E19B851D}" destId="{2637DC33-3EAC-438B-A827-A739C3B5D029}" srcOrd="0" destOrd="0" presId="urn:microsoft.com/office/officeart/2005/8/layout/vProcess5"/>
    <dgm:cxn modelId="{07F2379C-4D28-4C08-93EC-9BB724AB283D}" type="presOf" srcId="{AFE0C008-EB4E-4781-A228-47DFB4E89832}" destId="{817CE761-AB9C-48A5-BC0F-4ECD32B2C6ED}" srcOrd="0" destOrd="0" presId="urn:microsoft.com/office/officeart/2005/8/layout/vProcess5"/>
    <dgm:cxn modelId="{1F955DAC-A00D-476D-AD14-9E53CABD4BEA}" type="presOf" srcId="{B93AA596-A0C8-4184-B1A1-5B4D69189830}" destId="{248532F7-3E4C-4FB1-84A0-1C8C84365C14}" srcOrd="1" destOrd="0" presId="urn:microsoft.com/office/officeart/2005/8/layout/vProcess5"/>
    <dgm:cxn modelId="{78555AC9-1BDF-4812-A39E-272513A3DB8D}" type="presOf" srcId="{B93AA596-A0C8-4184-B1A1-5B4D69189830}" destId="{F8C8E48E-F4FA-4076-8317-D6E6FD58C565}" srcOrd="0" destOrd="0" presId="urn:microsoft.com/office/officeart/2005/8/layout/vProcess5"/>
    <dgm:cxn modelId="{222341CA-849F-4A26-BDD6-12C85F52ECF9}" type="presOf" srcId="{67DDBC0B-D1D9-4FE6-9082-19110383713F}" destId="{68487F93-7143-4F3E-96FA-610E6863C624}" srcOrd="0" destOrd="0" presId="urn:microsoft.com/office/officeart/2005/8/layout/vProcess5"/>
    <dgm:cxn modelId="{EF977DCB-27C6-4286-AAA3-784BD6F871FA}" type="presOf" srcId="{E3AA436A-F5A4-4122-AC18-E17304F51032}" destId="{42ED4CC7-B0B0-4A5B-B98A-80C810089166}" srcOrd="0" destOrd="0" presId="urn:microsoft.com/office/officeart/2005/8/layout/vProcess5"/>
    <dgm:cxn modelId="{982BF6E7-AAE6-48DB-9519-06388CF21C56}" srcId="{EBB8FBDD-F54C-4B1B-B302-3FDAAC3986CC}" destId="{AFE0C008-EB4E-4781-A228-47DFB4E89832}" srcOrd="3" destOrd="0" parTransId="{582B1603-AA12-48DC-B6DB-06635B8F0FB1}" sibTransId="{BC756F0F-D38F-4642-92C3-A408F6ECCCE8}"/>
    <dgm:cxn modelId="{80B5E2EA-FC69-4636-B494-682D8F295E39}" srcId="{EBB8FBDD-F54C-4B1B-B302-3FDAAC3986CC}" destId="{37CEB5DF-FF99-4EA1-9FB2-3A93E19B851D}" srcOrd="0" destOrd="0" parTransId="{7C499DB1-738D-4803-925B-82ECD0CC55CC}" sibTransId="{9834095A-F621-460D-80DD-9886838045A7}"/>
    <dgm:cxn modelId="{856B69F2-0E85-4421-A8CA-9F4F4F1713A1}" type="presOf" srcId="{37CEB5DF-FF99-4EA1-9FB2-3A93E19B851D}" destId="{2E8035C1-C7FE-484B-BF08-5D6D00D39B7E}" srcOrd="1" destOrd="0" presId="urn:microsoft.com/office/officeart/2005/8/layout/vProcess5"/>
    <dgm:cxn modelId="{AC98816F-001F-42CC-B4EE-C13DD4A12FDA}" type="presParOf" srcId="{295933C4-129B-4C20-90B1-E539B0CB15DD}" destId="{6CEC9D1A-A089-4EA3-81EE-37AE585AB957}" srcOrd="0" destOrd="0" presId="urn:microsoft.com/office/officeart/2005/8/layout/vProcess5"/>
    <dgm:cxn modelId="{3C62B206-C878-46FB-A163-9CA7195C947A}" type="presParOf" srcId="{295933C4-129B-4C20-90B1-E539B0CB15DD}" destId="{2637DC33-3EAC-438B-A827-A739C3B5D029}" srcOrd="1" destOrd="0" presId="urn:microsoft.com/office/officeart/2005/8/layout/vProcess5"/>
    <dgm:cxn modelId="{A0298AE7-69AF-4040-8166-81765398F762}" type="presParOf" srcId="{295933C4-129B-4C20-90B1-E539B0CB15DD}" destId="{68487F93-7143-4F3E-96FA-610E6863C624}" srcOrd="2" destOrd="0" presId="urn:microsoft.com/office/officeart/2005/8/layout/vProcess5"/>
    <dgm:cxn modelId="{429084F0-0ADF-471E-B16F-1ED488C20564}" type="presParOf" srcId="{295933C4-129B-4C20-90B1-E539B0CB15DD}" destId="{F8C8E48E-F4FA-4076-8317-D6E6FD58C565}" srcOrd="3" destOrd="0" presId="urn:microsoft.com/office/officeart/2005/8/layout/vProcess5"/>
    <dgm:cxn modelId="{042750A9-805A-43C5-A5E6-FCC5A1CED790}" type="presParOf" srcId="{295933C4-129B-4C20-90B1-E539B0CB15DD}" destId="{817CE761-AB9C-48A5-BC0F-4ECD32B2C6ED}" srcOrd="4" destOrd="0" presId="urn:microsoft.com/office/officeart/2005/8/layout/vProcess5"/>
    <dgm:cxn modelId="{195EAED4-E94E-436A-81D0-783906F23737}" type="presParOf" srcId="{295933C4-129B-4C20-90B1-E539B0CB15DD}" destId="{D18E46A9-D047-4E5A-BA8F-12B81ED90EBF}" srcOrd="5" destOrd="0" presId="urn:microsoft.com/office/officeart/2005/8/layout/vProcess5"/>
    <dgm:cxn modelId="{5764579A-8E3A-47E8-9CFC-0361026E113F}" type="presParOf" srcId="{295933C4-129B-4C20-90B1-E539B0CB15DD}" destId="{F0FE8329-DE3D-4A2E-8CBB-C73B0ED95BDD}" srcOrd="6" destOrd="0" presId="urn:microsoft.com/office/officeart/2005/8/layout/vProcess5"/>
    <dgm:cxn modelId="{B11E649F-9524-435D-AB11-04ABD20D7AA6}" type="presParOf" srcId="{295933C4-129B-4C20-90B1-E539B0CB15DD}" destId="{42ED4CC7-B0B0-4A5B-B98A-80C810089166}" srcOrd="7" destOrd="0" presId="urn:microsoft.com/office/officeart/2005/8/layout/vProcess5"/>
    <dgm:cxn modelId="{B587E4DB-14D2-497F-B4F0-B9639DBE2901}" type="presParOf" srcId="{295933C4-129B-4C20-90B1-E539B0CB15DD}" destId="{2E8035C1-C7FE-484B-BF08-5D6D00D39B7E}" srcOrd="8" destOrd="0" presId="urn:microsoft.com/office/officeart/2005/8/layout/vProcess5"/>
    <dgm:cxn modelId="{8590ECE5-D73F-425E-A5AA-1EB743F4408F}" type="presParOf" srcId="{295933C4-129B-4C20-90B1-E539B0CB15DD}" destId="{8EE67092-3F20-4C9A-B72F-59B15603AFB1}" srcOrd="9" destOrd="0" presId="urn:microsoft.com/office/officeart/2005/8/layout/vProcess5"/>
    <dgm:cxn modelId="{5882AA1C-E2A4-4A50-96DE-3317E2BDF6E3}" type="presParOf" srcId="{295933C4-129B-4C20-90B1-E539B0CB15DD}" destId="{248532F7-3E4C-4FB1-84A0-1C8C84365C14}" srcOrd="10" destOrd="0" presId="urn:microsoft.com/office/officeart/2005/8/layout/vProcess5"/>
    <dgm:cxn modelId="{6B95366F-7C65-4740-AEAF-1F3614E7B562}" type="presParOf" srcId="{295933C4-129B-4C20-90B1-E539B0CB15DD}" destId="{070D64F4-9AD4-4106-B2D6-4A358A57CA9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7DC33-3EAC-438B-A827-A739C3B5D029}">
      <dsp:nvSpPr>
        <dsp:cNvPr id="0" name=""/>
        <dsp:cNvSpPr/>
      </dsp:nvSpPr>
      <dsp:spPr>
        <a:xfrm>
          <a:off x="0" y="0"/>
          <a:ext cx="5269191" cy="8327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24392" y="24392"/>
        <a:ext cx="4300171" cy="784008"/>
      </dsp:txXfrm>
    </dsp:sp>
    <dsp:sp modelId="{68487F93-7143-4F3E-96FA-610E6863C624}">
      <dsp:nvSpPr>
        <dsp:cNvPr id="0" name=""/>
        <dsp:cNvSpPr/>
      </dsp:nvSpPr>
      <dsp:spPr>
        <a:xfrm>
          <a:off x="441294" y="984208"/>
          <a:ext cx="5269191" cy="8327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Precio del </a:t>
          </a:r>
          <a:r>
            <a:rPr lang="en-GB" sz="2200" kern="1200" dirty="0" err="1"/>
            <a:t>desayuno</a:t>
          </a:r>
          <a:r>
            <a:rPr lang="en-GB" sz="2200" kern="1200" dirty="0"/>
            <a:t> – A </a:t>
          </a:r>
          <a:r>
            <a:rPr lang="en-GB" sz="2200" kern="1200" dirty="0" err="1"/>
            <a:t>partir</a:t>
          </a:r>
          <a:r>
            <a:rPr lang="en-GB" sz="2200" kern="1200" dirty="0"/>
            <a:t> de 40 euros</a:t>
          </a:r>
          <a:endParaRPr lang="en-US" sz="2200" kern="1200" dirty="0"/>
        </a:p>
      </dsp:txBody>
      <dsp:txXfrm>
        <a:off x="465686" y="1008600"/>
        <a:ext cx="4237797" cy="784008"/>
      </dsp:txXfrm>
    </dsp:sp>
    <dsp:sp modelId="{F8C8E48E-F4FA-4076-8317-D6E6FD58C565}">
      <dsp:nvSpPr>
        <dsp:cNvPr id="0" name=""/>
        <dsp:cNvSpPr/>
      </dsp:nvSpPr>
      <dsp:spPr>
        <a:xfrm>
          <a:off x="876003" y="1968417"/>
          <a:ext cx="5269191" cy="8327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Precio del </a:t>
          </a:r>
          <a:r>
            <a:rPr lang="en-GB" sz="2200" kern="1200" dirty="0" err="1"/>
            <a:t>almuerzo</a:t>
          </a:r>
          <a:r>
            <a:rPr lang="en-GB" sz="2200" kern="1200" dirty="0"/>
            <a:t> – A </a:t>
          </a:r>
          <a:r>
            <a:rPr lang="en-GB" sz="2200" kern="1200" dirty="0" err="1"/>
            <a:t>partir</a:t>
          </a:r>
          <a:r>
            <a:rPr lang="en-GB" sz="2200" kern="1200" dirty="0"/>
            <a:t> de 60 euros</a:t>
          </a:r>
          <a:endParaRPr lang="en-US" sz="2200" kern="1200" dirty="0"/>
        </a:p>
      </dsp:txBody>
      <dsp:txXfrm>
        <a:off x="900395" y="1992809"/>
        <a:ext cx="4244384" cy="784008"/>
      </dsp:txXfrm>
    </dsp:sp>
    <dsp:sp modelId="{817CE761-AB9C-48A5-BC0F-4ECD32B2C6ED}">
      <dsp:nvSpPr>
        <dsp:cNvPr id="0" name=""/>
        <dsp:cNvSpPr/>
      </dsp:nvSpPr>
      <dsp:spPr>
        <a:xfrm>
          <a:off x="1317297" y="2952626"/>
          <a:ext cx="5269191" cy="8327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Precio de la </a:t>
          </a:r>
          <a:r>
            <a:rPr lang="en-GB" sz="2200" kern="1200" dirty="0" err="1"/>
            <a:t>cena</a:t>
          </a:r>
          <a:r>
            <a:rPr lang="en-GB" sz="2200" kern="1200" dirty="0"/>
            <a:t> – A </a:t>
          </a:r>
          <a:r>
            <a:rPr lang="en-GB" sz="2200" kern="1200" dirty="0" err="1"/>
            <a:t>partir</a:t>
          </a:r>
          <a:r>
            <a:rPr lang="en-GB" sz="2200" kern="1200" dirty="0"/>
            <a:t> de 80 euros</a:t>
          </a:r>
          <a:endParaRPr lang="en-US" sz="2200" kern="1200" dirty="0"/>
        </a:p>
      </dsp:txBody>
      <dsp:txXfrm>
        <a:off x="1341689" y="2977018"/>
        <a:ext cx="4237797" cy="784008"/>
      </dsp:txXfrm>
    </dsp:sp>
    <dsp:sp modelId="{D18E46A9-D047-4E5A-BA8F-12B81ED90EBF}">
      <dsp:nvSpPr>
        <dsp:cNvPr id="0" name=""/>
        <dsp:cNvSpPr/>
      </dsp:nvSpPr>
      <dsp:spPr>
        <a:xfrm>
          <a:off x="4727876" y="637843"/>
          <a:ext cx="541314" cy="541314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4849672" y="637843"/>
        <a:ext cx="297722" cy="407339"/>
      </dsp:txXfrm>
    </dsp:sp>
    <dsp:sp modelId="{F0FE8329-DE3D-4A2E-8CBB-C73B0ED95BDD}">
      <dsp:nvSpPr>
        <dsp:cNvPr id="0" name=""/>
        <dsp:cNvSpPr/>
      </dsp:nvSpPr>
      <dsp:spPr>
        <a:xfrm>
          <a:off x="5169171" y="1622052"/>
          <a:ext cx="541314" cy="541314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290967" y="1622052"/>
        <a:ext cx="297722" cy="407339"/>
      </dsp:txXfrm>
    </dsp:sp>
    <dsp:sp modelId="{42ED4CC7-B0B0-4A5B-B98A-80C810089166}">
      <dsp:nvSpPr>
        <dsp:cNvPr id="0" name=""/>
        <dsp:cNvSpPr/>
      </dsp:nvSpPr>
      <dsp:spPr>
        <a:xfrm>
          <a:off x="5603879" y="2606260"/>
          <a:ext cx="541314" cy="541314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725675" y="2606260"/>
        <a:ext cx="297722" cy="4073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C0670-CACA-1ABE-7D3F-3A75DA38F0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23C264-7537-0A3E-64A9-D56591786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89B75-01E9-2097-87D7-AA2500E5B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39EDB-0807-9961-6BC6-3295C9C3E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6276A-8A75-8911-C9F9-44CC3CF75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061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95B5F-BAC5-2DEB-B6DF-58CB277FC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2CBAE-BF60-F1CB-4C9E-251F2B660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C5156-C895-1614-38A6-DE37FE62C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EAE373-94C3-91CA-E6C8-70F9CEAA6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633CA-C09E-995E-97A6-3A2616A4D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991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55F2B-5406-CF08-4258-B8B0B2F03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F3BC26-706F-400D-6CC9-53528114D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34280-7A93-7F92-9CD1-1A3C9D873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4FB8F-5EDF-70D7-B9B2-5821753E8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49A51-0EE4-3DFD-0E58-8B14F6733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993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CB28A-3500-E4D8-39BC-C2B18A0B5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77352-7E79-54CD-7AE7-26BDE648B7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010B50-83C4-BD86-81D0-5879E6333F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D5C531-4FFE-90F3-C100-1E0BC1603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063E64-F8F8-3B44-0C30-107EB213A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CE641F-CA9F-2280-8D10-7AA2D6D52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264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97A41-A719-893B-99F4-E963D2DAE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50964-FDA7-E168-2430-E844738DE1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648FAE-A8C3-1EC9-F285-BBA99B115B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E96F33-2697-728A-203A-EB08147A1C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7E9D47-6CB9-26D8-F434-E86D7EDD8A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647EE7-EEDE-F98F-4893-72060C7E6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B31296-84A4-00D8-F842-93C539B4B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57BA8E-82B9-B38B-7C86-BAB58F8A7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43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25A3C-0FC1-9706-B929-B14870212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1001DC-2503-0509-634C-62B659661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B2DFFE-DB82-CAB0-F6C1-6BAD19B28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A7513C-6110-1ED8-3AEE-6788F8CD8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66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CB27C0-7832-279C-58FD-CD785B595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29F733-EC16-40E6-789B-967926429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362333-1929-2519-A577-482E54A9F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73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7C00A-7FCB-5147-74D4-73788B28B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FD8E4-B371-81FD-D571-6B804A865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66970E-B7EA-6D9C-904E-3A4453573A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A2EE4F-BE5C-8806-0D17-90DEBCD09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7261E6-040E-D57E-0F69-2B37B4A2A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04EBE-E6CF-A0B0-EEE8-C3363C853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888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51C4F-6956-DEE7-27C2-1B0929A37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EF4532-CFE8-EA78-B939-1E6499F626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7C754D-961E-16C1-0187-BB71A3D6E7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0D12A-DA6C-930E-AF0F-2BA3A996C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9DDEE-1D50-51B4-0048-A9DCEF5AE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22598-D7B5-4614-A3C2-0F2AD35C7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539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CE871-8D12-AE5B-D1B1-208F85CB4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A3F326-E1FF-E8F1-A801-9BF5827841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011AA-0772-ACCC-10A3-352E87AFD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1D7AEE-0414-FC15-DE13-C978190A0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9E3E0-0600-7D85-1404-C6355B742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812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0ACF32-E844-E6BF-E285-997F74A986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7E6129-93C6-5E26-D422-76B22885C1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ACEE26-6BA5-3B1C-40D4-F1F91F6CA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660FE-346D-1705-76D7-F43FA9638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C436B-141A-FE63-3F7C-5C1D6FF36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764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5AD35E-7FC1-8932-8CF2-745051788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7C4C03-B349-9546-038D-7DC6BD37BB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9DC92-09DE-23CD-B329-3AC9B547CE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4B0F3D-5944-4F11-9C14-84095C0E841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85857-B9D7-07C7-32CA-235E913A47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9E887-996E-74A1-2BC6-A5A2A2E0ED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E7F21-F2F8-4BD2-8CC9-3D346DC5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619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80097-5D5E-8102-F11D-5E12C9C469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1" y="601744"/>
            <a:ext cx="6781800" cy="1338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dirty="0"/>
              <a:t>Title Page</a:t>
            </a:r>
          </a:p>
        </p:txBody>
      </p:sp>
      <p:pic>
        <p:nvPicPr>
          <p:cNvPr id="23" name="Picture 4">
            <a:extLst>
              <a:ext uri="{FF2B5EF4-FFF2-40B4-BE49-F238E27FC236}">
                <a16:creationId xmlns:a16="http://schemas.microsoft.com/office/drawing/2014/main" id="{2F707623-1423-07E0-4088-41F9DBAE0B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50" r="25804" b="-1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93AA8C1-CB00-0322-B72E-2FEB321A37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1" y="2201958"/>
            <a:ext cx="6781800" cy="39007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Assignment title -        Portfolio (Hotel Event Advertisement)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Module –                      Foreign languages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Module code –            BMIH5003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 Name –          Syed Arif Ahmed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 Number –      2121873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Lecturer –                     Rodrigo F. Aguilera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763066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7CEB2-78F7-79FB-563E-0669DE60C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Hotel Trinity </a:t>
            </a:r>
            <a:br>
              <a:rPr lang="en-GB" sz="4100"/>
            </a:br>
            <a:endParaRPr lang="en-GB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E36C9-F503-B1B0-6E1D-73B2439A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1600"/>
              <a:t>Hotel Trinity es un lugar moderno y comodo para que se hospede toda la familia.</a:t>
            </a:r>
          </a:p>
          <a:p>
            <a:r>
              <a:rPr lang="en-GB" sz="1600"/>
              <a:t>Especialmente apropiado para estancias de negocios y ocio.</a:t>
            </a:r>
          </a:p>
          <a:p>
            <a:r>
              <a:rPr lang="en-GB" sz="1600"/>
              <a:t>Ofrece 60 habitaciones totalmente equipadas con bano completo, mesa de trabajo, minibar, telefono y tv. Totalmente aire acondicionado y calefaccion central.</a:t>
            </a:r>
          </a:p>
          <a:p>
            <a:endParaRPr lang="en-GB" sz="1600"/>
          </a:p>
          <a:p>
            <a:r>
              <a:rPr lang="en-GB" sz="1600"/>
              <a:t>Reservar una de nuestras escapadas tematicas de homenaje y disfrute de unas vacaciones entretenidas con amigos, familiares y seres queridos.</a:t>
            </a:r>
          </a:p>
          <a:p>
            <a:endParaRPr lang="en-GB" sz="1600"/>
          </a:p>
          <a:p>
            <a:r>
              <a:rPr lang="en-GB" sz="1600"/>
              <a:t>Estos fines de semana con entretenimiento son ideales para celebrar ocasiones especiales, como cumpleanos, aniversarios y despedidas de soltera, proporcionando a los huespedes recuerdos inolvidables.</a:t>
            </a:r>
          </a:p>
          <a:p>
            <a:endParaRPr lang="en-GB" sz="1600"/>
          </a:p>
          <a:p>
            <a:endParaRPr lang="en-GB" sz="1600"/>
          </a:p>
        </p:txBody>
      </p:sp>
      <p:pic>
        <p:nvPicPr>
          <p:cNvPr id="54" name="Picture 45" descr="Campana de recepción de hotel">
            <a:extLst>
              <a:ext uri="{FF2B5EF4-FFF2-40B4-BE49-F238E27FC236}">
                <a16:creationId xmlns:a16="http://schemas.microsoft.com/office/drawing/2014/main" id="{55152857-77FB-0637-C481-54230448EF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487" r="2439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55" name="Straight Connector 4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5E09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133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D7A12-E62C-1754-C1F5-9A6F0F625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sz="4400" dirty="0"/>
              <a:t>Tipos de </a:t>
            </a:r>
            <a:r>
              <a:rPr lang="en-GB" sz="4400" dirty="0" err="1"/>
              <a:t>habitaciones</a:t>
            </a:r>
            <a:r>
              <a:rPr lang="en-GB" sz="4400" dirty="0"/>
              <a:t>.</a:t>
            </a:r>
            <a:br>
              <a:rPr lang="en-GB" sz="4400" dirty="0"/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6EBA1-E31F-5777-2F82-87BD5A65C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Habitacion individual – Una habitacion </a:t>
            </a:r>
            <a:r>
              <a:rPr lang="en-GB" sz="1800" dirty="0" err="1"/>
              <a:t>asignada</a:t>
            </a:r>
            <a:r>
              <a:rPr lang="en-GB" sz="1800" dirty="0"/>
              <a:t> a </a:t>
            </a:r>
            <a:r>
              <a:rPr lang="en-GB" sz="1800" dirty="0" err="1"/>
              <a:t>una</a:t>
            </a:r>
            <a:r>
              <a:rPr lang="en-GB" sz="1800" dirty="0"/>
              <a:t> persona</a:t>
            </a:r>
          </a:p>
          <a:p>
            <a:r>
              <a:rPr lang="en-GB" sz="1800" dirty="0"/>
              <a:t>Habitacion doble – </a:t>
            </a:r>
            <a:r>
              <a:rPr lang="en-GB" sz="1800" dirty="0" err="1"/>
              <a:t>una</a:t>
            </a:r>
            <a:r>
              <a:rPr lang="en-GB" sz="1800" dirty="0"/>
              <a:t> habitacion </a:t>
            </a:r>
            <a:r>
              <a:rPr lang="en-GB" sz="1800" dirty="0" err="1"/>
              <a:t>asignada</a:t>
            </a:r>
            <a:r>
              <a:rPr lang="en-GB" sz="1800" dirty="0"/>
              <a:t> a dos personas.</a:t>
            </a:r>
          </a:p>
          <a:p>
            <a:r>
              <a:rPr lang="en-GB" sz="1800" dirty="0"/>
              <a:t>Habitacion triple – Una habitacion que </a:t>
            </a:r>
            <a:r>
              <a:rPr lang="en-GB" sz="1800" dirty="0" err="1"/>
              <a:t>puede</a:t>
            </a:r>
            <a:r>
              <a:rPr lang="en-GB" sz="1800" dirty="0"/>
              <a:t> </a:t>
            </a:r>
            <a:r>
              <a:rPr lang="en-GB" sz="1800" dirty="0" err="1"/>
              <a:t>alojar</a:t>
            </a:r>
            <a:r>
              <a:rPr lang="en-GB" sz="1800" dirty="0"/>
              <a:t> a </a:t>
            </a:r>
            <a:r>
              <a:rPr lang="en-GB" sz="1800" dirty="0" err="1"/>
              <a:t>tres</a:t>
            </a:r>
            <a:r>
              <a:rPr lang="en-GB" sz="1800" dirty="0"/>
              <a:t> personas y </a:t>
            </a:r>
            <a:r>
              <a:rPr lang="en-GB" sz="1800" dirty="0" err="1"/>
              <a:t>hasido</a:t>
            </a:r>
            <a:r>
              <a:rPr lang="en-GB" sz="1800" dirty="0"/>
              <a:t> </a:t>
            </a:r>
            <a:r>
              <a:rPr lang="en-GB" sz="1800" dirty="0" err="1"/>
              <a:t>equipada</a:t>
            </a:r>
            <a:r>
              <a:rPr lang="en-GB" sz="1800" dirty="0"/>
              <a:t> con </a:t>
            </a:r>
            <a:r>
              <a:rPr lang="en-GB" sz="1800" dirty="0" err="1"/>
              <a:t>tres</a:t>
            </a:r>
            <a:r>
              <a:rPr lang="en-GB" sz="1800" dirty="0"/>
              <a:t> camas </a:t>
            </a:r>
            <a:r>
              <a:rPr lang="en-GB" sz="1800" dirty="0" err="1"/>
              <a:t>individuales</a:t>
            </a:r>
            <a:r>
              <a:rPr lang="en-GB" sz="1800" dirty="0"/>
              <a:t> y </a:t>
            </a:r>
            <a:r>
              <a:rPr lang="en-GB" sz="1800" dirty="0" err="1"/>
              <a:t>una</a:t>
            </a:r>
            <a:r>
              <a:rPr lang="en-GB" sz="1800" dirty="0"/>
              <a:t> </a:t>
            </a:r>
            <a:r>
              <a:rPr lang="en-GB" sz="1800" dirty="0" err="1"/>
              <a:t>cama</a:t>
            </a:r>
            <a:r>
              <a:rPr lang="en-GB" sz="1800" dirty="0"/>
              <a:t> doble o </a:t>
            </a:r>
            <a:r>
              <a:rPr lang="en-GB" sz="1800" dirty="0" err="1"/>
              <a:t>una</a:t>
            </a:r>
            <a:r>
              <a:rPr lang="en-GB" sz="1800" dirty="0"/>
              <a:t> </a:t>
            </a:r>
            <a:r>
              <a:rPr lang="en-GB" sz="1800" dirty="0" err="1"/>
              <a:t>cama</a:t>
            </a:r>
            <a:r>
              <a:rPr lang="en-GB" sz="1800" dirty="0"/>
              <a:t> individual con dos </a:t>
            </a:r>
            <a:r>
              <a:rPr lang="en-GB" sz="1800" dirty="0" err="1"/>
              <a:t>cama</a:t>
            </a:r>
            <a:r>
              <a:rPr lang="en-GB" sz="1800" dirty="0"/>
              <a:t> </a:t>
            </a:r>
            <a:r>
              <a:rPr lang="en-GB" sz="1800" dirty="0" err="1"/>
              <a:t>dobles</a:t>
            </a:r>
            <a:r>
              <a:rPr lang="en-GB" sz="1800" dirty="0"/>
              <a:t>.</a:t>
            </a:r>
          </a:p>
          <a:p>
            <a:r>
              <a:rPr lang="en-GB" sz="1800" dirty="0"/>
              <a:t>Habitacion </a:t>
            </a:r>
            <a:r>
              <a:rPr lang="en-GB" sz="1800" dirty="0" err="1"/>
              <a:t>cuadruple</a:t>
            </a:r>
            <a:r>
              <a:rPr lang="en-GB" sz="1800" dirty="0"/>
              <a:t> – </a:t>
            </a:r>
            <a:r>
              <a:rPr lang="en-GB" sz="1800" dirty="0" err="1"/>
              <a:t>una</a:t>
            </a:r>
            <a:r>
              <a:rPr lang="en-GB" sz="1800" dirty="0"/>
              <a:t> habitacion </a:t>
            </a:r>
            <a:r>
              <a:rPr lang="en-GB" sz="1800" dirty="0" err="1"/>
              <a:t>asignada</a:t>
            </a:r>
            <a:r>
              <a:rPr lang="en-GB" sz="1800" dirty="0"/>
              <a:t> a cuatro personas.</a:t>
            </a:r>
          </a:p>
          <a:p>
            <a:r>
              <a:rPr lang="en-GB" sz="1800" dirty="0"/>
              <a:t>Precio habitacion individual – 299 euros</a:t>
            </a:r>
          </a:p>
          <a:p>
            <a:r>
              <a:rPr lang="en-GB" sz="1800" dirty="0"/>
              <a:t>Precio habitacion doble – 499 euros</a:t>
            </a:r>
          </a:p>
          <a:p>
            <a:r>
              <a:rPr lang="en-GB" sz="1800" dirty="0"/>
              <a:t>Precio habitacion triple – 699 euros</a:t>
            </a:r>
          </a:p>
          <a:p>
            <a:r>
              <a:rPr lang="en-GB" sz="1800" dirty="0"/>
              <a:t>Precio habitacion </a:t>
            </a:r>
            <a:r>
              <a:rPr lang="en-GB" sz="1800" dirty="0" err="1"/>
              <a:t>cuadruple</a:t>
            </a:r>
            <a:r>
              <a:rPr lang="en-GB" sz="1800" dirty="0"/>
              <a:t> – 899 euros</a:t>
            </a:r>
          </a:p>
          <a:p>
            <a:endParaRPr lang="en-GB" sz="18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919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4D37C-A317-A664-33E2-0036664A5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3100"/>
              <a:t>Lista de </a:t>
            </a:r>
            <a:r>
              <a:rPr lang="en-GB" sz="3100" err="1"/>
              <a:t>precios</a:t>
            </a:r>
            <a:r>
              <a:rPr lang="en-GB" sz="3100"/>
              <a:t> </a:t>
            </a:r>
            <a:r>
              <a:rPr lang="en-GB" sz="3100" err="1"/>
              <a:t>en</a:t>
            </a:r>
            <a:r>
              <a:rPr lang="en-GB" sz="3100"/>
              <a:t> </a:t>
            </a:r>
            <a:r>
              <a:rPr lang="en-GB" sz="3100" err="1"/>
              <a:t>nuestro</a:t>
            </a:r>
            <a:r>
              <a:rPr lang="en-GB" sz="3100"/>
              <a:t> </a:t>
            </a:r>
            <a:r>
              <a:rPr lang="en-GB" sz="3100" err="1"/>
              <a:t>restaurante</a:t>
            </a:r>
            <a:br>
              <a:rPr lang="en-GB" sz="3100"/>
            </a:br>
            <a:endParaRPr lang="en-GB" sz="310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5147215-CF77-6BEE-9DE7-CF324CA29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03" r="23723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A6D67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82B7B1BA-AA97-357A-9B62-9591CD128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0605161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5810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264</Words>
  <Application>Microsoft Office PowerPoint</Application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Title Page</vt:lpstr>
      <vt:lpstr>Hotel Trinity  </vt:lpstr>
      <vt:lpstr>Tipos de habitaciones. </vt:lpstr>
      <vt:lpstr>Lista de precios en nuestro restaurante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</dc:title>
  <dc:creator>Syed Ahmed</dc:creator>
  <cp:lastModifiedBy>Syed Ahmed</cp:lastModifiedBy>
  <cp:revision>2</cp:revision>
  <dcterms:created xsi:type="dcterms:W3CDTF">2023-02-21T00:21:56Z</dcterms:created>
  <dcterms:modified xsi:type="dcterms:W3CDTF">2023-02-21T02:12:02Z</dcterms:modified>
</cp:coreProperties>
</file>