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handoutMasterIdLst>
    <p:handoutMasterId r:id="rId4"/>
  </p:handoutMasterIdLst>
  <p:sldIdLst>
    <p:sldId id="256" r:id="rId2"/>
  </p:sldIdLst>
  <p:sldSz cx="32918400" cy="21945600"/>
  <p:notesSz cx="6858000" cy="9144000"/>
  <p:embeddedFontLst>
    <p:embeddedFont>
      <p:font typeface="Gill Sans" panose="020B0502020104020203" pitchFamily="34" charset="-79"/>
      <p:regular r:id="rId5"/>
    </p:embeddedFont>
  </p:embeddedFontLst>
  <p:custDataLst>
    <p:tags r:id="rId6"/>
  </p:custDataLst>
  <p:defaultTextStyle>
    <a:defPPr>
      <a:defRPr lang="en-US"/>
    </a:defPPr>
    <a:lvl1pPr algn="l" rtl="0" fontAlgn="base">
      <a:spcBef>
        <a:spcPct val="0"/>
      </a:spcBef>
      <a:spcAft>
        <a:spcPct val="0"/>
      </a:spcAft>
      <a:defRPr sz="2143" kern="1200">
        <a:solidFill>
          <a:schemeClr val="tx1"/>
        </a:solidFill>
        <a:latin typeface="Arial"/>
        <a:ea typeface="+mn-ea"/>
        <a:cs typeface="+mn-cs"/>
      </a:defRPr>
    </a:lvl1pPr>
    <a:lvl2pPr marL="326532" algn="l" rtl="0" fontAlgn="base">
      <a:spcBef>
        <a:spcPct val="0"/>
      </a:spcBef>
      <a:spcAft>
        <a:spcPct val="0"/>
      </a:spcAft>
      <a:defRPr sz="2143" kern="1200">
        <a:solidFill>
          <a:schemeClr val="tx1"/>
        </a:solidFill>
        <a:latin typeface="Arial"/>
        <a:ea typeface="+mn-ea"/>
        <a:cs typeface="+mn-cs"/>
      </a:defRPr>
    </a:lvl2pPr>
    <a:lvl3pPr marL="653064" algn="l" rtl="0" fontAlgn="base">
      <a:spcBef>
        <a:spcPct val="0"/>
      </a:spcBef>
      <a:spcAft>
        <a:spcPct val="0"/>
      </a:spcAft>
      <a:defRPr sz="2143" kern="1200">
        <a:solidFill>
          <a:schemeClr val="tx1"/>
        </a:solidFill>
        <a:latin typeface="Arial"/>
        <a:ea typeface="+mn-ea"/>
        <a:cs typeface="+mn-cs"/>
      </a:defRPr>
    </a:lvl3pPr>
    <a:lvl4pPr marL="979597" algn="l" rtl="0" fontAlgn="base">
      <a:spcBef>
        <a:spcPct val="0"/>
      </a:spcBef>
      <a:spcAft>
        <a:spcPct val="0"/>
      </a:spcAft>
      <a:defRPr sz="2143" kern="1200">
        <a:solidFill>
          <a:schemeClr val="tx1"/>
        </a:solidFill>
        <a:latin typeface="Arial"/>
        <a:ea typeface="+mn-ea"/>
        <a:cs typeface="+mn-cs"/>
      </a:defRPr>
    </a:lvl4pPr>
    <a:lvl5pPr marL="1306129" algn="l" rtl="0" fontAlgn="base">
      <a:spcBef>
        <a:spcPct val="0"/>
      </a:spcBef>
      <a:spcAft>
        <a:spcPct val="0"/>
      </a:spcAft>
      <a:defRPr sz="2143" kern="1200">
        <a:solidFill>
          <a:schemeClr val="tx1"/>
        </a:solidFill>
        <a:latin typeface="Arial"/>
        <a:ea typeface="+mn-ea"/>
        <a:cs typeface="+mn-cs"/>
      </a:defRPr>
    </a:lvl5pPr>
    <a:lvl6pPr marL="1632661" algn="l" defTabSz="653064" rtl="0" eaLnBrk="1" latinLnBrk="0" hangingPunct="1">
      <a:defRPr sz="2143" kern="1200">
        <a:solidFill>
          <a:schemeClr val="tx1"/>
        </a:solidFill>
        <a:latin typeface="Arial"/>
        <a:ea typeface="+mn-ea"/>
        <a:cs typeface="+mn-cs"/>
      </a:defRPr>
    </a:lvl6pPr>
    <a:lvl7pPr marL="1959193" algn="l" defTabSz="653064" rtl="0" eaLnBrk="1" latinLnBrk="0" hangingPunct="1">
      <a:defRPr sz="2143" kern="1200">
        <a:solidFill>
          <a:schemeClr val="tx1"/>
        </a:solidFill>
        <a:latin typeface="Arial"/>
        <a:ea typeface="+mn-ea"/>
        <a:cs typeface="+mn-cs"/>
      </a:defRPr>
    </a:lvl7pPr>
    <a:lvl8pPr marL="2285726" algn="l" defTabSz="653064" rtl="0" eaLnBrk="1" latinLnBrk="0" hangingPunct="1">
      <a:defRPr sz="2143" kern="1200">
        <a:solidFill>
          <a:schemeClr val="tx1"/>
        </a:solidFill>
        <a:latin typeface="Arial"/>
        <a:ea typeface="+mn-ea"/>
        <a:cs typeface="+mn-cs"/>
      </a:defRPr>
    </a:lvl8pPr>
    <a:lvl9pPr marL="2612258" algn="l" defTabSz="653064" rtl="0" eaLnBrk="1" latinLnBrk="0" hangingPunct="1">
      <a:defRPr sz="2143"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A514"/>
    <a:srgbClr val="8CD23C"/>
    <a:srgbClr val="5F5F5F"/>
    <a:srgbClr val="333333"/>
    <a:srgbClr val="669900"/>
    <a:srgbClr val="F2FADC"/>
    <a:srgbClr val="E7F2CA"/>
    <a:srgbClr val="F8F8F8"/>
    <a:srgbClr val="D7E6D6"/>
    <a:srgbClr val="E0FF8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4660"/>
  </p:normalViewPr>
  <p:slideViewPr>
    <p:cSldViewPr>
      <p:cViewPr>
        <p:scale>
          <a:sx n="49" d="100"/>
          <a:sy n="49" d="100"/>
        </p:scale>
        <p:origin x="544" y="-784"/>
      </p:cViewPr>
      <p:guideLst>
        <p:guide orient="horz" pos="6912"/>
        <p:guide pos="10368"/>
      </p:guideLst>
    </p:cSldViewPr>
  </p:slideViewPr>
  <p:notesTextViewPr>
    <p:cViewPr>
      <p:scale>
        <a:sx n="100" d="100"/>
        <a:sy n="100" d="100"/>
      </p:scale>
      <p:origin x="0" y="0"/>
    </p:cViewPr>
  </p:notesTextViewPr>
  <p:notesViewPr>
    <p:cSldViewPr>
      <p:cViewPr>
        <p:scale>
          <a:sx n="66" d="100"/>
          <a:sy n="66" d="100"/>
        </p:scale>
        <p:origin x="4200" y="9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5" Type="http://schemas.openxmlformats.org/officeDocument/2006/relationships/font" Target="fonts/font1.fntdata"/><Relationship Id="rId10" Type="http://schemas.openxmlformats.org/officeDocument/2006/relationships/tableStyles" Target="tableStyles.xml"/><Relationship Id="rId4" Type="http://schemas.openxmlformats.org/officeDocument/2006/relationships/handoutMaster" Target="handoutMasters/handoutMaster1.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CA873B-3046-A442-B0D7-CF430AD5FC44}" type="doc">
      <dgm:prSet loTypeId="urn:microsoft.com/office/officeart/2005/8/layout/StepDownProcess" loCatId="" qsTypeId="urn:microsoft.com/office/officeart/2005/8/quickstyle/simple1" qsCatId="simple" csTypeId="urn:microsoft.com/office/officeart/2005/8/colors/accent1_2" csCatId="accent1" phldr="1"/>
      <dgm:spPr/>
      <dgm:t>
        <a:bodyPr/>
        <a:lstStyle/>
        <a:p>
          <a:endParaRPr lang="en-GB"/>
        </a:p>
      </dgm:t>
    </dgm:pt>
    <dgm:pt modelId="{BDC07CED-07EE-CA42-9922-E6E69921FA5A}">
      <dgm:prSet phldrT="[Text]" custT="1"/>
      <dgm:spPr/>
      <dgm:t>
        <a:bodyPr/>
        <a:lstStyle/>
        <a:p>
          <a:r>
            <a:rPr lang="en-GB" sz="3100" dirty="0">
              <a:latin typeface="Times New Roman" panose="02020603050405020304" pitchFamily="18" charset="0"/>
              <a:cs typeface="Times New Roman" panose="02020603050405020304" pitchFamily="18" charset="0"/>
            </a:rPr>
            <a:t>Intro</a:t>
          </a:r>
        </a:p>
      </dgm:t>
    </dgm:pt>
    <dgm:pt modelId="{5D879B41-187A-8142-96F5-A74D6F3AE2FC}" type="parTrans" cxnId="{F793EA4E-A286-294F-ADCF-C8329965972D}">
      <dgm:prSet/>
      <dgm:spPr/>
      <dgm:t>
        <a:bodyPr/>
        <a:lstStyle/>
        <a:p>
          <a:endParaRPr lang="en-GB"/>
        </a:p>
      </dgm:t>
    </dgm:pt>
    <dgm:pt modelId="{354E3CC3-FF40-2E4F-80D8-CF9A9CEF1AB1}" type="sibTrans" cxnId="{F793EA4E-A286-294F-ADCF-C8329965972D}">
      <dgm:prSet/>
      <dgm:spPr/>
      <dgm:t>
        <a:bodyPr/>
        <a:lstStyle/>
        <a:p>
          <a:endParaRPr lang="en-GB"/>
        </a:p>
      </dgm:t>
    </dgm:pt>
    <dgm:pt modelId="{CD08338E-C05F-3446-BE2A-DD4F7B8D9E15}">
      <dgm:prSet phldrT="[Text]" custT="1"/>
      <dgm:spPr/>
      <dgm:t>
        <a:bodyPr/>
        <a:lstStyle/>
        <a:p>
          <a:r>
            <a:rPr lang="en-GB" sz="1600" dirty="0">
              <a:latin typeface="Times New Roman" panose="02020603050405020304" pitchFamily="18" charset="0"/>
              <a:cs typeface="Times New Roman" panose="02020603050405020304" pitchFamily="18" charset="0"/>
            </a:rPr>
            <a:t>How to introduce the topic?</a:t>
          </a:r>
        </a:p>
      </dgm:t>
    </dgm:pt>
    <dgm:pt modelId="{DC3FA630-A9A1-024E-AFF0-89514AED84FE}" type="parTrans" cxnId="{4000E511-B6C9-5544-9BEA-C543F31F1AFA}">
      <dgm:prSet/>
      <dgm:spPr/>
      <dgm:t>
        <a:bodyPr/>
        <a:lstStyle/>
        <a:p>
          <a:endParaRPr lang="en-GB"/>
        </a:p>
      </dgm:t>
    </dgm:pt>
    <dgm:pt modelId="{7001B4E1-EA5C-704D-8CA7-6D0CF24D20B6}" type="sibTrans" cxnId="{4000E511-B6C9-5544-9BEA-C543F31F1AFA}">
      <dgm:prSet/>
      <dgm:spPr/>
      <dgm:t>
        <a:bodyPr/>
        <a:lstStyle/>
        <a:p>
          <a:endParaRPr lang="en-GB"/>
        </a:p>
      </dgm:t>
    </dgm:pt>
    <dgm:pt modelId="{75F0A9B0-F62D-7241-81FB-30CF09586A2E}">
      <dgm:prSet phldrT="[Text]"/>
      <dgm:spPr/>
      <dgm:t>
        <a:bodyPr/>
        <a:lstStyle/>
        <a:p>
          <a:r>
            <a:rPr lang="en-GB" dirty="0">
              <a:latin typeface="Times New Roman" panose="02020603050405020304" pitchFamily="18" charset="0"/>
              <a:cs typeface="Times New Roman" panose="02020603050405020304" pitchFamily="18" charset="0"/>
            </a:rPr>
            <a:t>Main body </a:t>
          </a:r>
        </a:p>
      </dgm:t>
    </dgm:pt>
    <dgm:pt modelId="{648EDB1D-7B0C-1C4D-BFE5-641A87BE11A8}" type="parTrans" cxnId="{535E1C4D-8EE4-6946-84F3-E9B0CD2F458B}">
      <dgm:prSet/>
      <dgm:spPr/>
      <dgm:t>
        <a:bodyPr/>
        <a:lstStyle/>
        <a:p>
          <a:endParaRPr lang="en-GB"/>
        </a:p>
      </dgm:t>
    </dgm:pt>
    <dgm:pt modelId="{C414022C-168B-9F4D-B837-5E5839777B9A}" type="sibTrans" cxnId="{535E1C4D-8EE4-6946-84F3-E9B0CD2F458B}">
      <dgm:prSet/>
      <dgm:spPr/>
      <dgm:t>
        <a:bodyPr/>
        <a:lstStyle/>
        <a:p>
          <a:endParaRPr lang="en-GB"/>
        </a:p>
      </dgm:t>
    </dgm:pt>
    <dgm:pt modelId="{65748CE9-3A48-244A-AD01-14E2C1D174B4}">
      <dgm:prSet phldrT="[Text]" custT="1"/>
      <dgm:spPr/>
      <dgm:t>
        <a:bodyPr/>
        <a:lstStyle/>
        <a:p>
          <a:r>
            <a:rPr lang="en-GB" sz="1600" dirty="0">
              <a:latin typeface="Times New Roman" panose="02020603050405020304" pitchFamily="18" charset="0"/>
              <a:cs typeface="Times New Roman" panose="02020603050405020304" pitchFamily="18" charset="0"/>
            </a:rPr>
            <a:t>Subject 1</a:t>
          </a:r>
        </a:p>
      </dgm:t>
    </dgm:pt>
    <dgm:pt modelId="{F4E83AE1-2E00-0548-8F1C-6927DDC8F89E}" type="parTrans" cxnId="{65EB5429-C32B-604D-9D89-2D1BD650DBC6}">
      <dgm:prSet/>
      <dgm:spPr/>
      <dgm:t>
        <a:bodyPr/>
        <a:lstStyle/>
        <a:p>
          <a:endParaRPr lang="en-GB"/>
        </a:p>
      </dgm:t>
    </dgm:pt>
    <dgm:pt modelId="{FA1D74B0-69C1-6343-98C6-B610A15851AF}" type="sibTrans" cxnId="{65EB5429-C32B-604D-9D89-2D1BD650DBC6}">
      <dgm:prSet/>
      <dgm:spPr/>
      <dgm:t>
        <a:bodyPr/>
        <a:lstStyle/>
        <a:p>
          <a:endParaRPr lang="en-GB"/>
        </a:p>
      </dgm:t>
    </dgm:pt>
    <dgm:pt modelId="{C573F999-B5B2-1446-84E6-E8DB8A6F3088}">
      <dgm:prSet phldrT="[Text]"/>
      <dgm:spPr/>
      <dgm:t>
        <a:bodyPr/>
        <a:lstStyle/>
        <a:p>
          <a:r>
            <a:rPr lang="en-GB" dirty="0">
              <a:latin typeface="Times New Roman" panose="02020603050405020304" pitchFamily="18" charset="0"/>
              <a:cs typeface="Times New Roman" panose="02020603050405020304" pitchFamily="18" charset="0"/>
            </a:rPr>
            <a:t>Conclusion</a:t>
          </a:r>
        </a:p>
      </dgm:t>
    </dgm:pt>
    <dgm:pt modelId="{7DB53ECC-3DC1-EB47-9AEB-4DCB39F0A313}" type="parTrans" cxnId="{CEE9B3A0-DA5F-2047-943A-7F75B4CB48E3}">
      <dgm:prSet/>
      <dgm:spPr/>
      <dgm:t>
        <a:bodyPr/>
        <a:lstStyle/>
        <a:p>
          <a:endParaRPr lang="en-GB"/>
        </a:p>
      </dgm:t>
    </dgm:pt>
    <dgm:pt modelId="{7D038B14-EB6C-CE44-B96A-AED7385A71C5}" type="sibTrans" cxnId="{CEE9B3A0-DA5F-2047-943A-7F75B4CB48E3}">
      <dgm:prSet/>
      <dgm:spPr/>
      <dgm:t>
        <a:bodyPr/>
        <a:lstStyle/>
        <a:p>
          <a:endParaRPr lang="en-GB"/>
        </a:p>
      </dgm:t>
    </dgm:pt>
    <dgm:pt modelId="{9E08C64E-FD63-4740-9B14-AF15403E55CE}">
      <dgm:prSet phldrT="[Text]" custT="1"/>
      <dgm:spPr/>
      <dgm:t>
        <a:bodyPr/>
        <a:lstStyle/>
        <a:p>
          <a:r>
            <a:rPr lang="en-GB" sz="1600" dirty="0">
              <a:latin typeface="Times New Roman" panose="02020603050405020304" pitchFamily="18" charset="0"/>
              <a:cs typeface="Times New Roman" panose="02020603050405020304" pitchFamily="18" charset="0"/>
            </a:rPr>
            <a:t>Recap major points</a:t>
          </a:r>
        </a:p>
      </dgm:t>
    </dgm:pt>
    <dgm:pt modelId="{E2F47034-0C49-3D49-BDCA-3A9CA2B5BEC2}" type="parTrans" cxnId="{8C8BAFE6-332F-F045-B5B9-C0EDE4B0066D}">
      <dgm:prSet/>
      <dgm:spPr/>
      <dgm:t>
        <a:bodyPr/>
        <a:lstStyle/>
        <a:p>
          <a:endParaRPr lang="en-GB"/>
        </a:p>
      </dgm:t>
    </dgm:pt>
    <dgm:pt modelId="{AA81B95E-44B5-984C-8EA1-23A1F3106C28}" type="sibTrans" cxnId="{8C8BAFE6-332F-F045-B5B9-C0EDE4B0066D}">
      <dgm:prSet/>
      <dgm:spPr/>
      <dgm:t>
        <a:bodyPr/>
        <a:lstStyle/>
        <a:p>
          <a:endParaRPr lang="en-GB"/>
        </a:p>
      </dgm:t>
    </dgm:pt>
    <dgm:pt modelId="{35DD8869-1FA6-B14E-BAF2-C01E7A15B0BD}">
      <dgm:prSet phldrT="[Text]" custT="1"/>
      <dgm:spPr/>
      <dgm:t>
        <a:bodyPr/>
        <a:lstStyle/>
        <a:p>
          <a:r>
            <a:rPr lang="en-GB" sz="1600" dirty="0">
              <a:latin typeface="Times New Roman" panose="02020603050405020304" pitchFamily="18" charset="0"/>
              <a:cs typeface="Times New Roman" panose="02020603050405020304" pitchFamily="18" charset="0"/>
            </a:rPr>
            <a:t>Subject 2</a:t>
          </a:r>
        </a:p>
      </dgm:t>
    </dgm:pt>
    <dgm:pt modelId="{659738D8-A96D-E148-AA4D-B7882ABEFCA1}" type="parTrans" cxnId="{E3CA0D72-B56F-F347-8AB7-69E314CCE972}">
      <dgm:prSet/>
      <dgm:spPr/>
      <dgm:t>
        <a:bodyPr/>
        <a:lstStyle/>
        <a:p>
          <a:endParaRPr lang="en-GB"/>
        </a:p>
      </dgm:t>
    </dgm:pt>
    <dgm:pt modelId="{20E11123-B9C8-B94C-84DC-7C139725A15A}" type="sibTrans" cxnId="{E3CA0D72-B56F-F347-8AB7-69E314CCE972}">
      <dgm:prSet/>
      <dgm:spPr/>
      <dgm:t>
        <a:bodyPr/>
        <a:lstStyle/>
        <a:p>
          <a:endParaRPr lang="en-GB"/>
        </a:p>
      </dgm:t>
    </dgm:pt>
    <dgm:pt modelId="{D6DE411C-FE36-D54B-B5F1-18129CE03C10}">
      <dgm:prSet phldrT="[Text]" custT="1"/>
      <dgm:spPr/>
      <dgm:t>
        <a:bodyPr/>
        <a:lstStyle/>
        <a:p>
          <a:r>
            <a:rPr lang="en-GB" sz="1600" dirty="0">
              <a:latin typeface="Times New Roman" panose="02020603050405020304" pitchFamily="18" charset="0"/>
              <a:cs typeface="Times New Roman" panose="02020603050405020304" pitchFamily="18" charset="0"/>
            </a:rPr>
            <a:t>How are they different?</a:t>
          </a:r>
        </a:p>
      </dgm:t>
    </dgm:pt>
    <dgm:pt modelId="{CA7BEC63-4877-084A-9FF5-635CE431CD16}" type="parTrans" cxnId="{566624C4-55E3-ED49-99A4-2573BF6D79EB}">
      <dgm:prSet/>
      <dgm:spPr/>
      <dgm:t>
        <a:bodyPr/>
        <a:lstStyle/>
        <a:p>
          <a:endParaRPr lang="en-GB"/>
        </a:p>
      </dgm:t>
    </dgm:pt>
    <dgm:pt modelId="{FE10959D-A185-E845-991C-D73F7EB3848F}" type="sibTrans" cxnId="{566624C4-55E3-ED49-99A4-2573BF6D79EB}">
      <dgm:prSet/>
      <dgm:spPr/>
      <dgm:t>
        <a:bodyPr/>
        <a:lstStyle/>
        <a:p>
          <a:endParaRPr lang="en-GB"/>
        </a:p>
      </dgm:t>
    </dgm:pt>
    <dgm:pt modelId="{52DDB721-4251-374A-B737-5E562D5DCA2A}">
      <dgm:prSet phldrT="[Text]" custT="1"/>
      <dgm:spPr/>
      <dgm:t>
        <a:bodyPr/>
        <a:lstStyle/>
        <a:p>
          <a:r>
            <a:rPr lang="en-GB" sz="1600" dirty="0">
              <a:latin typeface="Times New Roman" panose="02020603050405020304" pitchFamily="18" charset="0"/>
              <a:cs typeface="Times New Roman" panose="02020603050405020304" pitchFamily="18" charset="0"/>
            </a:rPr>
            <a:t>Summarise what was found</a:t>
          </a:r>
        </a:p>
      </dgm:t>
    </dgm:pt>
    <dgm:pt modelId="{014895AF-28F6-EE43-A85C-ADFA7B533986}" type="parTrans" cxnId="{7CFE9A03-00E0-0145-BE78-CACA6762B7E0}">
      <dgm:prSet/>
      <dgm:spPr/>
      <dgm:t>
        <a:bodyPr/>
        <a:lstStyle/>
        <a:p>
          <a:endParaRPr lang="en-GB"/>
        </a:p>
      </dgm:t>
    </dgm:pt>
    <dgm:pt modelId="{1F0AF888-E8BF-EA49-8E26-11D80A1C6A43}" type="sibTrans" cxnId="{7CFE9A03-00E0-0145-BE78-CACA6762B7E0}">
      <dgm:prSet/>
      <dgm:spPr/>
      <dgm:t>
        <a:bodyPr/>
        <a:lstStyle/>
        <a:p>
          <a:endParaRPr lang="en-GB"/>
        </a:p>
      </dgm:t>
    </dgm:pt>
    <dgm:pt modelId="{5527B1BD-6237-5B42-B807-B979218161AA}" type="pres">
      <dgm:prSet presAssocID="{58CA873B-3046-A442-B0D7-CF430AD5FC44}" presName="rootnode" presStyleCnt="0">
        <dgm:presLayoutVars>
          <dgm:chMax/>
          <dgm:chPref/>
          <dgm:dir/>
          <dgm:animLvl val="lvl"/>
        </dgm:presLayoutVars>
      </dgm:prSet>
      <dgm:spPr/>
    </dgm:pt>
    <dgm:pt modelId="{798E3A7C-BDD1-A34F-B2B0-7C0519C5F517}" type="pres">
      <dgm:prSet presAssocID="{BDC07CED-07EE-CA42-9922-E6E69921FA5A}" presName="composite" presStyleCnt="0"/>
      <dgm:spPr/>
    </dgm:pt>
    <dgm:pt modelId="{0E3BC932-78A3-DC43-8773-4067B0F7C1D6}" type="pres">
      <dgm:prSet presAssocID="{BDC07CED-07EE-CA42-9922-E6E69921FA5A}" presName="bentUpArrow1" presStyleLbl="alignImgPlace1" presStyleIdx="0" presStyleCnt="2"/>
      <dgm:spPr/>
    </dgm:pt>
    <dgm:pt modelId="{C450791F-66F0-6949-BBCC-7BE29C69721E}" type="pres">
      <dgm:prSet presAssocID="{BDC07CED-07EE-CA42-9922-E6E69921FA5A}" presName="ParentText" presStyleLbl="node1" presStyleIdx="0" presStyleCnt="3">
        <dgm:presLayoutVars>
          <dgm:chMax val="1"/>
          <dgm:chPref val="1"/>
          <dgm:bulletEnabled val="1"/>
        </dgm:presLayoutVars>
      </dgm:prSet>
      <dgm:spPr/>
    </dgm:pt>
    <dgm:pt modelId="{A341BA39-6296-A84A-9C4B-17FF96EE50CA}" type="pres">
      <dgm:prSet presAssocID="{BDC07CED-07EE-CA42-9922-E6E69921FA5A}" presName="ChildText" presStyleLbl="revTx" presStyleIdx="0" presStyleCnt="3">
        <dgm:presLayoutVars>
          <dgm:chMax val="0"/>
          <dgm:chPref val="0"/>
          <dgm:bulletEnabled val="1"/>
        </dgm:presLayoutVars>
      </dgm:prSet>
      <dgm:spPr/>
    </dgm:pt>
    <dgm:pt modelId="{1C1CE9B3-8310-A44B-AC6C-9FFF30D4230B}" type="pres">
      <dgm:prSet presAssocID="{354E3CC3-FF40-2E4F-80D8-CF9A9CEF1AB1}" presName="sibTrans" presStyleCnt="0"/>
      <dgm:spPr/>
    </dgm:pt>
    <dgm:pt modelId="{6DF9283F-A075-F84E-A169-E0D304274804}" type="pres">
      <dgm:prSet presAssocID="{75F0A9B0-F62D-7241-81FB-30CF09586A2E}" presName="composite" presStyleCnt="0"/>
      <dgm:spPr/>
    </dgm:pt>
    <dgm:pt modelId="{73AD0002-1360-5446-9C68-27FD2F7116D1}" type="pres">
      <dgm:prSet presAssocID="{75F0A9B0-F62D-7241-81FB-30CF09586A2E}" presName="bentUpArrow1" presStyleLbl="alignImgPlace1" presStyleIdx="1" presStyleCnt="2"/>
      <dgm:spPr/>
    </dgm:pt>
    <dgm:pt modelId="{B4AC476A-B5A3-ED4B-A070-719CE805B6DF}" type="pres">
      <dgm:prSet presAssocID="{75F0A9B0-F62D-7241-81FB-30CF09586A2E}" presName="ParentText" presStyleLbl="node1" presStyleIdx="1" presStyleCnt="3">
        <dgm:presLayoutVars>
          <dgm:chMax val="1"/>
          <dgm:chPref val="1"/>
          <dgm:bulletEnabled val="1"/>
        </dgm:presLayoutVars>
      </dgm:prSet>
      <dgm:spPr/>
    </dgm:pt>
    <dgm:pt modelId="{C9313F1F-9876-B044-BBC5-4BC09A0AADE2}" type="pres">
      <dgm:prSet presAssocID="{75F0A9B0-F62D-7241-81FB-30CF09586A2E}" presName="ChildText" presStyleLbl="revTx" presStyleIdx="1" presStyleCnt="3">
        <dgm:presLayoutVars>
          <dgm:chMax val="0"/>
          <dgm:chPref val="0"/>
          <dgm:bulletEnabled val="1"/>
        </dgm:presLayoutVars>
      </dgm:prSet>
      <dgm:spPr/>
    </dgm:pt>
    <dgm:pt modelId="{406240CB-93AE-194E-8B83-C53FE02DAC38}" type="pres">
      <dgm:prSet presAssocID="{C414022C-168B-9F4D-B837-5E5839777B9A}" presName="sibTrans" presStyleCnt="0"/>
      <dgm:spPr/>
    </dgm:pt>
    <dgm:pt modelId="{C48DC51D-DBC5-2846-B7B0-3BAF8BCB8925}" type="pres">
      <dgm:prSet presAssocID="{C573F999-B5B2-1446-84E6-E8DB8A6F3088}" presName="composite" presStyleCnt="0"/>
      <dgm:spPr/>
    </dgm:pt>
    <dgm:pt modelId="{AE1526DF-DC41-B148-9E70-0FE8AD4D5257}" type="pres">
      <dgm:prSet presAssocID="{C573F999-B5B2-1446-84E6-E8DB8A6F3088}" presName="ParentText" presStyleLbl="node1" presStyleIdx="2" presStyleCnt="3">
        <dgm:presLayoutVars>
          <dgm:chMax val="1"/>
          <dgm:chPref val="1"/>
          <dgm:bulletEnabled val="1"/>
        </dgm:presLayoutVars>
      </dgm:prSet>
      <dgm:spPr/>
    </dgm:pt>
    <dgm:pt modelId="{F3CFF5D7-C3B0-1C46-A702-C76B9F8C2EE8}" type="pres">
      <dgm:prSet presAssocID="{C573F999-B5B2-1446-84E6-E8DB8A6F3088}" presName="FinalChildText" presStyleLbl="revTx" presStyleIdx="2" presStyleCnt="3">
        <dgm:presLayoutVars>
          <dgm:chMax val="0"/>
          <dgm:chPref val="0"/>
          <dgm:bulletEnabled val="1"/>
        </dgm:presLayoutVars>
      </dgm:prSet>
      <dgm:spPr/>
    </dgm:pt>
  </dgm:ptLst>
  <dgm:cxnLst>
    <dgm:cxn modelId="{7CFE9A03-00E0-0145-BE78-CACA6762B7E0}" srcId="{C573F999-B5B2-1446-84E6-E8DB8A6F3088}" destId="{52DDB721-4251-374A-B737-5E562D5DCA2A}" srcOrd="1" destOrd="0" parTransId="{014895AF-28F6-EE43-A85C-ADFA7B533986}" sibTransId="{1F0AF888-E8BF-EA49-8E26-11D80A1C6A43}"/>
    <dgm:cxn modelId="{4000E511-B6C9-5544-9BEA-C543F31F1AFA}" srcId="{BDC07CED-07EE-CA42-9922-E6E69921FA5A}" destId="{CD08338E-C05F-3446-BE2A-DD4F7B8D9E15}" srcOrd="0" destOrd="0" parTransId="{DC3FA630-A9A1-024E-AFF0-89514AED84FE}" sibTransId="{7001B4E1-EA5C-704D-8CA7-6D0CF24D20B6}"/>
    <dgm:cxn modelId="{468DAA1F-10EA-A648-827A-E77599C9A0E6}" type="presOf" srcId="{9E08C64E-FD63-4740-9B14-AF15403E55CE}" destId="{F3CFF5D7-C3B0-1C46-A702-C76B9F8C2EE8}" srcOrd="0" destOrd="0" presId="urn:microsoft.com/office/officeart/2005/8/layout/StepDownProcess"/>
    <dgm:cxn modelId="{65EB5429-C32B-604D-9D89-2D1BD650DBC6}" srcId="{75F0A9B0-F62D-7241-81FB-30CF09586A2E}" destId="{65748CE9-3A48-244A-AD01-14E2C1D174B4}" srcOrd="0" destOrd="0" parTransId="{F4E83AE1-2E00-0548-8F1C-6927DDC8F89E}" sibTransId="{FA1D74B0-69C1-6343-98C6-B610A15851AF}"/>
    <dgm:cxn modelId="{8D670647-06DC-884F-A28F-21F67F82FFB4}" type="presOf" srcId="{58CA873B-3046-A442-B0D7-CF430AD5FC44}" destId="{5527B1BD-6237-5B42-B807-B979218161AA}" srcOrd="0" destOrd="0" presId="urn:microsoft.com/office/officeart/2005/8/layout/StepDownProcess"/>
    <dgm:cxn modelId="{A906254A-1DBE-6647-98CD-FED86ED8FA3F}" type="presOf" srcId="{35DD8869-1FA6-B14E-BAF2-C01E7A15B0BD}" destId="{C9313F1F-9876-B044-BBC5-4BC09A0AADE2}" srcOrd="0" destOrd="1" presId="urn:microsoft.com/office/officeart/2005/8/layout/StepDownProcess"/>
    <dgm:cxn modelId="{535E1C4D-8EE4-6946-84F3-E9B0CD2F458B}" srcId="{58CA873B-3046-A442-B0D7-CF430AD5FC44}" destId="{75F0A9B0-F62D-7241-81FB-30CF09586A2E}" srcOrd="1" destOrd="0" parTransId="{648EDB1D-7B0C-1C4D-BFE5-641A87BE11A8}" sibTransId="{C414022C-168B-9F4D-B837-5E5839777B9A}"/>
    <dgm:cxn modelId="{F793EA4E-A286-294F-ADCF-C8329965972D}" srcId="{58CA873B-3046-A442-B0D7-CF430AD5FC44}" destId="{BDC07CED-07EE-CA42-9922-E6E69921FA5A}" srcOrd="0" destOrd="0" parTransId="{5D879B41-187A-8142-96F5-A74D6F3AE2FC}" sibTransId="{354E3CC3-FF40-2E4F-80D8-CF9A9CEF1AB1}"/>
    <dgm:cxn modelId="{102C2957-2ECF-D24B-B21E-6B31B6912D7F}" type="presOf" srcId="{BDC07CED-07EE-CA42-9922-E6E69921FA5A}" destId="{C450791F-66F0-6949-BBCC-7BE29C69721E}" srcOrd="0" destOrd="0" presId="urn:microsoft.com/office/officeart/2005/8/layout/StepDownProcess"/>
    <dgm:cxn modelId="{ABF09357-19CC-B342-82AD-F03B5AEF51E4}" type="presOf" srcId="{65748CE9-3A48-244A-AD01-14E2C1D174B4}" destId="{C9313F1F-9876-B044-BBC5-4BC09A0AADE2}" srcOrd="0" destOrd="0" presId="urn:microsoft.com/office/officeart/2005/8/layout/StepDownProcess"/>
    <dgm:cxn modelId="{9C89556E-583D-BE44-8F76-FA168977AD78}" type="presOf" srcId="{75F0A9B0-F62D-7241-81FB-30CF09586A2E}" destId="{B4AC476A-B5A3-ED4B-A070-719CE805B6DF}" srcOrd="0" destOrd="0" presId="urn:microsoft.com/office/officeart/2005/8/layout/StepDownProcess"/>
    <dgm:cxn modelId="{E3CA0D72-B56F-F347-8AB7-69E314CCE972}" srcId="{75F0A9B0-F62D-7241-81FB-30CF09586A2E}" destId="{35DD8869-1FA6-B14E-BAF2-C01E7A15B0BD}" srcOrd="1" destOrd="0" parTransId="{659738D8-A96D-E148-AA4D-B7882ABEFCA1}" sibTransId="{20E11123-B9C8-B94C-84DC-7C139725A15A}"/>
    <dgm:cxn modelId="{23CC2074-7E19-9646-8A40-966D25BD1106}" type="presOf" srcId="{C573F999-B5B2-1446-84E6-E8DB8A6F3088}" destId="{AE1526DF-DC41-B148-9E70-0FE8AD4D5257}" srcOrd="0" destOrd="0" presId="urn:microsoft.com/office/officeart/2005/8/layout/StepDownProcess"/>
    <dgm:cxn modelId="{06095C84-4F24-0B46-983E-E93608BD5652}" type="presOf" srcId="{CD08338E-C05F-3446-BE2A-DD4F7B8D9E15}" destId="{A341BA39-6296-A84A-9C4B-17FF96EE50CA}" srcOrd="0" destOrd="0" presId="urn:microsoft.com/office/officeart/2005/8/layout/StepDownProcess"/>
    <dgm:cxn modelId="{CEE9B3A0-DA5F-2047-943A-7F75B4CB48E3}" srcId="{58CA873B-3046-A442-B0D7-CF430AD5FC44}" destId="{C573F999-B5B2-1446-84E6-E8DB8A6F3088}" srcOrd="2" destOrd="0" parTransId="{7DB53ECC-3DC1-EB47-9AEB-4DCB39F0A313}" sibTransId="{7D038B14-EB6C-CE44-B96A-AED7385A71C5}"/>
    <dgm:cxn modelId="{566624C4-55E3-ED49-99A4-2573BF6D79EB}" srcId="{75F0A9B0-F62D-7241-81FB-30CF09586A2E}" destId="{D6DE411C-FE36-D54B-B5F1-18129CE03C10}" srcOrd="2" destOrd="0" parTransId="{CA7BEC63-4877-084A-9FF5-635CE431CD16}" sibTransId="{FE10959D-A185-E845-991C-D73F7EB3848F}"/>
    <dgm:cxn modelId="{E2306ACF-1D87-FC40-A2BE-852358B2A1E6}" type="presOf" srcId="{52DDB721-4251-374A-B737-5E562D5DCA2A}" destId="{F3CFF5D7-C3B0-1C46-A702-C76B9F8C2EE8}" srcOrd="0" destOrd="1" presId="urn:microsoft.com/office/officeart/2005/8/layout/StepDownProcess"/>
    <dgm:cxn modelId="{607DFDD9-F620-BB42-9076-B8F1CEDB14A5}" type="presOf" srcId="{D6DE411C-FE36-D54B-B5F1-18129CE03C10}" destId="{C9313F1F-9876-B044-BBC5-4BC09A0AADE2}" srcOrd="0" destOrd="2" presId="urn:microsoft.com/office/officeart/2005/8/layout/StepDownProcess"/>
    <dgm:cxn modelId="{8C8BAFE6-332F-F045-B5B9-C0EDE4B0066D}" srcId="{C573F999-B5B2-1446-84E6-E8DB8A6F3088}" destId="{9E08C64E-FD63-4740-9B14-AF15403E55CE}" srcOrd="0" destOrd="0" parTransId="{E2F47034-0C49-3D49-BDCA-3A9CA2B5BEC2}" sibTransId="{AA81B95E-44B5-984C-8EA1-23A1F3106C28}"/>
    <dgm:cxn modelId="{45381B05-A3E6-904B-A7CD-C530A81C2571}" type="presParOf" srcId="{5527B1BD-6237-5B42-B807-B979218161AA}" destId="{798E3A7C-BDD1-A34F-B2B0-7C0519C5F517}" srcOrd="0" destOrd="0" presId="urn:microsoft.com/office/officeart/2005/8/layout/StepDownProcess"/>
    <dgm:cxn modelId="{13319AAC-DA55-7E49-BBB3-880E39E98F79}" type="presParOf" srcId="{798E3A7C-BDD1-A34F-B2B0-7C0519C5F517}" destId="{0E3BC932-78A3-DC43-8773-4067B0F7C1D6}" srcOrd="0" destOrd="0" presId="urn:microsoft.com/office/officeart/2005/8/layout/StepDownProcess"/>
    <dgm:cxn modelId="{7EFCD932-E5D2-C84A-86D5-E523F0E8E249}" type="presParOf" srcId="{798E3A7C-BDD1-A34F-B2B0-7C0519C5F517}" destId="{C450791F-66F0-6949-BBCC-7BE29C69721E}" srcOrd="1" destOrd="0" presId="urn:microsoft.com/office/officeart/2005/8/layout/StepDownProcess"/>
    <dgm:cxn modelId="{0AAE4FE7-BB27-1F4C-8AD3-18848A2B93BA}" type="presParOf" srcId="{798E3A7C-BDD1-A34F-B2B0-7C0519C5F517}" destId="{A341BA39-6296-A84A-9C4B-17FF96EE50CA}" srcOrd="2" destOrd="0" presId="urn:microsoft.com/office/officeart/2005/8/layout/StepDownProcess"/>
    <dgm:cxn modelId="{0BB623FE-2C90-9D4F-855E-AEE70CD6A179}" type="presParOf" srcId="{5527B1BD-6237-5B42-B807-B979218161AA}" destId="{1C1CE9B3-8310-A44B-AC6C-9FFF30D4230B}" srcOrd="1" destOrd="0" presId="urn:microsoft.com/office/officeart/2005/8/layout/StepDownProcess"/>
    <dgm:cxn modelId="{0F947D92-C929-5D4E-9F8B-0C02EF953757}" type="presParOf" srcId="{5527B1BD-6237-5B42-B807-B979218161AA}" destId="{6DF9283F-A075-F84E-A169-E0D304274804}" srcOrd="2" destOrd="0" presId="urn:microsoft.com/office/officeart/2005/8/layout/StepDownProcess"/>
    <dgm:cxn modelId="{6D8E2330-E0C8-7440-825A-E1877D17250D}" type="presParOf" srcId="{6DF9283F-A075-F84E-A169-E0D304274804}" destId="{73AD0002-1360-5446-9C68-27FD2F7116D1}" srcOrd="0" destOrd="0" presId="urn:microsoft.com/office/officeart/2005/8/layout/StepDownProcess"/>
    <dgm:cxn modelId="{185C9910-2343-3A46-A11F-6FADA78D6549}" type="presParOf" srcId="{6DF9283F-A075-F84E-A169-E0D304274804}" destId="{B4AC476A-B5A3-ED4B-A070-719CE805B6DF}" srcOrd="1" destOrd="0" presId="urn:microsoft.com/office/officeart/2005/8/layout/StepDownProcess"/>
    <dgm:cxn modelId="{0A6A5532-AFDB-CD4D-978D-799E52532622}" type="presParOf" srcId="{6DF9283F-A075-F84E-A169-E0D304274804}" destId="{C9313F1F-9876-B044-BBC5-4BC09A0AADE2}" srcOrd="2" destOrd="0" presId="urn:microsoft.com/office/officeart/2005/8/layout/StepDownProcess"/>
    <dgm:cxn modelId="{15BEB54D-46F6-A34D-8FD5-B87A9CADBDFC}" type="presParOf" srcId="{5527B1BD-6237-5B42-B807-B979218161AA}" destId="{406240CB-93AE-194E-8B83-C53FE02DAC38}" srcOrd="3" destOrd="0" presId="urn:microsoft.com/office/officeart/2005/8/layout/StepDownProcess"/>
    <dgm:cxn modelId="{AE3C1E86-2CF5-D649-8D34-80EB089DEF7B}" type="presParOf" srcId="{5527B1BD-6237-5B42-B807-B979218161AA}" destId="{C48DC51D-DBC5-2846-B7B0-3BAF8BCB8925}" srcOrd="4" destOrd="0" presId="urn:microsoft.com/office/officeart/2005/8/layout/StepDownProcess"/>
    <dgm:cxn modelId="{983A50ED-5776-4D49-A698-D669D138F520}" type="presParOf" srcId="{C48DC51D-DBC5-2846-B7B0-3BAF8BCB8925}" destId="{AE1526DF-DC41-B148-9E70-0FE8AD4D5257}" srcOrd="0" destOrd="0" presId="urn:microsoft.com/office/officeart/2005/8/layout/StepDownProcess"/>
    <dgm:cxn modelId="{5782FE2B-212A-9148-B8F0-EFD9032989D9}" type="presParOf" srcId="{C48DC51D-DBC5-2846-B7B0-3BAF8BCB8925}" destId="{F3CFF5D7-C3B0-1C46-A702-C76B9F8C2EE8}"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BC932-78A3-DC43-8773-4067B0F7C1D6}">
      <dsp:nvSpPr>
        <dsp:cNvPr id="0" name=""/>
        <dsp:cNvSpPr/>
      </dsp:nvSpPr>
      <dsp:spPr>
        <a:xfrm rot="5400000">
          <a:off x="946148" y="1536167"/>
          <a:ext cx="1358607" cy="1546726"/>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50791F-66F0-6949-BBCC-7BE29C69721E}">
      <dsp:nvSpPr>
        <dsp:cNvPr id="0" name=""/>
        <dsp:cNvSpPr/>
      </dsp:nvSpPr>
      <dsp:spPr>
        <a:xfrm>
          <a:off x="586200" y="30123"/>
          <a:ext cx="2287094" cy="1600892"/>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Times New Roman" panose="02020603050405020304" pitchFamily="18" charset="0"/>
              <a:cs typeface="Times New Roman" panose="02020603050405020304" pitchFamily="18" charset="0"/>
            </a:rPr>
            <a:t>Intro</a:t>
          </a:r>
        </a:p>
      </dsp:txBody>
      <dsp:txXfrm>
        <a:off x="664363" y="108286"/>
        <a:ext cx="2130768" cy="1444566"/>
      </dsp:txXfrm>
    </dsp:sp>
    <dsp:sp modelId="{A341BA39-6296-A84A-9C4B-17FF96EE50CA}">
      <dsp:nvSpPr>
        <dsp:cNvPr id="0" name=""/>
        <dsp:cNvSpPr/>
      </dsp:nvSpPr>
      <dsp:spPr>
        <a:xfrm>
          <a:off x="2873295" y="182805"/>
          <a:ext cx="1663414" cy="1293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How to introduce the topic?</a:t>
          </a:r>
        </a:p>
      </dsp:txBody>
      <dsp:txXfrm>
        <a:off x="2873295" y="182805"/>
        <a:ext cx="1663414" cy="1293911"/>
      </dsp:txXfrm>
    </dsp:sp>
    <dsp:sp modelId="{73AD0002-1360-5446-9C68-27FD2F7116D1}">
      <dsp:nvSpPr>
        <dsp:cNvPr id="0" name=""/>
        <dsp:cNvSpPr/>
      </dsp:nvSpPr>
      <dsp:spPr>
        <a:xfrm rot="5400000">
          <a:off x="2842393" y="3334497"/>
          <a:ext cx="1358607" cy="1546726"/>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AC476A-B5A3-ED4B-A070-719CE805B6DF}">
      <dsp:nvSpPr>
        <dsp:cNvPr id="0" name=""/>
        <dsp:cNvSpPr/>
      </dsp:nvSpPr>
      <dsp:spPr>
        <a:xfrm>
          <a:off x="2482445" y="1828453"/>
          <a:ext cx="2287094" cy="1600892"/>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Main body </a:t>
          </a:r>
        </a:p>
      </dsp:txBody>
      <dsp:txXfrm>
        <a:off x="2560608" y="1906616"/>
        <a:ext cx="2130768" cy="1444566"/>
      </dsp:txXfrm>
    </dsp:sp>
    <dsp:sp modelId="{C9313F1F-9876-B044-BBC5-4BC09A0AADE2}">
      <dsp:nvSpPr>
        <dsp:cNvPr id="0" name=""/>
        <dsp:cNvSpPr/>
      </dsp:nvSpPr>
      <dsp:spPr>
        <a:xfrm>
          <a:off x="4769540" y="1981135"/>
          <a:ext cx="1663414" cy="1293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Subject 1</a:t>
          </a:r>
        </a:p>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Subject 2</a:t>
          </a:r>
        </a:p>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How are they different?</a:t>
          </a:r>
        </a:p>
      </dsp:txBody>
      <dsp:txXfrm>
        <a:off x="4769540" y="1981135"/>
        <a:ext cx="1663414" cy="1293911"/>
      </dsp:txXfrm>
    </dsp:sp>
    <dsp:sp modelId="{AE1526DF-DC41-B148-9E70-0FE8AD4D5257}">
      <dsp:nvSpPr>
        <dsp:cNvPr id="0" name=""/>
        <dsp:cNvSpPr/>
      </dsp:nvSpPr>
      <dsp:spPr>
        <a:xfrm>
          <a:off x="4378689" y="3626784"/>
          <a:ext cx="2287094" cy="1600892"/>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Conclusion</a:t>
          </a:r>
        </a:p>
      </dsp:txBody>
      <dsp:txXfrm>
        <a:off x="4456852" y="3704947"/>
        <a:ext cx="2130768" cy="1444566"/>
      </dsp:txXfrm>
    </dsp:sp>
    <dsp:sp modelId="{F3CFF5D7-C3B0-1C46-A702-C76B9F8C2EE8}">
      <dsp:nvSpPr>
        <dsp:cNvPr id="0" name=""/>
        <dsp:cNvSpPr/>
      </dsp:nvSpPr>
      <dsp:spPr>
        <a:xfrm>
          <a:off x="6665784" y="3779465"/>
          <a:ext cx="1663414" cy="1293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Recap major points</a:t>
          </a:r>
        </a:p>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Summarise what was found</a:t>
          </a:r>
        </a:p>
      </dsp:txBody>
      <dsp:txXfrm>
        <a:off x="6665784" y="3779465"/>
        <a:ext cx="1663414" cy="1293911"/>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CC096FB-9779-1E48-927B-2B133E131C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A352D8E-2485-EF48-8791-3D6043F34C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149E4A-FBDF-E241-AB25-1F419AF7C6A9}" type="datetimeFigureOut">
              <a:rPr lang="en-US" smtClean="0"/>
              <a:t>1/12/20</a:t>
            </a:fld>
            <a:endParaRPr lang="en-US"/>
          </a:p>
        </p:txBody>
      </p:sp>
      <p:sp>
        <p:nvSpPr>
          <p:cNvPr id="4" name="Footer Placeholder 3">
            <a:extLst>
              <a:ext uri="{FF2B5EF4-FFF2-40B4-BE49-F238E27FC236}">
                <a16:creationId xmlns:a16="http://schemas.microsoft.com/office/drawing/2014/main" id="{857F1965-70E7-CE40-96AA-96EBE4B125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5128E99-9353-F641-AE50-E4C8B136B98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D7A39C-D7EA-064B-84B7-3BE2CB7F7F98}" type="slidenum">
              <a:rPr lang="en-US" smtClean="0"/>
              <a:t>‹#›</a:t>
            </a:fld>
            <a:endParaRPr lang="en-US"/>
          </a:p>
        </p:txBody>
      </p:sp>
    </p:spTree>
    <p:extLst>
      <p:ext uri="{BB962C8B-B14F-4D97-AF65-F5344CB8AC3E}">
        <p14:creationId xmlns:p14="http://schemas.microsoft.com/office/powerpoint/2010/main" val="127029878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defRPr sz="1200"/>
            </a:lvl1pPr>
          </a:lstStyle>
          <a:p>
            <a:pPr>
              <a:defRPr/>
            </a:pPr>
            <a:endParaRPr lang="en-US"/>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lgn="r">
              <a:defRPr sz="1200"/>
            </a:lvl1pPr>
          </a:lstStyle>
          <a:p>
            <a:pPr>
              <a:defRPr/>
            </a:pPr>
            <a:endParaRPr lang="en-US"/>
          </a:p>
        </p:txBody>
      </p:sp>
      <p:sp>
        <p:nvSpPr>
          <p:cNvPr id="3076" name="Rectangle 4"/>
          <p:cNvSpPr>
            <a:spLocks noGrp="1" noRot="1" noChangeAspect="1" noChangeArrowheads="1" noTextEdit="1"/>
          </p:cNvSpPr>
          <p:nvPr>
            <p:ph type="sldImg" idx="2"/>
          </p:nvPr>
        </p:nvSpPr>
        <p:spPr bwMode="auto">
          <a:xfrm>
            <a:off x="857250" y="685800"/>
            <a:ext cx="51435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defRPr sz="1200"/>
            </a:lvl1pPr>
          </a:lstStyle>
          <a:p>
            <a:pPr>
              <a:defRPr/>
            </a:pPr>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lgn="r">
              <a:defRPr sz="1200"/>
            </a:lvl1pPr>
          </a:lstStyle>
          <a:p>
            <a:pPr>
              <a:defRPr/>
            </a:pPr>
            <a:fld id="{DC7FF369-15CD-4AE8-AD6F-0DD9E71D983D}" type="slidenum">
              <a:rPr lang="en-US"/>
              <a:pPr>
                <a:defRPr/>
              </a:pPr>
              <a:t>‹#›</a:t>
            </a:fld>
            <a:endParaRPr lang="en-US"/>
          </a:p>
        </p:txBody>
      </p:sp>
    </p:spTree>
    <p:extLst>
      <p:ext uri="{BB962C8B-B14F-4D97-AF65-F5344CB8AC3E}">
        <p14:creationId xmlns:p14="http://schemas.microsoft.com/office/powerpoint/2010/main" val="111598686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Arial" charset="0"/>
        <a:ea typeface="+mn-ea"/>
        <a:cs typeface="+mn-cs"/>
      </a:defRPr>
    </a:lvl1pPr>
    <a:lvl2pPr marL="326532" algn="l" rtl="0" eaLnBrk="0" fontAlgn="base" hangingPunct="0">
      <a:spcBef>
        <a:spcPct val="30000"/>
      </a:spcBef>
      <a:spcAft>
        <a:spcPct val="0"/>
      </a:spcAft>
      <a:defRPr sz="857" kern="1200">
        <a:solidFill>
          <a:schemeClr val="tx1"/>
        </a:solidFill>
        <a:latin typeface="Arial" charset="0"/>
        <a:ea typeface="+mn-ea"/>
        <a:cs typeface="+mn-cs"/>
      </a:defRPr>
    </a:lvl2pPr>
    <a:lvl3pPr marL="653064" algn="l" rtl="0" eaLnBrk="0" fontAlgn="base" hangingPunct="0">
      <a:spcBef>
        <a:spcPct val="30000"/>
      </a:spcBef>
      <a:spcAft>
        <a:spcPct val="0"/>
      </a:spcAft>
      <a:defRPr sz="857" kern="1200">
        <a:solidFill>
          <a:schemeClr val="tx1"/>
        </a:solidFill>
        <a:latin typeface="Arial" charset="0"/>
        <a:ea typeface="+mn-ea"/>
        <a:cs typeface="+mn-cs"/>
      </a:defRPr>
    </a:lvl3pPr>
    <a:lvl4pPr marL="979597" algn="l" rtl="0" eaLnBrk="0" fontAlgn="base" hangingPunct="0">
      <a:spcBef>
        <a:spcPct val="30000"/>
      </a:spcBef>
      <a:spcAft>
        <a:spcPct val="0"/>
      </a:spcAft>
      <a:defRPr sz="857" kern="1200">
        <a:solidFill>
          <a:schemeClr val="tx1"/>
        </a:solidFill>
        <a:latin typeface="Arial" charset="0"/>
        <a:ea typeface="+mn-ea"/>
        <a:cs typeface="+mn-cs"/>
      </a:defRPr>
    </a:lvl4pPr>
    <a:lvl5pPr marL="1306129" algn="l" rtl="0" eaLnBrk="0" fontAlgn="base" hangingPunct="0">
      <a:spcBef>
        <a:spcPct val="30000"/>
      </a:spcBef>
      <a:spcAft>
        <a:spcPct val="0"/>
      </a:spcAft>
      <a:defRPr sz="857" kern="1200">
        <a:solidFill>
          <a:schemeClr val="tx1"/>
        </a:solidFill>
        <a:latin typeface="Arial"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smtId="4294967295"/>
            </a:defPPr>
            <a:lvl1pPr eaLnBrk="0" hangingPunct="0">
              <a:defRPr sz="3000">
                <a:solidFill>
                  <a:schemeClr val="tx1"/>
                </a:solidFill>
                <a:latin typeface="Arial"/>
              </a:defRPr>
            </a:lvl1pPr>
            <a:lvl2pPr marL="742950" indent="-285750" eaLnBrk="0" hangingPunct="0">
              <a:defRPr sz="3000">
                <a:solidFill>
                  <a:schemeClr val="tx1"/>
                </a:solidFill>
                <a:latin typeface="Arial"/>
              </a:defRPr>
            </a:lvl2pPr>
            <a:lvl3pPr marL="1143000" indent="-228600" eaLnBrk="0" hangingPunct="0">
              <a:defRPr sz="3000">
                <a:solidFill>
                  <a:schemeClr val="tx1"/>
                </a:solidFill>
                <a:latin typeface="Arial"/>
              </a:defRPr>
            </a:lvl3pPr>
            <a:lvl4pPr marL="1600200" indent="-228600" eaLnBrk="0" hangingPunct="0">
              <a:defRPr sz="3000">
                <a:solidFill>
                  <a:schemeClr val="tx1"/>
                </a:solidFill>
                <a:latin typeface="Arial"/>
              </a:defRPr>
            </a:lvl4pPr>
            <a:lvl5pPr marL="2057400" indent="-228600" eaLnBrk="0" hangingPunct="0">
              <a:defRPr sz="3000">
                <a:solidFill>
                  <a:schemeClr val="tx1"/>
                </a:solidFill>
                <a:latin typeface="Arial"/>
              </a:defRPr>
            </a:lvl5pPr>
            <a:lvl6pPr marL="2514600" indent="-228600" eaLnBrk="0" fontAlgn="base" hangingPunct="0">
              <a:spcBef>
                <a:spcPct val="0"/>
              </a:spcBef>
              <a:spcAft>
                <a:spcPct val="0"/>
              </a:spcAft>
              <a:defRPr sz="3000">
                <a:solidFill>
                  <a:schemeClr val="tx1"/>
                </a:solidFill>
                <a:latin typeface="Arial"/>
              </a:defRPr>
            </a:lvl6pPr>
            <a:lvl7pPr marL="2971800" indent="-228600" eaLnBrk="0" fontAlgn="base" hangingPunct="0">
              <a:spcBef>
                <a:spcPct val="0"/>
              </a:spcBef>
              <a:spcAft>
                <a:spcPct val="0"/>
              </a:spcAft>
              <a:defRPr sz="3000">
                <a:solidFill>
                  <a:schemeClr val="tx1"/>
                </a:solidFill>
                <a:latin typeface="Arial"/>
              </a:defRPr>
            </a:lvl7pPr>
            <a:lvl8pPr marL="3429000" indent="-228600" eaLnBrk="0" fontAlgn="base" hangingPunct="0">
              <a:spcBef>
                <a:spcPct val="0"/>
              </a:spcBef>
              <a:spcAft>
                <a:spcPct val="0"/>
              </a:spcAft>
              <a:defRPr sz="3000">
                <a:solidFill>
                  <a:schemeClr val="tx1"/>
                </a:solidFill>
                <a:latin typeface="Arial"/>
              </a:defRPr>
            </a:lvl8pPr>
            <a:lvl9pPr marL="3886200" indent="-228600" eaLnBrk="0" fontAlgn="base" hangingPunct="0">
              <a:spcBef>
                <a:spcPct val="0"/>
              </a:spcBef>
              <a:spcAft>
                <a:spcPct val="0"/>
              </a:spcAft>
              <a:defRPr sz="3000">
                <a:solidFill>
                  <a:schemeClr val="tx1"/>
                </a:solidFill>
                <a:latin typeface="Arial"/>
              </a:defRPr>
            </a:lvl9pPr>
          </a:lstStyle>
          <a:p>
            <a:pPr eaLnBrk="1" hangingPunct="1"/>
            <a:fld id="{C5E13FED-D575-44BD-985D-CE780F31FB99}" type="slidenum">
              <a:rPr lang="en-US" sz="1200" smtClean="0"/>
              <a:pPr eaLnBrk="1" hangingPunct="1"/>
              <a:t>1</a:t>
            </a:fld>
            <a:endParaRPr lang="en-US" sz="1200"/>
          </a:p>
        </p:txBody>
      </p:sp>
      <p:sp>
        <p:nvSpPr>
          <p:cNvPr id="4099" name="Rectangle 2"/>
          <p:cNvSpPr>
            <a:spLocks noGrp="1" noRot="1" noChangeAspect="1" noChangeArrowheads="1" noTextEdit="1"/>
          </p:cNvSpPr>
          <p:nvPr>
            <p:ph type="sldImg"/>
          </p:nvPr>
        </p:nvSpPr>
        <p:spPr>
          <a:xfrm>
            <a:off x="857250" y="685800"/>
            <a:ext cx="5143500" cy="3429000"/>
          </a:xfrm>
        </p:spPr>
      </p:sp>
      <p:sp>
        <p:nvSpPr>
          <p:cNvPr id="4100" name="Rectangle 3"/>
          <p:cNvSpPr>
            <a:spLocks noGrp="1" noChangeArrowheads="1"/>
          </p:cNvSpPr>
          <p:nvPr>
            <p:ph type="body" idx="1"/>
          </p:nvPr>
        </p:nvSpPr>
        <p:spPr>
          <a:noFill/>
        </p:spPr>
        <p:txBody>
          <a:bodyPr/>
          <a:lstStyle>
            <a:defPPr>
              <a:defRPr kern="1200" smtId="4294967295"/>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p:spPr>
        <p:txBody>
          <a:bodyPr/>
          <a:lstStyle>
            <a:defPPr>
              <a:defRPr kern="1200" smtId="4294967295"/>
            </a:defPPr>
          </a:lstStyle>
          <a:p>
            <a:r>
              <a:rPr lang="en-US"/>
              <a:t>Click to edit Master title style</a:t>
            </a:r>
          </a:p>
        </p:txBody>
      </p:sp>
      <p:sp>
        <p:nvSpPr>
          <p:cNvPr id="3" name="Subtitle 2"/>
          <p:cNvSpPr>
            <a:spLocks noGrp="1"/>
          </p:cNvSpPr>
          <p:nvPr>
            <p:ph type="subTitle" idx="1"/>
          </p:nvPr>
        </p:nvSpPr>
        <p:spPr>
          <a:xfrm>
            <a:off x="4938184" y="12435417"/>
            <a:ext cx="23042033" cy="5609167"/>
          </a:xfrm>
        </p:spPr>
        <p:txBody>
          <a:bodyPr/>
          <a:lstStyle>
            <a:defPPr>
              <a:defRPr kern="1200" smtId="4294967295"/>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1FCB089F-6037-4808-A5EC-726053647E7B}" type="slidenum">
              <a:rPr lang="en-US"/>
              <a:pPr>
                <a:defRPr/>
              </a:pPr>
              <a:t>‹#›</a:t>
            </a:fld>
            <a:endParaRPr lang="en-US"/>
          </a:p>
        </p:txBody>
      </p:sp>
    </p:spTree>
    <p:extLst>
      <p:ext uri="{BB962C8B-B14F-4D97-AF65-F5344CB8AC3E}">
        <p14:creationId xmlns:p14="http://schemas.microsoft.com/office/powerpoint/2010/main" val="15278225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idx="1"/>
          </p:nvPr>
        </p:nvSpPr>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E641C0E7-0C39-489E-BBEB-8384BC9D7485}" type="slidenum">
              <a:rPr lang="en-US"/>
              <a:pPr>
                <a:defRPr/>
              </a:pPr>
              <a:t>‹#›</a:t>
            </a:fld>
            <a:endParaRPr lang="en-US"/>
          </a:p>
        </p:txBody>
      </p:sp>
    </p:spTree>
    <p:extLst>
      <p:ext uri="{BB962C8B-B14F-4D97-AF65-F5344CB8AC3E}">
        <p14:creationId xmlns:p14="http://schemas.microsoft.com/office/powerpoint/2010/main" val="103360345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p:spPr>
        <p:txBody>
          <a:bodyPr anchor="t"/>
          <a:lstStyle>
            <a:defPPr>
              <a:defRPr kern="1200" smtId="4294967295"/>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p:spPr>
        <p:txBody>
          <a:bodyPr anchor="b"/>
          <a:lstStyle>
            <a:defPPr>
              <a:defRPr kern="1200" smtId="4294967295"/>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11F452E-A8E4-4CE1-9655-29125E889951}" type="slidenum">
              <a:rPr lang="en-US"/>
              <a:pPr>
                <a:defRPr/>
              </a:pPr>
              <a:t>‹#›</a:t>
            </a:fld>
            <a:endParaRPr lang="en-US"/>
          </a:p>
        </p:txBody>
      </p:sp>
    </p:spTree>
    <p:extLst>
      <p:ext uri="{BB962C8B-B14F-4D97-AF65-F5344CB8AC3E}">
        <p14:creationId xmlns:p14="http://schemas.microsoft.com/office/powerpoint/2010/main" val="4252583345"/>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sz="half" idx="1"/>
          </p:nvPr>
        </p:nvSpPr>
        <p:spPr>
          <a:xfrm>
            <a:off x="1646767" y="5121276"/>
            <a:ext cx="14761634" cy="14483292"/>
          </a:xfrm>
        </p:spPr>
        <p:txBody>
          <a:bodyPr/>
          <a:lstStyle>
            <a:defPPr>
              <a:defRPr kern="1200" smtId="4294967295"/>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1" y="5121276"/>
            <a:ext cx="14762692" cy="14483292"/>
          </a:xfrm>
        </p:spPr>
        <p:txBody>
          <a:bodyPr/>
          <a:lstStyle>
            <a:defPPr>
              <a:defRPr kern="1200" smtId="4294967295"/>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6F3D9962-47D2-455B-8692-003D58807FFA}" type="slidenum">
              <a:rPr lang="en-US"/>
              <a:pPr>
                <a:defRPr/>
              </a:pPr>
              <a:t>‹#›</a:t>
            </a:fld>
            <a:endParaRPr lang="en-US"/>
          </a:p>
        </p:txBody>
      </p:sp>
    </p:spTree>
    <p:extLst>
      <p:ext uri="{BB962C8B-B14F-4D97-AF65-F5344CB8AC3E}">
        <p14:creationId xmlns:p14="http://schemas.microsoft.com/office/powerpoint/2010/main" val="130906477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p:spPr>
        <p:txBody>
          <a:bodyPr/>
          <a:lstStyle>
            <a:defPPr>
              <a:defRPr kern="1200" smtId="4294967295"/>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p:spPr>
        <p:txBody>
          <a:bodyPr anchor="b"/>
          <a:lstStyle>
            <a:defPPr>
              <a:defRPr kern="1200" smtId="4294967295"/>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1"/>
            <a:ext cx="14544675" cy="12643908"/>
          </a:xfrm>
        </p:spPr>
        <p:txBody>
          <a:bodyPr/>
          <a:lstStyle>
            <a:defPPr>
              <a:defRPr kern="1200" smtId="4294967295"/>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6" cy="2046817"/>
          </a:xfrm>
        </p:spPr>
        <p:txBody>
          <a:bodyPr anchor="b"/>
          <a:lstStyle>
            <a:defPPr>
              <a:defRPr kern="1200" smtId="4294967295"/>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1"/>
            <a:ext cx="14551026" cy="12643908"/>
          </a:xfrm>
        </p:spPr>
        <p:txBody>
          <a:bodyPr/>
          <a:lstStyle>
            <a:defPPr>
              <a:defRPr kern="1200" smtId="4294967295"/>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smtId="4294967295"/>
            </a:defPPr>
            <a:lvl1pPr>
              <a:defRPr/>
            </a:lvl1pPr>
          </a:lstStyle>
          <a:p>
            <a:pPr>
              <a:defRPr/>
            </a:pPr>
            <a:fld id="{4EC449C7-2544-4411-A6D9-A7181026BEAF}" type="slidenum">
              <a:rPr lang="en-US"/>
              <a:pPr>
                <a:defRPr/>
              </a:pPr>
              <a:t>‹#›</a:t>
            </a:fld>
            <a:endParaRPr lang="en-US"/>
          </a:p>
        </p:txBody>
      </p:sp>
    </p:spTree>
    <p:extLst>
      <p:ext uri="{BB962C8B-B14F-4D97-AF65-F5344CB8AC3E}">
        <p14:creationId xmlns:p14="http://schemas.microsoft.com/office/powerpoint/2010/main" val="3560882517"/>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smtId="4294967295"/>
            </a:defPPr>
            <a:lvl1pPr>
              <a:defRPr/>
            </a:lvl1pPr>
          </a:lstStyle>
          <a:p>
            <a:pPr>
              <a:defRPr/>
            </a:pPr>
            <a:fld id="{FE03D6AC-E1AB-4462-989E-5A0865C23D2A}" type="slidenum">
              <a:rPr lang="en-US"/>
              <a:pPr>
                <a:defRPr/>
              </a:pPr>
              <a:t>‹#›</a:t>
            </a:fld>
            <a:endParaRPr lang="en-US"/>
          </a:p>
        </p:txBody>
      </p:sp>
    </p:spTree>
    <p:extLst>
      <p:ext uri="{BB962C8B-B14F-4D97-AF65-F5344CB8AC3E}">
        <p14:creationId xmlns:p14="http://schemas.microsoft.com/office/powerpoint/2010/main" val="3973973647"/>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smtId="4294967295"/>
            </a:defPPr>
            <a:lvl1pPr>
              <a:defRPr/>
            </a:lvl1pPr>
          </a:lstStyle>
          <a:p>
            <a:pPr>
              <a:defRPr/>
            </a:pPr>
            <a:fld id="{FABF8EBA-EBC0-4AA1-85C3-834763B2AA78}" type="slidenum">
              <a:rPr lang="en-US"/>
              <a:pPr>
                <a:defRPr/>
              </a:pPr>
              <a:t>‹#›</a:t>
            </a:fld>
            <a:endParaRPr lang="en-US"/>
          </a:p>
        </p:txBody>
      </p:sp>
    </p:spTree>
    <p:extLst>
      <p:ext uri="{BB962C8B-B14F-4D97-AF65-F5344CB8AC3E}">
        <p14:creationId xmlns:p14="http://schemas.microsoft.com/office/powerpoint/2010/main" val="3778699357"/>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p:spPr>
        <p:txBody>
          <a:bodyPr anchor="b"/>
          <a:lstStyle>
            <a:defPPr>
              <a:defRPr kern="1200" smtId="4294967295"/>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p:spPr>
        <p:txBody>
          <a:bodyPr/>
          <a:lstStyle>
            <a:defPPr>
              <a:defRPr kern="1200" smtId="4294967295"/>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p:spPr>
        <p:txBody>
          <a:bodyPr/>
          <a:lstStyle>
            <a:defPPr>
              <a:defRPr kern="1200" smtId="4294967295"/>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332F5167-8CBC-4FF1-941C-FB4C9DC0C8D7}" type="slidenum">
              <a:rPr lang="en-US"/>
              <a:pPr>
                <a:defRPr/>
              </a:pPr>
              <a:t>‹#›</a:t>
            </a:fld>
            <a:endParaRPr lang="en-US"/>
          </a:p>
        </p:txBody>
      </p:sp>
    </p:spTree>
    <p:extLst>
      <p:ext uri="{BB962C8B-B14F-4D97-AF65-F5344CB8AC3E}">
        <p14:creationId xmlns:p14="http://schemas.microsoft.com/office/powerpoint/2010/main" val="3045152653"/>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p:spPr>
        <p:txBody>
          <a:bodyPr anchor="b"/>
          <a:lstStyle>
            <a:defPPr>
              <a:defRPr kern="1200" smtId="4294967295"/>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3"/>
            <a:ext cx="19750618" cy="13166725"/>
          </a:xfrm>
        </p:spPr>
        <p:txBody>
          <a:bodyPr/>
          <a:lstStyle>
            <a:defPPr>
              <a:defRPr kern="1200" smtId="4294967295"/>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p:spPr>
        <p:txBody>
          <a:bodyPr/>
          <a:lstStyle>
            <a:defPPr>
              <a:defRPr kern="1200" smtId="4294967295"/>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B5629D8C-964D-4531-AEEF-CACEBA47F0D9}" type="slidenum">
              <a:rPr lang="en-US"/>
              <a:pPr>
                <a:defRPr/>
              </a:pPr>
              <a:t>‹#›</a:t>
            </a:fld>
            <a:endParaRPr lang="en-US"/>
          </a:p>
        </p:txBody>
      </p:sp>
    </p:spTree>
    <p:extLst>
      <p:ext uri="{BB962C8B-B14F-4D97-AF65-F5344CB8AC3E}">
        <p14:creationId xmlns:p14="http://schemas.microsoft.com/office/powerpoint/2010/main" val="119409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6AF7A044-11FD-4E27-B513-0D458FB4B05D}" type="slidenum">
              <a:rPr lang="en-US"/>
              <a:pPr>
                <a:defRPr/>
              </a:pPr>
              <a:t>‹#›</a:t>
            </a:fld>
            <a:endParaRPr lang="en-US"/>
          </a:p>
        </p:txBody>
      </p:sp>
    </p:spTree>
    <p:extLst>
      <p:ext uri="{BB962C8B-B14F-4D97-AF65-F5344CB8AC3E}">
        <p14:creationId xmlns:p14="http://schemas.microsoft.com/office/powerpoint/2010/main" val="182820817"/>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476" y="879476"/>
            <a:ext cx="7406217" cy="18725092"/>
          </a:xfrm>
        </p:spPr>
        <p:txBody>
          <a:bodyPr vert="eaVert"/>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a:xfrm>
            <a:off x="1646767" y="879476"/>
            <a:ext cx="22118108" cy="18725092"/>
          </a:xfrm>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C4A8B09D-F957-4A06-AF1F-2E1E112D5404}" type="slidenum">
              <a:rPr lang="en-US"/>
              <a:pPr>
                <a:defRPr/>
              </a:pPr>
              <a:t>‹#›</a:t>
            </a:fld>
            <a:endParaRPr lang="en-US"/>
          </a:p>
        </p:txBody>
      </p:sp>
    </p:spTree>
    <p:extLst>
      <p:ext uri="{BB962C8B-B14F-4D97-AF65-F5344CB8AC3E}">
        <p14:creationId xmlns:p14="http://schemas.microsoft.com/office/powerpoint/2010/main" val="97814988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646635" y="879475"/>
            <a:ext cx="29626322"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ctr" anchorCtr="0" compatLnSpc="1">
            <a:prstTxWarp prst="textNoShape">
              <a:avLst/>
            </a:prstTxWarp>
          </a:bodyPr>
          <a:lstStyle>
            <a:defPPr>
              <a:defRPr kern="1200" smtId="4294967295"/>
            </a:defPPr>
          </a:lstStyle>
          <a:p>
            <a:pPr lvl="0"/>
            <a:r>
              <a:rPr lang="en-US"/>
              <a:t>Click to edit Master title style</a:t>
            </a:r>
          </a:p>
        </p:txBody>
      </p:sp>
      <p:sp>
        <p:nvSpPr>
          <p:cNvPr id="1027" name="Rectangle 3"/>
          <p:cNvSpPr>
            <a:spLocks noGrp="1" noChangeArrowheads="1"/>
          </p:cNvSpPr>
          <p:nvPr>
            <p:ph type="body" idx="1"/>
          </p:nvPr>
        </p:nvSpPr>
        <p:spPr bwMode="auto">
          <a:xfrm>
            <a:off x="1646635" y="5121275"/>
            <a:ext cx="29626322" cy="144832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646635" y="19985567"/>
            <a:ext cx="768072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defTabSz="3135999">
              <a:defRPr sz="4800"/>
            </a:lvl1pPr>
          </a:lstStyle>
          <a:p>
            <a:pPr>
              <a:defRPr/>
            </a:pPr>
            <a:endParaRPr lang="en-US"/>
          </a:p>
        </p:txBody>
      </p:sp>
      <p:sp>
        <p:nvSpPr>
          <p:cNvPr id="1029" name="Rectangle 5"/>
          <p:cNvSpPr>
            <a:spLocks noGrp="1" noChangeArrowheads="1"/>
          </p:cNvSpPr>
          <p:nvPr>
            <p:ph type="ftr" sz="quarter" idx="3"/>
          </p:nvPr>
        </p:nvSpPr>
        <p:spPr bwMode="auto">
          <a:xfrm>
            <a:off x="11247834" y="19985567"/>
            <a:ext cx="1042392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ctr" defTabSz="3135999">
              <a:defRPr sz="4800"/>
            </a:lvl1pPr>
          </a:lstStyle>
          <a:p>
            <a:pPr>
              <a:defRPr/>
            </a:pPr>
            <a:endParaRPr lang="en-US"/>
          </a:p>
        </p:txBody>
      </p:sp>
      <p:sp>
        <p:nvSpPr>
          <p:cNvPr id="1030" name="Rectangle 6"/>
          <p:cNvSpPr>
            <a:spLocks noGrp="1" noChangeArrowheads="1"/>
          </p:cNvSpPr>
          <p:nvPr>
            <p:ph type="sldNum" sz="quarter" idx="4"/>
          </p:nvPr>
        </p:nvSpPr>
        <p:spPr bwMode="auto">
          <a:xfrm>
            <a:off x="23592234" y="19985567"/>
            <a:ext cx="768072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r" defTabSz="3135999">
              <a:defRPr sz="4800"/>
            </a:lvl1pPr>
          </a:lstStyle>
          <a:p>
            <a:pPr>
              <a:defRPr/>
            </a:pPr>
            <a:fld id="{7920789E-004F-4528-BD99-83C2E37E877C}"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smtId="4294967295"/>
      </a:defPPr>
      <a:lvl1pPr algn="ctr" defTabSz="3135999" rtl="0" eaLnBrk="0" fontAlgn="base" hangingPunct="0">
        <a:spcBef>
          <a:spcPct val="0"/>
        </a:spcBef>
        <a:spcAft>
          <a:spcPct val="0"/>
        </a:spcAft>
        <a:defRPr sz="15134">
          <a:solidFill>
            <a:schemeClr val="tx2"/>
          </a:solidFill>
          <a:latin typeface="+mj-lt"/>
          <a:ea typeface="+mj-ea"/>
          <a:cs typeface="+mj-cs"/>
        </a:defRPr>
      </a:lvl1pPr>
      <a:lvl2pPr algn="ctr" defTabSz="3135999" rtl="0" eaLnBrk="0" fontAlgn="base" hangingPunct="0">
        <a:spcBef>
          <a:spcPct val="0"/>
        </a:spcBef>
        <a:spcAft>
          <a:spcPct val="0"/>
        </a:spcAft>
        <a:defRPr sz="15134">
          <a:solidFill>
            <a:schemeClr val="tx2"/>
          </a:solidFill>
          <a:latin typeface="Arial"/>
        </a:defRPr>
      </a:lvl2pPr>
      <a:lvl3pPr algn="ctr" defTabSz="3135999" rtl="0" eaLnBrk="0" fontAlgn="base" hangingPunct="0">
        <a:spcBef>
          <a:spcPct val="0"/>
        </a:spcBef>
        <a:spcAft>
          <a:spcPct val="0"/>
        </a:spcAft>
        <a:defRPr sz="15134">
          <a:solidFill>
            <a:schemeClr val="tx2"/>
          </a:solidFill>
          <a:latin typeface="Arial"/>
        </a:defRPr>
      </a:lvl3pPr>
      <a:lvl4pPr algn="ctr" defTabSz="3135999" rtl="0" eaLnBrk="0" fontAlgn="base" hangingPunct="0">
        <a:spcBef>
          <a:spcPct val="0"/>
        </a:spcBef>
        <a:spcAft>
          <a:spcPct val="0"/>
        </a:spcAft>
        <a:defRPr sz="15134">
          <a:solidFill>
            <a:schemeClr val="tx2"/>
          </a:solidFill>
          <a:latin typeface="Arial"/>
        </a:defRPr>
      </a:lvl4pPr>
      <a:lvl5pPr algn="ctr" defTabSz="3135999" rtl="0" eaLnBrk="0" fontAlgn="base" hangingPunct="0">
        <a:spcBef>
          <a:spcPct val="0"/>
        </a:spcBef>
        <a:spcAft>
          <a:spcPct val="0"/>
        </a:spcAft>
        <a:defRPr sz="15134">
          <a:solidFill>
            <a:schemeClr val="tx2"/>
          </a:solidFill>
          <a:latin typeface="Arial"/>
        </a:defRPr>
      </a:lvl5pPr>
      <a:lvl6pPr marL="304815" algn="ctr" defTabSz="3135999" rtl="0" fontAlgn="base">
        <a:spcBef>
          <a:spcPct val="0"/>
        </a:spcBef>
        <a:spcAft>
          <a:spcPct val="0"/>
        </a:spcAft>
        <a:defRPr sz="15134">
          <a:solidFill>
            <a:schemeClr val="tx2"/>
          </a:solidFill>
          <a:latin typeface="Arial"/>
        </a:defRPr>
      </a:lvl6pPr>
      <a:lvl7pPr marL="609630" algn="ctr" defTabSz="3135999" rtl="0" fontAlgn="base">
        <a:spcBef>
          <a:spcPct val="0"/>
        </a:spcBef>
        <a:spcAft>
          <a:spcPct val="0"/>
        </a:spcAft>
        <a:defRPr sz="15134">
          <a:solidFill>
            <a:schemeClr val="tx2"/>
          </a:solidFill>
          <a:latin typeface="Arial"/>
        </a:defRPr>
      </a:lvl7pPr>
      <a:lvl8pPr marL="914446" algn="ctr" defTabSz="3135999" rtl="0" fontAlgn="base">
        <a:spcBef>
          <a:spcPct val="0"/>
        </a:spcBef>
        <a:spcAft>
          <a:spcPct val="0"/>
        </a:spcAft>
        <a:defRPr sz="15134">
          <a:solidFill>
            <a:schemeClr val="tx2"/>
          </a:solidFill>
          <a:latin typeface="Arial"/>
        </a:defRPr>
      </a:lvl8pPr>
      <a:lvl9pPr marL="1219261" algn="ctr" defTabSz="3135999" rtl="0" fontAlgn="base">
        <a:spcBef>
          <a:spcPct val="0"/>
        </a:spcBef>
        <a:spcAft>
          <a:spcPct val="0"/>
        </a:spcAft>
        <a:defRPr sz="15134">
          <a:solidFill>
            <a:schemeClr val="tx2"/>
          </a:solidFill>
          <a:latin typeface="Arial"/>
        </a:defRPr>
      </a:lvl9pPr>
    </p:titleStyle>
    <p:bodyStyle>
      <a:defPPr>
        <a:defRPr kern="1200" smtId="4294967295"/>
      </a:defPPr>
      <a:lvl1pPr marL="1176926" indent="-1176926" algn="l" defTabSz="3135999" rtl="0" eaLnBrk="0" fontAlgn="base" hangingPunct="0">
        <a:spcBef>
          <a:spcPct val="20000"/>
        </a:spcBef>
        <a:spcAft>
          <a:spcPct val="0"/>
        </a:spcAft>
        <a:buChar char="•"/>
        <a:defRPr sz="11001">
          <a:solidFill>
            <a:schemeClr val="tx1"/>
          </a:solidFill>
          <a:latin typeface="+mn-lt"/>
          <a:ea typeface="+mn-ea"/>
          <a:cs typeface="+mn-cs"/>
        </a:defRPr>
      </a:lvl1pPr>
      <a:lvl2pPr marL="2548594" indent="-981124" algn="l" defTabSz="3135999" rtl="0" eaLnBrk="0" fontAlgn="base" hangingPunct="0">
        <a:spcBef>
          <a:spcPct val="20000"/>
        </a:spcBef>
        <a:spcAft>
          <a:spcPct val="0"/>
        </a:spcAft>
        <a:buChar char="–"/>
        <a:defRPr sz="9600">
          <a:solidFill>
            <a:schemeClr val="tx1"/>
          </a:solidFill>
          <a:latin typeface="+mn-lt"/>
        </a:defRPr>
      </a:lvl2pPr>
      <a:lvl3pPr marL="3920263" indent="-784265" algn="l" defTabSz="3135999" rtl="0" eaLnBrk="0" fontAlgn="base" hangingPunct="0">
        <a:spcBef>
          <a:spcPct val="20000"/>
        </a:spcBef>
        <a:spcAft>
          <a:spcPct val="0"/>
        </a:spcAft>
        <a:buChar char="•"/>
        <a:defRPr sz="8200">
          <a:solidFill>
            <a:schemeClr val="tx1"/>
          </a:solidFill>
          <a:latin typeface="+mn-lt"/>
        </a:defRPr>
      </a:lvl3pPr>
      <a:lvl4pPr marL="5486674" indent="-784265" algn="l" defTabSz="3135999" rtl="0" eaLnBrk="0" fontAlgn="base" hangingPunct="0">
        <a:spcBef>
          <a:spcPct val="20000"/>
        </a:spcBef>
        <a:spcAft>
          <a:spcPct val="0"/>
        </a:spcAft>
        <a:buChar char="–"/>
        <a:defRPr sz="6934">
          <a:solidFill>
            <a:schemeClr val="tx1"/>
          </a:solidFill>
          <a:latin typeface="+mn-lt"/>
        </a:defRPr>
      </a:lvl4pPr>
      <a:lvl5pPr marL="7054145" indent="-783206" algn="l" defTabSz="3135999" rtl="0" eaLnBrk="0" fontAlgn="base" hangingPunct="0">
        <a:spcBef>
          <a:spcPct val="20000"/>
        </a:spcBef>
        <a:spcAft>
          <a:spcPct val="0"/>
        </a:spcAft>
        <a:buChar char="»"/>
        <a:defRPr sz="6934">
          <a:solidFill>
            <a:schemeClr val="tx1"/>
          </a:solidFill>
          <a:latin typeface="+mn-lt"/>
        </a:defRPr>
      </a:lvl5pPr>
      <a:lvl6pPr marL="7358960" indent="-783206" algn="l" defTabSz="3135999" rtl="0" fontAlgn="base">
        <a:spcBef>
          <a:spcPct val="20000"/>
        </a:spcBef>
        <a:spcAft>
          <a:spcPct val="0"/>
        </a:spcAft>
        <a:buChar char="»"/>
        <a:defRPr sz="6934">
          <a:solidFill>
            <a:schemeClr val="tx1"/>
          </a:solidFill>
          <a:latin typeface="+mn-lt"/>
        </a:defRPr>
      </a:lvl6pPr>
      <a:lvl7pPr marL="7663775" indent="-783206" algn="l" defTabSz="3135999" rtl="0" fontAlgn="base">
        <a:spcBef>
          <a:spcPct val="20000"/>
        </a:spcBef>
        <a:spcAft>
          <a:spcPct val="0"/>
        </a:spcAft>
        <a:buChar char="»"/>
        <a:defRPr sz="6934">
          <a:solidFill>
            <a:schemeClr val="tx1"/>
          </a:solidFill>
          <a:latin typeface="+mn-lt"/>
        </a:defRPr>
      </a:lvl7pPr>
      <a:lvl8pPr marL="7968590" indent="-783206" algn="l" defTabSz="3135999" rtl="0" fontAlgn="base">
        <a:spcBef>
          <a:spcPct val="20000"/>
        </a:spcBef>
        <a:spcAft>
          <a:spcPct val="0"/>
        </a:spcAft>
        <a:buChar char="»"/>
        <a:defRPr sz="6934">
          <a:solidFill>
            <a:schemeClr val="tx1"/>
          </a:solidFill>
          <a:latin typeface="+mn-lt"/>
        </a:defRPr>
      </a:lvl8pPr>
      <a:lvl9pPr marL="8273406" indent="-783206" algn="l" defTabSz="3135999" rtl="0" fontAlgn="base">
        <a:spcBef>
          <a:spcPct val="20000"/>
        </a:spcBef>
        <a:spcAft>
          <a:spcPct val="0"/>
        </a:spcAft>
        <a:buChar char="»"/>
        <a:defRPr sz="6934">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6"/>
          <p:cNvSpPr>
            <a:spLocks noChangeArrowheads="1"/>
          </p:cNvSpPr>
          <p:nvPr/>
        </p:nvSpPr>
        <p:spPr bwMode="auto">
          <a:xfrm>
            <a:off x="-21600" y="-34981"/>
            <a:ext cx="32940000" cy="4500000"/>
          </a:xfrm>
          <a:prstGeom prst="rect">
            <a:avLst/>
          </a:prstGeom>
          <a:solidFill>
            <a:srgbClr val="73A514"/>
          </a:solidFill>
          <a:ln w="38100">
            <a:noFill/>
            <a:miter lim="800000"/>
          </a:ln>
        </p:spPr>
        <p:txBody>
          <a:bodyPr lIns="91440" tIns="45720" rIns="91440" bIns="45720" anchor="ctr"/>
          <a:lstStyle>
            <a:defPPr>
              <a:defRPr kern="1200" smtId="4294967295"/>
            </a:defPPr>
          </a:lstStyle>
          <a:p>
            <a:pPr algn="ctr" defTabSz="3135999"/>
            <a:endParaRPr lang="en-US" sz="3600" b="1" dirty="0">
              <a:solidFill>
                <a:schemeClr val="tx2"/>
              </a:solidFill>
              <a:latin typeface="Gill Sans" pitchFamily="34" charset="0"/>
            </a:endParaRPr>
          </a:p>
        </p:txBody>
      </p:sp>
      <p:sp>
        <p:nvSpPr>
          <p:cNvPr id="380" name="Text Placeholder 5">
            <a:extLst>
              <a:ext uri="{FF2B5EF4-FFF2-40B4-BE49-F238E27FC236}">
                <a16:creationId xmlns:a16="http://schemas.microsoft.com/office/drawing/2014/main" id="{4369D350-A6E8-4013-9E68-41D409BBBE5D}"/>
              </a:ext>
            </a:extLst>
          </p:cNvPr>
          <p:cNvSpPr txBox="1">
            <a:spLocks/>
          </p:cNvSpPr>
          <p:nvPr/>
        </p:nvSpPr>
        <p:spPr>
          <a:xfrm>
            <a:off x="4267200" y="988964"/>
            <a:ext cx="24384000" cy="1264192"/>
          </a:xfrm>
          <a:prstGeom prst="rect">
            <a:avLst/>
          </a:prstGeom>
        </p:spPr>
        <p:txBody>
          <a:bodyPr lIns="0" tIns="0" rIns="0" bIns="0">
            <a:noAutofit/>
          </a:bodyPr>
          <a:lstStyle>
            <a:defPPr>
              <a:defRPr kern="1200" smtId="4294967295"/>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2507516">
              <a:spcBef>
                <a:spcPct val="20000"/>
              </a:spcBef>
              <a:defRPr/>
            </a:pPr>
            <a:r>
              <a:rPr lang="en-US" sz="5700" b="1" dirty="0">
                <a:solidFill>
                  <a:schemeClr val="bg1"/>
                </a:solidFill>
                <a:latin typeface="Times New Roman" panose="02020603050405020304" pitchFamily="18" charset="0"/>
                <a:cs typeface="Times New Roman" panose="02020603050405020304" pitchFamily="18" charset="0"/>
              </a:rPr>
              <a:t>Write Right</a:t>
            </a:r>
          </a:p>
          <a:p>
            <a:pPr algn="ctr" defTabSz="2507516">
              <a:spcBef>
                <a:spcPct val="20000"/>
              </a:spcBef>
              <a:defRPr/>
            </a:pPr>
            <a:endParaRPr lang="en-US" sz="5700" b="1" dirty="0">
              <a:solidFill>
                <a:schemeClr val="bg1"/>
              </a:solidFill>
              <a:latin typeface="Times New Roman" panose="02020603050405020304" pitchFamily="18" charset="0"/>
              <a:cs typeface="Times New Roman" panose="02020603050405020304" pitchFamily="18" charset="0"/>
            </a:endParaRPr>
          </a:p>
        </p:txBody>
      </p:sp>
      <p:sp>
        <p:nvSpPr>
          <p:cNvPr id="381" name="Text Placeholder 5">
            <a:extLst>
              <a:ext uri="{FF2B5EF4-FFF2-40B4-BE49-F238E27FC236}">
                <a16:creationId xmlns:a16="http://schemas.microsoft.com/office/drawing/2014/main" id="{8BBE4D3D-2973-4E7D-BD53-6E31C96F6EA1}"/>
              </a:ext>
            </a:extLst>
          </p:cNvPr>
          <p:cNvSpPr txBox="1">
            <a:spLocks/>
          </p:cNvSpPr>
          <p:nvPr/>
        </p:nvSpPr>
        <p:spPr>
          <a:xfrm>
            <a:off x="4267200" y="2743954"/>
            <a:ext cx="24384000" cy="1252651"/>
          </a:xfrm>
          <a:prstGeom prst="rect">
            <a:avLst/>
          </a:prstGeom>
        </p:spPr>
        <p:txBody>
          <a:bodyPr lIns="0" tIns="0" rIns="0" bIns="0">
            <a:spAutoFit/>
          </a:bodyPr>
          <a:lstStyle>
            <a:defPPr>
              <a:defRPr kern="1200" smtId="4294967295"/>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defRPr/>
            </a:pPr>
            <a:r>
              <a:rPr lang="en-US" sz="3700" b="1" dirty="0">
                <a:solidFill>
                  <a:schemeClr val="bg1"/>
                </a:solidFill>
                <a:latin typeface="Times New Roman" panose="02020603050405020304" pitchFamily="18" charset="0"/>
                <a:cs typeface="Times New Roman" panose="02020603050405020304" pitchFamily="18" charset="0"/>
              </a:rPr>
              <a:t>Daniel L. Williams</a:t>
            </a:r>
          </a:p>
          <a:p>
            <a:pPr algn="ctr">
              <a:defRPr/>
            </a:pPr>
            <a:r>
              <a:rPr lang="en-US" sz="3700" b="1" dirty="0">
                <a:solidFill>
                  <a:schemeClr val="bg1"/>
                </a:solidFill>
                <a:latin typeface="Times New Roman" panose="02020603050405020304" pitchFamily="18" charset="0"/>
                <a:cs typeface="Times New Roman" panose="02020603050405020304" pitchFamily="18" charset="0"/>
              </a:rPr>
              <a:t>UWTSD Psychology: Academic Study Skills</a:t>
            </a:r>
          </a:p>
        </p:txBody>
      </p:sp>
      <p:sp>
        <p:nvSpPr>
          <p:cNvPr id="16" name="TextBox 15">
            <a:extLst>
              <a:ext uri="{FF2B5EF4-FFF2-40B4-BE49-F238E27FC236}">
                <a16:creationId xmlns:a16="http://schemas.microsoft.com/office/drawing/2014/main" id="{65F54A1B-D607-49B2-A4D5-68EB6287478E}"/>
              </a:ext>
            </a:extLst>
          </p:cNvPr>
          <p:cNvSpPr txBox="1"/>
          <p:nvPr/>
        </p:nvSpPr>
        <p:spPr>
          <a:xfrm>
            <a:off x="604736" y="5639220"/>
            <a:ext cx="7217706" cy="4278094"/>
          </a:xfrm>
          <a:prstGeom prst="rect">
            <a:avLst/>
          </a:prstGeom>
          <a:noFill/>
        </p:spPr>
        <p:txBody>
          <a:bodyPr wrap="square" rtlCol="0">
            <a:spAutoFit/>
          </a:bodyPr>
          <a:lstStyle>
            <a:defPPr>
              <a:defRPr kern="1200" smtId="4294967295"/>
            </a:defPPr>
          </a:lstStyle>
          <a:p>
            <a:r>
              <a:rPr lang="en-US" sz="1600" b="1" dirty="0">
                <a:latin typeface="Times New Roman" panose="02020603050405020304" pitchFamily="18" charset="0"/>
                <a:ea typeface="Open Sans" panose="020B0606030504020204" pitchFamily="34" charset="0"/>
                <a:cs typeface="Times New Roman" panose="02020603050405020304" pitchFamily="18" charset="0"/>
              </a:rPr>
              <a:t>Beginning a piece of academic writing can be confusing and even overwhelming to many.  An effective way to make the task feel more manageable is by breaking it down in to simpler sections and where better to start than the start. When being asked to write something academically, there will often be several keywords that suggest exactly how the piece should be written. These keywords have a tendency to be words such as; Contrast, Compare, Describe, Discuss or Explain. While it is possible that other keywords are used, these main few serve as an example of something that is critical in the way the writing is approached. Should the question that has been set ask for a topic to be discussed then the writing can be a general overview, however, should it ask that two subjects be contrasted and compared, then the writing should be focused on bringing to light the key elements of both subjects and how they are different to the one another. </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Once identified and understood these keywords can assist in tailoring the research and planning to be more effective and to be better understood. This kind of tailored planning and research can lead to an enhanced understanding and having a knock-on affect to making the word count seem more achievable as well as hopefully adding more quality to the content. </a:t>
            </a:r>
          </a:p>
        </p:txBody>
      </p:sp>
      <p:sp>
        <p:nvSpPr>
          <p:cNvPr id="20" name="TextBox 19">
            <a:extLst>
              <a:ext uri="{FF2B5EF4-FFF2-40B4-BE49-F238E27FC236}">
                <a16:creationId xmlns:a16="http://schemas.microsoft.com/office/drawing/2014/main" id="{A252E9EB-5ABA-416B-A4E2-94484AEB4470}"/>
              </a:ext>
            </a:extLst>
          </p:cNvPr>
          <p:cNvSpPr txBox="1"/>
          <p:nvPr/>
        </p:nvSpPr>
        <p:spPr>
          <a:xfrm>
            <a:off x="604736" y="11555001"/>
            <a:ext cx="7217706" cy="4524315"/>
          </a:xfrm>
          <a:prstGeom prst="rect">
            <a:avLst/>
          </a:prstGeom>
          <a:noFill/>
        </p:spPr>
        <p:txBody>
          <a:bodyPr wrap="square" rtlCol="0">
            <a:spAutoFit/>
          </a:bodyPr>
          <a:lstStyle>
            <a:defPPr>
              <a:defRPr kern="1200" smtId="4294967295"/>
            </a:defPPr>
          </a:lstStyle>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Planning and even more so, sticking to a plan can be a challenging task. Each individual is different and will prefer to do things in ways unique to them however as a generalization, when beginning academic writing, there has to be some kind of plan in place. Some may prefer to do a lot of work in large blocks and others may like spacing work out to allow a more consistent balance of workflow and free time. (The table at the end of this section is an example of how a spaced out and balanced work plan for the first week of creating a piece of writing may look). Understanding and implementing a plan that is unique to the individual will help to improve productivity and allow a consistent build up of quality information instead of a rushed block of words. </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A common problem once a plan is drawn up is sticking to it. Surprises may  sometimes intervene, or the plan doesn’t go as expected so it can be important to allow for extra time at a different period of the plan to add some flexibility and a layer of comfort that time isn’t running out.  </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Planning isn’t only about time though and creating a rough structure for the piece of writing will aid in research and writing. Knowing what order to address topics and how they could link together can really add to the potential quality of a piece.  (An example of a basic plan can be found above the table).</a:t>
            </a:r>
          </a:p>
        </p:txBody>
      </p:sp>
      <p:sp>
        <p:nvSpPr>
          <p:cNvPr id="25" name="TextBox 24">
            <a:extLst>
              <a:ext uri="{FF2B5EF4-FFF2-40B4-BE49-F238E27FC236}">
                <a16:creationId xmlns:a16="http://schemas.microsoft.com/office/drawing/2014/main" id="{FE441297-FF79-4C77-BAC7-EA1FEB90C6FB}"/>
              </a:ext>
            </a:extLst>
          </p:cNvPr>
          <p:cNvSpPr txBox="1"/>
          <p:nvPr/>
        </p:nvSpPr>
        <p:spPr>
          <a:xfrm>
            <a:off x="16665085" y="5633211"/>
            <a:ext cx="7742830" cy="2554545"/>
          </a:xfrm>
          <a:prstGeom prst="rect">
            <a:avLst/>
          </a:prstGeom>
          <a:noFill/>
        </p:spPr>
        <p:txBody>
          <a:bodyPr wrap="square" rtlCol="0">
            <a:spAutoFit/>
          </a:bodyPr>
          <a:lstStyle>
            <a:defPPr>
              <a:defRPr kern="1200" smtId="4294967295"/>
            </a:defPPr>
          </a:lstStyle>
          <a:p>
            <a:r>
              <a:rPr lang="en-US" sz="1600" b="1" dirty="0">
                <a:latin typeface="Times New Roman" panose="02020603050405020304" pitchFamily="18" charset="0"/>
                <a:ea typeface="Open Sans" panose="020B0606030504020204" pitchFamily="34" charset="0"/>
                <a:cs typeface="Times New Roman" panose="02020603050405020304" pitchFamily="18" charset="0"/>
              </a:rPr>
              <a:t>Finding reliable and quality information can be a difficult thing to do and it may feel like a very daunting task to some. In an age when the internet is so prevalent, and information is available to consume and create with just a few clicks, it can be hard to find reliable and accurate information. When looking for reliable information, some good places to look are; Libraries (especially those that belong to academic institutions</a:t>
            </a:r>
            <a:r>
              <a:rPr lang="en-US" sz="1600" b="1">
                <a:latin typeface="Times New Roman" panose="02020603050405020304" pitchFamily="18" charset="0"/>
                <a:ea typeface="Open Sans" panose="020B0606030504020204" pitchFamily="34" charset="0"/>
                <a:cs typeface="Times New Roman" panose="02020603050405020304" pitchFamily="18" charset="0"/>
              </a:rPr>
              <a:t>), web </a:t>
            </a:r>
            <a:r>
              <a:rPr lang="en-US" sz="1600" b="1" dirty="0">
                <a:latin typeface="Times New Roman" panose="02020603050405020304" pitchFamily="18" charset="0"/>
                <a:ea typeface="Open Sans" panose="020B0606030504020204" pitchFamily="34" charset="0"/>
                <a:cs typeface="Times New Roman" panose="02020603050405020304" pitchFamily="18" charset="0"/>
              </a:rPr>
              <a:t>pages of official organizations (for example, The British Psychological Society for searches within the field of psychology), recognized academic journals and Google Scholar.</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 When inspecting to see if a piece of information is relevant or not, its worth looking to see where it originally comes from and who it was produced by. </a:t>
            </a:r>
          </a:p>
        </p:txBody>
      </p:sp>
      <p:sp>
        <p:nvSpPr>
          <p:cNvPr id="221" name="TextBox 220">
            <a:extLst>
              <a:ext uri="{FF2B5EF4-FFF2-40B4-BE49-F238E27FC236}">
                <a16:creationId xmlns:a16="http://schemas.microsoft.com/office/drawing/2014/main" id="{011C14B6-B751-462F-8B85-BDA45F7D8D52}"/>
              </a:ext>
            </a:extLst>
          </p:cNvPr>
          <p:cNvSpPr txBox="1"/>
          <p:nvPr/>
        </p:nvSpPr>
        <p:spPr>
          <a:xfrm>
            <a:off x="25042348" y="15123383"/>
            <a:ext cx="7217706" cy="2308324"/>
          </a:xfrm>
          <a:prstGeom prst="rect">
            <a:avLst/>
          </a:prstGeom>
          <a:noFill/>
        </p:spPr>
        <p:txBody>
          <a:bodyPr wrap="square" rtlCol="0">
            <a:spAutoFit/>
          </a:bodyPr>
          <a:lstStyle>
            <a:defPPr>
              <a:defRPr kern="1200" smtId="4294967295"/>
            </a:defPPr>
          </a:lstStyle>
          <a:p>
            <a:r>
              <a:rPr lang="en-US" sz="1600" b="1" dirty="0">
                <a:latin typeface="Times New Roman" panose="02020603050405020304" pitchFamily="18" charset="0"/>
                <a:ea typeface="Open Sans" panose="020B0606030504020204" pitchFamily="34" charset="0"/>
                <a:cs typeface="Times New Roman" panose="02020603050405020304" pitchFamily="18" charset="0"/>
              </a:rPr>
              <a:t>Formatting is a very influential part of writing and can affect first impressions, the ability for work to be well read and understood and even the marks awarded when under assessment. Some may prefer to set the parameters of their formatting from the beginning and maintain it as they go along. Others may prefer to get the information done and worry about how it looks later on. The format of the work can often include font, font size, paragraph layout, title pages, titles, subtitles and more. Formatting for referencing is typically also very important and when under assessment can cause a loss of marks if not done correctly. </a:t>
            </a:r>
          </a:p>
        </p:txBody>
      </p:sp>
      <p:sp>
        <p:nvSpPr>
          <p:cNvPr id="222" name="TextBox 221">
            <a:extLst>
              <a:ext uri="{FF2B5EF4-FFF2-40B4-BE49-F238E27FC236}">
                <a16:creationId xmlns:a16="http://schemas.microsoft.com/office/drawing/2014/main" id="{66EF0EF5-B0FA-494E-96FD-72EBBCAACF19}"/>
              </a:ext>
            </a:extLst>
          </p:cNvPr>
          <p:cNvSpPr txBox="1"/>
          <p:nvPr/>
        </p:nvSpPr>
        <p:spPr>
          <a:xfrm>
            <a:off x="25125023" y="5642801"/>
            <a:ext cx="7217706" cy="4031873"/>
          </a:xfrm>
          <a:prstGeom prst="rect">
            <a:avLst/>
          </a:prstGeom>
          <a:noFill/>
        </p:spPr>
        <p:txBody>
          <a:bodyPr wrap="square" rtlCol="0">
            <a:spAutoFit/>
          </a:bodyPr>
          <a:lstStyle>
            <a:defPPr>
              <a:defRPr kern="1200" smtId="4294967295"/>
            </a:defPPr>
          </a:lstStyle>
          <a:p>
            <a:r>
              <a:rPr lang="en-US" sz="1600" b="1" dirty="0">
                <a:latin typeface="Times New Roman" panose="02020603050405020304" pitchFamily="18" charset="0"/>
                <a:ea typeface="Open Sans" panose="020B0606030504020204" pitchFamily="34" charset="0"/>
                <a:cs typeface="Times New Roman" panose="02020603050405020304" pitchFamily="18" charset="0"/>
              </a:rPr>
              <a:t>Once the relevant information has been found it can be difficult to digest and search through to find the specifics needed. As is a common theme amongst preparing to write something within academics,  breaking it down is a useful approach. Asking questions such as;</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Who? – Who wrote the information or performed the study?</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When – How recent and how relevant is the information?</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Where? – Where was this information collected?</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Why? – What did they aim to achieve when creating this study or piece of writing?</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How? – How did they go about collecting the information? Did they do it reliably or are the methods used questionable?</a:t>
            </a:r>
          </a:p>
          <a:p>
            <a:r>
              <a:rPr lang="en-US" sz="1600" b="1" dirty="0">
                <a:latin typeface="Times New Roman" panose="02020603050405020304" pitchFamily="18" charset="0"/>
                <a:ea typeface="Open Sans" panose="020B0606030504020204" pitchFamily="34" charset="0"/>
                <a:cs typeface="Times New Roman" panose="02020603050405020304" pitchFamily="18" charset="0"/>
              </a:rPr>
              <a:t>What - What was the result of the the study or piece of writing?</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These are just a few examples of how it is possible to break down large pieces of information into more digestible and relevant pieces to be used in writing.</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This is also useful information for referencing.</a:t>
            </a:r>
          </a:p>
        </p:txBody>
      </p:sp>
      <p:sp>
        <p:nvSpPr>
          <p:cNvPr id="379" name="Rectangle 10">
            <a:extLst>
              <a:ext uri="{FF2B5EF4-FFF2-40B4-BE49-F238E27FC236}">
                <a16:creationId xmlns:a16="http://schemas.microsoft.com/office/drawing/2014/main" id="{F0700EFA-F39A-4B67-A41D-B592D1296CBF}"/>
              </a:ext>
            </a:extLst>
          </p:cNvPr>
          <p:cNvSpPr>
            <a:spLocks noChangeArrowheads="1"/>
          </p:cNvSpPr>
          <p:nvPr/>
        </p:nvSpPr>
        <p:spPr bwMode="auto">
          <a:xfrm>
            <a:off x="604736" y="4900742"/>
            <a:ext cx="7217706" cy="582201"/>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What does that mean?</a:t>
            </a:r>
          </a:p>
        </p:txBody>
      </p:sp>
      <p:sp>
        <p:nvSpPr>
          <p:cNvPr id="383" name="Rectangle 10">
            <a:extLst>
              <a:ext uri="{FF2B5EF4-FFF2-40B4-BE49-F238E27FC236}">
                <a16:creationId xmlns:a16="http://schemas.microsoft.com/office/drawing/2014/main" id="{260CDAC7-9B7B-48F0-8B37-AF26537B53F3}"/>
              </a:ext>
            </a:extLst>
          </p:cNvPr>
          <p:cNvSpPr>
            <a:spLocks noChangeArrowheads="1"/>
          </p:cNvSpPr>
          <p:nvPr/>
        </p:nvSpPr>
        <p:spPr bwMode="auto">
          <a:xfrm>
            <a:off x="16665085" y="4896892"/>
            <a:ext cx="7742831" cy="646197"/>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Where would you even find something like that?</a:t>
            </a:r>
          </a:p>
        </p:txBody>
      </p:sp>
      <p:sp>
        <p:nvSpPr>
          <p:cNvPr id="387" name="Rectangle 10">
            <a:extLst>
              <a:ext uri="{FF2B5EF4-FFF2-40B4-BE49-F238E27FC236}">
                <a16:creationId xmlns:a16="http://schemas.microsoft.com/office/drawing/2014/main" id="{0591E42B-1156-425D-9161-CD6058BB8F41}"/>
              </a:ext>
            </a:extLst>
          </p:cNvPr>
          <p:cNvSpPr>
            <a:spLocks noChangeArrowheads="1"/>
          </p:cNvSpPr>
          <p:nvPr/>
        </p:nvSpPr>
        <p:spPr bwMode="auto">
          <a:xfrm>
            <a:off x="25142774" y="4911914"/>
            <a:ext cx="7217706" cy="582201"/>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But there's too much information </a:t>
            </a:r>
          </a:p>
        </p:txBody>
      </p:sp>
      <p:sp>
        <p:nvSpPr>
          <p:cNvPr id="15" name="Rectangle 10">
            <a:extLst>
              <a:ext uri="{FF2B5EF4-FFF2-40B4-BE49-F238E27FC236}">
                <a16:creationId xmlns:a16="http://schemas.microsoft.com/office/drawing/2014/main" id="{9ADCCE40-75A3-48DC-BBE9-40643973E49C}"/>
              </a:ext>
            </a:extLst>
          </p:cNvPr>
          <p:cNvSpPr>
            <a:spLocks noChangeArrowheads="1"/>
          </p:cNvSpPr>
          <p:nvPr/>
        </p:nvSpPr>
        <p:spPr bwMode="auto">
          <a:xfrm>
            <a:off x="606375" y="10908804"/>
            <a:ext cx="7216067" cy="646197"/>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How am I supposed to do that? </a:t>
            </a:r>
          </a:p>
        </p:txBody>
      </p:sp>
      <p:sp>
        <p:nvSpPr>
          <p:cNvPr id="19" name="Rectangle 10">
            <a:extLst>
              <a:ext uri="{FF2B5EF4-FFF2-40B4-BE49-F238E27FC236}">
                <a16:creationId xmlns:a16="http://schemas.microsoft.com/office/drawing/2014/main" id="{C9A3EBA6-3A1B-49EA-A318-7E74A97F57A7}"/>
              </a:ext>
            </a:extLst>
          </p:cNvPr>
          <p:cNvSpPr>
            <a:spLocks noChangeArrowheads="1"/>
          </p:cNvSpPr>
          <p:nvPr/>
        </p:nvSpPr>
        <p:spPr bwMode="auto">
          <a:xfrm>
            <a:off x="25042347" y="14249585"/>
            <a:ext cx="7217706" cy="646197"/>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Does this look right?</a:t>
            </a:r>
          </a:p>
        </p:txBody>
      </p:sp>
      <p:graphicFrame>
        <p:nvGraphicFramePr>
          <p:cNvPr id="2" name="Table 1">
            <a:extLst>
              <a:ext uri="{FF2B5EF4-FFF2-40B4-BE49-F238E27FC236}">
                <a16:creationId xmlns:a16="http://schemas.microsoft.com/office/drawing/2014/main" id="{3EB00010-57D6-1F48-A336-D3F23E0E7BFE}"/>
              </a:ext>
            </a:extLst>
          </p:cNvPr>
          <p:cNvGraphicFramePr>
            <a:graphicFrameLocks noGrp="1"/>
          </p:cNvGraphicFramePr>
          <p:nvPr>
            <p:extLst>
              <p:ext uri="{D42A27DB-BD31-4B8C-83A1-F6EECF244321}">
                <p14:modId xmlns:p14="http://schemas.microsoft.com/office/powerpoint/2010/main" val="3630506842"/>
              </p:ext>
            </p:extLst>
          </p:nvPr>
        </p:nvGraphicFramePr>
        <p:xfrm>
          <a:off x="8821881" y="11202118"/>
          <a:ext cx="15485608" cy="4836384"/>
        </p:xfrm>
        <a:graphic>
          <a:graphicData uri="http://schemas.openxmlformats.org/drawingml/2006/table">
            <a:tbl>
              <a:tblPr firstRow="1" firstCol="1" bandRow="1">
                <a:tableStyleId>{5C22544A-7EE6-4342-B048-85BDC9FD1C3A}</a:tableStyleId>
              </a:tblPr>
              <a:tblGrid>
                <a:gridCol w="1935701">
                  <a:extLst>
                    <a:ext uri="{9D8B030D-6E8A-4147-A177-3AD203B41FA5}">
                      <a16:colId xmlns:a16="http://schemas.microsoft.com/office/drawing/2014/main" val="850850822"/>
                    </a:ext>
                  </a:extLst>
                </a:gridCol>
                <a:gridCol w="1935701">
                  <a:extLst>
                    <a:ext uri="{9D8B030D-6E8A-4147-A177-3AD203B41FA5}">
                      <a16:colId xmlns:a16="http://schemas.microsoft.com/office/drawing/2014/main" val="1807714678"/>
                    </a:ext>
                  </a:extLst>
                </a:gridCol>
                <a:gridCol w="1935701">
                  <a:extLst>
                    <a:ext uri="{9D8B030D-6E8A-4147-A177-3AD203B41FA5}">
                      <a16:colId xmlns:a16="http://schemas.microsoft.com/office/drawing/2014/main" val="767309394"/>
                    </a:ext>
                  </a:extLst>
                </a:gridCol>
                <a:gridCol w="1935701">
                  <a:extLst>
                    <a:ext uri="{9D8B030D-6E8A-4147-A177-3AD203B41FA5}">
                      <a16:colId xmlns:a16="http://schemas.microsoft.com/office/drawing/2014/main" val="2965872271"/>
                    </a:ext>
                  </a:extLst>
                </a:gridCol>
                <a:gridCol w="1935701">
                  <a:extLst>
                    <a:ext uri="{9D8B030D-6E8A-4147-A177-3AD203B41FA5}">
                      <a16:colId xmlns:a16="http://schemas.microsoft.com/office/drawing/2014/main" val="101280866"/>
                    </a:ext>
                  </a:extLst>
                </a:gridCol>
                <a:gridCol w="1935701">
                  <a:extLst>
                    <a:ext uri="{9D8B030D-6E8A-4147-A177-3AD203B41FA5}">
                      <a16:colId xmlns:a16="http://schemas.microsoft.com/office/drawing/2014/main" val="3980449273"/>
                    </a:ext>
                  </a:extLst>
                </a:gridCol>
                <a:gridCol w="1935701">
                  <a:extLst>
                    <a:ext uri="{9D8B030D-6E8A-4147-A177-3AD203B41FA5}">
                      <a16:colId xmlns:a16="http://schemas.microsoft.com/office/drawing/2014/main" val="1344534318"/>
                    </a:ext>
                  </a:extLst>
                </a:gridCol>
                <a:gridCol w="1935701">
                  <a:extLst>
                    <a:ext uri="{9D8B030D-6E8A-4147-A177-3AD203B41FA5}">
                      <a16:colId xmlns:a16="http://schemas.microsoft.com/office/drawing/2014/main" val="3876992594"/>
                    </a:ext>
                  </a:extLst>
                </a:gridCol>
              </a:tblGrid>
              <a:tr h="599472">
                <a:tc>
                  <a:txBody>
                    <a:bodyPr/>
                    <a:lstStyle/>
                    <a:p>
                      <a:endParaRPr lang="en-US" sz="1800" dirty="0">
                        <a:latin typeface="Times New Roman" panose="02020603050405020304" pitchFamily="18" charset="0"/>
                        <a:cs typeface="Times New Roman" panose="02020603050405020304" pitchFamily="18" charset="0"/>
                      </a:endParaRPr>
                    </a:p>
                  </a:txBody>
                  <a:tcPr/>
                </a:tc>
                <a:tc>
                  <a:txBody>
                    <a:bodyPr/>
                    <a:lstStyle/>
                    <a:p>
                      <a:r>
                        <a:rPr lang="en-US" sz="1800" dirty="0">
                          <a:latin typeface="Times New Roman" panose="02020603050405020304" pitchFamily="18" charset="0"/>
                          <a:cs typeface="Times New Roman" panose="02020603050405020304" pitchFamily="18" charset="0"/>
                        </a:rPr>
                        <a:t>Monday</a:t>
                      </a:r>
                    </a:p>
                  </a:txBody>
                  <a:tcPr/>
                </a:tc>
                <a:tc>
                  <a:txBody>
                    <a:bodyPr/>
                    <a:lstStyle/>
                    <a:p>
                      <a:r>
                        <a:rPr lang="en-US" sz="1800" dirty="0">
                          <a:latin typeface="Times New Roman" panose="02020603050405020304" pitchFamily="18" charset="0"/>
                          <a:cs typeface="Times New Roman" panose="02020603050405020304" pitchFamily="18" charset="0"/>
                        </a:rPr>
                        <a:t>Tuesday </a:t>
                      </a:r>
                    </a:p>
                  </a:txBody>
                  <a:tcPr/>
                </a:tc>
                <a:tc>
                  <a:txBody>
                    <a:bodyPr/>
                    <a:lstStyle/>
                    <a:p>
                      <a:r>
                        <a:rPr lang="en-US" dirty="0">
                          <a:latin typeface="Times New Roman" panose="02020603050405020304" pitchFamily="18" charset="0"/>
                          <a:cs typeface="Times New Roman" panose="02020603050405020304" pitchFamily="18" charset="0"/>
                        </a:rPr>
                        <a:t>Wednesday</a:t>
                      </a:r>
                    </a:p>
                  </a:txBody>
                  <a:tcPr/>
                </a:tc>
                <a:tc>
                  <a:txBody>
                    <a:bodyPr/>
                    <a:lstStyle/>
                    <a:p>
                      <a:r>
                        <a:rPr lang="en-US" dirty="0">
                          <a:latin typeface="Times New Roman" panose="02020603050405020304" pitchFamily="18" charset="0"/>
                          <a:cs typeface="Times New Roman" panose="02020603050405020304" pitchFamily="18" charset="0"/>
                        </a:rPr>
                        <a:t>Thursday</a:t>
                      </a:r>
                    </a:p>
                  </a:txBody>
                  <a:tcPr/>
                </a:tc>
                <a:tc>
                  <a:txBody>
                    <a:bodyPr/>
                    <a:lstStyle/>
                    <a:p>
                      <a:r>
                        <a:rPr lang="en-US" dirty="0">
                          <a:latin typeface="Times New Roman" panose="02020603050405020304" pitchFamily="18" charset="0"/>
                          <a:cs typeface="Times New Roman" panose="02020603050405020304" pitchFamily="18" charset="0"/>
                        </a:rPr>
                        <a:t>Friday</a:t>
                      </a:r>
                    </a:p>
                  </a:txBody>
                  <a:tcPr/>
                </a:tc>
                <a:tc>
                  <a:txBody>
                    <a:bodyPr/>
                    <a:lstStyle/>
                    <a:p>
                      <a:r>
                        <a:rPr lang="en-US" dirty="0">
                          <a:latin typeface="Times New Roman" panose="02020603050405020304" pitchFamily="18" charset="0"/>
                          <a:cs typeface="Times New Roman" panose="02020603050405020304" pitchFamily="18" charset="0"/>
                        </a:rPr>
                        <a:t>Saturday</a:t>
                      </a:r>
                    </a:p>
                  </a:txBody>
                  <a:tcPr/>
                </a:tc>
                <a:tc>
                  <a:txBody>
                    <a:bodyPr/>
                    <a:lstStyle/>
                    <a:p>
                      <a:r>
                        <a:rPr lang="en-US" dirty="0">
                          <a:latin typeface="Times New Roman" panose="02020603050405020304" pitchFamily="18" charset="0"/>
                          <a:cs typeface="Times New Roman" panose="02020603050405020304" pitchFamily="18" charset="0"/>
                        </a:rPr>
                        <a:t>Sunday</a:t>
                      </a:r>
                    </a:p>
                  </a:txBody>
                  <a:tcPr/>
                </a:tc>
                <a:extLst>
                  <a:ext uri="{0D108BD9-81ED-4DB2-BD59-A6C34878D82A}">
                    <a16:rowId xmlns:a16="http://schemas.microsoft.com/office/drawing/2014/main" val="1207091520"/>
                  </a:ext>
                </a:extLst>
              </a:tr>
              <a:tr h="599472">
                <a:tc>
                  <a:txBody>
                    <a:bodyPr/>
                    <a:lstStyle/>
                    <a:p>
                      <a:r>
                        <a:rPr lang="en-US" dirty="0">
                          <a:latin typeface="Times New Roman" panose="02020603050405020304" pitchFamily="18" charset="0"/>
                          <a:cs typeface="Times New Roman" panose="02020603050405020304" pitchFamily="18" charset="0"/>
                        </a:rPr>
                        <a:t>08:00 - 09:59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dirty="0">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3893060"/>
                  </a:ext>
                </a:extLst>
              </a:tr>
              <a:tr h="599472">
                <a:tc>
                  <a:txBody>
                    <a:bodyPr/>
                    <a:lstStyle/>
                    <a:p>
                      <a:r>
                        <a:rPr lang="en-US" dirty="0">
                          <a:latin typeface="Times New Roman" panose="02020603050405020304" pitchFamily="18" charset="0"/>
                          <a:cs typeface="Times New Roman" panose="02020603050405020304" pitchFamily="18" charset="0"/>
                        </a:rPr>
                        <a:t>10:00 - 11:59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Planning -</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Writing </a:t>
                      </a:r>
                    </a:p>
                  </a:txBody>
                  <a:tcPr/>
                </a:tc>
                <a:tc>
                  <a:txBody>
                    <a:bodyPr/>
                    <a:lstStyle/>
                    <a:p>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61277459"/>
                  </a:ext>
                </a:extLst>
              </a:tr>
              <a:tr h="599472">
                <a:tc>
                  <a:txBody>
                    <a:bodyPr/>
                    <a:lstStyle/>
                    <a:p>
                      <a:r>
                        <a:rPr lang="en-US" dirty="0">
                          <a:latin typeface="Times New Roman" panose="02020603050405020304" pitchFamily="18" charset="0"/>
                          <a:cs typeface="Times New Roman" panose="02020603050405020304" pitchFamily="18" charset="0"/>
                        </a:rPr>
                        <a:t>12:00 – 13:59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Research </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Writing </a:t>
                      </a:r>
                    </a:p>
                  </a:txBody>
                  <a:tcPr/>
                </a:tc>
                <a:tc>
                  <a:txBody>
                    <a:bodyPr/>
                    <a:lstStyle/>
                    <a:p>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83368723"/>
                  </a:ext>
                </a:extLst>
              </a:tr>
              <a:tr h="599472">
                <a:tc>
                  <a:txBody>
                    <a:bodyPr/>
                    <a:lstStyle/>
                    <a:p>
                      <a:r>
                        <a:rPr lang="en-US" dirty="0">
                          <a:latin typeface="Times New Roman" panose="02020603050405020304" pitchFamily="18" charset="0"/>
                          <a:cs typeface="Times New Roman" panose="02020603050405020304" pitchFamily="18" charset="0"/>
                        </a:rPr>
                        <a:t>14:00 – 15:59</a:t>
                      </a:r>
                    </a:p>
                  </a:txBody>
                  <a:tcPr/>
                </a:tc>
                <a:tc>
                  <a:txBody>
                    <a:bodyPr/>
                    <a:lstStyle/>
                    <a:p>
                      <a:r>
                        <a:rPr lang="en-US" dirty="0">
                          <a:latin typeface="Times New Roman" panose="02020603050405020304" pitchFamily="18" charset="0"/>
                          <a:cs typeface="Times New Roman" panose="02020603050405020304" pitchFamily="18" charset="0"/>
                        </a:rPr>
                        <a:t>Planning – What does that mean?</a:t>
                      </a:r>
                    </a:p>
                  </a:txBody>
                  <a:tcPr/>
                </a:tc>
                <a:tc>
                  <a:txBody>
                    <a:bodyPr/>
                    <a:lstStyle/>
                    <a:p>
                      <a:r>
                        <a:rPr lang="en-US" dirty="0">
                          <a:latin typeface="Times New Roman" panose="02020603050405020304" pitchFamily="18" charset="0"/>
                          <a:cs typeface="Times New Roman" panose="02020603050405020304" pitchFamily="18" charset="0"/>
                        </a:rPr>
                        <a:t>Planning &amp; Research </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Writing – Its time to make that research flow</a:t>
                      </a:r>
                    </a:p>
                  </a:txBody>
                  <a:tcPr/>
                </a:tc>
                <a:tc>
                  <a:txBody>
                    <a:bodyPr/>
                    <a:lstStyle/>
                    <a:p>
                      <a:r>
                        <a:rPr lang="en-US" dirty="0">
                          <a:latin typeface="Times New Roman" panose="02020603050405020304" pitchFamily="18" charset="0"/>
                          <a:cs typeface="Times New Roman" panose="02020603050405020304" pitchFamily="18" charset="0"/>
                        </a:rPr>
                        <a:t>Writing </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Editing and Formatting </a:t>
                      </a:r>
                    </a:p>
                    <a:p>
                      <a:r>
                        <a:rPr lang="en-US" dirty="0">
                          <a:latin typeface="Times New Roman" panose="02020603050405020304" pitchFamily="18" charset="0"/>
                          <a:cs typeface="Times New Roman" panose="02020603050405020304" pitchFamily="18" charset="0"/>
                        </a:rPr>
                        <a:t>Time to start the second draft?</a:t>
                      </a:r>
                    </a:p>
                  </a:txBody>
                  <a:tcPr/>
                </a:tc>
                <a:extLst>
                  <a:ext uri="{0D108BD9-81ED-4DB2-BD59-A6C34878D82A}">
                    <a16:rowId xmlns:a16="http://schemas.microsoft.com/office/drawing/2014/main" val="1007775105"/>
                  </a:ext>
                </a:extLst>
              </a:tr>
              <a:tr h="599472">
                <a:tc>
                  <a:txBody>
                    <a:bodyPr/>
                    <a:lstStyle/>
                    <a:p>
                      <a:r>
                        <a:rPr lang="en-US" dirty="0">
                          <a:latin typeface="Times New Roman" panose="02020603050405020304" pitchFamily="18" charset="0"/>
                          <a:cs typeface="Times New Roman" panose="02020603050405020304" pitchFamily="18" charset="0"/>
                        </a:rPr>
                        <a:t>16:00 – 17:59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Research – Breaking it down</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58923216"/>
                  </a:ext>
                </a:extLst>
              </a:tr>
              <a:tr h="599472">
                <a:tc>
                  <a:txBody>
                    <a:bodyPr/>
                    <a:lstStyle/>
                    <a:p>
                      <a:r>
                        <a:rPr lang="en-US" dirty="0">
                          <a:latin typeface="Times New Roman" panose="02020603050405020304" pitchFamily="18" charset="0"/>
                          <a:cs typeface="Times New Roman" panose="02020603050405020304" pitchFamily="18" charset="0"/>
                        </a:rPr>
                        <a:t>18:00 – 19:59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70943855"/>
                  </a:ext>
                </a:extLst>
              </a:tr>
              <a:tr h="599472">
                <a:tc>
                  <a:txBody>
                    <a:bodyPr/>
                    <a:lstStyle/>
                    <a:p>
                      <a:r>
                        <a:rPr lang="en-US" dirty="0">
                          <a:latin typeface="Times New Roman" panose="02020603050405020304" pitchFamily="18" charset="0"/>
                          <a:cs typeface="Times New Roman" panose="02020603050405020304" pitchFamily="18" charset="0"/>
                        </a:rPr>
                        <a:t>20:00 - 21:59</a:t>
                      </a: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dirty="0">
                        <a:latin typeface="Times New Roman" panose="02020603050405020304" pitchFamily="18" charset="0"/>
                        <a:cs typeface="Times New Roman" panose="02020603050405020304" pitchFamily="18" charset="0"/>
                      </a:endParaRPr>
                    </a:p>
                  </a:txBody>
                  <a:tcPr/>
                </a:tc>
                <a:tc>
                  <a:txBody>
                    <a:bodyPr/>
                    <a:lstStyle/>
                    <a:p>
                      <a:endParaRPr lang="en-US">
                        <a:latin typeface="Times New Roman" panose="02020603050405020304" pitchFamily="18" charset="0"/>
                        <a:cs typeface="Times New Roman" panose="02020603050405020304" pitchFamily="18" charset="0"/>
                      </a:endParaRPr>
                    </a:p>
                  </a:txBody>
                  <a:tcPr/>
                </a:tc>
                <a:tc>
                  <a:txBody>
                    <a:bodyPr/>
                    <a:lstStyle/>
                    <a:p>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44436329"/>
                  </a:ext>
                </a:extLst>
              </a:tr>
            </a:tbl>
          </a:graphicData>
        </a:graphic>
      </p:graphicFrame>
      <p:sp>
        <p:nvSpPr>
          <p:cNvPr id="17" name="Rectangle 6">
            <a:extLst>
              <a:ext uri="{FF2B5EF4-FFF2-40B4-BE49-F238E27FC236}">
                <a16:creationId xmlns:a16="http://schemas.microsoft.com/office/drawing/2014/main" id="{88EE9B9B-56FB-4547-B7C7-C618CC7FB720}"/>
              </a:ext>
            </a:extLst>
          </p:cNvPr>
          <p:cNvSpPr>
            <a:spLocks noChangeArrowheads="1"/>
          </p:cNvSpPr>
          <p:nvPr/>
        </p:nvSpPr>
        <p:spPr bwMode="auto">
          <a:xfrm>
            <a:off x="-21600" y="17543368"/>
            <a:ext cx="32940000" cy="4500000"/>
          </a:xfrm>
          <a:prstGeom prst="rect">
            <a:avLst/>
          </a:prstGeom>
          <a:solidFill>
            <a:srgbClr val="73A514"/>
          </a:solidFill>
          <a:ln w="38100">
            <a:noFill/>
            <a:miter lim="800000"/>
          </a:ln>
        </p:spPr>
        <p:txBody>
          <a:bodyPr lIns="91440" tIns="45720" rIns="91440" bIns="45720" anchor="ctr"/>
          <a:lstStyle>
            <a:defPPr>
              <a:defRPr kern="1200" smtId="4294967295"/>
            </a:defPPr>
          </a:lstStyle>
          <a:p>
            <a:pPr algn="ctr" defTabSz="3135999"/>
            <a:endParaRPr lang="en-US" sz="3600" b="1" dirty="0">
              <a:solidFill>
                <a:schemeClr val="tx2"/>
              </a:solidFill>
              <a:latin typeface="Gill Sans" pitchFamily="34" charset="0"/>
            </a:endParaRPr>
          </a:p>
        </p:txBody>
      </p:sp>
      <p:sp>
        <p:nvSpPr>
          <p:cNvPr id="18" name="Rectangle 10">
            <a:extLst>
              <a:ext uri="{FF2B5EF4-FFF2-40B4-BE49-F238E27FC236}">
                <a16:creationId xmlns:a16="http://schemas.microsoft.com/office/drawing/2014/main" id="{5452C8B9-D978-D945-8FCA-525B680DC3D4}"/>
              </a:ext>
            </a:extLst>
          </p:cNvPr>
          <p:cNvSpPr>
            <a:spLocks noChangeArrowheads="1"/>
          </p:cNvSpPr>
          <p:nvPr/>
        </p:nvSpPr>
        <p:spPr bwMode="auto">
          <a:xfrm>
            <a:off x="25042347" y="10307418"/>
            <a:ext cx="7217706" cy="646197"/>
          </a:xfrm>
          <a:prstGeom prst="rect">
            <a:avLst/>
          </a:prstGeom>
          <a:solidFill>
            <a:srgbClr val="73A514"/>
          </a:solidFill>
          <a:ln w="12700">
            <a:noFill/>
            <a:miter lim="800000"/>
          </a:ln>
        </p:spPr>
        <p:txBody>
          <a:bodyPr wrap="none" lIns="182880" tIns="48768" rIns="182880" bIns="45709" anchor="ctr" anchorCtr="0"/>
          <a:lstStyle>
            <a:defPPr>
              <a:defRPr kern="1200" smtId="4294967295"/>
            </a:defPPr>
          </a:lstStyle>
          <a:p>
            <a:pPr defTabSz="3135215">
              <a:defRPr/>
            </a:pPr>
            <a:r>
              <a:rPr lang="en-US" sz="2400" b="1" dirty="0">
                <a:solidFill>
                  <a:schemeClr val="bg1"/>
                </a:solidFill>
                <a:latin typeface="Times New Roman" panose="02020603050405020304" pitchFamily="18" charset="0"/>
                <a:cs typeface="Times New Roman" panose="02020603050405020304" pitchFamily="18" charset="0"/>
              </a:rPr>
              <a:t>Does it sound okay?</a:t>
            </a:r>
          </a:p>
        </p:txBody>
      </p:sp>
      <p:sp>
        <p:nvSpPr>
          <p:cNvPr id="21" name="TextBox 20">
            <a:extLst>
              <a:ext uri="{FF2B5EF4-FFF2-40B4-BE49-F238E27FC236}">
                <a16:creationId xmlns:a16="http://schemas.microsoft.com/office/drawing/2014/main" id="{38A8C6D3-2449-3443-9AE8-62E0EF11DF4E}"/>
              </a:ext>
            </a:extLst>
          </p:cNvPr>
          <p:cNvSpPr txBox="1"/>
          <p:nvPr/>
        </p:nvSpPr>
        <p:spPr>
          <a:xfrm>
            <a:off x="25042347" y="10968397"/>
            <a:ext cx="7217706" cy="2554545"/>
          </a:xfrm>
          <a:prstGeom prst="rect">
            <a:avLst/>
          </a:prstGeom>
          <a:noFill/>
        </p:spPr>
        <p:txBody>
          <a:bodyPr wrap="square" rtlCol="0">
            <a:spAutoFit/>
          </a:bodyPr>
          <a:lstStyle>
            <a:defPPr>
              <a:defRPr kern="1200" smtId="4294967295"/>
            </a:defPPr>
          </a:lstStyle>
          <a:p>
            <a:r>
              <a:rPr lang="en-US" sz="1600" b="1" dirty="0">
                <a:latin typeface="Times New Roman" panose="02020603050405020304" pitchFamily="18" charset="0"/>
                <a:ea typeface="Open Sans" panose="020B0606030504020204" pitchFamily="34" charset="0"/>
                <a:cs typeface="Times New Roman" panose="02020603050405020304" pitchFamily="18" charset="0"/>
              </a:rPr>
              <a:t>Using the right language is key to a quality piece of work and can elevate a standard piece of work into a better received one. Knowing who and what the piece of writing is being created for is a crucial step into understanding the way to word sentences. </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The way a piece of writing flows together can be extremely important to a reader so making smooth transitions between paragraphs and linking similar or connected topics can be very impactful. </a:t>
            </a:r>
          </a:p>
          <a:p>
            <a:pPr indent="457200"/>
            <a:r>
              <a:rPr lang="en-US" sz="1600" b="1" dirty="0">
                <a:latin typeface="Times New Roman" panose="02020603050405020304" pitchFamily="18" charset="0"/>
                <a:ea typeface="Open Sans" panose="020B0606030504020204" pitchFamily="34" charset="0"/>
                <a:cs typeface="Times New Roman" panose="02020603050405020304" pitchFamily="18" charset="0"/>
              </a:rPr>
              <a:t>Re-reading, multiple drafts, spellcheck and asking for someone to proofread are all useful methods and tools to ensure wording and flow of text is to a good standard.</a:t>
            </a:r>
          </a:p>
        </p:txBody>
      </p:sp>
      <p:sp>
        <p:nvSpPr>
          <p:cNvPr id="4" name="Down Arrow 3">
            <a:extLst>
              <a:ext uri="{FF2B5EF4-FFF2-40B4-BE49-F238E27FC236}">
                <a16:creationId xmlns:a16="http://schemas.microsoft.com/office/drawing/2014/main" id="{3D6E6011-639B-6E43-987D-E4457C226A3F}"/>
              </a:ext>
            </a:extLst>
          </p:cNvPr>
          <p:cNvSpPr/>
          <p:nvPr/>
        </p:nvSpPr>
        <p:spPr bwMode="auto">
          <a:xfrm>
            <a:off x="3870689" y="10046730"/>
            <a:ext cx="685800" cy="63924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p:txBody>
      </p:sp>
      <p:sp>
        <p:nvSpPr>
          <p:cNvPr id="22" name="Down Arrow 21">
            <a:extLst>
              <a:ext uri="{FF2B5EF4-FFF2-40B4-BE49-F238E27FC236}">
                <a16:creationId xmlns:a16="http://schemas.microsoft.com/office/drawing/2014/main" id="{82855C11-9128-1440-8288-866D7ADACEF5}"/>
              </a:ext>
            </a:extLst>
          </p:cNvPr>
          <p:cNvSpPr/>
          <p:nvPr/>
        </p:nvSpPr>
        <p:spPr bwMode="auto">
          <a:xfrm rot="16200000">
            <a:off x="7894776" y="13328048"/>
            <a:ext cx="685800" cy="63924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p:txBody>
      </p:sp>
      <p:sp>
        <p:nvSpPr>
          <p:cNvPr id="23" name="Down Arrow 22">
            <a:extLst>
              <a:ext uri="{FF2B5EF4-FFF2-40B4-BE49-F238E27FC236}">
                <a16:creationId xmlns:a16="http://schemas.microsoft.com/office/drawing/2014/main" id="{7CC54961-6D90-B74A-9878-1E15F145FA28}"/>
              </a:ext>
            </a:extLst>
          </p:cNvPr>
          <p:cNvSpPr/>
          <p:nvPr/>
        </p:nvSpPr>
        <p:spPr bwMode="auto">
          <a:xfrm>
            <a:off x="28308300" y="13537724"/>
            <a:ext cx="685800" cy="63924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Arial" charset="0"/>
            </a:endParaRPr>
          </a:p>
        </p:txBody>
      </p:sp>
      <p:sp>
        <p:nvSpPr>
          <p:cNvPr id="24" name="Down Arrow 23">
            <a:extLst>
              <a:ext uri="{FF2B5EF4-FFF2-40B4-BE49-F238E27FC236}">
                <a16:creationId xmlns:a16="http://schemas.microsoft.com/office/drawing/2014/main" id="{9E46803D-1185-C74D-85C3-E5E38CEAEBF8}"/>
              </a:ext>
            </a:extLst>
          </p:cNvPr>
          <p:cNvSpPr/>
          <p:nvPr/>
        </p:nvSpPr>
        <p:spPr bwMode="auto">
          <a:xfrm>
            <a:off x="28408727" y="9767968"/>
            <a:ext cx="685800" cy="468970"/>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Arial" charset="0"/>
            </a:endParaRPr>
          </a:p>
        </p:txBody>
      </p:sp>
      <p:sp>
        <p:nvSpPr>
          <p:cNvPr id="26" name="Down Arrow 25">
            <a:extLst>
              <a:ext uri="{FF2B5EF4-FFF2-40B4-BE49-F238E27FC236}">
                <a16:creationId xmlns:a16="http://schemas.microsoft.com/office/drawing/2014/main" id="{5960D3A2-6439-AD40-8201-8F5BF42BB429}"/>
              </a:ext>
            </a:extLst>
          </p:cNvPr>
          <p:cNvSpPr/>
          <p:nvPr/>
        </p:nvSpPr>
        <p:spPr bwMode="auto">
          <a:xfrm rot="10800000">
            <a:off x="11506200" y="10310116"/>
            <a:ext cx="685800" cy="646197"/>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p:txBody>
      </p:sp>
      <p:sp>
        <p:nvSpPr>
          <p:cNvPr id="27" name="Down Arrow 26">
            <a:extLst>
              <a:ext uri="{FF2B5EF4-FFF2-40B4-BE49-F238E27FC236}">
                <a16:creationId xmlns:a16="http://schemas.microsoft.com/office/drawing/2014/main" id="{A4EF6A8C-CFB8-8B48-906A-342C777FD738}"/>
              </a:ext>
            </a:extLst>
          </p:cNvPr>
          <p:cNvSpPr/>
          <p:nvPr/>
        </p:nvSpPr>
        <p:spPr bwMode="auto">
          <a:xfrm rot="16200000">
            <a:off x="24379823" y="6247960"/>
            <a:ext cx="685800" cy="63924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a:ln>
                <a:noFill/>
              </a:ln>
              <a:solidFill>
                <a:schemeClr val="tx1"/>
              </a:solidFill>
              <a:effectLst/>
              <a:latin typeface="Arial" charset="0"/>
            </a:endParaRPr>
          </a:p>
        </p:txBody>
      </p:sp>
      <p:sp>
        <p:nvSpPr>
          <p:cNvPr id="30" name="Down Arrow 29">
            <a:extLst>
              <a:ext uri="{FF2B5EF4-FFF2-40B4-BE49-F238E27FC236}">
                <a16:creationId xmlns:a16="http://schemas.microsoft.com/office/drawing/2014/main" id="{96BA615E-2AD0-A74D-8133-9C2A33A74033}"/>
              </a:ext>
            </a:extLst>
          </p:cNvPr>
          <p:cNvSpPr/>
          <p:nvPr/>
        </p:nvSpPr>
        <p:spPr bwMode="auto">
          <a:xfrm rot="16200000">
            <a:off x="15979673" y="6247960"/>
            <a:ext cx="685800" cy="639248"/>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US" sz="3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08838BD-B2A8-B641-B082-AC03E7A4D2DA}"/>
              </a:ext>
            </a:extLst>
          </p:cNvPr>
          <p:cNvSpPr txBox="1"/>
          <p:nvPr/>
        </p:nvSpPr>
        <p:spPr>
          <a:xfrm>
            <a:off x="25125023" y="18605223"/>
            <a:ext cx="7217706" cy="954107"/>
          </a:xfrm>
          <a:prstGeom prst="rect">
            <a:avLst/>
          </a:prstGeom>
          <a:noFill/>
        </p:spPr>
        <p:txBody>
          <a:bodyPr wrap="square" rtlCol="0">
            <a:spAutoFit/>
          </a:bodyPr>
          <a:lstStyle>
            <a:defPPr>
              <a:defRPr kern="1200" smtId="4294967295"/>
            </a:defPPr>
          </a:lstStyle>
          <a:p>
            <a:r>
              <a:rPr lang="en-US" sz="2800" b="1" dirty="0">
                <a:solidFill>
                  <a:schemeClr val="bg1"/>
                </a:solidFill>
                <a:latin typeface="Times New Roman" panose="02020603050405020304" pitchFamily="18" charset="0"/>
                <a:ea typeface="Open Sans" panose="020B0606030504020204" pitchFamily="34" charset="0"/>
                <a:cs typeface="Times New Roman" panose="02020603050405020304" pitchFamily="18" charset="0"/>
              </a:rPr>
              <a:t>Don’t be afraid to seek advice from others but make sure you ask reliable people.</a:t>
            </a:r>
            <a:endParaRPr lang="en-US" sz="1600" b="1" dirty="0">
              <a:latin typeface="Times New Roman" panose="02020603050405020304" pitchFamily="18" charset="0"/>
              <a:ea typeface="Open Sans" panose="020B0606030504020204" pitchFamily="34" charset="0"/>
              <a:cs typeface="Times New Roman" panose="02020603050405020304" pitchFamily="18" charset="0"/>
            </a:endParaRPr>
          </a:p>
        </p:txBody>
      </p:sp>
      <p:sp>
        <p:nvSpPr>
          <p:cNvPr id="32" name="TextBox 31">
            <a:extLst>
              <a:ext uri="{FF2B5EF4-FFF2-40B4-BE49-F238E27FC236}">
                <a16:creationId xmlns:a16="http://schemas.microsoft.com/office/drawing/2014/main" id="{73C5092D-DAE2-3143-8785-5AD4D754A5C4}"/>
              </a:ext>
            </a:extLst>
          </p:cNvPr>
          <p:cNvSpPr txBox="1"/>
          <p:nvPr/>
        </p:nvSpPr>
        <p:spPr>
          <a:xfrm>
            <a:off x="12850347" y="18597181"/>
            <a:ext cx="7217706" cy="954107"/>
          </a:xfrm>
          <a:prstGeom prst="rect">
            <a:avLst/>
          </a:prstGeom>
          <a:noFill/>
        </p:spPr>
        <p:txBody>
          <a:bodyPr wrap="square" rtlCol="0">
            <a:spAutoFit/>
          </a:bodyPr>
          <a:lstStyle>
            <a:defPPr>
              <a:defRPr kern="1200" smtId="4294967295"/>
            </a:defPPr>
          </a:lstStyle>
          <a:p>
            <a:r>
              <a:rPr lang="en-US" sz="2800" b="1" dirty="0">
                <a:solidFill>
                  <a:schemeClr val="bg1"/>
                </a:solidFill>
                <a:latin typeface="Times New Roman" panose="02020603050405020304" pitchFamily="18" charset="0"/>
                <a:ea typeface="Open Sans" panose="020B0606030504020204" pitchFamily="34" charset="0"/>
                <a:cs typeface="Times New Roman" panose="02020603050405020304" pitchFamily="18" charset="0"/>
              </a:rPr>
              <a:t>Taking breaks is okay and can often help to reassess when stuck.</a:t>
            </a:r>
            <a:endParaRPr lang="en-US" sz="1600" b="1" dirty="0">
              <a:latin typeface="Times New Roman" panose="02020603050405020304" pitchFamily="18" charset="0"/>
              <a:ea typeface="Open Sans" panose="020B0606030504020204" pitchFamily="34" charset="0"/>
              <a:cs typeface="Times New Roman" panose="02020603050405020304" pitchFamily="18" charset="0"/>
            </a:endParaRPr>
          </a:p>
        </p:txBody>
      </p:sp>
      <p:sp>
        <p:nvSpPr>
          <p:cNvPr id="33" name="TextBox 32">
            <a:extLst>
              <a:ext uri="{FF2B5EF4-FFF2-40B4-BE49-F238E27FC236}">
                <a16:creationId xmlns:a16="http://schemas.microsoft.com/office/drawing/2014/main" id="{EB2FA6FC-8074-4549-AA3E-E6EE964829C4}"/>
              </a:ext>
            </a:extLst>
          </p:cNvPr>
          <p:cNvSpPr txBox="1"/>
          <p:nvPr/>
        </p:nvSpPr>
        <p:spPr>
          <a:xfrm>
            <a:off x="947636" y="18605223"/>
            <a:ext cx="7217706" cy="954107"/>
          </a:xfrm>
          <a:prstGeom prst="rect">
            <a:avLst/>
          </a:prstGeom>
          <a:noFill/>
        </p:spPr>
        <p:txBody>
          <a:bodyPr wrap="square" rtlCol="0">
            <a:spAutoFit/>
          </a:bodyPr>
          <a:lstStyle>
            <a:defPPr>
              <a:defRPr kern="1200" smtId="4294967295"/>
            </a:defPPr>
          </a:lstStyle>
          <a:p>
            <a:r>
              <a:rPr lang="en-US" sz="2800" b="1" dirty="0">
                <a:solidFill>
                  <a:schemeClr val="bg1"/>
                </a:solidFill>
                <a:latin typeface="Times New Roman" panose="02020603050405020304" pitchFamily="18" charset="0"/>
                <a:ea typeface="Open Sans" panose="020B0606030504020204" pitchFamily="34" charset="0"/>
                <a:cs typeface="Times New Roman" panose="02020603050405020304" pitchFamily="18" charset="0"/>
              </a:rPr>
              <a:t>Don’t forget to reference correctly to avoid plagiarism.</a:t>
            </a:r>
            <a:endParaRPr lang="en-US" sz="1600" b="1" dirty="0">
              <a:latin typeface="Times New Roman" panose="02020603050405020304" pitchFamily="18" charset="0"/>
              <a:ea typeface="Open Sans" panose="020B0606030504020204" pitchFamily="34" charset="0"/>
              <a:cs typeface="Times New Roman" panose="02020603050405020304" pitchFamily="18" charset="0"/>
            </a:endParaRPr>
          </a:p>
        </p:txBody>
      </p:sp>
      <p:graphicFrame>
        <p:nvGraphicFramePr>
          <p:cNvPr id="28" name="Diagram 27">
            <a:extLst>
              <a:ext uri="{FF2B5EF4-FFF2-40B4-BE49-F238E27FC236}">
                <a16:creationId xmlns:a16="http://schemas.microsoft.com/office/drawing/2014/main" id="{875D96D0-EDB4-E140-AD12-3A9C78AA0495}"/>
              </a:ext>
            </a:extLst>
          </p:cNvPr>
          <p:cNvGraphicFramePr/>
          <p:nvPr>
            <p:extLst>
              <p:ext uri="{D42A27DB-BD31-4B8C-83A1-F6EECF244321}">
                <p14:modId xmlns:p14="http://schemas.microsoft.com/office/powerpoint/2010/main" val="878424700"/>
              </p:ext>
            </p:extLst>
          </p:nvPr>
        </p:nvGraphicFramePr>
        <p:xfrm>
          <a:off x="8237676" y="4937876"/>
          <a:ext cx="89154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5.10.08"/>
  <p:tag name="AS_TITLE" val="Aspose.Slides for .NET 4.0"/>
  <p:tag name="AS_VERSION" val="15.8.1.0"/>
</p:tagLst>
</file>

<file path=ppt/theme/theme1.xml><?xml version="1.0" encoding="utf-8"?>
<a:theme xmlns:a="http://schemas.openxmlformats.org/drawingml/2006/main" name="Default Design">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tileRect/>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tileRect/>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tileRect/>
        </a:gradFill>
        <a:gradFill rotWithShape="1">
          <a:gsLst>
            <a:gs pos="0">
              <a:schemeClr val="phClr">
                <a:tint val="80000"/>
                <a:satMod val="300000"/>
              </a:schemeClr>
            </a:gs>
            <a:gs pos="100000">
              <a:schemeClr val="phClr">
                <a:shade val="30000"/>
                <a:satMod val="200000"/>
              </a:schemeClr>
            </a:gs>
          </a:gsLst>
          <a:path path="circle">
            <a:fillToRect l="50000" t="50000" r="50000" b="50000"/>
          </a:path>
          <a:tileRect/>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0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0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tileRect/>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tileRect/>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tileRect/>
        </a:gradFill>
        <a:gradFill rotWithShape="1">
          <a:gsLst>
            <a:gs pos="0">
              <a:schemeClr val="phClr">
                <a:tint val="80000"/>
                <a:satMod val="300000"/>
              </a:schemeClr>
            </a:gs>
            <a:gs pos="100000">
              <a:schemeClr val="phClr">
                <a:shade val="30000"/>
                <a:satMod val="20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692</TotalTime>
  <Words>1240</Words>
  <Application>Microsoft Macintosh PowerPoint</Application>
  <PresentationFormat>Custom</PresentationFormat>
  <Paragraphs>67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Gill Sans</vt:lpstr>
      <vt:lpstr>Times New Roman</vt:lpstr>
      <vt:lpstr>Default Design</vt:lpstr>
      <vt:lpstr>PowerPoint Presentation</vt:lpstr>
    </vt:vector>
  </TitlesOfParts>
  <Manager/>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Daniel Williams (1803016)</cp:lastModifiedBy>
  <cp:revision>80</cp:revision>
  <dcterms:modified xsi:type="dcterms:W3CDTF">2020-01-12T22:39:02Z</dcterms:modified>
  <cp:category>science research poster</cp:category>
</cp:coreProperties>
</file>