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70" r:id="rId5"/>
    <p:sldId id="271" r:id="rId6"/>
    <p:sldId id="272" r:id="rId7"/>
    <p:sldId id="273" r:id="rId8"/>
    <p:sldId id="274" r:id="rId9"/>
    <p:sldId id="275" r:id="rId10"/>
    <p:sldId id="259" r:id="rId11"/>
    <p:sldId id="260" r:id="rId12"/>
    <p:sldId id="261" r:id="rId13"/>
    <p:sldId id="262" r:id="rId14"/>
    <p:sldId id="263" r:id="rId15"/>
    <p:sldId id="264" r:id="rId16"/>
    <p:sldId id="265" r:id="rId17"/>
    <p:sldId id="266" r:id="rId18"/>
    <p:sldId id="267" r:id="rId19"/>
    <p:sldId id="268" r:id="rId20"/>
    <p:sldId id="269" r:id="rId21"/>
    <p:sldId id="276"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95321D58-6E1D-4998-9AEB-1E567F9AB0A9}">
          <p14:sldIdLst>
            <p14:sldId id="256"/>
          </p14:sldIdLst>
        </p14:section>
        <p14:section name="Untitled Section" id="{292069E5-8E50-4123-AE88-F32955F224EB}">
          <p14:sldIdLst>
            <p14:sldId id="257"/>
            <p14:sldId id="258"/>
            <p14:sldId id="270"/>
            <p14:sldId id="271"/>
            <p14:sldId id="272"/>
            <p14:sldId id="273"/>
            <p14:sldId id="274"/>
            <p14:sldId id="275"/>
            <p14:sldId id="259"/>
            <p14:sldId id="260"/>
            <p14:sldId id="261"/>
            <p14:sldId id="262"/>
            <p14:sldId id="263"/>
            <p14:sldId id="264"/>
            <p14:sldId id="265"/>
            <p14:sldId id="266"/>
            <p14:sldId id="267"/>
            <p14:sldId id="268"/>
            <p14:sldId id="269"/>
            <p14:sldId id="276"/>
          </p14:sldIdLst>
        </p14:section>
      </p14:section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8025" autoAdjust="0"/>
    <p:restoredTop sz="94660"/>
  </p:normalViewPr>
  <p:slideViewPr>
    <p:cSldViewPr snapToGrid="0">
      <p:cViewPr>
        <p:scale>
          <a:sx n="78" d="100"/>
          <a:sy n="78" d="100"/>
        </p:scale>
        <p:origin x="36"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s>
</file>

<file path=ppt/diagrams/_rels/data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ata2.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image" Target="../media/image6.png"/><Relationship Id="rId7" Type="http://schemas.openxmlformats.org/officeDocument/2006/relationships/image" Target="../media/image12.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1.svg"/><Relationship Id="rId5" Type="http://schemas.openxmlformats.org/officeDocument/2006/relationships/image" Target="../media/image10.png"/><Relationship Id="rId10" Type="http://schemas.openxmlformats.org/officeDocument/2006/relationships/image" Target="../media/image15.svg"/><Relationship Id="rId4" Type="http://schemas.openxmlformats.org/officeDocument/2006/relationships/image" Target="../media/image7.svg"/><Relationship Id="rId9" Type="http://schemas.openxmlformats.org/officeDocument/2006/relationships/image" Target="../media/image14.png"/></Relationships>
</file>

<file path=ppt/diagrams/_rels/data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7.svg"/><Relationship Id="rId1" Type="http://schemas.openxmlformats.org/officeDocument/2006/relationships/image" Target="../media/image6.png"/><Relationship Id="rId4" Type="http://schemas.openxmlformats.org/officeDocument/2006/relationships/image" Target="../media/image17.svg"/></Relationships>
</file>

<file path=ppt/diagrams/_rels/data8.xml.rels><?xml version="1.0" encoding="UTF-8" standalone="yes"?>
<Relationships xmlns="http://schemas.openxmlformats.org/package/2006/relationships"><Relationship Id="rId8" Type="http://schemas.openxmlformats.org/officeDocument/2006/relationships/image" Target="../media/image23.svg"/><Relationship Id="rId13" Type="http://schemas.openxmlformats.org/officeDocument/2006/relationships/image" Target="../media/image28.png"/><Relationship Id="rId3" Type="http://schemas.openxmlformats.org/officeDocument/2006/relationships/image" Target="../media/image6.png"/><Relationship Id="rId7" Type="http://schemas.openxmlformats.org/officeDocument/2006/relationships/image" Target="../media/image22.png"/><Relationship Id="rId12" Type="http://schemas.openxmlformats.org/officeDocument/2006/relationships/image" Target="../media/image27.svg"/><Relationship Id="rId2" Type="http://schemas.openxmlformats.org/officeDocument/2006/relationships/image" Target="../media/image19.svg"/><Relationship Id="rId1" Type="http://schemas.openxmlformats.org/officeDocument/2006/relationships/image" Target="../media/image18.png"/><Relationship Id="rId6" Type="http://schemas.openxmlformats.org/officeDocument/2006/relationships/image" Target="../media/image21.svg"/><Relationship Id="rId11" Type="http://schemas.openxmlformats.org/officeDocument/2006/relationships/image" Target="../media/image26.png"/><Relationship Id="rId5" Type="http://schemas.openxmlformats.org/officeDocument/2006/relationships/image" Target="../media/image20.png"/><Relationship Id="rId10" Type="http://schemas.openxmlformats.org/officeDocument/2006/relationships/image" Target="../media/image25.svg"/><Relationship Id="rId4" Type="http://schemas.openxmlformats.org/officeDocument/2006/relationships/image" Target="../media/image7.svg"/><Relationship Id="rId9" Type="http://schemas.openxmlformats.org/officeDocument/2006/relationships/image" Target="../media/image24.png"/><Relationship Id="rId14" Type="http://schemas.openxmlformats.org/officeDocument/2006/relationships/image" Target="../media/image29.svg"/></Relationships>
</file>

<file path=ppt/diagrams/_rels/data9.xml.rels><?xml version="1.0" encoding="UTF-8" standalone="yes"?>
<Relationships xmlns="http://schemas.openxmlformats.org/package/2006/relationships"><Relationship Id="rId8" Type="http://schemas.openxmlformats.org/officeDocument/2006/relationships/image" Target="../media/image37.svg"/><Relationship Id="rId3" Type="http://schemas.openxmlformats.org/officeDocument/2006/relationships/image" Target="../media/image32.png"/><Relationship Id="rId7" Type="http://schemas.openxmlformats.org/officeDocument/2006/relationships/image" Target="../media/image36.png"/><Relationship Id="rId2" Type="http://schemas.openxmlformats.org/officeDocument/2006/relationships/image" Target="../media/image31.svg"/><Relationship Id="rId1" Type="http://schemas.openxmlformats.org/officeDocument/2006/relationships/image" Target="../media/image30.png"/><Relationship Id="rId6" Type="http://schemas.openxmlformats.org/officeDocument/2006/relationships/image" Target="../media/image35.svg"/><Relationship Id="rId5" Type="http://schemas.openxmlformats.org/officeDocument/2006/relationships/image" Target="../media/image34.png"/><Relationship Id="rId4" Type="http://schemas.openxmlformats.org/officeDocument/2006/relationships/image" Target="../media/image33.svg"/></Relationships>
</file>

<file path=ppt/diagrams/_rels/data10.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image" Target="../media/image39.svg"/><Relationship Id="rId1" Type="http://schemas.openxmlformats.org/officeDocument/2006/relationships/image" Target="../media/image38.png"/><Relationship Id="rId6" Type="http://schemas.openxmlformats.org/officeDocument/2006/relationships/image" Target="../media/image43.svg"/><Relationship Id="rId5" Type="http://schemas.openxmlformats.org/officeDocument/2006/relationships/image" Target="../media/image42.png"/><Relationship Id="rId4" Type="http://schemas.openxmlformats.org/officeDocument/2006/relationships/image" Target="../media/image41.svg"/></Relationships>
</file>

<file path=ppt/diagrams/_rels/drawing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rawing2.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image" Target="../media/image6.png"/><Relationship Id="rId7" Type="http://schemas.openxmlformats.org/officeDocument/2006/relationships/image" Target="../media/image12.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1.svg"/><Relationship Id="rId5" Type="http://schemas.openxmlformats.org/officeDocument/2006/relationships/image" Target="../media/image10.png"/><Relationship Id="rId10" Type="http://schemas.openxmlformats.org/officeDocument/2006/relationships/image" Target="../media/image15.svg"/><Relationship Id="rId4" Type="http://schemas.openxmlformats.org/officeDocument/2006/relationships/image" Target="../media/image7.svg"/><Relationship Id="rId9" Type="http://schemas.openxmlformats.org/officeDocument/2006/relationships/image" Target="../media/image14.png"/></Relationships>
</file>

<file path=ppt/diagrams/_rels/drawing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7.svg"/><Relationship Id="rId1" Type="http://schemas.openxmlformats.org/officeDocument/2006/relationships/image" Target="../media/image6.png"/><Relationship Id="rId4" Type="http://schemas.openxmlformats.org/officeDocument/2006/relationships/image" Target="../media/image17.svg"/></Relationships>
</file>

<file path=ppt/diagrams/_rels/drawing8.xml.rels><?xml version="1.0" encoding="UTF-8" standalone="yes"?>
<Relationships xmlns="http://schemas.openxmlformats.org/package/2006/relationships"><Relationship Id="rId8" Type="http://schemas.openxmlformats.org/officeDocument/2006/relationships/image" Target="../media/image23.svg"/><Relationship Id="rId13" Type="http://schemas.openxmlformats.org/officeDocument/2006/relationships/image" Target="../media/image28.png"/><Relationship Id="rId3" Type="http://schemas.openxmlformats.org/officeDocument/2006/relationships/image" Target="../media/image6.png"/><Relationship Id="rId7" Type="http://schemas.openxmlformats.org/officeDocument/2006/relationships/image" Target="../media/image22.png"/><Relationship Id="rId12" Type="http://schemas.openxmlformats.org/officeDocument/2006/relationships/image" Target="../media/image27.svg"/><Relationship Id="rId2" Type="http://schemas.openxmlformats.org/officeDocument/2006/relationships/image" Target="../media/image19.svg"/><Relationship Id="rId1" Type="http://schemas.openxmlformats.org/officeDocument/2006/relationships/image" Target="../media/image18.png"/><Relationship Id="rId6" Type="http://schemas.openxmlformats.org/officeDocument/2006/relationships/image" Target="../media/image21.svg"/><Relationship Id="rId11" Type="http://schemas.openxmlformats.org/officeDocument/2006/relationships/image" Target="../media/image26.png"/><Relationship Id="rId5" Type="http://schemas.openxmlformats.org/officeDocument/2006/relationships/image" Target="../media/image20.png"/><Relationship Id="rId10" Type="http://schemas.openxmlformats.org/officeDocument/2006/relationships/image" Target="../media/image25.svg"/><Relationship Id="rId4" Type="http://schemas.openxmlformats.org/officeDocument/2006/relationships/image" Target="../media/image7.svg"/><Relationship Id="rId9" Type="http://schemas.openxmlformats.org/officeDocument/2006/relationships/image" Target="../media/image24.png"/><Relationship Id="rId14" Type="http://schemas.openxmlformats.org/officeDocument/2006/relationships/image" Target="../media/image29.svg"/></Relationships>
</file>

<file path=ppt/diagrams/_rels/drawing9.xml.rels><?xml version="1.0" encoding="UTF-8" standalone="yes"?>
<Relationships xmlns="http://schemas.openxmlformats.org/package/2006/relationships"><Relationship Id="rId8" Type="http://schemas.openxmlformats.org/officeDocument/2006/relationships/image" Target="../media/image37.svg"/><Relationship Id="rId3" Type="http://schemas.openxmlformats.org/officeDocument/2006/relationships/image" Target="../media/image32.png"/><Relationship Id="rId7" Type="http://schemas.openxmlformats.org/officeDocument/2006/relationships/image" Target="../media/image36.png"/><Relationship Id="rId2" Type="http://schemas.openxmlformats.org/officeDocument/2006/relationships/image" Target="../media/image31.svg"/><Relationship Id="rId1" Type="http://schemas.openxmlformats.org/officeDocument/2006/relationships/image" Target="../media/image30.png"/><Relationship Id="rId6" Type="http://schemas.openxmlformats.org/officeDocument/2006/relationships/image" Target="../media/image35.svg"/><Relationship Id="rId5" Type="http://schemas.openxmlformats.org/officeDocument/2006/relationships/image" Target="../media/image34.png"/><Relationship Id="rId4" Type="http://schemas.openxmlformats.org/officeDocument/2006/relationships/image" Target="../media/image33.svg"/></Relationships>
</file>

<file path=ppt/diagrams/_rels/drawing10.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image" Target="../media/image39.svg"/><Relationship Id="rId1" Type="http://schemas.openxmlformats.org/officeDocument/2006/relationships/image" Target="../media/image38.png"/><Relationship Id="rId6" Type="http://schemas.openxmlformats.org/officeDocument/2006/relationships/image" Target="../media/image43.svg"/><Relationship Id="rId5" Type="http://schemas.openxmlformats.org/officeDocument/2006/relationships/image" Target="../media/image42.png"/><Relationship Id="rId4" Type="http://schemas.openxmlformats.org/officeDocument/2006/relationships/image" Target="../media/image41.sv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colored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accent2">
        <a:alpha val="0"/>
      </a:schemeClr>
    </dgm:fillClrLst>
    <dgm:linClrLst meth="repeat">
      <a:schemeClr val="accent2">
        <a:alpha val="0"/>
      </a:schemeClr>
    </dgm:linClrLst>
    <dgm:effectClrLst/>
    <dgm:txLinClrLst/>
    <dgm:txFillClrLst meth="repeat">
      <a:schemeClr val="accent2"/>
      <a:schemeClr val="accent3"/>
      <a:schemeClr val="accent4"/>
      <a:schemeClr val="accent5"/>
      <a:schemeClr val="accent6"/>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18/5/colors/Iconchunking_colored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accent2">
        <a:alpha val="0"/>
      </a:schemeClr>
    </dgm:fillClrLst>
    <dgm:linClrLst meth="repeat">
      <a:schemeClr val="accent2">
        <a:alpha val="0"/>
      </a:schemeClr>
    </dgm:linClrLst>
    <dgm:effectClrLst/>
    <dgm:txLinClrLst/>
    <dgm:txFillClrLst meth="repeat">
      <a:schemeClr val="accent2"/>
      <a:schemeClr val="accent3"/>
      <a:schemeClr val="accent4"/>
      <a:schemeClr val="accent5"/>
      <a:schemeClr val="accent6"/>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7BB8378-6F22-4368-9BBF-EDB35200A152}"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2AD303D0-6B96-4CE7-920F-28C13905434A}">
      <dgm:prSet/>
      <dgm:spPr/>
      <dgm:t>
        <a:bodyPr/>
        <a:lstStyle/>
        <a:p>
          <a:r>
            <a:rPr lang="en-GB"/>
            <a:t>In my role as a healthcare assistant (HCA) working in a residential care home, I regularly support individuals living with dementia. Dementia affects memory, communication, and behaviour, and over time individuals become increasingly dependent on others for their daily needs.</a:t>
          </a:r>
          <a:endParaRPr lang="en-US"/>
        </a:p>
      </dgm:t>
    </dgm:pt>
    <dgm:pt modelId="{0F915B2E-582F-4ADE-83A4-82D87A9AA430}" type="parTrans" cxnId="{32260746-3E5A-4554-9F48-3CDCBF84B7EC}">
      <dgm:prSet/>
      <dgm:spPr/>
      <dgm:t>
        <a:bodyPr/>
        <a:lstStyle/>
        <a:p>
          <a:endParaRPr lang="en-US"/>
        </a:p>
      </dgm:t>
    </dgm:pt>
    <dgm:pt modelId="{26051227-8B51-4F8E-A5D5-FA1E8A5FB136}" type="sibTrans" cxnId="{32260746-3E5A-4554-9F48-3CDCBF84B7EC}">
      <dgm:prSet/>
      <dgm:spPr/>
      <dgm:t>
        <a:bodyPr/>
        <a:lstStyle/>
        <a:p>
          <a:endParaRPr lang="en-US"/>
        </a:p>
      </dgm:t>
    </dgm:pt>
    <dgm:pt modelId="{6366BBE8-F61E-4806-898C-81B31EA550B2}">
      <dgm:prSet/>
      <dgm:spPr/>
      <dgm:t>
        <a:bodyPr/>
        <a:lstStyle/>
        <a:p>
          <a:r>
            <a:rPr lang="en-GB"/>
            <a:t>Working in a care home environment has given me the opportunity to build ongoing relationships with residents, which I have found is very different compared to short-term care settings. I have realised that dementia care is not just about completing tasks such as washing or feeding, but about understanding the person and responding to their individual needs.</a:t>
          </a:r>
          <a:endParaRPr lang="en-US"/>
        </a:p>
      </dgm:t>
    </dgm:pt>
    <dgm:pt modelId="{8E502AF2-AA78-4F3C-A7AD-4385D02B76F6}" type="parTrans" cxnId="{3E6C7E3A-4923-4943-A391-1084C9CE07C6}">
      <dgm:prSet/>
      <dgm:spPr/>
      <dgm:t>
        <a:bodyPr/>
        <a:lstStyle/>
        <a:p>
          <a:endParaRPr lang="en-US"/>
        </a:p>
      </dgm:t>
    </dgm:pt>
    <dgm:pt modelId="{80BC9F23-A6AB-4C2B-BFF5-5AD73360A24D}" type="sibTrans" cxnId="{3E6C7E3A-4923-4943-A391-1084C9CE07C6}">
      <dgm:prSet/>
      <dgm:spPr/>
      <dgm:t>
        <a:bodyPr/>
        <a:lstStyle/>
        <a:p>
          <a:endParaRPr lang="en-US"/>
        </a:p>
      </dgm:t>
    </dgm:pt>
    <dgm:pt modelId="{8C8DAB01-6AFF-4834-8A20-4D0AA6D24BE1}">
      <dgm:prSet/>
      <dgm:spPr/>
      <dgm:t>
        <a:bodyPr/>
        <a:lstStyle/>
        <a:p>
          <a:r>
            <a:rPr lang="en-GB"/>
            <a:t>This study explores my role as an HCA in dementia care, using my own experiences alongside research and UK guidelines. It focuses on challenges I have faced, particularly around communication and behaviour, and how person-centred care can improve outcomes for residents.</a:t>
          </a:r>
          <a:endParaRPr lang="en-US"/>
        </a:p>
      </dgm:t>
    </dgm:pt>
    <dgm:pt modelId="{E21FFB1B-0457-4B69-86FA-FC5BF8EB6967}" type="parTrans" cxnId="{DD3692BC-84AE-4433-B373-750EC523638D}">
      <dgm:prSet/>
      <dgm:spPr/>
      <dgm:t>
        <a:bodyPr/>
        <a:lstStyle/>
        <a:p>
          <a:endParaRPr lang="en-US"/>
        </a:p>
      </dgm:t>
    </dgm:pt>
    <dgm:pt modelId="{538AEE9C-EF69-48C5-B8D4-D17B12CFF497}" type="sibTrans" cxnId="{DD3692BC-84AE-4433-B373-750EC523638D}">
      <dgm:prSet/>
      <dgm:spPr/>
      <dgm:t>
        <a:bodyPr/>
        <a:lstStyle/>
        <a:p>
          <a:endParaRPr lang="en-US"/>
        </a:p>
      </dgm:t>
    </dgm:pt>
    <dgm:pt modelId="{5EA61120-D0B3-4405-88F4-056F3133EC5E}" type="pres">
      <dgm:prSet presAssocID="{97BB8378-6F22-4368-9BBF-EDB35200A152}" presName="root" presStyleCnt="0">
        <dgm:presLayoutVars>
          <dgm:dir/>
          <dgm:resizeHandles val="exact"/>
        </dgm:presLayoutVars>
      </dgm:prSet>
      <dgm:spPr/>
    </dgm:pt>
    <dgm:pt modelId="{525A861A-0518-4D9C-B994-D7048FD255C5}" type="pres">
      <dgm:prSet presAssocID="{2AD303D0-6B96-4CE7-920F-28C13905434A}" presName="compNode" presStyleCnt="0"/>
      <dgm:spPr/>
    </dgm:pt>
    <dgm:pt modelId="{41C9C5B4-E406-4038-B1F9-35154B135CC6}" type="pres">
      <dgm:prSet presAssocID="{2AD303D0-6B96-4CE7-920F-28C13905434A}" presName="bgRect" presStyleLbl="bgShp" presStyleIdx="0" presStyleCnt="3"/>
      <dgm:spPr/>
    </dgm:pt>
    <dgm:pt modelId="{59139BD1-E52D-4605-903F-927390E4118E}" type="pres">
      <dgm:prSet presAssocID="{2AD303D0-6B96-4CE7-920F-28C13905434A}"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octor"/>
        </a:ext>
      </dgm:extLst>
    </dgm:pt>
    <dgm:pt modelId="{8FF78759-BCC0-4305-8F70-5945F2DA3E18}" type="pres">
      <dgm:prSet presAssocID="{2AD303D0-6B96-4CE7-920F-28C13905434A}" presName="spaceRect" presStyleCnt="0"/>
      <dgm:spPr/>
    </dgm:pt>
    <dgm:pt modelId="{903772A3-9B4D-4512-BD4B-0D9316414940}" type="pres">
      <dgm:prSet presAssocID="{2AD303D0-6B96-4CE7-920F-28C13905434A}" presName="parTx" presStyleLbl="revTx" presStyleIdx="0" presStyleCnt="3">
        <dgm:presLayoutVars>
          <dgm:chMax val="0"/>
          <dgm:chPref val="0"/>
        </dgm:presLayoutVars>
      </dgm:prSet>
      <dgm:spPr/>
    </dgm:pt>
    <dgm:pt modelId="{7339E438-AEFF-4D3C-A67B-759F04CFA5CF}" type="pres">
      <dgm:prSet presAssocID="{26051227-8B51-4F8E-A5D5-FA1E8A5FB136}" presName="sibTrans" presStyleCnt="0"/>
      <dgm:spPr/>
    </dgm:pt>
    <dgm:pt modelId="{27E297C0-E213-4372-AF40-DD2683950752}" type="pres">
      <dgm:prSet presAssocID="{6366BBE8-F61E-4806-898C-81B31EA550B2}" presName="compNode" presStyleCnt="0"/>
      <dgm:spPr/>
    </dgm:pt>
    <dgm:pt modelId="{B2B71C6D-36FC-478B-9E68-1FD443C5F785}" type="pres">
      <dgm:prSet presAssocID="{6366BBE8-F61E-4806-898C-81B31EA550B2}" presName="bgRect" presStyleLbl="bgShp" presStyleIdx="1" presStyleCnt="3"/>
      <dgm:spPr/>
    </dgm:pt>
    <dgm:pt modelId="{B825032B-034D-4229-A4EC-9C1CF6EC29DA}" type="pres">
      <dgm:prSet presAssocID="{6366BBE8-F61E-4806-898C-81B31EA550B2}"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uburban scene"/>
        </a:ext>
      </dgm:extLst>
    </dgm:pt>
    <dgm:pt modelId="{86A568D9-3B0D-4C11-A4E2-8337B5C59CA4}" type="pres">
      <dgm:prSet presAssocID="{6366BBE8-F61E-4806-898C-81B31EA550B2}" presName="spaceRect" presStyleCnt="0"/>
      <dgm:spPr/>
    </dgm:pt>
    <dgm:pt modelId="{D65FAF87-A471-44CA-92C0-735081EA3EF4}" type="pres">
      <dgm:prSet presAssocID="{6366BBE8-F61E-4806-898C-81B31EA550B2}" presName="parTx" presStyleLbl="revTx" presStyleIdx="1" presStyleCnt="3">
        <dgm:presLayoutVars>
          <dgm:chMax val="0"/>
          <dgm:chPref val="0"/>
        </dgm:presLayoutVars>
      </dgm:prSet>
      <dgm:spPr/>
    </dgm:pt>
    <dgm:pt modelId="{4196B7F3-B601-4D17-8532-8577DB7874FB}" type="pres">
      <dgm:prSet presAssocID="{80BC9F23-A6AB-4C2B-BFF5-5AD73360A24D}" presName="sibTrans" presStyleCnt="0"/>
      <dgm:spPr/>
    </dgm:pt>
    <dgm:pt modelId="{896B5E48-8A69-4477-9E56-48488123AEDE}" type="pres">
      <dgm:prSet presAssocID="{8C8DAB01-6AFF-4834-8A20-4D0AA6D24BE1}" presName="compNode" presStyleCnt="0"/>
      <dgm:spPr/>
    </dgm:pt>
    <dgm:pt modelId="{BA49BD74-7E3C-4D45-823D-3843C97BD63F}" type="pres">
      <dgm:prSet presAssocID="{8C8DAB01-6AFF-4834-8A20-4D0AA6D24BE1}" presName="bgRect" presStyleLbl="bgShp" presStyleIdx="2" presStyleCnt="3"/>
      <dgm:spPr/>
    </dgm:pt>
    <dgm:pt modelId="{8C7ED8CD-3C5F-419B-BD70-1C25466BCD2F}" type="pres">
      <dgm:prSet presAssocID="{8C8DAB01-6AFF-4834-8A20-4D0AA6D24BE1}"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rain in head"/>
        </a:ext>
      </dgm:extLst>
    </dgm:pt>
    <dgm:pt modelId="{E3C6AE60-8758-44BF-A7F2-DA084384CFC7}" type="pres">
      <dgm:prSet presAssocID="{8C8DAB01-6AFF-4834-8A20-4D0AA6D24BE1}" presName="spaceRect" presStyleCnt="0"/>
      <dgm:spPr/>
    </dgm:pt>
    <dgm:pt modelId="{C2DE4198-86BA-4D89-87D6-5B3AD9DFBAFC}" type="pres">
      <dgm:prSet presAssocID="{8C8DAB01-6AFF-4834-8A20-4D0AA6D24BE1}" presName="parTx" presStyleLbl="revTx" presStyleIdx="2" presStyleCnt="3">
        <dgm:presLayoutVars>
          <dgm:chMax val="0"/>
          <dgm:chPref val="0"/>
        </dgm:presLayoutVars>
      </dgm:prSet>
      <dgm:spPr/>
    </dgm:pt>
  </dgm:ptLst>
  <dgm:cxnLst>
    <dgm:cxn modelId="{3E6C7E3A-4923-4943-A391-1084C9CE07C6}" srcId="{97BB8378-6F22-4368-9BBF-EDB35200A152}" destId="{6366BBE8-F61E-4806-898C-81B31EA550B2}" srcOrd="1" destOrd="0" parTransId="{8E502AF2-AA78-4F3C-A7AD-4385D02B76F6}" sibTransId="{80BC9F23-A6AB-4C2B-BFF5-5AD73360A24D}"/>
    <dgm:cxn modelId="{32260746-3E5A-4554-9F48-3CDCBF84B7EC}" srcId="{97BB8378-6F22-4368-9BBF-EDB35200A152}" destId="{2AD303D0-6B96-4CE7-920F-28C13905434A}" srcOrd="0" destOrd="0" parTransId="{0F915B2E-582F-4ADE-83A4-82D87A9AA430}" sibTransId="{26051227-8B51-4F8E-A5D5-FA1E8A5FB136}"/>
    <dgm:cxn modelId="{E20DE173-3F58-40EE-8600-E8313C1321CB}" type="presOf" srcId="{6366BBE8-F61E-4806-898C-81B31EA550B2}" destId="{D65FAF87-A471-44CA-92C0-735081EA3EF4}" srcOrd="0" destOrd="0" presId="urn:microsoft.com/office/officeart/2018/2/layout/IconVerticalSolidList"/>
    <dgm:cxn modelId="{17865798-FE59-47C6-97D5-21A7A386C4B9}" type="presOf" srcId="{8C8DAB01-6AFF-4834-8A20-4D0AA6D24BE1}" destId="{C2DE4198-86BA-4D89-87D6-5B3AD9DFBAFC}" srcOrd="0" destOrd="0" presId="urn:microsoft.com/office/officeart/2018/2/layout/IconVerticalSolidList"/>
    <dgm:cxn modelId="{C95703B5-030A-4F8A-A781-A4EC49B063AA}" type="presOf" srcId="{97BB8378-6F22-4368-9BBF-EDB35200A152}" destId="{5EA61120-D0B3-4405-88F4-056F3133EC5E}" srcOrd="0" destOrd="0" presId="urn:microsoft.com/office/officeart/2018/2/layout/IconVerticalSolidList"/>
    <dgm:cxn modelId="{DD3692BC-84AE-4433-B373-750EC523638D}" srcId="{97BB8378-6F22-4368-9BBF-EDB35200A152}" destId="{8C8DAB01-6AFF-4834-8A20-4D0AA6D24BE1}" srcOrd="2" destOrd="0" parTransId="{E21FFB1B-0457-4B69-86FA-FC5BF8EB6967}" sibTransId="{538AEE9C-EF69-48C5-B8D4-D17B12CFF497}"/>
    <dgm:cxn modelId="{51FCEDCF-982E-4ADF-A006-AEDDFE9112C1}" type="presOf" srcId="{2AD303D0-6B96-4CE7-920F-28C13905434A}" destId="{903772A3-9B4D-4512-BD4B-0D9316414940}" srcOrd="0" destOrd="0" presId="urn:microsoft.com/office/officeart/2018/2/layout/IconVerticalSolidList"/>
    <dgm:cxn modelId="{6B7D0B26-89F5-4079-9F45-BDAE27319E8C}" type="presParOf" srcId="{5EA61120-D0B3-4405-88F4-056F3133EC5E}" destId="{525A861A-0518-4D9C-B994-D7048FD255C5}" srcOrd="0" destOrd="0" presId="urn:microsoft.com/office/officeart/2018/2/layout/IconVerticalSolidList"/>
    <dgm:cxn modelId="{6F8AEAB7-9B6C-4DCC-AD89-5CED52DADBA8}" type="presParOf" srcId="{525A861A-0518-4D9C-B994-D7048FD255C5}" destId="{41C9C5B4-E406-4038-B1F9-35154B135CC6}" srcOrd="0" destOrd="0" presId="urn:microsoft.com/office/officeart/2018/2/layout/IconVerticalSolidList"/>
    <dgm:cxn modelId="{CDED5F9B-2397-42D2-AEE5-EC625DB5232D}" type="presParOf" srcId="{525A861A-0518-4D9C-B994-D7048FD255C5}" destId="{59139BD1-E52D-4605-903F-927390E4118E}" srcOrd="1" destOrd="0" presId="urn:microsoft.com/office/officeart/2018/2/layout/IconVerticalSolidList"/>
    <dgm:cxn modelId="{9E00B861-87CA-4479-B033-1E5F905FE95C}" type="presParOf" srcId="{525A861A-0518-4D9C-B994-D7048FD255C5}" destId="{8FF78759-BCC0-4305-8F70-5945F2DA3E18}" srcOrd="2" destOrd="0" presId="urn:microsoft.com/office/officeart/2018/2/layout/IconVerticalSolidList"/>
    <dgm:cxn modelId="{C4F65BB6-C20E-48BC-9006-815CB1CF665F}" type="presParOf" srcId="{525A861A-0518-4D9C-B994-D7048FD255C5}" destId="{903772A3-9B4D-4512-BD4B-0D9316414940}" srcOrd="3" destOrd="0" presId="urn:microsoft.com/office/officeart/2018/2/layout/IconVerticalSolidList"/>
    <dgm:cxn modelId="{843B57D3-4E04-4032-A38B-9C6403DB3588}" type="presParOf" srcId="{5EA61120-D0B3-4405-88F4-056F3133EC5E}" destId="{7339E438-AEFF-4D3C-A67B-759F04CFA5CF}" srcOrd="1" destOrd="0" presId="urn:microsoft.com/office/officeart/2018/2/layout/IconVerticalSolidList"/>
    <dgm:cxn modelId="{6F29EC35-9E49-4290-BC8E-819AA061E4A0}" type="presParOf" srcId="{5EA61120-D0B3-4405-88F4-056F3133EC5E}" destId="{27E297C0-E213-4372-AF40-DD2683950752}" srcOrd="2" destOrd="0" presId="urn:microsoft.com/office/officeart/2018/2/layout/IconVerticalSolidList"/>
    <dgm:cxn modelId="{475528D3-0F21-44A8-B5BC-10E646CECA5E}" type="presParOf" srcId="{27E297C0-E213-4372-AF40-DD2683950752}" destId="{B2B71C6D-36FC-478B-9E68-1FD443C5F785}" srcOrd="0" destOrd="0" presId="urn:microsoft.com/office/officeart/2018/2/layout/IconVerticalSolidList"/>
    <dgm:cxn modelId="{FBA5811C-FFBE-4145-A833-86816431CE9B}" type="presParOf" srcId="{27E297C0-E213-4372-AF40-DD2683950752}" destId="{B825032B-034D-4229-A4EC-9C1CF6EC29DA}" srcOrd="1" destOrd="0" presId="urn:microsoft.com/office/officeart/2018/2/layout/IconVerticalSolidList"/>
    <dgm:cxn modelId="{6D09EF35-56DE-44D6-8E50-CED904D31FDD}" type="presParOf" srcId="{27E297C0-E213-4372-AF40-DD2683950752}" destId="{86A568D9-3B0D-4C11-A4E2-8337B5C59CA4}" srcOrd="2" destOrd="0" presId="urn:microsoft.com/office/officeart/2018/2/layout/IconVerticalSolidList"/>
    <dgm:cxn modelId="{0FA36AC3-0D44-41AD-B6F2-2AF6FC2A3A55}" type="presParOf" srcId="{27E297C0-E213-4372-AF40-DD2683950752}" destId="{D65FAF87-A471-44CA-92C0-735081EA3EF4}" srcOrd="3" destOrd="0" presId="urn:microsoft.com/office/officeart/2018/2/layout/IconVerticalSolidList"/>
    <dgm:cxn modelId="{9B955F01-753D-4539-834A-4F5462595C2D}" type="presParOf" srcId="{5EA61120-D0B3-4405-88F4-056F3133EC5E}" destId="{4196B7F3-B601-4D17-8532-8577DB7874FB}" srcOrd="3" destOrd="0" presId="urn:microsoft.com/office/officeart/2018/2/layout/IconVerticalSolidList"/>
    <dgm:cxn modelId="{3502E5D6-CB1C-45DC-9840-299FFF078115}" type="presParOf" srcId="{5EA61120-D0B3-4405-88F4-056F3133EC5E}" destId="{896B5E48-8A69-4477-9E56-48488123AEDE}" srcOrd="4" destOrd="0" presId="urn:microsoft.com/office/officeart/2018/2/layout/IconVerticalSolidList"/>
    <dgm:cxn modelId="{EBD1A0AD-5CCC-4609-AFB3-9A541C37260F}" type="presParOf" srcId="{896B5E48-8A69-4477-9E56-48488123AEDE}" destId="{BA49BD74-7E3C-4D45-823D-3843C97BD63F}" srcOrd="0" destOrd="0" presId="urn:microsoft.com/office/officeart/2018/2/layout/IconVerticalSolidList"/>
    <dgm:cxn modelId="{AB10EE49-6079-4EA7-93C6-C2615650F8A7}" type="presParOf" srcId="{896B5E48-8A69-4477-9E56-48488123AEDE}" destId="{8C7ED8CD-3C5F-419B-BD70-1C25466BCD2F}" srcOrd="1" destOrd="0" presId="urn:microsoft.com/office/officeart/2018/2/layout/IconVerticalSolidList"/>
    <dgm:cxn modelId="{24DAF861-5720-489B-9A4C-C3E7900A6A7A}" type="presParOf" srcId="{896B5E48-8A69-4477-9E56-48488123AEDE}" destId="{E3C6AE60-8758-44BF-A7F2-DA084384CFC7}" srcOrd="2" destOrd="0" presId="urn:microsoft.com/office/officeart/2018/2/layout/IconVerticalSolidList"/>
    <dgm:cxn modelId="{114050C0-7EEC-4ADD-AE78-38A8C031CD12}" type="presParOf" srcId="{896B5E48-8A69-4477-9E56-48488123AEDE}" destId="{C2DE4198-86BA-4D89-87D6-5B3AD9DFBAFC}"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F87DF10-C69F-4C6E-8292-B810FBE74983}"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040EE5D4-1EC6-4CA3-81FE-CC35476DB6D4}">
      <dgm:prSet/>
      <dgm:spPr/>
      <dgm:t>
        <a:bodyPr/>
        <a:lstStyle/>
        <a:p>
          <a:r>
            <a:rPr lang="en-GB"/>
            <a:t>Overall, using the CRAAP test helped me to select sources that are:</a:t>
          </a:r>
          <a:endParaRPr lang="en-US"/>
        </a:p>
      </dgm:t>
    </dgm:pt>
    <dgm:pt modelId="{9B800592-B3AC-4178-A095-9A95CF235163}" type="parTrans" cxnId="{E7E6BFF5-0BF7-4959-B90A-AE935A9EAE91}">
      <dgm:prSet/>
      <dgm:spPr/>
      <dgm:t>
        <a:bodyPr/>
        <a:lstStyle/>
        <a:p>
          <a:endParaRPr lang="en-US"/>
        </a:p>
      </dgm:t>
    </dgm:pt>
    <dgm:pt modelId="{ACEF0B59-E2A0-4280-AFAF-E88A8C70EB36}" type="sibTrans" cxnId="{E7E6BFF5-0BF7-4959-B90A-AE935A9EAE91}">
      <dgm:prSet/>
      <dgm:spPr/>
      <dgm:t>
        <a:bodyPr/>
        <a:lstStyle/>
        <a:p>
          <a:endParaRPr lang="en-US"/>
        </a:p>
      </dgm:t>
    </dgm:pt>
    <dgm:pt modelId="{EB390EBC-CB40-45E1-88FD-55280F49A4B9}">
      <dgm:prSet/>
      <dgm:spPr/>
      <dgm:t>
        <a:bodyPr/>
        <a:lstStyle/>
        <a:p>
          <a:r>
            <a:rPr lang="en-GB"/>
            <a:t>1.Up to date and relevant to dementia care </a:t>
          </a:r>
          <a:endParaRPr lang="en-US"/>
        </a:p>
      </dgm:t>
    </dgm:pt>
    <dgm:pt modelId="{C0AC78AF-12BB-4233-8FBB-A1F36054EA7A}" type="parTrans" cxnId="{773CA1FF-083E-4165-AF74-C6440E6C28C5}">
      <dgm:prSet/>
      <dgm:spPr/>
      <dgm:t>
        <a:bodyPr/>
        <a:lstStyle/>
        <a:p>
          <a:endParaRPr lang="en-US"/>
        </a:p>
      </dgm:t>
    </dgm:pt>
    <dgm:pt modelId="{29246425-82F2-4538-93CD-E52F125EA9EA}" type="sibTrans" cxnId="{773CA1FF-083E-4165-AF74-C6440E6C28C5}">
      <dgm:prSet/>
      <dgm:spPr/>
      <dgm:t>
        <a:bodyPr/>
        <a:lstStyle/>
        <a:p>
          <a:endParaRPr lang="en-US"/>
        </a:p>
      </dgm:t>
    </dgm:pt>
    <dgm:pt modelId="{BFCB6C49-A04D-421D-89B0-903C71BD0B73}">
      <dgm:prSet/>
      <dgm:spPr/>
      <dgm:t>
        <a:bodyPr/>
        <a:lstStyle/>
        <a:p>
          <a:r>
            <a:rPr lang="en-GB"/>
            <a:t>2.Written by credible authors and organisations </a:t>
          </a:r>
          <a:endParaRPr lang="en-US"/>
        </a:p>
      </dgm:t>
    </dgm:pt>
    <dgm:pt modelId="{E12E56CD-9F86-4966-8F68-C4F59A84878D}" type="parTrans" cxnId="{6199727F-4FF6-4E40-AF69-6765E6871A4C}">
      <dgm:prSet/>
      <dgm:spPr/>
      <dgm:t>
        <a:bodyPr/>
        <a:lstStyle/>
        <a:p>
          <a:endParaRPr lang="en-US"/>
        </a:p>
      </dgm:t>
    </dgm:pt>
    <dgm:pt modelId="{BE15B0F5-0702-4EFD-B793-57D9711DEAB7}" type="sibTrans" cxnId="{6199727F-4FF6-4E40-AF69-6765E6871A4C}">
      <dgm:prSet/>
      <dgm:spPr/>
      <dgm:t>
        <a:bodyPr/>
        <a:lstStyle/>
        <a:p>
          <a:endParaRPr lang="en-US"/>
        </a:p>
      </dgm:t>
    </dgm:pt>
    <dgm:pt modelId="{03ED9A42-426E-415A-B211-72147EA58774}">
      <dgm:prSet/>
      <dgm:spPr/>
      <dgm:t>
        <a:bodyPr/>
        <a:lstStyle/>
        <a:p>
          <a:r>
            <a:rPr lang="en-GB"/>
            <a:t>3.Supported by evidence and consistent with practice </a:t>
          </a:r>
          <a:endParaRPr lang="en-US"/>
        </a:p>
      </dgm:t>
    </dgm:pt>
    <dgm:pt modelId="{085AB635-F804-49E9-9527-FF5A42BAE9A1}" type="parTrans" cxnId="{19A62CC2-A4FF-434D-B032-F8274BC16FFB}">
      <dgm:prSet/>
      <dgm:spPr/>
      <dgm:t>
        <a:bodyPr/>
        <a:lstStyle/>
        <a:p>
          <a:endParaRPr lang="en-US"/>
        </a:p>
      </dgm:t>
    </dgm:pt>
    <dgm:pt modelId="{B3CC60D7-4EFC-42E2-A892-0D3525688937}" type="sibTrans" cxnId="{19A62CC2-A4FF-434D-B032-F8274BC16FFB}">
      <dgm:prSet/>
      <dgm:spPr/>
      <dgm:t>
        <a:bodyPr/>
        <a:lstStyle/>
        <a:p>
          <a:endParaRPr lang="en-US"/>
        </a:p>
      </dgm:t>
    </dgm:pt>
    <dgm:pt modelId="{396369F2-C232-477E-A7C0-854AA0EC2ACE}">
      <dgm:prSet/>
      <dgm:spPr/>
      <dgm:t>
        <a:bodyPr/>
        <a:lstStyle/>
        <a:p>
          <a:r>
            <a:rPr lang="en-GB"/>
            <a:t>4.This process has improved the quality and reliability of my research, as well as my understanding of how to critically evaluate information in healthcare.</a:t>
          </a:r>
          <a:endParaRPr lang="en-US"/>
        </a:p>
      </dgm:t>
    </dgm:pt>
    <dgm:pt modelId="{F65F87F5-7266-420C-9DFA-DB147C18DBF3}" type="parTrans" cxnId="{0633D0CD-111A-4A2F-984C-9525CA725D0E}">
      <dgm:prSet/>
      <dgm:spPr/>
      <dgm:t>
        <a:bodyPr/>
        <a:lstStyle/>
        <a:p>
          <a:endParaRPr lang="en-US"/>
        </a:p>
      </dgm:t>
    </dgm:pt>
    <dgm:pt modelId="{797E9616-8503-4BC9-BBEB-785348D74B2D}" type="sibTrans" cxnId="{0633D0CD-111A-4A2F-984C-9525CA725D0E}">
      <dgm:prSet/>
      <dgm:spPr/>
      <dgm:t>
        <a:bodyPr/>
        <a:lstStyle/>
        <a:p>
          <a:endParaRPr lang="en-US"/>
        </a:p>
      </dgm:t>
    </dgm:pt>
    <dgm:pt modelId="{68202266-BEDD-425F-BE69-E962CCA71C61}" type="pres">
      <dgm:prSet presAssocID="{6F87DF10-C69F-4C6E-8292-B810FBE74983}" presName="root" presStyleCnt="0">
        <dgm:presLayoutVars>
          <dgm:dir/>
          <dgm:resizeHandles val="exact"/>
        </dgm:presLayoutVars>
      </dgm:prSet>
      <dgm:spPr/>
    </dgm:pt>
    <dgm:pt modelId="{50A81C77-CD1C-4392-A76D-FEBF735C4F0B}" type="pres">
      <dgm:prSet presAssocID="{040EE5D4-1EC6-4CA3-81FE-CC35476DB6D4}" presName="compNode" presStyleCnt="0"/>
      <dgm:spPr/>
    </dgm:pt>
    <dgm:pt modelId="{7B5E90CC-6691-4F8B-B594-DCB0CBE015DD}" type="pres">
      <dgm:prSet presAssocID="{040EE5D4-1EC6-4CA3-81FE-CC35476DB6D4}" presName="bgRect" presStyleLbl="bgShp" presStyleIdx="0" presStyleCnt="5"/>
      <dgm:spPr/>
    </dgm:pt>
    <dgm:pt modelId="{4AC2C5B2-EF5A-4987-81D2-4626344F6DE9}" type="pres">
      <dgm:prSet presAssocID="{040EE5D4-1EC6-4CA3-81FE-CC35476DB6D4}"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ustomer Review"/>
        </a:ext>
      </dgm:extLst>
    </dgm:pt>
    <dgm:pt modelId="{0B90823C-94A7-4DB7-80A1-DB787717A180}" type="pres">
      <dgm:prSet presAssocID="{040EE5D4-1EC6-4CA3-81FE-CC35476DB6D4}" presName="spaceRect" presStyleCnt="0"/>
      <dgm:spPr/>
    </dgm:pt>
    <dgm:pt modelId="{123C3B3E-F62A-4DF8-AC2E-D4C6E61BFE33}" type="pres">
      <dgm:prSet presAssocID="{040EE5D4-1EC6-4CA3-81FE-CC35476DB6D4}" presName="parTx" presStyleLbl="revTx" presStyleIdx="0" presStyleCnt="5">
        <dgm:presLayoutVars>
          <dgm:chMax val="0"/>
          <dgm:chPref val="0"/>
        </dgm:presLayoutVars>
      </dgm:prSet>
      <dgm:spPr/>
    </dgm:pt>
    <dgm:pt modelId="{62341643-396F-4434-841E-98EDD0C7EFCB}" type="pres">
      <dgm:prSet presAssocID="{ACEF0B59-E2A0-4280-AFAF-E88A8C70EB36}" presName="sibTrans" presStyleCnt="0"/>
      <dgm:spPr/>
    </dgm:pt>
    <dgm:pt modelId="{AE6AA9B6-8D41-4FCF-ACC0-5931F539A69D}" type="pres">
      <dgm:prSet presAssocID="{EB390EBC-CB40-45E1-88FD-55280F49A4B9}" presName="compNode" presStyleCnt="0"/>
      <dgm:spPr/>
    </dgm:pt>
    <dgm:pt modelId="{24FC7153-8F55-467B-9F49-98EDD53A2FB0}" type="pres">
      <dgm:prSet presAssocID="{EB390EBC-CB40-45E1-88FD-55280F49A4B9}" presName="bgRect" presStyleLbl="bgShp" presStyleIdx="1" presStyleCnt="5"/>
      <dgm:spPr/>
    </dgm:pt>
    <dgm:pt modelId="{EB6C825F-8C25-4D66-A894-FAD9CBFBBCD0}" type="pres">
      <dgm:prSet presAssocID="{EB390EBC-CB40-45E1-88FD-55280F49A4B9}"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rain in head"/>
        </a:ext>
      </dgm:extLst>
    </dgm:pt>
    <dgm:pt modelId="{143DD327-CCBF-40B9-9886-3FF7C46A7E8F}" type="pres">
      <dgm:prSet presAssocID="{EB390EBC-CB40-45E1-88FD-55280F49A4B9}" presName="spaceRect" presStyleCnt="0"/>
      <dgm:spPr/>
    </dgm:pt>
    <dgm:pt modelId="{1D95A0F3-87A4-4FBB-B6C1-E1EE77E31B6C}" type="pres">
      <dgm:prSet presAssocID="{EB390EBC-CB40-45E1-88FD-55280F49A4B9}" presName="parTx" presStyleLbl="revTx" presStyleIdx="1" presStyleCnt="5">
        <dgm:presLayoutVars>
          <dgm:chMax val="0"/>
          <dgm:chPref val="0"/>
        </dgm:presLayoutVars>
      </dgm:prSet>
      <dgm:spPr/>
    </dgm:pt>
    <dgm:pt modelId="{06C56B4C-C4D1-4C24-A4BF-F7FAB9543609}" type="pres">
      <dgm:prSet presAssocID="{29246425-82F2-4538-93CD-E52F125EA9EA}" presName="sibTrans" presStyleCnt="0"/>
      <dgm:spPr/>
    </dgm:pt>
    <dgm:pt modelId="{C344C36D-F070-478F-812B-8AD618130AA1}" type="pres">
      <dgm:prSet presAssocID="{BFCB6C49-A04D-421D-89B0-903C71BD0B73}" presName="compNode" presStyleCnt="0"/>
      <dgm:spPr/>
    </dgm:pt>
    <dgm:pt modelId="{BCC289E2-A3F8-42E3-AB42-0E1D663DA332}" type="pres">
      <dgm:prSet presAssocID="{BFCB6C49-A04D-421D-89B0-903C71BD0B73}" presName="bgRect" presStyleLbl="bgShp" presStyleIdx="2" presStyleCnt="5"/>
      <dgm:spPr/>
    </dgm:pt>
    <dgm:pt modelId="{E3714170-6916-403A-B1F0-D0FD4AA69789}" type="pres">
      <dgm:prSet presAssocID="{BFCB6C49-A04D-421D-89B0-903C71BD0B73}"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ooks"/>
        </a:ext>
      </dgm:extLst>
    </dgm:pt>
    <dgm:pt modelId="{3118FC91-2F07-4DB3-AA4C-0EE9852CA9DC}" type="pres">
      <dgm:prSet presAssocID="{BFCB6C49-A04D-421D-89B0-903C71BD0B73}" presName="spaceRect" presStyleCnt="0"/>
      <dgm:spPr/>
    </dgm:pt>
    <dgm:pt modelId="{92240B38-CC85-4F64-B4C0-98EBB90D1D5F}" type="pres">
      <dgm:prSet presAssocID="{BFCB6C49-A04D-421D-89B0-903C71BD0B73}" presName="parTx" presStyleLbl="revTx" presStyleIdx="2" presStyleCnt="5">
        <dgm:presLayoutVars>
          <dgm:chMax val="0"/>
          <dgm:chPref val="0"/>
        </dgm:presLayoutVars>
      </dgm:prSet>
      <dgm:spPr/>
    </dgm:pt>
    <dgm:pt modelId="{A59B2DA0-3A11-44CE-8B03-9DAB58972885}" type="pres">
      <dgm:prSet presAssocID="{BE15B0F5-0702-4EFD-B793-57D9711DEAB7}" presName="sibTrans" presStyleCnt="0"/>
      <dgm:spPr/>
    </dgm:pt>
    <dgm:pt modelId="{24536271-2953-47F7-B521-A73193F3BBE0}" type="pres">
      <dgm:prSet presAssocID="{03ED9A42-426E-415A-B211-72147EA58774}" presName="compNode" presStyleCnt="0"/>
      <dgm:spPr/>
    </dgm:pt>
    <dgm:pt modelId="{5FABE5E7-4FDF-4346-99C6-61A5C270AE0F}" type="pres">
      <dgm:prSet presAssocID="{03ED9A42-426E-415A-B211-72147EA58774}" presName="bgRect" presStyleLbl="bgShp" presStyleIdx="3" presStyleCnt="5"/>
      <dgm:spPr/>
    </dgm:pt>
    <dgm:pt modelId="{7E23C98A-52D6-4C14-93F0-42192E3B404F}" type="pres">
      <dgm:prSet presAssocID="{03ED9A42-426E-415A-B211-72147EA58774}"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Tick"/>
        </a:ext>
      </dgm:extLst>
    </dgm:pt>
    <dgm:pt modelId="{B8561732-97D3-41A3-9ED0-19F209A0D83A}" type="pres">
      <dgm:prSet presAssocID="{03ED9A42-426E-415A-B211-72147EA58774}" presName="spaceRect" presStyleCnt="0"/>
      <dgm:spPr/>
    </dgm:pt>
    <dgm:pt modelId="{5CB50900-57DB-4239-A1A7-2AABDF8DD96D}" type="pres">
      <dgm:prSet presAssocID="{03ED9A42-426E-415A-B211-72147EA58774}" presName="parTx" presStyleLbl="revTx" presStyleIdx="3" presStyleCnt="5">
        <dgm:presLayoutVars>
          <dgm:chMax val="0"/>
          <dgm:chPref val="0"/>
        </dgm:presLayoutVars>
      </dgm:prSet>
      <dgm:spPr/>
    </dgm:pt>
    <dgm:pt modelId="{45F0213D-DE8D-4A7E-BF13-E11B46F1F23B}" type="pres">
      <dgm:prSet presAssocID="{B3CC60D7-4EFC-42E2-A892-0D3525688937}" presName="sibTrans" presStyleCnt="0"/>
      <dgm:spPr/>
    </dgm:pt>
    <dgm:pt modelId="{B51DEE41-7648-4468-8F1C-855422DA3D96}" type="pres">
      <dgm:prSet presAssocID="{396369F2-C232-477E-A7C0-854AA0EC2ACE}" presName="compNode" presStyleCnt="0"/>
      <dgm:spPr/>
    </dgm:pt>
    <dgm:pt modelId="{2E4F76B1-AE5E-4895-94D7-AB172DBF47B4}" type="pres">
      <dgm:prSet presAssocID="{396369F2-C232-477E-A7C0-854AA0EC2ACE}" presName="bgRect" presStyleLbl="bgShp" presStyleIdx="4" presStyleCnt="5"/>
      <dgm:spPr/>
    </dgm:pt>
    <dgm:pt modelId="{A4FFF685-5736-4440-9A4C-85215A43FB1D}" type="pres">
      <dgm:prSet presAssocID="{396369F2-C232-477E-A7C0-854AA0EC2ACE}"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Stethoscope"/>
        </a:ext>
      </dgm:extLst>
    </dgm:pt>
    <dgm:pt modelId="{0C109E37-D93F-4D48-AA7D-B97A3016425C}" type="pres">
      <dgm:prSet presAssocID="{396369F2-C232-477E-A7C0-854AA0EC2ACE}" presName="spaceRect" presStyleCnt="0"/>
      <dgm:spPr/>
    </dgm:pt>
    <dgm:pt modelId="{1676CCB1-6EC8-4C83-A7D8-9DF5DF6C6F9A}" type="pres">
      <dgm:prSet presAssocID="{396369F2-C232-477E-A7C0-854AA0EC2ACE}" presName="parTx" presStyleLbl="revTx" presStyleIdx="4" presStyleCnt="5">
        <dgm:presLayoutVars>
          <dgm:chMax val="0"/>
          <dgm:chPref val="0"/>
        </dgm:presLayoutVars>
      </dgm:prSet>
      <dgm:spPr/>
    </dgm:pt>
  </dgm:ptLst>
  <dgm:cxnLst>
    <dgm:cxn modelId="{BA989D39-45B4-4401-9704-11811C979211}" type="presOf" srcId="{396369F2-C232-477E-A7C0-854AA0EC2ACE}" destId="{1676CCB1-6EC8-4C83-A7D8-9DF5DF6C6F9A}" srcOrd="0" destOrd="0" presId="urn:microsoft.com/office/officeart/2018/2/layout/IconVerticalSolidList"/>
    <dgm:cxn modelId="{D53CA53C-00A9-43EE-89B6-1150E4B9EA88}" type="presOf" srcId="{6F87DF10-C69F-4C6E-8292-B810FBE74983}" destId="{68202266-BEDD-425F-BE69-E962CCA71C61}" srcOrd="0" destOrd="0" presId="urn:microsoft.com/office/officeart/2018/2/layout/IconVerticalSolidList"/>
    <dgm:cxn modelId="{750EC64A-B25B-491A-A3DF-A424318C1123}" type="presOf" srcId="{03ED9A42-426E-415A-B211-72147EA58774}" destId="{5CB50900-57DB-4239-A1A7-2AABDF8DD96D}" srcOrd="0" destOrd="0" presId="urn:microsoft.com/office/officeart/2018/2/layout/IconVerticalSolidList"/>
    <dgm:cxn modelId="{6199727F-4FF6-4E40-AF69-6765E6871A4C}" srcId="{6F87DF10-C69F-4C6E-8292-B810FBE74983}" destId="{BFCB6C49-A04D-421D-89B0-903C71BD0B73}" srcOrd="2" destOrd="0" parTransId="{E12E56CD-9F86-4966-8F68-C4F59A84878D}" sibTransId="{BE15B0F5-0702-4EFD-B793-57D9711DEAB7}"/>
    <dgm:cxn modelId="{AABD0192-C9A7-44F3-B256-CED449300F72}" type="presOf" srcId="{040EE5D4-1EC6-4CA3-81FE-CC35476DB6D4}" destId="{123C3B3E-F62A-4DF8-AC2E-D4C6E61BFE33}" srcOrd="0" destOrd="0" presId="urn:microsoft.com/office/officeart/2018/2/layout/IconVerticalSolidList"/>
    <dgm:cxn modelId="{19A62CC2-A4FF-434D-B032-F8274BC16FFB}" srcId="{6F87DF10-C69F-4C6E-8292-B810FBE74983}" destId="{03ED9A42-426E-415A-B211-72147EA58774}" srcOrd="3" destOrd="0" parTransId="{085AB635-F804-49E9-9527-FF5A42BAE9A1}" sibTransId="{B3CC60D7-4EFC-42E2-A892-0D3525688937}"/>
    <dgm:cxn modelId="{0633D0CD-111A-4A2F-984C-9525CA725D0E}" srcId="{6F87DF10-C69F-4C6E-8292-B810FBE74983}" destId="{396369F2-C232-477E-A7C0-854AA0EC2ACE}" srcOrd="4" destOrd="0" parTransId="{F65F87F5-7266-420C-9DFA-DB147C18DBF3}" sibTransId="{797E9616-8503-4BC9-BBEB-785348D74B2D}"/>
    <dgm:cxn modelId="{DD3D0ED1-35D6-429B-9FAA-584A44531C27}" type="presOf" srcId="{EB390EBC-CB40-45E1-88FD-55280F49A4B9}" destId="{1D95A0F3-87A4-4FBB-B6C1-E1EE77E31B6C}" srcOrd="0" destOrd="0" presId="urn:microsoft.com/office/officeart/2018/2/layout/IconVerticalSolidList"/>
    <dgm:cxn modelId="{981F3DD6-4BB8-422F-B304-C605F26153F1}" type="presOf" srcId="{BFCB6C49-A04D-421D-89B0-903C71BD0B73}" destId="{92240B38-CC85-4F64-B4C0-98EBB90D1D5F}" srcOrd="0" destOrd="0" presId="urn:microsoft.com/office/officeart/2018/2/layout/IconVerticalSolidList"/>
    <dgm:cxn modelId="{E7E6BFF5-0BF7-4959-B90A-AE935A9EAE91}" srcId="{6F87DF10-C69F-4C6E-8292-B810FBE74983}" destId="{040EE5D4-1EC6-4CA3-81FE-CC35476DB6D4}" srcOrd="0" destOrd="0" parTransId="{9B800592-B3AC-4178-A095-9A95CF235163}" sibTransId="{ACEF0B59-E2A0-4280-AFAF-E88A8C70EB36}"/>
    <dgm:cxn modelId="{773CA1FF-083E-4165-AF74-C6440E6C28C5}" srcId="{6F87DF10-C69F-4C6E-8292-B810FBE74983}" destId="{EB390EBC-CB40-45E1-88FD-55280F49A4B9}" srcOrd="1" destOrd="0" parTransId="{C0AC78AF-12BB-4233-8FBB-A1F36054EA7A}" sibTransId="{29246425-82F2-4538-93CD-E52F125EA9EA}"/>
    <dgm:cxn modelId="{782D397F-09A2-46BC-905E-63D2CE1F9C9D}" type="presParOf" srcId="{68202266-BEDD-425F-BE69-E962CCA71C61}" destId="{50A81C77-CD1C-4392-A76D-FEBF735C4F0B}" srcOrd="0" destOrd="0" presId="urn:microsoft.com/office/officeart/2018/2/layout/IconVerticalSolidList"/>
    <dgm:cxn modelId="{620A0387-BE56-4E19-BDD3-91F1EA1695F5}" type="presParOf" srcId="{50A81C77-CD1C-4392-A76D-FEBF735C4F0B}" destId="{7B5E90CC-6691-4F8B-B594-DCB0CBE015DD}" srcOrd="0" destOrd="0" presId="urn:microsoft.com/office/officeart/2018/2/layout/IconVerticalSolidList"/>
    <dgm:cxn modelId="{BB42F21F-D81E-4C93-AF84-7C34133A3F5C}" type="presParOf" srcId="{50A81C77-CD1C-4392-A76D-FEBF735C4F0B}" destId="{4AC2C5B2-EF5A-4987-81D2-4626344F6DE9}" srcOrd="1" destOrd="0" presId="urn:microsoft.com/office/officeart/2018/2/layout/IconVerticalSolidList"/>
    <dgm:cxn modelId="{DC4CDCCC-015C-4B84-8091-C1975965207E}" type="presParOf" srcId="{50A81C77-CD1C-4392-A76D-FEBF735C4F0B}" destId="{0B90823C-94A7-4DB7-80A1-DB787717A180}" srcOrd="2" destOrd="0" presId="urn:microsoft.com/office/officeart/2018/2/layout/IconVerticalSolidList"/>
    <dgm:cxn modelId="{96EFA2D5-871A-49F4-9882-40AAC2F75E29}" type="presParOf" srcId="{50A81C77-CD1C-4392-A76D-FEBF735C4F0B}" destId="{123C3B3E-F62A-4DF8-AC2E-D4C6E61BFE33}" srcOrd="3" destOrd="0" presId="urn:microsoft.com/office/officeart/2018/2/layout/IconVerticalSolidList"/>
    <dgm:cxn modelId="{93EACD8E-9948-4389-8E17-7BEB13E2E1EB}" type="presParOf" srcId="{68202266-BEDD-425F-BE69-E962CCA71C61}" destId="{62341643-396F-4434-841E-98EDD0C7EFCB}" srcOrd="1" destOrd="0" presId="urn:microsoft.com/office/officeart/2018/2/layout/IconVerticalSolidList"/>
    <dgm:cxn modelId="{E8172DF9-78DD-4DC6-9F83-310CF37CEB91}" type="presParOf" srcId="{68202266-BEDD-425F-BE69-E962CCA71C61}" destId="{AE6AA9B6-8D41-4FCF-ACC0-5931F539A69D}" srcOrd="2" destOrd="0" presId="urn:microsoft.com/office/officeart/2018/2/layout/IconVerticalSolidList"/>
    <dgm:cxn modelId="{792C4F0D-5881-4760-8C4D-F048AD7681FE}" type="presParOf" srcId="{AE6AA9B6-8D41-4FCF-ACC0-5931F539A69D}" destId="{24FC7153-8F55-467B-9F49-98EDD53A2FB0}" srcOrd="0" destOrd="0" presId="urn:microsoft.com/office/officeart/2018/2/layout/IconVerticalSolidList"/>
    <dgm:cxn modelId="{AD1E7DD3-57B0-4069-A258-935BB23EA22D}" type="presParOf" srcId="{AE6AA9B6-8D41-4FCF-ACC0-5931F539A69D}" destId="{EB6C825F-8C25-4D66-A894-FAD9CBFBBCD0}" srcOrd="1" destOrd="0" presId="urn:microsoft.com/office/officeart/2018/2/layout/IconVerticalSolidList"/>
    <dgm:cxn modelId="{2FEB76E0-730F-473B-99A2-7BACA9C652A3}" type="presParOf" srcId="{AE6AA9B6-8D41-4FCF-ACC0-5931F539A69D}" destId="{143DD327-CCBF-40B9-9886-3FF7C46A7E8F}" srcOrd="2" destOrd="0" presId="urn:microsoft.com/office/officeart/2018/2/layout/IconVerticalSolidList"/>
    <dgm:cxn modelId="{D3850C1E-BCC6-4F73-9390-23D53EB6B57C}" type="presParOf" srcId="{AE6AA9B6-8D41-4FCF-ACC0-5931F539A69D}" destId="{1D95A0F3-87A4-4FBB-B6C1-E1EE77E31B6C}" srcOrd="3" destOrd="0" presId="urn:microsoft.com/office/officeart/2018/2/layout/IconVerticalSolidList"/>
    <dgm:cxn modelId="{CCC6FE94-65CF-4B66-9FF6-4D000BDD28EB}" type="presParOf" srcId="{68202266-BEDD-425F-BE69-E962CCA71C61}" destId="{06C56B4C-C4D1-4C24-A4BF-F7FAB9543609}" srcOrd="3" destOrd="0" presId="urn:microsoft.com/office/officeart/2018/2/layout/IconVerticalSolidList"/>
    <dgm:cxn modelId="{24A2FDA2-1FC8-43E6-A246-ED8520A5A3D3}" type="presParOf" srcId="{68202266-BEDD-425F-BE69-E962CCA71C61}" destId="{C344C36D-F070-478F-812B-8AD618130AA1}" srcOrd="4" destOrd="0" presId="urn:microsoft.com/office/officeart/2018/2/layout/IconVerticalSolidList"/>
    <dgm:cxn modelId="{540F2D01-B8C6-4209-A318-E922129E73CC}" type="presParOf" srcId="{C344C36D-F070-478F-812B-8AD618130AA1}" destId="{BCC289E2-A3F8-42E3-AB42-0E1D663DA332}" srcOrd="0" destOrd="0" presId="urn:microsoft.com/office/officeart/2018/2/layout/IconVerticalSolidList"/>
    <dgm:cxn modelId="{613FD55A-A013-45B9-95E1-7232080B030F}" type="presParOf" srcId="{C344C36D-F070-478F-812B-8AD618130AA1}" destId="{E3714170-6916-403A-B1F0-D0FD4AA69789}" srcOrd="1" destOrd="0" presId="urn:microsoft.com/office/officeart/2018/2/layout/IconVerticalSolidList"/>
    <dgm:cxn modelId="{081F3C09-43D0-489D-BCCD-7A4280A3D85E}" type="presParOf" srcId="{C344C36D-F070-478F-812B-8AD618130AA1}" destId="{3118FC91-2F07-4DB3-AA4C-0EE9852CA9DC}" srcOrd="2" destOrd="0" presId="urn:microsoft.com/office/officeart/2018/2/layout/IconVerticalSolidList"/>
    <dgm:cxn modelId="{D1440990-86AD-453D-9C6C-8950E00DFF05}" type="presParOf" srcId="{C344C36D-F070-478F-812B-8AD618130AA1}" destId="{92240B38-CC85-4F64-B4C0-98EBB90D1D5F}" srcOrd="3" destOrd="0" presId="urn:microsoft.com/office/officeart/2018/2/layout/IconVerticalSolidList"/>
    <dgm:cxn modelId="{3CD0105C-BA31-49FA-8CD0-842833D3B3CC}" type="presParOf" srcId="{68202266-BEDD-425F-BE69-E962CCA71C61}" destId="{A59B2DA0-3A11-44CE-8B03-9DAB58972885}" srcOrd="5" destOrd="0" presId="urn:microsoft.com/office/officeart/2018/2/layout/IconVerticalSolidList"/>
    <dgm:cxn modelId="{A3F8ECEC-C472-4B5C-8648-92CFE7A15376}" type="presParOf" srcId="{68202266-BEDD-425F-BE69-E962CCA71C61}" destId="{24536271-2953-47F7-B521-A73193F3BBE0}" srcOrd="6" destOrd="0" presId="urn:microsoft.com/office/officeart/2018/2/layout/IconVerticalSolidList"/>
    <dgm:cxn modelId="{984317FC-A6F0-41EC-BBDF-0B6D068C34D3}" type="presParOf" srcId="{24536271-2953-47F7-B521-A73193F3BBE0}" destId="{5FABE5E7-4FDF-4346-99C6-61A5C270AE0F}" srcOrd="0" destOrd="0" presId="urn:microsoft.com/office/officeart/2018/2/layout/IconVerticalSolidList"/>
    <dgm:cxn modelId="{86A95224-08D0-4DCF-B8B3-C3849837AC15}" type="presParOf" srcId="{24536271-2953-47F7-B521-A73193F3BBE0}" destId="{7E23C98A-52D6-4C14-93F0-42192E3B404F}" srcOrd="1" destOrd="0" presId="urn:microsoft.com/office/officeart/2018/2/layout/IconVerticalSolidList"/>
    <dgm:cxn modelId="{7E4480D0-1C89-4C46-8C85-E2E2C01A89CE}" type="presParOf" srcId="{24536271-2953-47F7-B521-A73193F3BBE0}" destId="{B8561732-97D3-41A3-9ED0-19F209A0D83A}" srcOrd="2" destOrd="0" presId="urn:microsoft.com/office/officeart/2018/2/layout/IconVerticalSolidList"/>
    <dgm:cxn modelId="{28D1CE41-FD5E-4CAA-ADA5-D075B35ACCD2}" type="presParOf" srcId="{24536271-2953-47F7-B521-A73193F3BBE0}" destId="{5CB50900-57DB-4239-A1A7-2AABDF8DD96D}" srcOrd="3" destOrd="0" presId="urn:microsoft.com/office/officeart/2018/2/layout/IconVerticalSolidList"/>
    <dgm:cxn modelId="{7D23AE6E-B049-41D9-BC29-92E28885F60F}" type="presParOf" srcId="{68202266-BEDD-425F-BE69-E962CCA71C61}" destId="{45F0213D-DE8D-4A7E-BF13-E11B46F1F23B}" srcOrd="7" destOrd="0" presId="urn:microsoft.com/office/officeart/2018/2/layout/IconVerticalSolidList"/>
    <dgm:cxn modelId="{51126669-0505-4F10-9D77-3156DE9CF0BF}" type="presParOf" srcId="{68202266-BEDD-425F-BE69-E962CCA71C61}" destId="{B51DEE41-7648-4468-8F1C-855422DA3D96}" srcOrd="8" destOrd="0" presId="urn:microsoft.com/office/officeart/2018/2/layout/IconVerticalSolidList"/>
    <dgm:cxn modelId="{4079B2D1-C4A0-47A2-8879-7EBCBBD18324}" type="presParOf" srcId="{B51DEE41-7648-4468-8F1C-855422DA3D96}" destId="{2E4F76B1-AE5E-4895-94D7-AB172DBF47B4}" srcOrd="0" destOrd="0" presId="urn:microsoft.com/office/officeart/2018/2/layout/IconVerticalSolidList"/>
    <dgm:cxn modelId="{EDFA9FE9-0FCF-425C-977A-2E60218E867A}" type="presParOf" srcId="{B51DEE41-7648-4468-8F1C-855422DA3D96}" destId="{A4FFF685-5736-4440-9A4C-85215A43FB1D}" srcOrd="1" destOrd="0" presId="urn:microsoft.com/office/officeart/2018/2/layout/IconVerticalSolidList"/>
    <dgm:cxn modelId="{73C81BB4-E866-4C22-911C-0155B98DC855}" type="presParOf" srcId="{B51DEE41-7648-4468-8F1C-855422DA3D96}" destId="{0C109E37-D93F-4D48-AA7D-B97A3016425C}" srcOrd="2" destOrd="0" presId="urn:microsoft.com/office/officeart/2018/2/layout/IconVerticalSolidList"/>
    <dgm:cxn modelId="{EB9EB3FA-5265-4E77-8994-706E08A34575}" type="presParOf" srcId="{B51DEE41-7648-4468-8F1C-855422DA3D96}" destId="{1676CCB1-6EC8-4C83-A7D8-9DF5DF6C6F9A}"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96D1C43-DE56-47C9-BF95-24FA836112D3}" type="doc">
      <dgm:prSet loTypeId="urn:microsoft.com/office/officeart/2016/7/layout/RepeatingBendingProcessNew" loCatId="process" qsTypeId="urn:microsoft.com/office/officeart/2005/8/quickstyle/simple1" qsCatId="simple" csTypeId="urn:microsoft.com/office/officeart/2005/8/colors/colorful1" csCatId="colorful"/>
      <dgm:spPr/>
      <dgm:t>
        <a:bodyPr/>
        <a:lstStyle/>
        <a:p>
          <a:endParaRPr lang="en-US"/>
        </a:p>
      </dgm:t>
    </dgm:pt>
    <dgm:pt modelId="{EE212AE1-AFF5-48BF-B317-5E1589A826CB}">
      <dgm:prSet/>
      <dgm:spPr/>
      <dgm:t>
        <a:bodyPr/>
        <a:lstStyle/>
        <a:p>
          <a:r>
            <a:rPr lang="en-GB" b="1"/>
            <a:t>2 . Relevance</a:t>
          </a:r>
          <a:endParaRPr lang="en-US"/>
        </a:p>
      </dgm:t>
    </dgm:pt>
    <dgm:pt modelId="{796F04E6-B365-454C-8DB9-FB076F7287C2}" type="parTrans" cxnId="{05890A24-92F7-439C-B10C-E4AD0F8A207A}">
      <dgm:prSet/>
      <dgm:spPr/>
      <dgm:t>
        <a:bodyPr/>
        <a:lstStyle/>
        <a:p>
          <a:endParaRPr lang="en-US"/>
        </a:p>
      </dgm:t>
    </dgm:pt>
    <dgm:pt modelId="{79B861A8-D6E9-4EF9-A4CE-639CB3FBFA95}" type="sibTrans" cxnId="{05890A24-92F7-439C-B10C-E4AD0F8A207A}">
      <dgm:prSet/>
      <dgm:spPr/>
      <dgm:t>
        <a:bodyPr/>
        <a:lstStyle/>
        <a:p>
          <a:endParaRPr lang="en-US"/>
        </a:p>
      </dgm:t>
    </dgm:pt>
    <dgm:pt modelId="{4A26CEBD-7DA8-4348-BA1A-4E8DD9A6CAD9}">
      <dgm:prSet/>
      <dgm:spPr/>
      <dgm:t>
        <a:bodyPr/>
        <a:lstStyle/>
        <a:p>
          <a:r>
            <a:rPr lang="en-GB"/>
            <a:t>Relevance considers how useful the information is to the research topic.</a:t>
          </a:r>
          <a:endParaRPr lang="en-US"/>
        </a:p>
      </dgm:t>
    </dgm:pt>
    <dgm:pt modelId="{447FDA64-C354-4565-97DD-06BCF623CC69}" type="parTrans" cxnId="{AF8B34B7-BAD4-45AB-9EA2-85791C725451}">
      <dgm:prSet/>
      <dgm:spPr/>
      <dgm:t>
        <a:bodyPr/>
        <a:lstStyle/>
        <a:p>
          <a:endParaRPr lang="en-US"/>
        </a:p>
      </dgm:t>
    </dgm:pt>
    <dgm:pt modelId="{22B1391E-E47F-4813-935E-C8CDCD20159A}" type="sibTrans" cxnId="{AF8B34B7-BAD4-45AB-9EA2-85791C725451}">
      <dgm:prSet/>
      <dgm:spPr/>
      <dgm:t>
        <a:bodyPr/>
        <a:lstStyle/>
        <a:p>
          <a:endParaRPr lang="en-US"/>
        </a:p>
      </dgm:t>
    </dgm:pt>
    <dgm:pt modelId="{E24E542F-5890-4B45-9221-AF7E76CF28A2}">
      <dgm:prSet/>
      <dgm:spPr/>
      <dgm:t>
        <a:bodyPr/>
        <a:lstStyle/>
        <a:p>
          <a:r>
            <a:rPr lang="en-GB"/>
            <a:t>All sources selected are directly related to dementia care, healthcare assistants, or care practices. For example, Jansen et al. (2017) focuses on pain assessment in dementia, which links closely to my role in observing residents.</a:t>
          </a:r>
          <a:endParaRPr lang="en-US"/>
        </a:p>
      </dgm:t>
    </dgm:pt>
    <dgm:pt modelId="{FD1EEB7B-6EB5-471C-B31B-C1A9A13BD987}" type="parTrans" cxnId="{432E536A-624D-419A-BF01-C3B30860E907}">
      <dgm:prSet/>
      <dgm:spPr/>
      <dgm:t>
        <a:bodyPr/>
        <a:lstStyle/>
        <a:p>
          <a:endParaRPr lang="en-US"/>
        </a:p>
      </dgm:t>
    </dgm:pt>
    <dgm:pt modelId="{928057FF-52BC-4471-8B57-364061664A5C}" type="sibTrans" cxnId="{432E536A-624D-419A-BF01-C3B30860E907}">
      <dgm:prSet/>
      <dgm:spPr/>
      <dgm:t>
        <a:bodyPr/>
        <a:lstStyle/>
        <a:p>
          <a:endParaRPr lang="en-US"/>
        </a:p>
      </dgm:t>
    </dgm:pt>
    <dgm:pt modelId="{53AAB5C1-EB26-4A3C-89A1-EE419D3F275F}">
      <dgm:prSet/>
      <dgm:spPr/>
      <dgm:t>
        <a:bodyPr/>
        <a:lstStyle/>
        <a:p>
          <a:r>
            <a:rPr lang="en-GB"/>
            <a:t>The use of UK-based guidelines, such as those from the NHS and Care Quality Commission, is particularly relevant because they reflect the standards expected in my care home setting.</a:t>
          </a:r>
          <a:endParaRPr lang="en-US"/>
        </a:p>
      </dgm:t>
    </dgm:pt>
    <dgm:pt modelId="{EDB8BB22-E963-4B7E-BA86-B8C33F1ED9C9}" type="parTrans" cxnId="{12A7FD9C-F28C-474F-90C9-A715103E4C1F}">
      <dgm:prSet/>
      <dgm:spPr/>
      <dgm:t>
        <a:bodyPr/>
        <a:lstStyle/>
        <a:p>
          <a:endParaRPr lang="en-US"/>
        </a:p>
      </dgm:t>
    </dgm:pt>
    <dgm:pt modelId="{3E151888-8F6C-4955-A67F-6CCF16D35B82}" type="sibTrans" cxnId="{12A7FD9C-F28C-474F-90C9-A715103E4C1F}">
      <dgm:prSet/>
      <dgm:spPr/>
      <dgm:t>
        <a:bodyPr/>
        <a:lstStyle/>
        <a:p>
          <a:endParaRPr lang="en-US"/>
        </a:p>
      </dgm:t>
    </dgm:pt>
    <dgm:pt modelId="{732FAE8D-CA7A-4669-B148-6DEA23A09121}">
      <dgm:prSet/>
      <dgm:spPr/>
      <dgm:t>
        <a:bodyPr/>
        <a:lstStyle/>
        <a:p>
          <a:r>
            <a:rPr lang="en-GB"/>
            <a:t>This increases the applicability of the research to my own practice.</a:t>
          </a:r>
          <a:endParaRPr lang="en-US"/>
        </a:p>
      </dgm:t>
    </dgm:pt>
    <dgm:pt modelId="{2A915295-9F54-44F0-BDBD-AF822161E245}" type="parTrans" cxnId="{08194419-51F8-4D00-A8BC-9086BC053470}">
      <dgm:prSet/>
      <dgm:spPr/>
      <dgm:t>
        <a:bodyPr/>
        <a:lstStyle/>
        <a:p>
          <a:endParaRPr lang="en-US"/>
        </a:p>
      </dgm:t>
    </dgm:pt>
    <dgm:pt modelId="{D9AD58E4-9B9B-409A-8F17-BB8F884B22A9}" type="sibTrans" cxnId="{08194419-51F8-4D00-A8BC-9086BC053470}">
      <dgm:prSet/>
      <dgm:spPr/>
      <dgm:t>
        <a:bodyPr/>
        <a:lstStyle/>
        <a:p>
          <a:endParaRPr lang="en-US"/>
        </a:p>
      </dgm:t>
    </dgm:pt>
    <dgm:pt modelId="{F685874B-090C-4E4B-A539-DDCC2A6B2920}" type="pres">
      <dgm:prSet presAssocID="{F96D1C43-DE56-47C9-BF95-24FA836112D3}" presName="Name0" presStyleCnt="0">
        <dgm:presLayoutVars>
          <dgm:dir/>
          <dgm:resizeHandles val="exact"/>
        </dgm:presLayoutVars>
      </dgm:prSet>
      <dgm:spPr/>
    </dgm:pt>
    <dgm:pt modelId="{F1B4F935-B1D6-47DF-8691-C615E3D13B5E}" type="pres">
      <dgm:prSet presAssocID="{EE212AE1-AFF5-48BF-B317-5E1589A826CB}" presName="node" presStyleLbl="node1" presStyleIdx="0" presStyleCnt="5">
        <dgm:presLayoutVars>
          <dgm:bulletEnabled val="1"/>
        </dgm:presLayoutVars>
      </dgm:prSet>
      <dgm:spPr/>
    </dgm:pt>
    <dgm:pt modelId="{C5E45F99-1E31-480C-806F-8D5F32D25839}" type="pres">
      <dgm:prSet presAssocID="{79B861A8-D6E9-4EF9-A4CE-639CB3FBFA95}" presName="sibTrans" presStyleLbl="sibTrans1D1" presStyleIdx="0" presStyleCnt="4"/>
      <dgm:spPr/>
    </dgm:pt>
    <dgm:pt modelId="{F55AA82F-0D41-4E3C-BEF0-F4C4AD23C2A8}" type="pres">
      <dgm:prSet presAssocID="{79B861A8-D6E9-4EF9-A4CE-639CB3FBFA95}" presName="connectorText" presStyleLbl="sibTrans1D1" presStyleIdx="0" presStyleCnt="4"/>
      <dgm:spPr/>
    </dgm:pt>
    <dgm:pt modelId="{000F8A98-5A05-462C-846E-3EBC8DEDB72A}" type="pres">
      <dgm:prSet presAssocID="{4A26CEBD-7DA8-4348-BA1A-4E8DD9A6CAD9}" presName="node" presStyleLbl="node1" presStyleIdx="1" presStyleCnt="5">
        <dgm:presLayoutVars>
          <dgm:bulletEnabled val="1"/>
        </dgm:presLayoutVars>
      </dgm:prSet>
      <dgm:spPr/>
    </dgm:pt>
    <dgm:pt modelId="{2ED22BEF-93AA-4657-92DA-FB06DC0A698C}" type="pres">
      <dgm:prSet presAssocID="{22B1391E-E47F-4813-935E-C8CDCD20159A}" presName="sibTrans" presStyleLbl="sibTrans1D1" presStyleIdx="1" presStyleCnt="4"/>
      <dgm:spPr/>
    </dgm:pt>
    <dgm:pt modelId="{FE95AEFC-E376-41FB-ACC1-D4F30019248E}" type="pres">
      <dgm:prSet presAssocID="{22B1391E-E47F-4813-935E-C8CDCD20159A}" presName="connectorText" presStyleLbl="sibTrans1D1" presStyleIdx="1" presStyleCnt="4"/>
      <dgm:spPr/>
    </dgm:pt>
    <dgm:pt modelId="{2189C399-8FC7-4710-8AD9-2788A75EAF4D}" type="pres">
      <dgm:prSet presAssocID="{E24E542F-5890-4B45-9221-AF7E76CF28A2}" presName="node" presStyleLbl="node1" presStyleIdx="2" presStyleCnt="5">
        <dgm:presLayoutVars>
          <dgm:bulletEnabled val="1"/>
        </dgm:presLayoutVars>
      </dgm:prSet>
      <dgm:spPr/>
    </dgm:pt>
    <dgm:pt modelId="{12F054AA-5502-46B8-AAD0-A6EBE6B2645F}" type="pres">
      <dgm:prSet presAssocID="{928057FF-52BC-4471-8B57-364061664A5C}" presName="sibTrans" presStyleLbl="sibTrans1D1" presStyleIdx="2" presStyleCnt="4"/>
      <dgm:spPr/>
    </dgm:pt>
    <dgm:pt modelId="{1CD446EE-F05B-49DB-94D1-8C93832C2B4A}" type="pres">
      <dgm:prSet presAssocID="{928057FF-52BC-4471-8B57-364061664A5C}" presName="connectorText" presStyleLbl="sibTrans1D1" presStyleIdx="2" presStyleCnt="4"/>
      <dgm:spPr/>
    </dgm:pt>
    <dgm:pt modelId="{989EA0F6-A244-45CB-B7B5-28E1A9748056}" type="pres">
      <dgm:prSet presAssocID="{53AAB5C1-EB26-4A3C-89A1-EE419D3F275F}" presName="node" presStyleLbl="node1" presStyleIdx="3" presStyleCnt="5">
        <dgm:presLayoutVars>
          <dgm:bulletEnabled val="1"/>
        </dgm:presLayoutVars>
      </dgm:prSet>
      <dgm:spPr/>
    </dgm:pt>
    <dgm:pt modelId="{9F013DEF-0B63-4321-8F44-4ABC3CCEAA6F}" type="pres">
      <dgm:prSet presAssocID="{3E151888-8F6C-4955-A67F-6CCF16D35B82}" presName="sibTrans" presStyleLbl="sibTrans1D1" presStyleIdx="3" presStyleCnt="4"/>
      <dgm:spPr/>
    </dgm:pt>
    <dgm:pt modelId="{B0F18BB9-B57F-4916-B3DE-7F722B41D617}" type="pres">
      <dgm:prSet presAssocID="{3E151888-8F6C-4955-A67F-6CCF16D35B82}" presName="connectorText" presStyleLbl="sibTrans1D1" presStyleIdx="3" presStyleCnt="4"/>
      <dgm:spPr/>
    </dgm:pt>
    <dgm:pt modelId="{0F20CC4B-3E71-4D27-8795-7429116446FB}" type="pres">
      <dgm:prSet presAssocID="{732FAE8D-CA7A-4669-B148-6DEA23A09121}" presName="node" presStyleLbl="node1" presStyleIdx="4" presStyleCnt="5">
        <dgm:presLayoutVars>
          <dgm:bulletEnabled val="1"/>
        </dgm:presLayoutVars>
      </dgm:prSet>
      <dgm:spPr/>
    </dgm:pt>
  </dgm:ptLst>
  <dgm:cxnLst>
    <dgm:cxn modelId="{1CA4F002-E4D5-4576-88EB-AEB85A12C1AA}" type="presOf" srcId="{22B1391E-E47F-4813-935E-C8CDCD20159A}" destId="{2ED22BEF-93AA-4657-92DA-FB06DC0A698C}" srcOrd="0" destOrd="0" presId="urn:microsoft.com/office/officeart/2016/7/layout/RepeatingBendingProcessNew"/>
    <dgm:cxn modelId="{5B25AA08-5AB6-41A8-A2D7-53FE5E723C1B}" type="presOf" srcId="{79B861A8-D6E9-4EF9-A4CE-639CB3FBFA95}" destId="{F55AA82F-0D41-4E3C-BEF0-F4C4AD23C2A8}" srcOrd="1" destOrd="0" presId="urn:microsoft.com/office/officeart/2016/7/layout/RepeatingBendingProcessNew"/>
    <dgm:cxn modelId="{C139CA0A-07D6-4A12-B224-D0E40B145F3E}" type="presOf" srcId="{EE212AE1-AFF5-48BF-B317-5E1589A826CB}" destId="{F1B4F935-B1D6-47DF-8691-C615E3D13B5E}" srcOrd="0" destOrd="0" presId="urn:microsoft.com/office/officeart/2016/7/layout/RepeatingBendingProcessNew"/>
    <dgm:cxn modelId="{E77E9517-54FC-49EB-A8E2-375666685911}" type="presOf" srcId="{3E151888-8F6C-4955-A67F-6CCF16D35B82}" destId="{B0F18BB9-B57F-4916-B3DE-7F722B41D617}" srcOrd="1" destOrd="0" presId="urn:microsoft.com/office/officeart/2016/7/layout/RepeatingBendingProcessNew"/>
    <dgm:cxn modelId="{08194419-51F8-4D00-A8BC-9086BC053470}" srcId="{F96D1C43-DE56-47C9-BF95-24FA836112D3}" destId="{732FAE8D-CA7A-4669-B148-6DEA23A09121}" srcOrd="4" destOrd="0" parTransId="{2A915295-9F54-44F0-BDBD-AF822161E245}" sibTransId="{D9AD58E4-9B9B-409A-8F17-BB8F884B22A9}"/>
    <dgm:cxn modelId="{4288EE1E-9127-45B7-A73E-822838CCDBE0}" type="presOf" srcId="{928057FF-52BC-4471-8B57-364061664A5C}" destId="{1CD446EE-F05B-49DB-94D1-8C93832C2B4A}" srcOrd="1" destOrd="0" presId="urn:microsoft.com/office/officeart/2016/7/layout/RepeatingBendingProcessNew"/>
    <dgm:cxn modelId="{05890A24-92F7-439C-B10C-E4AD0F8A207A}" srcId="{F96D1C43-DE56-47C9-BF95-24FA836112D3}" destId="{EE212AE1-AFF5-48BF-B317-5E1589A826CB}" srcOrd="0" destOrd="0" parTransId="{796F04E6-B365-454C-8DB9-FB076F7287C2}" sibTransId="{79B861A8-D6E9-4EF9-A4CE-639CB3FBFA95}"/>
    <dgm:cxn modelId="{1AE9785F-77B6-4E1B-86A2-C93CCCF8C44F}" type="presOf" srcId="{732FAE8D-CA7A-4669-B148-6DEA23A09121}" destId="{0F20CC4B-3E71-4D27-8795-7429116446FB}" srcOrd="0" destOrd="0" presId="urn:microsoft.com/office/officeart/2016/7/layout/RepeatingBendingProcessNew"/>
    <dgm:cxn modelId="{D542114A-8235-4BCD-B1D7-F0098FF0BE58}" type="presOf" srcId="{4A26CEBD-7DA8-4348-BA1A-4E8DD9A6CAD9}" destId="{000F8A98-5A05-462C-846E-3EBC8DEDB72A}" srcOrd="0" destOrd="0" presId="urn:microsoft.com/office/officeart/2016/7/layout/RepeatingBendingProcessNew"/>
    <dgm:cxn modelId="{432E536A-624D-419A-BF01-C3B30860E907}" srcId="{F96D1C43-DE56-47C9-BF95-24FA836112D3}" destId="{E24E542F-5890-4B45-9221-AF7E76CF28A2}" srcOrd="2" destOrd="0" parTransId="{FD1EEB7B-6EB5-471C-B31B-C1A9A13BD987}" sibTransId="{928057FF-52BC-4471-8B57-364061664A5C}"/>
    <dgm:cxn modelId="{51A4B576-1AA7-4299-A407-48F9C9413EE2}" type="presOf" srcId="{53AAB5C1-EB26-4A3C-89A1-EE419D3F275F}" destId="{989EA0F6-A244-45CB-B7B5-28E1A9748056}" srcOrd="0" destOrd="0" presId="urn:microsoft.com/office/officeart/2016/7/layout/RepeatingBendingProcessNew"/>
    <dgm:cxn modelId="{6C5C9D81-3836-41B8-8022-75A4336AFBF0}" type="presOf" srcId="{22B1391E-E47F-4813-935E-C8CDCD20159A}" destId="{FE95AEFC-E376-41FB-ACC1-D4F30019248E}" srcOrd="1" destOrd="0" presId="urn:microsoft.com/office/officeart/2016/7/layout/RepeatingBendingProcessNew"/>
    <dgm:cxn modelId="{12A7FD9C-F28C-474F-90C9-A715103E4C1F}" srcId="{F96D1C43-DE56-47C9-BF95-24FA836112D3}" destId="{53AAB5C1-EB26-4A3C-89A1-EE419D3F275F}" srcOrd="3" destOrd="0" parTransId="{EDB8BB22-E963-4B7E-BA86-B8C33F1ED9C9}" sibTransId="{3E151888-8F6C-4955-A67F-6CCF16D35B82}"/>
    <dgm:cxn modelId="{AF8B34B7-BAD4-45AB-9EA2-85791C725451}" srcId="{F96D1C43-DE56-47C9-BF95-24FA836112D3}" destId="{4A26CEBD-7DA8-4348-BA1A-4E8DD9A6CAD9}" srcOrd="1" destOrd="0" parTransId="{447FDA64-C354-4565-97DD-06BCF623CC69}" sibTransId="{22B1391E-E47F-4813-935E-C8CDCD20159A}"/>
    <dgm:cxn modelId="{47402ACB-9F2F-4BB8-8B6A-C260B13406DF}" type="presOf" srcId="{3E151888-8F6C-4955-A67F-6CCF16D35B82}" destId="{9F013DEF-0B63-4321-8F44-4ABC3CCEAA6F}" srcOrd="0" destOrd="0" presId="urn:microsoft.com/office/officeart/2016/7/layout/RepeatingBendingProcessNew"/>
    <dgm:cxn modelId="{4FF0D0CF-EC32-4CE3-85D1-06B44EBBE3AC}" type="presOf" srcId="{928057FF-52BC-4471-8B57-364061664A5C}" destId="{12F054AA-5502-46B8-AAD0-A6EBE6B2645F}" srcOrd="0" destOrd="0" presId="urn:microsoft.com/office/officeart/2016/7/layout/RepeatingBendingProcessNew"/>
    <dgm:cxn modelId="{F48DF5D2-2B68-47BE-8474-181F5053CC15}" type="presOf" srcId="{79B861A8-D6E9-4EF9-A4CE-639CB3FBFA95}" destId="{C5E45F99-1E31-480C-806F-8D5F32D25839}" srcOrd="0" destOrd="0" presId="urn:microsoft.com/office/officeart/2016/7/layout/RepeatingBendingProcessNew"/>
    <dgm:cxn modelId="{E8FC3AD3-F36D-4DF1-8667-ED7A2B578FA3}" type="presOf" srcId="{F96D1C43-DE56-47C9-BF95-24FA836112D3}" destId="{F685874B-090C-4E4B-A539-DDCC2A6B2920}" srcOrd="0" destOrd="0" presId="urn:microsoft.com/office/officeart/2016/7/layout/RepeatingBendingProcessNew"/>
    <dgm:cxn modelId="{6B45ABD3-0A63-4357-A730-58F7E6DC3294}" type="presOf" srcId="{E24E542F-5890-4B45-9221-AF7E76CF28A2}" destId="{2189C399-8FC7-4710-8AD9-2788A75EAF4D}" srcOrd="0" destOrd="0" presId="urn:microsoft.com/office/officeart/2016/7/layout/RepeatingBendingProcessNew"/>
    <dgm:cxn modelId="{B717B5C4-0C05-489D-965A-02C5BDEF41AB}" type="presParOf" srcId="{F685874B-090C-4E4B-A539-DDCC2A6B2920}" destId="{F1B4F935-B1D6-47DF-8691-C615E3D13B5E}" srcOrd="0" destOrd="0" presId="urn:microsoft.com/office/officeart/2016/7/layout/RepeatingBendingProcessNew"/>
    <dgm:cxn modelId="{C2559991-CD16-4000-9DF2-74036BE2ED9F}" type="presParOf" srcId="{F685874B-090C-4E4B-A539-DDCC2A6B2920}" destId="{C5E45F99-1E31-480C-806F-8D5F32D25839}" srcOrd="1" destOrd="0" presId="urn:microsoft.com/office/officeart/2016/7/layout/RepeatingBendingProcessNew"/>
    <dgm:cxn modelId="{16316222-AA49-4AA8-943E-2F99486F2079}" type="presParOf" srcId="{C5E45F99-1E31-480C-806F-8D5F32D25839}" destId="{F55AA82F-0D41-4E3C-BEF0-F4C4AD23C2A8}" srcOrd="0" destOrd="0" presId="urn:microsoft.com/office/officeart/2016/7/layout/RepeatingBendingProcessNew"/>
    <dgm:cxn modelId="{A1995E9F-16D1-439A-B2A3-99909FA104EF}" type="presParOf" srcId="{F685874B-090C-4E4B-A539-DDCC2A6B2920}" destId="{000F8A98-5A05-462C-846E-3EBC8DEDB72A}" srcOrd="2" destOrd="0" presId="urn:microsoft.com/office/officeart/2016/7/layout/RepeatingBendingProcessNew"/>
    <dgm:cxn modelId="{5CA4B6D7-D1A5-417E-8372-D4FFF36A30A7}" type="presParOf" srcId="{F685874B-090C-4E4B-A539-DDCC2A6B2920}" destId="{2ED22BEF-93AA-4657-92DA-FB06DC0A698C}" srcOrd="3" destOrd="0" presId="urn:microsoft.com/office/officeart/2016/7/layout/RepeatingBendingProcessNew"/>
    <dgm:cxn modelId="{B8BB47E8-B907-4590-BE6F-1964D6071362}" type="presParOf" srcId="{2ED22BEF-93AA-4657-92DA-FB06DC0A698C}" destId="{FE95AEFC-E376-41FB-ACC1-D4F30019248E}" srcOrd="0" destOrd="0" presId="urn:microsoft.com/office/officeart/2016/7/layout/RepeatingBendingProcessNew"/>
    <dgm:cxn modelId="{26951CC2-6028-493C-9853-E8C3CF79CEA6}" type="presParOf" srcId="{F685874B-090C-4E4B-A539-DDCC2A6B2920}" destId="{2189C399-8FC7-4710-8AD9-2788A75EAF4D}" srcOrd="4" destOrd="0" presId="urn:microsoft.com/office/officeart/2016/7/layout/RepeatingBendingProcessNew"/>
    <dgm:cxn modelId="{AEFACE67-5BA1-4847-9C87-488AB0DF8A5D}" type="presParOf" srcId="{F685874B-090C-4E4B-A539-DDCC2A6B2920}" destId="{12F054AA-5502-46B8-AAD0-A6EBE6B2645F}" srcOrd="5" destOrd="0" presId="urn:microsoft.com/office/officeart/2016/7/layout/RepeatingBendingProcessNew"/>
    <dgm:cxn modelId="{8CCA6846-CB1B-4537-8EC0-8A40404BDA9B}" type="presParOf" srcId="{12F054AA-5502-46B8-AAD0-A6EBE6B2645F}" destId="{1CD446EE-F05B-49DB-94D1-8C93832C2B4A}" srcOrd="0" destOrd="0" presId="urn:microsoft.com/office/officeart/2016/7/layout/RepeatingBendingProcessNew"/>
    <dgm:cxn modelId="{00D7CBAE-FC1C-4D9E-8B11-A900A7B20205}" type="presParOf" srcId="{F685874B-090C-4E4B-A539-DDCC2A6B2920}" destId="{989EA0F6-A244-45CB-B7B5-28E1A9748056}" srcOrd="6" destOrd="0" presId="urn:microsoft.com/office/officeart/2016/7/layout/RepeatingBendingProcessNew"/>
    <dgm:cxn modelId="{44FAE1FE-C7C4-40B1-B584-66782848398D}" type="presParOf" srcId="{F685874B-090C-4E4B-A539-DDCC2A6B2920}" destId="{9F013DEF-0B63-4321-8F44-4ABC3CCEAA6F}" srcOrd="7" destOrd="0" presId="urn:microsoft.com/office/officeart/2016/7/layout/RepeatingBendingProcessNew"/>
    <dgm:cxn modelId="{2EAB3790-4EDA-454C-A9A6-533A4944C733}" type="presParOf" srcId="{9F013DEF-0B63-4321-8F44-4ABC3CCEAA6F}" destId="{B0F18BB9-B57F-4916-B3DE-7F722B41D617}" srcOrd="0" destOrd="0" presId="urn:microsoft.com/office/officeart/2016/7/layout/RepeatingBendingProcessNew"/>
    <dgm:cxn modelId="{51FA9567-30F4-4E92-9703-A2CE1482F214}" type="presParOf" srcId="{F685874B-090C-4E4B-A539-DDCC2A6B2920}" destId="{0F20CC4B-3E71-4D27-8795-7429116446FB}" srcOrd="8"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FFDF493C-2F4C-426F-B7CA-D23D3C6EF74F}" type="doc">
      <dgm:prSet loTypeId="urn:microsoft.com/office/officeart/2005/8/layout/vList2" loCatId="list" qsTypeId="urn:microsoft.com/office/officeart/2005/8/quickstyle/simple5" qsCatId="simple" csTypeId="urn:microsoft.com/office/officeart/2005/8/colors/colorful5" csCatId="colorful"/>
      <dgm:spPr/>
      <dgm:t>
        <a:bodyPr/>
        <a:lstStyle/>
        <a:p>
          <a:endParaRPr lang="en-US"/>
        </a:p>
      </dgm:t>
    </dgm:pt>
    <dgm:pt modelId="{C421FD8A-990C-4537-8F3A-8924ADA72AF3}">
      <dgm:prSet/>
      <dgm:spPr/>
      <dgm:t>
        <a:bodyPr/>
        <a:lstStyle/>
        <a:p>
          <a:r>
            <a:rPr lang="en-GB" b="1"/>
            <a:t>3. Authority</a:t>
          </a:r>
          <a:endParaRPr lang="en-US"/>
        </a:p>
      </dgm:t>
    </dgm:pt>
    <dgm:pt modelId="{DFBE7FD0-4A41-496D-B7E9-9259B2BE1EF8}" type="parTrans" cxnId="{484A7092-6A49-47B5-9315-D5DBB44113CD}">
      <dgm:prSet/>
      <dgm:spPr/>
      <dgm:t>
        <a:bodyPr/>
        <a:lstStyle/>
        <a:p>
          <a:endParaRPr lang="en-US"/>
        </a:p>
      </dgm:t>
    </dgm:pt>
    <dgm:pt modelId="{CE5339AA-0423-452B-8052-CE62F4B0E59F}" type="sibTrans" cxnId="{484A7092-6A49-47B5-9315-D5DBB44113CD}">
      <dgm:prSet/>
      <dgm:spPr/>
      <dgm:t>
        <a:bodyPr/>
        <a:lstStyle/>
        <a:p>
          <a:endParaRPr lang="en-US"/>
        </a:p>
      </dgm:t>
    </dgm:pt>
    <dgm:pt modelId="{56378A57-8AB1-429C-AA1C-4F95C33F3F68}">
      <dgm:prSet/>
      <dgm:spPr/>
      <dgm:t>
        <a:bodyPr/>
        <a:lstStyle/>
        <a:p>
          <a:r>
            <a:rPr lang="en-GB"/>
            <a:t>Authority refers to the credibility of the authors and organisations.</a:t>
          </a:r>
          <a:endParaRPr lang="en-US"/>
        </a:p>
      </dgm:t>
    </dgm:pt>
    <dgm:pt modelId="{E384F29E-17C2-4BB3-B4CA-DB604DA6F1C9}" type="parTrans" cxnId="{CCF9F748-E141-4344-9082-11A7178501E3}">
      <dgm:prSet/>
      <dgm:spPr/>
      <dgm:t>
        <a:bodyPr/>
        <a:lstStyle/>
        <a:p>
          <a:endParaRPr lang="en-US"/>
        </a:p>
      </dgm:t>
    </dgm:pt>
    <dgm:pt modelId="{AAFB6092-AB4E-4564-B0C6-3397D25CFD6A}" type="sibTrans" cxnId="{CCF9F748-E141-4344-9082-11A7178501E3}">
      <dgm:prSet/>
      <dgm:spPr/>
      <dgm:t>
        <a:bodyPr/>
        <a:lstStyle/>
        <a:p>
          <a:endParaRPr lang="en-US"/>
        </a:p>
      </dgm:t>
    </dgm:pt>
    <dgm:pt modelId="{C7C6ECDF-A5EA-4C9B-AAED-1D41DC8749A1}">
      <dgm:prSet/>
      <dgm:spPr/>
      <dgm:t>
        <a:bodyPr/>
        <a:lstStyle/>
        <a:p>
          <a:r>
            <a:rPr lang="en-GB"/>
            <a:t>The sources used in this study come from recognised journals and organisations. For example:</a:t>
          </a:r>
          <a:endParaRPr lang="en-US"/>
        </a:p>
      </dgm:t>
    </dgm:pt>
    <dgm:pt modelId="{0027202C-301B-4262-8ADE-09E0B2D98CC8}" type="parTrans" cxnId="{5636E248-8A79-495A-8B12-4BC6C35C8A2B}">
      <dgm:prSet/>
      <dgm:spPr/>
      <dgm:t>
        <a:bodyPr/>
        <a:lstStyle/>
        <a:p>
          <a:endParaRPr lang="en-US"/>
        </a:p>
      </dgm:t>
    </dgm:pt>
    <dgm:pt modelId="{89B2792B-487D-44C9-80B9-46A158A6F322}" type="sibTrans" cxnId="{5636E248-8A79-495A-8B12-4BC6C35C8A2B}">
      <dgm:prSet/>
      <dgm:spPr/>
      <dgm:t>
        <a:bodyPr/>
        <a:lstStyle/>
        <a:p>
          <a:endParaRPr lang="en-US"/>
        </a:p>
      </dgm:t>
    </dgm:pt>
    <dgm:pt modelId="{CF921C3E-DB25-4D3B-9F93-74E341B1497D}">
      <dgm:prSet/>
      <dgm:spPr/>
      <dgm:t>
        <a:bodyPr/>
        <a:lstStyle/>
        <a:p>
          <a:r>
            <a:rPr lang="en-GB"/>
            <a:t>The National Institute for Health and Care Excellence provides evidence-based guidelines used across the UK </a:t>
          </a:r>
          <a:endParaRPr lang="en-US"/>
        </a:p>
      </dgm:t>
    </dgm:pt>
    <dgm:pt modelId="{FBB8E105-5CD6-4BAB-82BC-FF576B7BA0D7}" type="parTrans" cxnId="{1E39CF4E-A01A-4198-BFDD-66CDA529EDEA}">
      <dgm:prSet/>
      <dgm:spPr/>
      <dgm:t>
        <a:bodyPr/>
        <a:lstStyle/>
        <a:p>
          <a:endParaRPr lang="en-US"/>
        </a:p>
      </dgm:t>
    </dgm:pt>
    <dgm:pt modelId="{309B1557-48F4-4B37-82D9-720E9036D3B5}" type="sibTrans" cxnId="{1E39CF4E-A01A-4198-BFDD-66CDA529EDEA}">
      <dgm:prSet/>
      <dgm:spPr/>
      <dgm:t>
        <a:bodyPr/>
        <a:lstStyle/>
        <a:p>
          <a:endParaRPr lang="en-US"/>
        </a:p>
      </dgm:t>
    </dgm:pt>
    <dgm:pt modelId="{C0DD36B7-6F9B-4154-AB28-7B19314202E0}">
      <dgm:prSet/>
      <dgm:spPr/>
      <dgm:t>
        <a:bodyPr/>
        <a:lstStyle/>
        <a:p>
          <a:r>
            <a:rPr lang="en-GB"/>
            <a:t>The Care Quality Commission regulates health and social care services </a:t>
          </a:r>
          <a:endParaRPr lang="en-US"/>
        </a:p>
      </dgm:t>
    </dgm:pt>
    <dgm:pt modelId="{4832B581-DBEF-453D-82F3-1775F8A083C2}" type="parTrans" cxnId="{822CD220-CE9C-4D99-B21B-EE9F7E5D12C6}">
      <dgm:prSet/>
      <dgm:spPr/>
      <dgm:t>
        <a:bodyPr/>
        <a:lstStyle/>
        <a:p>
          <a:endParaRPr lang="en-US"/>
        </a:p>
      </dgm:t>
    </dgm:pt>
    <dgm:pt modelId="{EA39FE1F-6127-42CB-8DBC-15608AE2B262}" type="sibTrans" cxnId="{822CD220-CE9C-4D99-B21B-EE9F7E5D12C6}">
      <dgm:prSet/>
      <dgm:spPr/>
      <dgm:t>
        <a:bodyPr/>
        <a:lstStyle/>
        <a:p>
          <a:endParaRPr lang="en-US"/>
        </a:p>
      </dgm:t>
    </dgm:pt>
    <dgm:pt modelId="{8FD15797-90B5-4C17-8964-F7899561F933}">
      <dgm:prSet/>
      <dgm:spPr/>
      <dgm:t>
        <a:bodyPr/>
        <a:lstStyle/>
        <a:p>
          <a:r>
            <a:rPr lang="en-GB"/>
            <a:t>Peer-reviewed journals such as BMC Geriatrics add academic credibility </a:t>
          </a:r>
          <a:endParaRPr lang="en-US"/>
        </a:p>
      </dgm:t>
    </dgm:pt>
    <dgm:pt modelId="{F94E6F52-2013-403D-9D90-2B3CABED20B2}" type="parTrans" cxnId="{2601A48D-0EB9-4C8F-B604-AB9AC19A992A}">
      <dgm:prSet/>
      <dgm:spPr/>
      <dgm:t>
        <a:bodyPr/>
        <a:lstStyle/>
        <a:p>
          <a:endParaRPr lang="en-US"/>
        </a:p>
      </dgm:t>
    </dgm:pt>
    <dgm:pt modelId="{A456E5BB-F794-4648-816B-7671B819AF3F}" type="sibTrans" cxnId="{2601A48D-0EB9-4C8F-B604-AB9AC19A992A}">
      <dgm:prSet/>
      <dgm:spPr/>
      <dgm:t>
        <a:bodyPr/>
        <a:lstStyle/>
        <a:p>
          <a:endParaRPr lang="en-US"/>
        </a:p>
      </dgm:t>
    </dgm:pt>
    <dgm:pt modelId="{55743E76-BC19-4C2D-B0DC-9A35CDC26BFC}">
      <dgm:prSet/>
      <dgm:spPr/>
      <dgm:t>
        <a:bodyPr/>
        <a:lstStyle/>
        <a:p>
          <a:r>
            <a:rPr lang="en-GB"/>
            <a:t>This suggests that the information is trustworthy and appropriate for academic use.</a:t>
          </a:r>
          <a:endParaRPr lang="en-US"/>
        </a:p>
      </dgm:t>
    </dgm:pt>
    <dgm:pt modelId="{C0369836-26E5-41BB-9813-31BD969DC6E5}" type="parTrans" cxnId="{6854FB80-1CCE-4B7B-94F2-A374461D2E51}">
      <dgm:prSet/>
      <dgm:spPr/>
      <dgm:t>
        <a:bodyPr/>
        <a:lstStyle/>
        <a:p>
          <a:endParaRPr lang="en-US"/>
        </a:p>
      </dgm:t>
    </dgm:pt>
    <dgm:pt modelId="{D51741E4-26E8-4B69-96ED-30AB73F30A3D}" type="sibTrans" cxnId="{6854FB80-1CCE-4B7B-94F2-A374461D2E51}">
      <dgm:prSet/>
      <dgm:spPr/>
      <dgm:t>
        <a:bodyPr/>
        <a:lstStyle/>
        <a:p>
          <a:endParaRPr lang="en-US"/>
        </a:p>
      </dgm:t>
    </dgm:pt>
    <dgm:pt modelId="{EEC7BDCD-23B5-4A90-848F-8A6CB2DBA5F6}" type="pres">
      <dgm:prSet presAssocID="{FFDF493C-2F4C-426F-B7CA-D23D3C6EF74F}" presName="linear" presStyleCnt="0">
        <dgm:presLayoutVars>
          <dgm:animLvl val="lvl"/>
          <dgm:resizeHandles val="exact"/>
        </dgm:presLayoutVars>
      </dgm:prSet>
      <dgm:spPr/>
    </dgm:pt>
    <dgm:pt modelId="{2B1DC19C-5EE5-48FC-AB10-26A30DA268AA}" type="pres">
      <dgm:prSet presAssocID="{C421FD8A-990C-4537-8F3A-8924ADA72AF3}" presName="parentText" presStyleLbl="node1" presStyleIdx="0" presStyleCnt="7">
        <dgm:presLayoutVars>
          <dgm:chMax val="0"/>
          <dgm:bulletEnabled val="1"/>
        </dgm:presLayoutVars>
      </dgm:prSet>
      <dgm:spPr/>
    </dgm:pt>
    <dgm:pt modelId="{B076A5EE-E77C-45D5-9111-E5F18EA9BA19}" type="pres">
      <dgm:prSet presAssocID="{CE5339AA-0423-452B-8052-CE62F4B0E59F}" presName="spacer" presStyleCnt="0"/>
      <dgm:spPr/>
    </dgm:pt>
    <dgm:pt modelId="{9ED90C6E-886C-425D-9A99-4833BD06F225}" type="pres">
      <dgm:prSet presAssocID="{56378A57-8AB1-429C-AA1C-4F95C33F3F68}" presName="parentText" presStyleLbl="node1" presStyleIdx="1" presStyleCnt="7">
        <dgm:presLayoutVars>
          <dgm:chMax val="0"/>
          <dgm:bulletEnabled val="1"/>
        </dgm:presLayoutVars>
      </dgm:prSet>
      <dgm:spPr/>
    </dgm:pt>
    <dgm:pt modelId="{6103859D-2094-4E7C-874F-976686C470D5}" type="pres">
      <dgm:prSet presAssocID="{AAFB6092-AB4E-4564-B0C6-3397D25CFD6A}" presName="spacer" presStyleCnt="0"/>
      <dgm:spPr/>
    </dgm:pt>
    <dgm:pt modelId="{146772B9-B0A0-49F7-AE87-93F5CDDF06DA}" type="pres">
      <dgm:prSet presAssocID="{C7C6ECDF-A5EA-4C9B-AAED-1D41DC8749A1}" presName="parentText" presStyleLbl="node1" presStyleIdx="2" presStyleCnt="7">
        <dgm:presLayoutVars>
          <dgm:chMax val="0"/>
          <dgm:bulletEnabled val="1"/>
        </dgm:presLayoutVars>
      </dgm:prSet>
      <dgm:spPr/>
    </dgm:pt>
    <dgm:pt modelId="{43DB40E5-9348-4102-8F90-3EC468C76532}" type="pres">
      <dgm:prSet presAssocID="{89B2792B-487D-44C9-80B9-46A158A6F322}" presName="spacer" presStyleCnt="0"/>
      <dgm:spPr/>
    </dgm:pt>
    <dgm:pt modelId="{CDDC8ECC-6602-40B6-B756-3E1EFEC1FCAF}" type="pres">
      <dgm:prSet presAssocID="{CF921C3E-DB25-4D3B-9F93-74E341B1497D}" presName="parentText" presStyleLbl="node1" presStyleIdx="3" presStyleCnt="7">
        <dgm:presLayoutVars>
          <dgm:chMax val="0"/>
          <dgm:bulletEnabled val="1"/>
        </dgm:presLayoutVars>
      </dgm:prSet>
      <dgm:spPr/>
    </dgm:pt>
    <dgm:pt modelId="{089A26F8-FBE5-4CE6-BE68-A11B4599707C}" type="pres">
      <dgm:prSet presAssocID="{309B1557-48F4-4B37-82D9-720E9036D3B5}" presName="spacer" presStyleCnt="0"/>
      <dgm:spPr/>
    </dgm:pt>
    <dgm:pt modelId="{9D7798C3-8EC3-4707-B875-2CA2C6DF32C3}" type="pres">
      <dgm:prSet presAssocID="{C0DD36B7-6F9B-4154-AB28-7B19314202E0}" presName="parentText" presStyleLbl="node1" presStyleIdx="4" presStyleCnt="7">
        <dgm:presLayoutVars>
          <dgm:chMax val="0"/>
          <dgm:bulletEnabled val="1"/>
        </dgm:presLayoutVars>
      </dgm:prSet>
      <dgm:spPr/>
    </dgm:pt>
    <dgm:pt modelId="{F223EE60-1F75-4C10-B68E-15ED90E2AB3D}" type="pres">
      <dgm:prSet presAssocID="{EA39FE1F-6127-42CB-8DBC-15608AE2B262}" presName="spacer" presStyleCnt="0"/>
      <dgm:spPr/>
    </dgm:pt>
    <dgm:pt modelId="{2D938596-7EF4-40C1-97D3-F1428D789F2B}" type="pres">
      <dgm:prSet presAssocID="{8FD15797-90B5-4C17-8964-F7899561F933}" presName="parentText" presStyleLbl="node1" presStyleIdx="5" presStyleCnt="7">
        <dgm:presLayoutVars>
          <dgm:chMax val="0"/>
          <dgm:bulletEnabled val="1"/>
        </dgm:presLayoutVars>
      </dgm:prSet>
      <dgm:spPr/>
    </dgm:pt>
    <dgm:pt modelId="{3A5FDA98-4466-4ABE-AFAA-0EBC62037142}" type="pres">
      <dgm:prSet presAssocID="{A456E5BB-F794-4648-816B-7671B819AF3F}" presName="spacer" presStyleCnt="0"/>
      <dgm:spPr/>
    </dgm:pt>
    <dgm:pt modelId="{D3F31289-3B08-4D78-9CD1-EAD70898EF5A}" type="pres">
      <dgm:prSet presAssocID="{55743E76-BC19-4C2D-B0DC-9A35CDC26BFC}" presName="parentText" presStyleLbl="node1" presStyleIdx="6" presStyleCnt="7">
        <dgm:presLayoutVars>
          <dgm:chMax val="0"/>
          <dgm:bulletEnabled val="1"/>
        </dgm:presLayoutVars>
      </dgm:prSet>
      <dgm:spPr/>
    </dgm:pt>
  </dgm:ptLst>
  <dgm:cxnLst>
    <dgm:cxn modelId="{86B9A102-7CCA-442E-BC76-0A79163913F4}" type="presOf" srcId="{55743E76-BC19-4C2D-B0DC-9A35CDC26BFC}" destId="{D3F31289-3B08-4D78-9CD1-EAD70898EF5A}" srcOrd="0" destOrd="0" presId="urn:microsoft.com/office/officeart/2005/8/layout/vList2"/>
    <dgm:cxn modelId="{00643720-2077-4424-892B-DFAE360C52E5}" type="presOf" srcId="{C0DD36B7-6F9B-4154-AB28-7B19314202E0}" destId="{9D7798C3-8EC3-4707-B875-2CA2C6DF32C3}" srcOrd="0" destOrd="0" presId="urn:microsoft.com/office/officeart/2005/8/layout/vList2"/>
    <dgm:cxn modelId="{822CD220-CE9C-4D99-B21B-EE9F7E5D12C6}" srcId="{FFDF493C-2F4C-426F-B7CA-D23D3C6EF74F}" destId="{C0DD36B7-6F9B-4154-AB28-7B19314202E0}" srcOrd="4" destOrd="0" parTransId="{4832B581-DBEF-453D-82F3-1775F8A083C2}" sibTransId="{EA39FE1F-6127-42CB-8DBC-15608AE2B262}"/>
    <dgm:cxn modelId="{92E1E563-3D29-4BA7-A36E-11A44A2A2E80}" type="presOf" srcId="{FFDF493C-2F4C-426F-B7CA-D23D3C6EF74F}" destId="{EEC7BDCD-23B5-4A90-848F-8A6CB2DBA5F6}" srcOrd="0" destOrd="0" presId="urn:microsoft.com/office/officeart/2005/8/layout/vList2"/>
    <dgm:cxn modelId="{5636E248-8A79-495A-8B12-4BC6C35C8A2B}" srcId="{FFDF493C-2F4C-426F-B7CA-D23D3C6EF74F}" destId="{C7C6ECDF-A5EA-4C9B-AAED-1D41DC8749A1}" srcOrd="2" destOrd="0" parTransId="{0027202C-301B-4262-8ADE-09E0B2D98CC8}" sibTransId="{89B2792B-487D-44C9-80B9-46A158A6F322}"/>
    <dgm:cxn modelId="{CCF9F748-E141-4344-9082-11A7178501E3}" srcId="{FFDF493C-2F4C-426F-B7CA-D23D3C6EF74F}" destId="{56378A57-8AB1-429C-AA1C-4F95C33F3F68}" srcOrd="1" destOrd="0" parTransId="{E384F29E-17C2-4BB3-B4CA-DB604DA6F1C9}" sibTransId="{AAFB6092-AB4E-4564-B0C6-3397D25CFD6A}"/>
    <dgm:cxn modelId="{1E39CF4E-A01A-4198-BFDD-66CDA529EDEA}" srcId="{FFDF493C-2F4C-426F-B7CA-D23D3C6EF74F}" destId="{CF921C3E-DB25-4D3B-9F93-74E341B1497D}" srcOrd="3" destOrd="0" parTransId="{FBB8E105-5CD6-4BAB-82BC-FF576B7BA0D7}" sibTransId="{309B1557-48F4-4B37-82D9-720E9036D3B5}"/>
    <dgm:cxn modelId="{6854FB80-1CCE-4B7B-94F2-A374461D2E51}" srcId="{FFDF493C-2F4C-426F-B7CA-D23D3C6EF74F}" destId="{55743E76-BC19-4C2D-B0DC-9A35CDC26BFC}" srcOrd="6" destOrd="0" parTransId="{C0369836-26E5-41BB-9813-31BD969DC6E5}" sibTransId="{D51741E4-26E8-4B69-96ED-30AB73F30A3D}"/>
    <dgm:cxn modelId="{4033DE8B-07C0-4B7C-AAF9-21547FC7AAA6}" type="presOf" srcId="{56378A57-8AB1-429C-AA1C-4F95C33F3F68}" destId="{9ED90C6E-886C-425D-9A99-4833BD06F225}" srcOrd="0" destOrd="0" presId="urn:microsoft.com/office/officeart/2005/8/layout/vList2"/>
    <dgm:cxn modelId="{2601A48D-0EB9-4C8F-B604-AB9AC19A992A}" srcId="{FFDF493C-2F4C-426F-B7CA-D23D3C6EF74F}" destId="{8FD15797-90B5-4C17-8964-F7899561F933}" srcOrd="5" destOrd="0" parTransId="{F94E6F52-2013-403D-9D90-2B3CABED20B2}" sibTransId="{A456E5BB-F794-4648-816B-7671B819AF3F}"/>
    <dgm:cxn modelId="{484A7092-6A49-47B5-9315-D5DBB44113CD}" srcId="{FFDF493C-2F4C-426F-B7CA-D23D3C6EF74F}" destId="{C421FD8A-990C-4537-8F3A-8924ADA72AF3}" srcOrd="0" destOrd="0" parTransId="{DFBE7FD0-4A41-496D-B7E9-9259B2BE1EF8}" sibTransId="{CE5339AA-0423-452B-8052-CE62F4B0E59F}"/>
    <dgm:cxn modelId="{8D90859E-02F9-44E2-95D5-8E989F055030}" type="presOf" srcId="{8FD15797-90B5-4C17-8964-F7899561F933}" destId="{2D938596-7EF4-40C1-97D3-F1428D789F2B}" srcOrd="0" destOrd="0" presId="urn:microsoft.com/office/officeart/2005/8/layout/vList2"/>
    <dgm:cxn modelId="{2B33BFAC-BA8E-4DF5-BC0F-78269240BFB7}" type="presOf" srcId="{C7C6ECDF-A5EA-4C9B-AAED-1D41DC8749A1}" destId="{146772B9-B0A0-49F7-AE87-93F5CDDF06DA}" srcOrd="0" destOrd="0" presId="urn:microsoft.com/office/officeart/2005/8/layout/vList2"/>
    <dgm:cxn modelId="{8FC34EF4-50AD-4E4E-A354-47CD55BB7F49}" type="presOf" srcId="{CF921C3E-DB25-4D3B-9F93-74E341B1497D}" destId="{CDDC8ECC-6602-40B6-B756-3E1EFEC1FCAF}" srcOrd="0" destOrd="0" presId="urn:microsoft.com/office/officeart/2005/8/layout/vList2"/>
    <dgm:cxn modelId="{1D5D5CFA-FACF-4E7D-8D1D-AB3B98BE1BBC}" type="presOf" srcId="{C421FD8A-990C-4537-8F3A-8924ADA72AF3}" destId="{2B1DC19C-5EE5-48FC-AB10-26A30DA268AA}" srcOrd="0" destOrd="0" presId="urn:microsoft.com/office/officeart/2005/8/layout/vList2"/>
    <dgm:cxn modelId="{0A2053E4-AB04-4A25-8BFF-46CFF88743BA}" type="presParOf" srcId="{EEC7BDCD-23B5-4A90-848F-8A6CB2DBA5F6}" destId="{2B1DC19C-5EE5-48FC-AB10-26A30DA268AA}" srcOrd="0" destOrd="0" presId="urn:microsoft.com/office/officeart/2005/8/layout/vList2"/>
    <dgm:cxn modelId="{0A673031-2B04-4859-8542-2FADF9C3EBF2}" type="presParOf" srcId="{EEC7BDCD-23B5-4A90-848F-8A6CB2DBA5F6}" destId="{B076A5EE-E77C-45D5-9111-E5F18EA9BA19}" srcOrd="1" destOrd="0" presId="urn:microsoft.com/office/officeart/2005/8/layout/vList2"/>
    <dgm:cxn modelId="{FAB78939-1C1E-48A5-A1DF-C61885D30C0B}" type="presParOf" srcId="{EEC7BDCD-23B5-4A90-848F-8A6CB2DBA5F6}" destId="{9ED90C6E-886C-425D-9A99-4833BD06F225}" srcOrd="2" destOrd="0" presId="urn:microsoft.com/office/officeart/2005/8/layout/vList2"/>
    <dgm:cxn modelId="{20D72849-837B-4DF4-ADD5-F860123824F7}" type="presParOf" srcId="{EEC7BDCD-23B5-4A90-848F-8A6CB2DBA5F6}" destId="{6103859D-2094-4E7C-874F-976686C470D5}" srcOrd="3" destOrd="0" presId="urn:microsoft.com/office/officeart/2005/8/layout/vList2"/>
    <dgm:cxn modelId="{A23B71F9-178F-45DE-A6CE-1A93341A6E1E}" type="presParOf" srcId="{EEC7BDCD-23B5-4A90-848F-8A6CB2DBA5F6}" destId="{146772B9-B0A0-49F7-AE87-93F5CDDF06DA}" srcOrd="4" destOrd="0" presId="urn:microsoft.com/office/officeart/2005/8/layout/vList2"/>
    <dgm:cxn modelId="{CCA9EC9E-997F-4386-B620-995E0D49503A}" type="presParOf" srcId="{EEC7BDCD-23B5-4A90-848F-8A6CB2DBA5F6}" destId="{43DB40E5-9348-4102-8F90-3EC468C76532}" srcOrd="5" destOrd="0" presId="urn:microsoft.com/office/officeart/2005/8/layout/vList2"/>
    <dgm:cxn modelId="{022F034D-F17B-4335-9BE3-28FC942A26CA}" type="presParOf" srcId="{EEC7BDCD-23B5-4A90-848F-8A6CB2DBA5F6}" destId="{CDDC8ECC-6602-40B6-B756-3E1EFEC1FCAF}" srcOrd="6" destOrd="0" presId="urn:microsoft.com/office/officeart/2005/8/layout/vList2"/>
    <dgm:cxn modelId="{0CB09CBD-2C11-4552-9A70-F9C7561E1675}" type="presParOf" srcId="{EEC7BDCD-23B5-4A90-848F-8A6CB2DBA5F6}" destId="{089A26F8-FBE5-4CE6-BE68-A11B4599707C}" srcOrd="7" destOrd="0" presId="urn:microsoft.com/office/officeart/2005/8/layout/vList2"/>
    <dgm:cxn modelId="{A33FBAFB-0EEB-40A2-BDD6-305174DECC57}" type="presParOf" srcId="{EEC7BDCD-23B5-4A90-848F-8A6CB2DBA5F6}" destId="{9D7798C3-8EC3-4707-B875-2CA2C6DF32C3}" srcOrd="8" destOrd="0" presId="urn:microsoft.com/office/officeart/2005/8/layout/vList2"/>
    <dgm:cxn modelId="{8E6FE77D-89B9-4FF6-BAF9-D70C77C540DD}" type="presParOf" srcId="{EEC7BDCD-23B5-4A90-848F-8A6CB2DBA5F6}" destId="{F223EE60-1F75-4C10-B68E-15ED90E2AB3D}" srcOrd="9" destOrd="0" presId="urn:microsoft.com/office/officeart/2005/8/layout/vList2"/>
    <dgm:cxn modelId="{15298A88-D8BA-4D56-B8B0-15100B335074}" type="presParOf" srcId="{EEC7BDCD-23B5-4A90-848F-8A6CB2DBA5F6}" destId="{2D938596-7EF4-40C1-97D3-F1428D789F2B}" srcOrd="10" destOrd="0" presId="urn:microsoft.com/office/officeart/2005/8/layout/vList2"/>
    <dgm:cxn modelId="{902B10A3-14AD-45DE-8FC2-96DE916F934B}" type="presParOf" srcId="{EEC7BDCD-23B5-4A90-848F-8A6CB2DBA5F6}" destId="{3A5FDA98-4466-4ABE-AFAA-0EBC62037142}" srcOrd="11" destOrd="0" presId="urn:microsoft.com/office/officeart/2005/8/layout/vList2"/>
    <dgm:cxn modelId="{35E6C1CA-A4E0-46B7-9F6D-BD0328C5EE6C}" type="presParOf" srcId="{EEC7BDCD-23B5-4A90-848F-8A6CB2DBA5F6}" destId="{D3F31289-3B08-4D78-9CD1-EAD70898EF5A}" srcOrd="1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E538241A-3FF0-445C-84CB-5879352F3D06}" type="doc">
      <dgm:prSet loTypeId="urn:microsoft.com/office/officeart/2016/7/layout/BasicLinearProcessNumbered" loCatId="process" qsTypeId="urn:microsoft.com/office/officeart/2005/8/quickstyle/simple1" qsCatId="simple" csTypeId="urn:microsoft.com/office/officeart/2005/8/colors/accent1_2" csCatId="accent1"/>
      <dgm:spPr/>
      <dgm:t>
        <a:bodyPr/>
        <a:lstStyle/>
        <a:p>
          <a:endParaRPr lang="en-US"/>
        </a:p>
      </dgm:t>
    </dgm:pt>
    <dgm:pt modelId="{394C612A-C6A2-465B-95BB-1C4F5482050E}">
      <dgm:prSet/>
      <dgm:spPr/>
      <dgm:t>
        <a:bodyPr/>
        <a:lstStyle/>
        <a:p>
          <a:r>
            <a:rPr lang="en-GB"/>
            <a:t>One of the main challenges I face is communication. Some residents I  care for are in later stages of dementia and are unable to clearly express their needs. This can lead to frustration for both the resident and staff.</a:t>
          </a:r>
          <a:endParaRPr lang="en-US"/>
        </a:p>
      </dgm:t>
    </dgm:pt>
    <dgm:pt modelId="{4C3387AA-50D4-4688-A214-CB03F3089768}" type="parTrans" cxnId="{04D5B1E7-341D-442E-8160-E6E2E352DFCF}">
      <dgm:prSet/>
      <dgm:spPr/>
      <dgm:t>
        <a:bodyPr/>
        <a:lstStyle/>
        <a:p>
          <a:endParaRPr lang="en-US"/>
        </a:p>
      </dgm:t>
    </dgm:pt>
    <dgm:pt modelId="{77467F6C-E216-45E1-9D8D-D8C70CB2C977}" type="sibTrans" cxnId="{04D5B1E7-341D-442E-8160-E6E2E352DFCF}">
      <dgm:prSet phldrT="1" phldr="0"/>
      <dgm:spPr/>
      <dgm:t>
        <a:bodyPr/>
        <a:lstStyle/>
        <a:p>
          <a:r>
            <a:rPr lang="en-US"/>
            <a:t>1</a:t>
          </a:r>
        </a:p>
      </dgm:t>
    </dgm:pt>
    <dgm:pt modelId="{09DF6E4D-E80F-42D1-9E02-CD4D8DDA93D5}">
      <dgm:prSet/>
      <dgm:spPr/>
      <dgm:t>
        <a:bodyPr/>
        <a:lstStyle/>
        <a:p>
          <a:r>
            <a:rPr lang="en-GB"/>
            <a:t>I have also experienced situations where residents become distressed or resist care. For example, during morning care, one resident became agitated and refused assistance. At the time, I found it difficult to understand the cause of this behaviour.</a:t>
          </a:r>
          <a:endParaRPr lang="en-US"/>
        </a:p>
      </dgm:t>
    </dgm:pt>
    <dgm:pt modelId="{972E5262-F240-4396-8194-EE778CDE3D37}" type="parTrans" cxnId="{4074A72A-CE75-4A7D-A38A-7151436080FC}">
      <dgm:prSet/>
      <dgm:spPr/>
      <dgm:t>
        <a:bodyPr/>
        <a:lstStyle/>
        <a:p>
          <a:endParaRPr lang="en-US"/>
        </a:p>
      </dgm:t>
    </dgm:pt>
    <dgm:pt modelId="{49C0C860-88D3-47C5-ABF1-67064178DC67}" type="sibTrans" cxnId="{4074A72A-CE75-4A7D-A38A-7151436080FC}">
      <dgm:prSet phldrT="2" phldr="0"/>
      <dgm:spPr/>
      <dgm:t>
        <a:bodyPr/>
        <a:lstStyle/>
        <a:p>
          <a:r>
            <a:rPr lang="en-US"/>
            <a:t>2</a:t>
          </a:r>
        </a:p>
      </dgm:t>
    </dgm:pt>
    <dgm:pt modelId="{1D6E5CA0-85A9-46D4-A1DF-3B1A9E1C4658}">
      <dgm:prSet/>
      <dgm:spPr/>
      <dgm:t>
        <a:bodyPr/>
        <a:lstStyle/>
        <a:p>
          <a:r>
            <a:rPr lang="en-GB"/>
            <a:t>According to Talbot and Brewer (2016), behaviours such as aggression or refusal of care are often linked to unmet needs or confusion rather than intentional behaviour. Reflecting on this has helped me become more patient and understanding.</a:t>
          </a:r>
          <a:endParaRPr lang="en-US"/>
        </a:p>
      </dgm:t>
    </dgm:pt>
    <dgm:pt modelId="{CC70E07E-B061-4CF2-B1C6-91D3EE797D6A}" type="parTrans" cxnId="{6E064E46-4D6F-4F0F-BFA1-CECEA6F22232}">
      <dgm:prSet/>
      <dgm:spPr/>
      <dgm:t>
        <a:bodyPr/>
        <a:lstStyle/>
        <a:p>
          <a:endParaRPr lang="en-US"/>
        </a:p>
      </dgm:t>
    </dgm:pt>
    <dgm:pt modelId="{464BAB02-34D1-4171-8A60-1668B88B9514}" type="sibTrans" cxnId="{6E064E46-4D6F-4F0F-BFA1-CECEA6F22232}">
      <dgm:prSet phldrT="3" phldr="0"/>
      <dgm:spPr/>
      <dgm:t>
        <a:bodyPr/>
        <a:lstStyle/>
        <a:p>
          <a:r>
            <a:rPr lang="en-US"/>
            <a:t>3</a:t>
          </a:r>
        </a:p>
      </dgm:t>
    </dgm:pt>
    <dgm:pt modelId="{F794D3D2-E2E3-409C-BB76-B1421EE6249E}" type="pres">
      <dgm:prSet presAssocID="{E538241A-3FF0-445C-84CB-5879352F3D06}" presName="Name0" presStyleCnt="0">
        <dgm:presLayoutVars>
          <dgm:animLvl val="lvl"/>
          <dgm:resizeHandles val="exact"/>
        </dgm:presLayoutVars>
      </dgm:prSet>
      <dgm:spPr/>
    </dgm:pt>
    <dgm:pt modelId="{30756E92-3DE1-4F41-BC05-EDD3336460CC}" type="pres">
      <dgm:prSet presAssocID="{394C612A-C6A2-465B-95BB-1C4F5482050E}" presName="compositeNode" presStyleCnt="0">
        <dgm:presLayoutVars>
          <dgm:bulletEnabled val="1"/>
        </dgm:presLayoutVars>
      </dgm:prSet>
      <dgm:spPr/>
    </dgm:pt>
    <dgm:pt modelId="{08674CB4-D428-4819-8883-1932D8CA26A5}" type="pres">
      <dgm:prSet presAssocID="{394C612A-C6A2-465B-95BB-1C4F5482050E}" presName="bgRect" presStyleLbl="bgAccFollowNode1" presStyleIdx="0" presStyleCnt="3"/>
      <dgm:spPr/>
    </dgm:pt>
    <dgm:pt modelId="{C796634A-891E-4D0B-A748-F23CA8F66110}" type="pres">
      <dgm:prSet presAssocID="{77467F6C-E216-45E1-9D8D-D8C70CB2C977}" presName="sibTransNodeCircle" presStyleLbl="alignNode1" presStyleIdx="0" presStyleCnt="6">
        <dgm:presLayoutVars>
          <dgm:chMax val="0"/>
          <dgm:bulletEnabled/>
        </dgm:presLayoutVars>
      </dgm:prSet>
      <dgm:spPr/>
    </dgm:pt>
    <dgm:pt modelId="{4B2291FC-E294-4858-8222-2636E83940B4}" type="pres">
      <dgm:prSet presAssocID="{394C612A-C6A2-465B-95BB-1C4F5482050E}" presName="bottomLine" presStyleLbl="alignNode1" presStyleIdx="1" presStyleCnt="6">
        <dgm:presLayoutVars/>
      </dgm:prSet>
      <dgm:spPr/>
    </dgm:pt>
    <dgm:pt modelId="{1355EE9A-40EB-401A-B6AF-B1AD7124AFDD}" type="pres">
      <dgm:prSet presAssocID="{394C612A-C6A2-465B-95BB-1C4F5482050E}" presName="nodeText" presStyleLbl="bgAccFollowNode1" presStyleIdx="0" presStyleCnt="3">
        <dgm:presLayoutVars>
          <dgm:bulletEnabled val="1"/>
        </dgm:presLayoutVars>
      </dgm:prSet>
      <dgm:spPr/>
    </dgm:pt>
    <dgm:pt modelId="{CC9E0D3E-6230-4FE9-8469-1E249D97E386}" type="pres">
      <dgm:prSet presAssocID="{77467F6C-E216-45E1-9D8D-D8C70CB2C977}" presName="sibTrans" presStyleCnt="0"/>
      <dgm:spPr/>
    </dgm:pt>
    <dgm:pt modelId="{2AE79E1B-7D05-4C92-97C6-3C1D775B1ADD}" type="pres">
      <dgm:prSet presAssocID="{09DF6E4D-E80F-42D1-9E02-CD4D8DDA93D5}" presName="compositeNode" presStyleCnt="0">
        <dgm:presLayoutVars>
          <dgm:bulletEnabled val="1"/>
        </dgm:presLayoutVars>
      </dgm:prSet>
      <dgm:spPr/>
    </dgm:pt>
    <dgm:pt modelId="{EB7903D5-8471-42E7-ADB6-DA55BD5157F5}" type="pres">
      <dgm:prSet presAssocID="{09DF6E4D-E80F-42D1-9E02-CD4D8DDA93D5}" presName="bgRect" presStyleLbl="bgAccFollowNode1" presStyleIdx="1" presStyleCnt="3"/>
      <dgm:spPr/>
    </dgm:pt>
    <dgm:pt modelId="{295D1D5A-7DF8-4E48-BEEA-BC703B044A6F}" type="pres">
      <dgm:prSet presAssocID="{49C0C860-88D3-47C5-ABF1-67064178DC67}" presName="sibTransNodeCircle" presStyleLbl="alignNode1" presStyleIdx="2" presStyleCnt="6">
        <dgm:presLayoutVars>
          <dgm:chMax val="0"/>
          <dgm:bulletEnabled/>
        </dgm:presLayoutVars>
      </dgm:prSet>
      <dgm:spPr/>
    </dgm:pt>
    <dgm:pt modelId="{4B4FDF2A-13F9-41D0-8C12-03681CB52484}" type="pres">
      <dgm:prSet presAssocID="{09DF6E4D-E80F-42D1-9E02-CD4D8DDA93D5}" presName="bottomLine" presStyleLbl="alignNode1" presStyleIdx="3" presStyleCnt="6">
        <dgm:presLayoutVars/>
      </dgm:prSet>
      <dgm:spPr/>
    </dgm:pt>
    <dgm:pt modelId="{4326D14B-AF3E-4960-A116-E740491108D8}" type="pres">
      <dgm:prSet presAssocID="{09DF6E4D-E80F-42D1-9E02-CD4D8DDA93D5}" presName="nodeText" presStyleLbl="bgAccFollowNode1" presStyleIdx="1" presStyleCnt="3">
        <dgm:presLayoutVars>
          <dgm:bulletEnabled val="1"/>
        </dgm:presLayoutVars>
      </dgm:prSet>
      <dgm:spPr/>
    </dgm:pt>
    <dgm:pt modelId="{62074AD6-5A1B-4809-8A29-DF0575711EB5}" type="pres">
      <dgm:prSet presAssocID="{49C0C860-88D3-47C5-ABF1-67064178DC67}" presName="sibTrans" presStyleCnt="0"/>
      <dgm:spPr/>
    </dgm:pt>
    <dgm:pt modelId="{DEF13AA2-2EB4-43EA-8656-6EA7DF66C448}" type="pres">
      <dgm:prSet presAssocID="{1D6E5CA0-85A9-46D4-A1DF-3B1A9E1C4658}" presName="compositeNode" presStyleCnt="0">
        <dgm:presLayoutVars>
          <dgm:bulletEnabled val="1"/>
        </dgm:presLayoutVars>
      </dgm:prSet>
      <dgm:spPr/>
    </dgm:pt>
    <dgm:pt modelId="{09F563F4-A2B1-498A-9A89-EC82E080FB7B}" type="pres">
      <dgm:prSet presAssocID="{1D6E5CA0-85A9-46D4-A1DF-3B1A9E1C4658}" presName="bgRect" presStyleLbl="bgAccFollowNode1" presStyleIdx="2" presStyleCnt="3"/>
      <dgm:spPr/>
    </dgm:pt>
    <dgm:pt modelId="{CFBC4E14-2AEB-404D-8762-3DED278560FF}" type="pres">
      <dgm:prSet presAssocID="{464BAB02-34D1-4171-8A60-1668B88B9514}" presName="sibTransNodeCircle" presStyleLbl="alignNode1" presStyleIdx="4" presStyleCnt="6">
        <dgm:presLayoutVars>
          <dgm:chMax val="0"/>
          <dgm:bulletEnabled/>
        </dgm:presLayoutVars>
      </dgm:prSet>
      <dgm:spPr/>
    </dgm:pt>
    <dgm:pt modelId="{3C44D8A6-7965-48E5-B9D6-D2FF234748AC}" type="pres">
      <dgm:prSet presAssocID="{1D6E5CA0-85A9-46D4-A1DF-3B1A9E1C4658}" presName="bottomLine" presStyleLbl="alignNode1" presStyleIdx="5" presStyleCnt="6">
        <dgm:presLayoutVars/>
      </dgm:prSet>
      <dgm:spPr/>
    </dgm:pt>
    <dgm:pt modelId="{3450BE2F-B6C1-43AF-ADD4-5B1A562A1631}" type="pres">
      <dgm:prSet presAssocID="{1D6E5CA0-85A9-46D4-A1DF-3B1A9E1C4658}" presName="nodeText" presStyleLbl="bgAccFollowNode1" presStyleIdx="2" presStyleCnt="3">
        <dgm:presLayoutVars>
          <dgm:bulletEnabled val="1"/>
        </dgm:presLayoutVars>
      </dgm:prSet>
      <dgm:spPr/>
    </dgm:pt>
  </dgm:ptLst>
  <dgm:cxnLst>
    <dgm:cxn modelId="{A8319315-6C3F-477B-BF11-4550A2FC8A19}" type="presOf" srcId="{E538241A-3FF0-445C-84CB-5879352F3D06}" destId="{F794D3D2-E2E3-409C-BB76-B1421EE6249E}" srcOrd="0" destOrd="0" presId="urn:microsoft.com/office/officeart/2016/7/layout/BasicLinearProcessNumbered"/>
    <dgm:cxn modelId="{4074A72A-CE75-4A7D-A38A-7151436080FC}" srcId="{E538241A-3FF0-445C-84CB-5879352F3D06}" destId="{09DF6E4D-E80F-42D1-9E02-CD4D8DDA93D5}" srcOrd="1" destOrd="0" parTransId="{972E5262-F240-4396-8194-EE778CDE3D37}" sibTransId="{49C0C860-88D3-47C5-ABF1-67064178DC67}"/>
    <dgm:cxn modelId="{A33E863E-39DF-4EDE-B8DD-269B258E5797}" type="presOf" srcId="{49C0C860-88D3-47C5-ABF1-67064178DC67}" destId="{295D1D5A-7DF8-4E48-BEEA-BC703B044A6F}" srcOrd="0" destOrd="0" presId="urn:microsoft.com/office/officeart/2016/7/layout/BasicLinearProcessNumbered"/>
    <dgm:cxn modelId="{BBD6E542-DA10-49E3-BAC0-16A5F90D3370}" type="presOf" srcId="{09DF6E4D-E80F-42D1-9E02-CD4D8DDA93D5}" destId="{EB7903D5-8471-42E7-ADB6-DA55BD5157F5}" srcOrd="0" destOrd="0" presId="urn:microsoft.com/office/officeart/2016/7/layout/BasicLinearProcessNumbered"/>
    <dgm:cxn modelId="{6E064E46-4D6F-4F0F-BFA1-CECEA6F22232}" srcId="{E538241A-3FF0-445C-84CB-5879352F3D06}" destId="{1D6E5CA0-85A9-46D4-A1DF-3B1A9E1C4658}" srcOrd="2" destOrd="0" parTransId="{CC70E07E-B061-4CF2-B1C6-91D3EE797D6A}" sibTransId="{464BAB02-34D1-4171-8A60-1668B88B9514}"/>
    <dgm:cxn modelId="{9380D558-98EA-4488-BEAC-220A59485175}" type="presOf" srcId="{77467F6C-E216-45E1-9D8D-D8C70CB2C977}" destId="{C796634A-891E-4D0B-A748-F23CA8F66110}" srcOrd="0" destOrd="0" presId="urn:microsoft.com/office/officeart/2016/7/layout/BasicLinearProcessNumbered"/>
    <dgm:cxn modelId="{B1FECD5A-F9DA-45A8-9E1E-F73C9462C00D}" type="presOf" srcId="{09DF6E4D-E80F-42D1-9E02-CD4D8DDA93D5}" destId="{4326D14B-AF3E-4960-A116-E740491108D8}" srcOrd="1" destOrd="0" presId="urn:microsoft.com/office/officeart/2016/7/layout/BasicLinearProcessNumbered"/>
    <dgm:cxn modelId="{A73A669F-B5B5-49C2-AD3B-118A43B58145}" type="presOf" srcId="{464BAB02-34D1-4171-8A60-1668B88B9514}" destId="{CFBC4E14-2AEB-404D-8762-3DED278560FF}" srcOrd="0" destOrd="0" presId="urn:microsoft.com/office/officeart/2016/7/layout/BasicLinearProcessNumbered"/>
    <dgm:cxn modelId="{F0F375A1-9735-41B1-8D4C-1F65AB275226}" type="presOf" srcId="{394C612A-C6A2-465B-95BB-1C4F5482050E}" destId="{1355EE9A-40EB-401A-B6AF-B1AD7124AFDD}" srcOrd="1" destOrd="0" presId="urn:microsoft.com/office/officeart/2016/7/layout/BasicLinearProcessNumbered"/>
    <dgm:cxn modelId="{89C8A5AB-8B13-4750-8AF0-EEF601589F82}" type="presOf" srcId="{1D6E5CA0-85A9-46D4-A1DF-3B1A9E1C4658}" destId="{09F563F4-A2B1-498A-9A89-EC82E080FB7B}" srcOrd="0" destOrd="0" presId="urn:microsoft.com/office/officeart/2016/7/layout/BasicLinearProcessNumbered"/>
    <dgm:cxn modelId="{4639AEBF-24D9-4D15-8D36-F76928DB723C}" type="presOf" srcId="{1D6E5CA0-85A9-46D4-A1DF-3B1A9E1C4658}" destId="{3450BE2F-B6C1-43AF-ADD4-5B1A562A1631}" srcOrd="1" destOrd="0" presId="urn:microsoft.com/office/officeart/2016/7/layout/BasicLinearProcessNumbered"/>
    <dgm:cxn modelId="{28A8F0DC-48BF-4AB0-9C63-8CE8275DF0AD}" type="presOf" srcId="{394C612A-C6A2-465B-95BB-1C4F5482050E}" destId="{08674CB4-D428-4819-8883-1932D8CA26A5}" srcOrd="0" destOrd="0" presId="urn:microsoft.com/office/officeart/2016/7/layout/BasicLinearProcessNumbered"/>
    <dgm:cxn modelId="{04D5B1E7-341D-442E-8160-E6E2E352DFCF}" srcId="{E538241A-3FF0-445C-84CB-5879352F3D06}" destId="{394C612A-C6A2-465B-95BB-1C4F5482050E}" srcOrd="0" destOrd="0" parTransId="{4C3387AA-50D4-4688-A214-CB03F3089768}" sibTransId="{77467F6C-E216-45E1-9D8D-D8C70CB2C977}"/>
    <dgm:cxn modelId="{64A53FBF-4AE5-49FA-988D-60842A96AD9C}" type="presParOf" srcId="{F794D3D2-E2E3-409C-BB76-B1421EE6249E}" destId="{30756E92-3DE1-4F41-BC05-EDD3336460CC}" srcOrd="0" destOrd="0" presId="urn:microsoft.com/office/officeart/2016/7/layout/BasicLinearProcessNumbered"/>
    <dgm:cxn modelId="{A61A4902-A2D2-43DA-98B2-4F5F3A6F50BA}" type="presParOf" srcId="{30756E92-3DE1-4F41-BC05-EDD3336460CC}" destId="{08674CB4-D428-4819-8883-1932D8CA26A5}" srcOrd="0" destOrd="0" presId="urn:microsoft.com/office/officeart/2016/7/layout/BasicLinearProcessNumbered"/>
    <dgm:cxn modelId="{7A37AF55-0F7A-414D-849B-72B83BE220BC}" type="presParOf" srcId="{30756E92-3DE1-4F41-BC05-EDD3336460CC}" destId="{C796634A-891E-4D0B-A748-F23CA8F66110}" srcOrd="1" destOrd="0" presId="urn:microsoft.com/office/officeart/2016/7/layout/BasicLinearProcessNumbered"/>
    <dgm:cxn modelId="{6DF1E57B-4663-4CA6-B3F7-D0A50089704C}" type="presParOf" srcId="{30756E92-3DE1-4F41-BC05-EDD3336460CC}" destId="{4B2291FC-E294-4858-8222-2636E83940B4}" srcOrd="2" destOrd="0" presId="urn:microsoft.com/office/officeart/2016/7/layout/BasicLinearProcessNumbered"/>
    <dgm:cxn modelId="{F2216649-76C6-492F-AD3D-4CB018F7BB50}" type="presParOf" srcId="{30756E92-3DE1-4F41-BC05-EDD3336460CC}" destId="{1355EE9A-40EB-401A-B6AF-B1AD7124AFDD}" srcOrd="3" destOrd="0" presId="urn:microsoft.com/office/officeart/2016/7/layout/BasicLinearProcessNumbered"/>
    <dgm:cxn modelId="{E8BDD565-E031-4DA3-A8BE-E40C8626A8BC}" type="presParOf" srcId="{F794D3D2-E2E3-409C-BB76-B1421EE6249E}" destId="{CC9E0D3E-6230-4FE9-8469-1E249D97E386}" srcOrd="1" destOrd="0" presId="urn:microsoft.com/office/officeart/2016/7/layout/BasicLinearProcessNumbered"/>
    <dgm:cxn modelId="{73BE1128-D6F5-4BC3-9261-B28E445DC6F7}" type="presParOf" srcId="{F794D3D2-E2E3-409C-BB76-B1421EE6249E}" destId="{2AE79E1B-7D05-4C92-97C6-3C1D775B1ADD}" srcOrd="2" destOrd="0" presId="urn:microsoft.com/office/officeart/2016/7/layout/BasicLinearProcessNumbered"/>
    <dgm:cxn modelId="{4DA9DB02-3452-4087-817D-7CB0B768D988}" type="presParOf" srcId="{2AE79E1B-7D05-4C92-97C6-3C1D775B1ADD}" destId="{EB7903D5-8471-42E7-ADB6-DA55BD5157F5}" srcOrd="0" destOrd="0" presId="urn:microsoft.com/office/officeart/2016/7/layout/BasicLinearProcessNumbered"/>
    <dgm:cxn modelId="{C10FA054-612D-4D00-933E-C8ECA13EBB9B}" type="presParOf" srcId="{2AE79E1B-7D05-4C92-97C6-3C1D775B1ADD}" destId="{295D1D5A-7DF8-4E48-BEEA-BC703B044A6F}" srcOrd="1" destOrd="0" presId="urn:microsoft.com/office/officeart/2016/7/layout/BasicLinearProcessNumbered"/>
    <dgm:cxn modelId="{BFAA5F9D-AB8F-4293-BBF1-CA97CFFA1A5B}" type="presParOf" srcId="{2AE79E1B-7D05-4C92-97C6-3C1D775B1ADD}" destId="{4B4FDF2A-13F9-41D0-8C12-03681CB52484}" srcOrd="2" destOrd="0" presId="urn:microsoft.com/office/officeart/2016/7/layout/BasicLinearProcessNumbered"/>
    <dgm:cxn modelId="{AC3F4A5F-5345-4C8C-9A64-A5A11C880663}" type="presParOf" srcId="{2AE79E1B-7D05-4C92-97C6-3C1D775B1ADD}" destId="{4326D14B-AF3E-4960-A116-E740491108D8}" srcOrd="3" destOrd="0" presId="urn:microsoft.com/office/officeart/2016/7/layout/BasicLinearProcessNumbered"/>
    <dgm:cxn modelId="{09EFC73F-EB69-464F-B4B0-7974426AD98A}" type="presParOf" srcId="{F794D3D2-E2E3-409C-BB76-B1421EE6249E}" destId="{62074AD6-5A1B-4809-8A29-DF0575711EB5}" srcOrd="3" destOrd="0" presId="urn:microsoft.com/office/officeart/2016/7/layout/BasicLinearProcessNumbered"/>
    <dgm:cxn modelId="{AAFF5097-BE17-4926-BE6A-1B02E0772358}" type="presParOf" srcId="{F794D3D2-E2E3-409C-BB76-B1421EE6249E}" destId="{DEF13AA2-2EB4-43EA-8656-6EA7DF66C448}" srcOrd="4" destOrd="0" presId="urn:microsoft.com/office/officeart/2016/7/layout/BasicLinearProcessNumbered"/>
    <dgm:cxn modelId="{2AC15F61-B268-4B68-A5A6-AB87A31B79D5}" type="presParOf" srcId="{DEF13AA2-2EB4-43EA-8656-6EA7DF66C448}" destId="{09F563F4-A2B1-498A-9A89-EC82E080FB7B}" srcOrd="0" destOrd="0" presId="urn:microsoft.com/office/officeart/2016/7/layout/BasicLinearProcessNumbered"/>
    <dgm:cxn modelId="{1AD9B645-5D51-4801-815D-369E42FE2624}" type="presParOf" srcId="{DEF13AA2-2EB4-43EA-8656-6EA7DF66C448}" destId="{CFBC4E14-2AEB-404D-8762-3DED278560FF}" srcOrd="1" destOrd="0" presId="urn:microsoft.com/office/officeart/2016/7/layout/BasicLinearProcessNumbered"/>
    <dgm:cxn modelId="{92BEF396-E464-48A3-9A77-F5E6587E2701}" type="presParOf" srcId="{DEF13AA2-2EB4-43EA-8656-6EA7DF66C448}" destId="{3C44D8A6-7965-48E5-B9D6-D2FF234748AC}" srcOrd="2" destOrd="0" presId="urn:microsoft.com/office/officeart/2016/7/layout/BasicLinearProcessNumbered"/>
    <dgm:cxn modelId="{B119C3A5-9523-475E-B410-95A31E47312F}" type="presParOf" srcId="{DEF13AA2-2EB4-43EA-8656-6EA7DF66C448}" destId="{3450BE2F-B6C1-43AF-ADD4-5B1A562A1631}" srcOrd="3" destOrd="0" presId="urn:microsoft.com/office/officeart/2016/7/layout/BasicLinearProcessNumbered"/>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E341C1A3-F82F-4D21-97E7-35018E9A9ABC}" type="doc">
      <dgm:prSet loTypeId="urn:microsoft.com/office/officeart/2018/2/layout/IconCircleList" loCatId="icon" qsTypeId="urn:microsoft.com/office/officeart/2005/8/quickstyle/simple1" qsCatId="simple" csTypeId="urn:microsoft.com/office/officeart/2018/5/colors/Iconchunking_coloredtext_colorful1" csCatId="colorful" phldr="1"/>
      <dgm:spPr/>
      <dgm:t>
        <a:bodyPr/>
        <a:lstStyle/>
        <a:p>
          <a:endParaRPr lang="en-US"/>
        </a:p>
      </dgm:t>
    </dgm:pt>
    <dgm:pt modelId="{0A7F1AA5-CA7E-4090-B463-FB8FCA452A35}">
      <dgm:prSet/>
      <dgm:spPr/>
      <dgm:t>
        <a:bodyPr/>
        <a:lstStyle/>
        <a:p>
          <a:r>
            <a:rPr lang="en-GB"/>
            <a:t>In my role, I have completed basic dementia training, but I feel that more practical training would be beneficial. Some situations, particularly involving distressed residents, require skills that are not always covered in initial training.</a:t>
          </a:r>
          <a:endParaRPr lang="en-US"/>
        </a:p>
      </dgm:t>
    </dgm:pt>
    <dgm:pt modelId="{596F5182-EB46-4CC3-B769-AACC1F1B8031}" type="parTrans" cxnId="{3CAC6A7E-D9BB-4CA1-9298-3C85D3301C74}">
      <dgm:prSet/>
      <dgm:spPr/>
      <dgm:t>
        <a:bodyPr/>
        <a:lstStyle/>
        <a:p>
          <a:endParaRPr lang="en-US"/>
        </a:p>
      </dgm:t>
    </dgm:pt>
    <dgm:pt modelId="{161C3B12-BDAB-4D11-8413-AFAB1E043A9B}" type="sibTrans" cxnId="{3CAC6A7E-D9BB-4CA1-9298-3C85D3301C74}">
      <dgm:prSet/>
      <dgm:spPr/>
      <dgm:t>
        <a:bodyPr/>
        <a:lstStyle/>
        <a:p>
          <a:endParaRPr lang="en-US"/>
        </a:p>
      </dgm:t>
    </dgm:pt>
    <dgm:pt modelId="{D2C2D909-661E-4552-A6AB-63EBC3753B79}">
      <dgm:prSet/>
      <dgm:spPr/>
      <dgm:t>
        <a:bodyPr/>
        <a:lstStyle/>
        <a:p>
          <a:r>
            <a:rPr lang="en-GB"/>
            <a:t>The National Institute for Health and Care Excellence recommends ongoing training for staff working with people with dementia. However, in practice, time and staffing pressures can make this difficult to maintain.</a:t>
          </a:r>
          <a:endParaRPr lang="en-US"/>
        </a:p>
      </dgm:t>
    </dgm:pt>
    <dgm:pt modelId="{02223830-E077-463A-9817-B880100D1AED}" type="parTrans" cxnId="{A1D6839F-1B67-4A8F-8307-BA579D29BE28}">
      <dgm:prSet/>
      <dgm:spPr/>
      <dgm:t>
        <a:bodyPr/>
        <a:lstStyle/>
        <a:p>
          <a:endParaRPr lang="en-US"/>
        </a:p>
      </dgm:t>
    </dgm:pt>
    <dgm:pt modelId="{8FE297C6-75D5-4F73-BB77-360B9D35656A}" type="sibTrans" cxnId="{A1D6839F-1B67-4A8F-8307-BA579D29BE28}">
      <dgm:prSet/>
      <dgm:spPr/>
      <dgm:t>
        <a:bodyPr/>
        <a:lstStyle/>
        <a:p>
          <a:endParaRPr lang="en-US"/>
        </a:p>
      </dgm:t>
    </dgm:pt>
    <dgm:pt modelId="{2F0FFC1B-0BD7-47BA-ABCE-EED193CF6D85}" type="pres">
      <dgm:prSet presAssocID="{E341C1A3-F82F-4D21-97E7-35018E9A9ABC}" presName="root" presStyleCnt="0">
        <dgm:presLayoutVars>
          <dgm:dir/>
          <dgm:resizeHandles val="exact"/>
        </dgm:presLayoutVars>
      </dgm:prSet>
      <dgm:spPr/>
    </dgm:pt>
    <dgm:pt modelId="{E207C3CC-F092-4C5B-99E8-745E1B4232ED}" type="pres">
      <dgm:prSet presAssocID="{E341C1A3-F82F-4D21-97E7-35018E9A9ABC}" presName="container" presStyleCnt="0">
        <dgm:presLayoutVars>
          <dgm:dir/>
          <dgm:resizeHandles val="exact"/>
        </dgm:presLayoutVars>
      </dgm:prSet>
      <dgm:spPr/>
    </dgm:pt>
    <dgm:pt modelId="{E48C90ED-609C-41D2-A5F0-2DC011533E51}" type="pres">
      <dgm:prSet presAssocID="{0A7F1AA5-CA7E-4090-B463-FB8FCA452A35}" presName="compNode" presStyleCnt="0"/>
      <dgm:spPr/>
    </dgm:pt>
    <dgm:pt modelId="{526F830A-EA81-41B9-A994-14397E7A92C8}" type="pres">
      <dgm:prSet presAssocID="{0A7F1AA5-CA7E-4090-B463-FB8FCA452A35}" presName="iconBgRect" presStyleLbl="bgShp" presStyleIdx="0" presStyleCnt="2"/>
      <dgm:spPr/>
    </dgm:pt>
    <dgm:pt modelId="{E51244DE-9E8A-4C06-BCB2-9E14660F2544}" type="pres">
      <dgm:prSet presAssocID="{0A7F1AA5-CA7E-4090-B463-FB8FCA452A35}"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rain in head"/>
        </a:ext>
      </dgm:extLst>
    </dgm:pt>
    <dgm:pt modelId="{3C6C8FF1-38F9-4F1E-9560-4491E6413C1F}" type="pres">
      <dgm:prSet presAssocID="{0A7F1AA5-CA7E-4090-B463-FB8FCA452A35}" presName="spaceRect" presStyleCnt="0"/>
      <dgm:spPr/>
    </dgm:pt>
    <dgm:pt modelId="{D24B172E-9743-409D-8AE9-3C799C95F086}" type="pres">
      <dgm:prSet presAssocID="{0A7F1AA5-CA7E-4090-B463-FB8FCA452A35}" presName="textRect" presStyleLbl="revTx" presStyleIdx="0" presStyleCnt="2">
        <dgm:presLayoutVars>
          <dgm:chMax val="1"/>
          <dgm:chPref val="1"/>
        </dgm:presLayoutVars>
      </dgm:prSet>
      <dgm:spPr/>
    </dgm:pt>
    <dgm:pt modelId="{703562BD-1398-4A35-B858-423B0DFEAA1B}" type="pres">
      <dgm:prSet presAssocID="{161C3B12-BDAB-4D11-8413-AFAB1E043A9B}" presName="sibTrans" presStyleLbl="sibTrans2D1" presStyleIdx="0" presStyleCnt="0"/>
      <dgm:spPr/>
    </dgm:pt>
    <dgm:pt modelId="{C0790C8C-1E14-4367-95E3-CFDF42E35427}" type="pres">
      <dgm:prSet presAssocID="{D2C2D909-661E-4552-A6AB-63EBC3753B79}" presName="compNode" presStyleCnt="0"/>
      <dgm:spPr/>
    </dgm:pt>
    <dgm:pt modelId="{169C9372-1A99-44DA-B832-DC5ACDBDA672}" type="pres">
      <dgm:prSet presAssocID="{D2C2D909-661E-4552-A6AB-63EBC3753B79}" presName="iconBgRect" presStyleLbl="bgShp" presStyleIdx="1" presStyleCnt="2"/>
      <dgm:spPr/>
    </dgm:pt>
    <dgm:pt modelId="{2159C96F-2C5A-4891-8528-ED73BA197BF5}" type="pres">
      <dgm:prSet presAssocID="{D2C2D909-661E-4552-A6AB-63EBC3753B79}"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rain"/>
        </a:ext>
      </dgm:extLst>
    </dgm:pt>
    <dgm:pt modelId="{4A1DF225-D94A-459F-B337-1C923F0F8CB8}" type="pres">
      <dgm:prSet presAssocID="{D2C2D909-661E-4552-A6AB-63EBC3753B79}" presName="spaceRect" presStyleCnt="0"/>
      <dgm:spPr/>
    </dgm:pt>
    <dgm:pt modelId="{82A23995-B04D-4974-BA4D-F3F723E1C7FE}" type="pres">
      <dgm:prSet presAssocID="{D2C2D909-661E-4552-A6AB-63EBC3753B79}" presName="textRect" presStyleLbl="revTx" presStyleIdx="1" presStyleCnt="2">
        <dgm:presLayoutVars>
          <dgm:chMax val="1"/>
          <dgm:chPref val="1"/>
        </dgm:presLayoutVars>
      </dgm:prSet>
      <dgm:spPr/>
    </dgm:pt>
  </dgm:ptLst>
  <dgm:cxnLst>
    <dgm:cxn modelId="{FFCBA82A-D9D8-475B-8E01-5C85280455CE}" type="presOf" srcId="{D2C2D909-661E-4552-A6AB-63EBC3753B79}" destId="{82A23995-B04D-4974-BA4D-F3F723E1C7FE}" srcOrd="0" destOrd="0" presId="urn:microsoft.com/office/officeart/2018/2/layout/IconCircleList"/>
    <dgm:cxn modelId="{3CAC6A7E-D9BB-4CA1-9298-3C85D3301C74}" srcId="{E341C1A3-F82F-4D21-97E7-35018E9A9ABC}" destId="{0A7F1AA5-CA7E-4090-B463-FB8FCA452A35}" srcOrd="0" destOrd="0" parTransId="{596F5182-EB46-4CC3-B769-AACC1F1B8031}" sibTransId="{161C3B12-BDAB-4D11-8413-AFAB1E043A9B}"/>
    <dgm:cxn modelId="{A1D6839F-1B67-4A8F-8307-BA579D29BE28}" srcId="{E341C1A3-F82F-4D21-97E7-35018E9A9ABC}" destId="{D2C2D909-661E-4552-A6AB-63EBC3753B79}" srcOrd="1" destOrd="0" parTransId="{02223830-E077-463A-9817-B880100D1AED}" sibTransId="{8FE297C6-75D5-4F73-BB77-360B9D35656A}"/>
    <dgm:cxn modelId="{02E3BBB0-E61B-4D17-8555-0D0A61C4844D}" type="presOf" srcId="{161C3B12-BDAB-4D11-8413-AFAB1E043A9B}" destId="{703562BD-1398-4A35-B858-423B0DFEAA1B}" srcOrd="0" destOrd="0" presId="urn:microsoft.com/office/officeart/2018/2/layout/IconCircleList"/>
    <dgm:cxn modelId="{4B26D4CF-068A-4120-995C-A067FA84EF10}" type="presOf" srcId="{E341C1A3-F82F-4D21-97E7-35018E9A9ABC}" destId="{2F0FFC1B-0BD7-47BA-ABCE-EED193CF6D85}" srcOrd="0" destOrd="0" presId="urn:microsoft.com/office/officeart/2018/2/layout/IconCircleList"/>
    <dgm:cxn modelId="{66ECB9E1-9303-441B-99E3-90893E8F6074}" type="presOf" srcId="{0A7F1AA5-CA7E-4090-B463-FB8FCA452A35}" destId="{D24B172E-9743-409D-8AE9-3C799C95F086}" srcOrd="0" destOrd="0" presId="urn:microsoft.com/office/officeart/2018/2/layout/IconCircleList"/>
    <dgm:cxn modelId="{8BB93BB1-E5D4-4310-9459-AE187B338555}" type="presParOf" srcId="{2F0FFC1B-0BD7-47BA-ABCE-EED193CF6D85}" destId="{E207C3CC-F092-4C5B-99E8-745E1B4232ED}" srcOrd="0" destOrd="0" presId="urn:microsoft.com/office/officeart/2018/2/layout/IconCircleList"/>
    <dgm:cxn modelId="{EBA97FC5-A441-45B0-88B3-3620D1C8C48E}" type="presParOf" srcId="{E207C3CC-F092-4C5B-99E8-745E1B4232ED}" destId="{E48C90ED-609C-41D2-A5F0-2DC011533E51}" srcOrd="0" destOrd="0" presId="urn:microsoft.com/office/officeart/2018/2/layout/IconCircleList"/>
    <dgm:cxn modelId="{B8119BF1-6B2D-428B-92C1-14483EA35DC4}" type="presParOf" srcId="{E48C90ED-609C-41D2-A5F0-2DC011533E51}" destId="{526F830A-EA81-41B9-A994-14397E7A92C8}" srcOrd="0" destOrd="0" presId="urn:microsoft.com/office/officeart/2018/2/layout/IconCircleList"/>
    <dgm:cxn modelId="{108C2AC9-AF95-4F03-A428-7E6D62848CF3}" type="presParOf" srcId="{E48C90ED-609C-41D2-A5F0-2DC011533E51}" destId="{E51244DE-9E8A-4C06-BCB2-9E14660F2544}" srcOrd="1" destOrd="0" presId="urn:microsoft.com/office/officeart/2018/2/layout/IconCircleList"/>
    <dgm:cxn modelId="{B90FF8F4-D29E-432E-8BEC-B0564C047E73}" type="presParOf" srcId="{E48C90ED-609C-41D2-A5F0-2DC011533E51}" destId="{3C6C8FF1-38F9-4F1E-9560-4491E6413C1F}" srcOrd="2" destOrd="0" presId="urn:microsoft.com/office/officeart/2018/2/layout/IconCircleList"/>
    <dgm:cxn modelId="{15777D4A-D2A9-4EF2-8914-54362999572C}" type="presParOf" srcId="{E48C90ED-609C-41D2-A5F0-2DC011533E51}" destId="{D24B172E-9743-409D-8AE9-3C799C95F086}" srcOrd="3" destOrd="0" presId="urn:microsoft.com/office/officeart/2018/2/layout/IconCircleList"/>
    <dgm:cxn modelId="{93FEFB03-9740-44BB-A909-9121EC109AD4}" type="presParOf" srcId="{E207C3CC-F092-4C5B-99E8-745E1B4232ED}" destId="{703562BD-1398-4A35-B858-423B0DFEAA1B}" srcOrd="1" destOrd="0" presId="urn:microsoft.com/office/officeart/2018/2/layout/IconCircleList"/>
    <dgm:cxn modelId="{A44DE30F-7F0E-4066-BE6A-27544F4733FC}" type="presParOf" srcId="{E207C3CC-F092-4C5B-99E8-745E1B4232ED}" destId="{C0790C8C-1E14-4367-95E3-CFDF42E35427}" srcOrd="2" destOrd="0" presId="urn:microsoft.com/office/officeart/2018/2/layout/IconCircleList"/>
    <dgm:cxn modelId="{6BF7D399-68F4-48C9-8556-A885B727A170}" type="presParOf" srcId="{C0790C8C-1E14-4367-95E3-CFDF42E35427}" destId="{169C9372-1A99-44DA-B832-DC5ACDBDA672}" srcOrd="0" destOrd="0" presId="urn:microsoft.com/office/officeart/2018/2/layout/IconCircleList"/>
    <dgm:cxn modelId="{F2E3C4FA-25B6-4D16-9ADE-9942A6BA6024}" type="presParOf" srcId="{C0790C8C-1E14-4367-95E3-CFDF42E35427}" destId="{2159C96F-2C5A-4891-8528-ED73BA197BF5}" srcOrd="1" destOrd="0" presId="urn:microsoft.com/office/officeart/2018/2/layout/IconCircleList"/>
    <dgm:cxn modelId="{AD9CC30C-8E58-4BBE-A2F3-73FC0F5214B2}" type="presParOf" srcId="{C0790C8C-1E14-4367-95E3-CFDF42E35427}" destId="{4A1DF225-D94A-459F-B337-1C923F0F8CB8}" srcOrd="2" destOrd="0" presId="urn:microsoft.com/office/officeart/2018/2/layout/IconCircleList"/>
    <dgm:cxn modelId="{D391A65D-5364-4806-BDE6-96657A7CC106}" type="presParOf" srcId="{C0790C8C-1E14-4367-95E3-CFDF42E35427}" destId="{82A23995-B04D-4974-BA4D-F3F723E1C7FE}"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15607A1A-D59F-4B60-A8E4-BD176447179F}" type="doc">
      <dgm:prSet loTypeId="urn:microsoft.com/office/officeart/2005/8/layout/process4" loCatId="process" qsTypeId="urn:microsoft.com/office/officeart/2005/8/quickstyle/simple1" qsCatId="simple" csTypeId="urn:microsoft.com/office/officeart/2005/8/colors/colorful1" csCatId="colorful"/>
      <dgm:spPr/>
      <dgm:t>
        <a:bodyPr/>
        <a:lstStyle/>
        <a:p>
          <a:endParaRPr lang="en-US"/>
        </a:p>
      </dgm:t>
    </dgm:pt>
    <dgm:pt modelId="{2D0FEBE4-08E0-4D12-A799-63DF305CE650}">
      <dgm:prSet/>
      <dgm:spPr/>
      <dgm:t>
        <a:bodyPr/>
        <a:lstStyle/>
        <a:p>
          <a:r>
            <a:rPr lang="en-GB"/>
            <a:t>Person-centred care is an important part of dementia care. The Care Quality Commission highlights the importance of treating individuals with dignity and respect.</a:t>
          </a:r>
          <a:endParaRPr lang="en-US"/>
        </a:p>
      </dgm:t>
    </dgm:pt>
    <dgm:pt modelId="{96EF8C27-7FE9-4358-B63D-51B01A8864C4}" type="parTrans" cxnId="{A0F7DFCA-1C77-4166-BAAB-F5B1B4E78756}">
      <dgm:prSet/>
      <dgm:spPr/>
      <dgm:t>
        <a:bodyPr/>
        <a:lstStyle/>
        <a:p>
          <a:endParaRPr lang="en-US"/>
        </a:p>
      </dgm:t>
    </dgm:pt>
    <dgm:pt modelId="{0434510F-52FB-45D0-8E6D-323DC6107159}" type="sibTrans" cxnId="{A0F7DFCA-1C77-4166-BAAB-F5B1B4E78756}">
      <dgm:prSet/>
      <dgm:spPr/>
      <dgm:t>
        <a:bodyPr/>
        <a:lstStyle/>
        <a:p>
          <a:endParaRPr lang="en-US"/>
        </a:p>
      </dgm:t>
    </dgm:pt>
    <dgm:pt modelId="{790420A1-7DA5-4590-8C8D-28C3F1B23558}">
      <dgm:prSet/>
      <dgm:spPr/>
      <dgm:t>
        <a:bodyPr/>
        <a:lstStyle/>
        <a:p>
          <a:r>
            <a:rPr lang="en-GB"/>
            <a:t>In the care home where I work, I have seen how knowing a resident’s background can make a big difference. For example, one resident responds well when staff talk about their past job, which helps to calm them during care.</a:t>
          </a:r>
          <a:endParaRPr lang="en-US"/>
        </a:p>
      </dgm:t>
    </dgm:pt>
    <dgm:pt modelId="{659DD8AC-9F58-4B80-971C-8F88770AA64E}" type="parTrans" cxnId="{83F1B78E-017B-4463-9B93-E681F87CB4A8}">
      <dgm:prSet/>
      <dgm:spPr/>
      <dgm:t>
        <a:bodyPr/>
        <a:lstStyle/>
        <a:p>
          <a:endParaRPr lang="en-US"/>
        </a:p>
      </dgm:t>
    </dgm:pt>
    <dgm:pt modelId="{4ADB3B5A-B6AE-4C93-9076-8AC565811485}" type="sibTrans" cxnId="{83F1B78E-017B-4463-9B93-E681F87CB4A8}">
      <dgm:prSet/>
      <dgm:spPr/>
      <dgm:t>
        <a:bodyPr/>
        <a:lstStyle/>
        <a:p>
          <a:endParaRPr lang="en-US"/>
        </a:p>
      </dgm:t>
    </dgm:pt>
    <dgm:pt modelId="{CAE74D6D-6800-42A9-A621-03243A753BB9}">
      <dgm:prSet/>
      <dgm:spPr/>
      <dgm:t>
        <a:bodyPr/>
        <a:lstStyle/>
        <a:p>
          <a:r>
            <a:rPr lang="en-GB"/>
            <a:t>This reflects guidance from the NHS, which promotes understanding the individual rather than focusing only on the condition.</a:t>
          </a:r>
          <a:endParaRPr lang="en-US"/>
        </a:p>
      </dgm:t>
    </dgm:pt>
    <dgm:pt modelId="{A9512DE1-3254-4860-8783-21C407841154}" type="parTrans" cxnId="{60ED2D1F-6922-457C-BC4D-319E88A14A11}">
      <dgm:prSet/>
      <dgm:spPr/>
      <dgm:t>
        <a:bodyPr/>
        <a:lstStyle/>
        <a:p>
          <a:endParaRPr lang="en-US"/>
        </a:p>
      </dgm:t>
    </dgm:pt>
    <dgm:pt modelId="{FF66236C-40D3-404E-8E8E-9876BCC38125}" type="sibTrans" cxnId="{60ED2D1F-6922-457C-BC4D-319E88A14A11}">
      <dgm:prSet/>
      <dgm:spPr/>
      <dgm:t>
        <a:bodyPr/>
        <a:lstStyle/>
        <a:p>
          <a:endParaRPr lang="en-US"/>
        </a:p>
      </dgm:t>
    </dgm:pt>
    <dgm:pt modelId="{A210EA7A-9C8A-477F-B6E7-B21D50F8E083}" type="pres">
      <dgm:prSet presAssocID="{15607A1A-D59F-4B60-A8E4-BD176447179F}" presName="Name0" presStyleCnt="0">
        <dgm:presLayoutVars>
          <dgm:dir/>
          <dgm:animLvl val="lvl"/>
          <dgm:resizeHandles val="exact"/>
        </dgm:presLayoutVars>
      </dgm:prSet>
      <dgm:spPr/>
    </dgm:pt>
    <dgm:pt modelId="{2E80C405-43C5-4F70-B069-5A05922A23FF}" type="pres">
      <dgm:prSet presAssocID="{CAE74D6D-6800-42A9-A621-03243A753BB9}" presName="boxAndChildren" presStyleCnt="0"/>
      <dgm:spPr/>
    </dgm:pt>
    <dgm:pt modelId="{E430EB66-8276-4109-BC7B-F48D1C4E1B80}" type="pres">
      <dgm:prSet presAssocID="{CAE74D6D-6800-42A9-A621-03243A753BB9}" presName="parentTextBox" presStyleLbl="node1" presStyleIdx="0" presStyleCnt="3"/>
      <dgm:spPr/>
    </dgm:pt>
    <dgm:pt modelId="{0D124A53-77E6-4889-9CC2-7E1F256BAD92}" type="pres">
      <dgm:prSet presAssocID="{4ADB3B5A-B6AE-4C93-9076-8AC565811485}" presName="sp" presStyleCnt="0"/>
      <dgm:spPr/>
    </dgm:pt>
    <dgm:pt modelId="{600799C4-AB01-4164-8515-7D5B85371693}" type="pres">
      <dgm:prSet presAssocID="{790420A1-7DA5-4590-8C8D-28C3F1B23558}" presName="arrowAndChildren" presStyleCnt="0"/>
      <dgm:spPr/>
    </dgm:pt>
    <dgm:pt modelId="{E1B3EC85-2B21-449E-B1E3-2F4CAF4AE60A}" type="pres">
      <dgm:prSet presAssocID="{790420A1-7DA5-4590-8C8D-28C3F1B23558}" presName="parentTextArrow" presStyleLbl="node1" presStyleIdx="1" presStyleCnt="3"/>
      <dgm:spPr/>
    </dgm:pt>
    <dgm:pt modelId="{5D913B23-7801-4579-9DFA-B6CD4831EE69}" type="pres">
      <dgm:prSet presAssocID="{0434510F-52FB-45D0-8E6D-323DC6107159}" presName="sp" presStyleCnt="0"/>
      <dgm:spPr/>
    </dgm:pt>
    <dgm:pt modelId="{8EC2CBD4-D7AD-4C2F-8E8D-E3E86FD7A086}" type="pres">
      <dgm:prSet presAssocID="{2D0FEBE4-08E0-4D12-A799-63DF305CE650}" presName="arrowAndChildren" presStyleCnt="0"/>
      <dgm:spPr/>
    </dgm:pt>
    <dgm:pt modelId="{AB99C36E-FB4E-47BE-879A-D24BE33A0D8A}" type="pres">
      <dgm:prSet presAssocID="{2D0FEBE4-08E0-4D12-A799-63DF305CE650}" presName="parentTextArrow" presStyleLbl="node1" presStyleIdx="2" presStyleCnt="3"/>
      <dgm:spPr/>
    </dgm:pt>
  </dgm:ptLst>
  <dgm:cxnLst>
    <dgm:cxn modelId="{60ED2D1F-6922-457C-BC4D-319E88A14A11}" srcId="{15607A1A-D59F-4B60-A8E4-BD176447179F}" destId="{CAE74D6D-6800-42A9-A621-03243A753BB9}" srcOrd="2" destOrd="0" parTransId="{A9512DE1-3254-4860-8783-21C407841154}" sibTransId="{FF66236C-40D3-404E-8E8E-9876BCC38125}"/>
    <dgm:cxn modelId="{4D873B1F-DA5B-48C4-BA28-584895E3D2E8}" type="presOf" srcId="{CAE74D6D-6800-42A9-A621-03243A753BB9}" destId="{E430EB66-8276-4109-BC7B-F48D1C4E1B80}" srcOrd="0" destOrd="0" presId="urn:microsoft.com/office/officeart/2005/8/layout/process4"/>
    <dgm:cxn modelId="{2EE68661-E282-4106-BBC1-C60DD75AE90C}" type="presOf" srcId="{790420A1-7DA5-4590-8C8D-28C3F1B23558}" destId="{E1B3EC85-2B21-449E-B1E3-2F4CAF4AE60A}" srcOrd="0" destOrd="0" presId="urn:microsoft.com/office/officeart/2005/8/layout/process4"/>
    <dgm:cxn modelId="{8F927A73-F82E-4FAB-9E0C-EC19FB0A7F69}" type="presOf" srcId="{15607A1A-D59F-4B60-A8E4-BD176447179F}" destId="{A210EA7A-9C8A-477F-B6E7-B21D50F8E083}" srcOrd="0" destOrd="0" presId="urn:microsoft.com/office/officeart/2005/8/layout/process4"/>
    <dgm:cxn modelId="{83F1B78E-017B-4463-9B93-E681F87CB4A8}" srcId="{15607A1A-D59F-4B60-A8E4-BD176447179F}" destId="{790420A1-7DA5-4590-8C8D-28C3F1B23558}" srcOrd="1" destOrd="0" parTransId="{659DD8AC-9F58-4B80-971C-8F88770AA64E}" sibTransId="{4ADB3B5A-B6AE-4C93-9076-8AC565811485}"/>
    <dgm:cxn modelId="{A0F7DFCA-1C77-4166-BAAB-F5B1B4E78756}" srcId="{15607A1A-D59F-4B60-A8E4-BD176447179F}" destId="{2D0FEBE4-08E0-4D12-A799-63DF305CE650}" srcOrd="0" destOrd="0" parTransId="{96EF8C27-7FE9-4358-B63D-51B01A8864C4}" sibTransId="{0434510F-52FB-45D0-8E6D-323DC6107159}"/>
    <dgm:cxn modelId="{5121DCEA-4886-4595-A347-4B17ED5959FD}" type="presOf" srcId="{2D0FEBE4-08E0-4D12-A799-63DF305CE650}" destId="{AB99C36E-FB4E-47BE-879A-D24BE33A0D8A}" srcOrd="0" destOrd="0" presId="urn:microsoft.com/office/officeart/2005/8/layout/process4"/>
    <dgm:cxn modelId="{721B85AF-76AD-4AB5-89DB-58A9F89D4C7B}" type="presParOf" srcId="{A210EA7A-9C8A-477F-B6E7-B21D50F8E083}" destId="{2E80C405-43C5-4F70-B069-5A05922A23FF}" srcOrd="0" destOrd="0" presId="urn:microsoft.com/office/officeart/2005/8/layout/process4"/>
    <dgm:cxn modelId="{158A8665-D888-4D11-A515-D778E9F3C83D}" type="presParOf" srcId="{2E80C405-43C5-4F70-B069-5A05922A23FF}" destId="{E430EB66-8276-4109-BC7B-F48D1C4E1B80}" srcOrd="0" destOrd="0" presId="urn:microsoft.com/office/officeart/2005/8/layout/process4"/>
    <dgm:cxn modelId="{4FACEF11-3CA8-4CB1-8370-A12D229EE8D8}" type="presParOf" srcId="{A210EA7A-9C8A-477F-B6E7-B21D50F8E083}" destId="{0D124A53-77E6-4889-9CC2-7E1F256BAD92}" srcOrd="1" destOrd="0" presId="urn:microsoft.com/office/officeart/2005/8/layout/process4"/>
    <dgm:cxn modelId="{09BCC313-AA58-4618-B43A-17B86F2A5519}" type="presParOf" srcId="{A210EA7A-9C8A-477F-B6E7-B21D50F8E083}" destId="{600799C4-AB01-4164-8515-7D5B85371693}" srcOrd="2" destOrd="0" presId="urn:microsoft.com/office/officeart/2005/8/layout/process4"/>
    <dgm:cxn modelId="{03E17043-B10D-4053-8BC7-9155DB8D47E8}" type="presParOf" srcId="{600799C4-AB01-4164-8515-7D5B85371693}" destId="{E1B3EC85-2B21-449E-B1E3-2F4CAF4AE60A}" srcOrd="0" destOrd="0" presId="urn:microsoft.com/office/officeart/2005/8/layout/process4"/>
    <dgm:cxn modelId="{9608D34C-5360-41AA-AFA8-C85CACAA8A64}" type="presParOf" srcId="{A210EA7A-9C8A-477F-B6E7-B21D50F8E083}" destId="{5D913B23-7801-4579-9DFA-B6CD4831EE69}" srcOrd="3" destOrd="0" presId="urn:microsoft.com/office/officeart/2005/8/layout/process4"/>
    <dgm:cxn modelId="{9C123E1F-AC4B-44CF-9ABF-6EB7451B73B1}" type="presParOf" srcId="{A210EA7A-9C8A-477F-B6E7-B21D50F8E083}" destId="{8EC2CBD4-D7AD-4C2F-8E8D-E3E86FD7A086}" srcOrd="4" destOrd="0" presId="urn:microsoft.com/office/officeart/2005/8/layout/process4"/>
    <dgm:cxn modelId="{0CA0D344-A09C-4079-B62C-D3A98E74CC2B}" type="presParOf" srcId="{8EC2CBD4-D7AD-4C2F-8E8D-E3E86FD7A086}" destId="{AB99C36E-FB4E-47BE-879A-D24BE33A0D8A}"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E4D14FD5-4511-4D0A-950B-0155EE77AB38}"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43945985-3AE6-4153-ADF1-CB567C818850}">
      <dgm:prSet/>
      <dgm:spPr/>
      <dgm:t>
        <a:bodyPr/>
        <a:lstStyle/>
        <a:p>
          <a:r>
            <a:rPr lang="en-GB" b="1" u="sng"/>
            <a:t>Aim</a:t>
          </a:r>
          <a:endParaRPr lang="en-US"/>
        </a:p>
      </dgm:t>
    </dgm:pt>
    <dgm:pt modelId="{CB6B2833-FFBE-4F2E-B3EC-DD99D451BAE7}" type="parTrans" cxnId="{8B9F2008-3567-461A-9349-E4233A19DF72}">
      <dgm:prSet/>
      <dgm:spPr/>
      <dgm:t>
        <a:bodyPr/>
        <a:lstStyle/>
        <a:p>
          <a:endParaRPr lang="en-US"/>
        </a:p>
      </dgm:t>
    </dgm:pt>
    <dgm:pt modelId="{7B923541-3314-446F-91C4-0A7E638C0776}" type="sibTrans" cxnId="{8B9F2008-3567-461A-9349-E4233A19DF72}">
      <dgm:prSet/>
      <dgm:spPr/>
      <dgm:t>
        <a:bodyPr/>
        <a:lstStyle/>
        <a:p>
          <a:endParaRPr lang="en-US"/>
        </a:p>
      </dgm:t>
    </dgm:pt>
    <dgm:pt modelId="{D4B8CFE2-4A78-48CC-91E8-64D35EA6E7A5}">
      <dgm:prSet/>
      <dgm:spPr/>
      <dgm:t>
        <a:bodyPr/>
        <a:lstStyle/>
        <a:p>
          <a:r>
            <a:rPr lang="en-GB"/>
            <a:t>To reflect on my role as a healthcare assistant in a care home setting and evaluate the challenges and skills involved in dementia care.</a:t>
          </a:r>
          <a:endParaRPr lang="en-US"/>
        </a:p>
      </dgm:t>
    </dgm:pt>
    <dgm:pt modelId="{296FDCE4-978F-46B3-A1C8-09D13E6F1E08}" type="parTrans" cxnId="{A54F3C7B-B34F-4C3D-944E-FDD82E3B0773}">
      <dgm:prSet/>
      <dgm:spPr/>
      <dgm:t>
        <a:bodyPr/>
        <a:lstStyle/>
        <a:p>
          <a:endParaRPr lang="en-US"/>
        </a:p>
      </dgm:t>
    </dgm:pt>
    <dgm:pt modelId="{EDF380C4-CE72-48C1-8927-AB0C470F0720}" type="sibTrans" cxnId="{A54F3C7B-B34F-4C3D-944E-FDD82E3B0773}">
      <dgm:prSet/>
      <dgm:spPr/>
      <dgm:t>
        <a:bodyPr/>
        <a:lstStyle/>
        <a:p>
          <a:endParaRPr lang="en-US"/>
        </a:p>
      </dgm:t>
    </dgm:pt>
    <dgm:pt modelId="{4532560F-34F7-433F-A496-502614B5AAC1}">
      <dgm:prSet/>
      <dgm:spPr/>
      <dgm:t>
        <a:bodyPr/>
        <a:lstStyle/>
        <a:p>
          <a:r>
            <a:rPr lang="en-GB" b="1" u="sng"/>
            <a:t>Objectives</a:t>
          </a:r>
          <a:endParaRPr lang="en-US"/>
        </a:p>
      </dgm:t>
    </dgm:pt>
    <dgm:pt modelId="{8749722C-A882-4213-86C3-F0A803D19702}" type="parTrans" cxnId="{E0A190D4-F3F4-4B12-A0B0-F11F78B41AEC}">
      <dgm:prSet/>
      <dgm:spPr/>
      <dgm:t>
        <a:bodyPr/>
        <a:lstStyle/>
        <a:p>
          <a:endParaRPr lang="en-US"/>
        </a:p>
      </dgm:t>
    </dgm:pt>
    <dgm:pt modelId="{95432CA7-8129-4E5A-ABC3-E5276889FE08}" type="sibTrans" cxnId="{E0A190D4-F3F4-4B12-A0B0-F11F78B41AEC}">
      <dgm:prSet/>
      <dgm:spPr/>
      <dgm:t>
        <a:bodyPr/>
        <a:lstStyle/>
        <a:p>
          <a:endParaRPr lang="en-US"/>
        </a:p>
      </dgm:t>
    </dgm:pt>
    <dgm:pt modelId="{9F19F03C-0D78-4874-AC23-FEBEA225D787}">
      <dgm:prSet/>
      <dgm:spPr/>
      <dgm:t>
        <a:bodyPr/>
        <a:lstStyle/>
        <a:p>
          <a:r>
            <a:rPr lang="en-GB"/>
            <a:t>To describe my role and responsibilities </a:t>
          </a:r>
          <a:endParaRPr lang="en-US"/>
        </a:p>
      </dgm:t>
    </dgm:pt>
    <dgm:pt modelId="{F973142F-6A1E-46A5-998F-CB1999A37979}" type="parTrans" cxnId="{6E0DCF51-E6B8-41BF-AA01-71A10CF0B715}">
      <dgm:prSet/>
      <dgm:spPr/>
      <dgm:t>
        <a:bodyPr/>
        <a:lstStyle/>
        <a:p>
          <a:endParaRPr lang="en-US"/>
        </a:p>
      </dgm:t>
    </dgm:pt>
    <dgm:pt modelId="{D2EA0703-B92E-4F62-8FE8-6524628D7106}" type="sibTrans" cxnId="{6E0DCF51-E6B8-41BF-AA01-71A10CF0B715}">
      <dgm:prSet/>
      <dgm:spPr/>
      <dgm:t>
        <a:bodyPr/>
        <a:lstStyle/>
        <a:p>
          <a:endParaRPr lang="en-US"/>
        </a:p>
      </dgm:t>
    </dgm:pt>
    <dgm:pt modelId="{3152E67B-9460-41BA-A433-482F1BC7A0EF}">
      <dgm:prSet/>
      <dgm:spPr/>
      <dgm:t>
        <a:bodyPr/>
        <a:lstStyle/>
        <a:p>
          <a:r>
            <a:rPr lang="en-GB"/>
            <a:t>To reflect on challenges experienced in practice </a:t>
          </a:r>
          <a:endParaRPr lang="en-US"/>
        </a:p>
      </dgm:t>
    </dgm:pt>
    <dgm:pt modelId="{4EFE4905-E540-4259-AE0A-28E5F15E5506}" type="parTrans" cxnId="{321D0DA1-9769-4402-A3AB-2695CCB44AD6}">
      <dgm:prSet/>
      <dgm:spPr/>
      <dgm:t>
        <a:bodyPr/>
        <a:lstStyle/>
        <a:p>
          <a:endParaRPr lang="en-US"/>
        </a:p>
      </dgm:t>
    </dgm:pt>
    <dgm:pt modelId="{6689A849-B8C0-4E42-A571-6C807E858317}" type="sibTrans" cxnId="{321D0DA1-9769-4402-A3AB-2695CCB44AD6}">
      <dgm:prSet/>
      <dgm:spPr/>
      <dgm:t>
        <a:bodyPr/>
        <a:lstStyle/>
        <a:p>
          <a:endParaRPr lang="en-US"/>
        </a:p>
      </dgm:t>
    </dgm:pt>
    <dgm:pt modelId="{94689116-CFDD-4811-824A-AC714F9055FB}">
      <dgm:prSet/>
      <dgm:spPr/>
      <dgm:t>
        <a:bodyPr/>
        <a:lstStyle/>
        <a:p>
          <a:r>
            <a:rPr lang="en-GB"/>
            <a:t>To evaluate the importance of training </a:t>
          </a:r>
          <a:endParaRPr lang="en-US"/>
        </a:p>
      </dgm:t>
    </dgm:pt>
    <dgm:pt modelId="{F7BAE151-CDD5-43DD-8C92-8509F9A0A581}" type="parTrans" cxnId="{2BC047E0-5908-4C48-8D17-349C27294940}">
      <dgm:prSet/>
      <dgm:spPr/>
      <dgm:t>
        <a:bodyPr/>
        <a:lstStyle/>
        <a:p>
          <a:endParaRPr lang="en-US"/>
        </a:p>
      </dgm:t>
    </dgm:pt>
    <dgm:pt modelId="{EED24278-568B-4D97-8342-D9BADCC6ED57}" type="sibTrans" cxnId="{2BC047E0-5908-4C48-8D17-349C27294940}">
      <dgm:prSet/>
      <dgm:spPr/>
      <dgm:t>
        <a:bodyPr/>
        <a:lstStyle/>
        <a:p>
          <a:endParaRPr lang="en-US"/>
        </a:p>
      </dgm:t>
    </dgm:pt>
    <dgm:pt modelId="{C344F468-B449-4386-BA60-A55E8252C469}">
      <dgm:prSet/>
      <dgm:spPr/>
      <dgm:t>
        <a:bodyPr/>
        <a:lstStyle/>
        <a:p>
          <a:r>
            <a:rPr lang="en-GB"/>
            <a:t>To examine person-centred care in a care home setting</a:t>
          </a:r>
          <a:endParaRPr lang="en-US"/>
        </a:p>
      </dgm:t>
    </dgm:pt>
    <dgm:pt modelId="{F43BC4CA-AD86-41E8-BE3F-BE8B8A70EFB8}" type="parTrans" cxnId="{775260AE-7B62-41E4-8F5E-6AA90429B3CA}">
      <dgm:prSet/>
      <dgm:spPr/>
      <dgm:t>
        <a:bodyPr/>
        <a:lstStyle/>
        <a:p>
          <a:endParaRPr lang="en-US"/>
        </a:p>
      </dgm:t>
    </dgm:pt>
    <dgm:pt modelId="{1B25EC02-52DC-4AFF-B61F-1A1A5E872D41}" type="sibTrans" cxnId="{775260AE-7B62-41E4-8F5E-6AA90429B3CA}">
      <dgm:prSet/>
      <dgm:spPr/>
      <dgm:t>
        <a:bodyPr/>
        <a:lstStyle/>
        <a:p>
          <a:endParaRPr lang="en-US"/>
        </a:p>
      </dgm:t>
    </dgm:pt>
    <dgm:pt modelId="{7A38572C-0A5D-422F-B85C-193C73ECC314}" type="pres">
      <dgm:prSet presAssocID="{E4D14FD5-4511-4D0A-950B-0155EE77AB38}" presName="root" presStyleCnt="0">
        <dgm:presLayoutVars>
          <dgm:dir/>
          <dgm:resizeHandles val="exact"/>
        </dgm:presLayoutVars>
      </dgm:prSet>
      <dgm:spPr/>
    </dgm:pt>
    <dgm:pt modelId="{A09030A5-9B54-48AD-8892-C8D29D00B429}" type="pres">
      <dgm:prSet presAssocID="{43945985-3AE6-4153-ADF1-CB567C818850}" presName="compNode" presStyleCnt="0"/>
      <dgm:spPr/>
    </dgm:pt>
    <dgm:pt modelId="{6CE8A0B9-DB67-4DFB-B0EC-504BE7A40533}" type="pres">
      <dgm:prSet presAssocID="{43945985-3AE6-4153-ADF1-CB567C818850}" presName="bgRect" presStyleLbl="bgShp" presStyleIdx="0" presStyleCnt="7"/>
      <dgm:spPr/>
    </dgm:pt>
    <dgm:pt modelId="{8F6D74C0-0735-4B71-AAB0-7087790EFC6F}" type="pres">
      <dgm:prSet presAssocID="{43945985-3AE6-4153-ADF1-CB567C818850}" presName="iconRect" presStyleLbl="node1" presStyleIdx="0" presStyleCnt="7"/>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arget"/>
        </a:ext>
      </dgm:extLst>
    </dgm:pt>
    <dgm:pt modelId="{6D9A150B-E0D7-43C7-AED3-1CECB748F28D}" type="pres">
      <dgm:prSet presAssocID="{43945985-3AE6-4153-ADF1-CB567C818850}" presName="spaceRect" presStyleCnt="0"/>
      <dgm:spPr/>
    </dgm:pt>
    <dgm:pt modelId="{D728B75A-9590-40E0-8370-5C04087516FD}" type="pres">
      <dgm:prSet presAssocID="{43945985-3AE6-4153-ADF1-CB567C818850}" presName="parTx" presStyleLbl="revTx" presStyleIdx="0" presStyleCnt="7">
        <dgm:presLayoutVars>
          <dgm:chMax val="0"/>
          <dgm:chPref val="0"/>
        </dgm:presLayoutVars>
      </dgm:prSet>
      <dgm:spPr/>
    </dgm:pt>
    <dgm:pt modelId="{4B5262A4-5FF1-464D-BFBF-DE7E5497079C}" type="pres">
      <dgm:prSet presAssocID="{7B923541-3314-446F-91C4-0A7E638C0776}" presName="sibTrans" presStyleCnt="0"/>
      <dgm:spPr/>
    </dgm:pt>
    <dgm:pt modelId="{9DCE57FF-8E62-4AFB-9F8D-BAE4836B5971}" type="pres">
      <dgm:prSet presAssocID="{D4B8CFE2-4A78-48CC-91E8-64D35EA6E7A5}" presName="compNode" presStyleCnt="0"/>
      <dgm:spPr/>
    </dgm:pt>
    <dgm:pt modelId="{38D052AC-AF29-4173-8625-698FA74ECA64}" type="pres">
      <dgm:prSet presAssocID="{D4B8CFE2-4A78-48CC-91E8-64D35EA6E7A5}" presName="bgRect" presStyleLbl="bgShp" presStyleIdx="1" presStyleCnt="7"/>
      <dgm:spPr/>
    </dgm:pt>
    <dgm:pt modelId="{D7763AAD-7B23-4031-8117-C9ADCD821945}" type="pres">
      <dgm:prSet presAssocID="{D4B8CFE2-4A78-48CC-91E8-64D35EA6E7A5}" presName="iconRect" presStyleLbl="node1" presStyleIdx="1" presStyleCnt="7"/>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rain in head"/>
        </a:ext>
      </dgm:extLst>
    </dgm:pt>
    <dgm:pt modelId="{D2F50B62-9427-431F-A164-D000411BB357}" type="pres">
      <dgm:prSet presAssocID="{D4B8CFE2-4A78-48CC-91E8-64D35EA6E7A5}" presName="spaceRect" presStyleCnt="0"/>
      <dgm:spPr/>
    </dgm:pt>
    <dgm:pt modelId="{1EBB3878-C582-46CA-8DA7-0C4B7A2F9B39}" type="pres">
      <dgm:prSet presAssocID="{D4B8CFE2-4A78-48CC-91E8-64D35EA6E7A5}" presName="parTx" presStyleLbl="revTx" presStyleIdx="1" presStyleCnt="7">
        <dgm:presLayoutVars>
          <dgm:chMax val="0"/>
          <dgm:chPref val="0"/>
        </dgm:presLayoutVars>
      </dgm:prSet>
      <dgm:spPr/>
    </dgm:pt>
    <dgm:pt modelId="{B46F8D5D-5978-497D-BE8E-3FDCA1DFD463}" type="pres">
      <dgm:prSet presAssocID="{EDF380C4-CE72-48C1-8927-AB0C470F0720}" presName="sibTrans" presStyleCnt="0"/>
      <dgm:spPr/>
    </dgm:pt>
    <dgm:pt modelId="{579CBA52-FAD2-4E85-B245-AE0E9B7CA00E}" type="pres">
      <dgm:prSet presAssocID="{4532560F-34F7-433F-A496-502614B5AAC1}" presName="compNode" presStyleCnt="0"/>
      <dgm:spPr/>
    </dgm:pt>
    <dgm:pt modelId="{143E02E0-0DA2-452C-9AAE-0E7AF428E165}" type="pres">
      <dgm:prSet presAssocID="{4532560F-34F7-433F-A496-502614B5AAC1}" presName="bgRect" presStyleLbl="bgShp" presStyleIdx="2" presStyleCnt="7"/>
      <dgm:spPr/>
    </dgm:pt>
    <dgm:pt modelId="{F9068EF2-DDAC-45A7-873E-CAF88A2E6E7A}" type="pres">
      <dgm:prSet presAssocID="{4532560F-34F7-433F-A496-502614B5AAC1}" presName="iconRect" presStyleLbl="node1" presStyleIdx="2" presStyleCnt="7"/>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Presentation with Checklist"/>
        </a:ext>
      </dgm:extLst>
    </dgm:pt>
    <dgm:pt modelId="{8F55B0FB-FFB2-4215-8CFD-87936AFAEDD9}" type="pres">
      <dgm:prSet presAssocID="{4532560F-34F7-433F-A496-502614B5AAC1}" presName="spaceRect" presStyleCnt="0"/>
      <dgm:spPr/>
    </dgm:pt>
    <dgm:pt modelId="{02BE7BC0-753F-4722-A73F-C87B980D6154}" type="pres">
      <dgm:prSet presAssocID="{4532560F-34F7-433F-A496-502614B5AAC1}" presName="parTx" presStyleLbl="revTx" presStyleIdx="2" presStyleCnt="7">
        <dgm:presLayoutVars>
          <dgm:chMax val="0"/>
          <dgm:chPref val="0"/>
        </dgm:presLayoutVars>
      </dgm:prSet>
      <dgm:spPr/>
    </dgm:pt>
    <dgm:pt modelId="{358FEEDC-39D6-4003-94FB-6C770600FE05}" type="pres">
      <dgm:prSet presAssocID="{95432CA7-8129-4E5A-ABC3-E5276889FE08}" presName="sibTrans" presStyleCnt="0"/>
      <dgm:spPr/>
    </dgm:pt>
    <dgm:pt modelId="{E1071A9D-E861-4CC1-8434-4C4DC6E3A0E8}" type="pres">
      <dgm:prSet presAssocID="{9F19F03C-0D78-4874-AC23-FEBEA225D787}" presName="compNode" presStyleCnt="0"/>
      <dgm:spPr/>
    </dgm:pt>
    <dgm:pt modelId="{CC4A9DA2-4658-4B77-83B3-A1FC06D66ADD}" type="pres">
      <dgm:prSet presAssocID="{9F19F03C-0D78-4874-AC23-FEBEA225D787}" presName="bgRect" presStyleLbl="bgShp" presStyleIdx="3" presStyleCnt="7"/>
      <dgm:spPr/>
    </dgm:pt>
    <dgm:pt modelId="{D7C213B1-8348-4DC0-981B-3A5B73D291BC}" type="pres">
      <dgm:prSet presAssocID="{9F19F03C-0D78-4874-AC23-FEBEA225D787}" presName="iconRect" presStyleLbl="node1" presStyleIdx="3" presStyleCnt="7"/>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User"/>
        </a:ext>
      </dgm:extLst>
    </dgm:pt>
    <dgm:pt modelId="{EDAC8816-EC72-41BE-95D0-0EE05ECA5C2C}" type="pres">
      <dgm:prSet presAssocID="{9F19F03C-0D78-4874-AC23-FEBEA225D787}" presName="spaceRect" presStyleCnt="0"/>
      <dgm:spPr/>
    </dgm:pt>
    <dgm:pt modelId="{985B072D-49FB-49B5-AB57-FA1834C19E0B}" type="pres">
      <dgm:prSet presAssocID="{9F19F03C-0D78-4874-AC23-FEBEA225D787}" presName="parTx" presStyleLbl="revTx" presStyleIdx="3" presStyleCnt="7">
        <dgm:presLayoutVars>
          <dgm:chMax val="0"/>
          <dgm:chPref val="0"/>
        </dgm:presLayoutVars>
      </dgm:prSet>
      <dgm:spPr/>
    </dgm:pt>
    <dgm:pt modelId="{FCCA351C-8E8D-445D-B4E3-EC7E351F6996}" type="pres">
      <dgm:prSet presAssocID="{D2EA0703-B92E-4F62-8FE8-6524628D7106}" presName="sibTrans" presStyleCnt="0"/>
      <dgm:spPr/>
    </dgm:pt>
    <dgm:pt modelId="{270CCA4D-4E63-434D-94C3-2CD1EC7479BA}" type="pres">
      <dgm:prSet presAssocID="{3152E67B-9460-41BA-A433-482F1BC7A0EF}" presName="compNode" presStyleCnt="0"/>
      <dgm:spPr/>
    </dgm:pt>
    <dgm:pt modelId="{8542D598-A376-4964-8A84-BEB0C79FF77E}" type="pres">
      <dgm:prSet presAssocID="{3152E67B-9460-41BA-A433-482F1BC7A0EF}" presName="bgRect" presStyleLbl="bgShp" presStyleIdx="4" presStyleCnt="7"/>
      <dgm:spPr/>
    </dgm:pt>
    <dgm:pt modelId="{449CABFD-E8A1-48ED-A2CE-792047584472}" type="pres">
      <dgm:prSet presAssocID="{3152E67B-9460-41BA-A433-482F1BC7A0EF}" presName="iconRect" presStyleLbl="node1" presStyleIdx="4" presStyleCnt="7"/>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Head with Gears"/>
        </a:ext>
      </dgm:extLst>
    </dgm:pt>
    <dgm:pt modelId="{1D8B46B0-1B0B-4BC1-A177-10E3F7F71BA7}" type="pres">
      <dgm:prSet presAssocID="{3152E67B-9460-41BA-A433-482F1BC7A0EF}" presName="spaceRect" presStyleCnt="0"/>
      <dgm:spPr/>
    </dgm:pt>
    <dgm:pt modelId="{066F08C6-FB11-41DD-860F-23461D39272A}" type="pres">
      <dgm:prSet presAssocID="{3152E67B-9460-41BA-A433-482F1BC7A0EF}" presName="parTx" presStyleLbl="revTx" presStyleIdx="4" presStyleCnt="7">
        <dgm:presLayoutVars>
          <dgm:chMax val="0"/>
          <dgm:chPref val="0"/>
        </dgm:presLayoutVars>
      </dgm:prSet>
      <dgm:spPr/>
    </dgm:pt>
    <dgm:pt modelId="{ADF68D73-2A0A-46D7-B513-DAAF9756EF1F}" type="pres">
      <dgm:prSet presAssocID="{6689A849-B8C0-4E42-A571-6C807E858317}" presName="sibTrans" presStyleCnt="0"/>
      <dgm:spPr/>
    </dgm:pt>
    <dgm:pt modelId="{BEC0584D-206A-485A-95C5-5120FB27EF0C}" type="pres">
      <dgm:prSet presAssocID="{94689116-CFDD-4811-824A-AC714F9055FB}" presName="compNode" presStyleCnt="0"/>
      <dgm:spPr/>
    </dgm:pt>
    <dgm:pt modelId="{B03A84CD-663B-473E-9F1A-C863F9834E17}" type="pres">
      <dgm:prSet presAssocID="{94689116-CFDD-4811-824A-AC714F9055FB}" presName="bgRect" presStyleLbl="bgShp" presStyleIdx="5" presStyleCnt="7"/>
      <dgm:spPr/>
    </dgm:pt>
    <dgm:pt modelId="{6FED3E80-5985-4404-A7FF-F74BB2F57B2B}" type="pres">
      <dgm:prSet presAssocID="{94689116-CFDD-4811-824A-AC714F9055FB}" presName="iconRect" presStyleLbl="node1" presStyleIdx="5" presStyleCnt="7"/>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Teacher"/>
        </a:ext>
      </dgm:extLst>
    </dgm:pt>
    <dgm:pt modelId="{E45096D7-F2D8-4A36-9CE0-7170CD6E6879}" type="pres">
      <dgm:prSet presAssocID="{94689116-CFDD-4811-824A-AC714F9055FB}" presName="spaceRect" presStyleCnt="0"/>
      <dgm:spPr/>
    </dgm:pt>
    <dgm:pt modelId="{8A1EAB3F-45A9-461E-8203-112C40532F3B}" type="pres">
      <dgm:prSet presAssocID="{94689116-CFDD-4811-824A-AC714F9055FB}" presName="parTx" presStyleLbl="revTx" presStyleIdx="5" presStyleCnt="7">
        <dgm:presLayoutVars>
          <dgm:chMax val="0"/>
          <dgm:chPref val="0"/>
        </dgm:presLayoutVars>
      </dgm:prSet>
      <dgm:spPr/>
    </dgm:pt>
    <dgm:pt modelId="{BE323927-2613-4577-8B34-5BEFE07853B7}" type="pres">
      <dgm:prSet presAssocID="{EED24278-568B-4D97-8342-D9BADCC6ED57}" presName="sibTrans" presStyleCnt="0"/>
      <dgm:spPr/>
    </dgm:pt>
    <dgm:pt modelId="{823ED467-96B2-4BBA-89AB-FDCA08D98D8F}" type="pres">
      <dgm:prSet presAssocID="{C344F468-B449-4386-BA60-A55E8252C469}" presName="compNode" presStyleCnt="0"/>
      <dgm:spPr/>
    </dgm:pt>
    <dgm:pt modelId="{04EC1FA4-DBC9-4902-9EC5-AE88ADC0AAF1}" type="pres">
      <dgm:prSet presAssocID="{C344F468-B449-4386-BA60-A55E8252C469}" presName="bgRect" presStyleLbl="bgShp" presStyleIdx="6" presStyleCnt="7"/>
      <dgm:spPr/>
    </dgm:pt>
    <dgm:pt modelId="{F143496F-8FF1-47AC-B16D-EA99B473B712}" type="pres">
      <dgm:prSet presAssocID="{C344F468-B449-4386-BA60-A55E8252C469}" presName="iconRect" presStyleLbl="node1" presStyleIdx="6" presStyleCnt="7"/>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a:noFill/>
        </a:ln>
      </dgm:spPr>
      <dgm:extLst>
        <a:ext uri="{E40237B7-FDA0-4F09-8148-C483321AD2D9}">
          <dgm14:cNvPr xmlns:dgm14="http://schemas.microsoft.com/office/drawing/2010/diagram" id="0" name="" descr="House"/>
        </a:ext>
      </dgm:extLst>
    </dgm:pt>
    <dgm:pt modelId="{EBC8A801-DAB4-4AD0-BE1C-AD5A57BDB3A3}" type="pres">
      <dgm:prSet presAssocID="{C344F468-B449-4386-BA60-A55E8252C469}" presName="spaceRect" presStyleCnt="0"/>
      <dgm:spPr/>
    </dgm:pt>
    <dgm:pt modelId="{84D530F2-EE05-4BD7-B792-F18813927BF1}" type="pres">
      <dgm:prSet presAssocID="{C344F468-B449-4386-BA60-A55E8252C469}" presName="parTx" presStyleLbl="revTx" presStyleIdx="6" presStyleCnt="7">
        <dgm:presLayoutVars>
          <dgm:chMax val="0"/>
          <dgm:chPref val="0"/>
        </dgm:presLayoutVars>
      </dgm:prSet>
      <dgm:spPr/>
    </dgm:pt>
  </dgm:ptLst>
  <dgm:cxnLst>
    <dgm:cxn modelId="{8B9F2008-3567-461A-9349-E4233A19DF72}" srcId="{E4D14FD5-4511-4D0A-950B-0155EE77AB38}" destId="{43945985-3AE6-4153-ADF1-CB567C818850}" srcOrd="0" destOrd="0" parTransId="{CB6B2833-FFBE-4F2E-B3EC-DD99D451BAE7}" sibTransId="{7B923541-3314-446F-91C4-0A7E638C0776}"/>
    <dgm:cxn modelId="{E3E51421-E2C2-46DF-83B3-617E902DD782}" type="presOf" srcId="{3152E67B-9460-41BA-A433-482F1BC7A0EF}" destId="{066F08C6-FB11-41DD-860F-23461D39272A}" srcOrd="0" destOrd="0" presId="urn:microsoft.com/office/officeart/2018/2/layout/IconVerticalSolidList"/>
    <dgm:cxn modelId="{6E0DCF51-E6B8-41BF-AA01-71A10CF0B715}" srcId="{E4D14FD5-4511-4D0A-950B-0155EE77AB38}" destId="{9F19F03C-0D78-4874-AC23-FEBEA225D787}" srcOrd="3" destOrd="0" parTransId="{F973142F-6A1E-46A5-998F-CB1999A37979}" sibTransId="{D2EA0703-B92E-4F62-8FE8-6524628D7106}"/>
    <dgm:cxn modelId="{A54F3C7B-B34F-4C3D-944E-FDD82E3B0773}" srcId="{E4D14FD5-4511-4D0A-950B-0155EE77AB38}" destId="{D4B8CFE2-4A78-48CC-91E8-64D35EA6E7A5}" srcOrd="1" destOrd="0" parTransId="{296FDCE4-978F-46B3-A1C8-09D13E6F1E08}" sibTransId="{EDF380C4-CE72-48C1-8927-AB0C470F0720}"/>
    <dgm:cxn modelId="{BD58A18C-D68A-4072-B76E-625BE2245B8B}" type="presOf" srcId="{D4B8CFE2-4A78-48CC-91E8-64D35EA6E7A5}" destId="{1EBB3878-C582-46CA-8DA7-0C4B7A2F9B39}" srcOrd="0" destOrd="0" presId="urn:microsoft.com/office/officeart/2018/2/layout/IconVerticalSolidList"/>
    <dgm:cxn modelId="{C911D18C-C2E3-41D8-99CB-2F1C046F365B}" type="presOf" srcId="{9F19F03C-0D78-4874-AC23-FEBEA225D787}" destId="{985B072D-49FB-49B5-AB57-FA1834C19E0B}" srcOrd="0" destOrd="0" presId="urn:microsoft.com/office/officeart/2018/2/layout/IconVerticalSolidList"/>
    <dgm:cxn modelId="{321D0DA1-9769-4402-A3AB-2695CCB44AD6}" srcId="{E4D14FD5-4511-4D0A-950B-0155EE77AB38}" destId="{3152E67B-9460-41BA-A433-482F1BC7A0EF}" srcOrd="4" destOrd="0" parTransId="{4EFE4905-E540-4259-AE0A-28E5F15E5506}" sibTransId="{6689A849-B8C0-4E42-A571-6C807E858317}"/>
    <dgm:cxn modelId="{A113ACAA-6D98-4FF8-BB50-9D2203551EC8}" type="presOf" srcId="{94689116-CFDD-4811-824A-AC714F9055FB}" destId="{8A1EAB3F-45A9-461E-8203-112C40532F3B}" srcOrd="0" destOrd="0" presId="urn:microsoft.com/office/officeart/2018/2/layout/IconVerticalSolidList"/>
    <dgm:cxn modelId="{775260AE-7B62-41E4-8F5E-6AA90429B3CA}" srcId="{E4D14FD5-4511-4D0A-950B-0155EE77AB38}" destId="{C344F468-B449-4386-BA60-A55E8252C469}" srcOrd="6" destOrd="0" parTransId="{F43BC4CA-AD86-41E8-BE3F-BE8B8A70EFB8}" sibTransId="{1B25EC02-52DC-4AFF-B61F-1A1A5E872D41}"/>
    <dgm:cxn modelId="{C7582ABB-01AF-4754-9BD8-AEEA69E51B6E}" type="presOf" srcId="{4532560F-34F7-433F-A496-502614B5AAC1}" destId="{02BE7BC0-753F-4722-A73F-C87B980D6154}" srcOrd="0" destOrd="0" presId="urn:microsoft.com/office/officeart/2018/2/layout/IconVerticalSolidList"/>
    <dgm:cxn modelId="{7B8EB7C6-314A-42F6-A791-B1ACC5461BD5}" type="presOf" srcId="{E4D14FD5-4511-4D0A-950B-0155EE77AB38}" destId="{7A38572C-0A5D-422F-B85C-193C73ECC314}" srcOrd="0" destOrd="0" presId="urn:microsoft.com/office/officeart/2018/2/layout/IconVerticalSolidList"/>
    <dgm:cxn modelId="{E0A190D4-F3F4-4B12-A0B0-F11F78B41AEC}" srcId="{E4D14FD5-4511-4D0A-950B-0155EE77AB38}" destId="{4532560F-34F7-433F-A496-502614B5AAC1}" srcOrd="2" destOrd="0" parTransId="{8749722C-A882-4213-86C3-F0A803D19702}" sibTransId="{95432CA7-8129-4E5A-ABC3-E5276889FE08}"/>
    <dgm:cxn modelId="{2BC047E0-5908-4C48-8D17-349C27294940}" srcId="{E4D14FD5-4511-4D0A-950B-0155EE77AB38}" destId="{94689116-CFDD-4811-824A-AC714F9055FB}" srcOrd="5" destOrd="0" parTransId="{F7BAE151-CDD5-43DD-8C92-8509F9A0A581}" sibTransId="{EED24278-568B-4D97-8342-D9BADCC6ED57}"/>
    <dgm:cxn modelId="{7B2123F6-8C79-41A8-8D0F-E1B64C0A2499}" type="presOf" srcId="{43945985-3AE6-4153-ADF1-CB567C818850}" destId="{D728B75A-9590-40E0-8370-5C04087516FD}" srcOrd="0" destOrd="0" presId="urn:microsoft.com/office/officeart/2018/2/layout/IconVerticalSolidList"/>
    <dgm:cxn modelId="{4A75D3F7-3DDB-4FAE-BB93-A7DAC08F146C}" type="presOf" srcId="{C344F468-B449-4386-BA60-A55E8252C469}" destId="{84D530F2-EE05-4BD7-B792-F18813927BF1}" srcOrd="0" destOrd="0" presId="urn:microsoft.com/office/officeart/2018/2/layout/IconVerticalSolidList"/>
    <dgm:cxn modelId="{02B2939A-033B-4D57-B0FD-55AEFBDAE9FF}" type="presParOf" srcId="{7A38572C-0A5D-422F-B85C-193C73ECC314}" destId="{A09030A5-9B54-48AD-8892-C8D29D00B429}" srcOrd="0" destOrd="0" presId="urn:microsoft.com/office/officeart/2018/2/layout/IconVerticalSolidList"/>
    <dgm:cxn modelId="{9E659333-42CE-4857-9C31-2B0070D764CB}" type="presParOf" srcId="{A09030A5-9B54-48AD-8892-C8D29D00B429}" destId="{6CE8A0B9-DB67-4DFB-B0EC-504BE7A40533}" srcOrd="0" destOrd="0" presId="urn:microsoft.com/office/officeart/2018/2/layout/IconVerticalSolidList"/>
    <dgm:cxn modelId="{BA70A68F-2B81-441B-82A2-3E3F35D1AF5A}" type="presParOf" srcId="{A09030A5-9B54-48AD-8892-C8D29D00B429}" destId="{8F6D74C0-0735-4B71-AAB0-7087790EFC6F}" srcOrd="1" destOrd="0" presId="urn:microsoft.com/office/officeart/2018/2/layout/IconVerticalSolidList"/>
    <dgm:cxn modelId="{5871546A-D5CC-47A9-A369-FAB8A9902CD6}" type="presParOf" srcId="{A09030A5-9B54-48AD-8892-C8D29D00B429}" destId="{6D9A150B-E0D7-43C7-AED3-1CECB748F28D}" srcOrd="2" destOrd="0" presId="urn:microsoft.com/office/officeart/2018/2/layout/IconVerticalSolidList"/>
    <dgm:cxn modelId="{508E3BB7-B0A8-4ACE-B7A0-66EAB5925EC4}" type="presParOf" srcId="{A09030A5-9B54-48AD-8892-C8D29D00B429}" destId="{D728B75A-9590-40E0-8370-5C04087516FD}" srcOrd="3" destOrd="0" presId="urn:microsoft.com/office/officeart/2018/2/layout/IconVerticalSolidList"/>
    <dgm:cxn modelId="{3279B7E6-94DD-47FA-9ACC-D7018ADB799E}" type="presParOf" srcId="{7A38572C-0A5D-422F-B85C-193C73ECC314}" destId="{4B5262A4-5FF1-464D-BFBF-DE7E5497079C}" srcOrd="1" destOrd="0" presId="urn:microsoft.com/office/officeart/2018/2/layout/IconVerticalSolidList"/>
    <dgm:cxn modelId="{A34786A0-486D-4DF5-9359-593F5E06935B}" type="presParOf" srcId="{7A38572C-0A5D-422F-B85C-193C73ECC314}" destId="{9DCE57FF-8E62-4AFB-9F8D-BAE4836B5971}" srcOrd="2" destOrd="0" presId="urn:microsoft.com/office/officeart/2018/2/layout/IconVerticalSolidList"/>
    <dgm:cxn modelId="{132D2C8D-E2DF-487E-8E9E-356F506CE350}" type="presParOf" srcId="{9DCE57FF-8E62-4AFB-9F8D-BAE4836B5971}" destId="{38D052AC-AF29-4173-8625-698FA74ECA64}" srcOrd="0" destOrd="0" presId="urn:microsoft.com/office/officeart/2018/2/layout/IconVerticalSolidList"/>
    <dgm:cxn modelId="{AE954B2F-6CAD-41F4-9EF4-A2C5C9DA003F}" type="presParOf" srcId="{9DCE57FF-8E62-4AFB-9F8D-BAE4836B5971}" destId="{D7763AAD-7B23-4031-8117-C9ADCD821945}" srcOrd="1" destOrd="0" presId="urn:microsoft.com/office/officeart/2018/2/layout/IconVerticalSolidList"/>
    <dgm:cxn modelId="{3E98D3F9-C81C-421B-94CD-8493CFC81B3D}" type="presParOf" srcId="{9DCE57FF-8E62-4AFB-9F8D-BAE4836B5971}" destId="{D2F50B62-9427-431F-A164-D000411BB357}" srcOrd="2" destOrd="0" presId="urn:microsoft.com/office/officeart/2018/2/layout/IconVerticalSolidList"/>
    <dgm:cxn modelId="{1750751F-6601-4552-B9DD-499E98863232}" type="presParOf" srcId="{9DCE57FF-8E62-4AFB-9F8D-BAE4836B5971}" destId="{1EBB3878-C582-46CA-8DA7-0C4B7A2F9B39}" srcOrd="3" destOrd="0" presId="urn:microsoft.com/office/officeart/2018/2/layout/IconVerticalSolidList"/>
    <dgm:cxn modelId="{9B67164B-F9C7-4C21-870E-E8A39B09F70C}" type="presParOf" srcId="{7A38572C-0A5D-422F-B85C-193C73ECC314}" destId="{B46F8D5D-5978-497D-BE8E-3FDCA1DFD463}" srcOrd="3" destOrd="0" presId="urn:microsoft.com/office/officeart/2018/2/layout/IconVerticalSolidList"/>
    <dgm:cxn modelId="{6430AB0C-9599-4437-9B0E-B4485CB242E2}" type="presParOf" srcId="{7A38572C-0A5D-422F-B85C-193C73ECC314}" destId="{579CBA52-FAD2-4E85-B245-AE0E9B7CA00E}" srcOrd="4" destOrd="0" presId="urn:microsoft.com/office/officeart/2018/2/layout/IconVerticalSolidList"/>
    <dgm:cxn modelId="{CF48A565-6268-4164-9390-83E68F2BA04C}" type="presParOf" srcId="{579CBA52-FAD2-4E85-B245-AE0E9B7CA00E}" destId="{143E02E0-0DA2-452C-9AAE-0E7AF428E165}" srcOrd="0" destOrd="0" presId="urn:microsoft.com/office/officeart/2018/2/layout/IconVerticalSolidList"/>
    <dgm:cxn modelId="{B4FEAD0C-70E3-4065-B378-12DE81EBAE16}" type="presParOf" srcId="{579CBA52-FAD2-4E85-B245-AE0E9B7CA00E}" destId="{F9068EF2-DDAC-45A7-873E-CAF88A2E6E7A}" srcOrd="1" destOrd="0" presId="urn:microsoft.com/office/officeart/2018/2/layout/IconVerticalSolidList"/>
    <dgm:cxn modelId="{FD24267D-C0EC-4B43-8A8B-4CD617768DC9}" type="presParOf" srcId="{579CBA52-FAD2-4E85-B245-AE0E9B7CA00E}" destId="{8F55B0FB-FFB2-4215-8CFD-87936AFAEDD9}" srcOrd="2" destOrd="0" presId="urn:microsoft.com/office/officeart/2018/2/layout/IconVerticalSolidList"/>
    <dgm:cxn modelId="{0550B40A-3066-4178-9B46-BDCEAB569A80}" type="presParOf" srcId="{579CBA52-FAD2-4E85-B245-AE0E9B7CA00E}" destId="{02BE7BC0-753F-4722-A73F-C87B980D6154}" srcOrd="3" destOrd="0" presId="urn:microsoft.com/office/officeart/2018/2/layout/IconVerticalSolidList"/>
    <dgm:cxn modelId="{10AFB04F-8F3B-47C4-8F14-B7FE86AE8BD9}" type="presParOf" srcId="{7A38572C-0A5D-422F-B85C-193C73ECC314}" destId="{358FEEDC-39D6-4003-94FB-6C770600FE05}" srcOrd="5" destOrd="0" presId="urn:microsoft.com/office/officeart/2018/2/layout/IconVerticalSolidList"/>
    <dgm:cxn modelId="{BA0ADF18-E209-40B5-A169-64A3E2B4A25B}" type="presParOf" srcId="{7A38572C-0A5D-422F-B85C-193C73ECC314}" destId="{E1071A9D-E861-4CC1-8434-4C4DC6E3A0E8}" srcOrd="6" destOrd="0" presId="urn:microsoft.com/office/officeart/2018/2/layout/IconVerticalSolidList"/>
    <dgm:cxn modelId="{69412166-C537-4ECE-891C-5C7779C1B2AE}" type="presParOf" srcId="{E1071A9D-E861-4CC1-8434-4C4DC6E3A0E8}" destId="{CC4A9DA2-4658-4B77-83B3-A1FC06D66ADD}" srcOrd="0" destOrd="0" presId="urn:microsoft.com/office/officeart/2018/2/layout/IconVerticalSolidList"/>
    <dgm:cxn modelId="{3129F830-E198-45B0-8C9C-6A382902D3BA}" type="presParOf" srcId="{E1071A9D-E861-4CC1-8434-4C4DC6E3A0E8}" destId="{D7C213B1-8348-4DC0-981B-3A5B73D291BC}" srcOrd="1" destOrd="0" presId="urn:microsoft.com/office/officeart/2018/2/layout/IconVerticalSolidList"/>
    <dgm:cxn modelId="{9D36FF88-4370-4423-89D0-37D34F56A08C}" type="presParOf" srcId="{E1071A9D-E861-4CC1-8434-4C4DC6E3A0E8}" destId="{EDAC8816-EC72-41BE-95D0-0EE05ECA5C2C}" srcOrd="2" destOrd="0" presId="urn:microsoft.com/office/officeart/2018/2/layout/IconVerticalSolidList"/>
    <dgm:cxn modelId="{E3C086C1-696E-4603-8142-2D3335751798}" type="presParOf" srcId="{E1071A9D-E861-4CC1-8434-4C4DC6E3A0E8}" destId="{985B072D-49FB-49B5-AB57-FA1834C19E0B}" srcOrd="3" destOrd="0" presId="urn:microsoft.com/office/officeart/2018/2/layout/IconVerticalSolidList"/>
    <dgm:cxn modelId="{EB98F90C-437A-4CCC-AC36-5C3B05B6959B}" type="presParOf" srcId="{7A38572C-0A5D-422F-B85C-193C73ECC314}" destId="{FCCA351C-8E8D-445D-B4E3-EC7E351F6996}" srcOrd="7" destOrd="0" presId="urn:microsoft.com/office/officeart/2018/2/layout/IconVerticalSolidList"/>
    <dgm:cxn modelId="{A56D695D-9941-427B-B1E4-52137DA5485E}" type="presParOf" srcId="{7A38572C-0A5D-422F-B85C-193C73ECC314}" destId="{270CCA4D-4E63-434D-94C3-2CD1EC7479BA}" srcOrd="8" destOrd="0" presId="urn:microsoft.com/office/officeart/2018/2/layout/IconVerticalSolidList"/>
    <dgm:cxn modelId="{1BD27103-E5BA-4EB0-97D3-CB14AF456DF9}" type="presParOf" srcId="{270CCA4D-4E63-434D-94C3-2CD1EC7479BA}" destId="{8542D598-A376-4964-8A84-BEB0C79FF77E}" srcOrd="0" destOrd="0" presId="urn:microsoft.com/office/officeart/2018/2/layout/IconVerticalSolidList"/>
    <dgm:cxn modelId="{AF23EC0C-BBC9-430F-9055-6520DAF29133}" type="presParOf" srcId="{270CCA4D-4E63-434D-94C3-2CD1EC7479BA}" destId="{449CABFD-E8A1-48ED-A2CE-792047584472}" srcOrd="1" destOrd="0" presId="urn:microsoft.com/office/officeart/2018/2/layout/IconVerticalSolidList"/>
    <dgm:cxn modelId="{F317E6E3-3ECA-4B31-BC52-C74F0E914FA6}" type="presParOf" srcId="{270CCA4D-4E63-434D-94C3-2CD1EC7479BA}" destId="{1D8B46B0-1B0B-4BC1-A177-10E3F7F71BA7}" srcOrd="2" destOrd="0" presId="urn:microsoft.com/office/officeart/2018/2/layout/IconVerticalSolidList"/>
    <dgm:cxn modelId="{53043D98-1B0B-4C9F-B110-5E5079432D4B}" type="presParOf" srcId="{270CCA4D-4E63-434D-94C3-2CD1EC7479BA}" destId="{066F08C6-FB11-41DD-860F-23461D39272A}" srcOrd="3" destOrd="0" presId="urn:microsoft.com/office/officeart/2018/2/layout/IconVerticalSolidList"/>
    <dgm:cxn modelId="{3B3C8BCD-55AC-4A3E-B4F6-EFEEC5437ADD}" type="presParOf" srcId="{7A38572C-0A5D-422F-B85C-193C73ECC314}" destId="{ADF68D73-2A0A-46D7-B513-DAAF9756EF1F}" srcOrd="9" destOrd="0" presId="urn:microsoft.com/office/officeart/2018/2/layout/IconVerticalSolidList"/>
    <dgm:cxn modelId="{F9620099-3248-41D4-8AF0-F11387CA8483}" type="presParOf" srcId="{7A38572C-0A5D-422F-B85C-193C73ECC314}" destId="{BEC0584D-206A-485A-95C5-5120FB27EF0C}" srcOrd="10" destOrd="0" presId="urn:microsoft.com/office/officeart/2018/2/layout/IconVerticalSolidList"/>
    <dgm:cxn modelId="{9DDAC94A-8F9C-40B8-80B6-096E8ED9A618}" type="presParOf" srcId="{BEC0584D-206A-485A-95C5-5120FB27EF0C}" destId="{B03A84CD-663B-473E-9F1A-C863F9834E17}" srcOrd="0" destOrd="0" presId="urn:microsoft.com/office/officeart/2018/2/layout/IconVerticalSolidList"/>
    <dgm:cxn modelId="{D2650417-BC20-4DAB-AFB2-97AB8F4096BB}" type="presParOf" srcId="{BEC0584D-206A-485A-95C5-5120FB27EF0C}" destId="{6FED3E80-5985-4404-A7FF-F74BB2F57B2B}" srcOrd="1" destOrd="0" presId="urn:microsoft.com/office/officeart/2018/2/layout/IconVerticalSolidList"/>
    <dgm:cxn modelId="{160BC3AB-BFAF-4A66-87AF-AFEED5B9D5CA}" type="presParOf" srcId="{BEC0584D-206A-485A-95C5-5120FB27EF0C}" destId="{E45096D7-F2D8-4A36-9CE0-7170CD6E6879}" srcOrd="2" destOrd="0" presId="urn:microsoft.com/office/officeart/2018/2/layout/IconVerticalSolidList"/>
    <dgm:cxn modelId="{5D726FF8-CFC9-4DF2-AA4E-8FE06CB9EA3B}" type="presParOf" srcId="{BEC0584D-206A-485A-95C5-5120FB27EF0C}" destId="{8A1EAB3F-45A9-461E-8203-112C40532F3B}" srcOrd="3" destOrd="0" presId="urn:microsoft.com/office/officeart/2018/2/layout/IconVerticalSolidList"/>
    <dgm:cxn modelId="{6E2D006D-6CD5-404D-865F-354563D566BB}" type="presParOf" srcId="{7A38572C-0A5D-422F-B85C-193C73ECC314}" destId="{BE323927-2613-4577-8B34-5BEFE07853B7}" srcOrd="11" destOrd="0" presId="urn:microsoft.com/office/officeart/2018/2/layout/IconVerticalSolidList"/>
    <dgm:cxn modelId="{0491E75B-F9D6-4A8E-BA0A-17C0AB5DED02}" type="presParOf" srcId="{7A38572C-0A5D-422F-B85C-193C73ECC314}" destId="{823ED467-96B2-4BBA-89AB-FDCA08D98D8F}" srcOrd="12" destOrd="0" presId="urn:microsoft.com/office/officeart/2018/2/layout/IconVerticalSolidList"/>
    <dgm:cxn modelId="{37ECFB38-98A7-4ACC-B93D-FB7435438E6E}" type="presParOf" srcId="{823ED467-96B2-4BBA-89AB-FDCA08D98D8F}" destId="{04EC1FA4-DBC9-4902-9EC5-AE88ADC0AAF1}" srcOrd="0" destOrd="0" presId="urn:microsoft.com/office/officeart/2018/2/layout/IconVerticalSolidList"/>
    <dgm:cxn modelId="{11DB6CA6-463C-4490-91E5-6FEC394E87C7}" type="presParOf" srcId="{823ED467-96B2-4BBA-89AB-FDCA08D98D8F}" destId="{F143496F-8FF1-47AC-B16D-EA99B473B712}" srcOrd="1" destOrd="0" presId="urn:microsoft.com/office/officeart/2018/2/layout/IconVerticalSolidList"/>
    <dgm:cxn modelId="{AD5080AC-FFF0-46C4-B4FE-2FB2940BC7DA}" type="presParOf" srcId="{823ED467-96B2-4BBA-89AB-FDCA08D98D8F}" destId="{EBC8A801-DAB4-4AD0-BE1C-AD5A57BDB3A3}" srcOrd="2" destOrd="0" presId="urn:microsoft.com/office/officeart/2018/2/layout/IconVerticalSolidList"/>
    <dgm:cxn modelId="{764D77D2-20DA-44C9-8ECC-C7CABA0D734B}" type="presParOf" srcId="{823ED467-96B2-4BBA-89AB-FDCA08D98D8F}" destId="{84D530F2-EE05-4BD7-B792-F18813927BF1}"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901955B4-6A40-40C1-98BB-1890FDBE93A3}" type="doc">
      <dgm:prSet loTypeId="urn:microsoft.com/office/officeart/2018/2/layout/IconCircleList" loCatId="icon" qsTypeId="urn:microsoft.com/office/officeart/2005/8/quickstyle/simple1" qsCatId="simple" csTypeId="urn:microsoft.com/office/officeart/2018/5/colors/Iconchunking_coloredtext_colorful1" csCatId="colorful" phldr="1"/>
      <dgm:spPr/>
      <dgm:t>
        <a:bodyPr/>
        <a:lstStyle/>
        <a:p>
          <a:endParaRPr lang="en-US"/>
        </a:p>
      </dgm:t>
    </dgm:pt>
    <dgm:pt modelId="{F54EEBE3-1D44-4D07-81A7-3B959A63EB16}">
      <dgm:prSet/>
      <dgm:spPr/>
      <dgm:t>
        <a:bodyPr/>
        <a:lstStyle/>
        <a:p>
          <a:r>
            <a:rPr lang="en-GB" b="1"/>
            <a:t>1. Description</a:t>
          </a:r>
          <a:endParaRPr lang="en-US"/>
        </a:p>
      </dgm:t>
    </dgm:pt>
    <dgm:pt modelId="{AF4762D4-21BE-4D0F-90B1-3AAB1E5BF4AD}" type="parTrans" cxnId="{85E777A3-4CDE-4721-9CB2-1ED6CBE83AB1}">
      <dgm:prSet/>
      <dgm:spPr/>
      <dgm:t>
        <a:bodyPr/>
        <a:lstStyle/>
        <a:p>
          <a:endParaRPr lang="en-US"/>
        </a:p>
      </dgm:t>
    </dgm:pt>
    <dgm:pt modelId="{CF71985E-377D-4798-8D3A-143BB78D1E80}" type="sibTrans" cxnId="{85E777A3-4CDE-4721-9CB2-1ED6CBE83AB1}">
      <dgm:prSet/>
      <dgm:spPr/>
      <dgm:t>
        <a:bodyPr/>
        <a:lstStyle/>
        <a:p>
          <a:endParaRPr lang="en-US"/>
        </a:p>
      </dgm:t>
    </dgm:pt>
    <dgm:pt modelId="{202EA164-FE85-4E77-BD09-13D3C206A4AA}">
      <dgm:prSet/>
      <dgm:spPr/>
      <dgm:t>
        <a:bodyPr/>
        <a:lstStyle/>
        <a:p>
          <a:r>
            <a:rPr lang="en-GB"/>
            <a:t>During a morning shift, I was assisting a resident with personal care. The resident suddenly became agitated, raised their voice, and refused care.</a:t>
          </a:r>
          <a:endParaRPr lang="en-US"/>
        </a:p>
      </dgm:t>
    </dgm:pt>
    <dgm:pt modelId="{D16CB25C-1546-44AE-8518-9709B4FA214E}" type="parTrans" cxnId="{4F925E35-32CD-4927-9279-3910E5FA6744}">
      <dgm:prSet/>
      <dgm:spPr/>
      <dgm:t>
        <a:bodyPr/>
        <a:lstStyle/>
        <a:p>
          <a:endParaRPr lang="en-US"/>
        </a:p>
      </dgm:t>
    </dgm:pt>
    <dgm:pt modelId="{A49403EF-5FB1-43D3-9DFC-B351E13C521F}" type="sibTrans" cxnId="{4F925E35-32CD-4927-9279-3910E5FA6744}">
      <dgm:prSet/>
      <dgm:spPr/>
      <dgm:t>
        <a:bodyPr/>
        <a:lstStyle/>
        <a:p>
          <a:endParaRPr lang="en-US"/>
        </a:p>
      </dgm:t>
    </dgm:pt>
    <dgm:pt modelId="{499D2864-6EAB-4849-ACBF-60030E059E62}">
      <dgm:prSet/>
      <dgm:spPr/>
      <dgm:t>
        <a:bodyPr/>
        <a:lstStyle/>
        <a:p>
          <a:r>
            <a:rPr lang="en-GB" b="1"/>
            <a:t>2.Feelings</a:t>
          </a:r>
          <a:endParaRPr lang="en-US"/>
        </a:p>
      </dgm:t>
    </dgm:pt>
    <dgm:pt modelId="{BF6E6B0E-EA95-4DE4-89FE-306960F725E4}" type="parTrans" cxnId="{DA072902-D84F-43F9-8CA9-8EB86F9CCF29}">
      <dgm:prSet/>
      <dgm:spPr/>
      <dgm:t>
        <a:bodyPr/>
        <a:lstStyle/>
        <a:p>
          <a:endParaRPr lang="en-US"/>
        </a:p>
      </dgm:t>
    </dgm:pt>
    <dgm:pt modelId="{5E0D5F9F-EE18-4F8F-96FC-34A4EC6B791C}" type="sibTrans" cxnId="{DA072902-D84F-43F9-8CA9-8EB86F9CCF29}">
      <dgm:prSet/>
      <dgm:spPr/>
      <dgm:t>
        <a:bodyPr/>
        <a:lstStyle/>
        <a:p>
          <a:endParaRPr lang="en-US"/>
        </a:p>
      </dgm:t>
    </dgm:pt>
    <dgm:pt modelId="{6CE4DB5B-9A6D-4A0A-8A02-0660F55ADCE8}">
      <dgm:prSet/>
      <dgm:spPr/>
      <dgm:t>
        <a:bodyPr/>
        <a:lstStyle/>
        <a:p>
          <a:r>
            <a:rPr lang="en-GB"/>
            <a:t>At the time, I felt unsure how to respond. I was concerned about completing the care while also respecting the resident’s dignity. I also felt slightly under pressure because it was a busy shift.</a:t>
          </a:r>
          <a:endParaRPr lang="en-US"/>
        </a:p>
      </dgm:t>
    </dgm:pt>
    <dgm:pt modelId="{AC8F5F9B-74EC-4F37-BE2C-34F26E06F004}" type="parTrans" cxnId="{FC13C8F8-1D76-486A-818D-F21B962BFC3B}">
      <dgm:prSet/>
      <dgm:spPr/>
      <dgm:t>
        <a:bodyPr/>
        <a:lstStyle/>
        <a:p>
          <a:endParaRPr lang="en-US"/>
        </a:p>
      </dgm:t>
    </dgm:pt>
    <dgm:pt modelId="{1DD7B2B2-9971-4CAF-BB8F-5811514A9947}" type="sibTrans" cxnId="{FC13C8F8-1D76-486A-818D-F21B962BFC3B}">
      <dgm:prSet/>
      <dgm:spPr/>
      <dgm:t>
        <a:bodyPr/>
        <a:lstStyle/>
        <a:p>
          <a:endParaRPr lang="en-US"/>
        </a:p>
      </dgm:t>
    </dgm:pt>
    <dgm:pt modelId="{60641624-F13E-40AD-BD2E-6C2901F69ADF}" type="pres">
      <dgm:prSet presAssocID="{901955B4-6A40-40C1-98BB-1890FDBE93A3}" presName="root" presStyleCnt="0">
        <dgm:presLayoutVars>
          <dgm:dir/>
          <dgm:resizeHandles val="exact"/>
        </dgm:presLayoutVars>
      </dgm:prSet>
      <dgm:spPr/>
    </dgm:pt>
    <dgm:pt modelId="{A7E38FC2-5FD4-49B0-B185-8B214C0BAC19}" type="pres">
      <dgm:prSet presAssocID="{901955B4-6A40-40C1-98BB-1890FDBE93A3}" presName="container" presStyleCnt="0">
        <dgm:presLayoutVars>
          <dgm:dir/>
          <dgm:resizeHandles val="exact"/>
        </dgm:presLayoutVars>
      </dgm:prSet>
      <dgm:spPr/>
    </dgm:pt>
    <dgm:pt modelId="{5B181FBA-FEE1-4639-8501-816540640973}" type="pres">
      <dgm:prSet presAssocID="{F54EEBE3-1D44-4D07-81A7-3B959A63EB16}" presName="compNode" presStyleCnt="0"/>
      <dgm:spPr/>
    </dgm:pt>
    <dgm:pt modelId="{58DBF025-08EE-42EE-B5B4-846204CFD8D1}" type="pres">
      <dgm:prSet presAssocID="{F54EEBE3-1D44-4D07-81A7-3B959A63EB16}" presName="iconBgRect" presStyleLbl="bgShp" presStyleIdx="0" presStyleCnt="4"/>
      <dgm:spPr/>
    </dgm:pt>
    <dgm:pt modelId="{1EC09759-2A16-4CBF-B51E-EAA612174FEC}" type="pres">
      <dgm:prSet presAssocID="{F54EEBE3-1D44-4D07-81A7-3B959A63EB16}"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ocument"/>
        </a:ext>
      </dgm:extLst>
    </dgm:pt>
    <dgm:pt modelId="{C5489340-DD2B-482E-9947-4EC5305232BE}" type="pres">
      <dgm:prSet presAssocID="{F54EEBE3-1D44-4D07-81A7-3B959A63EB16}" presName="spaceRect" presStyleCnt="0"/>
      <dgm:spPr/>
    </dgm:pt>
    <dgm:pt modelId="{CCD1F6CA-7592-4B8E-A69F-A461003AA060}" type="pres">
      <dgm:prSet presAssocID="{F54EEBE3-1D44-4D07-81A7-3B959A63EB16}" presName="textRect" presStyleLbl="revTx" presStyleIdx="0" presStyleCnt="4">
        <dgm:presLayoutVars>
          <dgm:chMax val="1"/>
          <dgm:chPref val="1"/>
        </dgm:presLayoutVars>
      </dgm:prSet>
      <dgm:spPr/>
    </dgm:pt>
    <dgm:pt modelId="{2E4DA506-2CAB-492B-AA3F-8E7A288E690E}" type="pres">
      <dgm:prSet presAssocID="{CF71985E-377D-4798-8D3A-143BB78D1E80}" presName="sibTrans" presStyleLbl="sibTrans2D1" presStyleIdx="0" presStyleCnt="0"/>
      <dgm:spPr/>
    </dgm:pt>
    <dgm:pt modelId="{DF798C30-43E2-47CB-9F63-73A257CEA583}" type="pres">
      <dgm:prSet presAssocID="{202EA164-FE85-4E77-BD09-13D3C206A4AA}" presName="compNode" presStyleCnt="0"/>
      <dgm:spPr/>
    </dgm:pt>
    <dgm:pt modelId="{560BE273-1759-48E2-B466-0B42B8724BCC}" type="pres">
      <dgm:prSet presAssocID="{202EA164-FE85-4E77-BD09-13D3C206A4AA}" presName="iconBgRect" presStyleLbl="bgShp" presStyleIdx="1" presStyleCnt="4"/>
      <dgm:spPr/>
    </dgm:pt>
    <dgm:pt modelId="{9B176448-85E9-46EC-8C5D-6D2884235C40}" type="pres">
      <dgm:prSet presAssocID="{202EA164-FE85-4E77-BD09-13D3C206A4AA}"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onfused Person"/>
        </a:ext>
      </dgm:extLst>
    </dgm:pt>
    <dgm:pt modelId="{07A915BC-F5D9-4902-B353-259CC10742A7}" type="pres">
      <dgm:prSet presAssocID="{202EA164-FE85-4E77-BD09-13D3C206A4AA}" presName="spaceRect" presStyleCnt="0"/>
      <dgm:spPr/>
    </dgm:pt>
    <dgm:pt modelId="{A157A1AA-F41F-4375-8045-ED3B4965EE0E}" type="pres">
      <dgm:prSet presAssocID="{202EA164-FE85-4E77-BD09-13D3C206A4AA}" presName="textRect" presStyleLbl="revTx" presStyleIdx="1" presStyleCnt="4">
        <dgm:presLayoutVars>
          <dgm:chMax val="1"/>
          <dgm:chPref val="1"/>
        </dgm:presLayoutVars>
      </dgm:prSet>
      <dgm:spPr/>
    </dgm:pt>
    <dgm:pt modelId="{BF8C0CA3-A692-4EE1-8765-4A29CB655ECE}" type="pres">
      <dgm:prSet presAssocID="{A49403EF-5FB1-43D3-9DFC-B351E13C521F}" presName="sibTrans" presStyleLbl="sibTrans2D1" presStyleIdx="0" presStyleCnt="0"/>
      <dgm:spPr/>
    </dgm:pt>
    <dgm:pt modelId="{FF99A10A-A7A3-4D69-99D0-D7075146F02A}" type="pres">
      <dgm:prSet presAssocID="{499D2864-6EAB-4849-ACBF-60030E059E62}" presName="compNode" presStyleCnt="0"/>
      <dgm:spPr/>
    </dgm:pt>
    <dgm:pt modelId="{DBF35D5F-BBB8-409D-A1F2-E88928EE0F14}" type="pres">
      <dgm:prSet presAssocID="{499D2864-6EAB-4849-ACBF-60030E059E62}" presName="iconBgRect" presStyleLbl="bgShp" presStyleIdx="2" presStyleCnt="4"/>
      <dgm:spPr/>
    </dgm:pt>
    <dgm:pt modelId="{07157036-24E0-4687-93FA-5A08DC9DB706}" type="pres">
      <dgm:prSet presAssocID="{499D2864-6EAB-4849-ACBF-60030E059E62}"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Neutral Face with No Fill"/>
        </a:ext>
      </dgm:extLst>
    </dgm:pt>
    <dgm:pt modelId="{08951843-727E-4DED-92D8-C740904E8CB1}" type="pres">
      <dgm:prSet presAssocID="{499D2864-6EAB-4849-ACBF-60030E059E62}" presName="spaceRect" presStyleCnt="0"/>
      <dgm:spPr/>
    </dgm:pt>
    <dgm:pt modelId="{598E997F-5BC3-47FA-8C6A-A5CA23C1815D}" type="pres">
      <dgm:prSet presAssocID="{499D2864-6EAB-4849-ACBF-60030E059E62}" presName="textRect" presStyleLbl="revTx" presStyleIdx="2" presStyleCnt="4">
        <dgm:presLayoutVars>
          <dgm:chMax val="1"/>
          <dgm:chPref val="1"/>
        </dgm:presLayoutVars>
      </dgm:prSet>
      <dgm:spPr/>
    </dgm:pt>
    <dgm:pt modelId="{9C584F2B-5642-41B6-BEDA-C367DC66B051}" type="pres">
      <dgm:prSet presAssocID="{5E0D5F9F-EE18-4F8F-96FC-34A4EC6B791C}" presName="sibTrans" presStyleLbl="sibTrans2D1" presStyleIdx="0" presStyleCnt="0"/>
      <dgm:spPr/>
    </dgm:pt>
    <dgm:pt modelId="{55DCF797-3C71-4A20-BD21-6D39D757677C}" type="pres">
      <dgm:prSet presAssocID="{6CE4DB5B-9A6D-4A0A-8A02-0660F55ADCE8}" presName="compNode" presStyleCnt="0"/>
      <dgm:spPr/>
    </dgm:pt>
    <dgm:pt modelId="{D510CAF5-0510-4780-9608-EE73367F8920}" type="pres">
      <dgm:prSet presAssocID="{6CE4DB5B-9A6D-4A0A-8A02-0660F55ADCE8}" presName="iconBgRect" presStyleLbl="bgShp" presStyleIdx="3" presStyleCnt="4"/>
      <dgm:spPr/>
    </dgm:pt>
    <dgm:pt modelId="{E4BC929C-9FD4-476A-9142-5DCDE7D3CDED}" type="pres">
      <dgm:prSet presAssocID="{6CE4DB5B-9A6D-4A0A-8A02-0660F55ADCE8}"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Protecting Hand"/>
        </a:ext>
      </dgm:extLst>
    </dgm:pt>
    <dgm:pt modelId="{B7B32F9C-FEC8-40FC-AD59-F33B5D217A01}" type="pres">
      <dgm:prSet presAssocID="{6CE4DB5B-9A6D-4A0A-8A02-0660F55ADCE8}" presName="spaceRect" presStyleCnt="0"/>
      <dgm:spPr/>
    </dgm:pt>
    <dgm:pt modelId="{158BD9FF-042E-40B1-9749-D9DC3457953A}" type="pres">
      <dgm:prSet presAssocID="{6CE4DB5B-9A6D-4A0A-8A02-0660F55ADCE8}" presName="textRect" presStyleLbl="revTx" presStyleIdx="3" presStyleCnt="4">
        <dgm:presLayoutVars>
          <dgm:chMax val="1"/>
          <dgm:chPref val="1"/>
        </dgm:presLayoutVars>
      </dgm:prSet>
      <dgm:spPr/>
    </dgm:pt>
  </dgm:ptLst>
  <dgm:cxnLst>
    <dgm:cxn modelId="{DA072902-D84F-43F9-8CA9-8EB86F9CCF29}" srcId="{901955B4-6A40-40C1-98BB-1890FDBE93A3}" destId="{499D2864-6EAB-4849-ACBF-60030E059E62}" srcOrd="2" destOrd="0" parTransId="{BF6E6B0E-EA95-4DE4-89FE-306960F725E4}" sibTransId="{5E0D5F9F-EE18-4F8F-96FC-34A4EC6B791C}"/>
    <dgm:cxn modelId="{A8CFC710-3FE0-4FB1-904C-2096A13EF2BE}" type="presOf" srcId="{499D2864-6EAB-4849-ACBF-60030E059E62}" destId="{598E997F-5BC3-47FA-8C6A-A5CA23C1815D}" srcOrd="0" destOrd="0" presId="urn:microsoft.com/office/officeart/2018/2/layout/IconCircleList"/>
    <dgm:cxn modelId="{50E8661A-0B4C-4134-9B34-E39F7CB1F260}" type="presOf" srcId="{202EA164-FE85-4E77-BD09-13D3C206A4AA}" destId="{A157A1AA-F41F-4375-8045-ED3B4965EE0E}" srcOrd="0" destOrd="0" presId="urn:microsoft.com/office/officeart/2018/2/layout/IconCircleList"/>
    <dgm:cxn modelId="{9496B622-4FF5-449D-B829-E63130FA5C0E}" type="presOf" srcId="{A49403EF-5FB1-43D3-9DFC-B351E13C521F}" destId="{BF8C0CA3-A692-4EE1-8765-4A29CB655ECE}" srcOrd="0" destOrd="0" presId="urn:microsoft.com/office/officeart/2018/2/layout/IconCircleList"/>
    <dgm:cxn modelId="{319BAC23-E65C-4451-BD2C-4212222C4C6E}" type="presOf" srcId="{901955B4-6A40-40C1-98BB-1890FDBE93A3}" destId="{60641624-F13E-40AD-BD2E-6C2901F69ADF}" srcOrd="0" destOrd="0" presId="urn:microsoft.com/office/officeart/2018/2/layout/IconCircleList"/>
    <dgm:cxn modelId="{4F925E35-32CD-4927-9279-3910E5FA6744}" srcId="{901955B4-6A40-40C1-98BB-1890FDBE93A3}" destId="{202EA164-FE85-4E77-BD09-13D3C206A4AA}" srcOrd="1" destOrd="0" parTransId="{D16CB25C-1546-44AE-8518-9709B4FA214E}" sibTransId="{A49403EF-5FB1-43D3-9DFC-B351E13C521F}"/>
    <dgm:cxn modelId="{6951B636-330A-4B40-8322-121EEC2D2877}" type="presOf" srcId="{CF71985E-377D-4798-8D3A-143BB78D1E80}" destId="{2E4DA506-2CAB-492B-AA3F-8E7A288E690E}" srcOrd="0" destOrd="0" presId="urn:microsoft.com/office/officeart/2018/2/layout/IconCircleList"/>
    <dgm:cxn modelId="{616D0238-C740-4E4A-A65C-22EB8BEEC206}" type="presOf" srcId="{6CE4DB5B-9A6D-4A0A-8A02-0660F55ADCE8}" destId="{158BD9FF-042E-40B1-9749-D9DC3457953A}" srcOrd="0" destOrd="0" presId="urn:microsoft.com/office/officeart/2018/2/layout/IconCircleList"/>
    <dgm:cxn modelId="{85E777A3-4CDE-4721-9CB2-1ED6CBE83AB1}" srcId="{901955B4-6A40-40C1-98BB-1890FDBE93A3}" destId="{F54EEBE3-1D44-4D07-81A7-3B959A63EB16}" srcOrd="0" destOrd="0" parTransId="{AF4762D4-21BE-4D0F-90B1-3AAB1E5BF4AD}" sibTransId="{CF71985E-377D-4798-8D3A-143BB78D1E80}"/>
    <dgm:cxn modelId="{8E4697DA-C6E0-4644-BEC4-8F9CA29D011F}" type="presOf" srcId="{F54EEBE3-1D44-4D07-81A7-3B959A63EB16}" destId="{CCD1F6CA-7592-4B8E-A69F-A461003AA060}" srcOrd="0" destOrd="0" presId="urn:microsoft.com/office/officeart/2018/2/layout/IconCircleList"/>
    <dgm:cxn modelId="{0C161BF2-650E-4060-8798-B935AAEE7E1D}" type="presOf" srcId="{5E0D5F9F-EE18-4F8F-96FC-34A4EC6B791C}" destId="{9C584F2B-5642-41B6-BEDA-C367DC66B051}" srcOrd="0" destOrd="0" presId="urn:microsoft.com/office/officeart/2018/2/layout/IconCircleList"/>
    <dgm:cxn modelId="{FC13C8F8-1D76-486A-818D-F21B962BFC3B}" srcId="{901955B4-6A40-40C1-98BB-1890FDBE93A3}" destId="{6CE4DB5B-9A6D-4A0A-8A02-0660F55ADCE8}" srcOrd="3" destOrd="0" parTransId="{AC8F5F9B-74EC-4F37-BE2C-34F26E06F004}" sibTransId="{1DD7B2B2-9971-4CAF-BB8F-5811514A9947}"/>
    <dgm:cxn modelId="{B24A1D6E-319C-4262-BC84-AEFAA7BB5525}" type="presParOf" srcId="{60641624-F13E-40AD-BD2E-6C2901F69ADF}" destId="{A7E38FC2-5FD4-49B0-B185-8B214C0BAC19}" srcOrd="0" destOrd="0" presId="urn:microsoft.com/office/officeart/2018/2/layout/IconCircleList"/>
    <dgm:cxn modelId="{BF8C34E3-F090-474D-97F2-B5B933145D52}" type="presParOf" srcId="{A7E38FC2-5FD4-49B0-B185-8B214C0BAC19}" destId="{5B181FBA-FEE1-4639-8501-816540640973}" srcOrd="0" destOrd="0" presId="urn:microsoft.com/office/officeart/2018/2/layout/IconCircleList"/>
    <dgm:cxn modelId="{4E4FACAD-0159-4892-A436-192D28145B0C}" type="presParOf" srcId="{5B181FBA-FEE1-4639-8501-816540640973}" destId="{58DBF025-08EE-42EE-B5B4-846204CFD8D1}" srcOrd="0" destOrd="0" presId="urn:microsoft.com/office/officeart/2018/2/layout/IconCircleList"/>
    <dgm:cxn modelId="{52A7469E-78A1-425C-9F09-5457597A647D}" type="presParOf" srcId="{5B181FBA-FEE1-4639-8501-816540640973}" destId="{1EC09759-2A16-4CBF-B51E-EAA612174FEC}" srcOrd="1" destOrd="0" presId="urn:microsoft.com/office/officeart/2018/2/layout/IconCircleList"/>
    <dgm:cxn modelId="{9B9792B3-4A01-4D8B-9C1F-69198B7749D9}" type="presParOf" srcId="{5B181FBA-FEE1-4639-8501-816540640973}" destId="{C5489340-DD2B-482E-9947-4EC5305232BE}" srcOrd="2" destOrd="0" presId="urn:microsoft.com/office/officeart/2018/2/layout/IconCircleList"/>
    <dgm:cxn modelId="{A9C67AF6-2B4B-4CE3-9346-158D4DF1513E}" type="presParOf" srcId="{5B181FBA-FEE1-4639-8501-816540640973}" destId="{CCD1F6CA-7592-4B8E-A69F-A461003AA060}" srcOrd="3" destOrd="0" presId="urn:microsoft.com/office/officeart/2018/2/layout/IconCircleList"/>
    <dgm:cxn modelId="{D02781A9-0505-42A6-9B09-64BEB58DF5C9}" type="presParOf" srcId="{A7E38FC2-5FD4-49B0-B185-8B214C0BAC19}" destId="{2E4DA506-2CAB-492B-AA3F-8E7A288E690E}" srcOrd="1" destOrd="0" presId="urn:microsoft.com/office/officeart/2018/2/layout/IconCircleList"/>
    <dgm:cxn modelId="{3F63249F-B905-4B1C-861A-81AF95E8129F}" type="presParOf" srcId="{A7E38FC2-5FD4-49B0-B185-8B214C0BAC19}" destId="{DF798C30-43E2-47CB-9F63-73A257CEA583}" srcOrd="2" destOrd="0" presId="urn:microsoft.com/office/officeart/2018/2/layout/IconCircleList"/>
    <dgm:cxn modelId="{D7F23860-54C1-47C9-B7F8-9F6EB67B4234}" type="presParOf" srcId="{DF798C30-43E2-47CB-9F63-73A257CEA583}" destId="{560BE273-1759-48E2-B466-0B42B8724BCC}" srcOrd="0" destOrd="0" presId="urn:microsoft.com/office/officeart/2018/2/layout/IconCircleList"/>
    <dgm:cxn modelId="{571C2264-E32E-4203-A7C0-5A0E64111895}" type="presParOf" srcId="{DF798C30-43E2-47CB-9F63-73A257CEA583}" destId="{9B176448-85E9-46EC-8C5D-6D2884235C40}" srcOrd="1" destOrd="0" presId="urn:microsoft.com/office/officeart/2018/2/layout/IconCircleList"/>
    <dgm:cxn modelId="{36CF8525-E3F5-4776-B028-CACB0CFA0112}" type="presParOf" srcId="{DF798C30-43E2-47CB-9F63-73A257CEA583}" destId="{07A915BC-F5D9-4902-B353-259CC10742A7}" srcOrd="2" destOrd="0" presId="urn:microsoft.com/office/officeart/2018/2/layout/IconCircleList"/>
    <dgm:cxn modelId="{A5574DF9-0BF3-4773-9C6E-07EE278EADB3}" type="presParOf" srcId="{DF798C30-43E2-47CB-9F63-73A257CEA583}" destId="{A157A1AA-F41F-4375-8045-ED3B4965EE0E}" srcOrd="3" destOrd="0" presId="urn:microsoft.com/office/officeart/2018/2/layout/IconCircleList"/>
    <dgm:cxn modelId="{B1FBDF0B-7116-4B88-A93B-7F3FA0B0B449}" type="presParOf" srcId="{A7E38FC2-5FD4-49B0-B185-8B214C0BAC19}" destId="{BF8C0CA3-A692-4EE1-8765-4A29CB655ECE}" srcOrd="3" destOrd="0" presId="urn:microsoft.com/office/officeart/2018/2/layout/IconCircleList"/>
    <dgm:cxn modelId="{EC225956-8A49-4DBF-9927-FCEF37DE0402}" type="presParOf" srcId="{A7E38FC2-5FD4-49B0-B185-8B214C0BAC19}" destId="{FF99A10A-A7A3-4D69-99D0-D7075146F02A}" srcOrd="4" destOrd="0" presId="urn:microsoft.com/office/officeart/2018/2/layout/IconCircleList"/>
    <dgm:cxn modelId="{0EE23C5D-D868-4265-BBFC-BD44B98D365F}" type="presParOf" srcId="{FF99A10A-A7A3-4D69-99D0-D7075146F02A}" destId="{DBF35D5F-BBB8-409D-A1F2-E88928EE0F14}" srcOrd="0" destOrd="0" presId="urn:microsoft.com/office/officeart/2018/2/layout/IconCircleList"/>
    <dgm:cxn modelId="{EAC8F918-D41E-4242-8111-30A70CED55FA}" type="presParOf" srcId="{FF99A10A-A7A3-4D69-99D0-D7075146F02A}" destId="{07157036-24E0-4687-93FA-5A08DC9DB706}" srcOrd="1" destOrd="0" presId="urn:microsoft.com/office/officeart/2018/2/layout/IconCircleList"/>
    <dgm:cxn modelId="{4284C582-7B63-4DE4-AB19-C51513B06090}" type="presParOf" srcId="{FF99A10A-A7A3-4D69-99D0-D7075146F02A}" destId="{08951843-727E-4DED-92D8-C740904E8CB1}" srcOrd="2" destOrd="0" presId="urn:microsoft.com/office/officeart/2018/2/layout/IconCircleList"/>
    <dgm:cxn modelId="{633A94DD-7414-4598-B365-B5C3C8497B46}" type="presParOf" srcId="{FF99A10A-A7A3-4D69-99D0-D7075146F02A}" destId="{598E997F-5BC3-47FA-8C6A-A5CA23C1815D}" srcOrd="3" destOrd="0" presId="urn:microsoft.com/office/officeart/2018/2/layout/IconCircleList"/>
    <dgm:cxn modelId="{B2BDA01E-0AD3-4809-B8C2-0325F5394C6B}" type="presParOf" srcId="{A7E38FC2-5FD4-49B0-B185-8B214C0BAC19}" destId="{9C584F2B-5642-41B6-BEDA-C367DC66B051}" srcOrd="5" destOrd="0" presId="urn:microsoft.com/office/officeart/2018/2/layout/IconCircleList"/>
    <dgm:cxn modelId="{47329DD0-2B61-4C99-98F3-7CE665B6268A}" type="presParOf" srcId="{A7E38FC2-5FD4-49B0-B185-8B214C0BAC19}" destId="{55DCF797-3C71-4A20-BD21-6D39D757677C}" srcOrd="6" destOrd="0" presId="urn:microsoft.com/office/officeart/2018/2/layout/IconCircleList"/>
    <dgm:cxn modelId="{E55FA0D3-C443-4F16-AAEF-A0717A66666B}" type="presParOf" srcId="{55DCF797-3C71-4A20-BD21-6D39D757677C}" destId="{D510CAF5-0510-4780-9608-EE73367F8920}" srcOrd="0" destOrd="0" presId="urn:microsoft.com/office/officeart/2018/2/layout/IconCircleList"/>
    <dgm:cxn modelId="{7C0688AA-2E60-40D2-8A18-4C5B85E19B6E}" type="presParOf" srcId="{55DCF797-3C71-4A20-BD21-6D39D757677C}" destId="{E4BC929C-9FD4-476A-9142-5DCDE7D3CDED}" srcOrd="1" destOrd="0" presId="urn:microsoft.com/office/officeart/2018/2/layout/IconCircleList"/>
    <dgm:cxn modelId="{A9BB6A01-7556-4161-B967-F1569CC91977}" type="presParOf" srcId="{55DCF797-3C71-4A20-BD21-6D39D757677C}" destId="{B7B32F9C-FEC8-40FC-AD59-F33B5D217A01}" srcOrd="2" destOrd="0" presId="urn:microsoft.com/office/officeart/2018/2/layout/IconCircleList"/>
    <dgm:cxn modelId="{F92864D8-FDB2-42CB-800B-8391C0E7BF05}" type="presParOf" srcId="{55DCF797-3C71-4A20-BD21-6D39D757677C}" destId="{158BD9FF-042E-40B1-9749-D9DC3457953A}"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36950321-156B-4E65-B4FF-5BE10FB76CE1}" type="doc">
      <dgm:prSet loTypeId="urn:microsoft.com/office/officeart/2018/2/layout/IconLabelList" loCatId="icon" qsTypeId="urn:microsoft.com/office/officeart/2005/8/quickstyle/simple1" qsCatId="simple" csTypeId="urn:microsoft.com/office/officeart/2018/5/colors/Iconchunking_neutralbg_accent1_2" csCatId="accent1" phldr="1"/>
      <dgm:spPr/>
      <dgm:t>
        <a:bodyPr/>
        <a:lstStyle/>
        <a:p>
          <a:endParaRPr lang="en-US"/>
        </a:p>
      </dgm:t>
    </dgm:pt>
    <dgm:pt modelId="{4B037278-3AB4-4437-B30D-1D203476A65D}">
      <dgm:prSet/>
      <dgm:spPr/>
      <dgm:t>
        <a:bodyPr/>
        <a:lstStyle/>
        <a:p>
          <a:r>
            <a:rPr lang="en-GB"/>
            <a:t>This study shows that working as an HCA in dementia care is both rewarding and challenging. My experience reflects research findings, particularly around communication difficulties and emotional demands.</a:t>
          </a:r>
          <a:endParaRPr lang="en-US"/>
        </a:p>
      </dgm:t>
    </dgm:pt>
    <dgm:pt modelId="{F7CBB1D1-EE39-4633-9003-E3AC78796787}" type="parTrans" cxnId="{4097FA72-0329-4154-BC29-ADDBCE40E353}">
      <dgm:prSet/>
      <dgm:spPr/>
      <dgm:t>
        <a:bodyPr/>
        <a:lstStyle/>
        <a:p>
          <a:endParaRPr lang="en-US"/>
        </a:p>
      </dgm:t>
    </dgm:pt>
    <dgm:pt modelId="{09C29C0F-1FFB-4E55-9AFB-3F844000B59A}" type="sibTrans" cxnId="{4097FA72-0329-4154-BC29-ADDBCE40E353}">
      <dgm:prSet/>
      <dgm:spPr/>
      <dgm:t>
        <a:bodyPr/>
        <a:lstStyle/>
        <a:p>
          <a:endParaRPr lang="en-US"/>
        </a:p>
      </dgm:t>
    </dgm:pt>
    <dgm:pt modelId="{76EBB087-CA6B-42A9-8CB1-BDC91B2B0C6A}">
      <dgm:prSet/>
      <dgm:spPr/>
      <dgm:t>
        <a:bodyPr/>
        <a:lstStyle/>
        <a:p>
          <a:r>
            <a:rPr lang="en-GB"/>
            <a:t>Although policies from the NHS and Care Quality Commission support high standards of care, there can be a gap between theory and practice due to time pressures and staffing levels.</a:t>
          </a:r>
          <a:endParaRPr lang="en-US"/>
        </a:p>
      </dgm:t>
    </dgm:pt>
    <dgm:pt modelId="{578C17FA-6F16-4036-9E22-07216F28E0DD}" type="parTrans" cxnId="{86392316-672B-4BA8-8FD1-6685FD22884C}">
      <dgm:prSet/>
      <dgm:spPr/>
      <dgm:t>
        <a:bodyPr/>
        <a:lstStyle/>
        <a:p>
          <a:endParaRPr lang="en-US"/>
        </a:p>
      </dgm:t>
    </dgm:pt>
    <dgm:pt modelId="{F3A6EBD2-3B89-407F-8230-6A6FC70AF366}" type="sibTrans" cxnId="{86392316-672B-4BA8-8FD1-6685FD22884C}">
      <dgm:prSet/>
      <dgm:spPr/>
      <dgm:t>
        <a:bodyPr/>
        <a:lstStyle/>
        <a:p>
          <a:endParaRPr lang="en-US"/>
        </a:p>
      </dgm:t>
    </dgm:pt>
    <dgm:pt modelId="{9022244E-6C90-4683-9A05-850E41AFB32F}">
      <dgm:prSet/>
      <dgm:spPr/>
      <dgm:t>
        <a:bodyPr/>
        <a:lstStyle/>
        <a:p>
          <a:r>
            <a:rPr lang="en-GB"/>
            <a:t>Person-centred care remains essential, but it requires consistent effort and understanding from staff.</a:t>
          </a:r>
          <a:endParaRPr lang="en-US"/>
        </a:p>
      </dgm:t>
    </dgm:pt>
    <dgm:pt modelId="{E9C1FE35-15B2-4E98-A7A4-EB0CE4F45E0F}" type="parTrans" cxnId="{1F22FFB9-D64A-4FC4-9E23-1C265F186292}">
      <dgm:prSet/>
      <dgm:spPr/>
      <dgm:t>
        <a:bodyPr/>
        <a:lstStyle/>
        <a:p>
          <a:endParaRPr lang="en-US"/>
        </a:p>
      </dgm:t>
    </dgm:pt>
    <dgm:pt modelId="{5593A351-347E-4CB1-9D5D-B2323C951383}" type="sibTrans" cxnId="{1F22FFB9-D64A-4FC4-9E23-1C265F186292}">
      <dgm:prSet/>
      <dgm:spPr/>
      <dgm:t>
        <a:bodyPr/>
        <a:lstStyle/>
        <a:p>
          <a:endParaRPr lang="en-US"/>
        </a:p>
      </dgm:t>
    </dgm:pt>
    <dgm:pt modelId="{F24E0144-8BB2-4DA1-858A-3B1BF7D2AB91}" type="pres">
      <dgm:prSet presAssocID="{36950321-156B-4E65-B4FF-5BE10FB76CE1}" presName="root" presStyleCnt="0">
        <dgm:presLayoutVars>
          <dgm:dir/>
          <dgm:resizeHandles val="exact"/>
        </dgm:presLayoutVars>
      </dgm:prSet>
      <dgm:spPr/>
    </dgm:pt>
    <dgm:pt modelId="{13C37130-8CB0-4991-8215-5498D3DB389A}" type="pres">
      <dgm:prSet presAssocID="{4B037278-3AB4-4437-B30D-1D203476A65D}" presName="compNode" presStyleCnt="0"/>
      <dgm:spPr/>
    </dgm:pt>
    <dgm:pt modelId="{BC3066B1-B211-4B52-A93B-9A93A322A9A3}" type="pres">
      <dgm:prSet presAssocID="{4B037278-3AB4-4437-B30D-1D203476A65D}"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rain in head"/>
        </a:ext>
      </dgm:extLst>
    </dgm:pt>
    <dgm:pt modelId="{13753D0E-6194-4D09-A744-329743230D91}" type="pres">
      <dgm:prSet presAssocID="{4B037278-3AB4-4437-B30D-1D203476A65D}" presName="spaceRect" presStyleCnt="0"/>
      <dgm:spPr/>
    </dgm:pt>
    <dgm:pt modelId="{9CD45A1A-1CFE-4AFE-B8ED-545C7B63D199}" type="pres">
      <dgm:prSet presAssocID="{4B037278-3AB4-4437-B30D-1D203476A65D}" presName="textRect" presStyleLbl="revTx" presStyleIdx="0" presStyleCnt="3">
        <dgm:presLayoutVars>
          <dgm:chMax val="1"/>
          <dgm:chPref val="1"/>
        </dgm:presLayoutVars>
      </dgm:prSet>
      <dgm:spPr/>
    </dgm:pt>
    <dgm:pt modelId="{C373FDE9-7E9C-41F8-A2C8-5B29239BBB8A}" type="pres">
      <dgm:prSet presAssocID="{09C29C0F-1FFB-4E55-9AFB-3F844000B59A}" presName="sibTrans" presStyleCnt="0"/>
      <dgm:spPr/>
    </dgm:pt>
    <dgm:pt modelId="{431E7780-FC43-430B-B7BC-4C827717D301}" type="pres">
      <dgm:prSet presAssocID="{76EBB087-CA6B-42A9-8CB1-BDC91B2B0C6A}" presName="compNode" presStyleCnt="0"/>
      <dgm:spPr/>
    </dgm:pt>
    <dgm:pt modelId="{1ACDB41C-0F1C-4E95-BFAC-23841CFF0E00}" type="pres">
      <dgm:prSet presAssocID="{76EBB087-CA6B-42A9-8CB1-BDC91B2B0C6A}"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octor"/>
        </a:ext>
      </dgm:extLst>
    </dgm:pt>
    <dgm:pt modelId="{96A856C2-4208-4993-B4E7-23E2816F6A5A}" type="pres">
      <dgm:prSet presAssocID="{76EBB087-CA6B-42A9-8CB1-BDC91B2B0C6A}" presName="spaceRect" presStyleCnt="0"/>
      <dgm:spPr/>
    </dgm:pt>
    <dgm:pt modelId="{981C1AF1-7C78-458A-858E-6CF2E01E204C}" type="pres">
      <dgm:prSet presAssocID="{76EBB087-CA6B-42A9-8CB1-BDC91B2B0C6A}" presName="textRect" presStyleLbl="revTx" presStyleIdx="1" presStyleCnt="3">
        <dgm:presLayoutVars>
          <dgm:chMax val="1"/>
          <dgm:chPref val="1"/>
        </dgm:presLayoutVars>
      </dgm:prSet>
      <dgm:spPr/>
    </dgm:pt>
    <dgm:pt modelId="{5573A6EC-71BB-4650-9787-1B1D8129DF15}" type="pres">
      <dgm:prSet presAssocID="{F3A6EBD2-3B89-407F-8230-6A6FC70AF366}" presName="sibTrans" presStyleCnt="0"/>
      <dgm:spPr/>
    </dgm:pt>
    <dgm:pt modelId="{A02A9612-C3EF-445C-B612-B6BBB503EF5E}" type="pres">
      <dgm:prSet presAssocID="{9022244E-6C90-4683-9A05-850E41AFB32F}" presName="compNode" presStyleCnt="0"/>
      <dgm:spPr/>
    </dgm:pt>
    <dgm:pt modelId="{03E5ACB6-0CA5-40FF-BA45-DE4CE89AB1BB}" type="pres">
      <dgm:prSet presAssocID="{9022244E-6C90-4683-9A05-850E41AFB32F}"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Group of People"/>
        </a:ext>
      </dgm:extLst>
    </dgm:pt>
    <dgm:pt modelId="{02FE0315-07DF-4830-B445-47EA29A3FCF6}" type="pres">
      <dgm:prSet presAssocID="{9022244E-6C90-4683-9A05-850E41AFB32F}" presName="spaceRect" presStyleCnt="0"/>
      <dgm:spPr/>
    </dgm:pt>
    <dgm:pt modelId="{B1826258-5AB4-45CC-9184-1147479FA769}" type="pres">
      <dgm:prSet presAssocID="{9022244E-6C90-4683-9A05-850E41AFB32F}" presName="textRect" presStyleLbl="revTx" presStyleIdx="2" presStyleCnt="3">
        <dgm:presLayoutVars>
          <dgm:chMax val="1"/>
          <dgm:chPref val="1"/>
        </dgm:presLayoutVars>
      </dgm:prSet>
      <dgm:spPr/>
    </dgm:pt>
  </dgm:ptLst>
  <dgm:cxnLst>
    <dgm:cxn modelId="{86392316-672B-4BA8-8FD1-6685FD22884C}" srcId="{36950321-156B-4E65-B4FF-5BE10FB76CE1}" destId="{76EBB087-CA6B-42A9-8CB1-BDC91B2B0C6A}" srcOrd="1" destOrd="0" parTransId="{578C17FA-6F16-4036-9E22-07216F28E0DD}" sibTransId="{F3A6EBD2-3B89-407F-8230-6A6FC70AF366}"/>
    <dgm:cxn modelId="{A1BD7B35-820E-46D3-A608-6D77B22B54C5}" type="presOf" srcId="{76EBB087-CA6B-42A9-8CB1-BDC91B2B0C6A}" destId="{981C1AF1-7C78-458A-858E-6CF2E01E204C}" srcOrd="0" destOrd="0" presId="urn:microsoft.com/office/officeart/2018/2/layout/IconLabelList"/>
    <dgm:cxn modelId="{C92BAD4D-B277-403F-8758-C1AF7E5909E3}" type="presOf" srcId="{4B037278-3AB4-4437-B30D-1D203476A65D}" destId="{9CD45A1A-1CFE-4AFE-B8ED-545C7B63D199}" srcOrd="0" destOrd="0" presId="urn:microsoft.com/office/officeart/2018/2/layout/IconLabelList"/>
    <dgm:cxn modelId="{4097FA72-0329-4154-BC29-ADDBCE40E353}" srcId="{36950321-156B-4E65-B4FF-5BE10FB76CE1}" destId="{4B037278-3AB4-4437-B30D-1D203476A65D}" srcOrd="0" destOrd="0" parTransId="{F7CBB1D1-EE39-4633-9003-E3AC78796787}" sibTransId="{09C29C0F-1FFB-4E55-9AFB-3F844000B59A}"/>
    <dgm:cxn modelId="{9AE2B381-8F65-4B64-ADAC-B437BE8B3AE2}" type="presOf" srcId="{36950321-156B-4E65-B4FF-5BE10FB76CE1}" destId="{F24E0144-8BB2-4DA1-858A-3B1BF7D2AB91}" srcOrd="0" destOrd="0" presId="urn:microsoft.com/office/officeart/2018/2/layout/IconLabelList"/>
    <dgm:cxn modelId="{1F22FFB9-D64A-4FC4-9E23-1C265F186292}" srcId="{36950321-156B-4E65-B4FF-5BE10FB76CE1}" destId="{9022244E-6C90-4683-9A05-850E41AFB32F}" srcOrd="2" destOrd="0" parTransId="{E9C1FE35-15B2-4E98-A7A4-EB0CE4F45E0F}" sibTransId="{5593A351-347E-4CB1-9D5D-B2323C951383}"/>
    <dgm:cxn modelId="{07DB44DD-6679-4694-80F7-6047D8723B17}" type="presOf" srcId="{9022244E-6C90-4683-9A05-850E41AFB32F}" destId="{B1826258-5AB4-45CC-9184-1147479FA769}" srcOrd="0" destOrd="0" presId="urn:microsoft.com/office/officeart/2018/2/layout/IconLabelList"/>
    <dgm:cxn modelId="{118A944F-A38F-4F9A-91E4-31B5D1F06A95}" type="presParOf" srcId="{F24E0144-8BB2-4DA1-858A-3B1BF7D2AB91}" destId="{13C37130-8CB0-4991-8215-5498D3DB389A}" srcOrd="0" destOrd="0" presId="urn:microsoft.com/office/officeart/2018/2/layout/IconLabelList"/>
    <dgm:cxn modelId="{847CC0C1-2419-4C24-975A-E15F1BE9FCE5}" type="presParOf" srcId="{13C37130-8CB0-4991-8215-5498D3DB389A}" destId="{BC3066B1-B211-4B52-A93B-9A93A322A9A3}" srcOrd="0" destOrd="0" presId="urn:microsoft.com/office/officeart/2018/2/layout/IconLabelList"/>
    <dgm:cxn modelId="{9B71F1A1-119A-43EB-9C75-DFE1D95684AA}" type="presParOf" srcId="{13C37130-8CB0-4991-8215-5498D3DB389A}" destId="{13753D0E-6194-4D09-A744-329743230D91}" srcOrd="1" destOrd="0" presId="urn:microsoft.com/office/officeart/2018/2/layout/IconLabelList"/>
    <dgm:cxn modelId="{E6655B3D-0EE4-4F5F-A56A-EC8B89D3D20C}" type="presParOf" srcId="{13C37130-8CB0-4991-8215-5498D3DB389A}" destId="{9CD45A1A-1CFE-4AFE-B8ED-545C7B63D199}" srcOrd="2" destOrd="0" presId="urn:microsoft.com/office/officeart/2018/2/layout/IconLabelList"/>
    <dgm:cxn modelId="{CC6BA95C-F059-4CF7-8B17-2968E120F848}" type="presParOf" srcId="{F24E0144-8BB2-4DA1-858A-3B1BF7D2AB91}" destId="{C373FDE9-7E9C-41F8-A2C8-5B29239BBB8A}" srcOrd="1" destOrd="0" presId="urn:microsoft.com/office/officeart/2018/2/layout/IconLabelList"/>
    <dgm:cxn modelId="{2BC9A86C-7BAA-4391-8135-8D5273BAF8FC}" type="presParOf" srcId="{F24E0144-8BB2-4DA1-858A-3B1BF7D2AB91}" destId="{431E7780-FC43-430B-B7BC-4C827717D301}" srcOrd="2" destOrd="0" presId="urn:microsoft.com/office/officeart/2018/2/layout/IconLabelList"/>
    <dgm:cxn modelId="{65FF8184-3A93-4086-8E7A-0B764651D42D}" type="presParOf" srcId="{431E7780-FC43-430B-B7BC-4C827717D301}" destId="{1ACDB41C-0F1C-4E95-BFAC-23841CFF0E00}" srcOrd="0" destOrd="0" presId="urn:microsoft.com/office/officeart/2018/2/layout/IconLabelList"/>
    <dgm:cxn modelId="{0766F0EF-AB51-453D-B56A-8AD9450D527D}" type="presParOf" srcId="{431E7780-FC43-430B-B7BC-4C827717D301}" destId="{96A856C2-4208-4993-B4E7-23E2816F6A5A}" srcOrd="1" destOrd="0" presId="urn:microsoft.com/office/officeart/2018/2/layout/IconLabelList"/>
    <dgm:cxn modelId="{F1E0370E-E413-4C12-9650-19249D03C0B6}" type="presParOf" srcId="{431E7780-FC43-430B-B7BC-4C827717D301}" destId="{981C1AF1-7C78-458A-858E-6CF2E01E204C}" srcOrd="2" destOrd="0" presId="urn:microsoft.com/office/officeart/2018/2/layout/IconLabelList"/>
    <dgm:cxn modelId="{609CFE9B-BB58-49A9-BEB5-B10E7D12B295}" type="presParOf" srcId="{F24E0144-8BB2-4DA1-858A-3B1BF7D2AB91}" destId="{5573A6EC-71BB-4650-9787-1B1D8129DF15}" srcOrd="3" destOrd="0" presId="urn:microsoft.com/office/officeart/2018/2/layout/IconLabelList"/>
    <dgm:cxn modelId="{A0897F48-E597-4280-BCF3-762E52CD34A6}" type="presParOf" srcId="{F24E0144-8BB2-4DA1-858A-3B1BF7D2AB91}" destId="{A02A9612-C3EF-445C-B612-B6BBB503EF5E}" srcOrd="4" destOrd="0" presId="urn:microsoft.com/office/officeart/2018/2/layout/IconLabelList"/>
    <dgm:cxn modelId="{9845404F-C44D-40D0-AEA1-9C435C194B4B}" type="presParOf" srcId="{A02A9612-C3EF-445C-B612-B6BBB503EF5E}" destId="{03E5ACB6-0CA5-40FF-BA45-DE4CE89AB1BB}" srcOrd="0" destOrd="0" presId="urn:microsoft.com/office/officeart/2018/2/layout/IconLabelList"/>
    <dgm:cxn modelId="{E20D25BC-EA57-48FF-AC0A-300DD1886948}" type="presParOf" srcId="{A02A9612-C3EF-445C-B612-B6BBB503EF5E}" destId="{02FE0315-07DF-4830-B445-47EA29A3FCF6}" srcOrd="1" destOrd="0" presId="urn:microsoft.com/office/officeart/2018/2/layout/IconLabelList"/>
    <dgm:cxn modelId="{DCBB9324-D08C-4374-A453-033422653801}" type="presParOf" srcId="{A02A9612-C3EF-445C-B612-B6BBB503EF5E}" destId="{B1826258-5AB4-45CC-9184-1147479FA769}"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1F45DAA7-FFA2-499C-ADD0-B542E6B90E80}" type="doc">
      <dgm:prSet loTypeId="urn:microsoft.com/office/officeart/2005/8/layout/vList5" loCatId="list" qsTypeId="urn:microsoft.com/office/officeart/2005/8/quickstyle/simple4" qsCatId="simple" csTypeId="urn:microsoft.com/office/officeart/2005/8/colors/accent1_2" csCatId="accent1"/>
      <dgm:spPr/>
      <dgm:t>
        <a:bodyPr/>
        <a:lstStyle/>
        <a:p>
          <a:endParaRPr lang="en-US"/>
        </a:p>
      </dgm:t>
    </dgm:pt>
    <dgm:pt modelId="{60833F57-28FA-4FDF-A0E4-713ADB067EAF}">
      <dgm:prSet/>
      <dgm:spPr/>
      <dgm:t>
        <a:bodyPr/>
        <a:lstStyle/>
        <a:p>
          <a:r>
            <a:rPr lang="en-GB" b="1"/>
            <a:t>1. Strengths</a:t>
          </a:r>
          <a:endParaRPr lang="en-US"/>
        </a:p>
      </dgm:t>
    </dgm:pt>
    <dgm:pt modelId="{B2AA54B5-BAF9-44D6-B0A2-9C1AD12DF948}" type="parTrans" cxnId="{4D3DF538-C0D7-4609-92D7-64FB8D262ED2}">
      <dgm:prSet/>
      <dgm:spPr/>
      <dgm:t>
        <a:bodyPr/>
        <a:lstStyle/>
        <a:p>
          <a:endParaRPr lang="en-US"/>
        </a:p>
      </dgm:t>
    </dgm:pt>
    <dgm:pt modelId="{FC77311F-4F31-44CC-9F2C-8B3208B84FBD}" type="sibTrans" cxnId="{4D3DF538-C0D7-4609-92D7-64FB8D262ED2}">
      <dgm:prSet/>
      <dgm:spPr/>
      <dgm:t>
        <a:bodyPr/>
        <a:lstStyle/>
        <a:p>
          <a:endParaRPr lang="en-US"/>
        </a:p>
      </dgm:t>
    </dgm:pt>
    <dgm:pt modelId="{53A7EA7F-B66C-4857-9E64-3919C3E50EF8}">
      <dgm:prSet/>
      <dgm:spPr/>
      <dgm:t>
        <a:bodyPr/>
        <a:lstStyle/>
        <a:p>
          <a:r>
            <a:rPr lang="en-GB"/>
            <a:t>Based on real care home experience </a:t>
          </a:r>
          <a:endParaRPr lang="en-US"/>
        </a:p>
      </dgm:t>
    </dgm:pt>
    <dgm:pt modelId="{F239D020-4C5D-4FF9-9E16-DE6A816860E0}" type="parTrans" cxnId="{9F4F07AB-D0DE-4F11-AD2B-FF5EEE9492C4}">
      <dgm:prSet/>
      <dgm:spPr/>
      <dgm:t>
        <a:bodyPr/>
        <a:lstStyle/>
        <a:p>
          <a:endParaRPr lang="en-US"/>
        </a:p>
      </dgm:t>
    </dgm:pt>
    <dgm:pt modelId="{9C70337F-7F1C-40A3-96A5-A2449843805B}" type="sibTrans" cxnId="{9F4F07AB-D0DE-4F11-AD2B-FF5EEE9492C4}">
      <dgm:prSet/>
      <dgm:spPr/>
      <dgm:t>
        <a:bodyPr/>
        <a:lstStyle/>
        <a:p>
          <a:endParaRPr lang="en-US"/>
        </a:p>
      </dgm:t>
    </dgm:pt>
    <dgm:pt modelId="{D57C3E9F-24BB-4333-8C43-D1A814AB90DC}">
      <dgm:prSet/>
      <dgm:spPr/>
      <dgm:t>
        <a:bodyPr/>
        <a:lstStyle/>
        <a:p>
          <a:r>
            <a:rPr lang="en-GB"/>
            <a:t>Links theory with practice </a:t>
          </a:r>
          <a:endParaRPr lang="en-US"/>
        </a:p>
      </dgm:t>
    </dgm:pt>
    <dgm:pt modelId="{0CB6DF55-4604-40DE-BFB6-5B2367DDB51F}" type="parTrans" cxnId="{F77B4528-784D-4536-9221-529ABE8E524D}">
      <dgm:prSet/>
      <dgm:spPr/>
      <dgm:t>
        <a:bodyPr/>
        <a:lstStyle/>
        <a:p>
          <a:endParaRPr lang="en-US"/>
        </a:p>
      </dgm:t>
    </dgm:pt>
    <dgm:pt modelId="{C8736261-61C0-4043-BAB3-B861C4D75896}" type="sibTrans" cxnId="{F77B4528-784D-4536-9221-529ABE8E524D}">
      <dgm:prSet/>
      <dgm:spPr/>
      <dgm:t>
        <a:bodyPr/>
        <a:lstStyle/>
        <a:p>
          <a:endParaRPr lang="en-US"/>
        </a:p>
      </dgm:t>
    </dgm:pt>
    <dgm:pt modelId="{D862715F-6CD4-4350-9AB1-D7691170F4C5}">
      <dgm:prSet/>
      <dgm:spPr/>
      <dgm:t>
        <a:bodyPr/>
        <a:lstStyle/>
        <a:p>
          <a:r>
            <a:rPr lang="en-GB"/>
            <a:t>Uses reflective model </a:t>
          </a:r>
          <a:endParaRPr lang="en-US"/>
        </a:p>
      </dgm:t>
    </dgm:pt>
    <dgm:pt modelId="{DD451471-6543-44E6-8206-CDF4A87C5EEC}" type="parTrans" cxnId="{B4B74FF4-3050-414B-A99E-6A9FA3F067D3}">
      <dgm:prSet/>
      <dgm:spPr/>
      <dgm:t>
        <a:bodyPr/>
        <a:lstStyle/>
        <a:p>
          <a:endParaRPr lang="en-US"/>
        </a:p>
      </dgm:t>
    </dgm:pt>
    <dgm:pt modelId="{51E9131E-352F-44D4-AE5A-F856D825F3C4}" type="sibTrans" cxnId="{B4B74FF4-3050-414B-A99E-6A9FA3F067D3}">
      <dgm:prSet/>
      <dgm:spPr/>
      <dgm:t>
        <a:bodyPr/>
        <a:lstStyle/>
        <a:p>
          <a:endParaRPr lang="en-US"/>
        </a:p>
      </dgm:t>
    </dgm:pt>
    <dgm:pt modelId="{6CCB00F0-400B-48F8-9DAA-74D4DB4FE565}">
      <dgm:prSet/>
      <dgm:spPr/>
      <dgm:t>
        <a:bodyPr/>
        <a:lstStyle/>
        <a:p>
          <a:r>
            <a:rPr lang="en-GB" b="1"/>
            <a:t>2. Limitations</a:t>
          </a:r>
          <a:endParaRPr lang="en-US"/>
        </a:p>
      </dgm:t>
    </dgm:pt>
    <dgm:pt modelId="{E5B50649-57CA-47C0-8CC5-8AF34CBE7AAC}" type="parTrans" cxnId="{0B26BD5F-9355-4D1B-9E68-EDB44B1E4874}">
      <dgm:prSet/>
      <dgm:spPr/>
      <dgm:t>
        <a:bodyPr/>
        <a:lstStyle/>
        <a:p>
          <a:endParaRPr lang="en-US"/>
        </a:p>
      </dgm:t>
    </dgm:pt>
    <dgm:pt modelId="{0A7E3E1D-7FC4-4133-A427-F4D90CEBC885}" type="sibTrans" cxnId="{0B26BD5F-9355-4D1B-9E68-EDB44B1E4874}">
      <dgm:prSet/>
      <dgm:spPr/>
      <dgm:t>
        <a:bodyPr/>
        <a:lstStyle/>
        <a:p>
          <a:endParaRPr lang="en-US"/>
        </a:p>
      </dgm:t>
    </dgm:pt>
    <dgm:pt modelId="{D33A8D3A-D374-4B86-A45A-A5963A79326B}">
      <dgm:prSet/>
      <dgm:spPr/>
      <dgm:t>
        <a:bodyPr/>
        <a:lstStyle/>
        <a:p>
          <a:r>
            <a:rPr lang="en-GB"/>
            <a:t>Based on personal experience only </a:t>
          </a:r>
          <a:endParaRPr lang="en-US"/>
        </a:p>
      </dgm:t>
    </dgm:pt>
    <dgm:pt modelId="{E85FC591-167E-46A3-B89F-9682D9C1EBA9}" type="parTrans" cxnId="{FC18CBAE-A2B1-4311-BB39-2FEBCC8C1958}">
      <dgm:prSet/>
      <dgm:spPr/>
      <dgm:t>
        <a:bodyPr/>
        <a:lstStyle/>
        <a:p>
          <a:endParaRPr lang="en-US"/>
        </a:p>
      </dgm:t>
    </dgm:pt>
    <dgm:pt modelId="{114FF535-958F-4C4C-94A6-EBEA748233C5}" type="sibTrans" cxnId="{FC18CBAE-A2B1-4311-BB39-2FEBCC8C1958}">
      <dgm:prSet/>
      <dgm:spPr/>
      <dgm:t>
        <a:bodyPr/>
        <a:lstStyle/>
        <a:p>
          <a:endParaRPr lang="en-US"/>
        </a:p>
      </dgm:t>
    </dgm:pt>
    <dgm:pt modelId="{DC56C197-E44D-4301-A72E-8530E7F3AC3B}">
      <dgm:prSet/>
      <dgm:spPr/>
      <dgm:t>
        <a:bodyPr/>
        <a:lstStyle/>
        <a:p>
          <a:r>
            <a:rPr lang="en-GB"/>
            <a:t>May not represent all care settings </a:t>
          </a:r>
          <a:endParaRPr lang="en-US"/>
        </a:p>
      </dgm:t>
    </dgm:pt>
    <dgm:pt modelId="{0B46DA37-77C1-4A29-ABAD-EE7CD1831335}" type="parTrans" cxnId="{F882BA50-A86D-4C20-9830-691450F2863E}">
      <dgm:prSet/>
      <dgm:spPr/>
      <dgm:t>
        <a:bodyPr/>
        <a:lstStyle/>
        <a:p>
          <a:endParaRPr lang="en-US"/>
        </a:p>
      </dgm:t>
    </dgm:pt>
    <dgm:pt modelId="{C30B30F5-7D3C-4936-964D-5D80FD6F4E43}" type="sibTrans" cxnId="{F882BA50-A86D-4C20-9830-691450F2863E}">
      <dgm:prSet/>
      <dgm:spPr/>
      <dgm:t>
        <a:bodyPr/>
        <a:lstStyle/>
        <a:p>
          <a:endParaRPr lang="en-US"/>
        </a:p>
      </dgm:t>
    </dgm:pt>
    <dgm:pt modelId="{89468E62-095D-4E36-A8D3-346491F5F536}">
      <dgm:prSet/>
      <dgm:spPr/>
      <dgm:t>
        <a:bodyPr/>
        <a:lstStyle/>
        <a:p>
          <a:r>
            <a:rPr lang="en-GB"/>
            <a:t>Some bias in reflection</a:t>
          </a:r>
          <a:endParaRPr lang="en-US"/>
        </a:p>
      </dgm:t>
    </dgm:pt>
    <dgm:pt modelId="{5412EE24-CE51-4EDC-AB85-DE1D844E8940}" type="parTrans" cxnId="{B9803C5A-0A53-4B9D-B885-A885BDAF7B4A}">
      <dgm:prSet/>
      <dgm:spPr/>
      <dgm:t>
        <a:bodyPr/>
        <a:lstStyle/>
        <a:p>
          <a:endParaRPr lang="en-US"/>
        </a:p>
      </dgm:t>
    </dgm:pt>
    <dgm:pt modelId="{BA01B7E9-FAA0-4197-B5FA-9E02C9A0ADEC}" type="sibTrans" cxnId="{B9803C5A-0A53-4B9D-B885-A885BDAF7B4A}">
      <dgm:prSet/>
      <dgm:spPr/>
      <dgm:t>
        <a:bodyPr/>
        <a:lstStyle/>
        <a:p>
          <a:endParaRPr lang="en-US"/>
        </a:p>
      </dgm:t>
    </dgm:pt>
    <dgm:pt modelId="{2E4BE0D4-D5F9-4B3D-BC85-1E58A798DD45}" type="pres">
      <dgm:prSet presAssocID="{1F45DAA7-FFA2-499C-ADD0-B542E6B90E80}" presName="Name0" presStyleCnt="0">
        <dgm:presLayoutVars>
          <dgm:dir/>
          <dgm:animLvl val="lvl"/>
          <dgm:resizeHandles val="exact"/>
        </dgm:presLayoutVars>
      </dgm:prSet>
      <dgm:spPr/>
    </dgm:pt>
    <dgm:pt modelId="{F09C7795-8CC5-4A25-B403-09D844C6A96C}" type="pres">
      <dgm:prSet presAssocID="{60833F57-28FA-4FDF-A0E4-713ADB067EAF}" presName="linNode" presStyleCnt="0"/>
      <dgm:spPr/>
    </dgm:pt>
    <dgm:pt modelId="{3680CBA0-F56C-4F2D-BB0E-55F4C819E833}" type="pres">
      <dgm:prSet presAssocID="{60833F57-28FA-4FDF-A0E4-713ADB067EAF}" presName="parentText" presStyleLbl="node1" presStyleIdx="0" presStyleCnt="8">
        <dgm:presLayoutVars>
          <dgm:chMax val="1"/>
          <dgm:bulletEnabled val="1"/>
        </dgm:presLayoutVars>
      </dgm:prSet>
      <dgm:spPr/>
    </dgm:pt>
    <dgm:pt modelId="{B59716CE-19B2-45F8-A792-CB410F0762E4}" type="pres">
      <dgm:prSet presAssocID="{FC77311F-4F31-44CC-9F2C-8B3208B84FBD}" presName="sp" presStyleCnt="0"/>
      <dgm:spPr/>
    </dgm:pt>
    <dgm:pt modelId="{AF0C9E5A-90FD-4336-9133-31394005A301}" type="pres">
      <dgm:prSet presAssocID="{53A7EA7F-B66C-4857-9E64-3919C3E50EF8}" presName="linNode" presStyleCnt="0"/>
      <dgm:spPr/>
    </dgm:pt>
    <dgm:pt modelId="{C0726C30-C0B2-4AD6-B916-B19AC15129EA}" type="pres">
      <dgm:prSet presAssocID="{53A7EA7F-B66C-4857-9E64-3919C3E50EF8}" presName="parentText" presStyleLbl="node1" presStyleIdx="1" presStyleCnt="8">
        <dgm:presLayoutVars>
          <dgm:chMax val="1"/>
          <dgm:bulletEnabled val="1"/>
        </dgm:presLayoutVars>
      </dgm:prSet>
      <dgm:spPr/>
    </dgm:pt>
    <dgm:pt modelId="{45DF9ED0-A080-4003-A5CB-C63A895E6FDE}" type="pres">
      <dgm:prSet presAssocID="{9C70337F-7F1C-40A3-96A5-A2449843805B}" presName="sp" presStyleCnt="0"/>
      <dgm:spPr/>
    </dgm:pt>
    <dgm:pt modelId="{C40F4107-F5DF-4630-BE2A-44F39CFA966A}" type="pres">
      <dgm:prSet presAssocID="{D57C3E9F-24BB-4333-8C43-D1A814AB90DC}" presName="linNode" presStyleCnt="0"/>
      <dgm:spPr/>
    </dgm:pt>
    <dgm:pt modelId="{01061E2C-4845-41B9-AC98-796EB0DED10A}" type="pres">
      <dgm:prSet presAssocID="{D57C3E9F-24BB-4333-8C43-D1A814AB90DC}" presName="parentText" presStyleLbl="node1" presStyleIdx="2" presStyleCnt="8">
        <dgm:presLayoutVars>
          <dgm:chMax val="1"/>
          <dgm:bulletEnabled val="1"/>
        </dgm:presLayoutVars>
      </dgm:prSet>
      <dgm:spPr/>
    </dgm:pt>
    <dgm:pt modelId="{20408AE2-8E0A-452B-80FC-9F638C84ED59}" type="pres">
      <dgm:prSet presAssocID="{C8736261-61C0-4043-BAB3-B861C4D75896}" presName="sp" presStyleCnt="0"/>
      <dgm:spPr/>
    </dgm:pt>
    <dgm:pt modelId="{F96DD2F1-B5CD-4488-946C-2D86FF7024A3}" type="pres">
      <dgm:prSet presAssocID="{D862715F-6CD4-4350-9AB1-D7691170F4C5}" presName="linNode" presStyleCnt="0"/>
      <dgm:spPr/>
    </dgm:pt>
    <dgm:pt modelId="{5712B5A5-ABB6-433A-9CE6-99AC19BDCC80}" type="pres">
      <dgm:prSet presAssocID="{D862715F-6CD4-4350-9AB1-D7691170F4C5}" presName="parentText" presStyleLbl="node1" presStyleIdx="3" presStyleCnt="8">
        <dgm:presLayoutVars>
          <dgm:chMax val="1"/>
          <dgm:bulletEnabled val="1"/>
        </dgm:presLayoutVars>
      </dgm:prSet>
      <dgm:spPr/>
    </dgm:pt>
    <dgm:pt modelId="{1C842FE8-9FE5-480D-B7E1-E6448C8C2657}" type="pres">
      <dgm:prSet presAssocID="{51E9131E-352F-44D4-AE5A-F856D825F3C4}" presName="sp" presStyleCnt="0"/>
      <dgm:spPr/>
    </dgm:pt>
    <dgm:pt modelId="{7850AC4F-7B53-4AAC-8C72-9E5A6124BE9E}" type="pres">
      <dgm:prSet presAssocID="{6CCB00F0-400B-48F8-9DAA-74D4DB4FE565}" presName="linNode" presStyleCnt="0"/>
      <dgm:spPr/>
    </dgm:pt>
    <dgm:pt modelId="{08CBFA9F-3472-4CD4-A24B-769FC828579C}" type="pres">
      <dgm:prSet presAssocID="{6CCB00F0-400B-48F8-9DAA-74D4DB4FE565}" presName="parentText" presStyleLbl="node1" presStyleIdx="4" presStyleCnt="8">
        <dgm:presLayoutVars>
          <dgm:chMax val="1"/>
          <dgm:bulletEnabled val="1"/>
        </dgm:presLayoutVars>
      </dgm:prSet>
      <dgm:spPr/>
    </dgm:pt>
    <dgm:pt modelId="{CC1C0D19-4C3C-4408-9AA3-ADF68BB7BFE3}" type="pres">
      <dgm:prSet presAssocID="{0A7E3E1D-7FC4-4133-A427-F4D90CEBC885}" presName="sp" presStyleCnt="0"/>
      <dgm:spPr/>
    </dgm:pt>
    <dgm:pt modelId="{6D849D1E-966E-4BF1-99AA-542A797CE155}" type="pres">
      <dgm:prSet presAssocID="{D33A8D3A-D374-4B86-A45A-A5963A79326B}" presName="linNode" presStyleCnt="0"/>
      <dgm:spPr/>
    </dgm:pt>
    <dgm:pt modelId="{1D687D1E-67CF-467B-8840-856646BCA772}" type="pres">
      <dgm:prSet presAssocID="{D33A8D3A-D374-4B86-A45A-A5963A79326B}" presName="parentText" presStyleLbl="node1" presStyleIdx="5" presStyleCnt="8">
        <dgm:presLayoutVars>
          <dgm:chMax val="1"/>
          <dgm:bulletEnabled val="1"/>
        </dgm:presLayoutVars>
      </dgm:prSet>
      <dgm:spPr/>
    </dgm:pt>
    <dgm:pt modelId="{3A95D132-54A8-4D79-BC3D-F7D65D38A435}" type="pres">
      <dgm:prSet presAssocID="{114FF535-958F-4C4C-94A6-EBEA748233C5}" presName="sp" presStyleCnt="0"/>
      <dgm:spPr/>
    </dgm:pt>
    <dgm:pt modelId="{19567B18-26D0-4FA0-9D07-8602D7D65E61}" type="pres">
      <dgm:prSet presAssocID="{DC56C197-E44D-4301-A72E-8530E7F3AC3B}" presName="linNode" presStyleCnt="0"/>
      <dgm:spPr/>
    </dgm:pt>
    <dgm:pt modelId="{39E3B8AA-AA32-40CB-B567-D3E400335D12}" type="pres">
      <dgm:prSet presAssocID="{DC56C197-E44D-4301-A72E-8530E7F3AC3B}" presName="parentText" presStyleLbl="node1" presStyleIdx="6" presStyleCnt="8">
        <dgm:presLayoutVars>
          <dgm:chMax val="1"/>
          <dgm:bulletEnabled val="1"/>
        </dgm:presLayoutVars>
      </dgm:prSet>
      <dgm:spPr/>
    </dgm:pt>
    <dgm:pt modelId="{F60027DC-6F24-447F-BDE9-A822FC3226BB}" type="pres">
      <dgm:prSet presAssocID="{C30B30F5-7D3C-4936-964D-5D80FD6F4E43}" presName="sp" presStyleCnt="0"/>
      <dgm:spPr/>
    </dgm:pt>
    <dgm:pt modelId="{472E955F-CA70-426B-B2F2-CC7E0FB94FAD}" type="pres">
      <dgm:prSet presAssocID="{89468E62-095D-4E36-A8D3-346491F5F536}" presName="linNode" presStyleCnt="0"/>
      <dgm:spPr/>
    </dgm:pt>
    <dgm:pt modelId="{C9731163-CDB9-4434-918D-DE84E4469FD1}" type="pres">
      <dgm:prSet presAssocID="{89468E62-095D-4E36-A8D3-346491F5F536}" presName="parentText" presStyleLbl="node1" presStyleIdx="7" presStyleCnt="8">
        <dgm:presLayoutVars>
          <dgm:chMax val="1"/>
          <dgm:bulletEnabled val="1"/>
        </dgm:presLayoutVars>
      </dgm:prSet>
      <dgm:spPr/>
    </dgm:pt>
  </dgm:ptLst>
  <dgm:cxnLst>
    <dgm:cxn modelId="{7CCD6414-705E-46BC-AC10-94F509D04AF2}" type="presOf" srcId="{53A7EA7F-B66C-4857-9E64-3919C3E50EF8}" destId="{C0726C30-C0B2-4AD6-B916-B19AC15129EA}" srcOrd="0" destOrd="0" presId="urn:microsoft.com/office/officeart/2005/8/layout/vList5"/>
    <dgm:cxn modelId="{F77B4528-784D-4536-9221-529ABE8E524D}" srcId="{1F45DAA7-FFA2-499C-ADD0-B542E6B90E80}" destId="{D57C3E9F-24BB-4333-8C43-D1A814AB90DC}" srcOrd="2" destOrd="0" parTransId="{0CB6DF55-4604-40DE-BFB6-5B2367DDB51F}" sibTransId="{C8736261-61C0-4043-BAB3-B861C4D75896}"/>
    <dgm:cxn modelId="{21452B29-C165-4E74-8C92-D6FF03F8F950}" type="presOf" srcId="{D57C3E9F-24BB-4333-8C43-D1A814AB90DC}" destId="{01061E2C-4845-41B9-AC98-796EB0DED10A}" srcOrd="0" destOrd="0" presId="urn:microsoft.com/office/officeart/2005/8/layout/vList5"/>
    <dgm:cxn modelId="{C7E36C32-0027-4F51-BB7D-F16C4FD3FBA8}" type="presOf" srcId="{DC56C197-E44D-4301-A72E-8530E7F3AC3B}" destId="{39E3B8AA-AA32-40CB-B567-D3E400335D12}" srcOrd="0" destOrd="0" presId="urn:microsoft.com/office/officeart/2005/8/layout/vList5"/>
    <dgm:cxn modelId="{4D3DF538-C0D7-4609-92D7-64FB8D262ED2}" srcId="{1F45DAA7-FFA2-499C-ADD0-B542E6B90E80}" destId="{60833F57-28FA-4FDF-A0E4-713ADB067EAF}" srcOrd="0" destOrd="0" parTransId="{B2AA54B5-BAF9-44D6-B0A2-9C1AD12DF948}" sibTransId="{FC77311F-4F31-44CC-9F2C-8B3208B84FBD}"/>
    <dgm:cxn modelId="{0B26BD5F-9355-4D1B-9E68-EDB44B1E4874}" srcId="{1F45DAA7-FFA2-499C-ADD0-B542E6B90E80}" destId="{6CCB00F0-400B-48F8-9DAA-74D4DB4FE565}" srcOrd="4" destOrd="0" parTransId="{E5B50649-57CA-47C0-8CC5-8AF34CBE7AAC}" sibTransId="{0A7E3E1D-7FC4-4133-A427-F4D90CEBC885}"/>
    <dgm:cxn modelId="{309FC56C-915E-4325-849F-9700192D80F8}" type="presOf" srcId="{6CCB00F0-400B-48F8-9DAA-74D4DB4FE565}" destId="{08CBFA9F-3472-4CD4-A24B-769FC828579C}" srcOrd="0" destOrd="0" presId="urn:microsoft.com/office/officeart/2005/8/layout/vList5"/>
    <dgm:cxn modelId="{F882BA50-A86D-4C20-9830-691450F2863E}" srcId="{1F45DAA7-FFA2-499C-ADD0-B542E6B90E80}" destId="{DC56C197-E44D-4301-A72E-8530E7F3AC3B}" srcOrd="6" destOrd="0" parTransId="{0B46DA37-77C1-4A29-ABAD-EE7CD1831335}" sibTransId="{C30B30F5-7D3C-4936-964D-5D80FD6F4E43}"/>
    <dgm:cxn modelId="{624B8156-0770-4DF7-807B-D0D8BC19F185}" type="presOf" srcId="{1F45DAA7-FFA2-499C-ADD0-B542E6B90E80}" destId="{2E4BE0D4-D5F9-4B3D-BC85-1E58A798DD45}" srcOrd="0" destOrd="0" presId="urn:microsoft.com/office/officeart/2005/8/layout/vList5"/>
    <dgm:cxn modelId="{6AA15579-B6A2-4C91-94C8-A981100082AE}" type="presOf" srcId="{60833F57-28FA-4FDF-A0E4-713ADB067EAF}" destId="{3680CBA0-F56C-4F2D-BB0E-55F4C819E833}" srcOrd="0" destOrd="0" presId="urn:microsoft.com/office/officeart/2005/8/layout/vList5"/>
    <dgm:cxn modelId="{B9803C5A-0A53-4B9D-B885-A885BDAF7B4A}" srcId="{1F45DAA7-FFA2-499C-ADD0-B542E6B90E80}" destId="{89468E62-095D-4E36-A8D3-346491F5F536}" srcOrd="7" destOrd="0" parTransId="{5412EE24-CE51-4EDC-AB85-DE1D844E8940}" sibTransId="{BA01B7E9-FAA0-4197-B5FA-9E02C9A0ADEC}"/>
    <dgm:cxn modelId="{9F4F07AB-D0DE-4F11-AD2B-FF5EEE9492C4}" srcId="{1F45DAA7-FFA2-499C-ADD0-B542E6B90E80}" destId="{53A7EA7F-B66C-4857-9E64-3919C3E50EF8}" srcOrd="1" destOrd="0" parTransId="{F239D020-4C5D-4FF9-9E16-DE6A816860E0}" sibTransId="{9C70337F-7F1C-40A3-96A5-A2449843805B}"/>
    <dgm:cxn modelId="{FC18CBAE-A2B1-4311-BB39-2FEBCC8C1958}" srcId="{1F45DAA7-FFA2-499C-ADD0-B542E6B90E80}" destId="{D33A8D3A-D374-4B86-A45A-A5963A79326B}" srcOrd="5" destOrd="0" parTransId="{E85FC591-167E-46A3-B89F-9682D9C1EBA9}" sibTransId="{114FF535-958F-4C4C-94A6-EBEA748233C5}"/>
    <dgm:cxn modelId="{433E1AC9-6D86-499A-B576-CEC773C90778}" type="presOf" srcId="{D862715F-6CD4-4350-9AB1-D7691170F4C5}" destId="{5712B5A5-ABB6-433A-9CE6-99AC19BDCC80}" srcOrd="0" destOrd="0" presId="urn:microsoft.com/office/officeart/2005/8/layout/vList5"/>
    <dgm:cxn modelId="{089864D5-DDA0-4C2D-B48B-0459C3994E36}" type="presOf" srcId="{89468E62-095D-4E36-A8D3-346491F5F536}" destId="{C9731163-CDB9-4434-918D-DE84E4469FD1}" srcOrd="0" destOrd="0" presId="urn:microsoft.com/office/officeart/2005/8/layout/vList5"/>
    <dgm:cxn modelId="{0A0AB4E8-A5B7-4450-8028-170519C81352}" type="presOf" srcId="{D33A8D3A-D374-4B86-A45A-A5963A79326B}" destId="{1D687D1E-67CF-467B-8840-856646BCA772}" srcOrd="0" destOrd="0" presId="urn:microsoft.com/office/officeart/2005/8/layout/vList5"/>
    <dgm:cxn modelId="{B4B74FF4-3050-414B-A99E-6A9FA3F067D3}" srcId="{1F45DAA7-FFA2-499C-ADD0-B542E6B90E80}" destId="{D862715F-6CD4-4350-9AB1-D7691170F4C5}" srcOrd="3" destOrd="0" parTransId="{DD451471-6543-44E6-8206-CDF4A87C5EEC}" sibTransId="{51E9131E-352F-44D4-AE5A-F856D825F3C4}"/>
    <dgm:cxn modelId="{022C2285-2D67-40ED-86FD-AAE79D4E6469}" type="presParOf" srcId="{2E4BE0D4-D5F9-4B3D-BC85-1E58A798DD45}" destId="{F09C7795-8CC5-4A25-B403-09D844C6A96C}" srcOrd="0" destOrd="0" presId="urn:microsoft.com/office/officeart/2005/8/layout/vList5"/>
    <dgm:cxn modelId="{180EB5D5-8A8D-4507-BD68-827F6171BA21}" type="presParOf" srcId="{F09C7795-8CC5-4A25-B403-09D844C6A96C}" destId="{3680CBA0-F56C-4F2D-BB0E-55F4C819E833}" srcOrd="0" destOrd="0" presId="urn:microsoft.com/office/officeart/2005/8/layout/vList5"/>
    <dgm:cxn modelId="{D912FE36-BFEB-4289-BA8F-E6C85A9FE2D1}" type="presParOf" srcId="{2E4BE0D4-D5F9-4B3D-BC85-1E58A798DD45}" destId="{B59716CE-19B2-45F8-A792-CB410F0762E4}" srcOrd="1" destOrd="0" presId="urn:microsoft.com/office/officeart/2005/8/layout/vList5"/>
    <dgm:cxn modelId="{37ACF848-B873-4334-8114-760040FA2A96}" type="presParOf" srcId="{2E4BE0D4-D5F9-4B3D-BC85-1E58A798DD45}" destId="{AF0C9E5A-90FD-4336-9133-31394005A301}" srcOrd="2" destOrd="0" presId="urn:microsoft.com/office/officeart/2005/8/layout/vList5"/>
    <dgm:cxn modelId="{0BA755FB-3F30-4A33-B7EC-C1DD87D7267E}" type="presParOf" srcId="{AF0C9E5A-90FD-4336-9133-31394005A301}" destId="{C0726C30-C0B2-4AD6-B916-B19AC15129EA}" srcOrd="0" destOrd="0" presId="urn:microsoft.com/office/officeart/2005/8/layout/vList5"/>
    <dgm:cxn modelId="{DD4B9EE7-B88D-47F2-8B5A-5087799116FA}" type="presParOf" srcId="{2E4BE0D4-D5F9-4B3D-BC85-1E58A798DD45}" destId="{45DF9ED0-A080-4003-A5CB-C63A895E6FDE}" srcOrd="3" destOrd="0" presId="urn:microsoft.com/office/officeart/2005/8/layout/vList5"/>
    <dgm:cxn modelId="{B84068D4-C3C7-416D-B4EF-7B80971C655F}" type="presParOf" srcId="{2E4BE0D4-D5F9-4B3D-BC85-1E58A798DD45}" destId="{C40F4107-F5DF-4630-BE2A-44F39CFA966A}" srcOrd="4" destOrd="0" presId="urn:microsoft.com/office/officeart/2005/8/layout/vList5"/>
    <dgm:cxn modelId="{B533FD37-209F-4E4B-A43A-454CBF86CC82}" type="presParOf" srcId="{C40F4107-F5DF-4630-BE2A-44F39CFA966A}" destId="{01061E2C-4845-41B9-AC98-796EB0DED10A}" srcOrd="0" destOrd="0" presId="urn:microsoft.com/office/officeart/2005/8/layout/vList5"/>
    <dgm:cxn modelId="{618F9766-27A1-4750-94ED-6814374683FF}" type="presParOf" srcId="{2E4BE0D4-D5F9-4B3D-BC85-1E58A798DD45}" destId="{20408AE2-8E0A-452B-80FC-9F638C84ED59}" srcOrd="5" destOrd="0" presId="urn:microsoft.com/office/officeart/2005/8/layout/vList5"/>
    <dgm:cxn modelId="{03B471DC-C828-4DAE-9FE9-D1C080CE48FA}" type="presParOf" srcId="{2E4BE0D4-D5F9-4B3D-BC85-1E58A798DD45}" destId="{F96DD2F1-B5CD-4488-946C-2D86FF7024A3}" srcOrd="6" destOrd="0" presId="urn:microsoft.com/office/officeart/2005/8/layout/vList5"/>
    <dgm:cxn modelId="{3AA10303-D9BE-4171-B6B9-D742CA44CB9D}" type="presParOf" srcId="{F96DD2F1-B5CD-4488-946C-2D86FF7024A3}" destId="{5712B5A5-ABB6-433A-9CE6-99AC19BDCC80}" srcOrd="0" destOrd="0" presId="urn:microsoft.com/office/officeart/2005/8/layout/vList5"/>
    <dgm:cxn modelId="{0E50A40C-3F82-4569-9A9C-DC5DAE4D37AC}" type="presParOf" srcId="{2E4BE0D4-D5F9-4B3D-BC85-1E58A798DD45}" destId="{1C842FE8-9FE5-480D-B7E1-E6448C8C2657}" srcOrd="7" destOrd="0" presId="urn:microsoft.com/office/officeart/2005/8/layout/vList5"/>
    <dgm:cxn modelId="{0D015E91-8711-4D18-A6CD-A3D5BFEE7914}" type="presParOf" srcId="{2E4BE0D4-D5F9-4B3D-BC85-1E58A798DD45}" destId="{7850AC4F-7B53-4AAC-8C72-9E5A6124BE9E}" srcOrd="8" destOrd="0" presId="urn:microsoft.com/office/officeart/2005/8/layout/vList5"/>
    <dgm:cxn modelId="{944AA77D-0559-457B-A1AF-36D11FBDD46E}" type="presParOf" srcId="{7850AC4F-7B53-4AAC-8C72-9E5A6124BE9E}" destId="{08CBFA9F-3472-4CD4-A24B-769FC828579C}" srcOrd="0" destOrd="0" presId="urn:microsoft.com/office/officeart/2005/8/layout/vList5"/>
    <dgm:cxn modelId="{B07291E6-A8F1-45A7-ACBE-DB892B687BB2}" type="presParOf" srcId="{2E4BE0D4-D5F9-4B3D-BC85-1E58A798DD45}" destId="{CC1C0D19-4C3C-4408-9AA3-ADF68BB7BFE3}" srcOrd="9" destOrd="0" presId="urn:microsoft.com/office/officeart/2005/8/layout/vList5"/>
    <dgm:cxn modelId="{2ED1D443-2AF4-41D8-8803-FD16FBA697CF}" type="presParOf" srcId="{2E4BE0D4-D5F9-4B3D-BC85-1E58A798DD45}" destId="{6D849D1E-966E-4BF1-99AA-542A797CE155}" srcOrd="10" destOrd="0" presId="urn:microsoft.com/office/officeart/2005/8/layout/vList5"/>
    <dgm:cxn modelId="{BC1F523C-0682-4601-A2F3-872B9914C796}" type="presParOf" srcId="{6D849D1E-966E-4BF1-99AA-542A797CE155}" destId="{1D687D1E-67CF-467B-8840-856646BCA772}" srcOrd="0" destOrd="0" presId="urn:microsoft.com/office/officeart/2005/8/layout/vList5"/>
    <dgm:cxn modelId="{48A8175B-5F2A-4B59-9371-076587FA6760}" type="presParOf" srcId="{2E4BE0D4-D5F9-4B3D-BC85-1E58A798DD45}" destId="{3A95D132-54A8-4D79-BC3D-F7D65D38A435}" srcOrd="11" destOrd="0" presId="urn:microsoft.com/office/officeart/2005/8/layout/vList5"/>
    <dgm:cxn modelId="{267DCD7C-1704-4731-A451-A24E2CC56C10}" type="presParOf" srcId="{2E4BE0D4-D5F9-4B3D-BC85-1E58A798DD45}" destId="{19567B18-26D0-4FA0-9D07-8602D7D65E61}" srcOrd="12" destOrd="0" presId="urn:microsoft.com/office/officeart/2005/8/layout/vList5"/>
    <dgm:cxn modelId="{8BA943F7-D074-4542-9585-813345306D43}" type="presParOf" srcId="{19567B18-26D0-4FA0-9D07-8602D7D65E61}" destId="{39E3B8AA-AA32-40CB-B567-D3E400335D12}" srcOrd="0" destOrd="0" presId="urn:microsoft.com/office/officeart/2005/8/layout/vList5"/>
    <dgm:cxn modelId="{09B0FCCE-59A3-4730-ACE8-22E7480C55CD}" type="presParOf" srcId="{2E4BE0D4-D5F9-4B3D-BC85-1E58A798DD45}" destId="{F60027DC-6F24-447F-BDE9-A822FC3226BB}" srcOrd="13" destOrd="0" presId="urn:microsoft.com/office/officeart/2005/8/layout/vList5"/>
    <dgm:cxn modelId="{A897DD25-7B07-4FE1-8C53-BAE1D757BB6C}" type="presParOf" srcId="{2E4BE0D4-D5F9-4B3D-BC85-1E58A798DD45}" destId="{472E955F-CA70-426B-B2F2-CC7E0FB94FAD}" srcOrd="14" destOrd="0" presId="urn:microsoft.com/office/officeart/2005/8/layout/vList5"/>
    <dgm:cxn modelId="{064CD780-873B-40D6-9ADA-8CBC3602A33B}" type="presParOf" srcId="{472E955F-CA70-426B-B2F2-CC7E0FB94FAD}" destId="{C9731163-CDB9-4434-918D-DE84E4469FD1}" srcOrd="0" destOrd="0" presId="urn:microsoft.com/office/officeart/2005/8/layout/vList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D7975810-0847-4123-AF8C-C64366FE033A}" type="doc">
      <dgm:prSet loTypeId="urn:microsoft.com/office/officeart/2016/7/layout/BasicLinearProcessNumbered" loCatId="process" qsTypeId="urn:microsoft.com/office/officeart/2005/8/quickstyle/simple1" qsCatId="simple" csTypeId="urn:microsoft.com/office/officeart/2005/8/colors/colorful5" csCatId="colorful"/>
      <dgm:spPr/>
      <dgm:t>
        <a:bodyPr/>
        <a:lstStyle/>
        <a:p>
          <a:endParaRPr lang="en-US"/>
        </a:p>
      </dgm:t>
    </dgm:pt>
    <dgm:pt modelId="{E78B3313-C2CD-4F6A-BBC4-A031C23E857A}">
      <dgm:prSet/>
      <dgm:spPr/>
      <dgm:t>
        <a:bodyPr/>
        <a:lstStyle/>
        <a:p>
          <a:r>
            <a:rPr lang="en-GB"/>
            <a:t>In conclusion, my role as a healthcare assistant in a care home involves more than completing daily tasks. It requires understanding, patience, and the ability to respond to each resident as an individual.</a:t>
          </a:r>
          <a:endParaRPr lang="en-US"/>
        </a:p>
      </dgm:t>
    </dgm:pt>
    <dgm:pt modelId="{87841D74-6E66-4EC6-9928-2BAAD44EF3C5}" type="parTrans" cxnId="{72B60BDE-BCA4-4696-A31A-50A26B05AE6A}">
      <dgm:prSet/>
      <dgm:spPr/>
      <dgm:t>
        <a:bodyPr/>
        <a:lstStyle/>
        <a:p>
          <a:endParaRPr lang="en-US"/>
        </a:p>
      </dgm:t>
    </dgm:pt>
    <dgm:pt modelId="{A51157DC-44FB-4CD0-BC33-EFF5F3B1BDFF}" type="sibTrans" cxnId="{72B60BDE-BCA4-4696-A31A-50A26B05AE6A}">
      <dgm:prSet phldrT="1" phldr="0"/>
      <dgm:spPr/>
      <dgm:t>
        <a:bodyPr/>
        <a:lstStyle/>
        <a:p>
          <a:r>
            <a:rPr lang="en-US"/>
            <a:t>1</a:t>
          </a:r>
        </a:p>
      </dgm:t>
    </dgm:pt>
    <dgm:pt modelId="{5AE7E3FD-8A79-44CD-8B18-4349D2AEFA62}">
      <dgm:prSet/>
      <dgm:spPr/>
      <dgm:t>
        <a:bodyPr/>
        <a:lstStyle/>
        <a:p>
          <a:r>
            <a:rPr lang="en-GB"/>
            <a:t>This study has helped me reflect on my practice and recognise areas for improvement, particularly in communication and managing challenging situations. Ongoing training and support are important to improve both staff confidence and quality of care.</a:t>
          </a:r>
          <a:endParaRPr lang="en-US"/>
        </a:p>
      </dgm:t>
    </dgm:pt>
    <dgm:pt modelId="{448A4704-E54A-47F5-B0F8-F1DB873CB428}" type="parTrans" cxnId="{D9525D30-5A0E-4EF4-B50C-4F09E77D9405}">
      <dgm:prSet/>
      <dgm:spPr/>
      <dgm:t>
        <a:bodyPr/>
        <a:lstStyle/>
        <a:p>
          <a:endParaRPr lang="en-US"/>
        </a:p>
      </dgm:t>
    </dgm:pt>
    <dgm:pt modelId="{2824E342-9DF4-4554-986E-80E54DA40FF8}" type="sibTrans" cxnId="{D9525D30-5A0E-4EF4-B50C-4F09E77D9405}">
      <dgm:prSet phldrT="2" phldr="0"/>
      <dgm:spPr/>
      <dgm:t>
        <a:bodyPr/>
        <a:lstStyle/>
        <a:p>
          <a:r>
            <a:rPr lang="en-US"/>
            <a:t>2</a:t>
          </a:r>
        </a:p>
      </dgm:t>
    </dgm:pt>
    <dgm:pt modelId="{E29E4D53-95F1-496F-BDF8-E6ED84D1D4BD}" type="pres">
      <dgm:prSet presAssocID="{D7975810-0847-4123-AF8C-C64366FE033A}" presName="Name0" presStyleCnt="0">
        <dgm:presLayoutVars>
          <dgm:animLvl val="lvl"/>
          <dgm:resizeHandles val="exact"/>
        </dgm:presLayoutVars>
      </dgm:prSet>
      <dgm:spPr/>
    </dgm:pt>
    <dgm:pt modelId="{80E8AA44-0740-4AB0-AEF5-BCA828FADA2D}" type="pres">
      <dgm:prSet presAssocID="{E78B3313-C2CD-4F6A-BBC4-A031C23E857A}" presName="compositeNode" presStyleCnt="0">
        <dgm:presLayoutVars>
          <dgm:bulletEnabled val="1"/>
        </dgm:presLayoutVars>
      </dgm:prSet>
      <dgm:spPr/>
    </dgm:pt>
    <dgm:pt modelId="{0FA6B828-3012-49E7-80DB-476090AEAC62}" type="pres">
      <dgm:prSet presAssocID="{E78B3313-C2CD-4F6A-BBC4-A031C23E857A}" presName="bgRect" presStyleLbl="bgAccFollowNode1" presStyleIdx="0" presStyleCnt="2"/>
      <dgm:spPr/>
    </dgm:pt>
    <dgm:pt modelId="{0D22A8FA-109E-4106-A4E1-32556E07B6A7}" type="pres">
      <dgm:prSet presAssocID="{A51157DC-44FB-4CD0-BC33-EFF5F3B1BDFF}" presName="sibTransNodeCircle" presStyleLbl="alignNode1" presStyleIdx="0" presStyleCnt="4">
        <dgm:presLayoutVars>
          <dgm:chMax val="0"/>
          <dgm:bulletEnabled/>
        </dgm:presLayoutVars>
      </dgm:prSet>
      <dgm:spPr/>
    </dgm:pt>
    <dgm:pt modelId="{847F44B3-00F0-4638-A530-F7F5288E1C4E}" type="pres">
      <dgm:prSet presAssocID="{E78B3313-C2CD-4F6A-BBC4-A031C23E857A}" presName="bottomLine" presStyleLbl="alignNode1" presStyleIdx="1" presStyleCnt="4">
        <dgm:presLayoutVars/>
      </dgm:prSet>
      <dgm:spPr/>
    </dgm:pt>
    <dgm:pt modelId="{16645F83-038F-4DBB-BD76-A9E5FBE88C6D}" type="pres">
      <dgm:prSet presAssocID="{E78B3313-C2CD-4F6A-BBC4-A031C23E857A}" presName="nodeText" presStyleLbl="bgAccFollowNode1" presStyleIdx="0" presStyleCnt="2">
        <dgm:presLayoutVars>
          <dgm:bulletEnabled val="1"/>
        </dgm:presLayoutVars>
      </dgm:prSet>
      <dgm:spPr/>
    </dgm:pt>
    <dgm:pt modelId="{D2418E5F-B228-4EA4-8669-08B88190CB7C}" type="pres">
      <dgm:prSet presAssocID="{A51157DC-44FB-4CD0-BC33-EFF5F3B1BDFF}" presName="sibTrans" presStyleCnt="0"/>
      <dgm:spPr/>
    </dgm:pt>
    <dgm:pt modelId="{6D029DA8-DBE2-4363-90A8-777B3F2C104D}" type="pres">
      <dgm:prSet presAssocID="{5AE7E3FD-8A79-44CD-8B18-4349D2AEFA62}" presName="compositeNode" presStyleCnt="0">
        <dgm:presLayoutVars>
          <dgm:bulletEnabled val="1"/>
        </dgm:presLayoutVars>
      </dgm:prSet>
      <dgm:spPr/>
    </dgm:pt>
    <dgm:pt modelId="{4F3E5852-83ED-48F3-AB45-F62FA9328029}" type="pres">
      <dgm:prSet presAssocID="{5AE7E3FD-8A79-44CD-8B18-4349D2AEFA62}" presName="bgRect" presStyleLbl="bgAccFollowNode1" presStyleIdx="1" presStyleCnt="2"/>
      <dgm:spPr/>
    </dgm:pt>
    <dgm:pt modelId="{03F6B31C-99E9-4624-93A1-D1245980917D}" type="pres">
      <dgm:prSet presAssocID="{2824E342-9DF4-4554-986E-80E54DA40FF8}" presName="sibTransNodeCircle" presStyleLbl="alignNode1" presStyleIdx="2" presStyleCnt="4">
        <dgm:presLayoutVars>
          <dgm:chMax val="0"/>
          <dgm:bulletEnabled/>
        </dgm:presLayoutVars>
      </dgm:prSet>
      <dgm:spPr/>
    </dgm:pt>
    <dgm:pt modelId="{0604CE86-AF02-46EC-8A98-69C1B7AFA99D}" type="pres">
      <dgm:prSet presAssocID="{5AE7E3FD-8A79-44CD-8B18-4349D2AEFA62}" presName="bottomLine" presStyleLbl="alignNode1" presStyleIdx="3" presStyleCnt="4">
        <dgm:presLayoutVars/>
      </dgm:prSet>
      <dgm:spPr/>
    </dgm:pt>
    <dgm:pt modelId="{483AB4F7-F4D7-43FD-9575-22A648EBD41F}" type="pres">
      <dgm:prSet presAssocID="{5AE7E3FD-8A79-44CD-8B18-4349D2AEFA62}" presName="nodeText" presStyleLbl="bgAccFollowNode1" presStyleIdx="1" presStyleCnt="2">
        <dgm:presLayoutVars>
          <dgm:bulletEnabled val="1"/>
        </dgm:presLayoutVars>
      </dgm:prSet>
      <dgm:spPr/>
    </dgm:pt>
  </dgm:ptLst>
  <dgm:cxnLst>
    <dgm:cxn modelId="{14FA951A-BF80-4B55-9FCC-4B733CE65946}" type="presOf" srcId="{5AE7E3FD-8A79-44CD-8B18-4349D2AEFA62}" destId="{4F3E5852-83ED-48F3-AB45-F62FA9328029}" srcOrd="0" destOrd="0" presId="urn:microsoft.com/office/officeart/2016/7/layout/BasicLinearProcessNumbered"/>
    <dgm:cxn modelId="{5DE7B623-F990-4065-8154-E1AF05DE7F31}" type="presOf" srcId="{D7975810-0847-4123-AF8C-C64366FE033A}" destId="{E29E4D53-95F1-496F-BDF8-E6ED84D1D4BD}" srcOrd="0" destOrd="0" presId="urn:microsoft.com/office/officeart/2016/7/layout/BasicLinearProcessNumbered"/>
    <dgm:cxn modelId="{D9525D30-5A0E-4EF4-B50C-4F09E77D9405}" srcId="{D7975810-0847-4123-AF8C-C64366FE033A}" destId="{5AE7E3FD-8A79-44CD-8B18-4349D2AEFA62}" srcOrd="1" destOrd="0" parTransId="{448A4704-E54A-47F5-B0F8-F1DB873CB428}" sibTransId="{2824E342-9DF4-4554-986E-80E54DA40FF8}"/>
    <dgm:cxn modelId="{F6F6BF43-DBF0-4434-BA57-D969AC3307A4}" type="presOf" srcId="{E78B3313-C2CD-4F6A-BBC4-A031C23E857A}" destId="{16645F83-038F-4DBB-BD76-A9E5FBE88C6D}" srcOrd="1" destOrd="0" presId="urn:microsoft.com/office/officeart/2016/7/layout/BasicLinearProcessNumbered"/>
    <dgm:cxn modelId="{D2B86167-17E3-4625-8119-FD088F0AAE7F}" type="presOf" srcId="{2824E342-9DF4-4554-986E-80E54DA40FF8}" destId="{03F6B31C-99E9-4624-93A1-D1245980917D}" srcOrd="0" destOrd="0" presId="urn:microsoft.com/office/officeart/2016/7/layout/BasicLinearProcessNumbered"/>
    <dgm:cxn modelId="{5CB2624F-3B48-43D4-9F3F-530299979C38}" type="presOf" srcId="{A51157DC-44FB-4CD0-BC33-EFF5F3B1BDFF}" destId="{0D22A8FA-109E-4106-A4E1-32556E07B6A7}" srcOrd="0" destOrd="0" presId="urn:microsoft.com/office/officeart/2016/7/layout/BasicLinearProcessNumbered"/>
    <dgm:cxn modelId="{9ED3BC83-25B4-4C66-A000-F3EB6FF0C89D}" type="presOf" srcId="{E78B3313-C2CD-4F6A-BBC4-A031C23E857A}" destId="{0FA6B828-3012-49E7-80DB-476090AEAC62}" srcOrd="0" destOrd="0" presId="urn:microsoft.com/office/officeart/2016/7/layout/BasicLinearProcessNumbered"/>
    <dgm:cxn modelId="{EC6843A1-6B6D-4888-BD1D-66CAEF9A113C}" type="presOf" srcId="{5AE7E3FD-8A79-44CD-8B18-4349D2AEFA62}" destId="{483AB4F7-F4D7-43FD-9575-22A648EBD41F}" srcOrd="1" destOrd="0" presId="urn:microsoft.com/office/officeart/2016/7/layout/BasicLinearProcessNumbered"/>
    <dgm:cxn modelId="{72B60BDE-BCA4-4696-A31A-50A26B05AE6A}" srcId="{D7975810-0847-4123-AF8C-C64366FE033A}" destId="{E78B3313-C2CD-4F6A-BBC4-A031C23E857A}" srcOrd="0" destOrd="0" parTransId="{87841D74-6E66-4EC6-9928-2BAAD44EF3C5}" sibTransId="{A51157DC-44FB-4CD0-BC33-EFF5F3B1BDFF}"/>
    <dgm:cxn modelId="{45A39382-C723-4D75-8B23-110B8685C40B}" type="presParOf" srcId="{E29E4D53-95F1-496F-BDF8-E6ED84D1D4BD}" destId="{80E8AA44-0740-4AB0-AEF5-BCA828FADA2D}" srcOrd="0" destOrd="0" presId="urn:microsoft.com/office/officeart/2016/7/layout/BasicLinearProcessNumbered"/>
    <dgm:cxn modelId="{BF8C9CDA-CD9F-47A1-82CE-CC2C83E2808B}" type="presParOf" srcId="{80E8AA44-0740-4AB0-AEF5-BCA828FADA2D}" destId="{0FA6B828-3012-49E7-80DB-476090AEAC62}" srcOrd="0" destOrd="0" presId="urn:microsoft.com/office/officeart/2016/7/layout/BasicLinearProcessNumbered"/>
    <dgm:cxn modelId="{AF76BF6B-4AE6-4DC8-8CAC-CAFCAFE3EEC4}" type="presParOf" srcId="{80E8AA44-0740-4AB0-AEF5-BCA828FADA2D}" destId="{0D22A8FA-109E-4106-A4E1-32556E07B6A7}" srcOrd="1" destOrd="0" presId="urn:microsoft.com/office/officeart/2016/7/layout/BasicLinearProcessNumbered"/>
    <dgm:cxn modelId="{E4956E36-B693-4645-97A2-5857C0A9860B}" type="presParOf" srcId="{80E8AA44-0740-4AB0-AEF5-BCA828FADA2D}" destId="{847F44B3-00F0-4638-A530-F7F5288E1C4E}" srcOrd="2" destOrd="0" presId="urn:microsoft.com/office/officeart/2016/7/layout/BasicLinearProcessNumbered"/>
    <dgm:cxn modelId="{CE0D690C-3CDE-4EB3-9396-7E3EA70436F3}" type="presParOf" srcId="{80E8AA44-0740-4AB0-AEF5-BCA828FADA2D}" destId="{16645F83-038F-4DBB-BD76-A9E5FBE88C6D}" srcOrd="3" destOrd="0" presId="urn:microsoft.com/office/officeart/2016/7/layout/BasicLinearProcessNumbered"/>
    <dgm:cxn modelId="{3C2588BF-53E5-4E5E-BBE3-146945DA08D2}" type="presParOf" srcId="{E29E4D53-95F1-496F-BDF8-E6ED84D1D4BD}" destId="{D2418E5F-B228-4EA4-8669-08B88190CB7C}" srcOrd="1" destOrd="0" presId="urn:microsoft.com/office/officeart/2016/7/layout/BasicLinearProcessNumbered"/>
    <dgm:cxn modelId="{B72F77C8-3A8A-4926-B7F4-453225523AF4}" type="presParOf" srcId="{E29E4D53-95F1-496F-BDF8-E6ED84D1D4BD}" destId="{6D029DA8-DBE2-4363-90A8-777B3F2C104D}" srcOrd="2" destOrd="0" presId="urn:microsoft.com/office/officeart/2016/7/layout/BasicLinearProcessNumbered"/>
    <dgm:cxn modelId="{357937E2-320E-44BB-B196-2865FD44E104}" type="presParOf" srcId="{6D029DA8-DBE2-4363-90A8-777B3F2C104D}" destId="{4F3E5852-83ED-48F3-AB45-F62FA9328029}" srcOrd="0" destOrd="0" presId="urn:microsoft.com/office/officeart/2016/7/layout/BasicLinearProcessNumbered"/>
    <dgm:cxn modelId="{CC291F4B-2355-4C97-ABB4-CBA3C90799D8}" type="presParOf" srcId="{6D029DA8-DBE2-4363-90A8-777B3F2C104D}" destId="{03F6B31C-99E9-4624-93A1-D1245980917D}" srcOrd="1" destOrd="0" presId="urn:microsoft.com/office/officeart/2016/7/layout/BasicLinearProcessNumbered"/>
    <dgm:cxn modelId="{52295790-E260-44B6-8005-DFF5300D7E6A}" type="presParOf" srcId="{6D029DA8-DBE2-4363-90A8-777B3F2C104D}" destId="{0604CE86-AF02-46EC-8A98-69C1B7AFA99D}" srcOrd="2" destOrd="0" presId="urn:microsoft.com/office/officeart/2016/7/layout/BasicLinearProcessNumbered"/>
    <dgm:cxn modelId="{042DE130-C376-41AA-A1FF-DCB981C1AB20}" type="presParOf" srcId="{6D029DA8-DBE2-4363-90A8-777B3F2C104D}" destId="{483AB4F7-F4D7-43FD-9575-22A648EBD41F}" srcOrd="3" destOrd="0" presId="urn:microsoft.com/office/officeart/2016/7/layout/BasicLinearProcessNumbered"/>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C2B12B14-1680-4E65-9794-AD1C7D77E12C}" type="doc">
      <dgm:prSet loTypeId="urn:microsoft.com/office/officeart/2008/layout/LinedList" loCatId="list" qsTypeId="urn:microsoft.com/office/officeart/2005/8/quickstyle/simple2" qsCatId="simple" csTypeId="urn:microsoft.com/office/officeart/2005/8/colors/accent3_2" csCatId="accent3"/>
      <dgm:spPr/>
      <dgm:t>
        <a:bodyPr/>
        <a:lstStyle/>
        <a:p>
          <a:endParaRPr lang="en-US"/>
        </a:p>
      </dgm:t>
    </dgm:pt>
    <dgm:pt modelId="{B3097607-B23C-4DF5-9D4F-E82913E1262E}">
      <dgm:prSet/>
      <dgm:spPr/>
      <dgm:t>
        <a:bodyPr/>
        <a:lstStyle/>
        <a:p>
          <a:r>
            <a:rPr lang="en-GB"/>
            <a:t>Dawson, A. et al. (2015) </a:t>
          </a:r>
          <a:r>
            <a:rPr lang="en-GB" i="1"/>
            <a:t>Evidence of what works in dementia care</a:t>
          </a:r>
          <a:r>
            <a:rPr lang="en-GB"/>
            <a:t>. BMC Geriatrics.</a:t>
          </a:r>
          <a:endParaRPr lang="en-US"/>
        </a:p>
      </dgm:t>
    </dgm:pt>
    <dgm:pt modelId="{6E7948D2-00E7-46C5-8789-45516241F16E}" type="parTrans" cxnId="{77306506-0044-4CCC-BEBB-E6C28943527B}">
      <dgm:prSet/>
      <dgm:spPr/>
      <dgm:t>
        <a:bodyPr/>
        <a:lstStyle/>
        <a:p>
          <a:endParaRPr lang="en-US"/>
        </a:p>
      </dgm:t>
    </dgm:pt>
    <dgm:pt modelId="{DF445FDE-5C19-4891-A9C2-2F70D35B3B34}" type="sibTrans" cxnId="{77306506-0044-4CCC-BEBB-E6C28943527B}">
      <dgm:prSet/>
      <dgm:spPr/>
      <dgm:t>
        <a:bodyPr/>
        <a:lstStyle/>
        <a:p>
          <a:endParaRPr lang="en-US"/>
        </a:p>
      </dgm:t>
    </dgm:pt>
    <dgm:pt modelId="{F380D025-E1AF-407D-B3E4-297A43DD41A7}">
      <dgm:prSet/>
      <dgm:spPr/>
      <dgm:t>
        <a:bodyPr/>
        <a:lstStyle/>
        <a:p>
          <a:r>
            <a:rPr lang="en-GB"/>
            <a:t>Hall, A.J. et al. (2024) </a:t>
          </a:r>
          <a:r>
            <a:rPr lang="en-GB" i="1"/>
            <a:t>Support workers’ knowledge and skills relating to dementia</a:t>
          </a:r>
          <a:r>
            <a:rPr lang="en-GB"/>
            <a:t>. NIHR Open Research.</a:t>
          </a:r>
          <a:endParaRPr lang="en-US"/>
        </a:p>
      </dgm:t>
    </dgm:pt>
    <dgm:pt modelId="{C201DA48-CA3B-4C97-9681-6D9F1E60D90E}" type="parTrans" cxnId="{85F3A600-4ACA-48E4-BC9C-31FEAE0B7DC9}">
      <dgm:prSet/>
      <dgm:spPr/>
      <dgm:t>
        <a:bodyPr/>
        <a:lstStyle/>
        <a:p>
          <a:endParaRPr lang="en-US"/>
        </a:p>
      </dgm:t>
    </dgm:pt>
    <dgm:pt modelId="{811B14AB-0F40-4FC7-95F6-EFB87F8BBF1E}" type="sibTrans" cxnId="{85F3A600-4ACA-48E4-BC9C-31FEAE0B7DC9}">
      <dgm:prSet/>
      <dgm:spPr/>
      <dgm:t>
        <a:bodyPr/>
        <a:lstStyle/>
        <a:p>
          <a:endParaRPr lang="en-US"/>
        </a:p>
      </dgm:t>
    </dgm:pt>
    <dgm:pt modelId="{A50111FD-8EFF-4622-884A-92C4C5CB7FCA}">
      <dgm:prSet/>
      <dgm:spPr/>
      <dgm:t>
        <a:bodyPr/>
        <a:lstStyle/>
        <a:p>
          <a:r>
            <a:rPr lang="en-GB"/>
            <a:t>Jansen, B.D.W. et al. (2017) </a:t>
          </a:r>
          <a:r>
            <a:rPr lang="en-GB" i="1"/>
            <a:t>Pain assessment in dementia care</a:t>
          </a:r>
          <a:r>
            <a:rPr lang="en-GB"/>
            <a:t>. BMC Palliative Care.</a:t>
          </a:r>
          <a:endParaRPr lang="en-US"/>
        </a:p>
      </dgm:t>
    </dgm:pt>
    <dgm:pt modelId="{B2B5E931-8C3A-4E9E-AD2A-9F3CC1ADC823}" type="parTrans" cxnId="{94C7AC07-25F5-499E-8FFF-C98505F56CC5}">
      <dgm:prSet/>
      <dgm:spPr/>
      <dgm:t>
        <a:bodyPr/>
        <a:lstStyle/>
        <a:p>
          <a:endParaRPr lang="en-US"/>
        </a:p>
      </dgm:t>
    </dgm:pt>
    <dgm:pt modelId="{3278A3C4-AA23-4EC9-8B1E-A6C3830F24F5}" type="sibTrans" cxnId="{94C7AC07-25F5-499E-8FFF-C98505F56CC5}">
      <dgm:prSet/>
      <dgm:spPr/>
      <dgm:t>
        <a:bodyPr/>
        <a:lstStyle/>
        <a:p>
          <a:endParaRPr lang="en-US"/>
        </a:p>
      </dgm:t>
    </dgm:pt>
    <dgm:pt modelId="{91BB9750-BE7B-4628-A849-2361A24D9788}">
      <dgm:prSet/>
      <dgm:spPr/>
      <dgm:t>
        <a:bodyPr/>
        <a:lstStyle/>
        <a:p>
          <a:r>
            <a:rPr lang="en-GB"/>
            <a:t>National Institute for Health and Care Excellence (2018) </a:t>
          </a:r>
          <a:r>
            <a:rPr lang="en-GB" i="1"/>
            <a:t>Dementia: assessment, management and support (NG97)</a:t>
          </a:r>
          <a:r>
            <a:rPr lang="en-GB"/>
            <a:t>.</a:t>
          </a:r>
          <a:endParaRPr lang="en-US"/>
        </a:p>
      </dgm:t>
    </dgm:pt>
    <dgm:pt modelId="{B577E6D1-56A1-4AE6-83B9-BA3D46EED2AF}" type="parTrans" cxnId="{8A867B96-A072-4469-ABC0-884D867D0536}">
      <dgm:prSet/>
      <dgm:spPr/>
      <dgm:t>
        <a:bodyPr/>
        <a:lstStyle/>
        <a:p>
          <a:endParaRPr lang="en-US"/>
        </a:p>
      </dgm:t>
    </dgm:pt>
    <dgm:pt modelId="{CC89EEC8-95B0-442E-B402-4AC14E7D291B}" type="sibTrans" cxnId="{8A867B96-A072-4469-ABC0-884D867D0536}">
      <dgm:prSet/>
      <dgm:spPr/>
      <dgm:t>
        <a:bodyPr/>
        <a:lstStyle/>
        <a:p>
          <a:endParaRPr lang="en-US"/>
        </a:p>
      </dgm:t>
    </dgm:pt>
    <dgm:pt modelId="{715733BE-3117-4675-8C3C-400B55122570}">
      <dgm:prSet/>
      <dgm:spPr/>
      <dgm:t>
        <a:bodyPr/>
        <a:lstStyle/>
        <a:p>
          <a:r>
            <a:rPr lang="en-GB"/>
            <a:t>NHS (2023) </a:t>
          </a:r>
          <a:r>
            <a:rPr lang="en-GB" i="1"/>
            <a:t>The NHS Long Term Plan</a:t>
          </a:r>
          <a:r>
            <a:rPr lang="en-GB"/>
            <a:t>.</a:t>
          </a:r>
          <a:endParaRPr lang="en-US"/>
        </a:p>
      </dgm:t>
    </dgm:pt>
    <dgm:pt modelId="{EC5464CE-97AF-4873-B200-8C3573F00BFD}" type="parTrans" cxnId="{9D11FA21-2FF2-40CA-A86E-C7409FC9919D}">
      <dgm:prSet/>
      <dgm:spPr/>
      <dgm:t>
        <a:bodyPr/>
        <a:lstStyle/>
        <a:p>
          <a:endParaRPr lang="en-US"/>
        </a:p>
      </dgm:t>
    </dgm:pt>
    <dgm:pt modelId="{FAB7F12A-387E-457A-853F-6415532EDD09}" type="sibTrans" cxnId="{9D11FA21-2FF2-40CA-A86E-C7409FC9919D}">
      <dgm:prSet/>
      <dgm:spPr/>
      <dgm:t>
        <a:bodyPr/>
        <a:lstStyle/>
        <a:p>
          <a:endParaRPr lang="en-US"/>
        </a:p>
      </dgm:t>
    </dgm:pt>
    <dgm:pt modelId="{8FB34338-78CF-42B5-9D1C-C9C9FBFB4E35}">
      <dgm:prSet/>
      <dgm:spPr/>
      <dgm:t>
        <a:bodyPr/>
        <a:lstStyle/>
        <a:p>
          <a:r>
            <a:rPr lang="en-GB"/>
            <a:t>Care Quality Commission (2023) </a:t>
          </a:r>
          <a:r>
            <a:rPr lang="en-GB" i="1"/>
            <a:t>Fundamental standards</a:t>
          </a:r>
          <a:r>
            <a:rPr lang="en-GB"/>
            <a:t>.</a:t>
          </a:r>
          <a:endParaRPr lang="en-US"/>
        </a:p>
      </dgm:t>
    </dgm:pt>
    <dgm:pt modelId="{6C9DB55D-30ED-42FB-A193-609E5317D259}" type="parTrans" cxnId="{B02D390C-9790-4B61-A100-2A1A802B4158}">
      <dgm:prSet/>
      <dgm:spPr/>
      <dgm:t>
        <a:bodyPr/>
        <a:lstStyle/>
        <a:p>
          <a:endParaRPr lang="en-US"/>
        </a:p>
      </dgm:t>
    </dgm:pt>
    <dgm:pt modelId="{8939E6AF-DDDA-4B82-90E8-F900913E733B}" type="sibTrans" cxnId="{B02D390C-9790-4B61-A100-2A1A802B4158}">
      <dgm:prSet/>
      <dgm:spPr/>
      <dgm:t>
        <a:bodyPr/>
        <a:lstStyle/>
        <a:p>
          <a:endParaRPr lang="en-US"/>
        </a:p>
      </dgm:t>
    </dgm:pt>
    <dgm:pt modelId="{BBA25A02-4D5E-4E65-B0EE-BEFF029794BB}">
      <dgm:prSet/>
      <dgm:spPr/>
      <dgm:t>
        <a:bodyPr/>
        <a:lstStyle/>
        <a:p>
          <a:r>
            <a:rPr lang="en-GB"/>
            <a:t>Talbot, R. and Brewer, G. (2016) </a:t>
          </a:r>
          <a:r>
            <a:rPr lang="en-GB" i="1"/>
            <a:t>Experiences of dementia care staff</a:t>
          </a:r>
          <a:r>
            <a:rPr lang="en-GB"/>
            <a:t>. Dementia Journal.</a:t>
          </a:r>
          <a:endParaRPr lang="en-US"/>
        </a:p>
      </dgm:t>
    </dgm:pt>
    <dgm:pt modelId="{628AF263-AB69-4E23-909A-F3AF418C6C32}" type="parTrans" cxnId="{B07C2EFA-AAB2-426C-BCA1-E08C46601DE4}">
      <dgm:prSet/>
      <dgm:spPr/>
      <dgm:t>
        <a:bodyPr/>
        <a:lstStyle/>
        <a:p>
          <a:endParaRPr lang="en-US"/>
        </a:p>
      </dgm:t>
    </dgm:pt>
    <dgm:pt modelId="{CC6BB999-C611-492B-B0B2-797544867988}" type="sibTrans" cxnId="{B07C2EFA-AAB2-426C-BCA1-E08C46601DE4}">
      <dgm:prSet/>
      <dgm:spPr/>
      <dgm:t>
        <a:bodyPr/>
        <a:lstStyle/>
        <a:p>
          <a:endParaRPr lang="en-US"/>
        </a:p>
      </dgm:t>
    </dgm:pt>
    <dgm:pt modelId="{2838F533-2EEC-40F5-9ADA-F82DCC6969A9}" type="pres">
      <dgm:prSet presAssocID="{C2B12B14-1680-4E65-9794-AD1C7D77E12C}" presName="vert0" presStyleCnt="0">
        <dgm:presLayoutVars>
          <dgm:dir/>
          <dgm:animOne val="branch"/>
          <dgm:animLvl val="lvl"/>
        </dgm:presLayoutVars>
      </dgm:prSet>
      <dgm:spPr/>
    </dgm:pt>
    <dgm:pt modelId="{3436BEA1-64FC-4D3E-9860-AA83A91CE17A}" type="pres">
      <dgm:prSet presAssocID="{B3097607-B23C-4DF5-9D4F-E82913E1262E}" presName="thickLine" presStyleLbl="alignNode1" presStyleIdx="0" presStyleCnt="7"/>
      <dgm:spPr/>
    </dgm:pt>
    <dgm:pt modelId="{18CC39FA-65ED-4CEF-821E-E33660BDE3E6}" type="pres">
      <dgm:prSet presAssocID="{B3097607-B23C-4DF5-9D4F-E82913E1262E}" presName="horz1" presStyleCnt="0"/>
      <dgm:spPr/>
    </dgm:pt>
    <dgm:pt modelId="{E6BFD53F-DF8A-4542-B350-CBFA8A45372A}" type="pres">
      <dgm:prSet presAssocID="{B3097607-B23C-4DF5-9D4F-E82913E1262E}" presName="tx1" presStyleLbl="revTx" presStyleIdx="0" presStyleCnt="7"/>
      <dgm:spPr/>
    </dgm:pt>
    <dgm:pt modelId="{2B05BC53-EE6E-4AA7-A273-8EFE2A21D594}" type="pres">
      <dgm:prSet presAssocID="{B3097607-B23C-4DF5-9D4F-E82913E1262E}" presName="vert1" presStyleCnt="0"/>
      <dgm:spPr/>
    </dgm:pt>
    <dgm:pt modelId="{4F549F9B-2B02-4937-9267-CAF986839F4A}" type="pres">
      <dgm:prSet presAssocID="{F380D025-E1AF-407D-B3E4-297A43DD41A7}" presName="thickLine" presStyleLbl="alignNode1" presStyleIdx="1" presStyleCnt="7"/>
      <dgm:spPr/>
    </dgm:pt>
    <dgm:pt modelId="{1809558D-1F5C-456C-A813-E6AC7DF1EA65}" type="pres">
      <dgm:prSet presAssocID="{F380D025-E1AF-407D-B3E4-297A43DD41A7}" presName="horz1" presStyleCnt="0"/>
      <dgm:spPr/>
    </dgm:pt>
    <dgm:pt modelId="{BDDEDBC8-3BA6-4A45-A7FC-1CD07B95C080}" type="pres">
      <dgm:prSet presAssocID="{F380D025-E1AF-407D-B3E4-297A43DD41A7}" presName="tx1" presStyleLbl="revTx" presStyleIdx="1" presStyleCnt="7"/>
      <dgm:spPr/>
    </dgm:pt>
    <dgm:pt modelId="{1F3576D6-8638-49D8-930A-D729D220475A}" type="pres">
      <dgm:prSet presAssocID="{F380D025-E1AF-407D-B3E4-297A43DD41A7}" presName="vert1" presStyleCnt="0"/>
      <dgm:spPr/>
    </dgm:pt>
    <dgm:pt modelId="{73AF7900-744E-41CB-912A-4AC123167842}" type="pres">
      <dgm:prSet presAssocID="{A50111FD-8EFF-4622-884A-92C4C5CB7FCA}" presName="thickLine" presStyleLbl="alignNode1" presStyleIdx="2" presStyleCnt="7"/>
      <dgm:spPr/>
    </dgm:pt>
    <dgm:pt modelId="{A9A9AD4A-DE4E-4E93-9BED-EB019CD282B9}" type="pres">
      <dgm:prSet presAssocID="{A50111FD-8EFF-4622-884A-92C4C5CB7FCA}" presName="horz1" presStyleCnt="0"/>
      <dgm:spPr/>
    </dgm:pt>
    <dgm:pt modelId="{68CAF69C-63F9-41F5-8234-29EE1C04A631}" type="pres">
      <dgm:prSet presAssocID="{A50111FD-8EFF-4622-884A-92C4C5CB7FCA}" presName="tx1" presStyleLbl="revTx" presStyleIdx="2" presStyleCnt="7"/>
      <dgm:spPr/>
    </dgm:pt>
    <dgm:pt modelId="{4E225183-182A-4A28-AA01-2017A03512B1}" type="pres">
      <dgm:prSet presAssocID="{A50111FD-8EFF-4622-884A-92C4C5CB7FCA}" presName="vert1" presStyleCnt="0"/>
      <dgm:spPr/>
    </dgm:pt>
    <dgm:pt modelId="{A00B3E05-DA98-4FAC-AB98-092E9D031C06}" type="pres">
      <dgm:prSet presAssocID="{91BB9750-BE7B-4628-A849-2361A24D9788}" presName="thickLine" presStyleLbl="alignNode1" presStyleIdx="3" presStyleCnt="7"/>
      <dgm:spPr/>
    </dgm:pt>
    <dgm:pt modelId="{55A2B444-8BE0-4EEA-BF19-7005231F45CA}" type="pres">
      <dgm:prSet presAssocID="{91BB9750-BE7B-4628-A849-2361A24D9788}" presName="horz1" presStyleCnt="0"/>
      <dgm:spPr/>
    </dgm:pt>
    <dgm:pt modelId="{A6ABB8D1-C052-448B-993F-A6E5D0DDC040}" type="pres">
      <dgm:prSet presAssocID="{91BB9750-BE7B-4628-A849-2361A24D9788}" presName="tx1" presStyleLbl="revTx" presStyleIdx="3" presStyleCnt="7"/>
      <dgm:spPr/>
    </dgm:pt>
    <dgm:pt modelId="{EA079135-3277-49F8-9982-84F3EADF9A1C}" type="pres">
      <dgm:prSet presAssocID="{91BB9750-BE7B-4628-A849-2361A24D9788}" presName="vert1" presStyleCnt="0"/>
      <dgm:spPr/>
    </dgm:pt>
    <dgm:pt modelId="{67CF0D93-1E79-48A5-9BA6-C74B1489AF51}" type="pres">
      <dgm:prSet presAssocID="{715733BE-3117-4675-8C3C-400B55122570}" presName="thickLine" presStyleLbl="alignNode1" presStyleIdx="4" presStyleCnt="7"/>
      <dgm:spPr/>
    </dgm:pt>
    <dgm:pt modelId="{BACF532F-C9FE-404C-BEC9-781CBC886BE2}" type="pres">
      <dgm:prSet presAssocID="{715733BE-3117-4675-8C3C-400B55122570}" presName="horz1" presStyleCnt="0"/>
      <dgm:spPr/>
    </dgm:pt>
    <dgm:pt modelId="{5079D8FA-9932-4C2C-BD2A-27C6505F9925}" type="pres">
      <dgm:prSet presAssocID="{715733BE-3117-4675-8C3C-400B55122570}" presName="tx1" presStyleLbl="revTx" presStyleIdx="4" presStyleCnt="7"/>
      <dgm:spPr/>
    </dgm:pt>
    <dgm:pt modelId="{43932224-C8F9-44E8-BF74-5383AF7BEA1C}" type="pres">
      <dgm:prSet presAssocID="{715733BE-3117-4675-8C3C-400B55122570}" presName="vert1" presStyleCnt="0"/>
      <dgm:spPr/>
    </dgm:pt>
    <dgm:pt modelId="{CA1D8698-E037-4625-99FC-0CCFFD7587A7}" type="pres">
      <dgm:prSet presAssocID="{8FB34338-78CF-42B5-9D1C-C9C9FBFB4E35}" presName="thickLine" presStyleLbl="alignNode1" presStyleIdx="5" presStyleCnt="7"/>
      <dgm:spPr/>
    </dgm:pt>
    <dgm:pt modelId="{0D2D3350-27A5-44E0-BED2-D9343A42FC4C}" type="pres">
      <dgm:prSet presAssocID="{8FB34338-78CF-42B5-9D1C-C9C9FBFB4E35}" presName="horz1" presStyleCnt="0"/>
      <dgm:spPr/>
    </dgm:pt>
    <dgm:pt modelId="{98C193E0-E791-4196-BD7A-16A1A5D74055}" type="pres">
      <dgm:prSet presAssocID="{8FB34338-78CF-42B5-9D1C-C9C9FBFB4E35}" presName="tx1" presStyleLbl="revTx" presStyleIdx="5" presStyleCnt="7"/>
      <dgm:spPr/>
    </dgm:pt>
    <dgm:pt modelId="{B556AACC-72BB-45CE-9615-1A48A28C7676}" type="pres">
      <dgm:prSet presAssocID="{8FB34338-78CF-42B5-9D1C-C9C9FBFB4E35}" presName="vert1" presStyleCnt="0"/>
      <dgm:spPr/>
    </dgm:pt>
    <dgm:pt modelId="{3A33EF33-D73F-4119-A10B-1461A3F43047}" type="pres">
      <dgm:prSet presAssocID="{BBA25A02-4D5E-4E65-B0EE-BEFF029794BB}" presName="thickLine" presStyleLbl="alignNode1" presStyleIdx="6" presStyleCnt="7"/>
      <dgm:spPr/>
    </dgm:pt>
    <dgm:pt modelId="{DF47DDF8-882C-412A-98A6-8D2B1DF36B38}" type="pres">
      <dgm:prSet presAssocID="{BBA25A02-4D5E-4E65-B0EE-BEFF029794BB}" presName="horz1" presStyleCnt="0"/>
      <dgm:spPr/>
    </dgm:pt>
    <dgm:pt modelId="{A0674A9E-3CAC-4930-A0BC-8943385D8696}" type="pres">
      <dgm:prSet presAssocID="{BBA25A02-4D5E-4E65-B0EE-BEFF029794BB}" presName="tx1" presStyleLbl="revTx" presStyleIdx="6" presStyleCnt="7"/>
      <dgm:spPr/>
    </dgm:pt>
    <dgm:pt modelId="{AF69CEF8-3035-4E6A-BAEE-53B672303928}" type="pres">
      <dgm:prSet presAssocID="{BBA25A02-4D5E-4E65-B0EE-BEFF029794BB}" presName="vert1" presStyleCnt="0"/>
      <dgm:spPr/>
    </dgm:pt>
  </dgm:ptLst>
  <dgm:cxnLst>
    <dgm:cxn modelId="{85F3A600-4ACA-48E4-BC9C-31FEAE0B7DC9}" srcId="{C2B12B14-1680-4E65-9794-AD1C7D77E12C}" destId="{F380D025-E1AF-407D-B3E4-297A43DD41A7}" srcOrd="1" destOrd="0" parTransId="{C201DA48-CA3B-4C97-9681-6D9F1E60D90E}" sibTransId="{811B14AB-0F40-4FC7-95F6-EFB87F8BBF1E}"/>
    <dgm:cxn modelId="{77306506-0044-4CCC-BEBB-E6C28943527B}" srcId="{C2B12B14-1680-4E65-9794-AD1C7D77E12C}" destId="{B3097607-B23C-4DF5-9D4F-E82913E1262E}" srcOrd="0" destOrd="0" parTransId="{6E7948D2-00E7-46C5-8789-45516241F16E}" sibTransId="{DF445FDE-5C19-4891-A9C2-2F70D35B3B34}"/>
    <dgm:cxn modelId="{94C7AC07-25F5-499E-8FFF-C98505F56CC5}" srcId="{C2B12B14-1680-4E65-9794-AD1C7D77E12C}" destId="{A50111FD-8EFF-4622-884A-92C4C5CB7FCA}" srcOrd="2" destOrd="0" parTransId="{B2B5E931-8C3A-4E9E-AD2A-9F3CC1ADC823}" sibTransId="{3278A3C4-AA23-4EC9-8B1E-A6C3830F24F5}"/>
    <dgm:cxn modelId="{B02D390C-9790-4B61-A100-2A1A802B4158}" srcId="{C2B12B14-1680-4E65-9794-AD1C7D77E12C}" destId="{8FB34338-78CF-42B5-9D1C-C9C9FBFB4E35}" srcOrd="5" destOrd="0" parTransId="{6C9DB55D-30ED-42FB-A193-609E5317D259}" sibTransId="{8939E6AF-DDDA-4B82-90E8-F900913E733B}"/>
    <dgm:cxn modelId="{508D820F-7BB9-4307-BD2E-917F57A35844}" type="presOf" srcId="{A50111FD-8EFF-4622-884A-92C4C5CB7FCA}" destId="{68CAF69C-63F9-41F5-8234-29EE1C04A631}" srcOrd="0" destOrd="0" presId="urn:microsoft.com/office/officeart/2008/layout/LinedList"/>
    <dgm:cxn modelId="{9D11FA21-2FF2-40CA-A86E-C7409FC9919D}" srcId="{C2B12B14-1680-4E65-9794-AD1C7D77E12C}" destId="{715733BE-3117-4675-8C3C-400B55122570}" srcOrd="4" destOrd="0" parTransId="{EC5464CE-97AF-4873-B200-8C3573F00BFD}" sibTransId="{FAB7F12A-387E-457A-853F-6415532EDD09}"/>
    <dgm:cxn modelId="{3BAFF52E-A91D-4F16-8C9F-F68C2F60A2D2}" type="presOf" srcId="{C2B12B14-1680-4E65-9794-AD1C7D77E12C}" destId="{2838F533-2EEC-40F5-9ADA-F82DCC6969A9}" srcOrd="0" destOrd="0" presId="urn:microsoft.com/office/officeart/2008/layout/LinedList"/>
    <dgm:cxn modelId="{D654C938-0DCD-4E5B-B3ED-DE1F6FE3E7DB}" type="presOf" srcId="{715733BE-3117-4675-8C3C-400B55122570}" destId="{5079D8FA-9932-4C2C-BD2A-27C6505F9925}" srcOrd="0" destOrd="0" presId="urn:microsoft.com/office/officeart/2008/layout/LinedList"/>
    <dgm:cxn modelId="{776F0D44-F0FD-452F-83EB-458053EB80B5}" type="presOf" srcId="{B3097607-B23C-4DF5-9D4F-E82913E1262E}" destId="{E6BFD53F-DF8A-4542-B350-CBFA8A45372A}" srcOrd="0" destOrd="0" presId="urn:microsoft.com/office/officeart/2008/layout/LinedList"/>
    <dgm:cxn modelId="{8A867B96-A072-4469-ABC0-884D867D0536}" srcId="{C2B12B14-1680-4E65-9794-AD1C7D77E12C}" destId="{91BB9750-BE7B-4628-A849-2361A24D9788}" srcOrd="3" destOrd="0" parTransId="{B577E6D1-56A1-4AE6-83B9-BA3D46EED2AF}" sibTransId="{CC89EEC8-95B0-442E-B402-4AC14E7D291B}"/>
    <dgm:cxn modelId="{0717EACC-7EEC-4D08-895D-7611B4B4EBAD}" type="presOf" srcId="{F380D025-E1AF-407D-B3E4-297A43DD41A7}" destId="{BDDEDBC8-3BA6-4A45-A7FC-1CD07B95C080}" srcOrd="0" destOrd="0" presId="urn:microsoft.com/office/officeart/2008/layout/LinedList"/>
    <dgm:cxn modelId="{984D79D7-46F9-4578-A60E-EDAF89919869}" type="presOf" srcId="{BBA25A02-4D5E-4E65-B0EE-BEFF029794BB}" destId="{A0674A9E-3CAC-4930-A0BC-8943385D8696}" srcOrd="0" destOrd="0" presId="urn:microsoft.com/office/officeart/2008/layout/LinedList"/>
    <dgm:cxn modelId="{1EADCAEA-F1CD-48B7-8AC6-307B778A2770}" type="presOf" srcId="{8FB34338-78CF-42B5-9D1C-C9C9FBFB4E35}" destId="{98C193E0-E791-4196-BD7A-16A1A5D74055}" srcOrd="0" destOrd="0" presId="urn:microsoft.com/office/officeart/2008/layout/LinedList"/>
    <dgm:cxn modelId="{6ACF1BED-23F2-458D-96B6-660DCE34EACF}" type="presOf" srcId="{91BB9750-BE7B-4628-A849-2361A24D9788}" destId="{A6ABB8D1-C052-448B-993F-A6E5D0DDC040}" srcOrd="0" destOrd="0" presId="urn:microsoft.com/office/officeart/2008/layout/LinedList"/>
    <dgm:cxn modelId="{B07C2EFA-AAB2-426C-BCA1-E08C46601DE4}" srcId="{C2B12B14-1680-4E65-9794-AD1C7D77E12C}" destId="{BBA25A02-4D5E-4E65-B0EE-BEFF029794BB}" srcOrd="6" destOrd="0" parTransId="{628AF263-AB69-4E23-909A-F3AF418C6C32}" sibTransId="{CC6BB999-C611-492B-B0B2-797544867988}"/>
    <dgm:cxn modelId="{81522E80-333A-4435-9892-928338FEB923}" type="presParOf" srcId="{2838F533-2EEC-40F5-9ADA-F82DCC6969A9}" destId="{3436BEA1-64FC-4D3E-9860-AA83A91CE17A}" srcOrd="0" destOrd="0" presId="urn:microsoft.com/office/officeart/2008/layout/LinedList"/>
    <dgm:cxn modelId="{C95D38C6-7CB6-4E34-A908-7A43ACD63B8F}" type="presParOf" srcId="{2838F533-2EEC-40F5-9ADA-F82DCC6969A9}" destId="{18CC39FA-65ED-4CEF-821E-E33660BDE3E6}" srcOrd="1" destOrd="0" presId="urn:microsoft.com/office/officeart/2008/layout/LinedList"/>
    <dgm:cxn modelId="{4519484C-33E7-4AF8-AECB-E68C77DB208A}" type="presParOf" srcId="{18CC39FA-65ED-4CEF-821E-E33660BDE3E6}" destId="{E6BFD53F-DF8A-4542-B350-CBFA8A45372A}" srcOrd="0" destOrd="0" presId="urn:microsoft.com/office/officeart/2008/layout/LinedList"/>
    <dgm:cxn modelId="{4242BF0B-C7BF-441B-ADEC-163ABB11F78A}" type="presParOf" srcId="{18CC39FA-65ED-4CEF-821E-E33660BDE3E6}" destId="{2B05BC53-EE6E-4AA7-A273-8EFE2A21D594}" srcOrd="1" destOrd="0" presId="urn:microsoft.com/office/officeart/2008/layout/LinedList"/>
    <dgm:cxn modelId="{15A4C415-31E6-4D52-8D3A-A3B41E2B63ED}" type="presParOf" srcId="{2838F533-2EEC-40F5-9ADA-F82DCC6969A9}" destId="{4F549F9B-2B02-4937-9267-CAF986839F4A}" srcOrd="2" destOrd="0" presId="urn:microsoft.com/office/officeart/2008/layout/LinedList"/>
    <dgm:cxn modelId="{9F87582F-E043-4FFD-8AD5-CB0964F4C95B}" type="presParOf" srcId="{2838F533-2EEC-40F5-9ADA-F82DCC6969A9}" destId="{1809558D-1F5C-456C-A813-E6AC7DF1EA65}" srcOrd="3" destOrd="0" presId="urn:microsoft.com/office/officeart/2008/layout/LinedList"/>
    <dgm:cxn modelId="{822742E8-B6D5-46BF-88B1-6122C8F9F62E}" type="presParOf" srcId="{1809558D-1F5C-456C-A813-E6AC7DF1EA65}" destId="{BDDEDBC8-3BA6-4A45-A7FC-1CD07B95C080}" srcOrd="0" destOrd="0" presId="urn:microsoft.com/office/officeart/2008/layout/LinedList"/>
    <dgm:cxn modelId="{AEC19E58-0005-42F4-8F40-FC42DAD3E677}" type="presParOf" srcId="{1809558D-1F5C-456C-A813-E6AC7DF1EA65}" destId="{1F3576D6-8638-49D8-930A-D729D220475A}" srcOrd="1" destOrd="0" presId="urn:microsoft.com/office/officeart/2008/layout/LinedList"/>
    <dgm:cxn modelId="{103EA315-2CD7-4340-9C3D-41B9D93B9C70}" type="presParOf" srcId="{2838F533-2EEC-40F5-9ADA-F82DCC6969A9}" destId="{73AF7900-744E-41CB-912A-4AC123167842}" srcOrd="4" destOrd="0" presId="urn:microsoft.com/office/officeart/2008/layout/LinedList"/>
    <dgm:cxn modelId="{E251D31D-167F-450F-9066-F0C9333B3733}" type="presParOf" srcId="{2838F533-2EEC-40F5-9ADA-F82DCC6969A9}" destId="{A9A9AD4A-DE4E-4E93-9BED-EB019CD282B9}" srcOrd="5" destOrd="0" presId="urn:microsoft.com/office/officeart/2008/layout/LinedList"/>
    <dgm:cxn modelId="{349DF098-3E81-45D4-B8E3-60C6EE9466C1}" type="presParOf" srcId="{A9A9AD4A-DE4E-4E93-9BED-EB019CD282B9}" destId="{68CAF69C-63F9-41F5-8234-29EE1C04A631}" srcOrd="0" destOrd="0" presId="urn:microsoft.com/office/officeart/2008/layout/LinedList"/>
    <dgm:cxn modelId="{8EA54E9D-D840-4EA1-B796-CDCC8F6AA487}" type="presParOf" srcId="{A9A9AD4A-DE4E-4E93-9BED-EB019CD282B9}" destId="{4E225183-182A-4A28-AA01-2017A03512B1}" srcOrd="1" destOrd="0" presId="urn:microsoft.com/office/officeart/2008/layout/LinedList"/>
    <dgm:cxn modelId="{3A630B5C-899B-4464-BE24-72810216E4B1}" type="presParOf" srcId="{2838F533-2EEC-40F5-9ADA-F82DCC6969A9}" destId="{A00B3E05-DA98-4FAC-AB98-092E9D031C06}" srcOrd="6" destOrd="0" presId="urn:microsoft.com/office/officeart/2008/layout/LinedList"/>
    <dgm:cxn modelId="{AC161546-9E7C-445B-9443-4E5B498B9C47}" type="presParOf" srcId="{2838F533-2EEC-40F5-9ADA-F82DCC6969A9}" destId="{55A2B444-8BE0-4EEA-BF19-7005231F45CA}" srcOrd="7" destOrd="0" presId="urn:microsoft.com/office/officeart/2008/layout/LinedList"/>
    <dgm:cxn modelId="{2AAE92EB-6AAE-48AD-AD79-76E9C21343D1}" type="presParOf" srcId="{55A2B444-8BE0-4EEA-BF19-7005231F45CA}" destId="{A6ABB8D1-C052-448B-993F-A6E5D0DDC040}" srcOrd="0" destOrd="0" presId="urn:microsoft.com/office/officeart/2008/layout/LinedList"/>
    <dgm:cxn modelId="{F9452E33-DB8A-4EB3-AC01-1EF93C210933}" type="presParOf" srcId="{55A2B444-8BE0-4EEA-BF19-7005231F45CA}" destId="{EA079135-3277-49F8-9982-84F3EADF9A1C}" srcOrd="1" destOrd="0" presId="urn:microsoft.com/office/officeart/2008/layout/LinedList"/>
    <dgm:cxn modelId="{EB9FCF55-3AC4-4A05-8C12-FB2029BBFC64}" type="presParOf" srcId="{2838F533-2EEC-40F5-9ADA-F82DCC6969A9}" destId="{67CF0D93-1E79-48A5-9BA6-C74B1489AF51}" srcOrd="8" destOrd="0" presId="urn:microsoft.com/office/officeart/2008/layout/LinedList"/>
    <dgm:cxn modelId="{B93F0D02-1BE1-4BBE-8ACE-0084D62D45A9}" type="presParOf" srcId="{2838F533-2EEC-40F5-9ADA-F82DCC6969A9}" destId="{BACF532F-C9FE-404C-BEC9-781CBC886BE2}" srcOrd="9" destOrd="0" presId="urn:microsoft.com/office/officeart/2008/layout/LinedList"/>
    <dgm:cxn modelId="{0551350F-622C-4FF0-82E2-CECC84DD7A46}" type="presParOf" srcId="{BACF532F-C9FE-404C-BEC9-781CBC886BE2}" destId="{5079D8FA-9932-4C2C-BD2A-27C6505F9925}" srcOrd="0" destOrd="0" presId="urn:microsoft.com/office/officeart/2008/layout/LinedList"/>
    <dgm:cxn modelId="{75E8D4B7-1950-48A6-9DB9-F9C39656EC88}" type="presParOf" srcId="{BACF532F-C9FE-404C-BEC9-781CBC886BE2}" destId="{43932224-C8F9-44E8-BF74-5383AF7BEA1C}" srcOrd="1" destOrd="0" presId="urn:microsoft.com/office/officeart/2008/layout/LinedList"/>
    <dgm:cxn modelId="{1E758DE8-8F6B-435B-9D81-84D32EA4FDA3}" type="presParOf" srcId="{2838F533-2EEC-40F5-9ADA-F82DCC6969A9}" destId="{CA1D8698-E037-4625-99FC-0CCFFD7587A7}" srcOrd="10" destOrd="0" presId="urn:microsoft.com/office/officeart/2008/layout/LinedList"/>
    <dgm:cxn modelId="{6847AB76-2F10-4D7E-8748-C01960309C2A}" type="presParOf" srcId="{2838F533-2EEC-40F5-9ADA-F82DCC6969A9}" destId="{0D2D3350-27A5-44E0-BED2-D9343A42FC4C}" srcOrd="11" destOrd="0" presId="urn:microsoft.com/office/officeart/2008/layout/LinedList"/>
    <dgm:cxn modelId="{7841DA8B-5AF5-4F05-BD06-A825F17BFD9E}" type="presParOf" srcId="{0D2D3350-27A5-44E0-BED2-D9343A42FC4C}" destId="{98C193E0-E791-4196-BD7A-16A1A5D74055}" srcOrd="0" destOrd="0" presId="urn:microsoft.com/office/officeart/2008/layout/LinedList"/>
    <dgm:cxn modelId="{89B7BC0F-FB57-4D16-B90A-E10F696D4F56}" type="presParOf" srcId="{0D2D3350-27A5-44E0-BED2-D9343A42FC4C}" destId="{B556AACC-72BB-45CE-9615-1A48A28C7676}" srcOrd="1" destOrd="0" presId="urn:microsoft.com/office/officeart/2008/layout/LinedList"/>
    <dgm:cxn modelId="{666B0D0F-B292-4584-9B22-EB5B6DAAFD94}" type="presParOf" srcId="{2838F533-2EEC-40F5-9ADA-F82DCC6969A9}" destId="{3A33EF33-D73F-4119-A10B-1461A3F43047}" srcOrd="12" destOrd="0" presId="urn:microsoft.com/office/officeart/2008/layout/LinedList"/>
    <dgm:cxn modelId="{D6B0FE9D-1174-4776-8ACD-393E822A3BC8}" type="presParOf" srcId="{2838F533-2EEC-40F5-9ADA-F82DCC6969A9}" destId="{DF47DDF8-882C-412A-98A6-8D2B1DF36B38}" srcOrd="13" destOrd="0" presId="urn:microsoft.com/office/officeart/2008/layout/LinedList"/>
    <dgm:cxn modelId="{8396D08E-F12A-4831-AD73-E251FC3B6059}" type="presParOf" srcId="{DF47DDF8-882C-412A-98A6-8D2B1DF36B38}" destId="{A0674A9E-3CAC-4930-A0BC-8943385D8696}" srcOrd="0" destOrd="0" presId="urn:microsoft.com/office/officeart/2008/layout/LinedList"/>
    <dgm:cxn modelId="{FBA593C9-CD92-4318-8F47-17DCB73500D2}" type="presParOf" srcId="{DF47DDF8-882C-412A-98A6-8D2B1DF36B38}" destId="{AF69CEF8-3035-4E6A-BAEE-53B672303928}"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1C9C5B4-E406-4038-B1F9-35154B135CC6}">
      <dsp:nvSpPr>
        <dsp:cNvPr id="0" name=""/>
        <dsp:cNvSpPr/>
      </dsp:nvSpPr>
      <dsp:spPr>
        <a:xfrm>
          <a:off x="0" y="531"/>
          <a:ext cx="10515600" cy="1244702"/>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9139BD1-E52D-4605-903F-927390E4118E}">
      <dsp:nvSpPr>
        <dsp:cNvPr id="0" name=""/>
        <dsp:cNvSpPr/>
      </dsp:nvSpPr>
      <dsp:spPr>
        <a:xfrm>
          <a:off x="376522" y="280590"/>
          <a:ext cx="684586" cy="68458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03772A3-9B4D-4512-BD4B-0D9316414940}">
      <dsp:nvSpPr>
        <dsp:cNvPr id="0" name=""/>
        <dsp:cNvSpPr/>
      </dsp:nvSpPr>
      <dsp:spPr>
        <a:xfrm>
          <a:off x="1437631" y="531"/>
          <a:ext cx="90779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l" defTabSz="755650">
            <a:lnSpc>
              <a:spcPct val="90000"/>
            </a:lnSpc>
            <a:spcBef>
              <a:spcPct val="0"/>
            </a:spcBef>
            <a:spcAft>
              <a:spcPct val="35000"/>
            </a:spcAft>
            <a:buNone/>
          </a:pPr>
          <a:r>
            <a:rPr lang="en-GB" sz="1700" kern="1200"/>
            <a:t>In my role as a healthcare assistant (HCA) working in a residential care home, I regularly support individuals living with dementia. Dementia affects memory, communication, and behaviour, and over time individuals become increasingly dependent on others for their daily needs.</a:t>
          </a:r>
          <a:endParaRPr lang="en-US" sz="1700" kern="1200"/>
        </a:p>
      </dsp:txBody>
      <dsp:txXfrm>
        <a:off x="1437631" y="531"/>
        <a:ext cx="9077968" cy="1244702"/>
      </dsp:txXfrm>
    </dsp:sp>
    <dsp:sp modelId="{B2B71C6D-36FC-478B-9E68-1FD443C5F785}">
      <dsp:nvSpPr>
        <dsp:cNvPr id="0" name=""/>
        <dsp:cNvSpPr/>
      </dsp:nvSpPr>
      <dsp:spPr>
        <a:xfrm>
          <a:off x="0" y="1556410"/>
          <a:ext cx="10515600" cy="1244702"/>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825032B-034D-4229-A4EC-9C1CF6EC29DA}">
      <dsp:nvSpPr>
        <dsp:cNvPr id="0" name=""/>
        <dsp:cNvSpPr/>
      </dsp:nvSpPr>
      <dsp:spPr>
        <a:xfrm>
          <a:off x="376522" y="1836468"/>
          <a:ext cx="684586" cy="68458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65FAF87-A471-44CA-92C0-735081EA3EF4}">
      <dsp:nvSpPr>
        <dsp:cNvPr id="0" name=""/>
        <dsp:cNvSpPr/>
      </dsp:nvSpPr>
      <dsp:spPr>
        <a:xfrm>
          <a:off x="1437631" y="1556410"/>
          <a:ext cx="90779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l" defTabSz="755650">
            <a:lnSpc>
              <a:spcPct val="90000"/>
            </a:lnSpc>
            <a:spcBef>
              <a:spcPct val="0"/>
            </a:spcBef>
            <a:spcAft>
              <a:spcPct val="35000"/>
            </a:spcAft>
            <a:buNone/>
          </a:pPr>
          <a:r>
            <a:rPr lang="en-GB" sz="1700" kern="1200"/>
            <a:t>Working in a care home environment has given me the opportunity to build ongoing relationships with residents, which I have found is very different compared to short-term care settings. I have realised that dementia care is not just about completing tasks such as washing or feeding, but about understanding the person and responding to their individual needs.</a:t>
          </a:r>
          <a:endParaRPr lang="en-US" sz="1700" kern="1200"/>
        </a:p>
      </dsp:txBody>
      <dsp:txXfrm>
        <a:off x="1437631" y="1556410"/>
        <a:ext cx="9077968" cy="1244702"/>
      </dsp:txXfrm>
    </dsp:sp>
    <dsp:sp modelId="{BA49BD74-7E3C-4D45-823D-3843C97BD63F}">
      <dsp:nvSpPr>
        <dsp:cNvPr id="0" name=""/>
        <dsp:cNvSpPr/>
      </dsp:nvSpPr>
      <dsp:spPr>
        <a:xfrm>
          <a:off x="0" y="3112289"/>
          <a:ext cx="10515600" cy="1244702"/>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C7ED8CD-3C5F-419B-BD70-1C25466BCD2F}">
      <dsp:nvSpPr>
        <dsp:cNvPr id="0" name=""/>
        <dsp:cNvSpPr/>
      </dsp:nvSpPr>
      <dsp:spPr>
        <a:xfrm>
          <a:off x="376522" y="3392347"/>
          <a:ext cx="684586" cy="68458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2DE4198-86BA-4D89-87D6-5B3AD9DFBAFC}">
      <dsp:nvSpPr>
        <dsp:cNvPr id="0" name=""/>
        <dsp:cNvSpPr/>
      </dsp:nvSpPr>
      <dsp:spPr>
        <a:xfrm>
          <a:off x="1437631" y="3112289"/>
          <a:ext cx="90779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l" defTabSz="755650">
            <a:lnSpc>
              <a:spcPct val="90000"/>
            </a:lnSpc>
            <a:spcBef>
              <a:spcPct val="0"/>
            </a:spcBef>
            <a:spcAft>
              <a:spcPct val="35000"/>
            </a:spcAft>
            <a:buNone/>
          </a:pPr>
          <a:r>
            <a:rPr lang="en-GB" sz="1700" kern="1200"/>
            <a:t>This study explores my role as an HCA in dementia care, using my own experiences alongside research and UK guidelines. It focuses on challenges I have faced, particularly around communication and behaviour, and how person-centred care can improve outcomes for residents.</a:t>
          </a:r>
          <a:endParaRPr lang="en-US" sz="1700" kern="1200"/>
        </a:p>
      </dsp:txBody>
      <dsp:txXfrm>
        <a:off x="1437631" y="3112289"/>
        <a:ext cx="9077968" cy="124470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B5E90CC-6691-4F8B-B594-DCB0CBE015DD}">
      <dsp:nvSpPr>
        <dsp:cNvPr id="0" name=""/>
        <dsp:cNvSpPr/>
      </dsp:nvSpPr>
      <dsp:spPr>
        <a:xfrm>
          <a:off x="0" y="4366"/>
          <a:ext cx="6245265" cy="930102"/>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AC2C5B2-EF5A-4987-81D2-4626344F6DE9}">
      <dsp:nvSpPr>
        <dsp:cNvPr id="0" name=""/>
        <dsp:cNvSpPr/>
      </dsp:nvSpPr>
      <dsp:spPr>
        <a:xfrm>
          <a:off x="281355" y="213639"/>
          <a:ext cx="511556" cy="51155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23C3B3E-F62A-4DF8-AC2E-D4C6E61BFE33}">
      <dsp:nvSpPr>
        <dsp:cNvPr id="0" name=""/>
        <dsp:cNvSpPr/>
      </dsp:nvSpPr>
      <dsp:spPr>
        <a:xfrm>
          <a:off x="1074268" y="4366"/>
          <a:ext cx="5170996" cy="9301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436" tIns="98436" rIns="98436" bIns="98436" numCol="1" spcCol="1270" anchor="ctr" anchorCtr="0">
          <a:noAutofit/>
        </a:bodyPr>
        <a:lstStyle/>
        <a:p>
          <a:pPr marL="0" lvl="0" indent="0" algn="l" defTabSz="755650">
            <a:lnSpc>
              <a:spcPct val="90000"/>
            </a:lnSpc>
            <a:spcBef>
              <a:spcPct val="0"/>
            </a:spcBef>
            <a:spcAft>
              <a:spcPct val="35000"/>
            </a:spcAft>
            <a:buNone/>
          </a:pPr>
          <a:r>
            <a:rPr lang="en-GB" sz="1700" kern="1200"/>
            <a:t>Overall, using the CRAAP test helped me to select sources that are:</a:t>
          </a:r>
          <a:endParaRPr lang="en-US" sz="1700" kern="1200"/>
        </a:p>
      </dsp:txBody>
      <dsp:txXfrm>
        <a:off x="1074268" y="4366"/>
        <a:ext cx="5170996" cy="930102"/>
      </dsp:txXfrm>
    </dsp:sp>
    <dsp:sp modelId="{24FC7153-8F55-467B-9F49-98EDD53A2FB0}">
      <dsp:nvSpPr>
        <dsp:cNvPr id="0" name=""/>
        <dsp:cNvSpPr/>
      </dsp:nvSpPr>
      <dsp:spPr>
        <a:xfrm>
          <a:off x="0" y="1166994"/>
          <a:ext cx="6245265" cy="930102"/>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B6C825F-8C25-4D66-A894-FAD9CBFBBCD0}">
      <dsp:nvSpPr>
        <dsp:cNvPr id="0" name=""/>
        <dsp:cNvSpPr/>
      </dsp:nvSpPr>
      <dsp:spPr>
        <a:xfrm>
          <a:off x="281355" y="1376267"/>
          <a:ext cx="511556" cy="51155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D95A0F3-87A4-4FBB-B6C1-E1EE77E31B6C}">
      <dsp:nvSpPr>
        <dsp:cNvPr id="0" name=""/>
        <dsp:cNvSpPr/>
      </dsp:nvSpPr>
      <dsp:spPr>
        <a:xfrm>
          <a:off x="1074268" y="1166994"/>
          <a:ext cx="5170996" cy="9301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436" tIns="98436" rIns="98436" bIns="98436" numCol="1" spcCol="1270" anchor="ctr" anchorCtr="0">
          <a:noAutofit/>
        </a:bodyPr>
        <a:lstStyle/>
        <a:p>
          <a:pPr marL="0" lvl="0" indent="0" algn="l" defTabSz="755650">
            <a:lnSpc>
              <a:spcPct val="90000"/>
            </a:lnSpc>
            <a:spcBef>
              <a:spcPct val="0"/>
            </a:spcBef>
            <a:spcAft>
              <a:spcPct val="35000"/>
            </a:spcAft>
            <a:buNone/>
          </a:pPr>
          <a:r>
            <a:rPr lang="en-GB" sz="1700" kern="1200"/>
            <a:t>1.Up to date and relevant to dementia care </a:t>
          </a:r>
          <a:endParaRPr lang="en-US" sz="1700" kern="1200"/>
        </a:p>
      </dsp:txBody>
      <dsp:txXfrm>
        <a:off x="1074268" y="1166994"/>
        <a:ext cx="5170996" cy="930102"/>
      </dsp:txXfrm>
    </dsp:sp>
    <dsp:sp modelId="{BCC289E2-A3F8-42E3-AB42-0E1D663DA332}">
      <dsp:nvSpPr>
        <dsp:cNvPr id="0" name=""/>
        <dsp:cNvSpPr/>
      </dsp:nvSpPr>
      <dsp:spPr>
        <a:xfrm>
          <a:off x="0" y="2329622"/>
          <a:ext cx="6245265" cy="930102"/>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3714170-6916-403A-B1F0-D0FD4AA69789}">
      <dsp:nvSpPr>
        <dsp:cNvPr id="0" name=""/>
        <dsp:cNvSpPr/>
      </dsp:nvSpPr>
      <dsp:spPr>
        <a:xfrm>
          <a:off x="281355" y="2538895"/>
          <a:ext cx="511556" cy="51155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2240B38-CC85-4F64-B4C0-98EBB90D1D5F}">
      <dsp:nvSpPr>
        <dsp:cNvPr id="0" name=""/>
        <dsp:cNvSpPr/>
      </dsp:nvSpPr>
      <dsp:spPr>
        <a:xfrm>
          <a:off x="1074268" y="2329622"/>
          <a:ext cx="5170996" cy="9301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436" tIns="98436" rIns="98436" bIns="98436" numCol="1" spcCol="1270" anchor="ctr" anchorCtr="0">
          <a:noAutofit/>
        </a:bodyPr>
        <a:lstStyle/>
        <a:p>
          <a:pPr marL="0" lvl="0" indent="0" algn="l" defTabSz="755650">
            <a:lnSpc>
              <a:spcPct val="90000"/>
            </a:lnSpc>
            <a:spcBef>
              <a:spcPct val="0"/>
            </a:spcBef>
            <a:spcAft>
              <a:spcPct val="35000"/>
            </a:spcAft>
            <a:buNone/>
          </a:pPr>
          <a:r>
            <a:rPr lang="en-GB" sz="1700" kern="1200"/>
            <a:t>2.Written by credible authors and organisations </a:t>
          </a:r>
          <a:endParaRPr lang="en-US" sz="1700" kern="1200"/>
        </a:p>
      </dsp:txBody>
      <dsp:txXfrm>
        <a:off x="1074268" y="2329622"/>
        <a:ext cx="5170996" cy="930102"/>
      </dsp:txXfrm>
    </dsp:sp>
    <dsp:sp modelId="{5FABE5E7-4FDF-4346-99C6-61A5C270AE0F}">
      <dsp:nvSpPr>
        <dsp:cNvPr id="0" name=""/>
        <dsp:cNvSpPr/>
      </dsp:nvSpPr>
      <dsp:spPr>
        <a:xfrm>
          <a:off x="0" y="3492250"/>
          <a:ext cx="6245265" cy="930102"/>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E23C98A-52D6-4C14-93F0-42192E3B404F}">
      <dsp:nvSpPr>
        <dsp:cNvPr id="0" name=""/>
        <dsp:cNvSpPr/>
      </dsp:nvSpPr>
      <dsp:spPr>
        <a:xfrm>
          <a:off x="281355" y="3701523"/>
          <a:ext cx="511556" cy="51155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CB50900-57DB-4239-A1A7-2AABDF8DD96D}">
      <dsp:nvSpPr>
        <dsp:cNvPr id="0" name=""/>
        <dsp:cNvSpPr/>
      </dsp:nvSpPr>
      <dsp:spPr>
        <a:xfrm>
          <a:off x="1074268" y="3492250"/>
          <a:ext cx="5170996" cy="9301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436" tIns="98436" rIns="98436" bIns="98436" numCol="1" spcCol="1270" anchor="ctr" anchorCtr="0">
          <a:noAutofit/>
        </a:bodyPr>
        <a:lstStyle/>
        <a:p>
          <a:pPr marL="0" lvl="0" indent="0" algn="l" defTabSz="755650">
            <a:lnSpc>
              <a:spcPct val="90000"/>
            </a:lnSpc>
            <a:spcBef>
              <a:spcPct val="0"/>
            </a:spcBef>
            <a:spcAft>
              <a:spcPct val="35000"/>
            </a:spcAft>
            <a:buNone/>
          </a:pPr>
          <a:r>
            <a:rPr lang="en-GB" sz="1700" kern="1200"/>
            <a:t>3.Supported by evidence and consistent with practice </a:t>
          </a:r>
          <a:endParaRPr lang="en-US" sz="1700" kern="1200"/>
        </a:p>
      </dsp:txBody>
      <dsp:txXfrm>
        <a:off x="1074268" y="3492250"/>
        <a:ext cx="5170996" cy="930102"/>
      </dsp:txXfrm>
    </dsp:sp>
    <dsp:sp modelId="{2E4F76B1-AE5E-4895-94D7-AB172DBF47B4}">
      <dsp:nvSpPr>
        <dsp:cNvPr id="0" name=""/>
        <dsp:cNvSpPr/>
      </dsp:nvSpPr>
      <dsp:spPr>
        <a:xfrm>
          <a:off x="0" y="4654878"/>
          <a:ext cx="6245265" cy="930102"/>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4FFF685-5736-4440-9A4C-85215A43FB1D}">
      <dsp:nvSpPr>
        <dsp:cNvPr id="0" name=""/>
        <dsp:cNvSpPr/>
      </dsp:nvSpPr>
      <dsp:spPr>
        <a:xfrm>
          <a:off x="281355" y="4864151"/>
          <a:ext cx="511556" cy="511556"/>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676CCB1-6EC8-4C83-A7D8-9DF5DF6C6F9A}">
      <dsp:nvSpPr>
        <dsp:cNvPr id="0" name=""/>
        <dsp:cNvSpPr/>
      </dsp:nvSpPr>
      <dsp:spPr>
        <a:xfrm>
          <a:off x="1074268" y="4654878"/>
          <a:ext cx="5170996" cy="9301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436" tIns="98436" rIns="98436" bIns="98436" numCol="1" spcCol="1270" anchor="ctr" anchorCtr="0">
          <a:noAutofit/>
        </a:bodyPr>
        <a:lstStyle/>
        <a:p>
          <a:pPr marL="0" lvl="0" indent="0" algn="l" defTabSz="755650">
            <a:lnSpc>
              <a:spcPct val="90000"/>
            </a:lnSpc>
            <a:spcBef>
              <a:spcPct val="0"/>
            </a:spcBef>
            <a:spcAft>
              <a:spcPct val="35000"/>
            </a:spcAft>
            <a:buNone/>
          </a:pPr>
          <a:r>
            <a:rPr lang="en-GB" sz="1700" kern="1200"/>
            <a:t>4.This process has improved the quality and reliability of my research, as well as my understanding of how to critically evaluate information in healthcare.</a:t>
          </a:r>
          <a:endParaRPr lang="en-US" sz="1700" kern="1200"/>
        </a:p>
      </dsp:txBody>
      <dsp:txXfrm>
        <a:off x="1074268" y="4654878"/>
        <a:ext cx="5170996" cy="93010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5E45F99-1E31-480C-806F-8D5F32D25839}">
      <dsp:nvSpPr>
        <dsp:cNvPr id="0" name=""/>
        <dsp:cNvSpPr/>
      </dsp:nvSpPr>
      <dsp:spPr>
        <a:xfrm>
          <a:off x="2705303" y="1030908"/>
          <a:ext cx="590384" cy="91440"/>
        </a:xfrm>
        <a:custGeom>
          <a:avLst/>
          <a:gdLst/>
          <a:ahLst/>
          <a:cxnLst/>
          <a:rect l="0" t="0" r="0" b="0"/>
          <a:pathLst>
            <a:path>
              <a:moveTo>
                <a:pt x="0" y="45720"/>
              </a:moveTo>
              <a:lnTo>
                <a:pt x="590384" y="45720"/>
              </a:lnTo>
            </a:path>
          </a:pathLst>
        </a:custGeom>
        <a:noFill/>
        <a:ln w="1270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984971" y="1073523"/>
        <a:ext cx="31049" cy="6209"/>
      </dsp:txXfrm>
    </dsp:sp>
    <dsp:sp modelId="{F1B4F935-B1D6-47DF-8691-C615E3D13B5E}">
      <dsp:nvSpPr>
        <dsp:cNvPr id="0" name=""/>
        <dsp:cNvSpPr/>
      </dsp:nvSpPr>
      <dsp:spPr>
        <a:xfrm>
          <a:off x="7172" y="266649"/>
          <a:ext cx="2699931" cy="1619958"/>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2299" tIns="138871" rIns="132299" bIns="138871" numCol="1" spcCol="1270" anchor="ctr" anchorCtr="0">
          <a:noAutofit/>
        </a:bodyPr>
        <a:lstStyle/>
        <a:p>
          <a:pPr marL="0" lvl="0" indent="0" algn="ctr" defTabSz="533400">
            <a:lnSpc>
              <a:spcPct val="90000"/>
            </a:lnSpc>
            <a:spcBef>
              <a:spcPct val="0"/>
            </a:spcBef>
            <a:spcAft>
              <a:spcPct val="35000"/>
            </a:spcAft>
            <a:buNone/>
          </a:pPr>
          <a:r>
            <a:rPr lang="en-GB" sz="1200" b="1" kern="1200"/>
            <a:t>2 . Relevance</a:t>
          </a:r>
          <a:endParaRPr lang="en-US" sz="1200" kern="1200"/>
        </a:p>
      </dsp:txBody>
      <dsp:txXfrm>
        <a:off x="7172" y="266649"/>
        <a:ext cx="2699931" cy="1619958"/>
      </dsp:txXfrm>
    </dsp:sp>
    <dsp:sp modelId="{2ED22BEF-93AA-4657-92DA-FB06DC0A698C}">
      <dsp:nvSpPr>
        <dsp:cNvPr id="0" name=""/>
        <dsp:cNvSpPr/>
      </dsp:nvSpPr>
      <dsp:spPr>
        <a:xfrm>
          <a:off x="6026219" y="1030908"/>
          <a:ext cx="590384" cy="91440"/>
        </a:xfrm>
        <a:custGeom>
          <a:avLst/>
          <a:gdLst/>
          <a:ahLst/>
          <a:cxnLst/>
          <a:rect l="0" t="0" r="0" b="0"/>
          <a:pathLst>
            <a:path>
              <a:moveTo>
                <a:pt x="0" y="45720"/>
              </a:moveTo>
              <a:lnTo>
                <a:pt x="590384" y="45720"/>
              </a:lnTo>
            </a:path>
          </a:pathLst>
        </a:custGeom>
        <a:noFill/>
        <a:ln w="1270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6305886" y="1073523"/>
        <a:ext cx="31049" cy="6209"/>
      </dsp:txXfrm>
    </dsp:sp>
    <dsp:sp modelId="{000F8A98-5A05-462C-846E-3EBC8DEDB72A}">
      <dsp:nvSpPr>
        <dsp:cNvPr id="0" name=""/>
        <dsp:cNvSpPr/>
      </dsp:nvSpPr>
      <dsp:spPr>
        <a:xfrm>
          <a:off x="3328087" y="266649"/>
          <a:ext cx="2699931" cy="1619958"/>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2299" tIns="138871" rIns="132299" bIns="138871" numCol="1" spcCol="1270" anchor="ctr" anchorCtr="0">
          <a:noAutofit/>
        </a:bodyPr>
        <a:lstStyle/>
        <a:p>
          <a:pPr marL="0" lvl="0" indent="0" algn="ctr" defTabSz="533400">
            <a:lnSpc>
              <a:spcPct val="90000"/>
            </a:lnSpc>
            <a:spcBef>
              <a:spcPct val="0"/>
            </a:spcBef>
            <a:spcAft>
              <a:spcPct val="35000"/>
            </a:spcAft>
            <a:buNone/>
          </a:pPr>
          <a:r>
            <a:rPr lang="en-GB" sz="1200" kern="1200"/>
            <a:t>Relevance considers how useful the information is to the research topic.</a:t>
          </a:r>
          <a:endParaRPr lang="en-US" sz="1200" kern="1200"/>
        </a:p>
      </dsp:txBody>
      <dsp:txXfrm>
        <a:off x="3328087" y="266649"/>
        <a:ext cx="2699931" cy="1619958"/>
      </dsp:txXfrm>
    </dsp:sp>
    <dsp:sp modelId="{12F054AA-5502-46B8-AAD0-A6EBE6B2645F}">
      <dsp:nvSpPr>
        <dsp:cNvPr id="0" name=""/>
        <dsp:cNvSpPr/>
      </dsp:nvSpPr>
      <dsp:spPr>
        <a:xfrm>
          <a:off x="1357138" y="1884807"/>
          <a:ext cx="6641830" cy="590384"/>
        </a:xfrm>
        <a:custGeom>
          <a:avLst/>
          <a:gdLst/>
          <a:ahLst/>
          <a:cxnLst/>
          <a:rect l="0" t="0" r="0" b="0"/>
          <a:pathLst>
            <a:path>
              <a:moveTo>
                <a:pt x="6641830" y="0"/>
              </a:moveTo>
              <a:lnTo>
                <a:pt x="6641830" y="312292"/>
              </a:lnTo>
              <a:lnTo>
                <a:pt x="0" y="312292"/>
              </a:lnTo>
              <a:lnTo>
                <a:pt x="0" y="590384"/>
              </a:lnTo>
            </a:path>
          </a:pathLst>
        </a:custGeom>
        <a:noFill/>
        <a:ln w="12700" cap="flat" cmpd="sng" algn="ctr">
          <a:solidFill>
            <a:schemeClr val="accent4">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511283" y="2176895"/>
        <a:ext cx="333539" cy="6209"/>
      </dsp:txXfrm>
    </dsp:sp>
    <dsp:sp modelId="{2189C399-8FC7-4710-8AD9-2788A75EAF4D}">
      <dsp:nvSpPr>
        <dsp:cNvPr id="0" name=""/>
        <dsp:cNvSpPr/>
      </dsp:nvSpPr>
      <dsp:spPr>
        <a:xfrm>
          <a:off x="6649003" y="266649"/>
          <a:ext cx="2699931" cy="1619958"/>
        </a:xfrm>
        <a:prstGeom prst="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2299" tIns="138871" rIns="132299" bIns="138871" numCol="1" spcCol="1270" anchor="ctr" anchorCtr="0">
          <a:noAutofit/>
        </a:bodyPr>
        <a:lstStyle/>
        <a:p>
          <a:pPr marL="0" lvl="0" indent="0" algn="ctr" defTabSz="533400">
            <a:lnSpc>
              <a:spcPct val="90000"/>
            </a:lnSpc>
            <a:spcBef>
              <a:spcPct val="0"/>
            </a:spcBef>
            <a:spcAft>
              <a:spcPct val="35000"/>
            </a:spcAft>
            <a:buNone/>
          </a:pPr>
          <a:r>
            <a:rPr lang="en-GB" sz="1200" kern="1200"/>
            <a:t>All sources selected are directly related to dementia care, healthcare assistants, or care practices. For example, Jansen et al. (2017) focuses on pain assessment in dementia, which links closely to my role in observing residents.</a:t>
          </a:r>
          <a:endParaRPr lang="en-US" sz="1200" kern="1200"/>
        </a:p>
      </dsp:txBody>
      <dsp:txXfrm>
        <a:off x="6649003" y="266649"/>
        <a:ext cx="2699931" cy="1619958"/>
      </dsp:txXfrm>
    </dsp:sp>
    <dsp:sp modelId="{9F013DEF-0B63-4321-8F44-4ABC3CCEAA6F}">
      <dsp:nvSpPr>
        <dsp:cNvPr id="0" name=""/>
        <dsp:cNvSpPr/>
      </dsp:nvSpPr>
      <dsp:spPr>
        <a:xfrm>
          <a:off x="2705303" y="3271851"/>
          <a:ext cx="590384" cy="91440"/>
        </a:xfrm>
        <a:custGeom>
          <a:avLst/>
          <a:gdLst/>
          <a:ahLst/>
          <a:cxnLst/>
          <a:rect l="0" t="0" r="0" b="0"/>
          <a:pathLst>
            <a:path>
              <a:moveTo>
                <a:pt x="0" y="45720"/>
              </a:moveTo>
              <a:lnTo>
                <a:pt x="590384" y="45720"/>
              </a:lnTo>
            </a:path>
          </a:pathLst>
        </a:custGeom>
        <a:noFill/>
        <a:ln w="12700" cap="flat" cmpd="sng" algn="ctr">
          <a:solidFill>
            <a:schemeClr val="accent5">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984971" y="3314466"/>
        <a:ext cx="31049" cy="6209"/>
      </dsp:txXfrm>
    </dsp:sp>
    <dsp:sp modelId="{989EA0F6-A244-45CB-B7B5-28E1A9748056}">
      <dsp:nvSpPr>
        <dsp:cNvPr id="0" name=""/>
        <dsp:cNvSpPr/>
      </dsp:nvSpPr>
      <dsp:spPr>
        <a:xfrm>
          <a:off x="7172" y="2507592"/>
          <a:ext cx="2699931" cy="1619958"/>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2299" tIns="138871" rIns="132299" bIns="138871" numCol="1" spcCol="1270" anchor="ctr" anchorCtr="0">
          <a:noAutofit/>
        </a:bodyPr>
        <a:lstStyle/>
        <a:p>
          <a:pPr marL="0" lvl="0" indent="0" algn="ctr" defTabSz="533400">
            <a:lnSpc>
              <a:spcPct val="90000"/>
            </a:lnSpc>
            <a:spcBef>
              <a:spcPct val="0"/>
            </a:spcBef>
            <a:spcAft>
              <a:spcPct val="35000"/>
            </a:spcAft>
            <a:buNone/>
          </a:pPr>
          <a:r>
            <a:rPr lang="en-GB" sz="1200" kern="1200"/>
            <a:t>The use of UK-based guidelines, such as those from the NHS and Care Quality Commission, is particularly relevant because they reflect the standards expected in my care home setting.</a:t>
          </a:r>
          <a:endParaRPr lang="en-US" sz="1200" kern="1200"/>
        </a:p>
      </dsp:txBody>
      <dsp:txXfrm>
        <a:off x="7172" y="2507592"/>
        <a:ext cx="2699931" cy="1619958"/>
      </dsp:txXfrm>
    </dsp:sp>
    <dsp:sp modelId="{0F20CC4B-3E71-4D27-8795-7429116446FB}">
      <dsp:nvSpPr>
        <dsp:cNvPr id="0" name=""/>
        <dsp:cNvSpPr/>
      </dsp:nvSpPr>
      <dsp:spPr>
        <a:xfrm>
          <a:off x="3328087" y="2507592"/>
          <a:ext cx="2699931" cy="1619958"/>
        </a:xfrm>
        <a:prstGeom prst="rect">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2299" tIns="138871" rIns="132299" bIns="138871" numCol="1" spcCol="1270" anchor="ctr" anchorCtr="0">
          <a:noAutofit/>
        </a:bodyPr>
        <a:lstStyle/>
        <a:p>
          <a:pPr marL="0" lvl="0" indent="0" algn="ctr" defTabSz="533400">
            <a:lnSpc>
              <a:spcPct val="90000"/>
            </a:lnSpc>
            <a:spcBef>
              <a:spcPct val="0"/>
            </a:spcBef>
            <a:spcAft>
              <a:spcPct val="35000"/>
            </a:spcAft>
            <a:buNone/>
          </a:pPr>
          <a:r>
            <a:rPr lang="en-GB" sz="1200" kern="1200"/>
            <a:t>This increases the applicability of the research to my own practice.</a:t>
          </a:r>
          <a:endParaRPr lang="en-US" sz="1200" kern="1200"/>
        </a:p>
      </dsp:txBody>
      <dsp:txXfrm>
        <a:off x="3328087" y="2507592"/>
        <a:ext cx="2699931" cy="161995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B1DC19C-5EE5-48FC-AB10-26A30DA268AA}">
      <dsp:nvSpPr>
        <dsp:cNvPr id="0" name=""/>
        <dsp:cNvSpPr/>
      </dsp:nvSpPr>
      <dsp:spPr>
        <a:xfrm>
          <a:off x="0" y="106047"/>
          <a:ext cx="3025303" cy="729901"/>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b="1" kern="1200"/>
            <a:t>3. Authority</a:t>
          </a:r>
          <a:endParaRPr lang="en-US" sz="1300" kern="1200"/>
        </a:p>
      </dsp:txBody>
      <dsp:txXfrm>
        <a:off x="35631" y="141678"/>
        <a:ext cx="2954041" cy="658639"/>
      </dsp:txXfrm>
    </dsp:sp>
    <dsp:sp modelId="{9ED90C6E-886C-425D-9A99-4833BD06F225}">
      <dsp:nvSpPr>
        <dsp:cNvPr id="0" name=""/>
        <dsp:cNvSpPr/>
      </dsp:nvSpPr>
      <dsp:spPr>
        <a:xfrm>
          <a:off x="0" y="873389"/>
          <a:ext cx="3025303" cy="729901"/>
        </a:xfrm>
        <a:prstGeom prst="roundRect">
          <a:avLst/>
        </a:prstGeom>
        <a:gradFill rotWithShape="0">
          <a:gsLst>
            <a:gs pos="0">
              <a:schemeClr val="accent5">
                <a:hueOff val="-2025358"/>
                <a:satOff val="-138"/>
                <a:lumOff val="327"/>
                <a:alphaOff val="0"/>
                <a:satMod val="103000"/>
                <a:lumMod val="102000"/>
                <a:tint val="94000"/>
              </a:schemeClr>
            </a:gs>
            <a:gs pos="50000">
              <a:schemeClr val="accent5">
                <a:hueOff val="-2025358"/>
                <a:satOff val="-138"/>
                <a:lumOff val="327"/>
                <a:alphaOff val="0"/>
                <a:satMod val="110000"/>
                <a:lumMod val="100000"/>
                <a:shade val="100000"/>
              </a:schemeClr>
            </a:gs>
            <a:gs pos="100000">
              <a:schemeClr val="accent5">
                <a:hueOff val="-2025358"/>
                <a:satOff val="-138"/>
                <a:lumOff val="327"/>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kern="1200"/>
            <a:t>Authority refers to the credibility of the authors and organisations.</a:t>
          </a:r>
          <a:endParaRPr lang="en-US" sz="1300" kern="1200"/>
        </a:p>
      </dsp:txBody>
      <dsp:txXfrm>
        <a:off x="35631" y="909020"/>
        <a:ext cx="2954041" cy="658639"/>
      </dsp:txXfrm>
    </dsp:sp>
    <dsp:sp modelId="{146772B9-B0A0-49F7-AE87-93F5CDDF06DA}">
      <dsp:nvSpPr>
        <dsp:cNvPr id="0" name=""/>
        <dsp:cNvSpPr/>
      </dsp:nvSpPr>
      <dsp:spPr>
        <a:xfrm>
          <a:off x="0" y="1640730"/>
          <a:ext cx="3025303" cy="729901"/>
        </a:xfrm>
        <a:prstGeom prst="roundRect">
          <a:avLst/>
        </a:prstGeom>
        <a:gradFill rotWithShape="0">
          <a:gsLst>
            <a:gs pos="0">
              <a:schemeClr val="accent5">
                <a:hueOff val="-4050717"/>
                <a:satOff val="-275"/>
                <a:lumOff val="654"/>
                <a:alphaOff val="0"/>
                <a:satMod val="103000"/>
                <a:lumMod val="102000"/>
                <a:tint val="94000"/>
              </a:schemeClr>
            </a:gs>
            <a:gs pos="50000">
              <a:schemeClr val="accent5">
                <a:hueOff val="-4050717"/>
                <a:satOff val="-275"/>
                <a:lumOff val="654"/>
                <a:alphaOff val="0"/>
                <a:satMod val="110000"/>
                <a:lumMod val="100000"/>
                <a:shade val="100000"/>
              </a:schemeClr>
            </a:gs>
            <a:gs pos="100000">
              <a:schemeClr val="accent5">
                <a:hueOff val="-4050717"/>
                <a:satOff val="-275"/>
                <a:lumOff val="654"/>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kern="1200"/>
            <a:t>The sources used in this study come from recognised journals and organisations. For example:</a:t>
          </a:r>
          <a:endParaRPr lang="en-US" sz="1300" kern="1200"/>
        </a:p>
      </dsp:txBody>
      <dsp:txXfrm>
        <a:off x="35631" y="1676361"/>
        <a:ext cx="2954041" cy="658639"/>
      </dsp:txXfrm>
    </dsp:sp>
    <dsp:sp modelId="{CDDC8ECC-6602-40B6-B756-3E1EFEC1FCAF}">
      <dsp:nvSpPr>
        <dsp:cNvPr id="0" name=""/>
        <dsp:cNvSpPr/>
      </dsp:nvSpPr>
      <dsp:spPr>
        <a:xfrm>
          <a:off x="0" y="2408072"/>
          <a:ext cx="3025303" cy="729901"/>
        </a:xfrm>
        <a:prstGeom prst="roundRect">
          <a:avLst/>
        </a:prstGeom>
        <a:gradFill rotWithShape="0">
          <a:gsLst>
            <a:gs pos="0">
              <a:schemeClr val="accent5">
                <a:hueOff val="-6076075"/>
                <a:satOff val="-413"/>
                <a:lumOff val="981"/>
                <a:alphaOff val="0"/>
                <a:satMod val="103000"/>
                <a:lumMod val="102000"/>
                <a:tint val="94000"/>
              </a:schemeClr>
            </a:gs>
            <a:gs pos="50000">
              <a:schemeClr val="accent5">
                <a:hueOff val="-6076075"/>
                <a:satOff val="-413"/>
                <a:lumOff val="981"/>
                <a:alphaOff val="0"/>
                <a:satMod val="110000"/>
                <a:lumMod val="100000"/>
                <a:shade val="100000"/>
              </a:schemeClr>
            </a:gs>
            <a:gs pos="100000">
              <a:schemeClr val="accent5">
                <a:hueOff val="-6076075"/>
                <a:satOff val="-413"/>
                <a:lumOff val="981"/>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kern="1200"/>
            <a:t>The National Institute for Health and Care Excellence provides evidence-based guidelines used across the UK </a:t>
          </a:r>
          <a:endParaRPr lang="en-US" sz="1300" kern="1200"/>
        </a:p>
      </dsp:txBody>
      <dsp:txXfrm>
        <a:off x="35631" y="2443703"/>
        <a:ext cx="2954041" cy="658639"/>
      </dsp:txXfrm>
    </dsp:sp>
    <dsp:sp modelId="{9D7798C3-8EC3-4707-B875-2CA2C6DF32C3}">
      <dsp:nvSpPr>
        <dsp:cNvPr id="0" name=""/>
        <dsp:cNvSpPr/>
      </dsp:nvSpPr>
      <dsp:spPr>
        <a:xfrm>
          <a:off x="0" y="3175414"/>
          <a:ext cx="3025303" cy="729901"/>
        </a:xfrm>
        <a:prstGeom prst="roundRect">
          <a:avLst/>
        </a:prstGeom>
        <a:gradFill rotWithShape="0">
          <a:gsLst>
            <a:gs pos="0">
              <a:schemeClr val="accent5">
                <a:hueOff val="-8101434"/>
                <a:satOff val="-551"/>
                <a:lumOff val="1307"/>
                <a:alphaOff val="0"/>
                <a:satMod val="103000"/>
                <a:lumMod val="102000"/>
                <a:tint val="94000"/>
              </a:schemeClr>
            </a:gs>
            <a:gs pos="50000">
              <a:schemeClr val="accent5">
                <a:hueOff val="-8101434"/>
                <a:satOff val="-551"/>
                <a:lumOff val="1307"/>
                <a:alphaOff val="0"/>
                <a:satMod val="110000"/>
                <a:lumMod val="100000"/>
                <a:shade val="100000"/>
              </a:schemeClr>
            </a:gs>
            <a:gs pos="100000">
              <a:schemeClr val="accent5">
                <a:hueOff val="-8101434"/>
                <a:satOff val="-551"/>
                <a:lumOff val="1307"/>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kern="1200"/>
            <a:t>The Care Quality Commission regulates health and social care services </a:t>
          </a:r>
          <a:endParaRPr lang="en-US" sz="1300" kern="1200"/>
        </a:p>
      </dsp:txBody>
      <dsp:txXfrm>
        <a:off x="35631" y="3211045"/>
        <a:ext cx="2954041" cy="658639"/>
      </dsp:txXfrm>
    </dsp:sp>
    <dsp:sp modelId="{2D938596-7EF4-40C1-97D3-F1428D789F2B}">
      <dsp:nvSpPr>
        <dsp:cNvPr id="0" name=""/>
        <dsp:cNvSpPr/>
      </dsp:nvSpPr>
      <dsp:spPr>
        <a:xfrm>
          <a:off x="0" y="3942756"/>
          <a:ext cx="3025303" cy="729901"/>
        </a:xfrm>
        <a:prstGeom prst="roundRect">
          <a:avLst/>
        </a:prstGeom>
        <a:gradFill rotWithShape="0">
          <a:gsLst>
            <a:gs pos="0">
              <a:schemeClr val="accent5">
                <a:hueOff val="-10126791"/>
                <a:satOff val="-688"/>
                <a:lumOff val="1634"/>
                <a:alphaOff val="0"/>
                <a:satMod val="103000"/>
                <a:lumMod val="102000"/>
                <a:tint val="94000"/>
              </a:schemeClr>
            </a:gs>
            <a:gs pos="50000">
              <a:schemeClr val="accent5">
                <a:hueOff val="-10126791"/>
                <a:satOff val="-688"/>
                <a:lumOff val="1634"/>
                <a:alphaOff val="0"/>
                <a:satMod val="110000"/>
                <a:lumMod val="100000"/>
                <a:shade val="100000"/>
              </a:schemeClr>
            </a:gs>
            <a:gs pos="100000">
              <a:schemeClr val="accent5">
                <a:hueOff val="-10126791"/>
                <a:satOff val="-688"/>
                <a:lumOff val="1634"/>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kern="1200"/>
            <a:t>Peer-reviewed journals such as BMC Geriatrics add academic credibility </a:t>
          </a:r>
          <a:endParaRPr lang="en-US" sz="1300" kern="1200"/>
        </a:p>
      </dsp:txBody>
      <dsp:txXfrm>
        <a:off x="35631" y="3978387"/>
        <a:ext cx="2954041" cy="658639"/>
      </dsp:txXfrm>
    </dsp:sp>
    <dsp:sp modelId="{D3F31289-3B08-4D78-9CD1-EAD70898EF5A}">
      <dsp:nvSpPr>
        <dsp:cNvPr id="0" name=""/>
        <dsp:cNvSpPr/>
      </dsp:nvSpPr>
      <dsp:spPr>
        <a:xfrm>
          <a:off x="0" y="4710097"/>
          <a:ext cx="3025303" cy="729901"/>
        </a:xfrm>
        <a:prstGeom prst="roundRect">
          <a:avLst/>
        </a:prstGeom>
        <a:gradFill rotWithShape="0">
          <a:gsLst>
            <a:gs pos="0">
              <a:schemeClr val="accent5">
                <a:hueOff val="-12152150"/>
                <a:satOff val="-826"/>
                <a:lumOff val="1961"/>
                <a:alphaOff val="0"/>
                <a:satMod val="103000"/>
                <a:lumMod val="102000"/>
                <a:tint val="94000"/>
              </a:schemeClr>
            </a:gs>
            <a:gs pos="50000">
              <a:schemeClr val="accent5">
                <a:hueOff val="-12152150"/>
                <a:satOff val="-826"/>
                <a:lumOff val="1961"/>
                <a:alphaOff val="0"/>
                <a:satMod val="110000"/>
                <a:lumMod val="100000"/>
                <a:shade val="100000"/>
              </a:schemeClr>
            </a:gs>
            <a:gs pos="100000">
              <a:schemeClr val="accent5">
                <a:hueOff val="-12152150"/>
                <a:satOff val="-826"/>
                <a:lumOff val="1961"/>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kern="1200"/>
            <a:t>This suggests that the information is trustworthy and appropriate for academic use.</a:t>
          </a:r>
          <a:endParaRPr lang="en-US" sz="1300" kern="1200"/>
        </a:p>
      </dsp:txBody>
      <dsp:txXfrm>
        <a:off x="35631" y="4745728"/>
        <a:ext cx="2954041" cy="658639"/>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8674CB4-D428-4819-8883-1932D8CA26A5}">
      <dsp:nvSpPr>
        <dsp:cNvPr id="0" name=""/>
        <dsp:cNvSpPr/>
      </dsp:nvSpPr>
      <dsp:spPr>
        <a:xfrm>
          <a:off x="0" y="0"/>
          <a:ext cx="3414946" cy="4192805"/>
        </a:xfrm>
        <a:prstGeom prst="rect">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66243" tIns="330200" rIns="266243" bIns="330200" numCol="1" spcCol="1270" anchor="t" anchorCtr="0">
          <a:noAutofit/>
        </a:bodyPr>
        <a:lstStyle/>
        <a:p>
          <a:pPr marL="0" lvl="0" indent="0" algn="l" defTabSz="666750">
            <a:lnSpc>
              <a:spcPct val="90000"/>
            </a:lnSpc>
            <a:spcBef>
              <a:spcPct val="0"/>
            </a:spcBef>
            <a:spcAft>
              <a:spcPct val="35000"/>
            </a:spcAft>
            <a:buNone/>
          </a:pPr>
          <a:r>
            <a:rPr lang="en-GB" sz="1500" kern="1200"/>
            <a:t>One of the main challenges I face is communication. Some residents I  care for are in later stages of dementia and are unable to clearly express their needs. This can lead to frustration for both the resident and staff.</a:t>
          </a:r>
          <a:endParaRPr lang="en-US" sz="1500" kern="1200"/>
        </a:p>
      </dsp:txBody>
      <dsp:txXfrm>
        <a:off x="0" y="1593265"/>
        <a:ext cx="3414946" cy="2515683"/>
      </dsp:txXfrm>
    </dsp:sp>
    <dsp:sp modelId="{C796634A-891E-4D0B-A748-F23CA8F66110}">
      <dsp:nvSpPr>
        <dsp:cNvPr id="0" name=""/>
        <dsp:cNvSpPr/>
      </dsp:nvSpPr>
      <dsp:spPr>
        <a:xfrm>
          <a:off x="1078552" y="419280"/>
          <a:ext cx="1257841" cy="1257841"/>
        </a:xfrm>
        <a:prstGeom prst="ellips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8066" tIns="12700" rIns="98066" bIns="12700" numCol="1" spcCol="1270" anchor="ctr" anchorCtr="0">
          <a:noAutofit/>
        </a:bodyPr>
        <a:lstStyle/>
        <a:p>
          <a:pPr marL="0" lvl="0" indent="0" algn="ctr" defTabSz="2133600">
            <a:lnSpc>
              <a:spcPct val="90000"/>
            </a:lnSpc>
            <a:spcBef>
              <a:spcPct val="0"/>
            </a:spcBef>
            <a:spcAft>
              <a:spcPct val="35000"/>
            </a:spcAft>
            <a:buNone/>
          </a:pPr>
          <a:r>
            <a:rPr lang="en-US" sz="4800" kern="1200"/>
            <a:t>1</a:t>
          </a:r>
        </a:p>
      </dsp:txBody>
      <dsp:txXfrm>
        <a:off x="1262759" y="603487"/>
        <a:ext cx="889427" cy="889427"/>
      </dsp:txXfrm>
    </dsp:sp>
    <dsp:sp modelId="{4B2291FC-E294-4858-8222-2636E83940B4}">
      <dsp:nvSpPr>
        <dsp:cNvPr id="0" name=""/>
        <dsp:cNvSpPr/>
      </dsp:nvSpPr>
      <dsp:spPr>
        <a:xfrm>
          <a:off x="0" y="4192733"/>
          <a:ext cx="3414946" cy="72"/>
        </a:xfrm>
        <a:prstGeom prst="rect">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B7903D5-8471-42E7-ADB6-DA55BD5157F5}">
      <dsp:nvSpPr>
        <dsp:cNvPr id="0" name=""/>
        <dsp:cNvSpPr/>
      </dsp:nvSpPr>
      <dsp:spPr>
        <a:xfrm>
          <a:off x="3756441" y="0"/>
          <a:ext cx="3414946" cy="4192805"/>
        </a:xfrm>
        <a:prstGeom prst="rect">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66243" tIns="330200" rIns="266243" bIns="330200" numCol="1" spcCol="1270" anchor="t" anchorCtr="0">
          <a:noAutofit/>
        </a:bodyPr>
        <a:lstStyle/>
        <a:p>
          <a:pPr marL="0" lvl="0" indent="0" algn="l" defTabSz="666750">
            <a:lnSpc>
              <a:spcPct val="90000"/>
            </a:lnSpc>
            <a:spcBef>
              <a:spcPct val="0"/>
            </a:spcBef>
            <a:spcAft>
              <a:spcPct val="35000"/>
            </a:spcAft>
            <a:buNone/>
          </a:pPr>
          <a:r>
            <a:rPr lang="en-GB" sz="1500" kern="1200"/>
            <a:t>I have also experienced situations where residents become distressed or resist care. For example, during morning care, one resident became agitated and refused assistance. At the time, I found it difficult to understand the cause of this behaviour.</a:t>
          </a:r>
          <a:endParaRPr lang="en-US" sz="1500" kern="1200"/>
        </a:p>
      </dsp:txBody>
      <dsp:txXfrm>
        <a:off x="3756441" y="1593265"/>
        <a:ext cx="3414946" cy="2515683"/>
      </dsp:txXfrm>
    </dsp:sp>
    <dsp:sp modelId="{295D1D5A-7DF8-4E48-BEEA-BC703B044A6F}">
      <dsp:nvSpPr>
        <dsp:cNvPr id="0" name=""/>
        <dsp:cNvSpPr/>
      </dsp:nvSpPr>
      <dsp:spPr>
        <a:xfrm>
          <a:off x="4834993" y="419280"/>
          <a:ext cx="1257841" cy="1257841"/>
        </a:xfrm>
        <a:prstGeom prst="ellips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8066" tIns="12700" rIns="98066" bIns="12700" numCol="1" spcCol="1270" anchor="ctr" anchorCtr="0">
          <a:noAutofit/>
        </a:bodyPr>
        <a:lstStyle/>
        <a:p>
          <a:pPr marL="0" lvl="0" indent="0" algn="ctr" defTabSz="2133600">
            <a:lnSpc>
              <a:spcPct val="90000"/>
            </a:lnSpc>
            <a:spcBef>
              <a:spcPct val="0"/>
            </a:spcBef>
            <a:spcAft>
              <a:spcPct val="35000"/>
            </a:spcAft>
            <a:buNone/>
          </a:pPr>
          <a:r>
            <a:rPr lang="en-US" sz="4800" kern="1200"/>
            <a:t>2</a:t>
          </a:r>
        </a:p>
      </dsp:txBody>
      <dsp:txXfrm>
        <a:off x="5019200" y="603487"/>
        <a:ext cx="889427" cy="889427"/>
      </dsp:txXfrm>
    </dsp:sp>
    <dsp:sp modelId="{4B4FDF2A-13F9-41D0-8C12-03681CB52484}">
      <dsp:nvSpPr>
        <dsp:cNvPr id="0" name=""/>
        <dsp:cNvSpPr/>
      </dsp:nvSpPr>
      <dsp:spPr>
        <a:xfrm>
          <a:off x="3756441" y="4192733"/>
          <a:ext cx="3414946" cy="72"/>
        </a:xfrm>
        <a:prstGeom prst="rect">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9F563F4-A2B1-498A-9A89-EC82E080FB7B}">
      <dsp:nvSpPr>
        <dsp:cNvPr id="0" name=""/>
        <dsp:cNvSpPr/>
      </dsp:nvSpPr>
      <dsp:spPr>
        <a:xfrm>
          <a:off x="7512882" y="0"/>
          <a:ext cx="3414946" cy="4192805"/>
        </a:xfrm>
        <a:prstGeom prst="rect">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66243" tIns="330200" rIns="266243" bIns="330200" numCol="1" spcCol="1270" anchor="t" anchorCtr="0">
          <a:noAutofit/>
        </a:bodyPr>
        <a:lstStyle/>
        <a:p>
          <a:pPr marL="0" lvl="0" indent="0" algn="l" defTabSz="666750">
            <a:lnSpc>
              <a:spcPct val="90000"/>
            </a:lnSpc>
            <a:spcBef>
              <a:spcPct val="0"/>
            </a:spcBef>
            <a:spcAft>
              <a:spcPct val="35000"/>
            </a:spcAft>
            <a:buNone/>
          </a:pPr>
          <a:r>
            <a:rPr lang="en-GB" sz="1500" kern="1200"/>
            <a:t>According to Talbot and Brewer (2016), behaviours such as aggression or refusal of care are often linked to unmet needs or confusion rather than intentional behaviour. Reflecting on this has helped me become more patient and understanding.</a:t>
          </a:r>
          <a:endParaRPr lang="en-US" sz="1500" kern="1200"/>
        </a:p>
      </dsp:txBody>
      <dsp:txXfrm>
        <a:off x="7512882" y="1593265"/>
        <a:ext cx="3414946" cy="2515683"/>
      </dsp:txXfrm>
    </dsp:sp>
    <dsp:sp modelId="{CFBC4E14-2AEB-404D-8762-3DED278560FF}">
      <dsp:nvSpPr>
        <dsp:cNvPr id="0" name=""/>
        <dsp:cNvSpPr/>
      </dsp:nvSpPr>
      <dsp:spPr>
        <a:xfrm>
          <a:off x="8591434" y="419280"/>
          <a:ext cx="1257841" cy="1257841"/>
        </a:xfrm>
        <a:prstGeom prst="ellips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8066" tIns="12700" rIns="98066" bIns="12700" numCol="1" spcCol="1270" anchor="ctr" anchorCtr="0">
          <a:noAutofit/>
        </a:bodyPr>
        <a:lstStyle/>
        <a:p>
          <a:pPr marL="0" lvl="0" indent="0" algn="ctr" defTabSz="2133600">
            <a:lnSpc>
              <a:spcPct val="90000"/>
            </a:lnSpc>
            <a:spcBef>
              <a:spcPct val="0"/>
            </a:spcBef>
            <a:spcAft>
              <a:spcPct val="35000"/>
            </a:spcAft>
            <a:buNone/>
          </a:pPr>
          <a:r>
            <a:rPr lang="en-US" sz="4800" kern="1200"/>
            <a:t>3</a:t>
          </a:r>
        </a:p>
      </dsp:txBody>
      <dsp:txXfrm>
        <a:off x="8775641" y="603487"/>
        <a:ext cx="889427" cy="889427"/>
      </dsp:txXfrm>
    </dsp:sp>
    <dsp:sp modelId="{3C44D8A6-7965-48E5-B9D6-D2FF234748AC}">
      <dsp:nvSpPr>
        <dsp:cNvPr id="0" name=""/>
        <dsp:cNvSpPr/>
      </dsp:nvSpPr>
      <dsp:spPr>
        <a:xfrm>
          <a:off x="7512882" y="4192733"/>
          <a:ext cx="3414946" cy="72"/>
        </a:xfrm>
        <a:prstGeom prst="rect">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26F830A-EA81-41B9-A994-14397E7A92C8}">
      <dsp:nvSpPr>
        <dsp:cNvPr id="0" name=""/>
        <dsp:cNvSpPr/>
      </dsp:nvSpPr>
      <dsp:spPr>
        <a:xfrm>
          <a:off x="282221" y="1410409"/>
          <a:ext cx="1371985" cy="1371985"/>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51244DE-9E8A-4C06-BCB2-9E14660F2544}">
      <dsp:nvSpPr>
        <dsp:cNvPr id="0" name=""/>
        <dsp:cNvSpPr/>
      </dsp:nvSpPr>
      <dsp:spPr>
        <a:xfrm>
          <a:off x="570337" y="1698526"/>
          <a:ext cx="795751" cy="79575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24B172E-9743-409D-8AE9-3C799C95F086}">
      <dsp:nvSpPr>
        <dsp:cNvPr id="0" name=""/>
        <dsp:cNvSpPr/>
      </dsp:nvSpPr>
      <dsp:spPr>
        <a:xfrm>
          <a:off x="1948202" y="1410409"/>
          <a:ext cx="3233964" cy="13719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90000"/>
            </a:lnSpc>
            <a:spcBef>
              <a:spcPct val="0"/>
            </a:spcBef>
            <a:spcAft>
              <a:spcPct val="35000"/>
            </a:spcAft>
            <a:buNone/>
          </a:pPr>
          <a:r>
            <a:rPr lang="en-GB" sz="1400" kern="1200"/>
            <a:t>In my role, I have completed basic dementia training, but I feel that more practical training would be beneficial. Some situations, particularly involving distressed residents, require skills that are not always covered in initial training.</a:t>
          </a:r>
          <a:endParaRPr lang="en-US" sz="1400" kern="1200"/>
        </a:p>
      </dsp:txBody>
      <dsp:txXfrm>
        <a:off x="1948202" y="1410409"/>
        <a:ext cx="3233964" cy="1371985"/>
      </dsp:txXfrm>
    </dsp:sp>
    <dsp:sp modelId="{169C9372-1A99-44DA-B832-DC5ACDBDA672}">
      <dsp:nvSpPr>
        <dsp:cNvPr id="0" name=""/>
        <dsp:cNvSpPr/>
      </dsp:nvSpPr>
      <dsp:spPr>
        <a:xfrm>
          <a:off x="5745661" y="1410409"/>
          <a:ext cx="1371985" cy="1371985"/>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159C96F-2C5A-4891-8528-ED73BA197BF5}">
      <dsp:nvSpPr>
        <dsp:cNvPr id="0" name=""/>
        <dsp:cNvSpPr/>
      </dsp:nvSpPr>
      <dsp:spPr>
        <a:xfrm>
          <a:off x="6033778" y="1698526"/>
          <a:ext cx="795751" cy="79575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2A23995-B04D-4974-BA4D-F3F723E1C7FE}">
      <dsp:nvSpPr>
        <dsp:cNvPr id="0" name=""/>
        <dsp:cNvSpPr/>
      </dsp:nvSpPr>
      <dsp:spPr>
        <a:xfrm>
          <a:off x="7411643" y="1410409"/>
          <a:ext cx="3233964" cy="13719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90000"/>
            </a:lnSpc>
            <a:spcBef>
              <a:spcPct val="0"/>
            </a:spcBef>
            <a:spcAft>
              <a:spcPct val="35000"/>
            </a:spcAft>
            <a:buNone/>
          </a:pPr>
          <a:r>
            <a:rPr lang="en-GB" sz="1400" kern="1200"/>
            <a:t>The National Institute for Health and Care Excellence recommends ongoing training for staff working with people with dementia. However, in practice, time and staffing pressures can make this difficult to maintain.</a:t>
          </a:r>
          <a:endParaRPr lang="en-US" sz="1400" kern="1200"/>
        </a:p>
      </dsp:txBody>
      <dsp:txXfrm>
        <a:off x="7411643" y="1410409"/>
        <a:ext cx="3233964" cy="1371985"/>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430EB66-8276-4109-BC7B-F48D1C4E1B80}">
      <dsp:nvSpPr>
        <dsp:cNvPr id="0" name=""/>
        <dsp:cNvSpPr/>
      </dsp:nvSpPr>
      <dsp:spPr>
        <a:xfrm>
          <a:off x="0" y="3156146"/>
          <a:ext cx="10927829" cy="1035917"/>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GB" sz="1800" kern="1200"/>
            <a:t>This reflects guidance from the NHS, which promotes understanding the individual rather than focusing only on the condition.</a:t>
          </a:r>
          <a:endParaRPr lang="en-US" sz="1800" kern="1200"/>
        </a:p>
      </dsp:txBody>
      <dsp:txXfrm>
        <a:off x="0" y="3156146"/>
        <a:ext cx="10927829" cy="1035917"/>
      </dsp:txXfrm>
    </dsp:sp>
    <dsp:sp modelId="{E1B3EC85-2B21-449E-B1E3-2F4CAF4AE60A}">
      <dsp:nvSpPr>
        <dsp:cNvPr id="0" name=""/>
        <dsp:cNvSpPr/>
      </dsp:nvSpPr>
      <dsp:spPr>
        <a:xfrm rot="10800000">
          <a:off x="0" y="1578443"/>
          <a:ext cx="10927829" cy="1593241"/>
        </a:xfrm>
        <a:prstGeom prst="upArrowCallou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GB" sz="1800" kern="1200"/>
            <a:t>In the care home where I work, I have seen how knowing a resident’s background can make a big difference. For example, one resident responds well when staff talk about their past job, which helps to calm them during care.</a:t>
          </a:r>
          <a:endParaRPr lang="en-US" sz="1800" kern="1200"/>
        </a:p>
      </dsp:txBody>
      <dsp:txXfrm rot="10800000">
        <a:off x="0" y="1578443"/>
        <a:ext cx="10927829" cy="1035240"/>
      </dsp:txXfrm>
    </dsp:sp>
    <dsp:sp modelId="{AB99C36E-FB4E-47BE-879A-D24BE33A0D8A}">
      <dsp:nvSpPr>
        <dsp:cNvPr id="0" name=""/>
        <dsp:cNvSpPr/>
      </dsp:nvSpPr>
      <dsp:spPr>
        <a:xfrm rot="10800000">
          <a:off x="0" y="741"/>
          <a:ext cx="10927829" cy="1593241"/>
        </a:xfrm>
        <a:prstGeom prst="upArrowCallou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GB" sz="1800" kern="1200"/>
            <a:t>Person-centred care is an important part of dementia care. The Care Quality Commission highlights the importance of treating individuals with dignity and respect.</a:t>
          </a:r>
          <a:endParaRPr lang="en-US" sz="1800" kern="1200"/>
        </a:p>
      </dsp:txBody>
      <dsp:txXfrm rot="10800000">
        <a:off x="0" y="741"/>
        <a:ext cx="10927829" cy="1035240"/>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CE8A0B9-DB67-4DFB-B0EC-504BE7A40533}">
      <dsp:nvSpPr>
        <dsp:cNvPr id="0" name=""/>
        <dsp:cNvSpPr/>
      </dsp:nvSpPr>
      <dsp:spPr>
        <a:xfrm>
          <a:off x="0" y="471"/>
          <a:ext cx="6364224" cy="648575"/>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F6D74C0-0735-4B71-AAB0-7087790EFC6F}">
      <dsp:nvSpPr>
        <dsp:cNvPr id="0" name=""/>
        <dsp:cNvSpPr/>
      </dsp:nvSpPr>
      <dsp:spPr>
        <a:xfrm>
          <a:off x="196194" y="146400"/>
          <a:ext cx="356716" cy="35671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728B75A-9590-40E0-8370-5C04087516FD}">
      <dsp:nvSpPr>
        <dsp:cNvPr id="0" name=""/>
        <dsp:cNvSpPr/>
      </dsp:nvSpPr>
      <dsp:spPr>
        <a:xfrm>
          <a:off x="749104" y="471"/>
          <a:ext cx="5615119" cy="6485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641" tIns="68641" rIns="68641" bIns="68641" numCol="1" spcCol="1270" anchor="ctr" anchorCtr="0">
          <a:noAutofit/>
        </a:bodyPr>
        <a:lstStyle/>
        <a:p>
          <a:pPr marL="0" lvl="0" indent="0" algn="l" defTabSz="622300">
            <a:lnSpc>
              <a:spcPct val="90000"/>
            </a:lnSpc>
            <a:spcBef>
              <a:spcPct val="0"/>
            </a:spcBef>
            <a:spcAft>
              <a:spcPct val="35000"/>
            </a:spcAft>
            <a:buNone/>
          </a:pPr>
          <a:r>
            <a:rPr lang="en-GB" sz="1400" b="1" u="sng" kern="1200"/>
            <a:t>Aim</a:t>
          </a:r>
          <a:endParaRPr lang="en-US" sz="1400" kern="1200"/>
        </a:p>
      </dsp:txBody>
      <dsp:txXfrm>
        <a:off x="749104" y="471"/>
        <a:ext cx="5615119" cy="648575"/>
      </dsp:txXfrm>
    </dsp:sp>
    <dsp:sp modelId="{38D052AC-AF29-4173-8625-698FA74ECA64}">
      <dsp:nvSpPr>
        <dsp:cNvPr id="0" name=""/>
        <dsp:cNvSpPr/>
      </dsp:nvSpPr>
      <dsp:spPr>
        <a:xfrm>
          <a:off x="0" y="811190"/>
          <a:ext cx="6364224" cy="648575"/>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7763AAD-7B23-4031-8117-C9ADCD821945}">
      <dsp:nvSpPr>
        <dsp:cNvPr id="0" name=""/>
        <dsp:cNvSpPr/>
      </dsp:nvSpPr>
      <dsp:spPr>
        <a:xfrm>
          <a:off x="196194" y="957119"/>
          <a:ext cx="356716" cy="35671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EBB3878-C582-46CA-8DA7-0C4B7A2F9B39}">
      <dsp:nvSpPr>
        <dsp:cNvPr id="0" name=""/>
        <dsp:cNvSpPr/>
      </dsp:nvSpPr>
      <dsp:spPr>
        <a:xfrm>
          <a:off x="749104" y="811190"/>
          <a:ext cx="5615119" cy="6485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641" tIns="68641" rIns="68641" bIns="68641" numCol="1" spcCol="1270" anchor="ctr" anchorCtr="0">
          <a:noAutofit/>
        </a:bodyPr>
        <a:lstStyle/>
        <a:p>
          <a:pPr marL="0" lvl="0" indent="0" algn="l" defTabSz="622300">
            <a:lnSpc>
              <a:spcPct val="90000"/>
            </a:lnSpc>
            <a:spcBef>
              <a:spcPct val="0"/>
            </a:spcBef>
            <a:spcAft>
              <a:spcPct val="35000"/>
            </a:spcAft>
            <a:buNone/>
          </a:pPr>
          <a:r>
            <a:rPr lang="en-GB" sz="1400" kern="1200"/>
            <a:t>To reflect on my role as a healthcare assistant in a care home setting and evaluate the challenges and skills involved in dementia care.</a:t>
          </a:r>
          <a:endParaRPr lang="en-US" sz="1400" kern="1200"/>
        </a:p>
      </dsp:txBody>
      <dsp:txXfrm>
        <a:off x="749104" y="811190"/>
        <a:ext cx="5615119" cy="648575"/>
      </dsp:txXfrm>
    </dsp:sp>
    <dsp:sp modelId="{143E02E0-0DA2-452C-9AAE-0E7AF428E165}">
      <dsp:nvSpPr>
        <dsp:cNvPr id="0" name=""/>
        <dsp:cNvSpPr/>
      </dsp:nvSpPr>
      <dsp:spPr>
        <a:xfrm>
          <a:off x="0" y="1621909"/>
          <a:ext cx="6364224" cy="648575"/>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9068EF2-DDAC-45A7-873E-CAF88A2E6E7A}">
      <dsp:nvSpPr>
        <dsp:cNvPr id="0" name=""/>
        <dsp:cNvSpPr/>
      </dsp:nvSpPr>
      <dsp:spPr>
        <a:xfrm>
          <a:off x="196194" y="1767838"/>
          <a:ext cx="356716" cy="35671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2BE7BC0-753F-4722-A73F-C87B980D6154}">
      <dsp:nvSpPr>
        <dsp:cNvPr id="0" name=""/>
        <dsp:cNvSpPr/>
      </dsp:nvSpPr>
      <dsp:spPr>
        <a:xfrm>
          <a:off x="749104" y="1621909"/>
          <a:ext cx="5615119" cy="6485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641" tIns="68641" rIns="68641" bIns="68641" numCol="1" spcCol="1270" anchor="ctr" anchorCtr="0">
          <a:noAutofit/>
        </a:bodyPr>
        <a:lstStyle/>
        <a:p>
          <a:pPr marL="0" lvl="0" indent="0" algn="l" defTabSz="622300">
            <a:lnSpc>
              <a:spcPct val="90000"/>
            </a:lnSpc>
            <a:spcBef>
              <a:spcPct val="0"/>
            </a:spcBef>
            <a:spcAft>
              <a:spcPct val="35000"/>
            </a:spcAft>
            <a:buNone/>
          </a:pPr>
          <a:r>
            <a:rPr lang="en-GB" sz="1400" b="1" u="sng" kern="1200"/>
            <a:t>Objectives</a:t>
          </a:r>
          <a:endParaRPr lang="en-US" sz="1400" kern="1200"/>
        </a:p>
      </dsp:txBody>
      <dsp:txXfrm>
        <a:off x="749104" y="1621909"/>
        <a:ext cx="5615119" cy="648575"/>
      </dsp:txXfrm>
    </dsp:sp>
    <dsp:sp modelId="{CC4A9DA2-4658-4B77-83B3-A1FC06D66ADD}">
      <dsp:nvSpPr>
        <dsp:cNvPr id="0" name=""/>
        <dsp:cNvSpPr/>
      </dsp:nvSpPr>
      <dsp:spPr>
        <a:xfrm>
          <a:off x="0" y="2432628"/>
          <a:ext cx="6364224" cy="648575"/>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7C213B1-8348-4DC0-981B-3A5B73D291BC}">
      <dsp:nvSpPr>
        <dsp:cNvPr id="0" name=""/>
        <dsp:cNvSpPr/>
      </dsp:nvSpPr>
      <dsp:spPr>
        <a:xfrm>
          <a:off x="196194" y="2578557"/>
          <a:ext cx="356716" cy="35671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85B072D-49FB-49B5-AB57-FA1834C19E0B}">
      <dsp:nvSpPr>
        <dsp:cNvPr id="0" name=""/>
        <dsp:cNvSpPr/>
      </dsp:nvSpPr>
      <dsp:spPr>
        <a:xfrm>
          <a:off x="749104" y="2432628"/>
          <a:ext cx="5615119" cy="6485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641" tIns="68641" rIns="68641" bIns="68641" numCol="1" spcCol="1270" anchor="ctr" anchorCtr="0">
          <a:noAutofit/>
        </a:bodyPr>
        <a:lstStyle/>
        <a:p>
          <a:pPr marL="0" lvl="0" indent="0" algn="l" defTabSz="622300">
            <a:lnSpc>
              <a:spcPct val="90000"/>
            </a:lnSpc>
            <a:spcBef>
              <a:spcPct val="0"/>
            </a:spcBef>
            <a:spcAft>
              <a:spcPct val="35000"/>
            </a:spcAft>
            <a:buNone/>
          </a:pPr>
          <a:r>
            <a:rPr lang="en-GB" sz="1400" kern="1200"/>
            <a:t>To describe my role and responsibilities </a:t>
          </a:r>
          <a:endParaRPr lang="en-US" sz="1400" kern="1200"/>
        </a:p>
      </dsp:txBody>
      <dsp:txXfrm>
        <a:off x="749104" y="2432628"/>
        <a:ext cx="5615119" cy="648575"/>
      </dsp:txXfrm>
    </dsp:sp>
    <dsp:sp modelId="{8542D598-A376-4964-8A84-BEB0C79FF77E}">
      <dsp:nvSpPr>
        <dsp:cNvPr id="0" name=""/>
        <dsp:cNvSpPr/>
      </dsp:nvSpPr>
      <dsp:spPr>
        <a:xfrm>
          <a:off x="0" y="3243347"/>
          <a:ext cx="6364224" cy="648575"/>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49CABFD-E8A1-48ED-A2CE-792047584472}">
      <dsp:nvSpPr>
        <dsp:cNvPr id="0" name=""/>
        <dsp:cNvSpPr/>
      </dsp:nvSpPr>
      <dsp:spPr>
        <a:xfrm>
          <a:off x="196194" y="3389276"/>
          <a:ext cx="356716" cy="356716"/>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66F08C6-FB11-41DD-860F-23461D39272A}">
      <dsp:nvSpPr>
        <dsp:cNvPr id="0" name=""/>
        <dsp:cNvSpPr/>
      </dsp:nvSpPr>
      <dsp:spPr>
        <a:xfrm>
          <a:off x="749104" y="3243347"/>
          <a:ext cx="5615119" cy="6485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641" tIns="68641" rIns="68641" bIns="68641" numCol="1" spcCol="1270" anchor="ctr" anchorCtr="0">
          <a:noAutofit/>
        </a:bodyPr>
        <a:lstStyle/>
        <a:p>
          <a:pPr marL="0" lvl="0" indent="0" algn="l" defTabSz="622300">
            <a:lnSpc>
              <a:spcPct val="90000"/>
            </a:lnSpc>
            <a:spcBef>
              <a:spcPct val="0"/>
            </a:spcBef>
            <a:spcAft>
              <a:spcPct val="35000"/>
            </a:spcAft>
            <a:buNone/>
          </a:pPr>
          <a:r>
            <a:rPr lang="en-GB" sz="1400" kern="1200"/>
            <a:t>To reflect on challenges experienced in practice </a:t>
          </a:r>
          <a:endParaRPr lang="en-US" sz="1400" kern="1200"/>
        </a:p>
      </dsp:txBody>
      <dsp:txXfrm>
        <a:off x="749104" y="3243347"/>
        <a:ext cx="5615119" cy="648575"/>
      </dsp:txXfrm>
    </dsp:sp>
    <dsp:sp modelId="{B03A84CD-663B-473E-9F1A-C863F9834E17}">
      <dsp:nvSpPr>
        <dsp:cNvPr id="0" name=""/>
        <dsp:cNvSpPr/>
      </dsp:nvSpPr>
      <dsp:spPr>
        <a:xfrm>
          <a:off x="0" y="4054066"/>
          <a:ext cx="6364224" cy="648575"/>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FED3E80-5985-4404-A7FF-F74BB2F57B2B}">
      <dsp:nvSpPr>
        <dsp:cNvPr id="0" name=""/>
        <dsp:cNvSpPr/>
      </dsp:nvSpPr>
      <dsp:spPr>
        <a:xfrm>
          <a:off x="196194" y="4199995"/>
          <a:ext cx="356716" cy="356716"/>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A1EAB3F-45A9-461E-8203-112C40532F3B}">
      <dsp:nvSpPr>
        <dsp:cNvPr id="0" name=""/>
        <dsp:cNvSpPr/>
      </dsp:nvSpPr>
      <dsp:spPr>
        <a:xfrm>
          <a:off x="749104" y="4054066"/>
          <a:ext cx="5615119" cy="6485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641" tIns="68641" rIns="68641" bIns="68641" numCol="1" spcCol="1270" anchor="ctr" anchorCtr="0">
          <a:noAutofit/>
        </a:bodyPr>
        <a:lstStyle/>
        <a:p>
          <a:pPr marL="0" lvl="0" indent="0" algn="l" defTabSz="622300">
            <a:lnSpc>
              <a:spcPct val="90000"/>
            </a:lnSpc>
            <a:spcBef>
              <a:spcPct val="0"/>
            </a:spcBef>
            <a:spcAft>
              <a:spcPct val="35000"/>
            </a:spcAft>
            <a:buNone/>
          </a:pPr>
          <a:r>
            <a:rPr lang="en-GB" sz="1400" kern="1200"/>
            <a:t>To evaluate the importance of training </a:t>
          </a:r>
          <a:endParaRPr lang="en-US" sz="1400" kern="1200"/>
        </a:p>
      </dsp:txBody>
      <dsp:txXfrm>
        <a:off x="749104" y="4054066"/>
        <a:ext cx="5615119" cy="648575"/>
      </dsp:txXfrm>
    </dsp:sp>
    <dsp:sp modelId="{04EC1FA4-DBC9-4902-9EC5-AE88ADC0AAF1}">
      <dsp:nvSpPr>
        <dsp:cNvPr id="0" name=""/>
        <dsp:cNvSpPr/>
      </dsp:nvSpPr>
      <dsp:spPr>
        <a:xfrm>
          <a:off x="0" y="4864785"/>
          <a:ext cx="6364224" cy="648575"/>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143496F-8FF1-47AC-B16D-EA99B473B712}">
      <dsp:nvSpPr>
        <dsp:cNvPr id="0" name=""/>
        <dsp:cNvSpPr/>
      </dsp:nvSpPr>
      <dsp:spPr>
        <a:xfrm>
          <a:off x="196194" y="5010715"/>
          <a:ext cx="356716" cy="356716"/>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4D530F2-EE05-4BD7-B792-F18813927BF1}">
      <dsp:nvSpPr>
        <dsp:cNvPr id="0" name=""/>
        <dsp:cNvSpPr/>
      </dsp:nvSpPr>
      <dsp:spPr>
        <a:xfrm>
          <a:off x="749104" y="4864785"/>
          <a:ext cx="5615119" cy="6485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641" tIns="68641" rIns="68641" bIns="68641" numCol="1" spcCol="1270" anchor="ctr" anchorCtr="0">
          <a:noAutofit/>
        </a:bodyPr>
        <a:lstStyle/>
        <a:p>
          <a:pPr marL="0" lvl="0" indent="0" algn="l" defTabSz="622300">
            <a:lnSpc>
              <a:spcPct val="90000"/>
            </a:lnSpc>
            <a:spcBef>
              <a:spcPct val="0"/>
            </a:spcBef>
            <a:spcAft>
              <a:spcPct val="35000"/>
            </a:spcAft>
            <a:buNone/>
          </a:pPr>
          <a:r>
            <a:rPr lang="en-GB" sz="1400" kern="1200"/>
            <a:t>To examine person-centred care in a care home setting</a:t>
          </a:r>
          <a:endParaRPr lang="en-US" sz="1400" kern="1200"/>
        </a:p>
      </dsp:txBody>
      <dsp:txXfrm>
        <a:off x="749104" y="4864785"/>
        <a:ext cx="5615119" cy="648575"/>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8DBF025-08EE-42EE-B5B4-846204CFD8D1}">
      <dsp:nvSpPr>
        <dsp:cNvPr id="0" name=""/>
        <dsp:cNvSpPr/>
      </dsp:nvSpPr>
      <dsp:spPr>
        <a:xfrm>
          <a:off x="282221" y="368029"/>
          <a:ext cx="1371985" cy="1371985"/>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EC09759-2A16-4CBF-B51E-EAA612174FEC}">
      <dsp:nvSpPr>
        <dsp:cNvPr id="0" name=""/>
        <dsp:cNvSpPr/>
      </dsp:nvSpPr>
      <dsp:spPr>
        <a:xfrm>
          <a:off x="570337" y="656145"/>
          <a:ext cx="795751" cy="79575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CD1F6CA-7592-4B8E-A69F-A461003AA060}">
      <dsp:nvSpPr>
        <dsp:cNvPr id="0" name=""/>
        <dsp:cNvSpPr/>
      </dsp:nvSpPr>
      <dsp:spPr>
        <a:xfrm>
          <a:off x="1948202" y="368029"/>
          <a:ext cx="3233964" cy="13719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11200">
            <a:lnSpc>
              <a:spcPct val="90000"/>
            </a:lnSpc>
            <a:spcBef>
              <a:spcPct val="0"/>
            </a:spcBef>
            <a:spcAft>
              <a:spcPct val="35000"/>
            </a:spcAft>
            <a:buNone/>
          </a:pPr>
          <a:r>
            <a:rPr lang="en-GB" sz="1600" b="1" kern="1200"/>
            <a:t>1. Description</a:t>
          </a:r>
          <a:endParaRPr lang="en-US" sz="1600" kern="1200"/>
        </a:p>
      </dsp:txBody>
      <dsp:txXfrm>
        <a:off x="1948202" y="368029"/>
        <a:ext cx="3233964" cy="1371985"/>
      </dsp:txXfrm>
    </dsp:sp>
    <dsp:sp modelId="{560BE273-1759-48E2-B466-0B42B8724BCC}">
      <dsp:nvSpPr>
        <dsp:cNvPr id="0" name=""/>
        <dsp:cNvSpPr/>
      </dsp:nvSpPr>
      <dsp:spPr>
        <a:xfrm>
          <a:off x="5745661" y="368029"/>
          <a:ext cx="1371985" cy="1371985"/>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B176448-85E9-46EC-8C5D-6D2884235C40}">
      <dsp:nvSpPr>
        <dsp:cNvPr id="0" name=""/>
        <dsp:cNvSpPr/>
      </dsp:nvSpPr>
      <dsp:spPr>
        <a:xfrm>
          <a:off x="6033778" y="656145"/>
          <a:ext cx="795751" cy="79575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157A1AA-F41F-4375-8045-ED3B4965EE0E}">
      <dsp:nvSpPr>
        <dsp:cNvPr id="0" name=""/>
        <dsp:cNvSpPr/>
      </dsp:nvSpPr>
      <dsp:spPr>
        <a:xfrm>
          <a:off x="7411643" y="368029"/>
          <a:ext cx="3233964" cy="13719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11200">
            <a:lnSpc>
              <a:spcPct val="90000"/>
            </a:lnSpc>
            <a:spcBef>
              <a:spcPct val="0"/>
            </a:spcBef>
            <a:spcAft>
              <a:spcPct val="35000"/>
            </a:spcAft>
            <a:buNone/>
          </a:pPr>
          <a:r>
            <a:rPr lang="en-GB" sz="1600" kern="1200"/>
            <a:t>During a morning shift, I was assisting a resident with personal care. The resident suddenly became agitated, raised their voice, and refused care.</a:t>
          </a:r>
          <a:endParaRPr lang="en-US" sz="1600" kern="1200"/>
        </a:p>
      </dsp:txBody>
      <dsp:txXfrm>
        <a:off x="7411643" y="368029"/>
        <a:ext cx="3233964" cy="1371985"/>
      </dsp:txXfrm>
    </dsp:sp>
    <dsp:sp modelId="{DBF35D5F-BBB8-409D-A1F2-E88928EE0F14}">
      <dsp:nvSpPr>
        <dsp:cNvPr id="0" name=""/>
        <dsp:cNvSpPr/>
      </dsp:nvSpPr>
      <dsp:spPr>
        <a:xfrm>
          <a:off x="282221" y="2452790"/>
          <a:ext cx="1371985" cy="1371985"/>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7157036-24E0-4687-93FA-5A08DC9DB706}">
      <dsp:nvSpPr>
        <dsp:cNvPr id="0" name=""/>
        <dsp:cNvSpPr/>
      </dsp:nvSpPr>
      <dsp:spPr>
        <a:xfrm>
          <a:off x="570337" y="2740907"/>
          <a:ext cx="795751" cy="79575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98E997F-5BC3-47FA-8C6A-A5CA23C1815D}">
      <dsp:nvSpPr>
        <dsp:cNvPr id="0" name=""/>
        <dsp:cNvSpPr/>
      </dsp:nvSpPr>
      <dsp:spPr>
        <a:xfrm>
          <a:off x="1948202" y="2452790"/>
          <a:ext cx="3233964" cy="13719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11200">
            <a:lnSpc>
              <a:spcPct val="90000"/>
            </a:lnSpc>
            <a:spcBef>
              <a:spcPct val="0"/>
            </a:spcBef>
            <a:spcAft>
              <a:spcPct val="35000"/>
            </a:spcAft>
            <a:buNone/>
          </a:pPr>
          <a:r>
            <a:rPr lang="en-GB" sz="1600" b="1" kern="1200"/>
            <a:t>2.Feelings</a:t>
          </a:r>
          <a:endParaRPr lang="en-US" sz="1600" kern="1200"/>
        </a:p>
      </dsp:txBody>
      <dsp:txXfrm>
        <a:off x="1948202" y="2452790"/>
        <a:ext cx="3233964" cy="1371985"/>
      </dsp:txXfrm>
    </dsp:sp>
    <dsp:sp modelId="{D510CAF5-0510-4780-9608-EE73367F8920}">
      <dsp:nvSpPr>
        <dsp:cNvPr id="0" name=""/>
        <dsp:cNvSpPr/>
      </dsp:nvSpPr>
      <dsp:spPr>
        <a:xfrm>
          <a:off x="5745661" y="2452790"/>
          <a:ext cx="1371985" cy="1371985"/>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4BC929C-9FD4-476A-9142-5DCDE7D3CDED}">
      <dsp:nvSpPr>
        <dsp:cNvPr id="0" name=""/>
        <dsp:cNvSpPr/>
      </dsp:nvSpPr>
      <dsp:spPr>
        <a:xfrm>
          <a:off x="6033778" y="2740907"/>
          <a:ext cx="795751" cy="79575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58BD9FF-042E-40B1-9749-D9DC3457953A}">
      <dsp:nvSpPr>
        <dsp:cNvPr id="0" name=""/>
        <dsp:cNvSpPr/>
      </dsp:nvSpPr>
      <dsp:spPr>
        <a:xfrm>
          <a:off x="7411643" y="2452790"/>
          <a:ext cx="3233964" cy="13719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11200">
            <a:lnSpc>
              <a:spcPct val="90000"/>
            </a:lnSpc>
            <a:spcBef>
              <a:spcPct val="0"/>
            </a:spcBef>
            <a:spcAft>
              <a:spcPct val="35000"/>
            </a:spcAft>
            <a:buNone/>
          </a:pPr>
          <a:r>
            <a:rPr lang="en-GB" sz="1600" kern="1200"/>
            <a:t>At the time, I felt unsure how to respond. I was concerned about completing the care while also respecting the resident’s dignity. I also felt slightly under pressure because it was a busy shift.</a:t>
          </a:r>
          <a:endParaRPr lang="en-US" sz="1600" kern="1200"/>
        </a:p>
      </dsp:txBody>
      <dsp:txXfrm>
        <a:off x="7411643" y="2452790"/>
        <a:ext cx="3233964" cy="1371985"/>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C3066B1-B211-4B52-A93B-9A93A322A9A3}">
      <dsp:nvSpPr>
        <dsp:cNvPr id="0" name=""/>
        <dsp:cNvSpPr/>
      </dsp:nvSpPr>
      <dsp:spPr>
        <a:xfrm>
          <a:off x="947201" y="779109"/>
          <a:ext cx="1451800" cy="14518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CD45A1A-1CFE-4AFE-B8ED-545C7B63D199}">
      <dsp:nvSpPr>
        <dsp:cNvPr id="0" name=""/>
        <dsp:cNvSpPr/>
      </dsp:nvSpPr>
      <dsp:spPr>
        <a:xfrm>
          <a:off x="59990" y="2626195"/>
          <a:ext cx="3226223" cy="787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kern="1200"/>
            <a:t>This study shows that working as an HCA in dementia care is both rewarding and challenging. My experience reflects research findings, particularly around communication difficulties and emotional demands.</a:t>
          </a:r>
          <a:endParaRPr lang="en-US" sz="1100" kern="1200"/>
        </a:p>
      </dsp:txBody>
      <dsp:txXfrm>
        <a:off x="59990" y="2626195"/>
        <a:ext cx="3226223" cy="787500"/>
      </dsp:txXfrm>
    </dsp:sp>
    <dsp:sp modelId="{1ACDB41C-0F1C-4E95-BFAC-23841CFF0E00}">
      <dsp:nvSpPr>
        <dsp:cNvPr id="0" name=""/>
        <dsp:cNvSpPr/>
      </dsp:nvSpPr>
      <dsp:spPr>
        <a:xfrm>
          <a:off x="4738014" y="779109"/>
          <a:ext cx="1451800" cy="14518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81C1AF1-7C78-458A-858E-6CF2E01E204C}">
      <dsp:nvSpPr>
        <dsp:cNvPr id="0" name=""/>
        <dsp:cNvSpPr/>
      </dsp:nvSpPr>
      <dsp:spPr>
        <a:xfrm>
          <a:off x="3850802" y="2626195"/>
          <a:ext cx="3226223" cy="787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kern="1200"/>
            <a:t>Although policies from the NHS and Care Quality Commission support high standards of care, there can be a gap between theory and practice due to time pressures and staffing levels.</a:t>
          </a:r>
          <a:endParaRPr lang="en-US" sz="1100" kern="1200"/>
        </a:p>
      </dsp:txBody>
      <dsp:txXfrm>
        <a:off x="3850802" y="2626195"/>
        <a:ext cx="3226223" cy="787500"/>
      </dsp:txXfrm>
    </dsp:sp>
    <dsp:sp modelId="{03E5ACB6-0CA5-40FF-BA45-DE4CE89AB1BB}">
      <dsp:nvSpPr>
        <dsp:cNvPr id="0" name=""/>
        <dsp:cNvSpPr/>
      </dsp:nvSpPr>
      <dsp:spPr>
        <a:xfrm>
          <a:off x="8528826" y="779109"/>
          <a:ext cx="1451800" cy="145180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1826258-5AB4-45CC-9184-1147479FA769}">
      <dsp:nvSpPr>
        <dsp:cNvPr id="0" name=""/>
        <dsp:cNvSpPr/>
      </dsp:nvSpPr>
      <dsp:spPr>
        <a:xfrm>
          <a:off x="7641615" y="2626195"/>
          <a:ext cx="3226223" cy="787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kern="1200"/>
            <a:t>Person-centred care remains essential, but it requires consistent effort and understanding from staff.</a:t>
          </a:r>
          <a:endParaRPr lang="en-US" sz="1100" kern="1200"/>
        </a:p>
      </dsp:txBody>
      <dsp:txXfrm>
        <a:off x="7641615" y="2626195"/>
        <a:ext cx="3226223" cy="787500"/>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680CBA0-F56C-4F2D-BB0E-55F4C819E833}">
      <dsp:nvSpPr>
        <dsp:cNvPr id="0" name=""/>
        <dsp:cNvSpPr/>
      </dsp:nvSpPr>
      <dsp:spPr>
        <a:xfrm>
          <a:off x="3364992" y="172"/>
          <a:ext cx="3785616" cy="521076"/>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34290" rIns="68580" bIns="34290" numCol="1" spcCol="1270" anchor="ctr" anchorCtr="0">
          <a:noAutofit/>
        </a:bodyPr>
        <a:lstStyle/>
        <a:p>
          <a:pPr marL="0" lvl="0" indent="0" algn="ctr" defTabSz="800100">
            <a:lnSpc>
              <a:spcPct val="90000"/>
            </a:lnSpc>
            <a:spcBef>
              <a:spcPct val="0"/>
            </a:spcBef>
            <a:spcAft>
              <a:spcPct val="35000"/>
            </a:spcAft>
            <a:buNone/>
          </a:pPr>
          <a:r>
            <a:rPr lang="en-GB" sz="1800" b="1" kern="1200"/>
            <a:t>1. Strengths</a:t>
          </a:r>
          <a:endParaRPr lang="en-US" sz="1800" kern="1200"/>
        </a:p>
      </dsp:txBody>
      <dsp:txXfrm>
        <a:off x="3390429" y="25609"/>
        <a:ext cx="3734742" cy="470202"/>
      </dsp:txXfrm>
    </dsp:sp>
    <dsp:sp modelId="{C0726C30-C0B2-4AD6-B916-B19AC15129EA}">
      <dsp:nvSpPr>
        <dsp:cNvPr id="0" name=""/>
        <dsp:cNvSpPr/>
      </dsp:nvSpPr>
      <dsp:spPr>
        <a:xfrm>
          <a:off x="3364992" y="547303"/>
          <a:ext cx="3785616" cy="521076"/>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34290" rIns="68580" bIns="34290" numCol="1" spcCol="1270" anchor="ctr" anchorCtr="0">
          <a:noAutofit/>
        </a:bodyPr>
        <a:lstStyle/>
        <a:p>
          <a:pPr marL="0" lvl="0" indent="0" algn="ctr" defTabSz="800100">
            <a:lnSpc>
              <a:spcPct val="90000"/>
            </a:lnSpc>
            <a:spcBef>
              <a:spcPct val="0"/>
            </a:spcBef>
            <a:spcAft>
              <a:spcPct val="35000"/>
            </a:spcAft>
            <a:buNone/>
          </a:pPr>
          <a:r>
            <a:rPr lang="en-GB" sz="1800" kern="1200"/>
            <a:t>Based on real care home experience </a:t>
          </a:r>
          <a:endParaRPr lang="en-US" sz="1800" kern="1200"/>
        </a:p>
      </dsp:txBody>
      <dsp:txXfrm>
        <a:off x="3390429" y="572740"/>
        <a:ext cx="3734742" cy="470202"/>
      </dsp:txXfrm>
    </dsp:sp>
    <dsp:sp modelId="{01061E2C-4845-41B9-AC98-796EB0DED10A}">
      <dsp:nvSpPr>
        <dsp:cNvPr id="0" name=""/>
        <dsp:cNvSpPr/>
      </dsp:nvSpPr>
      <dsp:spPr>
        <a:xfrm>
          <a:off x="3364992" y="1094434"/>
          <a:ext cx="3785616" cy="521076"/>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34290" rIns="68580" bIns="34290" numCol="1" spcCol="1270" anchor="ctr" anchorCtr="0">
          <a:noAutofit/>
        </a:bodyPr>
        <a:lstStyle/>
        <a:p>
          <a:pPr marL="0" lvl="0" indent="0" algn="ctr" defTabSz="800100">
            <a:lnSpc>
              <a:spcPct val="90000"/>
            </a:lnSpc>
            <a:spcBef>
              <a:spcPct val="0"/>
            </a:spcBef>
            <a:spcAft>
              <a:spcPct val="35000"/>
            </a:spcAft>
            <a:buNone/>
          </a:pPr>
          <a:r>
            <a:rPr lang="en-GB" sz="1800" kern="1200"/>
            <a:t>Links theory with practice </a:t>
          </a:r>
          <a:endParaRPr lang="en-US" sz="1800" kern="1200"/>
        </a:p>
      </dsp:txBody>
      <dsp:txXfrm>
        <a:off x="3390429" y="1119871"/>
        <a:ext cx="3734742" cy="470202"/>
      </dsp:txXfrm>
    </dsp:sp>
    <dsp:sp modelId="{5712B5A5-ABB6-433A-9CE6-99AC19BDCC80}">
      <dsp:nvSpPr>
        <dsp:cNvPr id="0" name=""/>
        <dsp:cNvSpPr/>
      </dsp:nvSpPr>
      <dsp:spPr>
        <a:xfrm>
          <a:off x="3364992" y="1641565"/>
          <a:ext cx="3785616" cy="521076"/>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34290" rIns="68580" bIns="34290" numCol="1" spcCol="1270" anchor="ctr" anchorCtr="0">
          <a:noAutofit/>
        </a:bodyPr>
        <a:lstStyle/>
        <a:p>
          <a:pPr marL="0" lvl="0" indent="0" algn="ctr" defTabSz="800100">
            <a:lnSpc>
              <a:spcPct val="90000"/>
            </a:lnSpc>
            <a:spcBef>
              <a:spcPct val="0"/>
            </a:spcBef>
            <a:spcAft>
              <a:spcPct val="35000"/>
            </a:spcAft>
            <a:buNone/>
          </a:pPr>
          <a:r>
            <a:rPr lang="en-GB" sz="1800" kern="1200"/>
            <a:t>Uses reflective model </a:t>
          </a:r>
          <a:endParaRPr lang="en-US" sz="1800" kern="1200"/>
        </a:p>
      </dsp:txBody>
      <dsp:txXfrm>
        <a:off x="3390429" y="1667002"/>
        <a:ext cx="3734742" cy="470202"/>
      </dsp:txXfrm>
    </dsp:sp>
    <dsp:sp modelId="{08CBFA9F-3472-4CD4-A24B-769FC828579C}">
      <dsp:nvSpPr>
        <dsp:cNvPr id="0" name=""/>
        <dsp:cNvSpPr/>
      </dsp:nvSpPr>
      <dsp:spPr>
        <a:xfrm>
          <a:off x="3364992" y="2188695"/>
          <a:ext cx="3785616" cy="521076"/>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34290" rIns="68580" bIns="34290" numCol="1" spcCol="1270" anchor="ctr" anchorCtr="0">
          <a:noAutofit/>
        </a:bodyPr>
        <a:lstStyle/>
        <a:p>
          <a:pPr marL="0" lvl="0" indent="0" algn="ctr" defTabSz="800100">
            <a:lnSpc>
              <a:spcPct val="90000"/>
            </a:lnSpc>
            <a:spcBef>
              <a:spcPct val="0"/>
            </a:spcBef>
            <a:spcAft>
              <a:spcPct val="35000"/>
            </a:spcAft>
            <a:buNone/>
          </a:pPr>
          <a:r>
            <a:rPr lang="en-GB" sz="1800" b="1" kern="1200"/>
            <a:t>2. Limitations</a:t>
          </a:r>
          <a:endParaRPr lang="en-US" sz="1800" kern="1200"/>
        </a:p>
      </dsp:txBody>
      <dsp:txXfrm>
        <a:off x="3390429" y="2214132"/>
        <a:ext cx="3734742" cy="470202"/>
      </dsp:txXfrm>
    </dsp:sp>
    <dsp:sp modelId="{1D687D1E-67CF-467B-8840-856646BCA772}">
      <dsp:nvSpPr>
        <dsp:cNvPr id="0" name=""/>
        <dsp:cNvSpPr/>
      </dsp:nvSpPr>
      <dsp:spPr>
        <a:xfrm>
          <a:off x="3364992" y="2735826"/>
          <a:ext cx="3785616" cy="521076"/>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34290" rIns="68580" bIns="34290" numCol="1" spcCol="1270" anchor="ctr" anchorCtr="0">
          <a:noAutofit/>
        </a:bodyPr>
        <a:lstStyle/>
        <a:p>
          <a:pPr marL="0" lvl="0" indent="0" algn="ctr" defTabSz="800100">
            <a:lnSpc>
              <a:spcPct val="90000"/>
            </a:lnSpc>
            <a:spcBef>
              <a:spcPct val="0"/>
            </a:spcBef>
            <a:spcAft>
              <a:spcPct val="35000"/>
            </a:spcAft>
            <a:buNone/>
          </a:pPr>
          <a:r>
            <a:rPr lang="en-GB" sz="1800" kern="1200"/>
            <a:t>Based on personal experience only </a:t>
          </a:r>
          <a:endParaRPr lang="en-US" sz="1800" kern="1200"/>
        </a:p>
      </dsp:txBody>
      <dsp:txXfrm>
        <a:off x="3390429" y="2761263"/>
        <a:ext cx="3734742" cy="470202"/>
      </dsp:txXfrm>
    </dsp:sp>
    <dsp:sp modelId="{39E3B8AA-AA32-40CB-B567-D3E400335D12}">
      <dsp:nvSpPr>
        <dsp:cNvPr id="0" name=""/>
        <dsp:cNvSpPr/>
      </dsp:nvSpPr>
      <dsp:spPr>
        <a:xfrm>
          <a:off x="3364992" y="3282957"/>
          <a:ext cx="3785616" cy="521076"/>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34290" rIns="68580" bIns="34290" numCol="1" spcCol="1270" anchor="ctr" anchorCtr="0">
          <a:noAutofit/>
        </a:bodyPr>
        <a:lstStyle/>
        <a:p>
          <a:pPr marL="0" lvl="0" indent="0" algn="ctr" defTabSz="800100">
            <a:lnSpc>
              <a:spcPct val="90000"/>
            </a:lnSpc>
            <a:spcBef>
              <a:spcPct val="0"/>
            </a:spcBef>
            <a:spcAft>
              <a:spcPct val="35000"/>
            </a:spcAft>
            <a:buNone/>
          </a:pPr>
          <a:r>
            <a:rPr lang="en-GB" sz="1800" kern="1200"/>
            <a:t>May not represent all care settings </a:t>
          </a:r>
          <a:endParaRPr lang="en-US" sz="1800" kern="1200"/>
        </a:p>
      </dsp:txBody>
      <dsp:txXfrm>
        <a:off x="3390429" y="3308394"/>
        <a:ext cx="3734742" cy="470202"/>
      </dsp:txXfrm>
    </dsp:sp>
    <dsp:sp modelId="{C9731163-CDB9-4434-918D-DE84E4469FD1}">
      <dsp:nvSpPr>
        <dsp:cNvPr id="0" name=""/>
        <dsp:cNvSpPr/>
      </dsp:nvSpPr>
      <dsp:spPr>
        <a:xfrm>
          <a:off x="3364992" y="3830088"/>
          <a:ext cx="3785616" cy="521076"/>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34290" rIns="68580" bIns="34290" numCol="1" spcCol="1270" anchor="ctr" anchorCtr="0">
          <a:noAutofit/>
        </a:bodyPr>
        <a:lstStyle/>
        <a:p>
          <a:pPr marL="0" lvl="0" indent="0" algn="ctr" defTabSz="800100">
            <a:lnSpc>
              <a:spcPct val="90000"/>
            </a:lnSpc>
            <a:spcBef>
              <a:spcPct val="0"/>
            </a:spcBef>
            <a:spcAft>
              <a:spcPct val="35000"/>
            </a:spcAft>
            <a:buNone/>
          </a:pPr>
          <a:r>
            <a:rPr lang="en-GB" sz="1800" kern="1200"/>
            <a:t>Some bias in reflection</a:t>
          </a:r>
          <a:endParaRPr lang="en-US" sz="1800" kern="1200"/>
        </a:p>
      </dsp:txBody>
      <dsp:txXfrm>
        <a:off x="3390429" y="3855525"/>
        <a:ext cx="3734742" cy="470202"/>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FA6B828-3012-49E7-80DB-476090AEAC62}">
      <dsp:nvSpPr>
        <dsp:cNvPr id="0" name=""/>
        <dsp:cNvSpPr/>
      </dsp:nvSpPr>
      <dsp:spPr>
        <a:xfrm>
          <a:off x="1333" y="0"/>
          <a:ext cx="5202457" cy="4192805"/>
        </a:xfrm>
        <a:prstGeom prst="rect">
          <a:avLst/>
        </a:prstGeom>
        <a:solidFill>
          <a:schemeClr val="accent5">
            <a:tint val="40000"/>
            <a:alpha val="90000"/>
            <a:hueOff val="0"/>
            <a:satOff val="0"/>
            <a:lumOff val="0"/>
            <a:alphaOff val="0"/>
          </a:schemeClr>
        </a:solidFill>
        <a:ln w="1905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05604" tIns="330200" rIns="405604" bIns="330200" numCol="1" spcCol="1270" anchor="t" anchorCtr="0">
          <a:noAutofit/>
        </a:bodyPr>
        <a:lstStyle/>
        <a:p>
          <a:pPr marL="0" lvl="0" indent="0" algn="l" defTabSz="800100">
            <a:lnSpc>
              <a:spcPct val="90000"/>
            </a:lnSpc>
            <a:spcBef>
              <a:spcPct val="0"/>
            </a:spcBef>
            <a:spcAft>
              <a:spcPct val="35000"/>
            </a:spcAft>
            <a:buNone/>
          </a:pPr>
          <a:r>
            <a:rPr lang="en-GB" sz="1800" kern="1200"/>
            <a:t>In conclusion, my role as a healthcare assistant in a care home involves more than completing daily tasks. It requires understanding, patience, and the ability to respond to each resident as an individual.</a:t>
          </a:r>
          <a:endParaRPr lang="en-US" sz="1800" kern="1200"/>
        </a:p>
      </dsp:txBody>
      <dsp:txXfrm>
        <a:off x="1333" y="1593265"/>
        <a:ext cx="5202457" cy="2515683"/>
      </dsp:txXfrm>
    </dsp:sp>
    <dsp:sp modelId="{0D22A8FA-109E-4106-A4E1-32556E07B6A7}">
      <dsp:nvSpPr>
        <dsp:cNvPr id="0" name=""/>
        <dsp:cNvSpPr/>
      </dsp:nvSpPr>
      <dsp:spPr>
        <a:xfrm>
          <a:off x="1973642" y="419280"/>
          <a:ext cx="1257841" cy="1257841"/>
        </a:xfrm>
        <a:prstGeom prst="ellipse">
          <a:avLst/>
        </a:prstGeom>
        <a:solidFill>
          <a:schemeClr val="accent5">
            <a:hueOff val="0"/>
            <a:satOff val="0"/>
            <a:lumOff val="0"/>
            <a:alphaOff val="0"/>
          </a:schemeClr>
        </a:solidFill>
        <a:ln w="1905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8066" tIns="12700" rIns="98066" bIns="12700" numCol="1" spcCol="1270" anchor="ctr" anchorCtr="0">
          <a:noAutofit/>
        </a:bodyPr>
        <a:lstStyle/>
        <a:p>
          <a:pPr marL="0" lvl="0" indent="0" algn="ctr" defTabSz="2133600">
            <a:lnSpc>
              <a:spcPct val="90000"/>
            </a:lnSpc>
            <a:spcBef>
              <a:spcPct val="0"/>
            </a:spcBef>
            <a:spcAft>
              <a:spcPct val="35000"/>
            </a:spcAft>
            <a:buNone/>
          </a:pPr>
          <a:r>
            <a:rPr lang="en-US" sz="4800" kern="1200"/>
            <a:t>1</a:t>
          </a:r>
        </a:p>
      </dsp:txBody>
      <dsp:txXfrm>
        <a:off x="2157849" y="603487"/>
        <a:ext cx="889427" cy="889427"/>
      </dsp:txXfrm>
    </dsp:sp>
    <dsp:sp modelId="{847F44B3-00F0-4638-A530-F7F5288E1C4E}">
      <dsp:nvSpPr>
        <dsp:cNvPr id="0" name=""/>
        <dsp:cNvSpPr/>
      </dsp:nvSpPr>
      <dsp:spPr>
        <a:xfrm>
          <a:off x="1333" y="4192733"/>
          <a:ext cx="5202457" cy="72"/>
        </a:xfrm>
        <a:prstGeom prst="rect">
          <a:avLst/>
        </a:prstGeom>
        <a:solidFill>
          <a:schemeClr val="accent5">
            <a:hueOff val="-4050717"/>
            <a:satOff val="-275"/>
            <a:lumOff val="654"/>
            <a:alphaOff val="0"/>
          </a:schemeClr>
        </a:solidFill>
        <a:ln w="19050" cap="flat" cmpd="sng" algn="ctr">
          <a:solidFill>
            <a:schemeClr val="accent5">
              <a:hueOff val="-4050717"/>
              <a:satOff val="-275"/>
              <a:lumOff val="65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F3E5852-83ED-48F3-AB45-F62FA9328029}">
      <dsp:nvSpPr>
        <dsp:cNvPr id="0" name=""/>
        <dsp:cNvSpPr/>
      </dsp:nvSpPr>
      <dsp:spPr>
        <a:xfrm>
          <a:off x="5724037" y="0"/>
          <a:ext cx="5202457" cy="4192805"/>
        </a:xfrm>
        <a:prstGeom prst="rect">
          <a:avLst/>
        </a:prstGeom>
        <a:solidFill>
          <a:schemeClr val="accent5">
            <a:tint val="40000"/>
            <a:alpha val="90000"/>
            <a:hueOff val="-11944666"/>
            <a:satOff val="2667"/>
            <a:lumOff val="401"/>
            <a:alphaOff val="0"/>
          </a:schemeClr>
        </a:solidFill>
        <a:ln w="19050" cap="flat" cmpd="sng" algn="ctr">
          <a:solidFill>
            <a:schemeClr val="accent5">
              <a:tint val="40000"/>
              <a:alpha val="90000"/>
              <a:hueOff val="-11944666"/>
              <a:satOff val="2667"/>
              <a:lumOff val="401"/>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05604" tIns="330200" rIns="405604" bIns="330200" numCol="1" spcCol="1270" anchor="t" anchorCtr="0">
          <a:noAutofit/>
        </a:bodyPr>
        <a:lstStyle/>
        <a:p>
          <a:pPr marL="0" lvl="0" indent="0" algn="l" defTabSz="800100">
            <a:lnSpc>
              <a:spcPct val="90000"/>
            </a:lnSpc>
            <a:spcBef>
              <a:spcPct val="0"/>
            </a:spcBef>
            <a:spcAft>
              <a:spcPct val="35000"/>
            </a:spcAft>
            <a:buNone/>
          </a:pPr>
          <a:r>
            <a:rPr lang="en-GB" sz="1800" kern="1200"/>
            <a:t>This study has helped me reflect on my practice and recognise areas for improvement, particularly in communication and managing challenging situations. Ongoing training and support are important to improve both staff confidence and quality of care.</a:t>
          </a:r>
          <a:endParaRPr lang="en-US" sz="1800" kern="1200"/>
        </a:p>
      </dsp:txBody>
      <dsp:txXfrm>
        <a:off x="5724037" y="1593265"/>
        <a:ext cx="5202457" cy="2515683"/>
      </dsp:txXfrm>
    </dsp:sp>
    <dsp:sp modelId="{03F6B31C-99E9-4624-93A1-D1245980917D}">
      <dsp:nvSpPr>
        <dsp:cNvPr id="0" name=""/>
        <dsp:cNvSpPr/>
      </dsp:nvSpPr>
      <dsp:spPr>
        <a:xfrm>
          <a:off x="7696345" y="419280"/>
          <a:ext cx="1257841" cy="1257841"/>
        </a:xfrm>
        <a:prstGeom prst="ellipse">
          <a:avLst/>
        </a:prstGeom>
        <a:solidFill>
          <a:schemeClr val="accent5">
            <a:hueOff val="-8101434"/>
            <a:satOff val="-551"/>
            <a:lumOff val="1307"/>
            <a:alphaOff val="0"/>
          </a:schemeClr>
        </a:solidFill>
        <a:ln w="19050" cap="flat" cmpd="sng" algn="ctr">
          <a:solidFill>
            <a:schemeClr val="accent5">
              <a:hueOff val="-8101434"/>
              <a:satOff val="-551"/>
              <a:lumOff val="130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8066" tIns="12700" rIns="98066" bIns="12700" numCol="1" spcCol="1270" anchor="ctr" anchorCtr="0">
          <a:noAutofit/>
        </a:bodyPr>
        <a:lstStyle/>
        <a:p>
          <a:pPr marL="0" lvl="0" indent="0" algn="ctr" defTabSz="2133600">
            <a:lnSpc>
              <a:spcPct val="90000"/>
            </a:lnSpc>
            <a:spcBef>
              <a:spcPct val="0"/>
            </a:spcBef>
            <a:spcAft>
              <a:spcPct val="35000"/>
            </a:spcAft>
            <a:buNone/>
          </a:pPr>
          <a:r>
            <a:rPr lang="en-US" sz="4800" kern="1200"/>
            <a:t>2</a:t>
          </a:r>
        </a:p>
      </dsp:txBody>
      <dsp:txXfrm>
        <a:off x="7880552" y="603487"/>
        <a:ext cx="889427" cy="889427"/>
      </dsp:txXfrm>
    </dsp:sp>
    <dsp:sp modelId="{0604CE86-AF02-46EC-8A98-69C1B7AFA99D}">
      <dsp:nvSpPr>
        <dsp:cNvPr id="0" name=""/>
        <dsp:cNvSpPr/>
      </dsp:nvSpPr>
      <dsp:spPr>
        <a:xfrm>
          <a:off x="5724037" y="4192733"/>
          <a:ext cx="5202457" cy="72"/>
        </a:xfrm>
        <a:prstGeom prst="rect">
          <a:avLst/>
        </a:prstGeom>
        <a:solidFill>
          <a:schemeClr val="accent5">
            <a:hueOff val="-12152150"/>
            <a:satOff val="-826"/>
            <a:lumOff val="1961"/>
            <a:alphaOff val="0"/>
          </a:schemeClr>
        </a:solidFill>
        <a:ln w="19050" cap="flat" cmpd="sng" algn="ctr">
          <a:solidFill>
            <a:schemeClr val="accent5">
              <a:hueOff val="-12152150"/>
              <a:satOff val="-826"/>
              <a:lumOff val="196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436BEA1-64FC-4D3E-9860-AA83A91CE17A}">
      <dsp:nvSpPr>
        <dsp:cNvPr id="0" name=""/>
        <dsp:cNvSpPr/>
      </dsp:nvSpPr>
      <dsp:spPr>
        <a:xfrm>
          <a:off x="0" y="478"/>
          <a:ext cx="5324475" cy="0"/>
        </a:xfrm>
        <a:prstGeom prst="line">
          <a:avLst/>
        </a:prstGeom>
        <a:solidFill>
          <a:schemeClr val="accent3">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E6BFD53F-DF8A-4542-B350-CBFA8A45372A}">
      <dsp:nvSpPr>
        <dsp:cNvPr id="0" name=""/>
        <dsp:cNvSpPr/>
      </dsp:nvSpPr>
      <dsp:spPr>
        <a:xfrm>
          <a:off x="0" y="478"/>
          <a:ext cx="5324475" cy="5597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kern="1200"/>
            <a:t>Dawson, A. et al. (2015) </a:t>
          </a:r>
          <a:r>
            <a:rPr lang="en-GB" sz="1500" i="1" kern="1200"/>
            <a:t>Evidence of what works in dementia care</a:t>
          </a:r>
          <a:r>
            <a:rPr lang="en-GB" sz="1500" kern="1200"/>
            <a:t>. BMC Geriatrics.</a:t>
          </a:r>
          <a:endParaRPr lang="en-US" sz="1500" kern="1200"/>
        </a:p>
      </dsp:txBody>
      <dsp:txXfrm>
        <a:off x="0" y="478"/>
        <a:ext cx="5324475" cy="559797"/>
      </dsp:txXfrm>
    </dsp:sp>
    <dsp:sp modelId="{4F549F9B-2B02-4937-9267-CAF986839F4A}">
      <dsp:nvSpPr>
        <dsp:cNvPr id="0" name=""/>
        <dsp:cNvSpPr/>
      </dsp:nvSpPr>
      <dsp:spPr>
        <a:xfrm>
          <a:off x="0" y="560275"/>
          <a:ext cx="5324475" cy="0"/>
        </a:xfrm>
        <a:prstGeom prst="line">
          <a:avLst/>
        </a:prstGeom>
        <a:solidFill>
          <a:schemeClr val="accent3">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BDDEDBC8-3BA6-4A45-A7FC-1CD07B95C080}">
      <dsp:nvSpPr>
        <dsp:cNvPr id="0" name=""/>
        <dsp:cNvSpPr/>
      </dsp:nvSpPr>
      <dsp:spPr>
        <a:xfrm>
          <a:off x="0" y="560275"/>
          <a:ext cx="5324475" cy="5597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kern="1200"/>
            <a:t>Hall, A.J. et al. (2024) </a:t>
          </a:r>
          <a:r>
            <a:rPr lang="en-GB" sz="1500" i="1" kern="1200"/>
            <a:t>Support workers’ knowledge and skills relating to dementia</a:t>
          </a:r>
          <a:r>
            <a:rPr lang="en-GB" sz="1500" kern="1200"/>
            <a:t>. NIHR Open Research.</a:t>
          </a:r>
          <a:endParaRPr lang="en-US" sz="1500" kern="1200"/>
        </a:p>
      </dsp:txBody>
      <dsp:txXfrm>
        <a:off x="0" y="560275"/>
        <a:ext cx="5324475" cy="559797"/>
      </dsp:txXfrm>
    </dsp:sp>
    <dsp:sp modelId="{73AF7900-744E-41CB-912A-4AC123167842}">
      <dsp:nvSpPr>
        <dsp:cNvPr id="0" name=""/>
        <dsp:cNvSpPr/>
      </dsp:nvSpPr>
      <dsp:spPr>
        <a:xfrm>
          <a:off x="0" y="1120073"/>
          <a:ext cx="5324475" cy="0"/>
        </a:xfrm>
        <a:prstGeom prst="line">
          <a:avLst/>
        </a:prstGeom>
        <a:solidFill>
          <a:schemeClr val="accent3">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68CAF69C-63F9-41F5-8234-29EE1C04A631}">
      <dsp:nvSpPr>
        <dsp:cNvPr id="0" name=""/>
        <dsp:cNvSpPr/>
      </dsp:nvSpPr>
      <dsp:spPr>
        <a:xfrm>
          <a:off x="0" y="1120073"/>
          <a:ext cx="5324475" cy="5597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kern="1200"/>
            <a:t>Jansen, B.D.W. et al. (2017) </a:t>
          </a:r>
          <a:r>
            <a:rPr lang="en-GB" sz="1500" i="1" kern="1200"/>
            <a:t>Pain assessment in dementia care</a:t>
          </a:r>
          <a:r>
            <a:rPr lang="en-GB" sz="1500" kern="1200"/>
            <a:t>. BMC Palliative Care.</a:t>
          </a:r>
          <a:endParaRPr lang="en-US" sz="1500" kern="1200"/>
        </a:p>
      </dsp:txBody>
      <dsp:txXfrm>
        <a:off x="0" y="1120073"/>
        <a:ext cx="5324475" cy="559797"/>
      </dsp:txXfrm>
    </dsp:sp>
    <dsp:sp modelId="{A00B3E05-DA98-4FAC-AB98-092E9D031C06}">
      <dsp:nvSpPr>
        <dsp:cNvPr id="0" name=""/>
        <dsp:cNvSpPr/>
      </dsp:nvSpPr>
      <dsp:spPr>
        <a:xfrm>
          <a:off x="0" y="1679870"/>
          <a:ext cx="5324475" cy="0"/>
        </a:xfrm>
        <a:prstGeom prst="line">
          <a:avLst/>
        </a:prstGeom>
        <a:solidFill>
          <a:schemeClr val="accent3">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A6ABB8D1-C052-448B-993F-A6E5D0DDC040}">
      <dsp:nvSpPr>
        <dsp:cNvPr id="0" name=""/>
        <dsp:cNvSpPr/>
      </dsp:nvSpPr>
      <dsp:spPr>
        <a:xfrm>
          <a:off x="0" y="1679870"/>
          <a:ext cx="5324475" cy="5597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kern="1200"/>
            <a:t>National Institute for Health and Care Excellence (2018) </a:t>
          </a:r>
          <a:r>
            <a:rPr lang="en-GB" sz="1500" i="1" kern="1200"/>
            <a:t>Dementia: assessment, management and support (NG97)</a:t>
          </a:r>
          <a:r>
            <a:rPr lang="en-GB" sz="1500" kern="1200"/>
            <a:t>.</a:t>
          </a:r>
          <a:endParaRPr lang="en-US" sz="1500" kern="1200"/>
        </a:p>
      </dsp:txBody>
      <dsp:txXfrm>
        <a:off x="0" y="1679870"/>
        <a:ext cx="5324475" cy="559797"/>
      </dsp:txXfrm>
    </dsp:sp>
    <dsp:sp modelId="{67CF0D93-1E79-48A5-9BA6-C74B1489AF51}">
      <dsp:nvSpPr>
        <dsp:cNvPr id="0" name=""/>
        <dsp:cNvSpPr/>
      </dsp:nvSpPr>
      <dsp:spPr>
        <a:xfrm>
          <a:off x="0" y="2239667"/>
          <a:ext cx="5324475" cy="0"/>
        </a:xfrm>
        <a:prstGeom prst="line">
          <a:avLst/>
        </a:prstGeom>
        <a:solidFill>
          <a:schemeClr val="accent3">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5079D8FA-9932-4C2C-BD2A-27C6505F9925}">
      <dsp:nvSpPr>
        <dsp:cNvPr id="0" name=""/>
        <dsp:cNvSpPr/>
      </dsp:nvSpPr>
      <dsp:spPr>
        <a:xfrm>
          <a:off x="0" y="2239667"/>
          <a:ext cx="5324475" cy="5597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kern="1200"/>
            <a:t>NHS (2023) </a:t>
          </a:r>
          <a:r>
            <a:rPr lang="en-GB" sz="1500" i="1" kern="1200"/>
            <a:t>The NHS Long Term Plan</a:t>
          </a:r>
          <a:r>
            <a:rPr lang="en-GB" sz="1500" kern="1200"/>
            <a:t>.</a:t>
          </a:r>
          <a:endParaRPr lang="en-US" sz="1500" kern="1200"/>
        </a:p>
      </dsp:txBody>
      <dsp:txXfrm>
        <a:off x="0" y="2239667"/>
        <a:ext cx="5324475" cy="559797"/>
      </dsp:txXfrm>
    </dsp:sp>
    <dsp:sp modelId="{CA1D8698-E037-4625-99FC-0CCFFD7587A7}">
      <dsp:nvSpPr>
        <dsp:cNvPr id="0" name=""/>
        <dsp:cNvSpPr/>
      </dsp:nvSpPr>
      <dsp:spPr>
        <a:xfrm>
          <a:off x="0" y="2799464"/>
          <a:ext cx="5324475" cy="0"/>
        </a:xfrm>
        <a:prstGeom prst="line">
          <a:avLst/>
        </a:prstGeom>
        <a:solidFill>
          <a:schemeClr val="accent3">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98C193E0-E791-4196-BD7A-16A1A5D74055}">
      <dsp:nvSpPr>
        <dsp:cNvPr id="0" name=""/>
        <dsp:cNvSpPr/>
      </dsp:nvSpPr>
      <dsp:spPr>
        <a:xfrm>
          <a:off x="0" y="2799464"/>
          <a:ext cx="5324475" cy="5597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kern="1200"/>
            <a:t>Care Quality Commission (2023) </a:t>
          </a:r>
          <a:r>
            <a:rPr lang="en-GB" sz="1500" i="1" kern="1200"/>
            <a:t>Fundamental standards</a:t>
          </a:r>
          <a:r>
            <a:rPr lang="en-GB" sz="1500" kern="1200"/>
            <a:t>.</a:t>
          </a:r>
          <a:endParaRPr lang="en-US" sz="1500" kern="1200"/>
        </a:p>
      </dsp:txBody>
      <dsp:txXfrm>
        <a:off x="0" y="2799464"/>
        <a:ext cx="5324475" cy="559797"/>
      </dsp:txXfrm>
    </dsp:sp>
    <dsp:sp modelId="{3A33EF33-D73F-4119-A10B-1461A3F43047}">
      <dsp:nvSpPr>
        <dsp:cNvPr id="0" name=""/>
        <dsp:cNvSpPr/>
      </dsp:nvSpPr>
      <dsp:spPr>
        <a:xfrm>
          <a:off x="0" y="3359262"/>
          <a:ext cx="5324475" cy="0"/>
        </a:xfrm>
        <a:prstGeom prst="line">
          <a:avLst/>
        </a:prstGeom>
        <a:solidFill>
          <a:schemeClr val="accent3">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A0674A9E-3CAC-4930-A0BC-8943385D8696}">
      <dsp:nvSpPr>
        <dsp:cNvPr id="0" name=""/>
        <dsp:cNvSpPr/>
      </dsp:nvSpPr>
      <dsp:spPr>
        <a:xfrm>
          <a:off x="0" y="3359262"/>
          <a:ext cx="5324475" cy="5597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kern="1200"/>
            <a:t>Talbot, R. and Brewer, G. (2016) </a:t>
          </a:r>
          <a:r>
            <a:rPr lang="en-GB" sz="1500" i="1" kern="1200"/>
            <a:t>Experiences of dementia care staff</a:t>
          </a:r>
          <a:r>
            <a:rPr lang="en-GB" sz="1500" kern="1200"/>
            <a:t>. Dementia Journal.</a:t>
          </a:r>
          <a:endParaRPr lang="en-US" sz="1500" kern="1200"/>
        </a:p>
      </dsp:txBody>
      <dsp:txXfrm>
        <a:off x="0" y="3359262"/>
        <a:ext cx="5324475" cy="559797"/>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16/7/layout/BasicLinearProcessNumbered">
  <dgm:title val="Basic Linear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1"/>
      <dgm:constr type="primFontSz" for="des" forName="sibTransNodeCircle" op="equ"/>
      <dgm:constr type="primFontSz" for="des" forName="nodeText" op="equ"/>
      <dgm:constr type="h" for="des" forName="sibTransNodeCircle" op="equ"/>
      <dgm:constr type="w" for="des" forName="sibTransNodeCircle" op="equ"/>
    </dgm:constrLst>
    <dgm:ruleLst>
      <dgm:rule type="h" val="NaN" fact="1.2" max="NaN"/>
    </dgm:ruleLst>
    <dgm:forEach name="Name4" axis="ch" ptType="node">
      <dgm:layoutNode name="compositeNode">
        <dgm:varLst>
          <dgm:bulletEnabled val="1"/>
        </dgm:varLst>
        <dgm:alg type="composite"/>
        <dgm:constrLst>
          <dgm:constr type="h" refType="w" op="lte" fact="1.4"/>
          <dgm:constr type="w" for="ch" forName="bgRect" refType="w"/>
          <dgm:constr type="h" for="ch" forName="bgRect" refType="h"/>
          <dgm:constr type="t" for="ch" forName="bgRect"/>
          <dgm:constr type="l" for="ch" forName="bgRect"/>
          <dgm:constr type="h" for="ch" forName="sibTransNodeCircle" refType="h" refFor="ch" refForName="bgRect" fact="0.3"/>
          <dgm:constr type="w" for="ch" forName="sibTransNodeCircle" refType="h" refFor="ch" refForName="sibTransNodeCircle"/>
          <dgm:constr type="ctrX" for="ch" forName="sibTransNodeCircle" refType="w" fact="0.5"/>
          <dgm:constr type="ctrY" for="ch" forName="sibTransNodeCircle" refType="h" fact="0.25"/>
          <dgm:constr type="r" for="ch" forName="nodeText" refType="r" refFor="ch" refForName="bgRect"/>
          <dgm:constr type="h" for="ch" forName="nodeText" refType="h" refFor="ch" refForName="bgRect" fact="0.6"/>
          <dgm:constr type="t" for="ch" forName="nodeText" refType="h" refFor="ch" refForName="bgRect" fact="0.38"/>
          <dgm:constr type="b" for="ch" forName="bottomLine" refType="b" refFor="ch" refForName="bgRect"/>
          <dgm:constr type="w" for="ch" forName="bottomLine" refType="w" refFor="ch" refForName="bgRect"/>
          <dgm:constr type="h" for="ch" forName="bottomLine" val="0.002"/>
        </dgm:constrLst>
        <dgm:ruleLst/>
        <dgm:layoutNode name="bgRect" styleLbl="bgAccFollowNode1">
          <dgm:alg type="sp"/>
          <dgm:shape xmlns:r="http://schemas.openxmlformats.org/officeDocument/2006/relationships" type="rect" r:blip="">
            <dgm:adjLst/>
          </dgm:shape>
          <dgm:presOf axis="self"/>
          <dgm:constrLst/>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alg>
            <dgm:shape xmlns:r="http://schemas.openxmlformats.org/officeDocument/2006/relationships" type="ellipse" r:blip="">
              <dgm:adjLst/>
            </dgm:shape>
            <dgm:constrLst>
              <dgm:constr type="w" refType="h" op="lte"/>
              <dgm:constr type="primFontSz" val="48"/>
              <dgm:constr type="tMarg" val="1"/>
              <dgm:constr type="lMarg" refType="w" fact="0.221"/>
              <dgm:constr type="rMarg" refType="w" fact="0.221"/>
              <dgm:constr type="bMarg" val="1"/>
            </dgm:constrLst>
            <dgm:ruleLst>
              <dgm:rule type="primFontSz" val="14" fact="NaN" max="NaN"/>
            </dgm:ruleLst>
          </dgm:layoutNode>
        </dgm:forEach>
        <dgm:layoutNode name="bottomLine" styleLbl="alignNode1">
          <dgm:varLst/>
          <dgm:presOf/>
          <dgm:alg type="sp"/>
          <dgm:shape xmlns:r="http://schemas.openxmlformats.org/officeDocument/2006/relationships" type="rect" r:blip="">
            <dgm:adjLst/>
          </dgm:shape>
          <dgm:constrLst/>
          <dgm:ruleLst/>
        </dgm:layoutNode>
        <dgm:layoutNode name="nodeText" styleLbl="bgAccFollowNode1" moveWith="bgRect">
          <dgm:varLst>
            <dgm:bulletEnabled val="1"/>
          </dgm:varLst>
          <dgm:alg type="tx">
            <dgm:param type="parTxLTRAlign" val="l"/>
            <dgm:param type="parTxRTLAlign" val="r"/>
            <dgm:param type="txAnchorVert" val="t"/>
          </dgm:alg>
          <dgm:shape xmlns:r="http://schemas.openxmlformats.org/officeDocument/2006/relationships" type="rect" r:blip="" zOrderOff="-1" hideGeom="1">
            <dgm:adjLst/>
          </dgm:shape>
          <dgm:presOf axis="desOrSelf" ptType="node"/>
          <dgm:constrLst>
            <dgm:constr type="primFontSz" val="26"/>
            <dgm:constr type="tMarg" val="26"/>
            <dgm:constr type="lMarg" refType="w" fact="0.221"/>
            <dgm:constr type="rMarg" refType="w" fact="0.221"/>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layout6.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7.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9.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10.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11.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12.xml><?xml version="1.0" encoding="utf-8"?>
<dgm:layoutDef xmlns:dgm="http://schemas.openxmlformats.org/drawingml/2006/diagram" xmlns:a="http://schemas.openxmlformats.org/drawingml/2006/main" uniqueId="urn:microsoft.com/office/officeart/2016/7/layout/BasicLinearProcessNumbered">
  <dgm:title val="Basic Linear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1"/>
      <dgm:constr type="primFontSz" for="des" forName="sibTransNodeCircle" op="equ"/>
      <dgm:constr type="primFontSz" for="des" forName="nodeText" op="equ"/>
      <dgm:constr type="h" for="des" forName="sibTransNodeCircle" op="equ"/>
      <dgm:constr type="w" for="des" forName="sibTransNodeCircle" op="equ"/>
    </dgm:constrLst>
    <dgm:ruleLst>
      <dgm:rule type="h" val="NaN" fact="1.2" max="NaN"/>
    </dgm:ruleLst>
    <dgm:forEach name="Name4" axis="ch" ptType="node">
      <dgm:layoutNode name="compositeNode">
        <dgm:varLst>
          <dgm:bulletEnabled val="1"/>
        </dgm:varLst>
        <dgm:alg type="composite"/>
        <dgm:constrLst>
          <dgm:constr type="h" refType="w" op="lte" fact="1.4"/>
          <dgm:constr type="w" for="ch" forName="bgRect" refType="w"/>
          <dgm:constr type="h" for="ch" forName="bgRect" refType="h"/>
          <dgm:constr type="t" for="ch" forName="bgRect"/>
          <dgm:constr type="l" for="ch" forName="bgRect"/>
          <dgm:constr type="h" for="ch" forName="sibTransNodeCircle" refType="h" refFor="ch" refForName="bgRect" fact="0.3"/>
          <dgm:constr type="w" for="ch" forName="sibTransNodeCircle" refType="h" refFor="ch" refForName="sibTransNodeCircle"/>
          <dgm:constr type="ctrX" for="ch" forName="sibTransNodeCircle" refType="w" fact="0.5"/>
          <dgm:constr type="ctrY" for="ch" forName="sibTransNodeCircle" refType="h" fact="0.25"/>
          <dgm:constr type="r" for="ch" forName="nodeText" refType="r" refFor="ch" refForName="bgRect"/>
          <dgm:constr type="h" for="ch" forName="nodeText" refType="h" refFor="ch" refForName="bgRect" fact="0.6"/>
          <dgm:constr type="t" for="ch" forName="nodeText" refType="h" refFor="ch" refForName="bgRect" fact="0.38"/>
          <dgm:constr type="b" for="ch" forName="bottomLine" refType="b" refFor="ch" refForName="bgRect"/>
          <dgm:constr type="w" for="ch" forName="bottomLine" refType="w" refFor="ch" refForName="bgRect"/>
          <dgm:constr type="h" for="ch" forName="bottomLine" val="0.002"/>
        </dgm:constrLst>
        <dgm:ruleLst/>
        <dgm:layoutNode name="bgRect" styleLbl="bgAccFollowNode1">
          <dgm:alg type="sp"/>
          <dgm:shape xmlns:r="http://schemas.openxmlformats.org/officeDocument/2006/relationships" type="rect" r:blip="">
            <dgm:adjLst/>
          </dgm:shape>
          <dgm:presOf axis="self"/>
          <dgm:constrLst/>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alg>
            <dgm:shape xmlns:r="http://schemas.openxmlformats.org/officeDocument/2006/relationships" type="ellipse" r:blip="">
              <dgm:adjLst/>
            </dgm:shape>
            <dgm:constrLst>
              <dgm:constr type="w" refType="h" op="lte"/>
              <dgm:constr type="primFontSz" val="48"/>
              <dgm:constr type="tMarg" val="1"/>
              <dgm:constr type="lMarg" refType="w" fact="0.221"/>
              <dgm:constr type="rMarg" refType="w" fact="0.221"/>
              <dgm:constr type="bMarg" val="1"/>
            </dgm:constrLst>
            <dgm:ruleLst>
              <dgm:rule type="primFontSz" val="14" fact="NaN" max="NaN"/>
            </dgm:ruleLst>
          </dgm:layoutNode>
        </dgm:forEach>
        <dgm:layoutNode name="bottomLine" styleLbl="alignNode1">
          <dgm:varLst/>
          <dgm:presOf/>
          <dgm:alg type="sp"/>
          <dgm:shape xmlns:r="http://schemas.openxmlformats.org/officeDocument/2006/relationships" type="rect" r:blip="">
            <dgm:adjLst/>
          </dgm:shape>
          <dgm:constrLst/>
          <dgm:ruleLst/>
        </dgm:layoutNode>
        <dgm:layoutNode name="nodeText" styleLbl="bgAccFollowNode1" moveWith="bgRect">
          <dgm:varLst>
            <dgm:bulletEnabled val="1"/>
          </dgm:varLst>
          <dgm:alg type="tx">
            <dgm:param type="parTxLTRAlign" val="l"/>
            <dgm:param type="parTxRTLAlign" val="r"/>
            <dgm:param type="txAnchorVert" val="t"/>
          </dgm:alg>
          <dgm:shape xmlns:r="http://schemas.openxmlformats.org/officeDocument/2006/relationships" type="rect" r:blip="" zOrderOff="-1" hideGeom="1">
            <dgm:adjLst/>
          </dgm:shape>
          <dgm:presOf axis="desOrSelf" ptType="node"/>
          <dgm:constrLst>
            <dgm:constr type="primFontSz" val="26"/>
            <dgm:constr type="tMarg" val="26"/>
            <dgm:constr type="lMarg" refType="w" fact="0.221"/>
            <dgm:constr type="rMarg" refType="w" fact="0.221"/>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layout1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38A03C-3D5A-CB62-F95D-BFBC020B5F01}"/>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FDBB5DF0-F869-483F-D1C6-20506F11280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EAE3B082-D3F6-2BFD-6E8E-92D91778691A}"/>
              </a:ext>
            </a:extLst>
          </p:cNvPr>
          <p:cNvSpPr>
            <a:spLocks noGrp="1"/>
          </p:cNvSpPr>
          <p:nvPr>
            <p:ph type="dt" sz="half" idx="10"/>
          </p:nvPr>
        </p:nvSpPr>
        <p:spPr/>
        <p:txBody>
          <a:bodyPr/>
          <a:lstStyle/>
          <a:p>
            <a:fld id="{9D134C05-14FD-4BE0-BB7F-3106F61B1D77}" type="datetimeFigureOut">
              <a:rPr lang="en-GB" smtClean="0"/>
              <a:t>22/03/2026</a:t>
            </a:fld>
            <a:endParaRPr lang="en-GB"/>
          </a:p>
        </p:txBody>
      </p:sp>
      <p:sp>
        <p:nvSpPr>
          <p:cNvPr id="5" name="Footer Placeholder 4">
            <a:extLst>
              <a:ext uri="{FF2B5EF4-FFF2-40B4-BE49-F238E27FC236}">
                <a16:creationId xmlns:a16="http://schemas.microsoft.com/office/drawing/2014/main" id="{9E5C64B9-D87A-21D5-9DEF-CA15C0F0F80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B4DC611-303C-7424-A0E3-D13CB10C43ED}"/>
              </a:ext>
            </a:extLst>
          </p:cNvPr>
          <p:cNvSpPr>
            <a:spLocks noGrp="1"/>
          </p:cNvSpPr>
          <p:nvPr>
            <p:ph type="sldNum" sz="quarter" idx="12"/>
          </p:nvPr>
        </p:nvSpPr>
        <p:spPr/>
        <p:txBody>
          <a:bodyPr/>
          <a:lstStyle/>
          <a:p>
            <a:fld id="{202F6DB8-EC26-464F-8986-61CCAEB1BD29}" type="slidenum">
              <a:rPr lang="en-GB" smtClean="0"/>
              <a:t>‹#›</a:t>
            </a:fld>
            <a:endParaRPr lang="en-GB"/>
          </a:p>
        </p:txBody>
      </p:sp>
    </p:spTree>
    <p:extLst>
      <p:ext uri="{BB962C8B-B14F-4D97-AF65-F5344CB8AC3E}">
        <p14:creationId xmlns:p14="http://schemas.microsoft.com/office/powerpoint/2010/main" val="330345712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D0A3AA-5091-B413-EBBF-03AF3F14A05E}"/>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B4698A3A-86D1-EF40-E6A7-F857A926CB7B}"/>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1D939928-FCF9-F09A-A153-5DAD9936F866}"/>
              </a:ext>
            </a:extLst>
          </p:cNvPr>
          <p:cNvSpPr>
            <a:spLocks noGrp="1"/>
          </p:cNvSpPr>
          <p:nvPr>
            <p:ph type="dt" sz="half" idx="10"/>
          </p:nvPr>
        </p:nvSpPr>
        <p:spPr/>
        <p:txBody>
          <a:bodyPr/>
          <a:lstStyle/>
          <a:p>
            <a:fld id="{9D134C05-14FD-4BE0-BB7F-3106F61B1D77}" type="datetimeFigureOut">
              <a:rPr lang="en-GB" smtClean="0"/>
              <a:t>22/03/2026</a:t>
            </a:fld>
            <a:endParaRPr lang="en-GB"/>
          </a:p>
        </p:txBody>
      </p:sp>
      <p:sp>
        <p:nvSpPr>
          <p:cNvPr id="5" name="Footer Placeholder 4">
            <a:extLst>
              <a:ext uri="{FF2B5EF4-FFF2-40B4-BE49-F238E27FC236}">
                <a16:creationId xmlns:a16="http://schemas.microsoft.com/office/drawing/2014/main" id="{F412FDCC-5959-5367-2B64-CFA1C7FA43F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43FE7FD-7A0F-C07F-FE8B-C7177E136149}"/>
              </a:ext>
            </a:extLst>
          </p:cNvPr>
          <p:cNvSpPr>
            <a:spLocks noGrp="1"/>
          </p:cNvSpPr>
          <p:nvPr>
            <p:ph type="sldNum" sz="quarter" idx="12"/>
          </p:nvPr>
        </p:nvSpPr>
        <p:spPr/>
        <p:txBody>
          <a:bodyPr/>
          <a:lstStyle/>
          <a:p>
            <a:fld id="{202F6DB8-EC26-464F-8986-61CCAEB1BD29}" type="slidenum">
              <a:rPr lang="en-GB" smtClean="0"/>
              <a:t>‹#›</a:t>
            </a:fld>
            <a:endParaRPr lang="en-GB"/>
          </a:p>
        </p:txBody>
      </p:sp>
    </p:spTree>
    <p:extLst>
      <p:ext uri="{BB962C8B-B14F-4D97-AF65-F5344CB8AC3E}">
        <p14:creationId xmlns:p14="http://schemas.microsoft.com/office/powerpoint/2010/main" val="14131582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C9FA90-49E3-E659-DC7B-363022E3EE9B}"/>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C8932F58-7A25-431C-A65F-EADE56CA7E07}"/>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696379BF-DA91-9111-1145-50CB84A90B10}"/>
              </a:ext>
            </a:extLst>
          </p:cNvPr>
          <p:cNvSpPr>
            <a:spLocks noGrp="1"/>
          </p:cNvSpPr>
          <p:nvPr>
            <p:ph type="dt" sz="half" idx="10"/>
          </p:nvPr>
        </p:nvSpPr>
        <p:spPr/>
        <p:txBody>
          <a:bodyPr/>
          <a:lstStyle/>
          <a:p>
            <a:fld id="{9D134C05-14FD-4BE0-BB7F-3106F61B1D77}" type="datetimeFigureOut">
              <a:rPr lang="en-GB" smtClean="0"/>
              <a:t>22/03/2026</a:t>
            </a:fld>
            <a:endParaRPr lang="en-GB"/>
          </a:p>
        </p:txBody>
      </p:sp>
      <p:sp>
        <p:nvSpPr>
          <p:cNvPr id="5" name="Footer Placeholder 4">
            <a:extLst>
              <a:ext uri="{FF2B5EF4-FFF2-40B4-BE49-F238E27FC236}">
                <a16:creationId xmlns:a16="http://schemas.microsoft.com/office/drawing/2014/main" id="{FB5D7A0A-D0C8-07D6-F9F2-55CFCD26F5D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F21E012-E49C-20C9-E07D-EE9E6030B531}"/>
              </a:ext>
            </a:extLst>
          </p:cNvPr>
          <p:cNvSpPr>
            <a:spLocks noGrp="1"/>
          </p:cNvSpPr>
          <p:nvPr>
            <p:ph type="sldNum" sz="quarter" idx="12"/>
          </p:nvPr>
        </p:nvSpPr>
        <p:spPr/>
        <p:txBody>
          <a:bodyPr/>
          <a:lstStyle/>
          <a:p>
            <a:fld id="{202F6DB8-EC26-464F-8986-61CCAEB1BD29}" type="slidenum">
              <a:rPr lang="en-GB" smtClean="0"/>
              <a:t>‹#›</a:t>
            </a:fld>
            <a:endParaRPr lang="en-GB"/>
          </a:p>
        </p:txBody>
      </p:sp>
    </p:spTree>
    <p:extLst>
      <p:ext uri="{BB962C8B-B14F-4D97-AF65-F5344CB8AC3E}">
        <p14:creationId xmlns:p14="http://schemas.microsoft.com/office/powerpoint/2010/main" val="206454233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5A9E90-67C8-81F6-7FCA-6F3EDDDE7B84}"/>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88C662BC-35C4-21F2-3211-D93724BF7AEB}"/>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1435FFFA-D99C-D822-850A-1651ED594E33}"/>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565739B9-1215-4E9B-5BB6-A5FD512C3EB9}"/>
              </a:ext>
            </a:extLst>
          </p:cNvPr>
          <p:cNvSpPr>
            <a:spLocks noGrp="1"/>
          </p:cNvSpPr>
          <p:nvPr>
            <p:ph type="dt" sz="half" idx="10"/>
          </p:nvPr>
        </p:nvSpPr>
        <p:spPr/>
        <p:txBody>
          <a:bodyPr/>
          <a:lstStyle/>
          <a:p>
            <a:fld id="{9D134C05-14FD-4BE0-BB7F-3106F61B1D77}" type="datetimeFigureOut">
              <a:rPr lang="en-GB" smtClean="0"/>
              <a:t>22/03/2026</a:t>
            </a:fld>
            <a:endParaRPr lang="en-GB"/>
          </a:p>
        </p:txBody>
      </p:sp>
      <p:sp>
        <p:nvSpPr>
          <p:cNvPr id="6" name="Footer Placeholder 5">
            <a:extLst>
              <a:ext uri="{FF2B5EF4-FFF2-40B4-BE49-F238E27FC236}">
                <a16:creationId xmlns:a16="http://schemas.microsoft.com/office/drawing/2014/main" id="{00E0AC1C-9ED8-C152-96B2-1B4C055425B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DE7D2C0-A309-A3A3-09C4-EABB13772962}"/>
              </a:ext>
            </a:extLst>
          </p:cNvPr>
          <p:cNvSpPr>
            <a:spLocks noGrp="1"/>
          </p:cNvSpPr>
          <p:nvPr>
            <p:ph type="sldNum" sz="quarter" idx="12"/>
          </p:nvPr>
        </p:nvSpPr>
        <p:spPr/>
        <p:txBody>
          <a:bodyPr/>
          <a:lstStyle/>
          <a:p>
            <a:fld id="{202F6DB8-EC26-464F-8986-61CCAEB1BD29}" type="slidenum">
              <a:rPr lang="en-GB" smtClean="0"/>
              <a:t>‹#›</a:t>
            </a:fld>
            <a:endParaRPr lang="en-GB"/>
          </a:p>
        </p:txBody>
      </p:sp>
    </p:spTree>
    <p:extLst>
      <p:ext uri="{BB962C8B-B14F-4D97-AF65-F5344CB8AC3E}">
        <p14:creationId xmlns:p14="http://schemas.microsoft.com/office/powerpoint/2010/main" val="34355755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B4D260-CE13-EE91-C7F9-91525F11C93A}"/>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065E0F08-F9F3-7FE3-A8B9-37F577CED06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F2076BF1-96E5-5023-29C6-75FBCC0EB389}"/>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1CBF7E6E-A886-1E4A-A9C1-68DE7F2355A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BAB3139E-D4A1-CAF4-1D00-07EF4F566162}"/>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4CE4FEDA-CC60-16F8-9C1D-C6A008E5AFE2}"/>
              </a:ext>
            </a:extLst>
          </p:cNvPr>
          <p:cNvSpPr>
            <a:spLocks noGrp="1"/>
          </p:cNvSpPr>
          <p:nvPr>
            <p:ph type="dt" sz="half" idx="10"/>
          </p:nvPr>
        </p:nvSpPr>
        <p:spPr/>
        <p:txBody>
          <a:bodyPr/>
          <a:lstStyle/>
          <a:p>
            <a:fld id="{9D134C05-14FD-4BE0-BB7F-3106F61B1D77}" type="datetimeFigureOut">
              <a:rPr lang="en-GB" smtClean="0"/>
              <a:t>22/03/2026</a:t>
            </a:fld>
            <a:endParaRPr lang="en-GB"/>
          </a:p>
        </p:txBody>
      </p:sp>
      <p:sp>
        <p:nvSpPr>
          <p:cNvPr id="8" name="Footer Placeholder 7">
            <a:extLst>
              <a:ext uri="{FF2B5EF4-FFF2-40B4-BE49-F238E27FC236}">
                <a16:creationId xmlns:a16="http://schemas.microsoft.com/office/drawing/2014/main" id="{2A057581-BC0B-0C00-265F-4C57765B10E7}"/>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6476715C-ACB0-DD65-BDFD-2EC781B27E52}"/>
              </a:ext>
            </a:extLst>
          </p:cNvPr>
          <p:cNvSpPr>
            <a:spLocks noGrp="1"/>
          </p:cNvSpPr>
          <p:nvPr>
            <p:ph type="sldNum" sz="quarter" idx="12"/>
          </p:nvPr>
        </p:nvSpPr>
        <p:spPr/>
        <p:txBody>
          <a:bodyPr/>
          <a:lstStyle/>
          <a:p>
            <a:fld id="{202F6DB8-EC26-464F-8986-61CCAEB1BD29}" type="slidenum">
              <a:rPr lang="en-GB" smtClean="0"/>
              <a:t>‹#›</a:t>
            </a:fld>
            <a:endParaRPr lang="en-GB"/>
          </a:p>
        </p:txBody>
      </p:sp>
    </p:spTree>
    <p:extLst>
      <p:ext uri="{BB962C8B-B14F-4D97-AF65-F5344CB8AC3E}">
        <p14:creationId xmlns:p14="http://schemas.microsoft.com/office/powerpoint/2010/main" val="34761842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948856-F00A-4BFC-F093-FA59BC9D929E}"/>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BE8C8F30-F9A4-2493-8742-A3FEB111D3E4}"/>
              </a:ext>
            </a:extLst>
          </p:cNvPr>
          <p:cNvSpPr>
            <a:spLocks noGrp="1"/>
          </p:cNvSpPr>
          <p:nvPr>
            <p:ph type="dt" sz="half" idx="10"/>
          </p:nvPr>
        </p:nvSpPr>
        <p:spPr/>
        <p:txBody>
          <a:bodyPr/>
          <a:lstStyle/>
          <a:p>
            <a:fld id="{9D134C05-14FD-4BE0-BB7F-3106F61B1D77}" type="datetimeFigureOut">
              <a:rPr lang="en-GB" smtClean="0"/>
              <a:t>22/03/2026</a:t>
            </a:fld>
            <a:endParaRPr lang="en-GB"/>
          </a:p>
        </p:txBody>
      </p:sp>
      <p:sp>
        <p:nvSpPr>
          <p:cNvPr id="4" name="Footer Placeholder 3">
            <a:extLst>
              <a:ext uri="{FF2B5EF4-FFF2-40B4-BE49-F238E27FC236}">
                <a16:creationId xmlns:a16="http://schemas.microsoft.com/office/drawing/2014/main" id="{99E523BA-5099-8BBE-776B-20B038C6F54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A653E63C-2092-67D0-4384-311B6CC85630}"/>
              </a:ext>
            </a:extLst>
          </p:cNvPr>
          <p:cNvSpPr>
            <a:spLocks noGrp="1"/>
          </p:cNvSpPr>
          <p:nvPr>
            <p:ph type="sldNum" sz="quarter" idx="12"/>
          </p:nvPr>
        </p:nvSpPr>
        <p:spPr/>
        <p:txBody>
          <a:bodyPr/>
          <a:lstStyle/>
          <a:p>
            <a:fld id="{202F6DB8-EC26-464F-8986-61CCAEB1BD29}" type="slidenum">
              <a:rPr lang="en-GB" smtClean="0"/>
              <a:t>‹#›</a:t>
            </a:fld>
            <a:endParaRPr lang="en-GB"/>
          </a:p>
        </p:txBody>
      </p:sp>
    </p:spTree>
    <p:extLst>
      <p:ext uri="{BB962C8B-B14F-4D97-AF65-F5344CB8AC3E}">
        <p14:creationId xmlns:p14="http://schemas.microsoft.com/office/powerpoint/2010/main" val="56120911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29D890C-EB0E-BF60-8B3A-F3D2016D67FD}"/>
              </a:ext>
            </a:extLst>
          </p:cNvPr>
          <p:cNvSpPr>
            <a:spLocks noGrp="1"/>
          </p:cNvSpPr>
          <p:nvPr>
            <p:ph type="dt" sz="half" idx="10"/>
          </p:nvPr>
        </p:nvSpPr>
        <p:spPr/>
        <p:txBody>
          <a:bodyPr/>
          <a:lstStyle/>
          <a:p>
            <a:fld id="{9D134C05-14FD-4BE0-BB7F-3106F61B1D77}" type="datetimeFigureOut">
              <a:rPr lang="en-GB" smtClean="0"/>
              <a:t>22/03/2026</a:t>
            </a:fld>
            <a:endParaRPr lang="en-GB"/>
          </a:p>
        </p:txBody>
      </p:sp>
      <p:sp>
        <p:nvSpPr>
          <p:cNvPr id="3" name="Footer Placeholder 2">
            <a:extLst>
              <a:ext uri="{FF2B5EF4-FFF2-40B4-BE49-F238E27FC236}">
                <a16:creationId xmlns:a16="http://schemas.microsoft.com/office/drawing/2014/main" id="{35BEDBF2-C165-B903-6752-3EBE60DEF51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C67DF80D-D95D-C7A4-0AFA-6E5B934B9FA9}"/>
              </a:ext>
            </a:extLst>
          </p:cNvPr>
          <p:cNvSpPr>
            <a:spLocks noGrp="1"/>
          </p:cNvSpPr>
          <p:nvPr>
            <p:ph type="sldNum" sz="quarter" idx="12"/>
          </p:nvPr>
        </p:nvSpPr>
        <p:spPr/>
        <p:txBody>
          <a:bodyPr/>
          <a:lstStyle/>
          <a:p>
            <a:fld id="{202F6DB8-EC26-464F-8986-61CCAEB1BD29}" type="slidenum">
              <a:rPr lang="en-GB" smtClean="0"/>
              <a:t>‹#›</a:t>
            </a:fld>
            <a:endParaRPr lang="en-GB"/>
          </a:p>
        </p:txBody>
      </p:sp>
    </p:spTree>
    <p:extLst>
      <p:ext uri="{BB962C8B-B14F-4D97-AF65-F5344CB8AC3E}">
        <p14:creationId xmlns:p14="http://schemas.microsoft.com/office/powerpoint/2010/main" val="20996790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4AF4A9-8948-DD87-BF03-B99A17309D3B}"/>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E958326D-CB8F-781E-C279-B0F1C15493C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BB0E3BFD-17D1-CBBB-723D-F559AFD9CCB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83704142-6407-5BA0-3ED5-508610017938}"/>
              </a:ext>
            </a:extLst>
          </p:cNvPr>
          <p:cNvSpPr>
            <a:spLocks noGrp="1"/>
          </p:cNvSpPr>
          <p:nvPr>
            <p:ph type="dt" sz="half" idx="10"/>
          </p:nvPr>
        </p:nvSpPr>
        <p:spPr/>
        <p:txBody>
          <a:bodyPr/>
          <a:lstStyle/>
          <a:p>
            <a:fld id="{9D134C05-14FD-4BE0-BB7F-3106F61B1D77}" type="datetimeFigureOut">
              <a:rPr lang="en-GB" smtClean="0"/>
              <a:t>22/03/2026</a:t>
            </a:fld>
            <a:endParaRPr lang="en-GB"/>
          </a:p>
        </p:txBody>
      </p:sp>
      <p:sp>
        <p:nvSpPr>
          <p:cNvPr id="6" name="Footer Placeholder 5">
            <a:extLst>
              <a:ext uri="{FF2B5EF4-FFF2-40B4-BE49-F238E27FC236}">
                <a16:creationId xmlns:a16="http://schemas.microsoft.com/office/drawing/2014/main" id="{E8A20C62-3328-93E8-C9E0-5A59E8DB55A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2870507-63A1-4052-85DF-FDD1E8A6C52B}"/>
              </a:ext>
            </a:extLst>
          </p:cNvPr>
          <p:cNvSpPr>
            <a:spLocks noGrp="1"/>
          </p:cNvSpPr>
          <p:nvPr>
            <p:ph type="sldNum" sz="quarter" idx="12"/>
          </p:nvPr>
        </p:nvSpPr>
        <p:spPr/>
        <p:txBody>
          <a:bodyPr/>
          <a:lstStyle/>
          <a:p>
            <a:fld id="{202F6DB8-EC26-464F-8986-61CCAEB1BD29}" type="slidenum">
              <a:rPr lang="en-GB" smtClean="0"/>
              <a:t>‹#›</a:t>
            </a:fld>
            <a:endParaRPr lang="en-GB"/>
          </a:p>
        </p:txBody>
      </p:sp>
    </p:spTree>
    <p:extLst>
      <p:ext uri="{BB962C8B-B14F-4D97-AF65-F5344CB8AC3E}">
        <p14:creationId xmlns:p14="http://schemas.microsoft.com/office/powerpoint/2010/main" val="15135811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5D8809-6573-BDA0-60A0-38B96BC78A01}"/>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28B01011-4456-FAAF-2C34-62A3D453285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C0EE29D-787D-6C12-5FF8-C73A9233177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602E0557-FA30-E0C4-3FD4-293EBE959B5C}"/>
              </a:ext>
            </a:extLst>
          </p:cNvPr>
          <p:cNvSpPr>
            <a:spLocks noGrp="1"/>
          </p:cNvSpPr>
          <p:nvPr>
            <p:ph type="dt" sz="half" idx="10"/>
          </p:nvPr>
        </p:nvSpPr>
        <p:spPr/>
        <p:txBody>
          <a:bodyPr/>
          <a:lstStyle/>
          <a:p>
            <a:fld id="{9D134C05-14FD-4BE0-BB7F-3106F61B1D77}" type="datetimeFigureOut">
              <a:rPr lang="en-GB" smtClean="0"/>
              <a:t>22/03/2026</a:t>
            </a:fld>
            <a:endParaRPr lang="en-GB"/>
          </a:p>
        </p:txBody>
      </p:sp>
      <p:sp>
        <p:nvSpPr>
          <p:cNvPr id="6" name="Footer Placeholder 5">
            <a:extLst>
              <a:ext uri="{FF2B5EF4-FFF2-40B4-BE49-F238E27FC236}">
                <a16:creationId xmlns:a16="http://schemas.microsoft.com/office/drawing/2014/main" id="{6798526A-F65C-1B45-2E7A-2407AF73C1F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7A1457C-28E5-B1F4-A010-94D16FC29630}"/>
              </a:ext>
            </a:extLst>
          </p:cNvPr>
          <p:cNvSpPr>
            <a:spLocks noGrp="1"/>
          </p:cNvSpPr>
          <p:nvPr>
            <p:ph type="sldNum" sz="quarter" idx="12"/>
          </p:nvPr>
        </p:nvSpPr>
        <p:spPr/>
        <p:txBody>
          <a:bodyPr/>
          <a:lstStyle/>
          <a:p>
            <a:fld id="{202F6DB8-EC26-464F-8986-61CCAEB1BD29}" type="slidenum">
              <a:rPr lang="en-GB" smtClean="0"/>
              <a:t>‹#›</a:t>
            </a:fld>
            <a:endParaRPr lang="en-GB"/>
          </a:p>
        </p:txBody>
      </p:sp>
    </p:spTree>
    <p:extLst>
      <p:ext uri="{BB962C8B-B14F-4D97-AF65-F5344CB8AC3E}">
        <p14:creationId xmlns:p14="http://schemas.microsoft.com/office/powerpoint/2010/main" val="276482530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90B4A9-01D6-E710-93CD-93405971D9EC}"/>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EC7FF1FA-7DA5-C6DD-978F-73248402DC25}"/>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3475BBB7-3F5F-9AD0-1AE9-D364E65621FA}"/>
              </a:ext>
            </a:extLst>
          </p:cNvPr>
          <p:cNvSpPr>
            <a:spLocks noGrp="1"/>
          </p:cNvSpPr>
          <p:nvPr>
            <p:ph type="dt" sz="half" idx="10"/>
          </p:nvPr>
        </p:nvSpPr>
        <p:spPr/>
        <p:txBody>
          <a:bodyPr/>
          <a:lstStyle/>
          <a:p>
            <a:fld id="{9D134C05-14FD-4BE0-BB7F-3106F61B1D77}" type="datetimeFigureOut">
              <a:rPr lang="en-GB" smtClean="0"/>
              <a:t>22/03/2026</a:t>
            </a:fld>
            <a:endParaRPr lang="en-GB"/>
          </a:p>
        </p:txBody>
      </p:sp>
      <p:sp>
        <p:nvSpPr>
          <p:cNvPr id="5" name="Footer Placeholder 4">
            <a:extLst>
              <a:ext uri="{FF2B5EF4-FFF2-40B4-BE49-F238E27FC236}">
                <a16:creationId xmlns:a16="http://schemas.microsoft.com/office/drawing/2014/main" id="{B1CA1365-1DA4-2551-FDC3-724D41FE50B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F6D9C85-3D76-1907-B3D0-2B054E8721E1}"/>
              </a:ext>
            </a:extLst>
          </p:cNvPr>
          <p:cNvSpPr>
            <a:spLocks noGrp="1"/>
          </p:cNvSpPr>
          <p:nvPr>
            <p:ph type="sldNum" sz="quarter" idx="12"/>
          </p:nvPr>
        </p:nvSpPr>
        <p:spPr/>
        <p:txBody>
          <a:bodyPr/>
          <a:lstStyle/>
          <a:p>
            <a:fld id="{202F6DB8-EC26-464F-8986-61CCAEB1BD29}" type="slidenum">
              <a:rPr lang="en-GB" smtClean="0"/>
              <a:t>‹#›</a:t>
            </a:fld>
            <a:endParaRPr lang="en-GB"/>
          </a:p>
        </p:txBody>
      </p:sp>
    </p:spTree>
    <p:extLst>
      <p:ext uri="{BB962C8B-B14F-4D97-AF65-F5344CB8AC3E}">
        <p14:creationId xmlns:p14="http://schemas.microsoft.com/office/powerpoint/2010/main" val="10955092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5B14D0D-A885-95D7-0731-D6B20A3E274A}"/>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A08AF7E7-D192-6B2D-2E90-4567BFB16C40}"/>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A7B9B9AB-02AF-41D5-A22B-E4B1254ADF5C}"/>
              </a:ext>
            </a:extLst>
          </p:cNvPr>
          <p:cNvSpPr>
            <a:spLocks noGrp="1"/>
          </p:cNvSpPr>
          <p:nvPr>
            <p:ph type="dt" sz="half" idx="10"/>
          </p:nvPr>
        </p:nvSpPr>
        <p:spPr/>
        <p:txBody>
          <a:bodyPr/>
          <a:lstStyle/>
          <a:p>
            <a:fld id="{9D134C05-14FD-4BE0-BB7F-3106F61B1D77}" type="datetimeFigureOut">
              <a:rPr lang="en-GB" smtClean="0"/>
              <a:t>22/03/2026</a:t>
            </a:fld>
            <a:endParaRPr lang="en-GB"/>
          </a:p>
        </p:txBody>
      </p:sp>
      <p:sp>
        <p:nvSpPr>
          <p:cNvPr id="5" name="Footer Placeholder 4">
            <a:extLst>
              <a:ext uri="{FF2B5EF4-FFF2-40B4-BE49-F238E27FC236}">
                <a16:creationId xmlns:a16="http://schemas.microsoft.com/office/drawing/2014/main" id="{897DAD3F-C634-5F77-16A3-CC21D266ED1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C545B31-58E8-98B4-85D5-D45D1C4C8C20}"/>
              </a:ext>
            </a:extLst>
          </p:cNvPr>
          <p:cNvSpPr>
            <a:spLocks noGrp="1"/>
          </p:cNvSpPr>
          <p:nvPr>
            <p:ph type="sldNum" sz="quarter" idx="12"/>
          </p:nvPr>
        </p:nvSpPr>
        <p:spPr/>
        <p:txBody>
          <a:bodyPr/>
          <a:lstStyle/>
          <a:p>
            <a:fld id="{202F6DB8-EC26-464F-8986-61CCAEB1BD29}" type="slidenum">
              <a:rPr lang="en-GB" smtClean="0"/>
              <a:t>‹#›</a:t>
            </a:fld>
            <a:endParaRPr lang="en-GB"/>
          </a:p>
        </p:txBody>
      </p:sp>
    </p:spTree>
    <p:extLst>
      <p:ext uri="{BB962C8B-B14F-4D97-AF65-F5344CB8AC3E}">
        <p14:creationId xmlns:p14="http://schemas.microsoft.com/office/powerpoint/2010/main" val="341881133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D0486A8-6427-3CB3-1CAA-421529F2004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CEBC420E-180A-8F4B-EE4F-1F330F28246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9C22F76C-855A-915A-B2DD-59CC98D73AB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9D134C05-14FD-4BE0-BB7F-3106F61B1D77}" type="datetimeFigureOut">
              <a:rPr lang="en-GB" smtClean="0"/>
              <a:t>22/03/2026</a:t>
            </a:fld>
            <a:endParaRPr lang="en-GB"/>
          </a:p>
        </p:txBody>
      </p:sp>
      <p:sp>
        <p:nvSpPr>
          <p:cNvPr id="5" name="Footer Placeholder 4">
            <a:extLst>
              <a:ext uri="{FF2B5EF4-FFF2-40B4-BE49-F238E27FC236}">
                <a16:creationId xmlns:a16="http://schemas.microsoft.com/office/drawing/2014/main" id="{33DDFEA5-1190-D917-E7FC-3DA3758F7A5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6574B9AE-2370-B6EA-BCE3-11BE737A3EE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202F6DB8-EC26-464F-8986-61CCAEB1BD29}" type="slidenum">
              <a:rPr lang="en-GB" smtClean="0"/>
              <a:t>‹#›</a:t>
            </a:fld>
            <a:endParaRPr lang="en-GB"/>
          </a:p>
        </p:txBody>
      </p:sp>
    </p:spTree>
    <p:extLst>
      <p:ext uri="{BB962C8B-B14F-4D97-AF65-F5344CB8AC3E}">
        <p14:creationId xmlns:p14="http://schemas.microsoft.com/office/powerpoint/2010/main" val="98652855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s://moodle.uwtsd.ac.uk/mod/resource/view.php?id=607495" TargetMode="Externa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19.xml.rels><?xml version="1.0" encoding="UTF-8" standalone="yes"?>
<Relationships xmlns="http://schemas.openxmlformats.org/package/2006/relationships"><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image" Target="../media/image44.jpeg"/><Relationship Id="rId1" Type="http://schemas.openxmlformats.org/officeDocument/2006/relationships/slideLayout" Target="../slideLayouts/slideLayout2.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12.xml"/><Relationship Id="rId2" Type="http://schemas.openxmlformats.org/officeDocument/2006/relationships/diagramData" Target="../diagrams/data12.xml"/><Relationship Id="rId1" Type="http://schemas.openxmlformats.org/officeDocument/2006/relationships/slideLayout" Target="../slideLayouts/slideLayout2.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21.xml.rels><?xml version="1.0" encoding="UTF-8" standalone="yes"?>
<Relationships xmlns="http://schemas.openxmlformats.org/package/2006/relationships"><Relationship Id="rId3" Type="http://schemas.openxmlformats.org/officeDocument/2006/relationships/diagramData" Target="../diagrams/data13.xml"/><Relationship Id="rId7" Type="http://schemas.microsoft.com/office/2007/relationships/diagramDrawing" Target="../diagrams/drawing13.xml"/><Relationship Id="rId2" Type="http://schemas.openxmlformats.org/officeDocument/2006/relationships/image" Target="../media/image45.jpeg"/><Relationship Id="rId1" Type="http://schemas.openxmlformats.org/officeDocument/2006/relationships/slideLayout" Target="../slideLayouts/slideLayout2.xml"/><Relationship Id="rId6" Type="http://schemas.openxmlformats.org/officeDocument/2006/relationships/diagramColors" Target="../diagrams/colors13.xml"/><Relationship Id="rId5" Type="http://schemas.openxmlformats.org/officeDocument/2006/relationships/diagramQuickStyle" Target="../diagrams/quickStyle13.xml"/><Relationship Id="rId4" Type="http://schemas.openxmlformats.org/officeDocument/2006/relationships/diagramLayout" Target="../diagrams/layout13.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08" name="Rectangle 1107">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F0F9EE1-ACD3-A4CF-2843-CE0EF413E8AD}"/>
              </a:ext>
            </a:extLst>
          </p:cNvPr>
          <p:cNvSpPr>
            <a:spLocks noGrp="1"/>
          </p:cNvSpPr>
          <p:nvPr>
            <p:ph type="ctrTitle"/>
          </p:nvPr>
        </p:nvSpPr>
        <p:spPr>
          <a:xfrm>
            <a:off x="823442" y="921715"/>
            <a:ext cx="5163022" cy="2635993"/>
          </a:xfrm>
        </p:spPr>
        <p:txBody>
          <a:bodyPr anchor="b">
            <a:normAutofit/>
          </a:bodyPr>
          <a:lstStyle/>
          <a:p>
            <a:pPr algn="l"/>
            <a:r>
              <a:rPr lang="en-GB" sz="3700" b="1">
                <a:latin typeface="Amasis MT Pro Black" panose="02040A04050005020304" pitchFamily="18" charset="0"/>
              </a:rPr>
              <a:t>A Reflective Study of My Role as a Healthcare Assistant in Dementia Care (Care Home Setting)</a:t>
            </a:r>
          </a:p>
        </p:txBody>
      </p:sp>
      <p:sp>
        <p:nvSpPr>
          <p:cNvPr id="1110" name="Rectangle 1109">
            <a:extLst>
              <a:ext uri="{FF2B5EF4-FFF2-40B4-BE49-F238E27FC236}">
                <a16:creationId xmlns:a16="http://schemas.microsoft.com/office/drawing/2014/main" id="{BC05CA36-AD6A-4ABF-9A05-52E5A143D2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4022214"/>
            <a:ext cx="12192000" cy="2835786"/>
          </a:xfrm>
          <a:prstGeom prst="rect">
            <a:avLst/>
          </a:prstGeom>
          <a:gradFill>
            <a:gsLst>
              <a:gs pos="0">
                <a:schemeClr val="accent1"/>
              </a:gs>
              <a:gs pos="78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12" name="Rectangle 1111">
            <a:extLst>
              <a:ext uri="{FF2B5EF4-FFF2-40B4-BE49-F238E27FC236}">
                <a16:creationId xmlns:a16="http://schemas.microsoft.com/office/drawing/2014/main" id="{D4331EE8-85A4-4588-8D9E-70E534D477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4022220"/>
            <a:ext cx="8153398" cy="2835780"/>
          </a:xfrm>
          <a:prstGeom prst="rect">
            <a:avLst/>
          </a:prstGeom>
          <a:gradFill>
            <a:gsLst>
              <a:gs pos="0">
                <a:srgbClr val="000000">
                  <a:alpha val="63000"/>
                </a:srgbClr>
              </a:gs>
              <a:gs pos="100000">
                <a:schemeClr val="accent1">
                  <a:lumMod val="75000"/>
                </a:schemeClr>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14" name="Rectangle 1113">
            <a:extLst>
              <a:ext uri="{FF2B5EF4-FFF2-40B4-BE49-F238E27FC236}">
                <a16:creationId xmlns:a16="http://schemas.microsoft.com/office/drawing/2014/main" id="{49D6C862-61CC-4B46-8080-96583D653B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4022219"/>
            <a:ext cx="12253472" cy="2835781"/>
          </a:xfrm>
          <a:prstGeom prst="rect">
            <a:avLst/>
          </a:prstGeom>
          <a:gradFill>
            <a:gsLst>
              <a:gs pos="39000">
                <a:schemeClr val="accent1">
                  <a:lumMod val="50000"/>
                  <a:alpha val="0"/>
                </a:schemeClr>
              </a:gs>
              <a:gs pos="100000">
                <a:srgbClr val="000000">
                  <a:alpha val="72000"/>
                </a:srgb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Subtitle 2">
            <a:extLst>
              <a:ext uri="{FF2B5EF4-FFF2-40B4-BE49-F238E27FC236}">
                <a16:creationId xmlns:a16="http://schemas.microsoft.com/office/drawing/2014/main" id="{0E1F1085-854F-0661-82CD-25703E055D95}"/>
              </a:ext>
            </a:extLst>
          </p:cNvPr>
          <p:cNvSpPr>
            <a:spLocks noGrp="1"/>
          </p:cNvSpPr>
          <p:nvPr>
            <p:ph type="subTitle" idx="1"/>
          </p:nvPr>
        </p:nvSpPr>
        <p:spPr>
          <a:xfrm>
            <a:off x="823442" y="4541263"/>
            <a:ext cx="4662957" cy="1395022"/>
          </a:xfrm>
        </p:spPr>
        <p:txBody>
          <a:bodyPr anchor="t">
            <a:normAutofit/>
          </a:bodyPr>
          <a:lstStyle/>
          <a:p>
            <a:pPr algn="l"/>
            <a:r>
              <a:rPr lang="en-GB" b="1">
                <a:solidFill>
                  <a:srgbClr val="FFFFFF"/>
                </a:solidFill>
                <a:latin typeface="+mj-lt"/>
                <a:cs typeface="Aharoni" panose="02010803020104030203" pitchFamily="2" charset="-79"/>
              </a:rPr>
              <a:t>SERWIN BERONDO </a:t>
            </a:r>
          </a:p>
          <a:p>
            <a:pPr algn="l"/>
            <a:r>
              <a:rPr lang="en-GB" b="1">
                <a:solidFill>
                  <a:srgbClr val="FFFFFF"/>
                </a:solidFill>
                <a:latin typeface="+mj-lt"/>
                <a:cs typeface="Aharoni" panose="02010803020104030203" pitchFamily="2" charset="-79"/>
              </a:rPr>
              <a:t>ID No : 2530677</a:t>
            </a:r>
          </a:p>
          <a:p>
            <a:pPr algn="l"/>
            <a:r>
              <a:rPr lang="en-GB" b="1">
                <a:solidFill>
                  <a:srgbClr val="FFFFFF"/>
                </a:solidFill>
                <a:latin typeface="+mj-lt"/>
                <a:cs typeface="Aharoni" panose="02010803020104030203" pitchFamily="2" charset="-79"/>
              </a:rPr>
              <a:t>MODULE: </a:t>
            </a:r>
            <a:r>
              <a:rPr kumimoji="0" lang="en-US" altLang="en-US" i="0" u="none" strike="noStrike" cap="none" normalizeH="0" baseline="0">
                <a:ln>
                  <a:noFill/>
                </a:ln>
                <a:solidFill>
                  <a:srgbClr val="FFFFFF"/>
                </a:solidFill>
                <a:effectLst/>
                <a:latin typeface="-apple-system"/>
                <a:hlinkClick r:id="rId2">
                  <a:extLst>
                    <a:ext uri="{A12FA001-AC4F-418D-AE19-62706E023703}">
                      <ahyp:hlinkClr xmlns:ahyp="http://schemas.microsoft.com/office/drawing/2018/hyperlinkcolor" val="tx"/>
                    </a:ext>
                  </a:extLst>
                </a:hlinkClick>
              </a:rPr>
              <a:t>LCHS4001</a:t>
            </a:r>
            <a:r>
              <a:rPr kumimoji="0" lang="en-US" altLang="en-US" i="0" u="none" strike="noStrike" cap="none" normalizeH="0" baseline="0">
                <a:ln>
                  <a:noFill/>
                </a:ln>
                <a:solidFill>
                  <a:srgbClr val="FFFFFF"/>
                </a:solidFill>
                <a:effectLst/>
              </a:rPr>
              <a:t> </a:t>
            </a:r>
            <a:endParaRPr lang="en-GB">
              <a:solidFill>
                <a:srgbClr val="FFFFFF"/>
              </a:solidFill>
              <a:latin typeface="+mj-lt"/>
              <a:cs typeface="Aharoni" panose="02010803020104030203" pitchFamily="2" charset="-79"/>
            </a:endParaRPr>
          </a:p>
        </p:txBody>
      </p:sp>
      <p:pic>
        <p:nvPicPr>
          <p:cNvPr id="1030" name="Picture 6" descr="Partners - Aspen Institute">
            <a:extLst>
              <a:ext uri="{FF2B5EF4-FFF2-40B4-BE49-F238E27FC236}">
                <a16:creationId xmlns:a16="http://schemas.microsoft.com/office/drawing/2014/main" id="{80FCBA81-3B8E-641C-A155-9E696D316B96}"/>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438318" y="1095561"/>
            <a:ext cx="2331015" cy="2764112"/>
          </a:xfrm>
          <a:prstGeom prst="rect">
            <a:avLst/>
          </a:prstGeom>
          <a:noFill/>
          <a:extLst>
            <a:ext uri="{909E8E84-426E-40DD-AFC4-6F175D3DCCD1}">
              <a14:hiddenFill xmlns:a14="http://schemas.microsoft.com/office/drawing/2010/main">
                <a:solidFill>
                  <a:srgbClr val="FFFFFF"/>
                </a:solidFill>
              </a14:hiddenFill>
            </a:ext>
          </a:extLst>
        </p:spPr>
      </p:pic>
      <p:sp>
        <p:nvSpPr>
          <p:cNvPr id="1116" name="Rectangle 1115">
            <a:extLst>
              <a:ext uri="{FF2B5EF4-FFF2-40B4-BE49-F238E27FC236}">
                <a16:creationId xmlns:a16="http://schemas.microsoft.com/office/drawing/2014/main" id="{E37EECFC-A684-4391-AE85-4CDAF5565F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6400797"/>
            <a:ext cx="12191998" cy="457203"/>
          </a:xfrm>
          <a:prstGeom prst="rect">
            <a:avLst/>
          </a:prstGeom>
          <a:gradFill>
            <a:gsLst>
              <a:gs pos="0">
                <a:srgbClr val="000000">
                  <a:alpha val="43000"/>
                </a:srgbClr>
              </a:gs>
              <a:gs pos="79000">
                <a:schemeClr val="accent1">
                  <a:lumMod val="75000"/>
                  <a:alpha val="22000"/>
                </a:schemeClr>
              </a:gs>
            </a:gsLst>
            <a:lin ang="21594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1">
            <a:extLst>
              <a:ext uri="{FF2B5EF4-FFF2-40B4-BE49-F238E27FC236}">
                <a16:creationId xmlns:a16="http://schemas.microsoft.com/office/drawing/2014/main" id="{19DEA3A9-0069-E3D1-BFA8-3401BC039F1B}"/>
              </a:ext>
            </a:extLst>
          </p:cNvPr>
          <p:cNvSpPr>
            <a:spLocks noChangeArrowheads="1"/>
          </p:cNvSpPr>
          <p:nvPr/>
        </p:nvSpPr>
        <p:spPr bwMode="auto">
          <a:xfrm>
            <a:off x="0" y="548299"/>
            <a:ext cx="930729" cy="38472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spcBef>
                <a:spcPct val="0"/>
              </a:spcBef>
              <a:spcAft>
                <a:spcPts val="600"/>
              </a:spcAft>
              <a:buClrTx/>
              <a:buSzTx/>
              <a:buFontTx/>
              <a:buNone/>
              <a:tabLst/>
            </a:pPr>
            <a:r>
              <a:rPr kumimoji="0" lang="en-US" altLang="en-US" sz="1100" b="0" i="0" u="none" strike="noStrike" cap="none" normalizeH="0" baseline="0">
                <a:ln>
                  <a:noFill/>
                </a:ln>
                <a:solidFill>
                  <a:srgbClr val="1D2125"/>
                </a:solidFill>
                <a:effectLst/>
                <a:latin typeface="-apple-system"/>
              </a:rPr>
              <a:t>  </a:t>
            </a:r>
            <a:r>
              <a:rPr kumimoji="0" lang="en-US" altLang="en-US" sz="1900" b="0" i="0" u="none" strike="noStrike" cap="none" normalizeH="0" baseline="0">
                <a:ln>
                  <a:noFill/>
                </a:ln>
                <a:solidFill>
                  <a:srgbClr val="1D2125"/>
                </a:solidFill>
                <a:effectLst/>
                <a:latin typeface="-apple-system"/>
              </a:rPr>
              <a:t>     </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5" name="AutoShape 2">
            <a:extLst>
              <a:ext uri="{FF2B5EF4-FFF2-40B4-BE49-F238E27FC236}">
                <a16:creationId xmlns:a16="http://schemas.microsoft.com/office/drawing/2014/main" id="{3FD18C99-6E6A-E3F2-B7BF-E1DE2B095D40}"/>
              </a:ext>
            </a:extLst>
          </p:cNvPr>
          <p:cNvSpPr>
            <a:spLocks noChangeAspect="1" noChangeArrowheads="1"/>
          </p:cNvSpPr>
          <p:nvPr/>
        </p:nvSpPr>
        <p:spPr bwMode="auto">
          <a:xfrm>
            <a:off x="63500"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Tree>
    <p:extLst>
      <p:ext uri="{BB962C8B-B14F-4D97-AF65-F5344CB8AC3E}">
        <p14:creationId xmlns:p14="http://schemas.microsoft.com/office/powerpoint/2010/main" val="74816728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BBCDE31-264A-BBC9-E229-1C2925B1FAD7}"/>
              </a:ext>
            </a:extLst>
          </p:cNvPr>
          <p:cNvSpPr>
            <a:spLocks noGrp="1"/>
          </p:cNvSpPr>
          <p:nvPr>
            <p:ph type="title"/>
          </p:nvPr>
        </p:nvSpPr>
        <p:spPr>
          <a:xfrm>
            <a:off x="841248" y="256032"/>
            <a:ext cx="10506456" cy="1014984"/>
          </a:xfrm>
        </p:spPr>
        <p:txBody>
          <a:bodyPr anchor="b">
            <a:normAutofit/>
          </a:bodyPr>
          <a:lstStyle/>
          <a:p>
            <a:r>
              <a:rPr lang="en-GB" dirty="0"/>
              <a:t> </a:t>
            </a:r>
            <a:r>
              <a:rPr lang="en-GB" b="1" dirty="0"/>
              <a:t>INTRODUCTION</a:t>
            </a:r>
            <a:r>
              <a:rPr lang="en-GB" dirty="0"/>
              <a:t> </a:t>
            </a:r>
            <a:endParaRPr lang="en-GB"/>
          </a:p>
        </p:txBody>
      </p:sp>
      <p:sp>
        <p:nvSpPr>
          <p:cNvPr id="11" name="Rectangle 10">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3" name="Rectangle 12">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73923227-2723-8D9A-FC10-553BF26B346F}"/>
              </a:ext>
            </a:extLst>
          </p:cNvPr>
          <p:cNvGraphicFramePr>
            <a:graphicFrameLocks noGrp="1"/>
          </p:cNvGraphicFramePr>
          <p:nvPr>
            <p:ph idx="1"/>
            <p:extLst>
              <p:ext uri="{D42A27DB-BD31-4B8C-83A1-F6EECF244321}">
                <p14:modId xmlns:p14="http://schemas.microsoft.com/office/powerpoint/2010/main" val="1490410100"/>
              </p:ext>
            </p:extLst>
          </p:nvPr>
        </p:nvGraphicFramePr>
        <p:xfrm>
          <a:off x="838200" y="1926266"/>
          <a:ext cx="10515600" cy="43575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5702880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2" name="Rectangle 31">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37">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0" name="Freeform: Shape 39">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2" name="Rectangle 41">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424FFA2-A646-7B3C-2EB5-5E750F31BF47}"/>
              </a:ext>
            </a:extLst>
          </p:cNvPr>
          <p:cNvSpPr>
            <a:spLocks noGrp="1"/>
          </p:cNvSpPr>
          <p:nvPr>
            <p:ph type="title"/>
          </p:nvPr>
        </p:nvSpPr>
        <p:spPr>
          <a:xfrm>
            <a:off x="466722" y="586855"/>
            <a:ext cx="3201366" cy="3387497"/>
          </a:xfrm>
        </p:spPr>
        <p:txBody>
          <a:bodyPr anchor="b">
            <a:normAutofit/>
          </a:bodyPr>
          <a:lstStyle/>
          <a:p>
            <a:pPr algn="r"/>
            <a:r>
              <a:rPr lang="en-GB" sz="4000" b="1">
                <a:solidFill>
                  <a:srgbClr val="FFFFFF"/>
                </a:solidFill>
              </a:rPr>
              <a:t>Literature Review</a:t>
            </a:r>
          </a:p>
        </p:txBody>
      </p:sp>
      <p:sp>
        <p:nvSpPr>
          <p:cNvPr id="25" name="Content Placeholder 2">
            <a:extLst>
              <a:ext uri="{FF2B5EF4-FFF2-40B4-BE49-F238E27FC236}">
                <a16:creationId xmlns:a16="http://schemas.microsoft.com/office/drawing/2014/main" id="{3A132D73-866F-C0D3-1B84-549079A98007}"/>
              </a:ext>
            </a:extLst>
          </p:cNvPr>
          <p:cNvSpPr>
            <a:spLocks noGrp="1"/>
          </p:cNvSpPr>
          <p:nvPr>
            <p:ph idx="1"/>
          </p:nvPr>
        </p:nvSpPr>
        <p:spPr>
          <a:xfrm>
            <a:off x="4810259" y="649480"/>
            <a:ext cx="6555347" cy="5546047"/>
          </a:xfrm>
        </p:spPr>
        <p:txBody>
          <a:bodyPr anchor="ctr">
            <a:normAutofit/>
          </a:bodyPr>
          <a:lstStyle/>
          <a:p>
            <a:r>
              <a:rPr lang="en-GB" sz="2000" b="1"/>
              <a:t>Role of the Healthcare Assistant</a:t>
            </a:r>
          </a:p>
          <a:p>
            <a:pPr marL="0" indent="0">
              <a:buNone/>
            </a:pPr>
            <a:endParaRPr lang="en-GB" sz="2000" b="1"/>
          </a:p>
          <a:p>
            <a:r>
              <a:rPr lang="en-GB" sz="2000"/>
              <a:t>Healthcare assistants provide most of the direct care in care home settings. My daily responsibilities include personal care, supporting residents with meals, assisting with mobility, and observing changes in behaviour or health.</a:t>
            </a:r>
          </a:p>
          <a:p>
            <a:pPr marL="0" indent="0">
              <a:buNone/>
            </a:pPr>
            <a:endParaRPr lang="en-GB" sz="2000"/>
          </a:p>
          <a:p>
            <a:r>
              <a:rPr lang="en-GB" sz="2000"/>
              <a:t>Research by Jansen et al. (2017) suggests that HCAs are often the first to notice small changes in residents, which I agree with from my experience. For example, I have noticed when a resident becomes quieter than usual or refuses food, which can sometimes indicate illness or emotional distress.</a:t>
            </a:r>
          </a:p>
          <a:p>
            <a:pPr marL="0" indent="0">
              <a:buNone/>
            </a:pPr>
            <a:endParaRPr lang="en-GB" sz="2000"/>
          </a:p>
        </p:txBody>
      </p:sp>
    </p:spTree>
    <p:extLst>
      <p:ext uri="{BB962C8B-B14F-4D97-AF65-F5344CB8AC3E}">
        <p14:creationId xmlns:p14="http://schemas.microsoft.com/office/powerpoint/2010/main" val="377656087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659FDB4-FCBE-4A89-B46D-43D4FA544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313"/>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39F260A8-7C6D-0AD4-4947-82E6D679E7E3}"/>
              </a:ext>
            </a:extLst>
          </p:cNvPr>
          <p:cNvSpPr>
            <a:spLocks noGrp="1"/>
          </p:cNvSpPr>
          <p:nvPr>
            <p:ph type="title"/>
          </p:nvPr>
        </p:nvSpPr>
        <p:spPr>
          <a:xfrm>
            <a:off x="479394" y="1070800"/>
            <a:ext cx="3939688" cy="5583126"/>
          </a:xfrm>
        </p:spPr>
        <p:txBody>
          <a:bodyPr>
            <a:normAutofit/>
          </a:bodyPr>
          <a:lstStyle/>
          <a:p>
            <a:pPr algn="r"/>
            <a:r>
              <a:rPr lang="en-GB" sz="6200" b="1"/>
              <a:t>Evaluation of Sources Using the CRAAP Test</a:t>
            </a:r>
          </a:p>
        </p:txBody>
      </p:sp>
      <p:cxnSp>
        <p:nvCxnSpPr>
          <p:cNvPr id="11" name="Straight Connector 10">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8053" y="1132114"/>
            <a:ext cx="0" cy="5717573"/>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7CBEA5C8-A802-163C-4764-215F32B12EAC}"/>
              </a:ext>
            </a:extLst>
          </p:cNvPr>
          <p:cNvGraphicFramePr>
            <a:graphicFrameLocks noGrp="1"/>
          </p:cNvGraphicFramePr>
          <p:nvPr>
            <p:ph idx="1"/>
            <p:extLst>
              <p:ext uri="{D42A27DB-BD31-4B8C-83A1-F6EECF244321}">
                <p14:modId xmlns:p14="http://schemas.microsoft.com/office/powerpoint/2010/main" val="1732785428"/>
              </p:ext>
            </p:extLst>
          </p:nvPr>
        </p:nvGraphicFramePr>
        <p:xfrm>
          <a:off x="5108535" y="1070800"/>
          <a:ext cx="6245265" cy="558934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0898703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Arc 23">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056087A8-BB9E-E251-545F-010F2C06DEC0}"/>
              </a:ext>
            </a:extLst>
          </p:cNvPr>
          <p:cNvSpPr>
            <a:spLocks noGrp="1"/>
          </p:cNvSpPr>
          <p:nvPr>
            <p:ph idx="1"/>
          </p:nvPr>
        </p:nvSpPr>
        <p:spPr>
          <a:xfrm>
            <a:off x="4447308" y="591344"/>
            <a:ext cx="6906491" cy="5585619"/>
          </a:xfrm>
        </p:spPr>
        <p:txBody>
          <a:bodyPr anchor="ctr">
            <a:normAutofit/>
          </a:bodyPr>
          <a:lstStyle/>
          <a:p>
            <a:pPr marL="0" indent="0">
              <a:buNone/>
            </a:pPr>
            <a:r>
              <a:rPr lang="en-GB" sz="2200" b="1"/>
              <a:t>1. Currency </a:t>
            </a:r>
          </a:p>
          <a:p>
            <a:r>
              <a:rPr lang="en-GB" sz="2200"/>
              <a:t>Currency refers to how up to date the information is. In dementia care, this is important because practice guidelines and policies can change over time.</a:t>
            </a:r>
          </a:p>
          <a:p>
            <a:r>
              <a:rPr lang="en-GB" sz="2200"/>
              <a:t>For this study, I used recent sources such as Hall et al. (2024), which reflects current knowledge and training needs for healthcare assistants. I also used guidelines from the National Institute for Health and Care Excellence (2018), which are still considered current and widely used in UK practice.</a:t>
            </a:r>
          </a:p>
          <a:p>
            <a:r>
              <a:rPr lang="en-GB" sz="2200"/>
              <a:t>However, some older sources, such as Talbot and Brewer (2016), were included because they still provide relevant insights into staff experiences. This suggests that while newer sources are preferred, older research can still be useful if it remains applicable.</a:t>
            </a:r>
          </a:p>
          <a:p>
            <a:endParaRPr lang="en-GB" sz="2200"/>
          </a:p>
        </p:txBody>
      </p:sp>
    </p:spTree>
    <p:extLst>
      <p:ext uri="{BB962C8B-B14F-4D97-AF65-F5344CB8AC3E}">
        <p14:creationId xmlns:p14="http://schemas.microsoft.com/office/powerpoint/2010/main" val="272827004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9A7F3BF-8763-4074-AD77-92790AF314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7A9648D6-B41B-42D0-A817-AE2607B0B5B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994200" y="554152"/>
            <a:ext cx="574177" cy="1075866"/>
            <a:chOff x="10994200" y="554152"/>
            <a:chExt cx="574177" cy="1075866"/>
          </a:xfrm>
        </p:grpSpPr>
        <p:sp>
          <p:nvSpPr>
            <p:cNvPr id="12"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013369" y="554152"/>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2"/>
            </a:solidFill>
            <a:ln w="776" cap="flat">
              <a:noFill/>
              <a:prstDash val="solid"/>
              <a:miter/>
            </a:ln>
          </p:spPr>
          <p:txBody>
            <a:bodyPr rtlCol="0" anchor="ctr"/>
            <a:lstStyle/>
            <a:p>
              <a:endParaRPr lang="en-US"/>
            </a:p>
          </p:txBody>
        </p:sp>
        <p:sp>
          <p:nvSpPr>
            <p:cNvPr id="13"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455951" y="837005"/>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2"/>
            </a:solidFill>
            <a:ln w="516" cap="flat">
              <a:noFill/>
              <a:prstDash val="solid"/>
              <a:miter/>
            </a:ln>
          </p:spPr>
          <p:txBody>
            <a:bodyPr rtlCol="0" anchor="ctr"/>
            <a:lstStyle/>
            <a:p>
              <a:endParaRPr lang="en-US"/>
            </a:p>
          </p:txBody>
        </p:sp>
        <p:sp>
          <p:nvSpPr>
            <p:cNvPr id="14"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94200" y="1472473"/>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2"/>
            </a:solidFill>
            <a:ln w="751" cap="flat">
              <a:noFill/>
              <a:prstDash val="solid"/>
              <a:miter/>
            </a:ln>
          </p:spPr>
          <p:txBody>
            <a:bodyPr rtlCol="0" anchor="ctr"/>
            <a:lstStyle/>
            <a:p>
              <a:endParaRPr lang="en-US"/>
            </a:p>
          </p:txBody>
        </p:sp>
      </p:grpSp>
      <p:cxnSp>
        <p:nvCxnSpPr>
          <p:cNvPr id="16" name="Straight Connector 15">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2362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CEC835B3-D903-08C2-9309-D47077A8978D}"/>
              </a:ext>
            </a:extLst>
          </p:cNvPr>
          <p:cNvGraphicFramePr>
            <a:graphicFrameLocks noGrp="1"/>
          </p:cNvGraphicFramePr>
          <p:nvPr>
            <p:ph idx="1"/>
            <p:extLst>
              <p:ext uri="{D42A27DB-BD31-4B8C-83A1-F6EECF244321}">
                <p14:modId xmlns:p14="http://schemas.microsoft.com/office/powerpoint/2010/main" val="2128808823"/>
              </p:ext>
            </p:extLst>
          </p:nvPr>
        </p:nvGraphicFramePr>
        <p:xfrm>
          <a:off x="1188062" y="1825625"/>
          <a:ext cx="9356107" cy="43942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4493808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E17E911-875F-4DE5-8699-99D9F1805A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00F03EA1-93BE-D4BE-8D5D-5060922B444F}"/>
              </a:ext>
            </a:extLst>
          </p:cNvPr>
          <p:cNvGraphicFramePr>
            <a:graphicFrameLocks noGrp="1"/>
          </p:cNvGraphicFramePr>
          <p:nvPr>
            <p:ph idx="1"/>
            <p:extLst>
              <p:ext uri="{D42A27DB-BD31-4B8C-83A1-F6EECF244321}">
                <p14:modId xmlns:p14="http://schemas.microsoft.com/office/powerpoint/2010/main" val="1499303251"/>
              </p:ext>
            </p:extLst>
          </p:nvPr>
        </p:nvGraphicFramePr>
        <p:xfrm>
          <a:off x="4581727" y="649480"/>
          <a:ext cx="3025303" cy="554604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8207597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4E475EB-665B-1B13-4121-F8ECB8FDD223}"/>
              </a:ext>
            </a:extLst>
          </p:cNvPr>
          <p:cNvSpPr>
            <a:spLocks noGrp="1"/>
          </p:cNvSpPr>
          <p:nvPr>
            <p:ph idx="1"/>
          </p:nvPr>
        </p:nvSpPr>
        <p:spPr>
          <a:xfrm>
            <a:off x="4810259" y="649480"/>
            <a:ext cx="6555347" cy="5546047"/>
          </a:xfrm>
        </p:spPr>
        <p:txBody>
          <a:bodyPr anchor="ctr">
            <a:normAutofit/>
          </a:bodyPr>
          <a:lstStyle/>
          <a:p>
            <a:pPr marL="514350" indent="-514350">
              <a:buAutoNum type="arabicPeriod" startAt="4"/>
            </a:pPr>
            <a:r>
              <a:rPr lang="en-GB" sz="2000" b="1"/>
              <a:t>Accuracy</a:t>
            </a:r>
          </a:p>
          <a:p>
            <a:r>
              <a:rPr lang="en-GB" sz="2000"/>
              <a:t>Accuracy refers to how reliable and evidence-based the information is.</a:t>
            </a:r>
          </a:p>
          <a:p>
            <a:r>
              <a:rPr lang="en-GB" sz="2000"/>
              <a:t>The sources used are supported by research and evidence. For example, multiple studies highlight the importance of person-centred care and the challenges of communication in dementia, which is consistent with my own experience.</a:t>
            </a:r>
          </a:p>
          <a:p>
            <a:r>
              <a:rPr lang="en-GB" sz="2000"/>
              <a:t>The consistency between different sources increases confidence in their accuracy. In addition, guidelines from organisations such as the NHS are based on extensive research and national standards.</a:t>
            </a:r>
          </a:p>
          <a:p>
            <a:endParaRPr lang="en-GB" sz="2000"/>
          </a:p>
        </p:txBody>
      </p:sp>
    </p:spTree>
    <p:extLst>
      <p:ext uri="{BB962C8B-B14F-4D97-AF65-F5344CB8AC3E}">
        <p14:creationId xmlns:p14="http://schemas.microsoft.com/office/powerpoint/2010/main" val="297423201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Content Placeholder 2">
            <a:extLst>
              <a:ext uri="{FF2B5EF4-FFF2-40B4-BE49-F238E27FC236}">
                <a16:creationId xmlns:a16="http://schemas.microsoft.com/office/drawing/2014/main" id="{4594F1DF-1D46-8E0F-B77C-948828BD52F9}"/>
              </a:ext>
            </a:extLst>
          </p:cNvPr>
          <p:cNvSpPr>
            <a:spLocks noGrp="1"/>
          </p:cNvSpPr>
          <p:nvPr>
            <p:ph idx="1"/>
          </p:nvPr>
        </p:nvSpPr>
        <p:spPr>
          <a:xfrm>
            <a:off x="1371599" y="2318197"/>
            <a:ext cx="9724031" cy="3683358"/>
          </a:xfrm>
        </p:spPr>
        <p:txBody>
          <a:bodyPr anchor="ctr">
            <a:normAutofit/>
          </a:bodyPr>
          <a:lstStyle/>
          <a:p>
            <a:pPr marL="0" indent="0">
              <a:buNone/>
            </a:pPr>
            <a:r>
              <a:rPr lang="en-GB" sz="2000" b="1" dirty="0"/>
              <a:t>5. Purpose</a:t>
            </a:r>
          </a:p>
          <a:p>
            <a:pPr marL="0" indent="0">
              <a:buNone/>
            </a:pPr>
            <a:endParaRPr lang="en-GB" sz="2000" b="1" dirty="0"/>
          </a:p>
          <a:p>
            <a:r>
              <a:rPr lang="en-GB" sz="2000" dirty="0"/>
              <a:t>Purpose considers why the information was created and whether there is any bias.</a:t>
            </a:r>
          </a:p>
          <a:p>
            <a:r>
              <a:rPr lang="en-GB" sz="2000" dirty="0"/>
              <a:t>Most of the sources used are academic or professional, meaning their purpose is to inform and improve practice rather than to sell or promote a specific viewpoint.</a:t>
            </a:r>
          </a:p>
          <a:p>
            <a:r>
              <a:rPr lang="en-GB" sz="2000" dirty="0"/>
              <a:t>For example, guidelines from the National Institute for Health and Care Excellence aim to improve quality of care, while journal articles aim to present research findings.</a:t>
            </a:r>
          </a:p>
          <a:p>
            <a:r>
              <a:rPr lang="en-GB" sz="2000" dirty="0"/>
              <a:t>This suggests that the sources are objective and suitable for use in this study.</a:t>
            </a:r>
          </a:p>
          <a:p>
            <a:pPr marL="0" indent="0">
              <a:buNone/>
            </a:pPr>
            <a:endParaRPr lang="en-GB" sz="2000" dirty="0"/>
          </a:p>
        </p:txBody>
      </p:sp>
    </p:spTree>
    <p:extLst>
      <p:ext uri="{BB962C8B-B14F-4D97-AF65-F5344CB8AC3E}">
        <p14:creationId xmlns:p14="http://schemas.microsoft.com/office/powerpoint/2010/main" val="14277102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D026280-808D-923E-EA48-9796266C1570}"/>
              </a:ext>
            </a:extLst>
          </p:cNvPr>
          <p:cNvSpPr>
            <a:spLocks noGrp="1"/>
          </p:cNvSpPr>
          <p:nvPr>
            <p:ph type="title"/>
          </p:nvPr>
        </p:nvSpPr>
        <p:spPr>
          <a:xfrm>
            <a:off x="1371597" y="348865"/>
            <a:ext cx="10044023" cy="877729"/>
          </a:xfrm>
        </p:spPr>
        <p:txBody>
          <a:bodyPr anchor="ctr">
            <a:normAutofit/>
          </a:bodyPr>
          <a:lstStyle/>
          <a:p>
            <a:r>
              <a:rPr lang="en-GB" sz="4000" b="1">
                <a:solidFill>
                  <a:srgbClr val="FFFFFF"/>
                </a:solidFill>
              </a:rPr>
              <a:t>Challenges in Dementia Care</a:t>
            </a:r>
          </a:p>
        </p:txBody>
      </p:sp>
      <p:graphicFrame>
        <p:nvGraphicFramePr>
          <p:cNvPr id="5" name="Content Placeholder 2">
            <a:extLst>
              <a:ext uri="{FF2B5EF4-FFF2-40B4-BE49-F238E27FC236}">
                <a16:creationId xmlns:a16="http://schemas.microsoft.com/office/drawing/2014/main" id="{16B48449-C0A4-F5DD-0EC7-55FBA2DC7694}"/>
              </a:ext>
            </a:extLst>
          </p:cNvPr>
          <p:cNvGraphicFramePr>
            <a:graphicFrameLocks noGrp="1"/>
          </p:cNvGraphicFramePr>
          <p:nvPr>
            <p:ph idx="1"/>
            <p:extLst>
              <p:ext uri="{D42A27DB-BD31-4B8C-83A1-F6EECF244321}">
                <p14:modId xmlns:p14="http://schemas.microsoft.com/office/powerpoint/2010/main" val="2911481435"/>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7018357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05A3BC5-8E64-8438-BA88-3166EB57A4CD}"/>
              </a:ext>
            </a:extLst>
          </p:cNvPr>
          <p:cNvSpPr>
            <a:spLocks noGrp="1"/>
          </p:cNvSpPr>
          <p:nvPr>
            <p:ph type="title"/>
          </p:nvPr>
        </p:nvSpPr>
        <p:spPr>
          <a:xfrm>
            <a:off x="1371597" y="348865"/>
            <a:ext cx="10044023" cy="877729"/>
          </a:xfrm>
        </p:spPr>
        <p:txBody>
          <a:bodyPr anchor="ctr">
            <a:normAutofit/>
          </a:bodyPr>
          <a:lstStyle/>
          <a:p>
            <a:r>
              <a:rPr lang="en-GB" sz="4000" b="1">
                <a:solidFill>
                  <a:srgbClr val="FFFFFF"/>
                </a:solidFill>
              </a:rPr>
              <a:t>Training and Development</a:t>
            </a:r>
          </a:p>
        </p:txBody>
      </p:sp>
      <p:graphicFrame>
        <p:nvGraphicFramePr>
          <p:cNvPr id="5" name="Content Placeholder 2">
            <a:extLst>
              <a:ext uri="{FF2B5EF4-FFF2-40B4-BE49-F238E27FC236}">
                <a16:creationId xmlns:a16="http://schemas.microsoft.com/office/drawing/2014/main" id="{EBA21D7A-CABE-E555-601F-F7186642F50C}"/>
              </a:ext>
            </a:extLst>
          </p:cNvPr>
          <p:cNvGraphicFramePr>
            <a:graphicFrameLocks noGrp="1"/>
          </p:cNvGraphicFramePr>
          <p:nvPr>
            <p:ph idx="1"/>
            <p:extLst>
              <p:ext uri="{D42A27DB-BD31-4B8C-83A1-F6EECF244321}">
                <p14:modId xmlns:p14="http://schemas.microsoft.com/office/powerpoint/2010/main" val="1077083837"/>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4741939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62B2C5E-FF92-B4A1-95B4-BD52FD2317EC}"/>
              </a:ext>
            </a:extLst>
          </p:cNvPr>
          <p:cNvSpPr>
            <a:spLocks noGrp="1"/>
          </p:cNvSpPr>
          <p:nvPr>
            <p:ph type="title"/>
          </p:nvPr>
        </p:nvSpPr>
        <p:spPr>
          <a:xfrm>
            <a:off x="1371597" y="348865"/>
            <a:ext cx="10044023" cy="877729"/>
          </a:xfrm>
        </p:spPr>
        <p:txBody>
          <a:bodyPr anchor="ctr">
            <a:normAutofit/>
          </a:bodyPr>
          <a:lstStyle/>
          <a:p>
            <a:r>
              <a:rPr lang="en-GB" sz="4000" b="1">
                <a:solidFill>
                  <a:srgbClr val="FFFFFF"/>
                </a:solidFill>
              </a:rPr>
              <a:t>Person-Centred Care</a:t>
            </a:r>
          </a:p>
        </p:txBody>
      </p:sp>
      <p:graphicFrame>
        <p:nvGraphicFramePr>
          <p:cNvPr id="5" name="Content Placeholder 2">
            <a:extLst>
              <a:ext uri="{FF2B5EF4-FFF2-40B4-BE49-F238E27FC236}">
                <a16:creationId xmlns:a16="http://schemas.microsoft.com/office/drawing/2014/main" id="{EBE765A4-610D-EC31-57D1-E1238B90DB72}"/>
              </a:ext>
            </a:extLst>
          </p:cNvPr>
          <p:cNvGraphicFramePr>
            <a:graphicFrameLocks noGrp="1"/>
          </p:cNvGraphicFramePr>
          <p:nvPr>
            <p:ph idx="1"/>
            <p:extLst>
              <p:ext uri="{D42A27DB-BD31-4B8C-83A1-F6EECF244321}">
                <p14:modId xmlns:p14="http://schemas.microsoft.com/office/powerpoint/2010/main" val="106188423"/>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352977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517A47C-B2E5-4B79-8061-D74B1311A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Freeform: Shape 10">
            <a:extLst>
              <a:ext uri="{FF2B5EF4-FFF2-40B4-BE49-F238E27FC236}">
                <a16:creationId xmlns:a16="http://schemas.microsoft.com/office/drawing/2014/main" id="{C505E780-2083-4CB5-A42A-5E0E2908EC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8889" cy="6858000"/>
          </a:xfrm>
          <a:custGeom>
            <a:avLst/>
            <a:gdLst>
              <a:gd name="connsiteX0" fmla="*/ 0 w 4818889"/>
              <a:gd name="connsiteY0" fmla="*/ 0 h 6858000"/>
              <a:gd name="connsiteX1" fmla="*/ 3605911 w 4818889"/>
              <a:gd name="connsiteY1" fmla="*/ 0 h 6858000"/>
              <a:gd name="connsiteX2" fmla="*/ 3668894 w 4818889"/>
              <a:gd name="connsiteY2" fmla="*/ 69271 h 6858000"/>
              <a:gd name="connsiteX3" fmla="*/ 4818889 w 4818889"/>
              <a:gd name="connsiteY3" fmla="*/ 3429000 h 6858000"/>
              <a:gd name="connsiteX4" fmla="*/ 3668894 w 4818889"/>
              <a:gd name="connsiteY4" fmla="*/ 6788730 h 6858000"/>
              <a:gd name="connsiteX5" fmla="*/ 3605911 w 4818889"/>
              <a:gd name="connsiteY5" fmla="*/ 6858000 h 6858000"/>
              <a:gd name="connsiteX6" fmla="*/ 0 w 481888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8889" h="6858000">
                <a:moveTo>
                  <a:pt x="0" y="0"/>
                </a:moveTo>
                <a:lnTo>
                  <a:pt x="3605911" y="0"/>
                </a:lnTo>
                <a:lnTo>
                  <a:pt x="3668894" y="69271"/>
                </a:lnTo>
                <a:cubicBezTo>
                  <a:pt x="4379420" y="929100"/>
                  <a:pt x="4818889" y="2116944"/>
                  <a:pt x="4818889" y="3429000"/>
                </a:cubicBezTo>
                <a:cubicBezTo>
                  <a:pt x="4818889" y="4741056"/>
                  <a:pt x="4379420" y="5928900"/>
                  <a:pt x="3668894" y="6788730"/>
                </a:cubicBezTo>
                <a:lnTo>
                  <a:pt x="3605911" y="6858000"/>
                </a:lnTo>
                <a:lnTo>
                  <a:pt x="0" y="6858000"/>
                </a:lnTo>
                <a:close/>
              </a:path>
            </a:pathLst>
          </a:custGeom>
          <a:ln w="9525">
            <a:solidFill>
              <a:srgbClr val="EFEFEF"/>
            </a:solidFill>
          </a:ln>
          <a:effectLst>
            <a:outerShdw blurRad="889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Freeform: Shape 12">
            <a:extLst>
              <a:ext uri="{FF2B5EF4-FFF2-40B4-BE49-F238E27FC236}">
                <a16:creationId xmlns:a16="http://schemas.microsoft.com/office/drawing/2014/main" id="{D2C0AE1C-0118-41AE-8A10-7CDCBF10E9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1477" cy="6858000"/>
          </a:xfrm>
          <a:custGeom>
            <a:avLst/>
            <a:gdLst>
              <a:gd name="connsiteX0" fmla="*/ 0 w 4811477"/>
              <a:gd name="connsiteY0" fmla="*/ 0 h 6858000"/>
              <a:gd name="connsiteX1" fmla="*/ 3598499 w 4811477"/>
              <a:gd name="connsiteY1" fmla="*/ 0 h 6858000"/>
              <a:gd name="connsiteX2" fmla="*/ 3661482 w 4811477"/>
              <a:gd name="connsiteY2" fmla="*/ 69271 h 6858000"/>
              <a:gd name="connsiteX3" fmla="*/ 4811477 w 4811477"/>
              <a:gd name="connsiteY3" fmla="*/ 3429000 h 6858000"/>
              <a:gd name="connsiteX4" fmla="*/ 3661482 w 4811477"/>
              <a:gd name="connsiteY4" fmla="*/ 6788730 h 6858000"/>
              <a:gd name="connsiteX5" fmla="*/ 3598499 w 4811477"/>
              <a:gd name="connsiteY5" fmla="*/ 6858000 h 6858000"/>
              <a:gd name="connsiteX6" fmla="*/ 0 w 481147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1477" h="6858000">
                <a:moveTo>
                  <a:pt x="0" y="0"/>
                </a:moveTo>
                <a:lnTo>
                  <a:pt x="3598499" y="0"/>
                </a:lnTo>
                <a:lnTo>
                  <a:pt x="3661482" y="69271"/>
                </a:lnTo>
                <a:cubicBezTo>
                  <a:pt x="4372008" y="929100"/>
                  <a:pt x="4811477" y="2116944"/>
                  <a:pt x="4811477" y="3429000"/>
                </a:cubicBezTo>
                <a:cubicBezTo>
                  <a:pt x="4811477" y="4741056"/>
                  <a:pt x="4372008" y="5928900"/>
                  <a:pt x="3661482" y="6788730"/>
                </a:cubicBezTo>
                <a:lnTo>
                  <a:pt x="359849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40F4C01-2435-C3C3-3DF0-8DDE52CF6E89}"/>
              </a:ext>
            </a:extLst>
          </p:cNvPr>
          <p:cNvSpPr>
            <a:spLocks noGrp="1"/>
          </p:cNvSpPr>
          <p:nvPr>
            <p:ph type="title"/>
          </p:nvPr>
        </p:nvSpPr>
        <p:spPr>
          <a:xfrm>
            <a:off x="621792" y="1161288"/>
            <a:ext cx="3602736" cy="4526280"/>
          </a:xfrm>
        </p:spPr>
        <p:txBody>
          <a:bodyPr>
            <a:normAutofit/>
          </a:bodyPr>
          <a:lstStyle/>
          <a:p>
            <a:r>
              <a:rPr lang="en-GB" sz="4000" b="1"/>
              <a:t>Aim and Objectives</a:t>
            </a:r>
          </a:p>
        </p:txBody>
      </p:sp>
      <p:sp>
        <p:nvSpPr>
          <p:cNvPr id="15" name="Rectangle 14">
            <a:extLst>
              <a:ext uri="{FF2B5EF4-FFF2-40B4-BE49-F238E27FC236}">
                <a16:creationId xmlns:a16="http://schemas.microsoft.com/office/drawing/2014/main" id="{463EEC44-1BA3-44ED-81FC-A644B04B2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081528"/>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B70B5E9B-4C1D-C080-41C3-801B998FA273}"/>
              </a:ext>
            </a:extLst>
          </p:cNvPr>
          <p:cNvGraphicFramePr>
            <a:graphicFrameLocks noGrp="1"/>
          </p:cNvGraphicFramePr>
          <p:nvPr>
            <p:ph idx="1"/>
            <p:extLst>
              <p:ext uri="{D42A27DB-BD31-4B8C-83A1-F6EECF244321}">
                <p14:modId xmlns:p14="http://schemas.microsoft.com/office/powerpoint/2010/main" val="1111652025"/>
              </p:ext>
            </p:extLst>
          </p:nvPr>
        </p:nvGraphicFramePr>
        <p:xfrm>
          <a:off x="5303520" y="676656"/>
          <a:ext cx="6364224" cy="551383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8286354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Oval 26">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8E1C505-2EEA-0D77-358C-A1317AA22BA8}"/>
              </a:ext>
            </a:extLst>
          </p:cNvPr>
          <p:cNvSpPr>
            <a:spLocks noGrp="1"/>
          </p:cNvSpPr>
          <p:nvPr>
            <p:ph type="title"/>
          </p:nvPr>
        </p:nvSpPr>
        <p:spPr>
          <a:xfrm>
            <a:off x="1171074" y="1396686"/>
            <a:ext cx="3240506" cy="4064628"/>
          </a:xfrm>
        </p:spPr>
        <p:txBody>
          <a:bodyPr>
            <a:normAutofit/>
          </a:bodyPr>
          <a:lstStyle/>
          <a:p>
            <a:r>
              <a:rPr lang="en-GB" sz="4100" b="1">
                <a:solidFill>
                  <a:srgbClr val="FFFFFF"/>
                </a:solidFill>
              </a:rPr>
              <a:t>Methodology</a:t>
            </a:r>
          </a:p>
        </p:txBody>
      </p:sp>
      <p:sp>
        <p:nvSpPr>
          <p:cNvPr id="29" name="Arc 28">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31" name="Oval 30">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9FD44A96-CDFA-E27C-0712-8B01DBB902D8}"/>
              </a:ext>
            </a:extLst>
          </p:cNvPr>
          <p:cNvSpPr>
            <a:spLocks noGrp="1"/>
          </p:cNvSpPr>
          <p:nvPr>
            <p:ph idx="1"/>
          </p:nvPr>
        </p:nvSpPr>
        <p:spPr>
          <a:xfrm>
            <a:off x="5370153" y="1526033"/>
            <a:ext cx="5536397" cy="3935281"/>
          </a:xfrm>
        </p:spPr>
        <p:txBody>
          <a:bodyPr>
            <a:normAutofit/>
          </a:bodyPr>
          <a:lstStyle/>
          <a:p>
            <a:pPr marL="0" indent="0">
              <a:buNone/>
            </a:pPr>
            <a:r>
              <a:rPr lang="en-GB" sz="1500" b="1"/>
              <a:t>1.Reflective Framework</a:t>
            </a:r>
          </a:p>
          <a:p>
            <a:r>
              <a:rPr lang="en-GB" sz="1500"/>
              <a:t>I used Gibbs' Reflective Cycle to structure my reflection. This helped me break down my experience and think more critically about my practice.</a:t>
            </a:r>
          </a:p>
          <a:p>
            <a:pPr marL="0" indent="0">
              <a:buNone/>
            </a:pPr>
            <a:r>
              <a:rPr lang="en-GB" sz="1500" b="1"/>
              <a:t>2.Data Collection</a:t>
            </a:r>
          </a:p>
          <a:p>
            <a:r>
              <a:rPr lang="en-GB" sz="1500"/>
              <a:t>Personal reflections from my shifts </a:t>
            </a:r>
          </a:p>
          <a:p>
            <a:r>
              <a:rPr lang="en-GB" sz="1500"/>
              <a:t>Observations of residents’ behaviour </a:t>
            </a:r>
          </a:p>
          <a:p>
            <a:r>
              <a:rPr lang="en-GB" sz="1500"/>
              <a:t>Informal discussions with colleagues during handovers</a:t>
            </a:r>
          </a:p>
          <a:p>
            <a:pPr marL="0" indent="0">
              <a:buNone/>
            </a:pPr>
            <a:r>
              <a:rPr lang="en-GB" sz="1500" b="1"/>
              <a:t>3. Ethical Considerations</a:t>
            </a:r>
          </a:p>
          <a:p>
            <a:r>
              <a:rPr lang="en-GB" sz="1500"/>
              <a:t>Confidentiality has been maintained throughout this study. No resident names or identifying details have been included. My practice follows guidelines from the Care Quality Commission and the NHS.</a:t>
            </a:r>
          </a:p>
          <a:p>
            <a:pPr marL="0" indent="0">
              <a:buNone/>
            </a:pPr>
            <a:endParaRPr lang="en-GB" sz="1500"/>
          </a:p>
          <a:p>
            <a:pPr marL="0" indent="0">
              <a:buNone/>
            </a:pPr>
            <a:endParaRPr lang="en-GB" sz="1500"/>
          </a:p>
        </p:txBody>
      </p:sp>
    </p:spTree>
    <p:extLst>
      <p:ext uri="{BB962C8B-B14F-4D97-AF65-F5344CB8AC3E}">
        <p14:creationId xmlns:p14="http://schemas.microsoft.com/office/powerpoint/2010/main" val="379802681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E33A237-857D-E2EE-88FC-78F2DBB58599}"/>
              </a:ext>
            </a:extLst>
          </p:cNvPr>
          <p:cNvSpPr>
            <a:spLocks noGrp="1"/>
          </p:cNvSpPr>
          <p:nvPr>
            <p:ph type="title"/>
          </p:nvPr>
        </p:nvSpPr>
        <p:spPr>
          <a:xfrm>
            <a:off x="1371597" y="348865"/>
            <a:ext cx="10044023" cy="877729"/>
          </a:xfrm>
        </p:spPr>
        <p:txBody>
          <a:bodyPr anchor="ctr">
            <a:normAutofit/>
          </a:bodyPr>
          <a:lstStyle/>
          <a:p>
            <a:r>
              <a:rPr lang="en-GB" sz="4000" b="1">
                <a:solidFill>
                  <a:srgbClr val="FFFFFF"/>
                </a:solidFill>
              </a:rPr>
              <a:t>Reflective Findings</a:t>
            </a:r>
          </a:p>
        </p:txBody>
      </p:sp>
      <p:graphicFrame>
        <p:nvGraphicFramePr>
          <p:cNvPr id="5" name="Content Placeholder 2">
            <a:extLst>
              <a:ext uri="{FF2B5EF4-FFF2-40B4-BE49-F238E27FC236}">
                <a16:creationId xmlns:a16="http://schemas.microsoft.com/office/drawing/2014/main" id="{792DE939-2CC5-290B-8660-59D79714953C}"/>
              </a:ext>
            </a:extLst>
          </p:cNvPr>
          <p:cNvGraphicFramePr>
            <a:graphicFrameLocks noGrp="1"/>
          </p:cNvGraphicFramePr>
          <p:nvPr>
            <p:ph idx="1"/>
            <p:extLst>
              <p:ext uri="{D42A27DB-BD31-4B8C-83A1-F6EECF244321}">
                <p14:modId xmlns:p14="http://schemas.microsoft.com/office/powerpoint/2010/main" val="1516862723"/>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7620887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7" name="Rectangle 76">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Freeform: Shape 78">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 name="Arc 80">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68" name="Content Placeholder 2">
            <a:extLst>
              <a:ext uri="{FF2B5EF4-FFF2-40B4-BE49-F238E27FC236}">
                <a16:creationId xmlns:a16="http://schemas.microsoft.com/office/drawing/2014/main" id="{78244ADE-5C5B-E6DA-C5C8-30F111D93160}"/>
              </a:ext>
            </a:extLst>
          </p:cNvPr>
          <p:cNvSpPr>
            <a:spLocks noGrp="1"/>
          </p:cNvSpPr>
          <p:nvPr>
            <p:ph idx="1"/>
          </p:nvPr>
        </p:nvSpPr>
        <p:spPr>
          <a:xfrm>
            <a:off x="4447308" y="591344"/>
            <a:ext cx="6906491" cy="5585619"/>
          </a:xfrm>
        </p:spPr>
        <p:txBody>
          <a:bodyPr anchor="ctr">
            <a:normAutofit/>
          </a:bodyPr>
          <a:lstStyle/>
          <a:p>
            <a:pPr marL="0" indent="0">
              <a:buNone/>
            </a:pPr>
            <a:r>
              <a:rPr lang="en-GB" sz="2200" b="1"/>
              <a:t>3.Evaluation</a:t>
            </a:r>
          </a:p>
          <a:p>
            <a:r>
              <a:rPr lang="en-GB" sz="2200"/>
              <a:t>Looking back, I think I could have handled the situation better by slowing down and giving the resident more time. The situation improved once I stepped back and approached more calmly.</a:t>
            </a:r>
          </a:p>
          <a:p>
            <a:pPr marL="0" indent="0">
              <a:buNone/>
            </a:pPr>
            <a:endParaRPr lang="en-GB" sz="2200"/>
          </a:p>
          <a:p>
            <a:pPr marL="0" indent="0">
              <a:buNone/>
            </a:pPr>
            <a:r>
              <a:rPr lang="en-GB" sz="2200" b="1"/>
              <a:t>4. Analysis</a:t>
            </a:r>
          </a:p>
          <a:p>
            <a:r>
              <a:rPr lang="en-GB" sz="2200"/>
              <a:t>This experience made me realise that behaviour in dementia is often a form of communication. The resident may have felt confused, rushed, or uncomfortable.</a:t>
            </a:r>
          </a:p>
          <a:p>
            <a:r>
              <a:rPr lang="en-GB" sz="2200"/>
              <a:t>Guidance from the National Institute for Health and Care Excellence supports this, suggesting that staff should try to understand the meaning behind behaviour rather than reacting to it.</a:t>
            </a:r>
          </a:p>
          <a:p>
            <a:pPr marL="0" indent="0">
              <a:buNone/>
            </a:pPr>
            <a:endParaRPr lang="en-GB" sz="2200"/>
          </a:p>
        </p:txBody>
      </p:sp>
    </p:spTree>
    <p:extLst>
      <p:ext uri="{BB962C8B-B14F-4D97-AF65-F5344CB8AC3E}">
        <p14:creationId xmlns:p14="http://schemas.microsoft.com/office/powerpoint/2010/main" val="344111800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4">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5F9A6D8-9DBB-484E-BBAD-53E7B6941230}"/>
              </a:ext>
            </a:extLst>
          </p:cNvPr>
          <p:cNvSpPr>
            <a:spLocks noGrp="1"/>
          </p:cNvSpPr>
          <p:nvPr>
            <p:ph idx="1"/>
          </p:nvPr>
        </p:nvSpPr>
        <p:spPr>
          <a:xfrm>
            <a:off x="1371599" y="2318197"/>
            <a:ext cx="9724031" cy="3683358"/>
          </a:xfrm>
        </p:spPr>
        <p:txBody>
          <a:bodyPr anchor="ctr">
            <a:normAutofit/>
          </a:bodyPr>
          <a:lstStyle/>
          <a:p>
            <a:pPr marL="0" indent="0">
              <a:buNone/>
            </a:pPr>
            <a:r>
              <a:rPr lang="en-GB" sz="2000" b="1"/>
              <a:t>5.Conclusion</a:t>
            </a:r>
          </a:p>
          <a:p>
            <a:r>
              <a:rPr lang="en-GB" sz="2000"/>
              <a:t>I learned that my approach could have a direct impact on how residents respond. Taking time, speaking calmly, and explaining actions clearly can help reduce distress.</a:t>
            </a:r>
          </a:p>
          <a:p>
            <a:endParaRPr lang="en-GB" sz="2000"/>
          </a:p>
          <a:p>
            <a:pPr marL="0" indent="0">
              <a:buNone/>
            </a:pPr>
            <a:r>
              <a:rPr lang="en-GB" sz="2000" b="1"/>
              <a:t>6. Action Plan: </a:t>
            </a:r>
            <a:r>
              <a:rPr lang="en-GB" sz="2000"/>
              <a:t>In future, I will,</a:t>
            </a:r>
          </a:p>
          <a:p>
            <a:r>
              <a:rPr lang="en-GB" sz="2000"/>
              <a:t>Be more patient and avoid rushing care </a:t>
            </a:r>
          </a:p>
          <a:p>
            <a:r>
              <a:rPr lang="en-GB" sz="2000"/>
              <a:t>Use simple and clear communication </a:t>
            </a:r>
          </a:p>
          <a:p>
            <a:r>
              <a:rPr lang="en-GB" sz="2000"/>
              <a:t>Try to understand triggers for distress </a:t>
            </a:r>
          </a:p>
          <a:p>
            <a:r>
              <a:rPr lang="en-GB" sz="2000"/>
              <a:t>Continue developing my skills through training</a:t>
            </a:r>
          </a:p>
          <a:p>
            <a:pPr marL="0" indent="0">
              <a:buNone/>
            </a:pPr>
            <a:endParaRPr lang="en-GB" sz="2000"/>
          </a:p>
        </p:txBody>
      </p:sp>
    </p:spTree>
    <p:extLst>
      <p:ext uri="{BB962C8B-B14F-4D97-AF65-F5344CB8AC3E}">
        <p14:creationId xmlns:p14="http://schemas.microsoft.com/office/powerpoint/2010/main" val="351418994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F48920D-A3A5-F4C8-C4F8-683D6E89B4E0}"/>
              </a:ext>
            </a:extLst>
          </p:cNvPr>
          <p:cNvSpPr>
            <a:spLocks noGrp="1"/>
          </p:cNvSpPr>
          <p:nvPr>
            <p:ph type="title"/>
          </p:nvPr>
        </p:nvSpPr>
        <p:spPr>
          <a:xfrm>
            <a:off x="1371597" y="348865"/>
            <a:ext cx="10044023" cy="877729"/>
          </a:xfrm>
        </p:spPr>
        <p:txBody>
          <a:bodyPr anchor="ctr">
            <a:normAutofit/>
          </a:bodyPr>
          <a:lstStyle/>
          <a:p>
            <a:r>
              <a:rPr lang="en-GB" sz="4000" b="1">
                <a:solidFill>
                  <a:srgbClr val="FFFFFF"/>
                </a:solidFill>
              </a:rPr>
              <a:t>Discussion</a:t>
            </a:r>
          </a:p>
        </p:txBody>
      </p:sp>
      <p:graphicFrame>
        <p:nvGraphicFramePr>
          <p:cNvPr id="5" name="Content Placeholder 2">
            <a:extLst>
              <a:ext uri="{FF2B5EF4-FFF2-40B4-BE49-F238E27FC236}">
                <a16:creationId xmlns:a16="http://schemas.microsoft.com/office/drawing/2014/main" id="{7A4357DB-B1F6-0396-A672-826CB86EB332}"/>
              </a:ext>
            </a:extLst>
          </p:cNvPr>
          <p:cNvGraphicFramePr>
            <a:graphicFrameLocks noGrp="1"/>
          </p:cNvGraphicFramePr>
          <p:nvPr>
            <p:ph idx="1"/>
            <p:extLst>
              <p:ext uri="{D42A27DB-BD31-4B8C-83A1-F6EECF244321}">
                <p14:modId xmlns:p14="http://schemas.microsoft.com/office/powerpoint/2010/main" val="2998085536"/>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4504210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3261CCBF-770F-5F1B-FE54-50D1664DAD78}"/>
              </a:ext>
            </a:extLst>
          </p:cNvPr>
          <p:cNvPicPr>
            <a:picLocks noChangeAspect="1"/>
          </p:cNvPicPr>
          <p:nvPr/>
        </p:nvPicPr>
        <p:blipFill>
          <a:blip r:embed="rId2">
            <a:duotone>
              <a:schemeClr val="bg2">
                <a:shade val="45000"/>
                <a:satMod val="135000"/>
              </a:schemeClr>
              <a:prstClr val="white"/>
            </a:duotone>
          </a:blip>
          <a:srcRect t="12256" b="3157"/>
          <a:stretch>
            <a:fillRect/>
          </a:stretch>
        </p:blipFill>
        <p:spPr>
          <a:xfrm>
            <a:off x="20" y="10"/>
            <a:ext cx="12191980" cy="6857990"/>
          </a:xfrm>
          <a:prstGeom prst="rect">
            <a:avLst/>
          </a:prstGeom>
        </p:spPr>
      </p:pic>
      <p:sp>
        <p:nvSpPr>
          <p:cNvPr id="10" name="Rectangle 9">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5E2C78A-52ED-4B32-EDBB-48392CC29C6B}"/>
              </a:ext>
            </a:extLst>
          </p:cNvPr>
          <p:cNvSpPr>
            <a:spLocks noGrp="1"/>
          </p:cNvSpPr>
          <p:nvPr>
            <p:ph type="title"/>
          </p:nvPr>
        </p:nvSpPr>
        <p:spPr>
          <a:xfrm>
            <a:off x="838200" y="365125"/>
            <a:ext cx="10515600" cy="1325563"/>
          </a:xfrm>
        </p:spPr>
        <p:txBody>
          <a:bodyPr>
            <a:normAutofit/>
          </a:bodyPr>
          <a:lstStyle/>
          <a:p>
            <a:r>
              <a:rPr lang="en-GB" b="1"/>
              <a:t>Evaluation</a:t>
            </a:r>
          </a:p>
        </p:txBody>
      </p:sp>
      <p:graphicFrame>
        <p:nvGraphicFramePr>
          <p:cNvPr id="17" name="Content Placeholder 2">
            <a:extLst>
              <a:ext uri="{FF2B5EF4-FFF2-40B4-BE49-F238E27FC236}">
                <a16:creationId xmlns:a16="http://schemas.microsoft.com/office/drawing/2014/main" id="{0C721106-26E4-AB0C-4873-BF8FBB919F0F}"/>
              </a:ext>
            </a:extLst>
          </p:cNvPr>
          <p:cNvGraphicFramePr>
            <a:graphicFrameLocks noGrp="1"/>
          </p:cNvGraphicFramePr>
          <p:nvPr>
            <p:ph idx="1"/>
            <p:extLst>
              <p:ext uri="{D42A27DB-BD31-4B8C-83A1-F6EECF244321}">
                <p14:modId xmlns:p14="http://schemas.microsoft.com/office/powerpoint/2010/main" val="1652123674"/>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4446770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07A6F05-668D-F4A8-5E82-635E7A164466}"/>
              </a:ext>
            </a:extLst>
          </p:cNvPr>
          <p:cNvSpPr>
            <a:spLocks noGrp="1"/>
          </p:cNvSpPr>
          <p:nvPr>
            <p:ph type="title"/>
          </p:nvPr>
        </p:nvSpPr>
        <p:spPr>
          <a:xfrm>
            <a:off x="1371597" y="348865"/>
            <a:ext cx="10044023" cy="877729"/>
          </a:xfrm>
        </p:spPr>
        <p:txBody>
          <a:bodyPr anchor="ctr">
            <a:normAutofit/>
          </a:bodyPr>
          <a:lstStyle/>
          <a:p>
            <a:r>
              <a:rPr lang="en-GB" sz="4000" b="1">
                <a:solidFill>
                  <a:srgbClr val="FFFFFF"/>
                </a:solidFill>
              </a:rPr>
              <a:t>Conclusion</a:t>
            </a:r>
          </a:p>
        </p:txBody>
      </p:sp>
      <p:graphicFrame>
        <p:nvGraphicFramePr>
          <p:cNvPr id="12" name="Content Placeholder 2">
            <a:extLst>
              <a:ext uri="{FF2B5EF4-FFF2-40B4-BE49-F238E27FC236}">
                <a16:creationId xmlns:a16="http://schemas.microsoft.com/office/drawing/2014/main" id="{503427B1-A346-24B1-4706-30709CEA867B}"/>
              </a:ext>
            </a:extLst>
          </p:cNvPr>
          <p:cNvGraphicFramePr>
            <a:graphicFrameLocks noGrp="1"/>
          </p:cNvGraphicFramePr>
          <p:nvPr>
            <p:ph idx="1"/>
            <p:extLst>
              <p:ext uri="{D42A27DB-BD31-4B8C-83A1-F6EECF244321}">
                <p14:modId xmlns:p14="http://schemas.microsoft.com/office/powerpoint/2010/main" val="3741285390"/>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2678946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1F698D-E35B-C0BC-6882-92EC3E25A94F}"/>
              </a:ext>
            </a:extLst>
          </p:cNvPr>
          <p:cNvSpPr>
            <a:spLocks noGrp="1"/>
          </p:cNvSpPr>
          <p:nvPr>
            <p:ph type="title"/>
          </p:nvPr>
        </p:nvSpPr>
        <p:spPr>
          <a:xfrm>
            <a:off x="481011" y="327025"/>
            <a:ext cx="5324477" cy="1630363"/>
          </a:xfrm>
        </p:spPr>
        <p:txBody>
          <a:bodyPr anchor="b">
            <a:normAutofit/>
          </a:bodyPr>
          <a:lstStyle/>
          <a:p>
            <a:r>
              <a:rPr lang="en-GB" sz="3600" b="1"/>
              <a:t>References</a:t>
            </a:r>
          </a:p>
        </p:txBody>
      </p:sp>
      <p:pic>
        <p:nvPicPr>
          <p:cNvPr id="6" name="Picture 5">
            <a:extLst>
              <a:ext uri="{FF2B5EF4-FFF2-40B4-BE49-F238E27FC236}">
                <a16:creationId xmlns:a16="http://schemas.microsoft.com/office/drawing/2014/main" id="{F6D0C051-412B-15D6-19E3-AF65C3590D2C}"/>
              </a:ext>
            </a:extLst>
          </p:cNvPr>
          <p:cNvPicPr>
            <a:picLocks noChangeAspect="1"/>
          </p:cNvPicPr>
          <p:nvPr/>
        </p:nvPicPr>
        <p:blipFill>
          <a:blip r:embed="rId2"/>
          <a:srcRect l="13927" r="17974" b="1"/>
          <a:stretch>
            <a:fillRect/>
          </a:stretch>
        </p:blipFill>
        <p:spPr>
          <a:xfrm>
            <a:off x="5966355" y="1"/>
            <a:ext cx="6225645" cy="6856412"/>
          </a:xfrm>
          <a:custGeom>
            <a:avLst/>
            <a:gdLst/>
            <a:ahLst/>
            <a:cxnLst/>
            <a:rect l="l" t="t" r="r" b="b"/>
            <a:pathLst>
              <a:path w="5620032" h="6856412">
                <a:moveTo>
                  <a:pt x="13187" y="0"/>
                </a:moveTo>
                <a:lnTo>
                  <a:pt x="5620032" y="0"/>
                </a:lnTo>
                <a:lnTo>
                  <a:pt x="5620032" y="6856412"/>
                </a:lnTo>
                <a:lnTo>
                  <a:pt x="0" y="6856412"/>
                </a:lnTo>
                <a:lnTo>
                  <a:pt x="64318" y="6298274"/>
                </a:lnTo>
                <a:cubicBezTo>
                  <a:pt x="203221" y="4970220"/>
                  <a:pt x="240510" y="3632077"/>
                  <a:pt x="97152" y="2276000"/>
                </a:cubicBezTo>
                <a:cubicBezTo>
                  <a:pt x="35713" y="1694824"/>
                  <a:pt x="7455" y="1116942"/>
                  <a:pt x="6154" y="541737"/>
                </a:cubicBezTo>
                <a:close/>
              </a:path>
            </a:pathLst>
          </a:custGeom>
        </p:spPr>
      </p:pic>
      <p:graphicFrame>
        <p:nvGraphicFramePr>
          <p:cNvPr id="17" name="Content Placeholder 2">
            <a:extLst>
              <a:ext uri="{FF2B5EF4-FFF2-40B4-BE49-F238E27FC236}">
                <a16:creationId xmlns:a16="http://schemas.microsoft.com/office/drawing/2014/main" id="{08109758-A585-31B3-0EB6-6646EB26B829}"/>
              </a:ext>
            </a:extLst>
          </p:cNvPr>
          <p:cNvGraphicFramePr>
            <a:graphicFrameLocks noGrp="1"/>
          </p:cNvGraphicFramePr>
          <p:nvPr>
            <p:ph idx="1"/>
            <p:extLst>
              <p:ext uri="{D42A27DB-BD31-4B8C-83A1-F6EECF244321}">
                <p14:modId xmlns:p14="http://schemas.microsoft.com/office/powerpoint/2010/main" val="557974732"/>
              </p:ext>
            </p:extLst>
          </p:nvPr>
        </p:nvGraphicFramePr>
        <p:xfrm>
          <a:off x="481013" y="2286001"/>
          <a:ext cx="5324475" cy="39195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3064086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Integral</Template>
  <TotalTime>95</TotalTime>
  <Words>1859</Words>
  <Application>Microsoft Office PowerPoint</Application>
  <PresentationFormat>Widescreen</PresentationFormat>
  <Paragraphs>123</Paragraphs>
  <Slides>21</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21</vt:i4>
      </vt:variant>
    </vt:vector>
  </HeadingPairs>
  <TitlesOfParts>
    <vt:vector size="28" baseType="lpstr">
      <vt:lpstr>Amasis MT Pro Black</vt:lpstr>
      <vt:lpstr>-apple-system</vt:lpstr>
      <vt:lpstr>Aptos</vt:lpstr>
      <vt:lpstr>Aptos Display</vt:lpstr>
      <vt:lpstr>Arial</vt:lpstr>
      <vt:lpstr>Calibri</vt:lpstr>
      <vt:lpstr>Office Theme</vt:lpstr>
      <vt:lpstr>A Reflective Study of My Role as a Healthcare Assistant in Dementia Care (Care Home Setting)</vt:lpstr>
      <vt:lpstr> INTRODUCTION </vt:lpstr>
      <vt:lpstr>Literature Review</vt:lpstr>
      <vt:lpstr>Evaluation of Sources Using the CRAAP Test</vt:lpstr>
      <vt:lpstr>PowerPoint Presentation</vt:lpstr>
      <vt:lpstr>PowerPoint Presentation</vt:lpstr>
      <vt:lpstr>PowerPoint Presentation</vt:lpstr>
      <vt:lpstr>PowerPoint Presentation</vt:lpstr>
      <vt:lpstr>PowerPoint Presentation</vt:lpstr>
      <vt:lpstr>Challenges in Dementia Care</vt:lpstr>
      <vt:lpstr>Training and Development</vt:lpstr>
      <vt:lpstr>Person-Centred Care</vt:lpstr>
      <vt:lpstr>Aim and Objectives</vt:lpstr>
      <vt:lpstr>Methodology</vt:lpstr>
      <vt:lpstr>Reflective Findings</vt:lpstr>
      <vt:lpstr>PowerPoint Presentation</vt:lpstr>
      <vt:lpstr>PowerPoint Presentation</vt:lpstr>
      <vt:lpstr>Discussion</vt:lpstr>
      <vt:lpstr>Evaluation</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Serwin Sibug Berondo (2530677)</dc:creator>
  <cp:lastModifiedBy>Serwin Sibug Berondo (2530677)</cp:lastModifiedBy>
  <cp:revision>1</cp:revision>
  <dcterms:created xsi:type="dcterms:W3CDTF">2026-03-22T20:12:49Z</dcterms:created>
  <dcterms:modified xsi:type="dcterms:W3CDTF">2026-03-22T21:48:30Z</dcterms:modified>
</cp:coreProperties>
</file>