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685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793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09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244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387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05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148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796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027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694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611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220AA-B155-4442-BA50-C7835EB6A7C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5609-89F7-4B66-A6FA-D7995645B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288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260" y="5027804"/>
            <a:ext cx="3026078" cy="126086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569" y="4621763"/>
            <a:ext cx="1790326" cy="221914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4"/>
          <a:srcRect l="14654" t="6295" r="13910" b="6295"/>
          <a:stretch/>
        </p:blipFill>
        <p:spPr>
          <a:xfrm>
            <a:off x="391205" y="4683493"/>
            <a:ext cx="2383041" cy="205272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5"/>
          <a:srcRect b="8839"/>
          <a:stretch/>
        </p:blipFill>
        <p:spPr>
          <a:xfrm>
            <a:off x="9125338" y="2448055"/>
            <a:ext cx="2983538" cy="19839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4539" y="2403883"/>
            <a:ext cx="1995196" cy="198303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88287" y="2556480"/>
            <a:ext cx="2238375" cy="18573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4315" y="2320279"/>
            <a:ext cx="2072759" cy="213821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91907" y="146017"/>
            <a:ext cx="1533525" cy="195262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21066" y="25793"/>
            <a:ext cx="1837742" cy="215909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72303" y="233916"/>
            <a:ext cx="1927790" cy="18778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9088" y="135553"/>
            <a:ext cx="1690298" cy="2033441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294847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040016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12533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0" y="4534678"/>
            <a:ext cx="12210660" cy="279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-18659" y="2202025"/>
            <a:ext cx="12210660" cy="279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22027" y="934967"/>
            <a:ext cx="19044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 smtClean="0"/>
              <a:t>Afal</a:t>
            </a:r>
            <a:r>
              <a:rPr lang="en-GB" sz="2800" dirty="0" smtClean="0"/>
              <a:t> = 20 </a:t>
            </a:r>
            <a:r>
              <a:rPr lang="en-GB" sz="2800" dirty="0" err="1" smtClean="0"/>
              <a:t>ceiniog</a:t>
            </a:r>
            <a:endParaRPr lang="en-GB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4074177" y="654365"/>
            <a:ext cx="12914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Oren = 10 </a:t>
            </a:r>
            <a:r>
              <a:rPr lang="en-GB" sz="2400" dirty="0" err="1" smtClean="0"/>
              <a:t>ceiniog</a:t>
            </a:r>
            <a:endParaRPr lang="en-GB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6746811" y="1208295"/>
            <a:ext cx="1377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Pin-</a:t>
            </a:r>
            <a:r>
              <a:rPr lang="en-GB" sz="2000" dirty="0" err="1" smtClean="0"/>
              <a:t>afal</a:t>
            </a:r>
            <a:r>
              <a:rPr lang="en-GB" sz="2000" dirty="0" smtClean="0"/>
              <a:t> = 15 </a:t>
            </a:r>
            <a:r>
              <a:rPr lang="en-GB" sz="2000" dirty="0" err="1" smtClean="0"/>
              <a:t>ceiniog</a:t>
            </a:r>
            <a:endParaRPr lang="en-GB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9748934" y="995545"/>
            <a:ext cx="18381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/>
              <a:t>Grawnwin</a:t>
            </a:r>
            <a:r>
              <a:rPr lang="en-GB" sz="2000" dirty="0" smtClean="0"/>
              <a:t> = 5 </a:t>
            </a:r>
            <a:r>
              <a:rPr lang="en-GB" sz="2000" dirty="0" err="1" smtClean="0"/>
              <a:t>ceiniog</a:t>
            </a:r>
            <a:endParaRPr lang="en-GB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451637" y="3513402"/>
            <a:ext cx="1838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Tomato = 7 </a:t>
            </a:r>
            <a:r>
              <a:rPr lang="en-GB" sz="2400" dirty="0" err="1" smtClean="0"/>
              <a:t>ceiniog</a:t>
            </a:r>
            <a:endParaRPr lang="en-GB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3673345" y="3097903"/>
            <a:ext cx="1838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/>
              <a:t>Lemwn</a:t>
            </a:r>
            <a:r>
              <a:rPr lang="en-GB" sz="2400" dirty="0" smtClean="0"/>
              <a:t> = 2 </a:t>
            </a:r>
            <a:r>
              <a:rPr lang="en-GB" sz="2400" dirty="0" err="1" smtClean="0"/>
              <a:t>ceiniog</a:t>
            </a:r>
            <a:endParaRPr lang="en-GB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6664829" y="2999645"/>
            <a:ext cx="17563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/>
              <a:t>Calch</a:t>
            </a:r>
            <a:r>
              <a:rPr lang="en-GB" sz="2400" dirty="0" smtClean="0"/>
              <a:t> = 14 </a:t>
            </a:r>
            <a:r>
              <a:rPr lang="en-GB" sz="2400" dirty="0" err="1" smtClean="0"/>
              <a:t>ceiniog</a:t>
            </a:r>
            <a:endParaRPr lang="en-GB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9748934" y="2943659"/>
            <a:ext cx="1838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Corn </a:t>
            </a:r>
            <a:r>
              <a:rPr lang="en-GB" sz="2400" dirty="0" err="1" smtClean="0"/>
              <a:t>Melys</a:t>
            </a:r>
            <a:r>
              <a:rPr lang="en-GB" sz="2400" dirty="0" smtClean="0"/>
              <a:t> = 12 </a:t>
            </a:r>
            <a:r>
              <a:rPr lang="en-GB" sz="2400" dirty="0" err="1" smtClean="0"/>
              <a:t>ceiniog</a:t>
            </a:r>
            <a:endParaRPr lang="en-GB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663659" y="5261300"/>
            <a:ext cx="18381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 smtClean="0"/>
              <a:t>Letys</a:t>
            </a:r>
            <a:r>
              <a:rPr lang="en-GB" sz="2800" dirty="0" smtClean="0"/>
              <a:t> = 6 </a:t>
            </a:r>
            <a:r>
              <a:rPr lang="en-GB" sz="2800" dirty="0" err="1" smtClean="0"/>
              <a:t>ceiniog</a:t>
            </a:r>
            <a:endParaRPr lang="en-GB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3403333" y="5517472"/>
            <a:ext cx="20216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/>
              <a:t>Pupur</a:t>
            </a:r>
            <a:r>
              <a:rPr lang="en-GB" sz="2400" dirty="0" smtClean="0"/>
              <a:t> = 18 </a:t>
            </a:r>
            <a:r>
              <a:rPr lang="en-GB" sz="2400" dirty="0" err="1" smtClean="0"/>
              <a:t>ceiniog</a:t>
            </a:r>
            <a:endParaRPr lang="en-GB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6691604" y="5355910"/>
            <a:ext cx="22382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err="1" smtClean="0"/>
              <a:t>Seleri</a:t>
            </a:r>
            <a:r>
              <a:rPr lang="en-GB" sz="2000" dirty="0" smtClean="0"/>
              <a:t> =</a:t>
            </a:r>
          </a:p>
          <a:p>
            <a:pPr algn="r"/>
            <a:r>
              <a:rPr lang="en-GB" sz="2000" dirty="0" smtClean="0"/>
              <a:t> 19 </a:t>
            </a:r>
            <a:r>
              <a:rPr lang="en-GB" sz="2000" dirty="0" err="1" smtClean="0"/>
              <a:t>ceiniog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9538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46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Rhondda Cynon Taff 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Llanhari Primary, Class4</dc:creator>
  <cp:lastModifiedBy>Llanhari Primary, Class4</cp:lastModifiedBy>
  <cp:revision>4</cp:revision>
  <dcterms:created xsi:type="dcterms:W3CDTF">2020-03-16T13:27:24Z</dcterms:created>
  <dcterms:modified xsi:type="dcterms:W3CDTF">2020-03-16T13:52:32Z</dcterms:modified>
</cp:coreProperties>
</file>