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32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00B19-A13D-4640-9021-5CD282F233CE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61180-9A8B-414A-A6DD-510D59BB6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9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260B06-5738-44C0-B99E-D467A195C771}" type="slidenum">
              <a:rPr kumimoji="0" lang="de-DE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de-DE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9734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112776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 sz="1800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 sz="1800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14400" y="1768476"/>
            <a:ext cx="103632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822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563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46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358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922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178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095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91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840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420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9741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24300"/>
            <a:ext cx="5384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72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09600" y="3924300"/>
            <a:ext cx="5384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6197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DD2DC-CC3C-4806-A642-68E54D2D92B0}" type="datetimeFigureOut">
              <a:rPr lang="de-DE" smtClean="0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9E0A24-D6CD-4E8E-BE70-2025584273A9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718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" y="0"/>
            <a:ext cx="9656233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 sz="1800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 sz="1800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23DD2DC-CC3C-4806-A642-68E54D2D92B0}" type="datetimeFigureOut">
              <a:rPr lang="de-DE">
                <a:solidFill>
                  <a:srgbClr val="FFFFFF"/>
                </a:solidFill>
              </a:rPr>
              <a:pPr/>
              <a:t>27.09.2025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89E0A24-D6CD-4E8E-BE70-2025584273A9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99551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757" y="289628"/>
            <a:ext cx="4352973" cy="1143000"/>
          </a:xfrm>
        </p:spPr>
        <p:txBody>
          <a:bodyPr/>
          <a:lstStyle/>
          <a:p>
            <a:r>
              <a:rPr lang="en-US" sz="4000" b="1" dirty="0"/>
              <a:t>YOUR OBJECTS</a:t>
            </a:r>
            <a:endParaRPr lang="de-DE" sz="3200" dirty="0"/>
          </a:p>
        </p:txBody>
      </p:sp>
      <p:pic>
        <p:nvPicPr>
          <p:cNvPr id="7" name="Content Placeholder 6" descr="A clay face on a plastic holder&#10;&#10;AI-generated content may be incorrect.">
            <a:extLst>
              <a:ext uri="{FF2B5EF4-FFF2-40B4-BE49-F238E27FC236}">
                <a16:creationId xmlns:a16="http://schemas.microsoft.com/office/drawing/2014/main" id="{AD676BEC-E9F2-6484-6067-184F36A3E2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1928" y="3908992"/>
            <a:ext cx="3361761" cy="2816775"/>
          </a:xfrm>
        </p:spPr>
      </p:pic>
      <p:pic>
        <p:nvPicPr>
          <p:cNvPr id="9" name="Picture 8" descr="A clay pot with a pattern&#10;&#10;AI-generated content may be incorrect.">
            <a:extLst>
              <a:ext uri="{FF2B5EF4-FFF2-40B4-BE49-F238E27FC236}">
                <a16:creationId xmlns:a16="http://schemas.microsoft.com/office/drawing/2014/main" id="{311FF1B5-C142-AFFD-4C1E-A157E63B17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04" y="1639874"/>
            <a:ext cx="4707760" cy="4775915"/>
          </a:xfrm>
          <a:prstGeom prst="rect">
            <a:avLst/>
          </a:prstGeom>
        </p:spPr>
      </p:pic>
      <p:pic>
        <p:nvPicPr>
          <p:cNvPr id="11" name="Picture 10" descr="A close-up of a stone&#10;&#10;AI-generated content may be incorrect.">
            <a:extLst>
              <a:ext uri="{FF2B5EF4-FFF2-40B4-BE49-F238E27FC236}">
                <a16:creationId xmlns:a16="http://schemas.microsoft.com/office/drawing/2014/main" id="{C412B6E6-DA3B-BC32-D72B-00CD520CD8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41" r="14404"/>
          <a:stretch>
            <a:fillRect/>
          </a:stretch>
        </p:blipFill>
        <p:spPr>
          <a:xfrm>
            <a:off x="5160362" y="3869166"/>
            <a:ext cx="2968053" cy="2828522"/>
          </a:xfrm>
          <a:prstGeom prst="rect">
            <a:avLst/>
          </a:prstGeom>
        </p:spPr>
      </p:pic>
      <p:pic>
        <p:nvPicPr>
          <p:cNvPr id="13" name="Picture 12" descr="A necklace with a tag on it&#10;&#10;AI-generated content may be incorrect.">
            <a:extLst>
              <a:ext uri="{FF2B5EF4-FFF2-40B4-BE49-F238E27FC236}">
                <a16:creationId xmlns:a16="http://schemas.microsoft.com/office/drawing/2014/main" id="{D32FC9F4-669E-EE97-44D4-55F30CC10B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71"/>
          <a:stretch>
            <a:fillRect/>
          </a:stretch>
        </p:blipFill>
        <p:spPr>
          <a:xfrm>
            <a:off x="8454453" y="203538"/>
            <a:ext cx="3560865" cy="3326646"/>
          </a:xfrm>
          <a:prstGeom prst="rect">
            <a:avLst/>
          </a:prstGeom>
        </p:spPr>
      </p:pic>
      <p:pic>
        <p:nvPicPr>
          <p:cNvPr id="15" name="Picture 14" descr="A stone statue of a person&#10;&#10;AI-generated content may be incorrect.">
            <a:extLst>
              <a:ext uri="{FF2B5EF4-FFF2-40B4-BE49-F238E27FC236}">
                <a16:creationId xmlns:a16="http://schemas.microsoft.com/office/drawing/2014/main" id="{99A212EB-FC14-6C74-8013-0E90E20C4E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04" b="5854"/>
          <a:stretch>
            <a:fillRect/>
          </a:stretch>
        </p:blipFill>
        <p:spPr>
          <a:xfrm>
            <a:off x="5057096" y="173557"/>
            <a:ext cx="3174587" cy="3695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087798"/>
      </p:ext>
    </p:extLst>
  </p:cSld>
  <p:clrMapOvr>
    <a:masterClrMapping/>
  </p:clrMapOvr>
</p:sld>
</file>

<file path=ppt/theme/theme1.xml><?xml version="1.0" encoding="utf-8"?>
<a:theme xmlns:a="http://schemas.openxmlformats.org/drawingml/2006/main" name="1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Office PowerPoint</Application>
  <PresentationFormat>Widescreen</PresentationFormat>
  <Paragraphs>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Calibri</vt:lpstr>
      <vt:lpstr>Tahoma</vt:lpstr>
      <vt:lpstr>Wingdings</vt:lpstr>
      <vt:lpstr>1_Katharina</vt:lpstr>
      <vt:lpstr>YOUR OBJECTS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Katharina Zinn</dc:creator>
  <cp:lastModifiedBy>Katharina Zinn</cp:lastModifiedBy>
  <cp:revision>2</cp:revision>
  <dcterms:created xsi:type="dcterms:W3CDTF">2025-09-15T16:01:37Z</dcterms:created>
  <dcterms:modified xsi:type="dcterms:W3CDTF">2025-09-27T19:59:04Z</dcterms:modified>
</cp:coreProperties>
</file>