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4"/>
  </p:notesMasterIdLst>
  <p:sldIdLst>
    <p:sldId id="256" r:id="rId5"/>
    <p:sldId id="297" r:id="rId6"/>
    <p:sldId id="275" r:id="rId7"/>
    <p:sldId id="276" r:id="rId8"/>
    <p:sldId id="277" r:id="rId9"/>
    <p:sldId id="278" r:id="rId10"/>
    <p:sldId id="279" r:id="rId11"/>
    <p:sldId id="280" r:id="rId12"/>
    <p:sldId id="281" r:id="rId13"/>
    <p:sldId id="282" r:id="rId14"/>
    <p:sldId id="283" r:id="rId15"/>
    <p:sldId id="284" r:id="rId16"/>
    <p:sldId id="285" r:id="rId17"/>
    <p:sldId id="286" r:id="rId18"/>
    <p:sldId id="287" r:id="rId19"/>
    <p:sldId id="288" r:id="rId20"/>
    <p:sldId id="289" r:id="rId21"/>
    <p:sldId id="298" r:id="rId22"/>
    <p:sldId id="299" r:id="rId23"/>
    <p:sldId id="300" r:id="rId24"/>
    <p:sldId id="301" r:id="rId25"/>
    <p:sldId id="257" r:id="rId26"/>
    <p:sldId id="303" r:id="rId27"/>
    <p:sldId id="304" r:id="rId28"/>
    <p:sldId id="259" r:id="rId29"/>
    <p:sldId id="258" r:id="rId30"/>
    <p:sldId id="260" r:id="rId31"/>
    <p:sldId id="261" r:id="rId32"/>
    <p:sldId id="262" r:id="rId33"/>
    <p:sldId id="263" r:id="rId34"/>
    <p:sldId id="266" r:id="rId35"/>
    <p:sldId id="267" r:id="rId36"/>
    <p:sldId id="272" r:id="rId37"/>
    <p:sldId id="273" r:id="rId38"/>
    <p:sldId id="268" r:id="rId39"/>
    <p:sldId id="269" r:id="rId40"/>
    <p:sldId id="270" r:id="rId41"/>
    <p:sldId id="271" r:id="rId42"/>
    <p:sldId id="302"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964737-EDC9-4A34-8F0A-BB29C5BF5586}" v="1" dt="2026-01-16T15:47:46.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48" autoAdjust="0"/>
    <p:restoredTop sz="89673" autoAdjust="0"/>
  </p:normalViewPr>
  <p:slideViewPr>
    <p:cSldViewPr snapToGrid="0">
      <p:cViewPr varScale="1">
        <p:scale>
          <a:sx n="72" d="100"/>
          <a:sy n="72" d="100"/>
        </p:scale>
        <p:origin x="91"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undo redo custSel addSld delSld modSld sldOrd">
      <pc:chgData name="Ellie Brown" userId="856727495e1cce7c" providerId="LiveId" clId="{B300E920-0EB2-4BE6-95E8-85F4EA25B7C1}" dt="2026-01-16T15:50:28.796" v="2784" actId="26606"/>
      <pc:docMkLst>
        <pc:docMk/>
      </pc:docMkLst>
      <pc:sldChg chg="addSp delSp modSp mod setBg addAnim delAnim">
        <pc:chgData name="Ellie Brown" userId="856727495e1cce7c" providerId="LiveId" clId="{B300E920-0EB2-4BE6-95E8-85F4EA25B7C1}" dt="2026-01-15T12:16:24.785" v="588" actId="478"/>
        <pc:sldMkLst>
          <pc:docMk/>
          <pc:sldMk cId="1665280526" sldId="256"/>
        </pc:sldMkLst>
        <pc:spChg chg="mod">
          <ac:chgData name="Ellie Brown" userId="856727495e1cce7c" providerId="LiveId" clId="{B300E920-0EB2-4BE6-95E8-85F4EA25B7C1}" dt="2026-01-15T12:01:52.249" v="322" actId="26606"/>
          <ac:spMkLst>
            <pc:docMk/>
            <pc:sldMk cId="1665280526" sldId="256"/>
            <ac:spMk id="2" creationId="{290CC950-E77F-15A4-C7E0-E506331E160D}"/>
          </ac:spMkLst>
        </pc:spChg>
        <pc:spChg chg="del mod">
          <ac:chgData name="Ellie Brown" userId="856727495e1cce7c" providerId="LiveId" clId="{B300E920-0EB2-4BE6-95E8-85F4EA25B7C1}" dt="2026-01-15T12:16:21.727" v="587" actId="478"/>
          <ac:spMkLst>
            <pc:docMk/>
            <pc:sldMk cId="1665280526" sldId="256"/>
            <ac:spMk id="3" creationId="{B3C07B6A-DE2B-9CA1-97D5-CB2C65EFCC71}"/>
          </ac:spMkLst>
        </pc:spChg>
        <pc:spChg chg="add del mod">
          <ac:chgData name="Ellie Brown" userId="856727495e1cce7c" providerId="LiveId" clId="{B300E920-0EB2-4BE6-95E8-85F4EA25B7C1}" dt="2026-01-15T12:16:24.785" v="588" actId="478"/>
          <ac:spMkLst>
            <pc:docMk/>
            <pc:sldMk cId="1665280526" sldId="256"/>
            <ac:spMk id="6" creationId="{A6CE1210-DE38-CD9E-9561-3CF957710A28}"/>
          </ac:spMkLst>
        </pc:spChg>
        <pc:picChg chg="add">
          <ac:chgData name="Ellie Brown" userId="856727495e1cce7c" providerId="LiveId" clId="{B300E920-0EB2-4BE6-95E8-85F4EA25B7C1}" dt="2026-01-15T12:01:52.249" v="322" actId="26606"/>
          <ac:picMkLst>
            <pc:docMk/>
            <pc:sldMk cId="1665280526" sldId="256"/>
            <ac:picMk id="5" creationId="{8DCF00A0-F54F-6F3D-17F2-275D60F0B88E}"/>
          </ac:picMkLst>
        </pc:picChg>
      </pc:sldChg>
      <pc:sldChg chg="addSp delSp modSp mod ord setBg setClrOvrMap modNotesTx">
        <pc:chgData name="Ellie Brown" userId="856727495e1cce7c" providerId="LiveId" clId="{B300E920-0EB2-4BE6-95E8-85F4EA25B7C1}" dt="2026-01-15T13:50:07.727" v="1740" actId="27636"/>
        <pc:sldMkLst>
          <pc:docMk/>
          <pc:sldMk cId="2063427872" sldId="257"/>
        </pc:sldMkLst>
        <pc:spChg chg="mod">
          <ac:chgData name="Ellie Brown" userId="856727495e1cce7c" providerId="LiveId" clId="{B300E920-0EB2-4BE6-95E8-85F4EA25B7C1}" dt="2026-01-15T13:50:07.674" v="1739" actId="26606"/>
          <ac:spMkLst>
            <pc:docMk/>
            <pc:sldMk cId="2063427872" sldId="257"/>
            <ac:spMk id="2" creationId="{136A0C2F-1C46-4ADA-62C4-B9F8509E03AD}"/>
          </ac:spMkLst>
        </pc:spChg>
        <pc:spChg chg="mod">
          <ac:chgData name="Ellie Brown" userId="856727495e1cce7c" providerId="LiveId" clId="{B300E920-0EB2-4BE6-95E8-85F4EA25B7C1}" dt="2026-01-15T13:50:07.727" v="1740" actId="27636"/>
          <ac:spMkLst>
            <pc:docMk/>
            <pc:sldMk cId="2063427872" sldId="257"/>
            <ac:spMk id="3" creationId="{0FF112BF-582A-3940-A7EC-AC4B4B649C8B}"/>
          </ac:spMkLst>
        </pc:spChg>
        <pc:spChg chg="add del">
          <ac:chgData name="Ellie Brown" userId="856727495e1cce7c" providerId="LiveId" clId="{B300E920-0EB2-4BE6-95E8-85F4EA25B7C1}" dt="2026-01-15T13:50:05.882" v="1735" actId="26606"/>
          <ac:spMkLst>
            <pc:docMk/>
            <pc:sldMk cId="2063427872" sldId="257"/>
            <ac:spMk id="8" creationId="{A65AC7D1-EAA9-48F5-B509-60A7F50BF703}"/>
          </ac:spMkLst>
        </pc:spChg>
        <pc:spChg chg="add del">
          <ac:chgData name="Ellie Brown" userId="856727495e1cce7c" providerId="LiveId" clId="{B300E920-0EB2-4BE6-95E8-85F4EA25B7C1}" dt="2026-01-15T13:50:05.882" v="1735" actId="26606"/>
          <ac:spMkLst>
            <pc:docMk/>
            <pc:sldMk cId="2063427872" sldId="257"/>
            <ac:spMk id="10" creationId="{D6320AF9-619A-4175-865B-5663E1AEF4C5}"/>
          </ac:spMkLst>
        </pc:spChg>
        <pc:spChg chg="add del">
          <ac:chgData name="Ellie Brown" userId="856727495e1cce7c" providerId="LiveId" clId="{B300E920-0EB2-4BE6-95E8-85F4EA25B7C1}" dt="2026-01-15T13:50:05.196" v="1733" actId="26606"/>
          <ac:spMkLst>
            <pc:docMk/>
            <pc:sldMk cId="2063427872" sldId="257"/>
            <ac:spMk id="13" creationId="{3F088236-D655-4F88-B238-E16762358025}"/>
          </ac:spMkLst>
        </pc:spChg>
        <pc:spChg chg="add del">
          <ac:chgData name="Ellie Brown" userId="856727495e1cce7c" providerId="LiveId" clId="{B300E920-0EB2-4BE6-95E8-85F4EA25B7C1}" dt="2026-01-15T13:50:05.196" v="1733" actId="26606"/>
          <ac:spMkLst>
            <pc:docMk/>
            <pc:sldMk cId="2063427872" sldId="257"/>
            <ac:spMk id="15" creationId="{3DAC0C92-199E-475C-9390-119A9B027276}"/>
          </ac:spMkLst>
        </pc:spChg>
        <pc:spChg chg="add del">
          <ac:chgData name="Ellie Brown" userId="856727495e1cce7c" providerId="LiveId" clId="{B300E920-0EB2-4BE6-95E8-85F4EA25B7C1}" dt="2026-01-15T13:50:05.882" v="1735" actId="26606"/>
          <ac:spMkLst>
            <pc:docMk/>
            <pc:sldMk cId="2063427872" sldId="257"/>
            <ac:spMk id="16" creationId="{7E018740-5C2B-4A41-AC1A-7E68D1EC1954}"/>
          </ac:spMkLst>
        </pc:spChg>
        <pc:spChg chg="add del">
          <ac:chgData name="Ellie Brown" userId="856727495e1cce7c" providerId="LiveId" clId="{B300E920-0EB2-4BE6-95E8-85F4EA25B7C1}" dt="2026-01-15T13:50:05.196" v="1733" actId="26606"/>
          <ac:spMkLst>
            <pc:docMk/>
            <pc:sldMk cId="2063427872" sldId="257"/>
            <ac:spMk id="17" creationId="{C4CFB339-0ED8-4FE2-9EF1-6D1375B8499B}"/>
          </ac:spMkLst>
        </pc:spChg>
        <pc:spChg chg="add del">
          <ac:chgData name="Ellie Brown" userId="856727495e1cce7c" providerId="LiveId" clId="{B300E920-0EB2-4BE6-95E8-85F4EA25B7C1}" dt="2026-01-15T13:50:05.882" v="1735" actId="26606"/>
          <ac:spMkLst>
            <pc:docMk/>
            <pc:sldMk cId="2063427872" sldId="257"/>
            <ac:spMk id="18" creationId="{166F75A4-C475-4941-8EE2-B80A06A2C1BB}"/>
          </ac:spMkLst>
        </pc:spChg>
        <pc:spChg chg="add del">
          <ac:chgData name="Ellie Brown" userId="856727495e1cce7c" providerId="LiveId" clId="{B300E920-0EB2-4BE6-95E8-85F4EA25B7C1}" dt="2026-01-15T13:50:05.196" v="1733" actId="26606"/>
          <ac:spMkLst>
            <pc:docMk/>
            <pc:sldMk cId="2063427872" sldId="257"/>
            <ac:spMk id="19" creationId="{31896C80-2069-4431-9C19-83B913734490}"/>
          </ac:spMkLst>
        </pc:spChg>
        <pc:spChg chg="add del">
          <ac:chgData name="Ellie Brown" userId="856727495e1cce7c" providerId="LiveId" clId="{B300E920-0EB2-4BE6-95E8-85F4EA25B7C1}" dt="2026-01-15T13:50:05.882" v="1735" actId="26606"/>
          <ac:spMkLst>
            <pc:docMk/>
            <pc:sldMk cId="2063427872" sldId="257"/>
            <ac:spMk id="20" creationId="{A032553A-72E8-4B0D-8405-FF9771C9AF05}"/>
          </ac:spMkLst>
        </pc:spChg>
        <pc:spChg chg="add del">
          <ac:chgData name="Ellie Brown" userId="856727495e1cce7c" providerId="LiveId" clId="{B300E920-0EB2-4BE6-95E8-85F4EA25B7C1}" dt="2026-01-15T13:50:05.196" v="1733" actId="26606"/>
          <ac:spMkLst>
            <pc:docMk/>
            <pc:sldMk cId="2063427872" sldId="257"/>
            <ac:spMk id="21" creationId="{BF120A21-0841-4823-B0C4-28AEBCEF9B78}"/>
          </ac:spMkLst>
        </pc:spChg>
        <pc:spChg chg="add del">
          <ac:chgData name="Ellie Brown" userId="856727495e1cce7c" providerId="LiveId" clId="{B300E920-0EB2-4BE6-95E8-85F4EA25B7C1}" dt="2026-01-15T13:50:05.882" v="1735" actId="26606"/>
          <ac:spMkLst>
            <pc:docMk/>
            <pc:sldMk cId="2063427872" sldId="257"/>
            <ac:spMk id="22" creationId="{765800AC-C3B9-498E-87BC-29FAE4C76B21}"/>
          </ac:spMkLst>
        </pc:spChg>
        <pc:spChg chg="add del">
          <ac:chgData name="Ellie Brown" userId="856727495e1cce7c" providerId="LiveId" clId="{B300E920-0EB2-4BE6-95E8-85F4EA25B7C1}" dt="2026-01-15T13:50:05.196" v="1733" actId="26606"/>
          <ac:spMkLst>
            <pc:docMk/>
            <pc:sldMk cId="2063427872" sldId="257"/>
            <ac:spMk id="23" creationId="{DBB05BAE-BBD3-4289-899F-A6851503C6B0}"/>
          </ac:spMkLst>
        </pc:spChg>
        <pc:spChg chg="add del">
          <ac:chgData name="Ellie Brown" userId="856727495e1cce7c" providerId="LiveId" clId="{B300E920-0EB2-4BE6-95E8-85F4EA25B7C1}" dt="2026-01-15T13:50:05.882" v="1735" actId="26606"/>
          <ac:spMkLst>
            <pc:docMk/>
            <pc:sldMk cId="2063427872" sldId="257"/>
            <ac:spMk id="24" creationId="{1F9D6ACB-2FF4-49F9-978A-E0D5327FC635}"/>
          </ac:spMkLst>
        </pc:spChg>
        <pc:spChg chg="add del">
          <ac:chgData name="Ellie Brown" userId="856727495e1cce7c" providerId="LiveId" clId="{B300E920-0EB2-4BE6-95E8-85F4EA25B7C1}" dt="2026-01-15T13:50:05.196" v="1733" actId="26606"/>
          <ac:spMkLst>
            <pc:docMk/>
            <pc:sldMk cId="2063427872" sldId="257"/>
            <ac:spMk id="25" creationId="{9874D11C-36F5-4BBE-A490-019A54E953B0}"/>
          </ac:spMkLst>
        </pc:spChg>
        <pc:spChg chg="add del">
          <ac:chgData name="Ellie Brown" userId="856727495e1cce7c" providerId="LiveId" clId="{B300E920-0EB2-4BE6-95E8-85F4EA25B7C1}" dt="2026-01-15T13:50:05.882" v="1735" actId="26606"/>
          <ac:spMkLst>
            <pc:docMk/>
            <pc:sldMk cId="2063427872" sldId="257"/>
            <ac:spMk id="26" creationId="{142BFA2A-77A0-4F60-A32A-685681C84889}"/>
          </ac:spMkLst>
        </pc:spChg>
        <pc:spChg chg="add del">
          <ac:chgData name="Ellie Brown" userId="856727495e1cce7c" providerId="LiveId" clId="{B300E920-0EB2-4BE6-95E8-85F4EA25B7C1}" dt="2026-01-15T13:50:07.575" v="1738" actId="26606"/>
          <ac:spMkLst>
            <pc:docMk/>
            <pc:sldMk cId="2063427872" sldId="257"/>
            <ac:spMk id="29" creationId="{3BCB5F6A-9EB0-40B0-9D13-3023E9A20508}"/>
          </ac:spMkLst>
        </pc:spChg>
        <pc:spChg chg="add">
          <ac:chgData name="Ellie Brown" userId="856727495e1cce7c" providerId="LiveId" clId="{B300E920-0EB2-4BE6-95E8-85F4EA25B7C1}" dt="2026-01-15T13:50:07.674" v="1739" actId="26606"/>
          <ac:spMkLst>
            <pc:docMk/>
            <pc:sldMk cId="2063427872" sldId="257"/>
            <ac:spMk id="34" creationId="{3F088236-D655-4F88-B238-E16762358025}"/>
          </ac:spMkLst>
        </pc:spChg>
        <pc:spChg chg="add">
          <ac:chgData name="Ellie Brown" userId="856727495e1cce7c" providerId="LiveId" clId="{B300E920-0EB2-4BE6-95E8-85F4EA25B7C1}" dt="2026-01-15T13:50:07.674" v="1739" actId="26606"/>
          <ac:spMkLst>
            <pc:docMk/>
            <pc:sldMk cId="2063427872" sldId="257"/>
            <ac:spMk id="35" creationId="{3DAC0C92-199E-475C-9390-119A9B027276}"/>
          </ac:spMkLst>
        </pc:spChg>
        <pc:spChg chg="add">
          <ac:chgData name="Ellie Brown" userId="856727495e1cce7c" providerId="LiveId" clId="{B300E920-0EB2-4BE6-95E8-85F4EA25B7C1}" dt="2026-01-15T13:50:07.674" v="1739" actId="26606"/>
          <ac:spMkLst>
            <pc:docMk/>
            <pc:sldMk cId="2063427872" sldId="257"/>
            <ac:spMk id="36" creationId="{C4CFB339-0ED8-4FE2-9EF1-6D1375B8499B}"/>
          </ac:spMkLst>
        </pc:spChg>
        <pc:spChg chg="add">
          <ac:chgData name="Ellie Brown" userId="856727495e1cce7c" providerId="LiveId" clId="{B300E920-0EB2-4BE6-95E8-85F4EA25B7C1}" dt="2026-01-15T13:50:07.674" v="1739" actId="26606"/>
          <ac:spMkLst>
            <pc:docMk/>
            <pc:sldMk cId="2063427872" sldId="257"/>
            <ac:spMk id="37" creationId="{31896C80-2069-4431-9C19-83B913734490}"/>
          </ac:spMkLst>
        </pc:spChg>
        <pc:spChg chg="add">
          <ac:chgData name="Ellie Brown" userId="856727495e1cce7c" providerId="LiveId" clId="{B300E920-0EB2-4BE6-95E8-85F4EA25B7C1}" dt="2026-01-15T13:50:07.674" v="1739" actId="26606"/>
          <ac:spMkLst>
            <pc:docMk/>
            <pc:sldMk cId="2063427872" sldId="257"/>
            <ac:spMk id="38" creationId="{BF120A21-0841-4823-B0C4-28AEBCEF9B78}"/>
          </ac:spMkLst>
        </pc:spChg>
        <pc:spChg chg="add">
          <ac:chgData name="Ellie Brown" userId="856727495e1cce7c" providerId="LiveId" clId="{B300E920-0EB2-4BE6-95E8-85F4EA25B7C1}" dt="2026-01-15T13:50:07.674" v="1739" actId="26606"/>
          <ac:spMkLst>
            <pc:docMk/>
            <pc:sldMk cId="2063427872" sldId="257"/>
            <ac:spMk id="39" creationId="{DBB05BAE-BBD3-4289-899F-A6851503C6B0}"/>
          </ac:spMkLst>
        </pc:spChg>
        <pc:spChg chg="add">
          <ac:chgData name="Ellie Brown" userId="856727495e1cce7c" providerId="LiveId" clId="{B300E920-0EB2-4BE6-95E8-85F4EA25B7C1}" dt="2026-01-15T13:50:07.674" v="1739" actId="26606"/>
          <ac:spMkLst>
            <pc:docMk/>
            <pc:sldMk cId="2063427872" sldId="257"/>
            <ac:spMk id="40" creationId="{9874D11C-36F5-4BBE-A490-019A54E953B0}"/>
          </ac:spMkLst>
        </pc:spChg>
        <pc:picChg chg="add del">
          <ac:chgData name="Ellie Brown" userId="856727495e1cce7c" providerId="LiveId" clId="{B300E920-0EB2-4BE6-95E8-85F4EA25B7C1}" dt="2026-01-15T13:50:05.196" v="1733" actId="26606"/>
          <ac:picMkLst>
            <pc:docMk/>
            <pc:sldMk cId="2063427872" sldId="257"/>
            <ac:picMk id="5" creationId="{36B58081-C764-78DF-5707-E3E886F827DE}"/>
          </ac:picMkLst>
        </pc:picChg>
        <pc:picChg chg="add del">
          <ac:chgData name="Ellie Brown" userId="856727495e1cce7c" providerId="LiveId" clId="{B300E920-0EB2-4BE6-95E8-85F4EA25B7C1}" dt="2026-01-15T13:50:07.575" v="1738" actId="26606"/>
          <ac:picMkLst>
            <pc:docMk/>
            <pc:sldMk cId="2063427872" sldId="257"/>
            <ac:picMk id="28" creationId="{2B377661-D8B9-FC7D-FBC9-9BB01F5160C5}"/>
          </ac:picMkLst>
        </pc:picChg>
        <pc:picChg chg="add">
          <ac:chgData name="Ellie Brown" userId="856727495e1cce7c" providerId="LiveId" clId="{B300E920-0EB2-4BE6-95E8-85F4EA25B7C1}" dt="2026-01-15T13:50:07.674" v="1739" actId="26606"/>
          <ac:picMkLst>
            <pc:docMk/>
            <pc:sldMk cId="2063427872" sldId="257"/>
            <ac:picMk id="31" creationId="{36B58081-C764-78DF-5707-E3E886F827DE}"/>
          </ac:picMkLst>
        </pc:picChg>
      </pc:sldChg>
      <pc:sldChg chg="modSp mod">
        <pc:chgData name="Ellie Brown" userId="856727495e1cce7c" providerId="LiveId" clId="{B300E920-0EB2-4BE6-95E8-85F4EA25B7C1}" dt="2026-01-15T13:49:52.460" v="1730" actId="20577"/>
        <pc:sldMkLst>
          <pc:docMk/>
          <pc:sldMk cId="2228593749" sldId="258"/>
        </pc:sldMkLst>
        <pc:spChg chg="mod">
          <ac:chgData name="Ellie Brown" userId="856727495e1cce7c" providerId="LiveId" clId="{B300E920-0EB2-4BE6-95E8-85F4EA25B7C1}" dt="2026-01-15T13:49:43.833" v="1725" actId="20577"/>
          <ac:spMkLst>
            <pc:docMk/>
            <pc:sldMk cId="2228593749" sldId="258"/>
            <ac:spMk id="2" creationId="{ACB05AB7-BE84-B4FC-1ECA-8E3C6815E2AC}"/>
          </ac:spMkLst>
        </pc:spChg>
        <pc:spChg chg="mod">
          <ac:chgData name="Ellie Brown" userId="856727495e1cce7c" providerId="LiveId" clId="{B300E920-0EB2-4BE6-95E8-85F4EA25B7C1}" dt="2026-01-15T13:49:52.460" v="1730" actId="20577"/>
          <ac:spMkLst>
            <pc:docMk/>
            <pc:sldMk cId="2228593749" sldId="258"/>
            <ac:spMk id="3" creationId="{B91E0BEC-DD9C-D6BE-8B38-ECD6A611A66A}"/>
          </ac:spMkLst>
        </pc:spChg>
      </pc:sldChg>
      <pc:sldChg chg="modSp mod">
        <pc:chgData name="Ellie Brown" userId="856727495e1cce7c" providerId="LiveId" clId="{B300E920-0EB2-4BE6-95E8-85F4EA25B7C1}" dt="2026-01-15T13:56:31.625" v="1868" actId="14100"/>
        <pc:sldMkLst>
          <pc:docMk/>
          <pc:sldMk cId="726400346" sldId="259"/>
        </pc:sldMkLst>
        <pc:spChg chg="mod">
          <ac:chgData name="Ellie Brown" userId="856727495e1cce7c" providerId="LiveId" clId="{B300E920-0EB2-4BE6-95E8-85F4EA25B7C1}" dt="2026-01-15T13:54:59.436" v="1833" actId="20577"/>
          <ac:spMkLst>
            <pc:docMk/>
            <pc:sldMk cId="726400346" sldId="259"/>
            <ac:spMk id="2" creationId="{136A0C2F-1C46-4ADA-62C4-B9F8509E03AD}"/>
          </ac:spMkLst>
        </pc:spChg>
        <pc:spChg chg="mod">
          <ac:chgData name="Ellie Brown" userId="856727495e1cce7c" providerId="LiveId" clId="{B300E920-0EB2-4BE6-95E8-85F4EA25B7C1}" dt="2026-01-15T13:56:31.625" v="1868" actId="14100"/>
          <ac:spMkLst>
            <pc:docMk/>
            <pc:sldMk cId="726400346" sldId="259"/>
            <ac:spMk id="3" creationId="{0FF112BF-582A-3940-A7EC-AC4B4B649C8B}"/>
          </ac:spMkLst>
        </pc:spChg>
      </pc:sldChg>
      <pc:sldChg chg="modSp mod">
        <pc:chgData name="Ellie Brown" userId="856727495e1cce7c" providerId="LiveId" clId="{B300E920-0EB2-4BE6-95E8-85F4EA25B7C1}" dt="2026-01-15T13:58:15.869" v="1869" actId="20577"/>
        <pc:sldMkLst>
          <pc:docMk/>
          <pc:sldMk cId="3622763557" sldId="260"/>
        </pc:sldMkLst>
        <pc:spChg chg="mod">
          <ac:chgData name="Ellie Brown" userId="856727495e1cce7c" providerId="LiveId" clId="{B300E920-0EB2-4BE6-95E8-85F4EA25B7C1}" dt="2026-01-15T13:58:15.869" v="1869" actId="20577"/>
          <ac:spMkLst>
            <pc:docMk/>
            <pc:sldMk cId="3622763557" sldId="260"/>
            <ac:spMk id="3" creationId="{5E8AA834-D19C-1A5E-F87B-249B01E7BE0A}"/>
          </ac:spMkLst>
        </pc:spChg>
      </pc:sldChg>
      <pc:sldChg chg="modSp mod">
        <pc:chgData name="Ellie Brown" userId="856727495e1cce7c" providerId="LiveId" clId="{B300E920-0EB2-4BE6-95E8-85F4EA25B7C1}" dt="2026-01-15T14:00:45.045" v="1925" actId="113"/>
        <pc:sldMkLst>
          <pc:docMk/>
          <pc:sldMk cId="1565030309" sldId="261"/>
        </pc:sldMkLst>
        <pc:spChg chg="mod">
          <ac:chgData name="Ellie Brown" userId="856727495e1cce7c" providerId="LiveId" clId="{B300E920-0EB2-4BE6-95E8-85F4EA25B7C1}" dt="2026-01-15T14:00:45.045" v="1925" actId="113"/>
          <ac:spMkLst>
            <pc:docMk/>
            <pc:sldMk cId="1565030309" sldId="261"/>
            <ac:spMk id="2" creationId="{1462AF1F-DAD6-0A0F-2C02-EFE64DF324DB}"/>
          </ac:spMkLst>
        </pc:spChg>
      </pc:sldChg>
      <pc:sldChg chg="modSp mod">
        <pc:chgData name="Ellie Brown" userId="856727495e1cce7c" providerId="LiveId" clId="{B300E920-0EB2-4BE6-95E8-85F4EA25B7C1}" dt="2026-01-15T14:01:40.431" v="1928" actId="20577"/>
        <pc:sldMkLst>
          <pc:docMk/>
          <pc:sldMk cId="1442225745" sldId="262"/>
        </pc:sldMkLst>
        <pc:spChg chg="mod">
          <ac:chgData name="Ellie Brown" userId="856727495e1cce7c" providerId="LiveId" clId="{B300E920-0EB2-4BE6-95E8-85F4EA25B7C1}" dt="2026-01-15T14:00:48.099" v="1926" actId="113"/>
          <ac:spMkLst>
            <pc:docMk/>
            <pc:sldMk cId="1442225745" sldId="262"/>
            <ac:spMk id="2" creationId="{6C99515D-54C3-A4BD-8943-5FBE08139083}"/>
          </ac:spMkLst>
        </pc:spChg>
        <pc:spChg chg="mod">
          <ac:chgData name="Ellie Brown" userId="856727495e1cce7c" providerId="LiveId" clId="{B300E920-0EB2-4BE6-95E8-85F4EA25B7C1}" dt="2026-01-15T14:01:40.431" v="1928" actId="20577"/>
          <ac:spMkLst>
            <pc:docMk/>
            <pc:sldMk cId="1442225745" sldId="262"/>
            <ac:spMk id="3" creationId="{A330A15A-A77B-6DD3-259B-028E17149C8F}"/>
          </ac:spMkLst>
        </pc:spChg>
      </pc:sldChg>
      <pc:sldChg chg="modSp mod">
        <pc:chgData name="Ellie Brown" userId="856727495e1cce7c" providerId="LiveId" clId="{B300E920-0EB2-4BE6-95E8-85F4EA25B7C1}" dt="2026-01-15T14:02:11.735" v="1929" actId="20577"/>
        <pc:sldMkLst>
          <pc:docMk/>
          <pc:sldMk cId="2086527498" sldId="263"/>
        </pc:sldMkLst>
        <pc:spChg chg="mod">
          <ac:chgData name="Ellie Brown" userId="856727495e1cce7c" providerId="LiveId" clId="{B300E920-0EB2-4BE6-95E8-85F4EA25B7C1}" dt="2026-01-15T14:02:11.735" v="1929" actId="20577"/>
          <ac:spMkLst>
            <pc:docMk/>
            <pc:sldMk cId="2086527498" sldId="263"/>
            <ac:spMk id="3" creationId="{B112F8E1-5341-F1C6-E4A8-4DC19CDAF4FE}"/>
          </ac:spMkLst>
        </pc:spChg>
      </pc:sldChg>
      <pc:sldChg chg="addSp modSp del mod modClrScheme chgLayout">
        <pc:chgData name="Ellie Brown" userId="856727495e1cce7c" providerId="LiveId" clId="{B300E920-0EB2-4BE6-95E8-85F4EA25B7C1}" dt="2026-01-15T14:05:23.213" v="1984" actId="47"/>
        <pc:sldMkLst>
          <pc:docMk/>
          <pc:sldMk cId="801274994" sldId="265"/>
        </pc:sldMkLst>
        <pc:spChg chg="mod ord">
          <ac:chgData name="Ellie Brown" userId="856727495e1cce7c" providerId="LiveId" clId="{B300E920-0EB2-4BE6-95E8-85F4EA25B7C1}" dt="2026-01-15T14:04:40.759" v="1983" actId="20577"/>
          <ac:spMkLst>
            <pc:docMk/>
            <pc:sldMk cId="801274994" sldId="265"/>
            <ac:spMk id="2" creationId="{2D84AF2A-3334-1694-2C8B-0244D7AC2978}"/>
          </ac:spMkLst>
        </pc:spChg>
        <pc:spChg chg="add mod ord">
          <ac:chgData name="Ellie Brown" userId="856727495e1cce7c" providerId="LiveId" clId="{B300E920-0EB2-4BE6-95E8-85F4EA25B7C1}" dt="2026-01-15T14:04:34.380" v="1967" actId="700"/>
          <ac:spMkLst>
            <pc:docMk/>
            <pc:sldMk cId="801274994" sldId="265"/>
            <ac:spMk id="3" creationId="{9655E50A-4E80-D806-B6E4-188FEB19A5E0}"/>
          </ac:spMkLst>
        </pc:spChg>
      </pc:sldChg>
      <pc:sldChg chg="modSp mod">
        <pc:chgData name="Ellie Brown" userId="856727495e1cce7c" providerId="LiveId" clId="{B300E920-0EB2-4BE6-95E8-85F4EA25B7C1}" dt="2026-01-15T14:05:26.515" v="1998" actId="20577"/>
        <pc:sldMkLst>
          <pc:docMk/>
          <pc:sldMk cId="864923784" sldId="266"/>
        </pc:sldMkLst>
        <pc:spChg chg="mod">
          <ac:chgData name="Ellie Brown" userId="856727495e1cce7c" providerId="LiveId" clId="{B300E920-0EB2-4BE6-95E8-85F4EA25B7C1}" dt="2026-01-15T14:05:26.515" v="1998" actId="20577"/>
          <ac:spMkLst>
            <pc:docMk/>
            <pc:sldMk cId="864923784" sldId="266"/>
            <ac:spMk id="2" creationId="{60B954B8-5BFC-D15E-6AED-26346095BBCF}"/>
          </ac:spMkLst>
        </pc:spChg>
      </pc:sldChg>
      <pc:sldChg chg="modSp mod">
        <pc:chgData name="Ellie Brown" userId="856727495e1cce7c" providerId="LiveId" clId="{B300E920-0EB2-4BE6-95E8-85F4EA25B7C1}" dt="2026-01-15T14:05:41.457" v="2000" actId="20577"/>
        <pc:sldMkLst>
          <pc:docMk/>
          <pc:sldMk cId="3196730077" sldId="267"/>
        </pc:sldMkLst>
        <pc:spChg chg="mod">
          <ac:chgData name="Ellie Brown" userId="856727495e1cce7c" providerId="LiveId" clId="{B300E920-0EB2-4BE6-95E8-85F4EA25B7C1}" dt="2026-01-15T14:05:41.457" v="2000" actId="20577"/>
          <ac:spMkLst>
            <pc:docMk/>
            <pc:sldMk cId="3196730077" sldId="267"/>
            <ac:spMk id="3" creationId="{372B911B-EE5F-8FE5-3514-AEB962C1D1B3}"/>
          </ac:spMkLst>
        </pc:spChg>
      </pc:sldChg>
      <pc:sldChg chg="modSp mod">
        <pc:chgData name="Ellie Brown" userId="856727495e1cce7c" providerId="LiveId" clId="{B300E920-0EB2-4BE6-95E8-85F4EA25B7C1}" dt="2026-01-15T14:07:26.664" v="2007" actId="20577"/>
        <pc:sldMkLst>
          <pc:docMk/>
          <pc:sldMk cId="1936630668" sldId="268"/>
        </pc:sldMkLst>
        <pc:spChg chg="mod">
          <ac:chgData name="Ellie Brown" userId="856727495e1cce7c" providerId="LiveId" clId="{B300E920-0EB2-4BE6-95E8-85F4EA25B7C1}" dt="2026-01-15T14:07:26.664" v="2007" actId="20577"/>
          <ac:spMkLst>
            <pc:docMk/>
            <pc:sldMk cId="1936630668" sldId="268"/>
            <ac:spMk id="3" creationId="{635794E5-A948-D03E-C3E8-0A50164131B8}"/>
          </ac:spMkLst>
        </pc:spChg>
      </pc:sldChg>
      <pc:sldChg chg="modSp mod">
        <pc:chgData name="Ellie Brown" userId="856727495e1cce7c" providerId="LiveId" clId="{B300E920-0EB2-4BE6-95E8-85F4EA25B7C1}" dt="2026-01-15T14:09:45.390" v="2010" actId="20577"/>
        <pc:sldMkLst>
          <pc:docMk/>
          <pc:sldMk cId="586709232" sldId="271"/>
        </pc:sldMkLst>
        <pc:spChg chg="mod">
          <ac:chgData name="Ellie Brown" userId="856727495e1cce7c" providerId="LiveId" clId="{B300E920-0EB2-4BE6-95E8-85F4EA25B7C1}" dt="2026-01-15T14:09:45.390" v="2010" actId="20577"/>
          <ac:spMkLst>
            <pc:docMk/>
            <pc:sldMk cId="586709232" sldId="271"/>
            <ac:spMk id="3" creationId="{700500BB-0848-C31A-868F-D06EC2E0F57A}"/>
          </ac:spMkLst>
        </pc:spChg>
      </pc:sldChg>
      <pc:sldChg chg="modSp mod">
        <pc:chgData name="Ellie Brown" userId="856727495e1cce7c" providerId="LiveId" clId="{B300E920-0EB2-4BE6-95E8-85F4EA25B7C1}" dt="2026-01-15T14:05:53.489" v="2001" actId="20577"/>
        <pc:sldMkLst>
          <pc:docMk/>
          <pc:sldMk cId="3441865180" sldId="272"/>
        </pc:sldMkLst>
        <pc:spChg chg="mod">
          <ac:chgData name="Ellie Brown" userId="856727495e1cce7c" providerId="LiveId" clId="{B300E920-0EB2-4BE6-95E8-85F4EA25B7C1}" dt="2026-01-15T14:05:53.489" v="2001" actId="20577"/>
          <ac:spMkLst>
            <pc:docMk/>
            <pc:sldMk cId="3441865180" sldId="272"/>
            <ac:spMk id="3" creationId="{AC8D2C77-34AC-7529-43C2-75D7539C6DEF}"/>
          </ac:spMkLst>
        </pc:spChg>
      </pc:sldChg>
      <pc:sldChg chg="modSp new del mod">
        <pc:chgData name="Ellie Brown" userId="856727495e1cce7c" providerId="LiveId" clId="{B300E920-0EB2-4BE6-95E8-85F4EA25B7C1}" dt="2026-01-15T13:45:00.064" v="1675" actId="47"/>
        <pc:sldMkLst>
          <pc:docMk/>
          <pc:sldMk cId="2572390667" sldId="274"/>
        </pc:sldMkLst>
      </pc:sldChg>
      <pc:sldChg chg="addSp delSp modSp new mod setBg addAnim delAnim">
        <pc:chgData name="Ellie Brown" userId="856727495e1cce7c" providerId="LiveId" clId="{B300E920-0EB2-4BE6-95E8-85F4EA25B7C1}" dt="2026-01-15T14:14:28.551" v="2114" actId="1076"/>
        <pc:sldMkLst>
          <pc:docMk/>
          <pc:sldMk cId="1163865967" sldId="275"/>
        </pc:sldMkLst>
        <pc:spChg chg="mod">
          <ac:chgData name="Ellie Brown" userId="856727495e1cce7c" providerId="LiveId" clId="{B300E920-0EB2-4BE6-95E8-85F4EA25B7C1}" dt="2026-01-15T14:14:28.551" v="2114" actId="1076"/>
          <ac:spMkLst>
            <pc:docMk/>
            <pc:sldMk cId="1163865967" sldId="275"/>
            <ac:spMk id="2" creationId="{E82338F4-F570-A104-3D0F-9E7B866A3EEB}"/>
          </ac:spMkLst>
        </pc:spChg>
        <pc:spChg chg="del">
          <ac:chgData name="Ellie Brown" userId="856727495e1cce7c" providerId="LiveId" clId="{B300E920-0EB2-4BE6-95E8-85F4EA25B7C1}" dt="2026-01-15T12:00:23.310" v="52"/>
          <ac:spMkLst>
            <pc:docMk/>
            <pc:sldMk cId="1163865967" sldId="275"/>
            <ac:spMk id="3" creationId="{9EE1AE64-2141-10FF-65CF-7B5E00DAA8ED}"/>
          </ac:spMkLst>
        </pc:spChg>
        <pc:spChg chg="add del mod">
          <ac:chgData name="Ellie Brown" userId="856727495e1cce7c" providerId="LiveId" clId="{B300E920-0EB2-4BE6-95E8-85F4EA25B7C1}" dt="2026-01-15T12:00:24.461" v="53" actId="478"/>
          <ac:spMkLst>
            <pc:docMk/>
            <pc:sldMk cId="1163865967" sldId="275"/>
            <ac:spMk id="4" creationId="{F8C06D5E-AC9E-48E3-97E3-E6A96A48E202}"/>
          </ac:spMkLst>
        </pc:spChg>
        <pc:spChg chg="add del mod">
          <ac:chgData name="Ellie Brown" userId="856727495e1cce7c" providerId="LiveId" clId="{B300E920-0EB2-4BE6-95E8-85F4EA25B7C1}" dt="2026-01-15T12:00:29.434" v="56" actId="478"/>
          <ac:spMkLst>
            <pc:docMk/>
            <pc:sldMk cId="1163865967" sldId="275"/>
            <ac:spMk id="5" creationId="{57BD1D4B-7CB5-8E66-492A-981128D277B3}"/>
          </ac:spMkLst>
        </pc:spChg>
        <pc:spChg chg="add mod">
          <ac:chgData name="Ellie Brown" userId="856727495e1cce7c" providerId="LiveId" clId="{B300E920-0EB2-4BE6-95E8-85F4EA25B7C1}" dt="2026-01-15T12:00:37.824" v="58"/>
          <ac:spMkLst>
            <pc:docMk/>
            <pc:sldMk cId="1163865967" sldId="275"/>
            <ac:spMk id="6" creationId="{3B3ACF1C-A242-3E16-B0D7-C98E4B68048C}"/>
          </ac:spMkLst>
        </pc:spChg>
        <pc:spChg chg="add mod">
          <ac:chgData name="Ellie Brown" userId="856727495e1cce7c" providerId="LiveId" clId="{B300E920-0EB2-4BE6-95E8-85F4EA25B7C1}" dt="2026-01-15T14:14:24.008" v="2113" actId="20577"/>
          <ac:spMkLst>
            <pc:docMk/>
            <pc:sldMk cId="1163865967" sldId="275"/>
            <ac:spMk id="7" creationId="{EE93418D-3461-950C-1456-B25921B0FCEF}"/>
          </ac:spMkLst>
        </pc:spChg>
        <pc:spChg chg="add mod">
          <ac:chgData name="Ellie Brown" userId="856727495e1cce7c" providerId="LiveId" clId="{B300E920-0EB2-4BE6-95E8-85F4EA25B7C1}" dt="2026-01-15T14:14:18.407" v="2108" actId="113"/>
          <ac:spMkLst>
            <pc:docMk/>
            <pc:sldMk cId="1163865967" sldId="275"/>
            <ac:spMk id="8" creationId="{810F498F-9991-9204-70BF-029148BC0FF8}"/>
          </ac:spMkLst>
        </pc:spChg>
        <pc:spChg chg="add mod">
          <ac:chgData name="Ellie Brown" userId="856727495e1cce7c" providerId="LiveId" clId="{B300E920-0EB2-4BE6-95E8-85F4EA25B7C1}" dt="2026-01-15T12:53:28.643" v="784" actId="20577"/>
          <ac:spMkLst>
            <pc:docMk/>
            <pc:sldMk cId="1163865967" sldId="275"/>
            <ac:spMk id="9" creationId="{2F864D6C-18F2-4DE6-3CA1-CE41674FA6D5}"/>
          </ac:spMkLst>
        </pc:spChg>
        <pc:spChg chg="add del">
          <ac:chgData name="Ellie Brown" userId="856727495e1cce7c" providerId="LiveId" clId="{B300E920-0EB2-4BE6-95E8-85F4EA25B7C1}" dt="2026-01-15T12:02:12.210" v="330" actId="26606"/>
          <ac:spMkLst>
            <pc:docMk/>
            <pc:sldMk cId="1163865967" sldId="275"/>
            <ac:spMk id="27" creationId="{3BCB5F6A-9EB0-40B0-9D13-3023E9A20508}"/>
          </ac:spMkLst>
        </pc:spChg>
        <pc:grpChg chg="add del">
          <ac:chgData name="Ellie Brown" userId="856727495e1cce7c" providerId="LiveId" clId="{B300E920-0EB2-4BE6-95E8-85F4EA25B7C1}" dt="2026-01-15T12:01:59.463" v="327" actId="26606"/>
          <ac:grpSpMkLst>
            <pc:docMk/>
            <pc:sldMk cId="1163865967" sldId="275"/>
            <ac:grpSpMk id="14" creationId="{A5AFB369-4673-4727-A7CD-D86AFE0AE069}"/>
          </ac:grpSpMkLst>
        </pc:grpChg>
        <pc:picChg chg="add del">
          <ac:chgData name="Ellie Brown" userId="856727495e1cce7c" providerId="LiveId" clId="{B300E920-0EB2-4BE6-95E8-85F4EA25B7C1}" dt="2026-01-15T12:01:59.463" v="327" actId="26606"/>
          <ac:picMkLst>
            <pc:docMk/>
            <pc:sldMk cId="1163865967" sldId="275"/>
            <ac:picMk id="10" creationId="{A96A1968-7D98-FCD6-AC97-C697D160C43B}"/>
          </ac:picMkLst>
        </pc:picChg>
        <pc:picChg chg="add del">
          <ac:chgData name="Ellie Brown" userId="856727495e1cce7c" providerId="LiveId" clId="{B300E920-0EB2-4BE6-95E8-85F4EA25B7C1}" dt="2026-01-15T12:02:12.210" v="330" actId="26606"/>
          <ac:picMkLst>
            <pc:docMk/>
            <pc:sldMk cId="1163865967" sldId="275"/>
            <ac:picMk id="26" creationId="{5EA1C33A-8FAB-D1FF-B18F-DFFEF1488312}"/>
          </ac:picMkLst>
        </pc:picChg>
      </pc:sldChg>
      <pc:sldChg chg="addSp delSp modSp new mod setBg">
        <pc:chgData name="Ellie Brown" userId="856727495e1cce7c" providerId="LiveId" clId="{B300E920-0EB2-4BE6-95E8-85F4EA25B7C1}" dt="2026-01-16T15:48:37.359" v="2634" actId="26606"/>
        <pc:sldMkLst>
          <pc:docMk/>
          <pc:sldMk cId="1870643854" sldId="276"/>
        </pc:sldMkLst>
        <pc:spChg chg="mod">
          <ac:chgData name="Ellie Brown" userId="856727495e1cce7c" providerId="LiveId" clId="{B300E920-0EB2-4BE6-95E8-85F4EA25B7C1}" dt="2026-01-16T15:48:37.359" v="2634" actId="26606"/>
          <ac:spMkLst>
            <pc:docMk/>
            <pc:sldMk cId="1870643854" sldId="276"/>
            <ac:spMk id="2" creationId="{CC7009AD-2AC2-0FC4-5C79-8395F5BA9185}"/>
          </ac:spMkLst>
        </pc:spChg>
        <pc:spChg chg="del mod">
          <ac:chgData name="Ellie Brown" userId="856727495e1cce7c" providerId="LiveId" clId="{B300E920-0EB2-4BE6-95E8-85F4EA25B7C1}" dt="2026-01-16T15:48:37.359" v="2634" actId="26606"/>
          <ac:spMkLst>
            <pc:docMk/>
            <pc:sldMk cId="1870643854" sldId="276"/>
            <ac:spMk id="3" creationId="{6CA5E470-0341-2207-4F2F-EB4FDC9F0920}"/>
          </ac:spMkLst>
        </pc:spChg>
        <pc:spChg chg="add">
          <ac:chgData name="Ellie Brown" userId="856727495e1cce7c" providerId="LiveId" clId="{B300E920-0EB2-4BE6-95E8-85F4EA25B7C1}" dt="2026-01-16T15:48:37.359" v="2634" actId="26606"/>
          <ac:spMkLst>
            <pc:docMk/>
            <pc:sldMk cId="1870643854" sldId="276"/>
            <ac:spMk id="9" creationId="{45B71F80-1F92-4074-84D9-16A062B215B3}"/>
          </ac:spMkLst>
        </pc:spChg>
        <pc:spChg chg="add">
          <ac:chgData name="Ellie Brown" userId="856727495e1cce7c" providerId="LiveId" clId="{B300E920-0EB2-4BE6-95E8-85F4EA25B7C1}" dt="2026-01-16T15:48:37.359" v="2634" actId="26606"/>
          <ac:spMkLst>
            <pc:docMk/>
            <pc:sldMk cId="1870643854" sldId="276"/>
            <ac:spMk id="11" creationId="{7209C9DA-6E0D-46D9-8275-C52222D8CCAC}"/>
          </ac:spMkLst>
        </pc:spChg>
        <pc:spChg chg="add">
          <ac:chgData name="Ellie Brown" userId="856727495e1cce7c" providerId="LiveId" clId="{B300E920-0EB2-4BE6-95E8-85F4EA25B7C1}" dt="2026-01-16T15:48:37.359" v="2634" actId="26606"/>
          <ac:spMkLst>
            <pc:docMk/>
            <pc:sldMk cId="1870643854" sldId="276"/>
            <ac:spMk id="13" creationId="{3EB57A4D-E0D0-46DA-B339-F24CA46FA70B}"/>
          </ac:spMkLst>
        </pc:spChg>
        <pc:graphicFrameChg chg="add">
          <ac:chgData name="Ellie Brown" userId="856727495e1cce7c" providerId="LiveId" clId="{B300E920-0EB2-4BE6-95E8-85F4EA25B7C1}" dt="2026-01-16T15:48:37.359" v="2634" actId="26606"/>
          <ac:graphicFrameMkLst>
            <pc:docMk/>
            <pc:sldMk cId="1870643854" sldId="276"/>
            <ac:graphicFrameMk id="5" creationId="{B25D1A4C-A007-E5E0-6292-BD32135F2B70}"/>
          </ac:graphicFrameMkLst>
        </pc:graphicFrameChg>
      </pc:sldChg>
      <pc:sldChg chg="addSp delSp modSp new mod setBg">
        <pc:chgData name="Ellie Brown" userId="856727495e1cce7c" providerId="LiveId" clId="{B300E920-0EB2-4BE6-95E8-85F4EA25B7C1}" dt="2026-01-16T15:49:22.379" v="2771" actId="20577"/>
        <pc:sldMkLst>
          <pc:docMk/>
          <pc:sldMk cId="4017872464" sldId="277"/>
        </pc:sldMkLst>
        <pc:spChg chg="mod">
          <ac:chgData name="Ellie Brown" userId="856727495e1cce7c" providerId="LiveId" clId="{B300E920-0EB2-4BE6-95E8-85F4EA25B7C1}" dt="2026-01-15T12:19:04.457" v="745" actId="26606"/>
          <ac:spMkLst>
            <pc:docMk/>
            <pc:sldMk cId="4017872464" sldId="277"/>
            <ac:spMk id="2" creationId="{15F1433D-7694-883B-CC75-D37AED35880F}"/>
          </ac:spMkLst>
        </pc:spChg>
        <pc:spChg chg="del mod">
          <ac:chgData name="Ellie Brown" userId="856727495e1cce7c" providerId="LiveId" clId="{B300E920-0EB2-4BE6-95E8-85F4EA25B7C1}" dt="2026-01-15T12:19:04.457" v="745" actId="26606"/>
          <ac:spMkLst>
            <pc:docMk/>
            <pc:sldMk cId="4017872464" sldId="277"/>
            <ac:spMk id="3" creationId="{A094C0C5-808D-5BEA-95FF-B309C47ECA20}"/>
          </ac:spMkLst>
        </pc:spChg>
        <pc:spChg chg="add del">
          <ac:chgData name="Ellie Brown" userId="856727495e1cce7c" providerId="LiveId" clId="{B300E920-0EB2-4BE6-95E8-85F4EA25B7C1}" dt="2026-01-15T12:19:04.417" v="744" actId="26606"/>
          <ac:spMkLst>
            <pc:docMk/>
            <pc:sldMk cId="4017872464" sldId="277"/>
            <ac:spMk id="8" creationId="{603AE127-802C-459A-A612-DB85B67F0DC0}"/>
          </ac:spMkLst>
        </pc:spChg>
        <pc:spChg chg="add del">
          <ac:chgData name="Ellie Brown" userId="856727495e1cce7c" providerId="LiveId" clId="{B300E920-0EB2-4BE6-95E8-85F4EA25B7C1}" dt="2026-01-15T12:19:04.417" v="744" actId="26606"/>
          <ac:spMkLst>
            <pc:docMk/>
            <pc:sldMk cId="4017872464" sldId="277"/>
            <ac:spMk id="10" creationId="{9323D83D-50D6-4040-A58B-FCEA340F886A}"/>
          </ac:spMkLst>
        </pc:spChg>
        <pc:spChg chg="add del">
          <ac:chgData name="Ellie Brown" userId="856727495e1cce7c" providerId="LiveId" clId="{B300E920-0EB2-4BE6-95E8-85F4EA25B7C1}" dt="2026-01-15T12:19:04.417" v="744" actId="26606"/>
          <ac:spMkLst>
            <pc:docMk/>
            <pc:sldMk cId="4017872464" sldId="277"/>
            <ac:spMk id="14" creationId="{F10FD715-4DCE-4779-B634-EC78315EA213}"/>
          </ac:spMkLst>
        </pc:spChg>
        <pc:graphicFrameChg chg="add mod modGraphic">
          <ac:chgData name="Ellie Brown" userId="856727495e1cce7c" providerId="LiveId" clId="{B300E920-0EB2-4BE6-95E8-85F4EA25B7C1}" dt="2026-01-16T15:49:22.379" v="2771" actId="20577"/>
          <ac:graphicFrameMkLst>
            <pc:docMk/>
            <pc:sldMk cId="4017872464" sldId="277"/>
            <ac:graphicFrameMk id="5" creationId="{1FFAB721-58AD-F1B9-975C-68B18F34C602}"/>
          </ac:graphicFrameMkLst>
        </pc:graphicFrameChg>
        <pc:cxnChg chg="add del">
          <ac:chgData name="Ellie Brown" userId="856727495e1cce7c" providerId="LiveId" clId="{B300E920-0EB2-4BE6-95E8-85F4EA25B7C1}" dt="2026-01-15T12:19:04.417" v="744" actId="26606"/>
          <ac:cxnSpMkLst>
            <pc:docMk/>
            <pc:sldMk cId="4017872464" sldId="277"/>
            <ac:cxnSpMk id="12" creationId="{1A1FE6BB-DFB2-4080-9B5E-076EF5DDE67B}"/>
          </ac:cxnSpMkLst>
        </pc:cxnChg>
      </pc:sldChg>
      <pc:sldChg chg="addSp delSp modSp new mod setBg">
        <pc:chgData name="Ellie Brown" userId="856727495e1cce7c" providerId="LiveId" clId="{B300E920-0EB2-4BE6-95E8-85F4EA25B7C1}" dt="2026-01-15T12:18:52.148" v="740" actId="26606"/>
        <pc:sldMkLst>
          <pc:docMk/>
          <pc:sldMk cId="3258183162" sldId="278"/>
        </pc:sldMkLst>
        <pc:spChg chg="mod">
          <ac:chgData name="Ellie Brown" userId="856727495e1cce7c" providerId="LiveId" clId="{B300E920-0EB2-4BE6-95E8-85F4EA25B7C1}" dt="2026-01-15T12:18:52.148" v="740" actId="26606"/>
          <ac:spMkLst>
            <pc:docMk/>
            <pc:sldMk cId="3258183162" sldId="278"/>
            <ac:spMk id="2" creationId="{BB75868B-F6CD-3EF3-C085-D3919C57F7D8}"/>
          </ac:spMkLst>
        </pc:spChg>
        <pc:spChg chg="del mod">
          <ac:chgData name="Ellie Brown" userId="856727495e1cce7c" providerId="LiveId" clId="{B300E920-0EB2-4BE6-95E8-85F4EA25B7C1}" dt="2026-01-15T12:18:52.148" v="740" actId="26606"/>
          <ac:spMkLst>
            <pc:docMk/>
            <pc:sldMk cId="3258183162" sldId="278"/>
            <ac:spMk id="3" creationId="{CF8EA0F2-E2FB-2C7C-1040-59C990A9719A}"/>
          </ac:spMkLst>
        </pc:spChg>
        <pc:spChg chg="add">
          <ac:chgData name="Ellie Brown" userId="856727495e1cce7c" providerId="LiveId" clId="{B300E920-0EB2-4BE6-95E8-85F4EA25B7C1}" dt="2026-01-15T12:18:52.148" v="740" actId="26606"/>
          <ac:spMkLst>
            <pc:docMk/>
            <pc:sldMk cId="3258183162" sldId="278"/>
            <ac:spMk id="9" creationId="{CB5AA8A5-25CC-4295-892F-367FCDAF2BF6}"/>
          </ac:spMkLst>
        </pc:spChg>
        <pc:spChg chg="add">
          <ac:chgData name="Ellie Brown" userId="856727495e1cce7c" providerId="LiveId" clId="{B300E920-0EB2-4BE6-95E8-85F4EA25B7C1}" dt="2026-01-15T12:18:52.148" v="740" actId="26606"/>
          <ac:spMkLst>
            <pc:docMk/>
            <pc:sldMk cId="3258183162" sldId="278"/>
            <ac:spMk id="22" creationId="{24C6BC13-FB1E-48CC-B421-3D06039728B4}"/>
          </ac:spMkLst>
        </pc:spChg>
        <pc:grpChg chg="add">
          <ac:chgData name="Ellie Brown" userId="856727495e1cce7c" providerId="LiveId" clId="{B300E920-0EB2-4BE6-95E8-85F4EA25B7C1}" dt="2026-01-15T12:18:52.148" v="740" actId="26606"/>
          <ac:grpSpMkLst>
            <pc:docMk/>
            <pc:sldMk cId="3258183162" sldId="278"/>
            <ac:grpSpMk id="11" creationId="{09DD65AA-8280-4962-92F3-DF1CB53349DB}"/>
          </ac:grpSpMkLst>
        </pc:grpChg>
        <pc:graphicFrameChg chg="add">
          <ac:chgData name="Ellie Brown" userId="856727495e1cce7c" providerId="LiveId" clId="{B300E920-0EB2-4BE6-95E8-85F4EA25B7C1}" dt="2026-01-15T12:18:52.148" v="740" actId="26606"/>
          <ac:graphicFrameMkLst>
            <pc:docMk/>
            <pc:sldMk cId="3258183162" sldId="278"/>
            <ac:graphicFrameMk id="5" creationId="{269AC880-1435-D0C0-AFA4-E0CA7F43932A}"/>
          </ac:graphicFrameMkLst>
        </pc:graphicFrameChg>
      </pc:sldChg>
      <pc:sldChg chg="addSp modSp new mod setBg modNotesTx">
        <pc:chgData name="Ellie Brown" userId="856727495e1cce7c" providerId="LiveId" clId="{B300E920-0EB2-4BE6-95E8-85F4EA25B7C1}" dt="2026-01-15T13:27:49.183" v="1275" actId="26606"/>
        <pc:sldMkLst>
          <pc:docMk/>
          <pc:sldMk cId="1477558450" sldId="279"/>
        </pc:sldMkLst>
        <pc:spChg chg="mod">
          <ac:chgData name="Ellie Brown" userId="856727495e1cce7c" providerId="LiveId" clId="{B300E920-0EB2-4BE6-95E8-85F4EA25B7C1}" dt="2026-01-15T13:27:49.183" v="1275" actId="26606"/>
          <ac:spMkLst>
            <pc:docMk/>
            <pc:sldMk cId="1477558450" sldId="279"/>
            <ac:spMk id="2" creationId="{FD9877AE-D74B-331C-197E-20BB1E65C126}"/>
          </ac:spMkLst>
        </pc:spChg>
        <pc:spChg chg="mod">
          <ac:chgData name="Ellie Brown" userId="856727495e1cce7c" providerId="LiveId" clId="{B300E920-0EB2-4BE6-95E8-85F4EA25B7C1}" dt="2026-01-15T13:27:49.183" v="1275" actId="26606"/>
          <ac:spMkLst>
            <pc:docMk/>
            <pc:sldMk cId="1477558450" sldId="279"/>
            <ac:spMk id="3" creationId="{5A3D8642-EF3A-3548-E0FD-45670B4A4BC7}"/>
          </ac:spMkLst>
        </pc:spChg>
        <pc:cxnChg chg="add">
          <ac:chgData name="Ellie Brown" userId="856727495e1cce7c" providerId="LiveId" clId="{B300E920-0EB2-4BE6-95E8-85F4EA25B7C1}" dt="2026-01-15T13:27:49.183" v="1275" actId="26606"/>
          <ac:cxnSpMkLst>
            <pc:docMk/>
            <pc:sldMk cId="1477558450" sldId="279"/>
            <ac:cxnSpMk id="8" creationId="{0B5F7E3B-C5F1-40E0-A491-558BAFBC1127}"/>
          </ac:cxnSpMkLst>
        </pc:cxnChg>
      </pc:sldChg>
      <pc:sldChg chg="modSp new del mod">
        <pc:chgData name="Ellie Brown" userId="856727495e1cce7c" providerId="LiveId" clId="{B300E920-0EB2-4BE6-95E8-85F4EA25B7C1}" dt="2026-01-15T13:07:21.840" v="924" actId="47"/>
        <pc:sldMkLst>
          <pc:docMk/>
          <pc:sldMk cId="590473825" sldId="280"/>
        </pc:sldMkLst>
        <pc:spChg chg="mod">
          <ac:chgData name="Ellie Brown" userId="856727495e1cce7c" providerId="LiveId" clId="{B300E920-0EB2-4BE6-95E8-85F4EA25B7C1}" dt="2026-01-15T12:57:13.867" v="863" actId="20577"/>
          <ac:spMkLst>
            <pc:docMk/>
            <pc:sldMk cId="590473825" sldId="280"/>
            <ac:spMk id="2" creationId="{9FD9CD6C-94D7-E7AC-6497-739D292D5B62}"/>
          </ac:spMkLst>
        </pc:spChg>
        <pc:spChg chg="mod">
          <ac:chgData name="Ellie Brown" userId="856727495e1cce7c" providerId="LiveId" clId="{B300E920-0EB2-4BE6-95E8-85F4EA25B7C1}" dt="2026-01-15T12:57:15.347" v="864"/>
          <ac:spMkLst>
            <pc:docMk/>
            <pc:sldMk cId="590473825" sldId="280"/>
            <ac:spMk id="3" creationId="{8260282F-FA08-EC4C-71A7-E15CA21EC2A6}"/>
          </ac:spMkLst>
        </pc:spChg>
      </pc:sldChg>
      <pc:sldChg chg="modSp new mod">
        <pc:chgData name="Ellie Brown" userId="856727495e1cce7c" providerId="LiveId" clId="{B300E920-0EB2-4BE6-95E8-85F4EA25B7C1}" dt="2026-01-15T13:10:46.339" v="969" actId="27636"/>
        <pc:sldMkLst>
          <pc:docMk/>
          <pc:sldMk cId="2268591003" sldId="280"/>
        </pc:sldMkLst>
        <pc:spChg chg="mod">
          <ac:chgData name="Ellie Brown" userId="856727495e1cce7c" providerId="LiveId" clId="{B300E920-0EB2-4BE6-95E8-85F4EA25B7C1}" dt="2026-01-15T13:09:15.550" v="965" actId="20577"/>
          <ac:spMkLst>
            <pc:docMk/>
            <pc:sldMk cId="2268591003" sldId="280"/>
            <ac:spMk id="2" creationId="{ACC00D30-4CF9-2A12-D0F6-252A2DDC657D}"/>
          </ac:spMkLst>
        </pc:spChg>
        <pc:spChg chg="mod">
          <ac:chgData name="Ellie Brown" userId="856727495e1cce7c" providerId="LiveId" clId="{B300E920-0EB2-4BE6-95E8-85F4EA25B7C1}" dt="2026-01-15T13:10:46.339" v="969" actId="27636"/>
          <ac:spMkLst>
            <pc:docMk/>
            <pc:sldMk cId="2268591003" sldId="280"/>
            <ac:spMk id="3" creationId="{73A6F274-803D-23AA-F116-01C335797304}"/>
          </ac:spMkLst>
        </pc:spChg>
      </pc:sldChg>
      <pc:sldChg chg="modSp new mod">
        <pc:chgData name="Ellie Brown" userId="856727495e1cce7c" providerId="LiveId" clId="{B300E920-0EB2-4BE6-95E8-85F4EA25B7C1}" dt="2026-01-15T13:14:51.503" v="993" actId="20577"/>
        <pc:sldMkLst>
          <pc:docMk/>
          <pc:sldMk cId="2238899905" sldId="281"/>
        </pc:sldMkLst>
        <pc:spChg chg="mod">
          <ac:chgData name="Ellie Brown" userId="856727495e1cce7c" providerId="LiveId" clId="{B300E920-0EB2-4BE6-95E8-85F4EA25B7C1}" dt="2026-01-15T13:14:51.503" v="993" actId="20577"/>
          <ac:spMkLst>
            <pc:docMk/>
            <pc:sldMk cId="2238899905" sldId="281"/>
            <ac:spMk id="2" creationId="{10F3B26E-049F-6BC4-74FF-DB253208D7DA}"/>
          </ac:spMkLst>
        </pc:spChg>
        <pc:spChg chg="mod">
          <ac:chgData name="Ellie Brown" userId="856727495e1cce7c" providerId="LiveId" clId="{B300E920-0EB2-4BE6-95E8-85F4EA25B7C1}" dt="2026-01-15T13:14:38.989" v="972" actId="27636"/>
          <ac:spMkLst>
            <pc:docMk/>
            <pc:sldMk cId="2238899905" sldId="281"/>
            <ac:spMk id="3" creationId="{5D3BACD6-F2D4-2310-AD52-2CE9AD1F4C56}"/>
          </ac:spMkLst>
        </pc:spChg>
      </pc:sldChg>
      <pc:sldChg chg="modSp new mod">
        <pc:chgData name="Ellie Brown" userId="856727495e1cce7c" providerId="LiveId" clId="{B300E920-0EB2-4BE6-95E8-85F4EA25B7C1}" dt="2026-01-15T13:16:02.350" v="1041" actId="27636"/>
        <pc:sldMkLst>
          <pc:docMk/>
          <pc:sldMk cId="4254068277" sldId="282"/>
        </pc:sldMkLst>
        <pc:spChg chg="mod">
          <ac:chgData name="Ellie Brown" userId="856727495e1cce7c" providerId="LiveId" clId="{B300E920-0EB2-4BE6-95E8-85F4EA25B7C1}" dt="2026-01-15T13:16:01.215" v="1039" actId="20577"/>
          <ac:spMkLst>
            <pc:docMk/>
            <pc:sldMk cId="4254068277" sldId="282"/>
            <ac:spMk id="2" creationId="{DD8FEE81-B51C-51DB-CDDF-78B9E3EF3CEF}"/>
          </ac:spMkLst>
        </pc:spChg>
        <pc:spChg chg="mod">
          <ac:chgData name="Ellie Brown" userId="856727495e1cce7c" providerId="LiveId" clId="{B300E920-0EB2-4BE6-95E8-85F4EA25B7C1}" dt="2026-01-15T13:16:02.350" v="1041" actId="27636"/>
          <ac:spMkLst>
            <pc:docMk/>
            <pc:sldMk cId="4254068277" sldId="282"/>
            <ac:spMk id="3" creationId="{CEB9F784-AFDE-B63C-8861-19CAC71A9EB3}"/>
          </ac:spMkLst>
        </pc:spChg>
      </pc:sldChg>
      <pc:sldChg chg="addSp delSp modSp new mod setBg modNotesTx">
        <pc:chgData name="Ellie Brown" userId="856727495e1cce7c" providerId="LiveId" clId="{B300E920-0EB2-4BE6-95E8-85F4EA25B7C1}" dt="2026-01-16T15:50:09.191" v="2780" actId="27636"/>
        <pc:sldMkLst>
          <pc:docMk/>
          <pc:sldMk cId="2157372106" sldId="283"/>
        </pc:sldMkLst>
        <pc:spChg chg="mod">
          <ac:chgData name="Ellie Brown" userId="856727495e1cce7c" providerId="LiveId" clId="{B300E920-0EB2-4BE6-95E8-85F4EA25B7C1}" dt="2026-01-16T15:49:54.297" v="2776" actId="26606"/>
          <ac:spMkLst>
            <pc:docMk/>
            <pc:sldMk cId="2157372106" sldId="283"/>
            <ac:spMk id="2" creationId="{84653A86-8E61-B0FF-CC8B-210F3E5972A9}"/>
          </ac:spMkLst>
        </pc:spChg>
        <pc:spChg chg="add del mod">
          <ac:chgData name="Ellie Brown" userId="856727495e1cce7c" providerId="LiveId" clId="{B300E920-0EB2-4BE6-95E8-85F4EA25B7C1}" dt="2026-01-16T15:49:54.297" v="2776" actId="26606"/>
          <ac:spMkLst>
            <pc:docMk/>
            <pc:sldMk cId="2157372106" sldId="283"/>
            <ac:spMk id="3" creationId="{663B40BF-B073-44E8-9437-600788C1B079}"/>
          </ac:spMkLst>
        </pc:spChg>
        <pc:spChg chg="add">
          <ac:chgData name="Ellie Brown" userId="856727495e1cce7c" providerId="LiveId" clId="{B300E920-0EB2-4BE6-95E8-85F4EA25B7C1}" dt="2026-01-15T13:16:39.236" v="1043"/>
          <ac:spMkLst>
            <pc:docMk/>
            <pc:sldMk cId="2157372106" sldId="283"/>
            <ac:spMk id="4" creationId="{561E6BD8-2144-50DD-1612-4388FC451405}"/>
          </ac:spMkLst>
        </pc:spChg>
        <pc:spChg chg="add">
          <ac:chgData name="Ellie Brown" userId="856727495e1cce7c" providerId="LiveId" clId="{B300E920-0EB2-4BE6-95E8-85F4EA25B7C1}" dt="2026-01-15T13:16:39.236" v="1043"/>
          <ac:spMkLst>
            <pc:docMk/>
            <pc:sldMk cId="2157372106" sldId="283"/>
            <ac:spMk id="5" creationId="{55DBFC8C-89BB-97E7-8BD6-1407B6D45BA1}"/>
          </ac:spMkLst>
        </pc:spChg>
        <pc:spChg chg="add del">
          <ac:chgData name="Ellie Brown" userId="856727495e1cce7c" providerId="LiveId" clId="{B300E920-0EB2-4BE6-95E8-85F4EA25B7C1}" dt="2026-01-15T14:45:15.775" v="2527" actId="26606"/>
          <ac:spMkLst>
            <pc:docMk/>
            <pc:sldMk cId="2157372106" sldId="283"/>
            <ac:spMk id="8" creationId="{E80B86A7-A1EC-475B-9166-88902B033A38}"/>
          </ac:spMkLst>
        </pc:spChg>
        <pc:spChg chg="add del">
          <ac:chgData name="Ellie Brown" userId="856727495e1cce7c" providerId="LiveId" clId="{B300E920-0EB2-4BE6-95E8-85F4EA25B7C1}" dt="2026-01-15T14:45:15.775" v="2527" actId="26606"/>
          <ac:spMkLst>
            <pc:docMk/>
            <pc:sldMk cId="2157372106" sldId="283"/>
            <ac:spMk id="10" creationId="{C2C29CB1-9F74-4879-A6AF-AEA67B6F1F4D}"/>
          </ac:spMkLst>
        </pc:spChg>
        <pc:spChg chg="add del">
          <ac:chgData name="Ellie Brown" userId="856727495e1cce7c" providerId="LiveId" clId="{B300E920-0EB2-4BE6-95E8-85F4EA25B7C1}" dt="2026-01-15T14:45:15.775" v="2527" actId="26606"/>
          <ac:spMkLst>
            <pc:docMk/>
            <pc:sldMk cId="2157372106" sldId="283"/>
            <ac:spMk id="12" creationId="{7E2C7115-5336-410C-AD71-0F0952A2E5A7}"/>
          </ac:spMkLst>
        </pc:spChg>
        <pc:spChg chg="add del">
          <ac:chgData name="Ellie Brown" userId="856727495e1cce7c" providerId="LiveId" clId="{B300E920-0EB2-4BE6-95E8-85F4EA25B7C1}" dt="2026-01-16T15:49:54.263" v="2775" actId="26606"/>
          <ac:spMkLst>
            <pc:docMk/>
            <pc:sldMk cId="2157372106" sldId="283"/>
            <ac:spMk id="19" creationId="{603AE127-802C-459A-A612-DB85B67F0DC0}"/>
          </ac:spMkLst>
        </pc:spChg>
        <pc:spChg chg="add del">
          <ac:chgData name="Ellie Brown" userId="856727495e1cce7c" providerId="LiveId" clId="{B300E920-0EB2-4BE6-95E8-85F4EA25B7C1}" dt="2026-01-16T15:49:51.710" v="2773" actId="26606"/>
          <ac:spMkLst>
            <pc:docMk/>
            <pc:sldMk cId="2157372106" sldId="283"/>
            <ac:spMk id="20" creationId="{45B71F80-1F92-4074-84D9-16A062B215B3}"/>
          </ac:spMkLst>
        </pc:spChg>
        <pc:spChg chg="add del">
          <ac:chgData name="Ellie Brown" userId="856727495e1cce7c" providerId="LiveId" clId="{B300E920-0EB2-4BE6-95E8-85F4EA25B7C1}" dt="2026-01-16T15:49:54.263" v="2775" actId="26606"/>
          <ac:spMkLst>
            <pc:docMk/>
            <pc:sldMk cId="2157372106" sldId="283"/>
            <ac:spMk id="21" creationId="{9323D83D-50D6-4040-A58B-FCEA340F886A}"/>
          </ac:spMkLst>
        </pc:spChg>
        <pc:spChg chg="add del">
          <ac:chgData name="Ellie Brown" userId="856727495e1cce7c" providerId="LiveId" clId="{B300E920-0EB2-4BE6-95E8-85F4EA25B7C1}" dt="2026-01-16T15:49:51.710" v="2773" actId="26606"/>
          <ac:spMkLst>
            <pc:docMk/>
            <pc:sldMk cId="2157372106" sldId="283"/>
            <ac:spMk id="22" creationId="{7209C9DA-6E0D-46D9-8275-C52222D8CCAC}"/>
          </ac:spMkLst>
        </pc:spChg>
        <pc:spChg chg="add del">
          <ac:chgData name="Ellie Brown" userId="856727495e1cce7c" providerId="LiveId" clId="{B300E920-0EB2-4BE6-95E8-85F4EA25B7C1}" dt="2026-01-16T15:49:51.710" v="2773" actId="26606"/>
          <ac:spMkLst>
            <pc:docMk/>
            <pc:sldMk cId="2157372106" sldId="283"/>
            <ac:spMk id="24" creationId="{3EB57A4D-E0D0-46DA-B339-F24CA46FA70B}"/>
          </ac:spMkLst>
        </pc:spChg>
        <pc:spChg chg="add del">
          <ac:chgData name="Ellie Brown" userId="856727495e1cce7c" providerId="LiveId" clId="{B300E920-0EB2-4BE6-95E8-85F4EA25B7C1}" dt="2026-01-16T15:49:54.263" v="2775" actId="26606"/>
          <ac:spMkLst>
            <pc:docMk/>
            <pc:sldMk cId="2157372106" sldId="283"/>
            <ac:spMk id="25" creationId="{F10FD715-4DCE-4779-B634-EC78315EA213}"/>
          </ac:spMkLst>
        </pc:spChg>
        <pc:spChg chg="add del">
          <ac:chgData name="Ellie Brown" userId="856727495e1cce7c" providerId="LiveId" clId="{B300E920-0EB2-4BE6-95E8-85F4EA25B7C1}" dt="2026-01-16T15:49:54.263" v="2775" actId="26606"/>
          <ac:spMkLst>
            <pc:docMk/>
            <pc:sldMk cId="2157372106" sldId="283"/>
            <ac:spMk id="26" creationId="{663B40BF-B073-44E8-9437-600788C1B079}"/>
          </ac:spMkLst>
        </pc:spChg>
        <pc:spChg chg="add">
          <ac:chgData name="Ellie Brown" userId="856727495e1cce7c" providerId="LiveId" clId="{B300E920-0EB2-4BE6-95E8-85F4EA25B7C1}" dt="2026-01-16T15:49:54.297" v="2776" actId="26606"/>
          <ac:spMkLst>
            <pc:docMk/>
            <pc:sldMk cId="2157372106" sldId="283"/>
            <ac:spMk id="28" creationId="{8DF4D7F6-81B5-452A-9CE6-76D81F91D41B}"/>
          </ac:spMkLst>
        </pc:spChg>
        <pc:spChg chg="add">
          <ac:chgData name="Ellie Brown" userId="856727495e1cce7c" providerId="LiveId" clId="{B300E920-0EB2-4BE6-95E8-85F4EA25B7C1}" dt="2026-01-16T15:49:54.297" v="2776" actId="26606"/>
          <ac:spMkLst>
            <pc:docMk/>
            <pc:sldMk cId="2157372106" sldId="283"/>
            <ac:spMk id="29" creationId="{27B538D5-95DB-47ED-9CB4-34AE5BF78E6B}"/>
          </ac:spMkLst>
        </pc:spChg>
        <pc:spChg chg="add">
          <ac:chgData name="Ellie Brown" userId="856727495e1cce7c" providerId="LiveId" clId="{B300E920-0EB2-4BE6-95E8-85F4EA25B7C1}" dt="2026-01-16T15:49:54.297" v="2776" actId="26606"/>
          <ac:spMkLst>
            <pc:docMk/>
            <pc:sldMk cId="2157372106" sldId="283"/>
            <ac:spMk id="30" creationId="{4600514D-20FB-4559-97DC-D1DC39E6C3DE}"/>
          </ac:spMkLst>
        </pc:spChg>
        <pc:spChg chg="add">
          <ac:chgData name="Ellie Brown" userId="856727495e1cce7c" providerId="LiveId" clId="{B300E920-0EB2-4BE6-95E8-85F4EA25B7C1}" dt="2026-01-16T15:49:54.297" v="2776" actId="26606"/>
          <ac:spMkLst>
            <pc:docMk/>
            <pc:sldMk cId="2157372106" sldId="283"/>
            <ac:spMk id="31" creationId="{266F638A-E405-4AC0-B984-72E5813B0DD1}"/>
          </ac:spMkLst>
        </pc:spChg>
        <pc:spChg chg="add mod">
          <ac:chgData name="Ellie Brown" userId="856727495e1cce7c" providerId="LiveId" clId="{B300E920-0EB2-4BE6-95E8-85F4EA25B7C1}" dt="2026-01-16T15:50:09.191" v="2780" actId="27636"/>
          <ac:spMkLst>
            <pc:docMk/>
            <pc:sldMk cId="2157372106" sldId="283"/>
            <ac:spMk id="33" creationId="{663B40BF-B073-44E8-9437-600788C1B079}"/>
          </ac:spMkLst>
        </pc:spChg>
        <pc:graphicFrameChg chg="add del">
          <ac:chgData name="Ellie Brown" userId="856727495e1cce7c" providerId="LiveId" clId="{B300E920-0EB2-4BE6-95E8-85F4EA25B7C1}" dt="2026-01-16T15:49:51.710" v="2773" actId="26606"/>
          <ac:graphicFrameMkLst>
            <pc:docMk/>
            <pc:sldMk cId="2157372106" sldId="283"/>
            <ac:graphicFrameMk id="16" creationId="{5150F74B-5DCA-1BB4-99FC-C69C07C29B53}"/>
          </ac:graphicFrameMkLst>
        </pc:graphicFrameChg>
        <pc:cxnChg chg="add del">
          <ac:chgData name="Ellie Brown" userId="856727495e1cce7c" providerId="LiveId" clId="{B300E920-0EB2-4BE6-95E8-85F4EA25B7C1}" dt="2026-01-16T15:49:54.297" v="2776" actId="26606"/>
          <ac:cxnSpMkLst>
            <pc:docMk/>
            <pc:sldMk cId="2157372106" sldId="283"/>
            <ac:cxnSpMk id="14" creationId="{0B5F7E3B-C5F1-40E0-A491-558BAFBC1127}"/>
          </ac:cxnSpMkLst>
        </pc:cxnChg>
        <pc:cxnChg chg="add del">
          <ac:chgData name="Ellie Brown" userId="856727495e1cce7c" providerId="LiveId" clId="{B300E920-0EB2-4BE6-95E8-85F4EA25B7C1}" dt="2026-01-16T15:49:54.263" v="2775" actId="26606"/>
          <ac:cxnSpMkLst>
            <pc:docMk/>
            <pc:sldMk cId="2157372106" sldId="283"/>
            <ac:cxnSpMk id="23" creationId="{1A1FE6BB-DFB2-4080-9B5E-076EF5DDE67B}"/>
          </ac:cxnSpMkLst>
        </pc:cxnChg>
        <pc:cxnChg chg="add">
          <ac:chgData name="Ellie Brown" userId="856727495e1cce7c" providerId="LiveId" clId="{B300E920-0EB2-4BE6-95E8-85F4EA25B7C1}" dt="2026-01-16T15:49:54.297" v="2776" actId="26606"/>
          <ac:cxnSpMkLst>
            <pc:docMk/>
            <pc:sldMk cId="2157372106" sldId="283"/>
            <ac:cxnSpMk id="27" creationId="{AE6277B4-6A43-48AB-89B2-3442221619CC}"/>
          </ac:cxnSpMkLst>
        </pc:cxnChg>
        <pc:cxnChg chg="add">
          <ac:chgData name="Ellie Brown" userId="856727495e1cce7c" providerId="LiveId" clId="{B300E920-0EB2-4BE6-95E8-85F4EA25B7C1}" dt="2026-01-16T15:49:54.297" v="2776" actId="26606"/>
          <ac:cxnSpMkLst>
            <pc:docMk/>
            <pc:sldMk cId="2157372106" sldId="283"/>
            <ac:cxnSpMk id="32" creationId="{7D1CBE93-B17D-4509-843C-82287C38032A}"/>
          </ac:cxnSpMkLst>
        </pc:cxnChg>
      </pc:sldChg>
      <pc:sldChg chg="modSp new mod">
        <pc:chgData name="Ellie Brown" userId="856727495e1cce7c" providerId="LiveId" clId="{B300E920-0EB2-4BE6-95E8-85F4EA25B7C1}" dt="2026-01-15T13:18:16.059" v="1143"/>
        <pc:sldMkLst>
          <pc:docMk/>
          <pc:sldMk cId="1772062247" sldId="284"/>
        </pc:sldMkLst>
        <pc:spChg chg="mod">
          <ac:chgData name="Ellie Brown" userId="856727495e1cce7c" providerId="LiveId" clId="{B300E920-0EB2-4BE6-95E8-85F4EA25B7C1}" dt="2026-01-15T13:18:08.131" v="1142" actId="20577"/>
          <ac:spMkLst>
            <pc:docMk/>
            <pc:sldMk cId="1772062247" sldId="284"/>
            <ac:spMk id="2" creationId="{7CBA0CEA-951C-6CF5-795D-7C93A36BD6B1}"/>
          </ac:spMkLst>
        </pc:spChg>
        <pc:spChg chg="mod">
          <ac:chgData name="Ellie Brown" userId="856727495e1cce7c" providerId="LiveId" clId="{B300E920-0EB2-4BE6-95E8-85F4EA25B7C1}" dt="2026-01-15T13:18:16.059" v="1143"/>
          <ac:spMkLst>
            <pc:docMk/>
            <pc:sldMk cId="1772062247" sldId="284"/>
            <ac:spMk id="3" creationId="{0BE5D20B-2E6A-348F-052D-75A28B04FBF2}"/>
          </ac:spMkLst>
        </pc:spChg>
      </pc:sldChg>
      <pc:sldChg chg="addSp delSp modSp new mod setBg modClrScheme chgLayout">
        <pc:chgData name="Ellie Brown" userId="856727495e1cce7c" providerId="LiveId" clId="{B300E920-0EB2-4BE6-95E8-85F4EA25B7C1}" dt="2026-01-15T13:28:04.072" v="1278" actId="14100"/>
        <pc:sldMkLst>
          <pc:docMk/>
          <pc:sldMk cId="636982183" sldId="285"/>
        </pc:sldMkLst>
        <pc:spChg chg="del">
          <ac:chgData name="Ellie Brown" userId="856727495e1cce7c" providerId="LiveId" clId="{B300E920-0EB2-4BE6-95E8-85F4EA25B7C1}" dt="2026-01-15T13:18:50.867" v="1145" actId="700"/>
          <ac:spMkLst>
            <pc:docMk/>
            <pc:sldMk cId="636982183" sldId="285"/>
            <ac:spMk id="2" creationId="{880136CB-838C-7838-C39D-E72917799B2F}"/>
          </ac:spMkLst>
        </pc:spChg>
        <pc:spChg chg="del">
          <ac:chgData name="Ellie Brown" userId="856727495e1cce7c" providerId="LiveId" clId="{B300E920-0EB2-4BE6-95E8-85F4EA25B7C1}" dt="2026-01-15T13:18:50.867" v="1145" actId="700"/>
          <ac:spMkLst>
            <pc:docMk/>
            <pc:sldMk cId="636982183" sldId="285"/>
            <ac:spMk id="3" creationId="{3106867E-1369-E247-B17C-CF2A1C7657DE}"/>
          </ac:spMkLst>
        </pc:spChg>
        <pc:spChg chg="add del">
          <ac:chgData name="Ellie Brown" userId="856727495e1cce7c" providerId="LiveId" clId="{B300E920-0EB2-4BE6-95E8-85F4EA25B7C1}" dt="2026-01-15T13:18:56.537" v="1148" actId="26606"/>
          <ac:spMkLst>
            <pc:docMk/>
            <pc:sldMk cId="636982183" sldId="285"/>
            <ac:spMk id="10" creationId="{03E8462A-FEBA-4848-81CC-3F8DA3E477BE}"/>
          </ac:spMkLst>
        </pc:spChg>
        <pc:spChg chg="add del">
          <ac:chgData name="Ellie Brown" userId="856727495e1cce7c" providerId="LiveId" clId="{B300E920-0EB2-4BE6-95E8-85F4EA25B7C1}" dt="2026-01-15T13:18:56.537" v="1148" actId="26606"/>
          <ac:spMkLst>
            <pc:docMk/>
            <pc:sldMk cId="636982183" sldId="285"/>
            <ac:spMk id="23" creationId="{7941F9B1-B01B-4A84-89D9-B169AEB4E456}"/>
          </ac:spMkLst>
        </pc:spChg>
        <pc:grpChg chg="add del">
          <ac:chgData name="Ellie Brown" userId="856727495e1cce7c" providerId="LiveId" clId="{B300E920-0EB2-4BE6-95E8-85F4EA25B7C1}" dt="2026-01-15T13:18:56.537" v="1148" actId="26606"/>
          <ac:grpSpMkLst>
            <pc:docMk/>
            <pc:sldMk cId="636982183" sldId="285"/>
            <ac:grpSpMk id="12" creationId="{2109F83F-40FE-4DB3-84CC-09FB3340D06D}"/>
          </ac:grpSpMkLst>
        </pc:grpChg>
        <pc:picChg chg="add mod">
          <ac:chgData name="Ellie Brown" userId="856727495e1cce7c" providerId="LiveId" clId="{B300E920-0EB2-4BE6-95E8-85F4EA25B7C1}" dt="2026-01-15T13:28:04.072" v="1278" actId="14100"/>
          <ac:picMkLst>
            <pc:docMk/>
            <pc:sldMk cId="636982183" sldId="285"/>
            <ac:picMk id="5" creationId="{9F4CBA66-41C8-FAF0-2B58-D3664FC505DE}"/>
          </ac:picMkLst>
        </pc:picChg>
      </pc:sldChg>
      <pc:sldChg chg="addSp modSp new mod modClrScheme chgLayout modNotesTx">
        <pc:chgData name="Ellie Brown" userId="856727495e1cce7c" providerId="LiveId" clId="{B300E920-0EB2-4BE6-95E8-85F4EA25B7C1}" dt="2026-01-15T13:21:04.751" v="1208" actId="20577"/>
        <pc:sldMkLst>
          <pc:docMk/>
          <pc:sldMk cId="2656643146" sldId="286"/>
        </pc:sldMkLst>
        <pc:spChg chg="add mod">
          <ac:chgData name="Ellie Brown" userId="856727495e1cce7c" providerId="LiveId" clId="{B300E920-0EB2-4BE6-95E8-85F4EA25B7C1}" dt="2026-01-15T13:20:34.732" v="1203" actId="20577"/>
          <ac:spMkLst>
            <pc:docMk/>
            <pc:sldMk cId="2656643146" sldId="286"/>
            <ac:spMk id="2" creationId="{54700F8F-567D-5850-3473-1C49C6DA3FAD}"/>
          </ac:spMkLst>
        </pc:spChg>
        <pc:spChg chg="add mod">
          <ac:chgData name="Ellie Brown" userId="856727495e1cce7c" providerId="LiveId" clId="{B300E920-0EB2-4BE6-95E8-85F4EA25B7C1}" dt="2026-01-15T13:20:51.651" v="1206"/>
          <ac:spMkLst>
            <pc:docMk/>
            <pc:sldMk cId="2656643146" sldId="286"/>
            <ac:spMk id="3" creationId="{17B1992A-C8FD-2352-A82A-B6F51AA634A2}"/>
          </ac:spMkLst>
        </pc:spChg>
      </pc:sldChg>
      <pc:sldChg chg="addSp delSp modSp add mod setBg setClrOvrMap modNotesTx">
        <pc:chgData name="Ellie Brown" userId="856727495e1cce7c" providerId="LiveId" clId="{B300E920-0EB2-4BE6-95E8-85F4EA25B7C1}" dt="2026-01-16T15:50:28.796" v="2784" actId="26606"/>
        <pc:sldMkLst>
          <pc:docMk/>
          <pc:sldMk cId="17428428" sldId="287"/>
        </pc:sldMkLst>
        <pc:spChg chg="mod">
          <ac:chgData name="Ellie Brown" userId="856727495e1cce7c" providerId="LiveId" clId="{B300E920-0EB2-4BE6-95E8-85F4EA25B7C1}" dt="2026-01-16T15:50:28.796" v="2784" actId="26606"/>
          <ac:spMkLst>
            <pc:docMk/>
            <pc:sldMk cId="17428428" sldId="287"/>
            <ac:spMk id="2" creationId="{29BDB7CE-C2DE-9036-B0D8-EA3333A950DA}"/>
          </ac:spMkLst>
        </pc:spChg>
        <pc:spChg chg="mod">
          <ac:chgData name="Ellie Brown" userId="856727495e1cce7c" providerId="LiveId" clId="{B300E920-0EB2-4BE6-95E8-85F4EA25B7C1}" dt="2026-01-16T15:50:28.796" v="2784" actId="26606"/>
          <ac:spMkLst>
            <pc:docMk/>
            <pc:sldMk cId="17428428" sldId="287"/>
            <ac:spMk id="3" creationId="{68102FBF-88CE-C5D5-6D8C-B094A81EE0F1}"/>
          </ac:spMkLst>
        </pc:spChg>
        <pc:spChg chg="add del">
          <ac:chgData name="Ellie Brown" userId="856727495e1cce7c" providerId="LiveId" clId="{B300E920-0EB2-4BE6-95E8-85F4EA25B7C1}" dt="2026-01-16T15:50:28.796" v="2783" actId="26606"/>
          <ac:spMkLst>
            <pc:docMk/>
            <pc:sldMk cId="17428428" sldId="287"/>
            <ac:spMk id="8" creationId="{A65AC7D1-EAA9-48F5-B509-60A7F50BF703}"/>
          </ac:spMkLst>
        </pc:spChg>
        <pc:spChg chg="add del">
          <ac:chgData name="Ellie Brown" userId="856727495e1cce7c" providerId="LiveId" clId="{B300E920-0EB2-4BE6-95E8-85F4EA25B7C1}" dt="2026-01-16T15:50:28.796" v="2783" actId="26606"/>
          <ac:spMkLst>
            <pc:docMk/>
            <pc:sldMk cId="17428428" sldId="287"/>
            <ac:spMk id="10" creationId="{D6320AF9-619A-4175-865B-5663E1AEF4C5}"/>
          </ac:spMkLst>
        </pc:spChg>
        <pc:spChg chg="add del">
          <ac:chgData name="Ellie Brown" userId="856727495e1cce7c" providerId="LiveId" clId="{B300E920-0EB2-4BE6-95E8-85F4EA25B7C1}" dt="2026-01-16T15:50:28.796" v="2783" actId="26606"/>
          <ac:spMkLst>
            <pc:docMk/>
            <pc:sldMk cId="17428428" sldId="287"/>
            <ac:spMk id="16" creationId="{7E018740-5C2B-4A41-AC1A-7E68D1EC1954}"/>
          </ac:spMkLst>
        </pc:spChg>
        <pc:spChg chg="add del">
          <ac:chgData name="Ellie Brown" userId="856727495e1cce7c" providerId="LiveId" clId="{B300E920-0EB2-4BE6-95E8-85F4EA25B7C1}" dt="2026-01-16T15:50:28.796" v="2783" actId="26606"/>
          <ac:spMkLst>
            <pc:docMk/>
            <pc:sldMk cId="17428428" sldId="287"/>
            <ac:spMk id="18" creationId="{166F75A4-C475-4941-8EE2-B80A06A2C1BB}"/>
          </ac:spMkLst>
        </pc:spChg>
        <pc:spChg chg="add del">
          <ac:chgData name="Ellie Brown" userId="856727495e1cce7c" providerId="LiveId" clId="{B300E920-0EB2-4BE6-95E8-85F4EA25B7C1}" dt="2026-01-16T15:50:28.796" v="2783" actId="26606"/>
          <ac:spMkLst>
            <pc:docMk/>
            <pc:sldMk cId="17428428" sldId="287"/>
            <ac:spMk id="20" creationId="{A032553A-72E8-4B0D-8405-FF9771C9AF05}"/>
          </ac:spMkLst>
        </pc:spChg>
        <pc:spChg chg="add del">
          <ac:chgData name="Ellie Brown" userId="856727495e1cce7c" providerId="LiveId" clId="{B300E920-0EB2-4BE6-95E8-85F4EA25B7C1}" dt="2026-01-16T15:50:28.796" v="2783" actId="26606"/>
          <ac:spMkLst>
            <pc:docMk/>
            <pc:sldMk cId="17428428" sldId="287"/>
            <ac:spMk id="22" creationId="{765800AC-C3B9-498E-87BC-29FAE4C76B21}"/>
          </ac:spMkLst>
        </pc:spChg>
        <pc:spChg chg="add del">
          <ac:chgData name="Ellie Brown" userId="856727495e1cce7c" providerId="LiveId" clId="{B300E920-0EB2-4BE6-95E8-85F4EA25B7C1}" dt="2026-01-16T15:50:28.796" v="2783" actId="26606"/>
          <ac:spMkLst>
            <pc:docMk/>
            <pc:sldMk cId="17428428" sldId="287"/>
            <ac:spMk id="24" creationId="{1F9D6ACB-2FF4-49F9-978A-E0D5327FC635}"/>
          </ac:spMkLst>
        </pc:spChg>
        <pc:spChg chg="add del">
          <ac:chgData name="Ellie Brown" userId="856727495e1cce7c" providerId="LiveId" clId="{B300E920-0EB2-4BE6-95E8-85F4EA25B7C1}" dt="2026-01-16T15:50:28.796" v="2783" actId="26606"/>
          <ac:spMkLst>
            <pc:docMk/>
            <pc:sldMk cId="17428428" sldId="287"/>
            <ac:spMk id="26" creationId="{142BFA2A-77A0-4F60-A32A-685681C84889}"/>
          </ac:spMkLst>
        </pc:spChg>
        <pc:spChg chg="add">
          <ac:chgData name="Ellie Brown" userId="856727495e1cce7c" providerId="LiveId" clId="{B300E920-0EB2-4BE6-95E8-85F4EA25B7C1}" dt="2026-01-16T15:50:28.796" v="2784" actId="26606"/>
          <ac:spMkLst>
            <pc:docMk/>
            <pc:sldMk cId="17428428" sldId="287"/>
            <ac:spMk id="28" creationId="{603AE127-802C-459A-A612-DB85B67F0DC0}"/>
          </ac:spMkLst>
        </pc:spChg>
        <pc:spChg chg="add">
          <ac:chgData name="Ellie Brown" userId="856727495e1cce7c" providerId="LiveId" clId="{B300E920-0EB2-4BE6-95E8-85F4EA25B7C1}" dt="2026-01-16T15:50:28.796" v="2784" actId="26606"/>
          <ac:spMkLst>
            <pc:docMk/>
            <pc:sldMk cId="17428428" sldId="287"/>
            <ac:spMk id="29" creationId="{9323D83D-50D6-4040-A58B-FCEA340F886A}"/>
          </ac:spMkLst>
        </pc:spChg>
        <pc:spChg chg="add">
          <ac:chgData name="Ellie Brown" userId="856727495e1cce7c" providerId="LiveId" clId="{B300E920-0EB2-4BE6-95E8-85F4EA25B7C1}" dt="2026-01-16T15:50:28.796" v="2784" actId="26606"/>
          <ac:spMkLst>
            <pc:docMk/>
            <pc:sldMk cId="17428428" sldId="287"/>
            <ac:spMk id="31" creationId="{F10FD715-4DCE-4779-B634-EC78315EA213}"/>
          </ac:spMkLst>
        </pc:spChg>
        <pc:cxnChg chg="add">
          <ac:chgData name="Ellie Brown" userId="856727495e1cce7c" providerId="LiveId" clId="{B300E920-0EB2-4BE6-95E8-85F4EA25B7C1}" dt="2026-01-16T15:50:28.796" v="2784" actId="26606"/>
          <ac:cxnSpMkLst>
            <pc:docMk/>
            <pc:sldMk cId="17428428" sldId="287"/>
            <ac:cxnSpMk id="30" creationId="{1A1FE6BB-DFB2-4080-9B5E-076EF5DDE67B}"/>
          </ac:cxnSpMkLst>
        </pc:cxnChg>
      </pc:sldChg>
      <pc:sldChg chg="addSp delSp modSp new mod">
        <pc:chgData name="Ellie Brown" userId="856727495e1cce7c" providerId="LiveId" clId="{B300E920-0EB2-4BE6-95E8-85F4EA25B7C1}" dt="2026-01-15T13:23:49.328" v="1217" actId="1076"/>
        <pc:sldMkLst>
          <pc:docMk/>
          <pc:sldMk cId="411718440" sldId="288"/>
        </pc:sldMkLst>
        <pc:spChg chg="del">
          <ac:chgData name="Ellie Brown" userId="856727495e1cce7c" providerId="LiveId" clId="{B300E920-0EB2-4BE6-95E8-85F4EA25B7C1}" dt="2026-01-15T13:23:46.505" v="1215" actId="478"/>
          <ac:spMkLst>
            <pc:docMk/>
            <pc:sldMk cId="411718440" sldId="288"/>
            <ac:spMk id="2" creationId="{F0D7BEC8-1097-F5A1-9BD0-B16B923864DB}"/>
          </ac:spMkLst>
        </pc:spChg>
        <pc:spChg chg="del">
          <ac:chgData name="Ellie Brown" userId="856727495e1cce7c" providerId="LiveId" clId="{B300E920-0EB2-4BE6-95E8-85F4EA25B7C1}" dt="2026-01-15T13:23:44.879" v="1214" actId="478"/>
          <ac:spMkLst>
            <pc:docMk/>
            <pc:sldMk cId="411718440" sldId="288"/>
            <ac:spMk id="3" creationId="{7FA94CB4-7FBB-064C-1D5A-6A7783B9B23B}"/>
          </ac:spMkLst>
        </pc:spChg>
        <pc:picChg chg="add mod">
          <ac:chgData name="Ellie Brown" userId="856727495e1cce7c" providerId="LiveId" clId="{B300E920-0EB2-4BE6-95E8-85F4EA25B7C1}" dt="2026-01-15T13:23:49.328" v="1217" actId="1076"/>
          <ac:picMkLst>
            <pc:docMk/>
            <pc:sldMk cId="411718440" sldId="288"/>
            <ac:picMk id="5" creationId="{1C4C3B18-B0AC-389B-A60C-03B0164FFDF5}"/>
          </ac:picMkLst>
        </pc:picChg>
      </pc:sldChg>
      <pc:sldChg chg="addSp delSp modSp new mod setBg">
        <pc:chgData name="Ellie Brown" userId="856727495e1cce7c" providerId="LiveId" clId="{B300E920-0EB2-4BE6-95E8-85F4EA25B7C1}" dt="2026-01-15T14:45:48.109" v="2533" actId="14100"/>
        <pc:sldMkLst>
          <pc:docMk/>
          <pc:sldMk cId="2720271940" sldId="289"/>
        </pc:sldMkLst>
        <pc:spChg chg="del">
          <ac:chgData name="Ellie Brown" userId="856727495e1cce7c" providerId="LiveId" clId="{B300E920-0EB2-4BE6-95E8-85F4EA25B7C1}" dt="2026-01-15T13:25:09.224" v="1219" actId="478"/>
          <ac:spMkLst>
            <pc:docMk/>
            <pc:sldMk cId="2720271940" sldId="289"/>
            <ac:spMk id="2" creationId="{3F9E8029-F09C-D6AD-FDE7-23D6A2707D02}"/>
          </ac:spMkLst>
        </pc:spChg>
        <pc:spChg chg="del">
          <ac:chgData name="Ellie Brown" userId="856727495e1cce7c" providerId="LiveId" clId="{B300E920-0EB2-4BE6-95E8-85F4EA25B7C1}" dt="2026-01-15T13:25:10.727" v="1220" actId="478"/>
          <ac:spMkLst>
            <pc:docMk/>
            <pc:sldMk cId="2720271940" sldId="289"/>
            <ac:spMk id="3" creationId="{EC891677-9FC4-7E21-17EA-DDB5F341CC6E}"/>
          </ac:spMkLst>
        </pc:spChg>
        <pc:grpChg chg="add">
          <ac:chgData name="Ellie Brown" userId="856727495e1cce7c" providerId="LiveId" clId="{B300E920-0EB2-4BE6-95E8-85F4EA25B7C1}" dt="2026-01-15T13:25:14.703" v="1222" actId="26606"/>
          <ac:grpSpMkLst>
            <pc:docMk/>
            <pc:sldMk cId="2720271940" sldId="289"/>
            <ac:grpSpMk id="10" creationId="{5F054EF5-EFE6-45A2-834C-0F0931F39F1E}"/>
          </ac:grpSpMkLst>
        </pc:grpChg>
        <pc:picChg chg="add mod">
          <ac:chgData name="Ellie Brown" userId="856727495e1cce7c" providerId="LiveId" clId="{B300E920-0EB2-4BE6-95E8-85F4EA25B7C1}" dt="2026-01-15T14:45:48.109" v="2533" actId="14100"/>
          <ac:picMkLst>
            <pc:docMk/>
            <pc:sldMk cId="2720271940" sldId="289"/>
            <ac:picMk id="5" creationId="{7C690055-7B12-9642-3A15-1ECD1DD53714}"/>
          </ac:picMkLst>
        </pc:picChg>
      </pc:sldChg>
      <pc:sldChg chg="addSp delSp modSp add mod setBg delDesignElem">
        <pc:chgData name="Ellie Brown" userId="856727495e1cce7c" providerId="LiveId" clId="{B300E920-0EB2-4BE6-95E8-85F4EA25B7C1}" dt="2026-01-16T15:48:02.444" v="2631" actId="26606"/>
        <pc:sldMkLst>
          <pc:docMk/>
          <pc:sldMk cId="1023629477" sldId="297"/>
        </pc:sldMkLst>
        <pc:spChg chg="mod">
          <ac:chgData name="Ellie Brown" userId="856727495e1cce7c" providerId="LiveId" clId="{B300E920-0EB2-4BE6-95E8-85F4EA25B7C1}" dt="2026-01-16T15:47:58.185" v="2627" actId="26606"/>
          <ac:spMkLst>
            <pc:docMk/>
            <pc:sldMk cId="1023629477" sldId="297"/>
            <ac:spMk id="2" creationId="{C5DE9B08-49EE-D4CF-EDDD-D0FEE1C3A398}"/>
          </ac:spMkLst>
        </pc:spChg>
        <pc:spChg chg="del mod">
          <ac:chgData name="Ellie Brown" userId="856727495e1cce7c" providerId="LiveId" clId="{B300E920-0EB2-4BE6-95E8-85F4EA25B7C1}" dt="2026-01-16T15:47:19.867" v="2550" actId="26606"/>
          <ac:spMkLst>
            <pc:docMk/>
            <pc:sldMk cId="1023629477" sldId="297"/>
            <ac:spMk id="4" creationId="{56C3360C-F96B-EEFB-DAAB-3C88B4403679}"/>
          </ac:spMkLst>
        </pc:spChg>
        <pc:spChg chg="add del">
          <ac:chgData name="Ellie Brown" userId="856727495e1cce7c" providerId="LiveId" clId="{B300E920-0EB2-4BE6-95E8-85F4EA25B7C1}" dt="2026-01-16T15:47:42.916" v="2622" actId="26606"/>
          <ac:spMkLst>
            <pc:docMk/>
            <pc:sldMk cId="1023629477" sldId="297"/>
            <ac:spMk id="10" creationId="{45B71F80-1F92-4074-84D9-16A062B215B3}"/>
          </ac:spMkLst>
        </pc:spChg>
        <pc:spChg chg="add del">
          <ac:chgData name="Ellie Brown" userId="856727495e1cce7c" providerId="LiveId" clId="{B300E920-0EB2-4BE6-95E8-85F4EA25B7C1}" dt="2026-01-16T15:47:42.916" v="2622" actId="26606"/>
          <ac:spMkLst>
            <pc:docMk/>
            <pc:sldMk cId="1023629477" sldId="297"/>
            <ac:spMk id="12" creationId="{7209C9DA-6E0D-46D9-8275-C52222D8CCAC}"/>
          </ac:spMkLst>
        </pc:spChg>
        <pc:spChg chg="add del">
          <ac:chgData name="Ellie Brown" userId="856727495e1cce7c" providerId="LiveId" clId="{B300E920-0EB2-4BE6-95E8-85F4EA25B7C1}" dt="2026-01-16T15:47:42.916" v="2622" actId="26606"/>
          <ac:spMkLst>
            <pc:docMk/>
            <pc:sldMk cId="1023629477" sldId="297"/>
            <ac:spMk id="14" creationId="{3EB57A4D-E0D0-46DA-B339-F24CA46FA70B}"/>
          </ac:spMkLst>
        </pc:spChg>
        <pc:spChg chg="del">
          <ac:chgData name="Ellie Brown" userId="856727495e1cce7c" providerId="LiveId" clId="{B300E920-0EB2-4BE6-95E8-85F4EA25B7C1}" dt="2026-01-15T13:26:57.560" v="1224"/>
          <ac:spMkLst>
            <pc:docMk/>
            <pc:sldMk cId="1023629477" sldId="297"/>
            <ac:spMk id="16" creationId="{8E8DBDA3-652C-4F87-B53B-7F73AC8F4FF9}"/>
          </ac:spMkLst>
        </pc:spChg>
        <pc:spChg chg="del">
          <ac:chgData name="Ellie Brown" userId="856727495e1cce7c" providerId="LiveId" clId="{B300E920-0EB2-4BE6-95E8-85F4EA25B7C1}" dt="2026-01-15T13:26:57.560" v="1224"/>
          <ac:spMkLst>
            <pc:docMk/>
            <pc:sldMk cId="1023629477" sldId="297"/>
            <ac:spMk id="17" creationId="{42187232-3845-418F-A17C-C138F01D98AB}"/>
          </ac:spMkLst>
        </pc:spChg>
        <pc:spChg chg="add del">
          <ac:chgData name="Ellie Brown" userId="856727495e1cce7c" providerId="LiveId" clId="{B300E920-0EB2-4BE6-95E8-85F4EA25B7C1}" dt="2026-01-16T15:47:42.888" v="2621" actId="26606"/>
          <ac:spMkLst>
            <pc:docMk/>
            <pc:sldMk cId="1023629477" sldId="297"/>
            <ac:spMk id="19" creationId="{45B71F80-1F92-4074-84D9-16A062B215B3}"/>
          </ac:spMkLst>
        </pc:spChg>
        <pc:spChg chg="add del">
          <ac:chgData name="Ellie Brown" userId="856727495e1cce7c" providerId="LiveId" clId="{B300E920-0EB2-4BE6-95E8-85F4EA25B7C1}" dt="2026-01-16T15:47:42.888" v="2621" actId="26606"/>
          <ac:spMkLst>
            <pc:docMk/>
            <pc:sldMk cId="1023629477" sldId="297"/>
            <ac:spMk id="21" creationId="{7209C9DA-6E0D-46D9-8275-C52222D8CCAC}"/>
          </ac:spMkLst>
        </pc:spChg>
        <pc:spChg chg="add del">
          <ac:chgData name="Ellie Brown" userId="856727495e1cce7c" providerId="LiveId" clId="{B300E920-0EB2-4BE6-95E8-85F4EA25B7C1}" dt="2026-01-16T15:47:42.888" v="2621" actId="26606"/>
          <ac:spMkLst>
            <pc:docMk/>
            <pc:sldMk cId="1023629477" sldId="297"/>
            <ac:spMk id="23" creationId="{3EB57A4D-E0D0-46DA-B339-F24CA46FA70B}"/>
          </ac:spMkLst>
        </pc:spChg>
        <pc:spChg chg="add del">
          <ac:chgData name="Ellie Brown" userId="856727495e1cce7c" providerId="LiveId" clId="{B300E920-0EB2-4BE6-95E8-85F4EA25B7C1}" dt="2026-01-16T15:48:02.444" v="2631" actId="26606"/>
          <ac:spMkLst>
            <pc:docMk/>
            <pc:sldMk cId="1023629477" sldId="297"/>
            <ac:spMk id="25" creationId="{45B71F80-1F92-4074-84D9-16A062B215B3}"/>
          </ac:spMkLst>
        </pc:spChg>
        <pc:spChg chg="add del">
          <ac:chgData name="Ellie Brown" userId="856727495e1cce7c" providerId="LiveId" clId="{B300E920-0EB2-4BE6-95E8-85F4EA25B7C1}" dt="2026-01-16T15:48:02.444" v="2631" actId="26606"/>
          <ac:spMkLst>
            <pc:docMk/>
            <pc:sldMk cId="1023629477" sldId="297"/>
            <ac:spMk id="26" creationId="{7209C9DA-6E0D-46D9-8275-C52222D8CCAC}"/>
          </ac:spMkLst>
        </pc:spChg>
        <pc:spChg chg="add del">
          <ac:chgData name="Ellie Brown" userId="856727495e1cce7c" providerId="LiveId" clId="{B300E920-0EB2-4BE6-95E8-85F4EA25B7C1}" dt="2026-01-16T15:48:02.444" v="2631" actId="26606"/>
          <ac:spMkLst>
            <pc:docMk/>
            <pc:sldMk cId="1023629477" sldId="297"/>
            <ac:spMk id="27" creationId="{3EB57A4D-E0D0-46DA-B339-F24CA46FA70B}"/>
          </ac:spMkLst>
        </pc:spChg>
        <pc:spChg chg="add del">
          <ac:chgData name="Ellie Brown" userId="856727495e1cce7c" providerId="LiveId" clId="{B300E920-0EB2-4BE6-95E8-85F4EA25B7C1}" dt="2026-01-16T15:47:59.304" v="2629" actId="26606"/>
          <ac:spMkLst>
            <pc:docMk/>
            <pc:sldMk cId="1023629477" sldId="297"/>
            <ac:spMk id="29" creationId="{45B71F80-1F92-4074-84D9-16A062B215B3}"/>
          </ac:spMkLst>
        </pc:spChg>
        <pc:spChg chg="add del">
          <ac:chgData name="Ellie Brown" userId="856727495e1cce7c" providerId="LiveId" clId="{B300E920-0EB2-4BE6-95E8-85F4EA25B7C1}" dt="2026-01-16T15:47:59.304" v="2629" actId="26606"/>
          <ac:spMkLst>
            <pc:docMk/>
            <pc:sldMk cId="1023629477" sldId="297"/>
            <ac:spMk id="30" creationId="{7209C9DA-6E0D-46D9-8275-C52222D8CCAC}"/>
          </ac:spMkLst>
        </pc:spChg>
        <pc:spChg chg="add del">
          <ac:chgData name="Ellie Brown" userId="856727495e1cce7c" providerId="LiveId" clId="{B300E920-0EB2-4BE6-95E8-85F4EA25B7C1}" dt="2026-01-16T15:47:59.304" v="2629" actId="26606"/>
          <ac:spMkLst>
            <pc:docMk/>
            <pc:sldMk cId="1023629477" sldId="297"/>
            <ac:spMk id="31" creationId="{3EB57A4D-E0D0-46DA-B339-F24CA46FA70B}"/>
          </ac:spMkLst>
        </pc:spChg>
        <pc:spChg chg="add del">
          <ac:chgData name="Ellie Brown" userId="856727495e1cce7c" providerId="LiveId" clId="{B300E920-0EB2-4BE6-95E8-85F4EA25B7C1}" dt="2026-01-16T15:47:56.143" v="2625" actId="26606"/>
          <ac:spMkLst>
            <pc:docMk/>
            <pc:sldMk cId="1023629477" sldId="297"/>
            <ac:spMk id="32" creationId="{45B71F80-1F92-4074-84D9-16A062B215B3}"/>
          </ac:spMkLst>
        </pc:spChg>
        <pc:spChg chg="add del">
          <ac:chgData name="Ellie Brown" userId="856727495e1cce7c" providerId="LiveId" clId="{B300E920-0EB2-4BE6-95E8-85F4EA25B7C1}" dt="2026-01-16T15:48:02.444" v="2631" actId="26606"/>
          <ac:spMkLst>
            <pc:docMk/>
            <pc:sldMk cId="1023629477" sldId="297"/>
            <ac:spMk id="33" creationId="{45B71F80-1F92-4074-84D9-16A062B215B3}"/>
          </ac:spMkLst>
        </pc:spChg>
        <pc:spChg chg="add del">
          <ac:chgData name="Ellie Brown" userId="856727495e1cce7c" providerId="LiveId" clId="{B300E920-0EB2-4BE6-95E8-85F4EA25B7C1}" dt="2026-01-16T15:47:56.143" v="2625" actId="26606"/>
          <ac:spMkLst>
            <pc:docMk/>
            <pc:sldMk cId="1023629477" sldId="297"/>
            <ac:spMk id="34" creationId="{7209C9DA-6E0D-46D9-8275-C52222D8CCAC}"/>
          </ac:spMkLst>
        </pc:spChg>
        <pc:spChg chg="add del">
          <ac:chgData name="Ellie Brown" userId="856727495e1cce7c" providerId="LiveId" clId="{B300E920-0EB2-4BE6-95E8-85F4EA25B7C1}" dt="2026-01-16T15:48:02.444" v="2631" actId="26606"/>
          <ac:spMkLst>
            <pc:docMk/>
            <pc:sldMk cId="1023629477" sldId="297"/>
            <ac:spMk id="35" creationId="{7209C9DA-6E0D-46D9-8275-C52222D8CCAC}"/>
          </ac:spMkLst>
        </pc:spChg>
        <pc:spChg chg="add del">
          <ac:chgData name="Ellie Brown" userId="856727495e1cce7c" providerId="LiveId" clId="{B300E920-0EB2-4BE6-95E8-85F4EA25B7C1}" dt="2026-01-16T15:47:56.143" v="2625" actId="26606"/>
          <ac:spMkLst>
            <pc:docMk/>
            <pc:sldMk cId="1023629477" sldId="297"/>
            <ac:spMk id="36" creationId="{3EB57A4D-E0D0-46DA-B339-F24CA46FA70B}"/>
          </ac:spMkLst>
        </pc:spChg>
        <pc:spChg chg="add del">
          <ac:chgData name="Ellie Brown" userId="856727495e1cce7c" providerId="LiveId" clId="{B300E920-0EB2-4BE6-95E8-85F4EA25B7C1}" dt="2026-01-16T15:48:02.444" v="2631" actId="26606"/>
          <ac:spMkLst>
            <pc:docMk/>
            <pc:sldMk cId="1023629477" sldId="297"/>
            <ac:spMk id="37" creationId="{3EB57A4D-E0D0-46DA-B339-F24CA46FA70B}"/>
          </ac:spMkLst>
        </pc:spChg>
        <pc:graphicFrameChg chg="add mod modGraphic">
          <ac:chgData name="Ellie Brown" userId="856727495e1cce7c" providerId="LiveId" clId="{B300E920-0EB2-4BE6-95E8-85F4EA25B7C1}" dt="2026-01-16T15:48:02.444" v="2631" actId="26606"/>
          <ac:graphicFrameMkLst>
            <pc:docMk/>
            <pc:sldMk cId="1023629477" sldId="297"/>
            <ac:graphicFrameMk id="6" creationId="{DE6A4078-5F6D-A5D7-9225-F67F570BA084}"/>
          </ac:graphicFrameMkLst>
        </pc:graphicFrameChg>
        <pc:cxnChg chg="add del">
          <ac:chgData name="Ellie Brown" userId="856727495e1cce7c" providerId="LiveId" clId="{B300E920-0EB2-4BE6-95E8-85F4EA25B7C1}" dt="2026-01-15T13:27:14.512" v="1229" actId="26606"/>
          <ac:cxnSpMkLst>
            <pc:docMk/>
            <pc:sldMk cId="1023629477" sldId="297"/>
            <ac:cxnSpMk id="9" creationId="{0B5F7E3B-C5F1-40E0-A491-558BAFBC1127}"/>
          </ac:cxnSpMkLst>
        </pc:cxnChg>
      </pc:sldChg>
      <pc:sldChg chg="addSp delSp modSp new mod modNotesTx">
        <pc:chgData name="Ellie Brown" userId="856727495e1cce7c" providerId="LiveId" clId="{B300E920-0EB2-4BE6-95E8-85F4EA25B7C1}" dt="2026-01-15T13:34:27.232" v="1503" actId="20577"/>
        <pc:sldMkLst>
          <pc:docMk/>
          <pc:sldMk cId="778209276" sldId="298"/>
        </pc:sldMkLst>
        <pc:spChg chg="mod">
          <ac:chgData name="Ellie Brown" userId="856727495e1cce7c" providerId="LiveId" clId="{B300E920-0EB2-4BE6-95E8-85F4EA25B7C1}" dt="2026-01-15T13:33:15.839" v="1424" actId="6549"/>
          <ac:spMkLst>
            <pc:docMk/>
            <pc:sldMk cId="778209276" sldId="298"/>
            <ac:spMk id="2" creationId="{466C1279-FA3D-B748-10A6-7BC85E12CE46}"/>
          </ac:spMkLst>
        </pc:spChg>
        <pc:spChg chg="del mod">
          <ac:chgData name="Ellie Brown" userId="856727495e1cce7c" providerId="LiveId" clId="{B300E920-0EB2-4BE6-95E8-85F4EA25B7C1}" dt="2026-01-15T13:31:50.427" v="1394" actId="478"/>
          <ac:spMkLst>
            <pc:docMk/>
            <pc:sldMk cId="778209276" sldId="298"/>
            <ac:spMk id="3" creationId="{D3F3B89A-FF88-0C8E-9EDC-101FEADF7050}"/>
          </ac:spMkLst>
        </pc:spChg>
        <pc:spChg chg="add mod">
          <ac:chgData name="Ellie Brown" userId="856727495e1cce7c" providerId="LiveId" clId="{B300E920-0EB2-4BE6-95E8-85F4EA25B7C1}" dt="2026-01-15T13:31:56.412" v="1396" actId="1076"/>
          <ac:spMkLst>
            <pc:docMk/>
            <pc:sldMk cId="778209276" sldId="298"/>
            <ac:spMk id="4" creationId="{4F83978D-40CA-463A-F0A1-3D7F53152C56}"/>
          </ac:spMkLst>
        </pc:spChg>
        <pc:spChg chg="add del mod">
          <ac:chgData name="Ellie Brown" userId="856727495e1cce7c" providerId="LiveId" clId="{B300E920-0EB2-4BE6-95E8-85F4EA25B7C1}" dt="2026-01-15T13:31:52.813" v="1395" actId="478"/>
          <ac:spMkLst>
            <pc:docMk/>
            <pc:sldMk cId="778209276" sldId="298"/>
            <ac:spMk id="6" creationId="{6C9D061E-A763-90A4-D084-376964CB9B38}"/>
          </ac:spMkLst>
        </pc:spChg>
        <pc:spChg chg="add mod">
          <ac:chgData name="Ellie Brown" userId="856727495e1cce7c" providerId="LiveId" clId="{B300E920-0EB2-4BE6-95E8-85F4EA25B7C1}" dt="2026-01-15T13:34:11.053" v="1469" actId="1076"/>
          <ac:spMkLst>
            <pc:docMk/>
            <pc:sldMk cId="778209276" sldId="298"/>
            <ac:spMk id="8" creationId="{83FBDE20-95DE-5A36-67BA-A90B88917976}"/>
          </ac:spMkLst>
        </pc:spChg>
      </pc:sldChg>
      <pc:sldChg chg="modSp new mod">
        <pc:chgData name="Ellie Brown" userId="856727495e1cce7c" providerId="LiveId" clId="{B300E920-0EB2-4BE6-95E8-85F4EA25B7C1}" dt="2026-01-15T14:46:02.046" v="2537" actId="255"/>
        <pc:sldMkLst>
          <pc:docMk/>
          <pc:sldMk cId="2867009085" sldId="299"/>
        </pc:sldMkLst>
        <pc:spChg chg="mod">
          <ac:chgData name="Ellie Brown" userId="856727495e1cce7c" providerId="LiveId" clId="{B300E920-0EB2-4BE6-95E8-85F4EA25B7C1}" dt="2026-01-15T13:37:31.447" v="1545" actId="20577"/>
          <ac:spMkLst>
            <pc:docMk/>
            <pc:sldMk cId="2867009085" sldId="299"/>
            <ac:spMk id="2" creationId="{1E2FC09C-291B-92FB-34F8-2BF4E0C6CAFA}"/>
          </ac:spMkLst>
        </pc:spChg>
        <pc:spChg chg="mod">
          <ac:chgData name="Ellie Brown" userId="856727495e1cce7c" providerId="LiveId" clId="{B300E920-0EB2-4BE6-95E8-85F4EA25B7C1}" dt="2026-01-15T14:46:02.046" v="2537" actId="255"/>
          <ac:spMkLst>
            <pc:docMk/>
            <pc:sldMk cId="2867009085" sldId="299"/>
            <ac:spMk id="3" creationId="{974025C1-1D02-EA6D-1DC1-0987013A861F}"/>
          </ac:spMkLst>
        </pc:spChg>
      </pc:sldChg>
      <pc:sldChg chg="addSp delSp modSp new mod setBg modNotesTx">
        <pc:chgData name="Ellie Brown" userId="856727495e1cce7c" providerId="LiveId" clId="{B300E920-0EB2-4BE6-95E8-85F4EA25B7C1}" dt="2026-01-15T14:46:32.973" v="2544" actId="26606"/>
        <pc:sldMkLst>
          <pc:docMk/>
          <pc:sldMk cId="626477664" sldId="300"/>
        </pc:sldMkLst>
        <pc:spChg chg="mod">
          <ac:chgData name="Ellie Brown" userId="856727495e1cce7c" providerId="LiveId" clId="{B300E920-0EB2-4BE6-95E8-85F4EA25B7C1}" dt="2026-01-15T14:46:32.973" v="2544" actId="26606"/>
          <ac:spMkLst>
            <pc:docMk/>
            <pc:sldMk cId="626477664" sldId="300"/>
            <ac:spMk id="2" creationId="{B04A5A2C-168F-3282-3E16-60BF40F91B34}"/>
          </ac:spMkLst>
        </pc:spChg>
        <pc:spChg chg="mod">
          <ac:chgData name="Ellie Brown" userId="856727495e1cce7c" providerId="LiveId" clId="{B300E920-0EB2-4BE6-95E8-85F4EA25B7C1}" dt="2026-01-15T14:46:32.973" v="2544" actId="26606"/>
          <ac:spMkLst>
            <pc:docMk/>
            <pc:sldMk cId="626477664" sldId="300"/>
            <ac:spMk id="3" creationId="{F3B451CF-35C6-7E49-42AC-F9EF01ED485B}"/>
          </ac:spMkLst>
        </pc:spChg>
        <pc:spChg chg="add del">
          <ac:chgData name="Ellie Brown" userId="856727495e1cce7c" providerId="LiveId" clId="{B300E920-0EB2-4BE6-95E8-85F4EA25B7C1}" dt="2026-01-15T14:46:26.609" v="2541" actId="26606"/>
          <ac:spMkLst>
            <pc:docMk/>
            <pc:sldMk cId="626477664" sldId="300"/>
            <ac:spMk id="8" creationId="{603AE127-802C-459A-A612-DB85B67F0DC0}"/>
          </ac:spMkLst>
        </pc:spChg>
        <pc:spChg chg="add del">
          <ac:chgData name="Ellie Brown" userId="856727495e1cce7c" providerId="LiveId" clId="{B300E920-0EB2-4BE6-95E8-85F4EA25B7C1}" dt="2026-01-15T14:46:26.609" v="2541" actId="26606"/>
          <ac:spMkLst>
            <pc:docMk/>
            <pc:sldMk cId="626477664" sldId="300"/>
            <ac:spMk id="10" creationId="{9323D83D-50D6-4040-A58B-FCEA340F886A}"/>
          </ac:spMkLst>
        </pc:spChg>
        <pc:spChg chg="add del">
          <ac:chgData name="Ellie Brown" userId="856727495e1cce7c" providerId="LiveId" clId="{B300E920-0EB2-4BE6-95E8-85F4EA25B7C1}" dt="2026-01-15T14:46:26.609" v="2541" actId="26606"/>
          <ac:spMkLst>
            <pc:docMk/>
            <pc:sldMk cId="626477664" sldId="300"/>
            <ac:spMk id="14" creationId="{F10FD715-4DCE-4779-B634-EC78315EA213}"/>
          </ac:spMkLst>
        </pc:spChg>
        <pc:spChg chg="add">
          <ac:chgData name="Ellie Brown" userId="856727495e1cce7c" providerId="LiveId" clId="{B300E920-0EB2-4BE6-95E8-85F4EA25B7C1}" dt="2026-01-15T14:46:32.973" v="2544" actId="26606"/>
          <ac:spMkLst>
            <pc:docMk/>
            <pc:sldMk cId="626477664" sldId="300"/>
            <ac:spMk id="18" creationId="{603AE127-802C-459A-A612-DB85B67F0DC0}"/>
          </ac:spMkLst>
        </pc:spChg>
        <pc:spChg chg="add">
          <ac:chgData name="Ellie Brown" userId="856727495e1cce7c" providerId="LiveId" clId="{B300E920-0EB2-4BE6-95E8-85F4EA25B7C1}" dt="2026-01-15T14:46:32.973" v="2544" actId="26606"/>
          <ac:spMkLst>
            <pc:docMk/>
            <pc:sldMk cId="626477664" sldId="300"/>
            <ac:spMk id="19" creationId="{9323D83D-50D6-4040-A58B-FCEA340F886A}"/>
          </ac:spMkLst>
        </pc:spChg>
        <pc:spChg chg="add">
          <ac:chgData name="Ellie Brown" userId="856727495e1cce7c" providerId="LiveId" clId="{B300E920-0EB2-4BE6-95E8-85F4EA25B7C1}" dt="2026-01-15T14:46:32.973" v="2544" actId="26606"/>
          <ac:spMkLst>
            <pc:docMk/>
            <pc:sldMk cId="626477664" sldId="300"/>
            <ac:spMk id="21" creationId="{F10FD715-4DCE-4779-B634-EC78315EA213}"/>
          </ac:spMkLst>
        </pc:spChg>
        <pc:picChg chg="add del">
          <ac:chgData name="Ellie Brown" userId="856727495e1cce7c" providerId="LiveId" clId="{B300E920-0EB2-4BE6-95E8-85F4EA25B7C1}" dt="2026-01-15T14:46:25.430" v="2539" actId="26606"/>
          <ac:picMkLst>
            <pc:docMk/>
            <pc:sldMk cId="626477664" sldId="300"/>
            <ac:picMk id="7" creationId="{275488F3-AA5F-6030-463F-8CC619EAA187}"/>
          </ac:picMkLst>
        </pc:picChg>
        <pc:picChg chg="add del">
          <ac:chgData name="Ellie Brown" userId="856727495e1cce7c" providerId="LiveId" clId="{B300E920-0EB2-4BE6-95E8-85F4EA25B7C1}" dt="2026-01-15T14:46:32.957" v="2543" actId="26606"/>
          <ac:picMkLst>
            <pc:docMk/>
            <pc:sldMk cId="626477664" sldId="300"/>
            <ac:picMk id="16" creationId="{1E39FA7B-4DE8-E731-70A5-8B748F4B04EC}"/>
          </ac:picMkLst>
        </pc:picChg>
        <pc:cxnChg chg="add del">
          <ac:chgData name="Ellie Brown" userId="856727495e1cce7c" providerId="LiveId" clId="{B300E920-0EB2-4BE6-95E8-85F4EA25B7C1}" dt="2026-01-15T14:46:26.609" v="2541" actId="26606"/>
          <ac:cxnSpMkLst>
            <pc:docMk/>
            <pc:sldMk cId="626477664" sldId="300"/>
            <ac:cxnSpMk id="12" creationId="{1A1FE6BB-DFB2-4080-9B5E-076EF5DDE67B}"/>
          </ac:cxnSpMkLst>
        </pc:cxnChg>
        <pc:cxnChg chg="add">
          <ac:chgData name="Ellie Brown" userId="856727495e1cce7c" providerId="LiveId" clId="{B300E920-0EB2-4BE6-95E8-85F4EA25B7C1}" dt="2026-01-15T14:46:32.973" v="2544" actId="26606"/>
          <ac:cxnSpMkLst>
            <pc:docMk/>
            <pc:sldMk cId="626477664" sldId="300"/>
            <ac:cxnSpMk id="20" creationId="{1A1FE6BB-DFB2-4080-9B5E-076EF5DDE67B}"/>
          </ac:cxnSpMkLst>
        </pc:cxnChg>
      </pc:sldChg>
      <pc:sldChg chg="addSp delSp modSp new mod modClrScheme chgLayout">
        <pc:chgData name="Ellie Brown" userId="856727495e1cce7c" providerId="LiveId" clId="{B300E920-0EB2-4BE6-95E8-85F4EA25B7C1}" dt="2026-01-15T13:43:47.467" v="1672" actId="1076"/>
        <pc:sldMkLst>
          <pc:docMk/>
          <pc:sldMk cId="680965141" sldId="301"/>
        </pc:sldMkLst>
        <pc:spChg chg="del">
          <ac:chgData name="Ellie Brown" userId="856727495e1cce7c" providerId="LiveId" clId="{B300E920-0EB2-4BE6-95E8-85F4EA25B7C1}" dt="2026-01-15T13:43:45.201" v="1670" actId="700"/>
          <ac:spMkLst>
            <pc:docMk/>
            <pc:sldMk cId="680965141" sldId="301"/>
            <ac:spMk id="2" creationId="{82E58EC3-8B21-1455-D5B6-BA63BE6D8DA1}"/>
          </ac:spMkLst>
        </pc:spChg>
        <pc:spChg chg="del">
          <ac:chgData name="Ellie Brown" userId="856727495e1cce7c" providerId="LiveId" clId="{B300E920-0EB2-4BE6-95E8-85F4EA25B7C1}" dt="2026-01-15T13:43:45.201" v="1670" actId="700"/>
          <ac:spMkLst>
            <pc:docMk/>
            <pc:sldMk cId="680965141" sldId="301"/>
            <ac:spMk id="3" creationId="{C57F9C65-2D17-47EF-2EB9-B6CF7A61A1A9}"/>
          </ac:spMkLst>
        </pc:spChg>
        <pc:picChg chg="add mod">
          <ac:chgData name="Ellie Brown" userId="856727495e1cce7c" providerId="LiveId" clId="{B300E920-0EB2-4BE6-95E8-85F4EA25B7C1}" dt="2026-01-15T13:43:47.467" v="1672" actId="1076"/>
          <ac:picMkLst>
            <pc:docMk/>
            <pc:sldMk cId="680965141" sldId="301"/>
            <ac:picMk id="5" creationId="{EEBA0CC5-401D-ECA8-7733-306B5C36D5F3}"/>
          </ac:picMkLst>
        </pc:picChg>
      </pc:sldChg>
      <pc:sldChg chg="addSp delSp modSp add mod setBg delDesignElem">
        <pc:chgData name="Ellie Brown" userId="856727495e1cce7c" providerId="LiveId" clId="{B300E920-0EB2-4BE6-95E8-85F4EA25B7C1}" dt="2026-01-16T15:46:55.784" v="2545" actId="26606"/>
        <pc:sldMkLst>
          <pc:docMk/>
          <pc:sldMk cId="2206491971" sldId="302"/>
        </pc:sldMkLst>
        <pc:spChg chg="mod">
          <ac:chgData name="Ellie Brown" userId="856727495e1cce7c" providerId="LiveId" clId="{B300E920-0EB2-4BE6-95E8-85F4EA25B7C1}" dt="2026-01-16T15:46:55.784" v="2545" actId="26606"/>
          <ac:spMkLst>
            <pc:docMk/>
            <pc:sldMk cId="2206491971" sldId="302"/>
            <ac:spMk id="2" creationId="{3D0E9709-439B-4AAF-2955-2B20BD10098E}"/>
          </ac:spMkLst>
        </pc:spChg>
        <pc:spChg chg="mod">
          <ac:chgData name="Ellie Brown" userId="856727495e1cce7c" providerId="LiveId" clId="{B300E920-0EB2-4BE6-95E8-85F4EA25B7C1}" dt="2026-01-16T15:46:55.784" v="2545" actId="26606"/>
          <ac:spMkLst>
            <pc:docMk/>
            <pc:sldMk cId="2206491971" sldId="302"/>
            <ac:spMk id="3" creationId="{56614B3C-D932-EAFF-F07B-EEEBE4C30D18}"/>
          </ac:spMkLst>
        </pc:spChg>
        <pc:spChg chg="add">
          <ac:chgData name="Ellie Brown" userId="856727495e1cce7c" providerId="LiveId" clId="{B300E920-0EB2-4BE6-95E8-85F4EA25B7C1}" dt="2026-01-16T15:46:55.784" v="2545" actId="26606"/>
          <ac:spMkLst>
            <pc:docMk/>
            <pc:sldMk cId="2206491971" sldId="302"/>
            <ac:spMk id="24" creationId="{DC99427B-A97E-40A3-B1FD-4557346C6A91}"/>
          </ac:spMkLst>
        </pc:spChg>
        <pc:spChg chg="del">
          <ac:chgData name="Ellie Brown" userId="856727495e1cce7c" providerId="LiveId" clId="{B300E920-0EB2-4BE6-95E8-85F4EA25B7C1}" dt="2026-01-15T13:44:58.581" v="1674"/>
          <ac:spMkLst>
            <pc:docMk/>
            <pc:sldMk cId="2206491971" sldId="302"/>
            <ac:spMk id="27" creationId="{29E7461E-D3EF-467C-90B0-A07159CA65CD}"/>
          </ac:spMkLst>
        </pc:spChg>
        <pc:spChg chg="del">
          <ac:chgData name="Ellie Brown" userId="856727495e1cce7c" providerId="LiveId" clId="{B300E920-0EB2-4BE6-95E8-85F4EA25B7C1}" dt="2026-01-15T13:44:58.581" v="1674"/>
          <ac:spMkLst>
            <pc:docMk/>
            <pc:sldMk cId="2206491971" sldId="302"/>
            <ac:spMk id="29" creationId="{6187544F-2A96-4442-9598-104754EE63D3}"/>
          </ac:spMkLst>
        </pc:spChg>
        <pc:spChg chg="del">
          <ac:chgData name="Ellie Brown" userId="856727495e1cce7c" providerId="LiveId" clId="{B300E920-0EB2-4BE6-95E8-85F4EA25B7C1}" dt="2026-01-15T13:44:58.581" v="1674"/>
          <ac:spMkLst>
            <pc:docMk/>
            <pc:sldMk cId="2206491971" sldId="302"/>
            <ac:spMk id="33" creationId="{0E2A42E5-92EC-4404-93C4-E129D9F8484D}"/>
          </ac:spMkLst>
        </pc:spChg>
        <pc:spChg chg="del">
          <ac:chgData name="Ellie Brown" userId="856727495e1cce7c" providerId="LiveId" clId="{B300E920-0EB2-4BE6-95E8-85F4EA25B7C1}" dt="2026-01-15T13:44:58.581" v="1674"/>
          <ac:spMkLst>
            <pc:docMk/>
            <pc:sldMk cId="2206491971" sldId="302"/>
            <ac:spMk id="35" creationId="{6AD1008E-ADE3-480B-BE00-EE35E5DE7A31}"/>
          </ac:spMkLst>
        </pc:spChg>
        <pc:grpChg chg="add">
          <ac:chgData name="Ellie Brown" userId="856727495e1cce7c" providerId="LiveId" clId="{B300E920-0EB2-4BE6-95E8-85F4EA25B7C1}" dt="2026-01-16T15:46:55.784" v="2545" actId="26606"/>
          <ac:grpSpMkLst>
            <pc:docMk/>
            <pc:sldMk cId="2206491971" sldId="302"/>
            <ac:grpSpMk id="12" creationId="{4815A7B4-532E-48C9-AC24-D78ACF3339DB}"/>
          </ac:grpSpMkLst>
        </pc:grpChg>
        <pc:picChg chg="mod">
          <ac:chgData name="Ellie Brown" userId="856727495e1cce7c" providerId="LiveId" clId="{B300E920-0EB2-4BE6-95E8-85F4EA25B7C1}" dt="2026-01-16T15:46:55.784" v="2545" actId="26606"/>
          <ac:picMkLst>
            <pc:docMk/>
            <pc:sldMk cId="2206491971" sldId="302"/>
            <ac:picMk id="7" creationId="{A62A6E2C-E73D-0514-95C7-C3C679F5C552}"/>
          </ac:picMkLst>
        </pc:picChg>
        <pc:cxnChg chg="del">
          <ac:chgData name="Ellie Brown" userId="856727495e1cce7c" providerId="LiveId" clId="{B300E920-0EB2-4BE6-95E8-85F4EA25B7C1}" dt="2026-01-15T13:44:58.581" v="1674"/>
          <ac:cxnSpMkLst>
            <pc:docMk/>
            <pc:sldMk cId="2206491971" sldId="302"/>
            <ac:cxnSpMk id="31" creationId="{9288961F-689B-486C-86C4-49DA3F389CFB}"/>
          </ac:cxnSpMkLst>
        </pc:cxnChg>
        <pc:cxnChg chg="del">
          <ac:chgData name="Ellie Brown" userId="856727495e1cce7c" providerId="LiveId" clId="{B300E920-0EB2-4BE6-95E8-85F4EA25B7C1}" dt="2026-01-15T13:44:58.581" v="1674"/>
          <ac:cxnSpMkLst>
            <pc:docMk/>
            <pc:sldMk cId="2206491971" sldId="302"/>
            <ac:cxnSpMk id="37" creationId="{2C4ABAC2-DD1F-42F1-A5B1-CFFE8C95CE02}"/>
          </ac:cxnSpMkLst>
        </pc:cxnChg>
      </pc:sldChg>
      <pc:sldChg chg="addSp delSp modSp new mod setBg modClrScheme delDesignElem chgLayout">
        <pc:chgData name="Ellie Brown" userId="856727495e1cce7c" providerId="LiveId" clId="{B300E920-0EB2-4BE6-95E8-85F4EA25B7C1}" dt="2026-01-15T13:51:42.909" v="1742" actId="700"/>
        <pc:sldMkLst>
          <pc:docMk/>
          <pc:sldMk cId="794893871" sldId="303"/>
        </pc:sldMkLst>
        <pc:spChg chg="del">
          <ac:chgData name="Ellie Brown" userId="856727495e1cce7c" providerId="LiveId" clId="{B300E920-0EB2-4BE6-95E8-85F4EA25B7C1}" dt="2026-01-15T13:49:06.517" v="1722" actId="700"/>
          <ac:spMkLst>
            <pc:docMk/>
            <pc:sldMk cId="794893871" sldId="303"/>
            <ac:spMk id="2" creationId="{6684E1BD-CB6F-F1F1-E018-A42C07062073}"/>
          </ac:spMkLst>
        </pc:spChg>
        <pc:spChg chg="del">
          <ac:chgData name="Ellie Brown" userId="856727495e1cce7c" providerId="LiveId" clId="{B300E920-0EB2-4BE6-95E8-85F4EA25B7C1}" dt="2026-01-15T13:49:06.517" v="1722" actId="700"/>
          <ac:spMkLst>
            <pc:docMk/>
            <pc:sldMk cId="794893871" sldId="303"/>
            <ac:spMk id="3" creationId="{DF82073C-8772-7C1E-27E4-E88627FA430E}"/>
          </ac:spMkLst>
        </pc:spChg>
        <pc:spChg chg="add del mod ord">
          <ac:chgData name="Ellie Brown" userId="856727495e1cce7c" providerId="LiveId" clId="{B300E920-0EB2-4BE6-95E8-85F4EA25B7C1}" dt="2026-01-15T13:51:42.909" v="1742" actId="700"/>
          <ac:spMkLst>
            <pc:docMk/>
            <pc:sldMk cId="794893871" sldId="303"/>
            <ac:spMk id="6" creationId="{F22F1DCC-EE34-0517-1CBD-1768FE5144B5}"/>
          </ac:spMkLst>
        </pc:spChg>
        <pc:spChg chg="add del mod ord">
          <ac:chgData name="Ellie Brown" userId="856727495e1cce7c" providerId="LiveId" clId="{B300E920-0EB2-4BE6-95E8-85F4EA25B7C1}" dt="2026-01-15T13:51:42.909" v="1742" actId="700"/>
          <ac:spMkLst>
            <pc:docMk/>
            <pc:sldMk cId="794893871" sldId="303"/>
            <ac:spMk id="7" creationId="{4B6F671B-BA2F-69CD-9523-22D572D38F4A}"/>
          </ac:spMkLst>
        </pc:spChg>
        <pc:spChg chg="add del">
          <ac:chgData name="Ellie Brown" userId="856727495e1cce7c" providerId="LiveId" clId="{B300E920-0EB2-4BE6-95E8-85F4EA25B7C1}" dt="2026-01-15T13:51:42.909" v="1742" actId="700"/>
          <ac:spMkLst>
            <pc:docMk/>
            <pc:sldMk cId="794893871" sldId="303"/>
            <ac:spMk id="10" creationId="{03E8462A-FEBA-4848-81CC-3F8DA3E477BE}"/>
          </ac:spMkLst>
        </pc:spChg>
        <pc:spChg chg="add del">
          <ac:chgData name="Ellie Brown" userId="856727495e1cce7c" providerId="LiveId" clId="{B300E920-0EB2-4BE6-95E8-85F4EA25B7C1}" dt="2026-01-15T13:51:42.909" v="1742" actId="700"/>
          <ac:spMkLst>
            <pc:docMk/>
            <pc:sldMk cId="794893871" sldId="303"/>
            <ac:spMk id="23" creationId="{7941F9B1-B01B-4A84-89D9-B169AEB4E456}"/>
          </ac:spMkLst>
        </pc:spChg>
        <pc:grpChg chg="add del">
          <ac:chgData name="Ellie Brown" userId="856727495e1cce7c" providerId="LiveId" clId="{B300E920-0EB2-4BE6-95E8-85F4EA25B7C1}" dt="2026-01-15T13:51:42.909" v="1742" actId="700"/>
          <ac:grpSpMkLst>
            <pc:docMk/>
            <pc:sldMk cId="794893871" sldId="303"/>
            <ac:grpSpMk id="12" creationId="{2109F83F-40FE-4DB3-84CC-09FB3340D06D}"/>
          </ac:grpSpMkLst>
        </pc:grpChg>
        <pc:picChg chg="add mod">
          <ac:chgData name="Ellie Brown" userId="856727495e1cce7c" providerId="LiveId" clId="{B300E920-0EB2-4BE6-95E8-85F4EA25B7C1}" dt="2026-01-15T13:49:08.394" v="1724" actId="26606"/>
          <ac:picMkLst>
            <pc:docMk/>
            <pc:sldMk cId="794893871" sldId="303"/>
            <ac:picMk id="5" creationId="{37458AD0-8371-C952-B2F7-210DACD28E74}"/>
          </ac:picMkLst>
        </pc:picChg>
      </pc:sldChg>
      <pc:sldChg chg="addSp delSp modSp new mod setBg modClrScheme modAnim setClrOvrMap chgLayout">
        <pc:chgData name="Ellie Brown" userId="856727495e1cce7c" providerId="LiveId" clId="{B300E920-0EB2-4BE6-95E8-85F4EA25B7C1}" dt="2026-01-15T13:52:41.890" v="1791"/>
        <pc:sldMkLst>
          <pc:docMk/>
          <pc:sldMk cId="3632172862" sldId="304"/>
        </pc:sldMkLst>
        <pc:spChg chg="add mod">
          <ac:chgData name="Ellie Brown" userId="856727495e1cce7c" providerId="LiveId" clId="{B300E920-0EB2-4BE6-95E8-85F4EA25B7C1}" dt="2026-01-15T13:52:20.321" v="1780" actId="26606"/>
          <ac:spMkLst>
            <pc:docMk/>
            <pc:sldMk cId="3632172862" sldId="304"/>
            <ac:spMk id="2" creationId="{8823DAF9-7DA2-045E-04F5-98411827E6B9}"/>
          </ac:spMkLst>
        </pc:spChg>
        <pc:spChg chg="add mod">
          <ac:chgData name="Ellie Brown" userId="856727495e1cce7c" providerId="LiveId" clId="{B300E920-0EB2-4BE6-95E8-85F4EA25B7C1}" dt="2026-01-15T13:52:24.409" v="1785" actId="27636"/>
          <ac:spMkLst>
            <pc:docMk/>
            <pc:sldMk cId="3632172862" sldId="304"/>
            <ac:spMk id="3" creationId="{FE8D1286-02EB-3ACB-12EA-672E63159D7C}"/>
          </ac:spMkLst>
        </pc:spChg>
        <pc:spChg chg="add">
          <ac:chgData name="Ellie Brown" userId="856727495e1cce7c" providerId="LiveId" clId="{B300E920-0EB2-4BE6-95E8-85F4EA25B7C1}" dt="2026-01-15T13:52:16.608" v="1779"/>
          <ac:spMkLst>
            <pc:docMk/>
            <pc:sldMk cId="3632172862" sldId="304"/>
            <ac:spMk id="4" creationId="{D32FE2C0-24C7-C7AA-547E-92A3A3661FC0}"/>
          </ac:spMkLst>
        </pc:spChg>
        <pc:spChg chg="add del">
          <ac:chgData name="Ellie Brown" userId="856727495e1cce7c" providerId="LiveId" clId="{B300E920-0EB2-4BE6-95E8-85F4EA25B7C1}" dt="2026-01-15T13:52:26.538" v="1787" actId="478"/>
          <ac:spMkLst>
            <pc:docMk/>
            <pc:sldMk cId="3632172862" sldId="304"/>
            <ac:spMk id="5" creationId="{103B9778-D583-5E53-231B-E2C86B1F5727}"/>
          </ac:spMkLst>
        </pc:spChg>
        <pc:spChg chg="add del">
          <ac:chgData name="Ellie Brown" userId="856727495e1cce7c" providerId="LiveId" clId="{B300E920-0EB2-4BE6-95E8-85F4EA25B7C1}" dt="2026-01-15T13:52:20.321" v="1780" actId="26606"/>
          <ac:spMkLst>
            <pc:docMk/>
            <pc:sldMk cId="3632172862" sldId="304"/>
            <ac:spMk id="8" creationId="{A65AC7D1-EAA9-48F5-B509-60A7F50BF703}"/>
          </ac:spMkLst>
        </pc:spChg>
        <pc:spChg chg="add del">
          <ac:chgData name="Ellie Brown" userId="856727495e1cce7c" providerId="LiveId" clId="{B300E920-0EB2-4BE6-95E8-85F4EA25B7C1}" dt="2026-01-15T13:52:20.321" v="1780" actId="26606"/>
          <ac:spMkLst>
            <pc:docMk/>
            <pc:sldMk cId="3632172862" sldId="304"/>
            <ac:spMk id="10" creationId="{D6320AF9-619A-4175-865B-5663E1AEF4C5}"/>
          </ac:spMkLst>
        </pc:spChg>
        <pc:spChg chg="add del">
          <ac:chgData name="Ellie Brown" userId="856727495e1cce7c" providerId="LiveId" clId="{B300E920-0EB2-4BE6-95E8-85F4EA25B7C1}" dt="2026-01-15T13:52:20.321" v="1780" actId="26606"/>
          <ac:spMkLst>
            <pc:docMk/>
            <pc:sldMk cId="3632172862" sldId="304"/>
            <ac:spMk id="16" creationId="{7E018740-5C2B-4A41-AC1A-7E68D1EC1954}"/>
          </ac:spMkLst>
        </pc:spChg>
        <pc:spChg chg="add del">
          <ac:chgData name="Ellie Brown" userId="856727495e1cce7c" providerId="LiveId" clId="{B300E920-0EB2-4BE6-95E8-85F4EA25B7C1}" dt="2026-01-15T13:52:20.321" v="1780" actId="26606"/>
          <ac:spMkLst>
            <pc:docMk/>
            <pc:sldMk cId="3632172862" sldId="304"/>
            <ac:spMk id="18" creationId="{166F75A4-C475-4941-8EE2-B80A06A2C1BB}"/>
          </ac:spMkLst>
        </pc:spChg>
        <pc:spChg chg="add del">
          <ac:chgData name="Ellie Brown" userId="856727495e1cce7c" providerId="LiveId" clId="{B300E920-0EB2-4BE6-95E8-85F4EA25B7C1}" dt="2026-01-15T13:52:20.321" v="1780" actId="26606"/>
          <ac:spMkLst>
            <pc:docMk/>
            <pc:sldMk cId="3632172862" sldId="304"/>
            <ac:spMk id="20" creationId="{A032553A-72E8-4B0D-8405-FF9771C9AF05}"/>
          </ac:spMkLst>
        </pc:spChg>
        <pc:spChg chg="add del">
          <ac:chgData name="Ellie Brown" userId="856727495e1cce7c" providerId="LiveId" clId="{B300E920-0EB2-4BE6-95E8-85F4EA25B7C1}" dt="2026-01-15T13:52:20.321" v="1780" actId="26606"/>
          <ac:spMkLst>
            <pc:docMk/>
            <pc:sldMk cId="3632172862" sldId="304"/>
            <ac:spMk id="22" creationId="{765800AC-C3B9-498E-87BC-29FAE4C76B21}"/>
          </ac:spMkLst>
        </pc:spChg>
        <pc:spChg chg="add del">
          <ac:chgData name="Ellie Brown" userId="856727495e1cce7c" providerId="LiveId" clId="{B300E920-0EB2-4BE6-95E8-85F4EA25B7C1}" dt="2026-01-15T13:52:20.321" v="1780" actId="26606"/>
          <ac:spMkLst>
            <pc:docMk/>
            <pc:sldMk cId="3632172862" sldId="304"/>
            <ac:spMk id="24" creationId="{1F9D6ACB-2FF4-49F9-978A-E0D5327FC635}"/>
          </ac:spMkLst>
        </pc:spChg>
        <pc:spChg chg="add del">
          <ac:chgData name="Ellie Brown" userId="856727495e1cce7c" providerId="LiveId" clId="{B300E920-0EB2-4BE6-95E8-85F4EA25B7C1}" dt="2026-01-15T13:52:20.321" v="1780" actId="26606"/>
          <ac:spMkLst>
            <pc:docMk/>
            <pc:sldMk cId="3632172862" sldId="304"/>
            <ac:spMk id="26" creationId="{142BFA2A-77A0-4F60-A32A-685681C84889}"/>
          </ac:spMkLst>
        </pc:spChg>
        <pc:picChg chg="add mod">
          <ac:chgData name="Ellie Brown" userId="856727495e1cce7c" providerId="LiveId" clId="{B300E920-0EB2-4BE6-95E8-85F4EA25B7C1}" dt="2026-01-15T13:52:38.986" v="1790" actId="1076"/>
          <ac:picMkLst>
            <pc:docMk/>
            <pc:sldMk cId="3632172862" sldId="304"/>
            <ac:picMk id="7" creationId="{7B164CD0-DF32-C670-282A-BC357CF0F818}"/>
          </ac:picMkLst>
        </pc:picChg>
      </pc:sldChg>
      <pc:sldChg chg="addSp delSp modSp new del mod modNotesTx">
        <pc:chgData name="Ellie Brown" userId="856727495e1cce7c" providerId="LiveId" clId="{B300E920-0EB2-4BE6-95E8-85F4EA25B7C1}" dt="2026-01-15T14:04:28.488" v="1966" actId="47"/>
        <pc:sldMkLst>
          <pc:docMk/>
          <pc:sldMk cId="1350907249" sldId="305"/>
        </pc:sldMkLst>
        <pc:spChg chg="mod">
          <ac:chgData name="Ellie Brown" userId="856727495e1cce7c" providerId="LiveId" clId="{B300E920-0EB2-4BE6-95E8-85F4EA25B7C1}" dt="2026-01-15T14:02:50.216" v="1945" actId="20577"/>
          <ac:spMkLst>
            <pc:docMk/>
            <pc:sldMk cId="1350907249" sldId="305"/>
            <ac:spMk id="2" creationId="{91DC0BCE-EBDD-CEAC-FBED-35AB83645E72}"/>
          </ac:spMkLst>
        </pc:spChg>
        <pc:spChg chg="del">
          <ac:chgData name="Ellie Brown" userId="856727495e1cce7c" providerId="LiveId" clId="{B300E920-0EB2-4BE6-95E8-85F4EA25B7C1}" dt="2026-01-15T14:02:59.345" v="1946"/>
          <ac:spMkLst>
            <pc:docMk/>
            <pc:sldMk cId="1350907249" sldId="305"/>
            <ac:spMk id="3" creationId="{279868AC-4168-2205-E889-9BC06610B3D2}"/>
          </ac:spMkLst>
        </pc:spChg>
        <pc:spChg chg="add mod">
          <ac:chgData name="Ellie Brown" userId="856727495e1cce7c" providerId="LiveId" clId="{B300E920-0EB2-4BE6-95E8-85F4EA25B7C1}" dt="2026-01-15T14:03:17.671" v="1954" actId="20577"/>
          <ac:spMkLst>
            <pc:docMk/>
            <pc:sldMk cId="1350907249" sldId="305"/>
            <ac:spMk id="4" creationId="{C0D269EC-B023-30C0-EDAB-722D51900CC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B149B4-E92A-4054-8E8C-F25D562AE3D5}"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D6EB2DB3-65CB-4655-9125-F0063D59E392}">
      <dgm:prSet/>
      <dgm:spPr/>
      <dgm:t>
        <a:bodyPr/>
        <a:lstStyle/>
        <a:p>
          <a:pPr>
            <a:lnSpc>
              <a:spcPct val="100000"/>
            </a:lnSpc>
          </a:pPr>
          <a:r>
            <a:rPr lang="en-GB"/>
            <a:t>PowerPoint slides</a:t>
          </a:r>
          <a:endParaRPr lang="en-US"/>
        </a:p>
      </dgm:t>
    </dgm:pt>
    <dgm:pt modelId="{1E109715-76C9-4EB5-B08C-5274F6148B41}" type="parTrans" cxnId="{5DABA7A0-CF3A-4799-873D-3C22484C1F30}">
      <dgm:prSet/>
      <dgm:spPr/>
      <dgm:t>
        <a:bodyPr/>
        <a:lstStyle/>
        <a:p>
          <a:endParaRPr lang="en-US"/>
        </a:p>
      </dgm:t>
    </dgm:pt>
    <dgm:pt modelId="{DDFE05CC-8BC5-4DCE-AE24-98CD2E24A5F5}" type="sibTrans" cxnId="{5DABA7A0-CF3A-4799-873D-3C22484C1F30}">
      <dgm:prSet/>
      <dgm:spPr/>
      <dgm:t>
        <a:bodyPr/>
        <a:lstStyle/>
        <a:p>
          <a:pPr>
            <a:lnSpc>
              <a:spcPct val="100000"/>
            </a:lnSpc>
          </a:pPr>
          <a:endParaRPr lang="en-US"/>
        </a:p>
      </dgm:t>
    </dgm:pt>
    <dgm:pt modelId="{67FC5C6A-94B2-4F59-A278-1B12EEEA3247}">
      <dgm:prSet/>
      <dgm:spPr/>
      <dgm:t>
        <a:bodyPr/>
        <a:lstStyle/>
        <a:p>
          <a:pPr>
            <a:lnSpc>
              <a:spcPct val="100000"/>
            </a:lnSpc>
          </a:pPr>
          <a:r>
            <a:rPr lang="en-GB"/>
            <a:t>CILEX ‘story boards’</a:t>
          </a:r>
          <a:endParaRPr lang="en-US"/>
        </a:p>
      </dgm:t>
    </dgm:pt>
    <dgm:pt modelId="{E830C05E-A426-4717-AD99-689B1CC06DB1}" type="parTrans" cxnId="{E4DF1CBC-E43C-4B16-994D-8850F49A19D5}">
      <dgm:prSet/>
      <dgm:spPr/>
      <dgm:t>
        <a:bodyPr/>
        <a:lstStyle/>
        <a:p>
          <a:endParaRPr lang="en-US"/>
        </a:p>
      </dgm:t>
    </dgm:pt>
    <dgm:pt modelId="{E1617AFD-287F-4819-8B2B-97484AA2DA6B}" type="sibTrans" cxnId="{E4DF1CBC-E43C-4B16-994D-8850F49A19D5}">
      <dgm:prSet/>
      <dgm:spPr/>
      <dgm:t>
        <a:bodyPr/>
        <a:lstStyle/>
        <a:p>
          <a:pPr>
            <a:lnSpc>
              <a:spcPct val="100000"/>
            </a:lnSpc>
          </a:pPr>
          <a:endParaRPr lang="en-US"/>
        </a:p>
      </dgm:t>
    </dgm:pt>
    <dgm:pt modelId="{BF8F4350-28CD-41B0-9497-EED91D282AA5}">
      <dgm:prSet/>
      <dgm:spPr/>
      <dgm:t>
        <a:bodyPr/>
        <a:lstStyle/>
        <a:p>
          <a:pPr>
            <a:lnSpc>
              <a:spcPct val="100000"/>
            </a:lnSpc>
          </a:pPr>
          <a:r>
            <a:rPr lang="en-GB"/>
            <a:t>Vital Source for reading material, links to practice examples and activities</a:t>
          </a:r>
          <a:endParaRPr lang="en-US"/>
        </a:p>
      </dgm:t>
    </dgm:pt>
    <dgm:pt modelId="{E2B1A206-AFD2-4BAC-A9D2-B5D26513C44F}" type="parTrans" cxnId="{97D4AF59-9510-4E1E-8E16-D0F1D3CCA1B1}">
      <dgm:prSet/>
      <dgm:spPr/>
      <dgm:t>
        <a:bodyPr/>
        <a:lstStyle/>
        <a:p>
          <a:endParaRPr lang="en-US"/>
        </a:p>
      </dgm:t>
    </dgm:pt>
    <dgm:pt modelId="{F2036697-4D64-4237-852B-7B72E00874E6}" type="sibTrans" cxnId="{97D4AF59-9510-4E1E-8E16-D0F1D3CCA1B1}">
      <dgm:prSet/>
      <dgm:spPr/>
      <dgm:t>
        <a:bodyPr/>
        <a:lstStyle/>
        <a:p>
          <a:pPr>
            <a:lnSpc>
              <a:spcPct val="100000"/>
            </a:lnSpc>
          </a:pPr>
          <a:endParaRPr lang="en-US"/>
        </a:p>
      </dgm:t>
    </dgm:pt>
    <dgm:pt modelId="{9195DF02-B323-4AB8-B0AF-9DF1A9E11106}">
      <dgm:prSet/>
      <dgm:spPr/>
      <dgm:t>
        <a:bodyPr/>
        <a:lstStyle/>
        <a:p>
          <a:pPr>
            <a:lnSpc>
              <a:spcPct val="100000"/>
            </a:lnSpc>
          </a:pPr>
          <a:r>
            <a:rPr lang="en-GB"/>
            <a:t>Throughout the lectures it will be a mixture of the above with activities and tasks for you to participate in.</a:t>
          </a:r>
          <a:endParaRPr lang="en-US"/>
        </a:p>
      </dgm:t>
    </dgm:pt>
    <dgm:pt modelId="{BCB77324-E8CF-4082-BE30-77DFC6ADED22}" type="parTrans" cxnId="{02A11BB9-920F-454F-A4C2-24692A1AFD82}">
      <dgm:prSet/>
      <dgm:spPr/>
      <dgm:t>
        <a:bodyPr/>
        <a:lstStyle/>
        <a:p>
          <a:endParaRPr lang="en-US"/>
        </a:p>
      </dgm:t>
    </dgm:pt>
    <dgm:pt modelId="{79F0F9C7-371C-42F4-916F-B10A87DAD7BA}" type="sibTrans" cxnId="{02A11BB9-920F-454F-A4C2-24692A1AFD82}">
      <dgm:prSet/>
      <dgm:spPr/>
      <dgm:t>
        <a:bodyPr/>
        <a:lstStyle/>
        <a:p>
          <a:pPr>
            <a:lnSpc>
              <a:spcPct val="100000"/>
            </a:lnSpc>
          </a:pPr>
          <a:endParaRPr lang="en-US"/>
        </a:p>
      </dgm:t>
    </dgm:pt>
    <dgm:pt modelId="{92426248-C9E4-49AE-B2BC-99DAD36BEFBD}">
      <dgm:prSet/>
      <dgm:spPr/>
      <dgm:t>
        <a:bodyPr/>
        <a:lstStyle/>
        <a:p>
          <a:pPr>
            <a:lnSpc>
              <a:spcPct val="100000"/>
            </a:lnSpc>
          </a:pPr>
          <a:r>
            <a:rPr lang="en-GB" b="1"/>
            <a:t>It is your responsibility to pre-read the chapters in advance of the lesson and to ensure that if you are absent from a lesson, you catch up on work missed.</a:t>
          </a:r>
          <a:endParaRPr lang="en-US"/>
        </a:p>
      </dgm:t>
    </dgm:pt>
    <dgm:pt modelId="{38960924-21D9-4C62-A444-E4626CC24895}" type="parTrans" cxnId="{FEEFDD3C-A266-448E-B391-F093A87BFAB7}">
      <dgm:prSet/>
      <dgm:spPr/>
      <dgm:t>
        <a:bodyPr/>
        <a:lstStyle/>
        <a:p>
          <a:endParaRPr lang="en-US"/>
        </a:p>
      </dgm:t>
    </dgm:pt>
    <dgm:pt modelId="{61695ECA-27F3-43C2-BD9A-759109053934}" type="sibTrans" cxnId="{FEEFDD3C-A266-448E-B391-F093A87BFAB7}">
      <dgm:prSet/>
      <dgm:spPr/>
      <dgm:t>
        <a:bodyPr/>
        <a:lstStyle/>
        <a:p>
          <a:endParaRPr lang="en-US"/>
        </a:p>
      </dgm:t>
    </dgm:pt>
    <dgm:pt modelId="{69EF21AD-456C-4792-94CE-2949EC761E83}" type="pres">
      <dgm:prSet presAssocID="{86B149B4-E92A-4054-8E8C-F25D562AE3D5}" presName="root" presStyleCnt="0">
        <dgm:presLayoutVars>
          <dgm:dir/>
          <dgm:resizeHandles val="exact"/>
        </dgm:presLayoutVars>
      </dgm:prSet>
      <dgm:spPr/>
    </dgm:pt>
    <dgm:pt modelId="{FE02FE23-F35C-4369-A7DF-0DA09C695D76}" type="pres">
      <dgm:prSet presAssocID="{D6EB2DB3-65CB-4655-9125-F0063D59E392}" presName="compNode" presStyleCnt="0"/>
      <dgm:spPr/>
    </dgm:pt>
    <dgm:pt modelId="{BD4B779B-AF59-46D0-B276-177A78A53283}" type="pres">
      <dgm:prSet presAssocID="{D6EB2DB3-65CB-4655-9125-F0063D59E392}" presName="bgRect" presStyleLbl="bgShp" presStyleIdx="0" presStyleCnt="5"/>
      <dgm:spPr/>
    </dgm:pt>
    <dgm:pt modelId="{222D79B3-9C25-496A-ABAB-DFBF5DC5722F}" type="pres">
      <dgm:prSet presAssocID="{D6EB2DB3-65CB-4655-9125-F0063D59E3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A184ABA4-37B2-4002-97E5-6C674B402561}" type="pres">
      <dgm:prSet presAssocID="{D6EB2DB3-65CB-4655-9125-F0063D59E392}" presName="spaceRect" presStyleCnt="0"/>
      <dgm:spPr/>
    </dgm:pt>
    <dgm:pt modelId="{B28AED85-363D-4016-BED8-89FFD5CE9712}" type="pres">
      <dgm:prSet presAssocID="{D6EB2DB3-65CB-4655-9125-F0063D59E392}" presName="parTx" presStyleLbl="revTx" presStyleIdx="0" presStyleCnt="5">
        <dgm:presLayoutVars>
          <dgm:chMax val="0"/>
          <dgm:chPref val="0"/>
        </dgm:presLayoutVars>
      </dgm:prSet>
      <dgm:spPr/>
    </dgm:pt>
    <dgm:pt modelId="{B3F99E99-6E49-4EF4-B8C2-73D21D151A69}" type="pres">
      <dgm:prSet presAssocID="{DDFE05CC-8BC5-4DCE-AE24-98CD2E24A5F5}" presName="sibTrans" presStyleCnt="0"/>
      <dgm:spPr/>
    </dgm:pt>
    <dgm:pt modelId="{7B2B1F9A-B0C5-4638-AFC4-F9B9BC2F7023}" type="pres">
      <dgm:prSet presAssocID="{67FC5C6A-94B2-4F59-A278-1B12EEEA3247}" presName="compNode" presStyleCnt="0"/>
      <dgm:spPr/>
    </dgm:pt>
    <dgm:pt modelId="{9F7C5E62-EF0D-422D-A797-3ED4ACEB4E48}" type="pres">
      <dgm:prSet presAssocID="{67FC5C6A-94B2-4F59-A278-1B12EEEA3247}" presName="bgRect" presStyleLbl="bgShp" presStyleIdx="1" presStyleCnt="5"/>
      <dgm:spPr/>
    </dgm:pt>
    <dgm:pt modelId="{31A36705-7569-4551-A4D9-1D92C2547506}" type="pres">
      <dgm:prSet presAssocID="{67FC5C6A-94B2-4F59-A278-1B12EEEA324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5AAC44BC-70E8-4CB6-9760-979393D1963E}" type="pres">
      <dgm:prSet presAssocID="{67FC5C6A-94B2-4F59-A278-1B12EEEA3247}" presName="spaceRect" presStyleCnt="0"/>
      <dgm:spPr/>
    </dgm:pt>
    <dgm:pt modelId="{16659EA4-E95E-4B9B-9558-161AE4778F83}" type="pres">
      <dgm:prSet presAssocID="{67FC5C6A-94B2-4F59-A278-1B12EEEA3247}" presName="parTx" presStyleLbl="revTx" presStyleIdx="1" presStyleCnt="5">
        <dgm:presLayoutVars>
          <dgm:chMax val="0"/>
          <dgm:chPref val="0"/>
        </dgm:presLayoutVars>
      </dgm:prSet>
      <dgm:spPr/>
    </dgm:pt>
    <dgm:pt modelId="{66707B4B-C89C-4EAB-B28A-03F59B07D802}" type="pres">
      <dgm:prSet presAssocID="{E1617AFD-287F-4819-8B2B-97484AA2DA6B}" presName="sibTrans" presStyleCnt="0"/>
      <dgm:spPr/>
    </dgm:pt>
    <dgm:pt modelId="{D153C8A5-1468-4655-8FAE-DB50E7AF4458}" type="pres">
      <dgm:prSet presAssocID="{BF8F4350-28CD-41B0-9497-EED91D282AA5}" presName="compNode" presStyleCnt="0"/>
      <dgm:spPr/>
    </dgm:pt>
    <dgm:pt modelId="{7CC8577F-7F65-44DF-9E67-C1105E7F800C}" type="pres">
      <dgm:prSet presAssocID="{BF8F4350-28CD-41B0-9497-EED91D282AA5}" presName="bgRect" presStyleLbl="bgShp" presStyleIdx="2" presStyleCnt="5"/>
      <dgm:spPr/>
    </dgm:pt>
    <dgm:pt modelId="{254DE8ED-654A-4607-B7FA-D8FBA5E057AF}" type="pres">
      <dgm:prSet presAssocID="{BF8F4350-28CD-41B0-9497-EED91D282AA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16D29588-EEA5-4C2B-A06E-ECA850077121}" type="pres">
      <dgm:prSet presAssocID="{BF8F4350-28CD-41B0-9497-EED91D282AA5}" presName="spaceRect" presStyleCnt="0"/>
      <dgm:spPr/>
    </dgm:pt>
    <dgm:pt modelId="{06B06FE1-9001-41D8-8733-166EB18226C4}" type="pres">
      <dgm:prSet presAssocID="{BF8F4350-28CD-41B0-9497-EED91D282AA5}" presName="parTx" presStyleLbl="revTx" presStyleIdx="2" presStyleCnt="5">
        <dgm:presLayoutVars>
          <dgm:chMax val="0"/>
          <dgm:chPref val="0"/>
        </dgm:presLayoutVars>
      </dgm:prSet>
      <dgm:spPr/>
    </dgm:pt>
    <dgm:pt modelId="{3CCE0BAD-2581-4FAA-811F-EDCF162751A9}" type="pres">
      <dgm:prSet presAssocID="{F2036697-4D64-4237-852B-7B72E00874E6}" presName="sibTrans" presStyleCnt="0"/>
      <dgm:spPr/>
    </dgm:pt>
    <dgm:pt modelId="{E480B7CE-D43C-487A-A7A9-98A304C0F840}" type="pres">
      <dgm:prSet presAssocID="{9195DF02-B323-4AB8-B0AF-9DF1A9E11106}" presName="compNode" presStyleCnt="0"/>
      <dgm:spPr/>
    </dgm:pt>
    <dgm:pt modelId="{8A31F6DD-CD84-4AD8-9092-03C2A2D4773F}" type="pres">
      <dgm:prSet presAssocID="{9195DF02-B323-4AB8-B0AF-9DF1A9E11106}" presName="bgRect" presStyleLbl="bgShp" presStyleIdx="3" presStyleCnt="5"/>
      <dgm:spPr/>
    </dgm:pt>
    <dgm:pt modelId="{5299B462-3A2C-4E07-8246-CB6083D7DE7C}" type="pres">
      <dgm:prSet presAssocID="{9195DF02-B323-4AB8-B0AF-9DF1A9E1110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1A540A1D-E028-4DEB-A752-C627942BDB61}" type="pres">
      <dgm:prSet presAssocID="{9195DF02-B323-4AB8-B0AF-9DF1A9E11106}" presName="spaceRect" presStyleCnt="0"/>
      <dgm:spPr/>
    </dgm:pt>
    <dgm:pt modelId="{6D2120E1-EDF8-4593-871D-E3D4C03EE023}" type="pres">
      <dgm:prSet presAssocID="{9195DF02-B323-4AB8-B0AF-9DF1A9E11106}" presName="parTx" presStyleLbl="revTx" presStyleIdx="3" presStyleCnt="5">
        <dgm:presLayoutVars>
          <dgm:chMax val="0"/>
          <dgm:chPref val="0"/>
        </dgm:presLayoutVars>
      </dgm:prSet>
      <dgm:spPr/>
    </dgm:pt>
    <dgm:pt modelId="{A9389C43-4C22-4234-9E76-C7B4545CB597}" type="pres">
      <dgm:prSet presAssocID="{79F0F9C7-371C-42F4-916F-B10A87DAD7BA}" presName="sibTrans" presStyleCnt="0"/>
      <dgm:spPr/>
    </dgm:pt>
    <dgm:pt modelId="{C7D5D614-38AB-4533-879F-8FD3DD07E75D}" type="pres">
      <dgm:prSet presAssocID="{92426248-C9E4-49AE-B2BC-99DAD36BEFBD}" presName="compNode" presStyleCnt="0"/>
      <dgm:spPr/>
    </dgm:pt>
    <dgm:pt modelId="{F1BB15F7-B231-44E8-ABD1-61C71A31D0BD}" type="pres">
      <dgm:prSet presAssocID="{92426248-C9E4-49AE-B2BC-99DAD36BEFBD}" presName="bgRect" presStyleLbl="bgShp" presStyleIdx="4" presStyleCnt="5"/>
      <dgm:spPr/>
    </dgm:pt>
    <dgm:pt modelId="{F081F4B2-C82A-42ED-B20C-0BD499A59FBE}" type="pres">
      <dgm:prSet presAssocID="{92426248-C9E4-49AE-B2BC-99DAD36BEFB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Book"/>
        </a:ext>
      </dgm:extLst>
    </dgm:pt>
    <dgm:pt modelId="{19CF7217-8455-4F84-B7A9-A42DBF517445}" type="pres">
      <dgm:prSet presAssocID="{92426248-C9E4-49AE-B2BC-99DAD36BEFBD}" presName="spaceRect" presStyleCnt="0"/>
      <dgm:spPr/>
    </dgm:pt>
    <dgm:pt modelId="{9AD31C7D-FBA0-4C83-B44B-3D96DB0A86FF}" type="pres">
      <dgm:prSet presAssocID="{92426248-C9E4-49AE-B2BC-99DAD36BEFBD}" presName="parTx" presStyleLbl="revTx" presStyleIdx="4" presStyleCnt="5">
        <dgm:presLayoutVars>
          <dgm:chMax val="0"/>
          <dgm:chPref val="0"/>
        </dgm:presLayoutVars>
      </dgm:prSet>
      <dgm:spPr/>
    </dgm:pt>
  </dgm:ptLst>
  <dgm:cxnLst>
    <dgm:cxn modelId="{84A61A02-DC41-42AA-B648-6A62979D12E5}" type="presOf" srcId="{67FC5C6A-94B2-4F59-A278-1B12EEEA3247}" destId="{16659EA4-E95E-4B9B-9558-161AE4778F83}" srcOrd="0" destOrd="0" presId="urn:microsoft.com/office/officeart/2018/2/layout/IconVerticalSolidList"/>
    <dgm:cxn modelId="{CF68443C-5CC5-4649-AF18-1DA94306CAD5}" type="presOf" srcId="{D6EB2DB3-65CB-4655-9125-F0063D59E392}" destId="{B28AED85-363D-4016-BED8-89FFD5CE9712}" srcOrd="0" destOrd="0" presId="urn:microsoft.com/office/officeart/2018/2/layout/IconVerticalSolidList"/>
    <dgm:cxn modelId="{FEEFDD3C-A266-448E-B391-F093A87BFAB7}" srcId="{86B149B4-E92A-4054-8E8C-F25D562AE3D5}" destId="{92426248-C9E4-49AE-B2BC-99DAD36BEFBD}" srcOrd="4" destOrd="0" parTransId="{38960924-21D9-4C62-A444-E4626CC24895}" sibTransId="{61695ECA-27F3-43C2-BD9A-759109053934}"/>
    <dgm:cxn modelId="{C2CC8664-C92B-4AFC-9F7E-F9F547963C2D}" type="presOf" srcId="{BF8F4350-28CD-41B0-9497-EED91D282AA5}" destId="{06B06FE1-9001-41D8-8733-166EB18226C4}" srcOrd="0" destOrd="0" presId="urn:microsoft.com/office/officeart/2018/2/layout/IconVerticalSolidList"/>
    <dgm:cxn modelId="{97D4AF59-9510-4E1E-8E16-D0F1D3CCA1B1}" srcId="{86B149B4-E92A-4054-8E8C-F25D562AE3D5}" destId="{BF8F4350-28CD-41B0-9497-EED91D282AA5}" srcOrd="2" destOrd="0" parTransId="{E2B1A206-AFD2-4BAC-A9D2-B5D26513C44F}" sibTransId="{F2036697-4D64-4237-852B-7B72E00874E6}"/>
    <dgm:cxn modelId="{5DABA7A0-CF3A-4799-873D-3C22484C1F30}" srcId="{86B149B4-E92A-4054-8E8C-F25D562AE3D5}" destId="{D6EB2DB3-65CB-4655-9125-F0063D59E392}" srcOrd="0" destOrd="0" parTransId="{1E109715-76C9-4EB5-B08C-5274F6148B41}" sibTransId="{DDFE05CC-8BC5-4DCE-AE24-98CD2E24A5F5}"/>
    <dgm:cxn modelId="{02A11BB9-920F-454F-A4C2-24692A1AFD82}" srcId="{86B149B4-E92A-4054-8E8C-F25D562AE3D5}" destId="{9195DF02-B323-4AB8-B0AF-9DF1A9E11106}" srcOrd="3" destOrd="0" parTransId="{BCB77324-E8CF-4082-BE30-77DFC6ADED22}" sibTransId="{79F0F9C7-371C-42F4-916F-B10A87DAD7BA}"/>
    <dgm:cxn modelId="{E4DF1CBC-E43C-4B16-994D-8850F49A19D5}" srcId="{86B149B4-E92A-4054-8E8C-F25D562AE3D5}" destId="{67FC5C6A-94B2-4F59-A278-1B12EEEA3247}" srcOrd="1" destOrd="0" parTransId="{E830C05E-A426-4717-AD99-689B1CC06DB1}" sibTransId="{E1617AFD-287F-4819-8B2B-97484AA2DA6B}"/>
    <dgm:cxn modelId="{597462BC-63C3-41B5-83C5-7752D4851DA2}" type="presOf" srcId="{9195DF02-B323-4AB8-B0AF-9DF1A9E11106}" destId="{6D2120E1-EDF8-4593-871D-E3D4C03EE023}" srcOrd="0" destOrd="0" presId="urn:microsoft.com/office/officeart/2018/2/layout/IconVerticalSolidList"/>
    <dgm:cxn modelId="{F3E012E3-35B4-4CF5-B09E-19CD916C60DC}" type="presOf" srcId="{86B149B4-E92A-4054-8E8C-F25D562AE3D5}" destId="{69EF21AD-456C-4792-94CE-2949EC761E83}" srcOrd="0" destOrd="0" presId="urn:microsoft.com/office/officeart/2018/2/layout/IconVerticalSolidList"/>
    <dgm:cxn modelId="{5E5764E3-23DE-49E5-BC6B-6D9885A45652}" type="presOf" srcId="{92426248-C9E4-49AE-B2BC-99DAD36BEFBD}" destId="{9AD31C7D-FBA0-4C83-B44B-3D96DB0A86FF}" srcOrd="0" destOrd="0" presId="urn:microsoft.com/office/officeart/2018/2/layout/IconVerticalSolidList"/>
    <dgm:cxn modelId="{75C900E0-A96D-4DAF-AEF0-A50201D5F8F2}" type="presParOf" srcId="{69EF21AD-456C-4792-94CE-2949EC761E83}" destId="{FE02FE23-F35C-4369-A7DF-0DA09C695D76}" srcOrd="0" destOrd="0" presId="urn:microsoft.com/office/officeart/2018/2/layout/IconVerticalSolidList"/>
    <dgm:cxn modelId="{06CA78BA-BFE9-47D8-8B46-E4EE8B13E49A}" type="presParOf" srcId="{FE02FE23-F35C-4369-A7DF-0DA09C695D76}" destId="{BD4B779B-AF59-46D0-B276-177A78A53283}" srcOrd="0" destOrd="0" presId="urn:microsoft.com/office/officeart/2018/2/layout/IconVerticalSolidList"/>
    <dgm:cxn modelId="{B8112E4C-6A4D-4F8E-B560-CFF84F1E35E9}" type="presParOf" srcId="{FE02FE23-F35C-4369-A7DF-0DA09C695D76}" destId="{222D79B3-9C25-496A-ABAB-DFBF5DC5722F}" srcOrd="1" destOrd="0" presId="urn:microsoft.com/office/officeart/2018/2/layout/IconVerticalSolidList"/>
    <dgm:cxn modelId="{DFDC0F99-79C3-47E6-8B12-832A0097EF35}" type="presParOf" srcId="{FE02FE23-F35C-4369-A7DF-0DA09C695D76}" destId="{A184ABA4-37B2-4002-97E5-6C674B402561}" srcOrd="2" destOrd="0" presId="urn:microsoft.com/office/officeart/2018/2/layout/IconVerticalSolidList"/>
    <dgm:cxn modelId="{ED89568E-7DF3-491E-A08A-0D4FF9C7F671}" type="presParOf" srcId="{FE02FE23-F35C-4369-A7DF-0DA09C695D76}" destId="{B28AED85-363D-4016-BED8-89FFD5CE9712}" srcOrd="3" destOrd="0" presId="urn:microsoft.com/office/officeart/2018/2/layout/IconVerticalSolidList"/>
    <dgm:cxn modelId="{F8A5183D-8452-49E5-87B4-425DAA8D273C}" type="presParOf" srcId="{69EF21AD-456C-4792-94CE-2949EC761E83}" destId="{B3F99E99-6E49-4EF4-B8C2-73D21D151A69}" srcOrd="1" destOrd="0" presId="urn:microsoft.com/office/officeart/2018/2/layout/IconVerticalSolidList"/>
    <dgm:cxn modelId="{C978994E-46DF-4B95-BCD7-385CBD3B4928}" type="presParOf" srcId="{69EF21AD-456C-4792-94CE-2949EC761E83}" destId="{7B2B1F9A-B0C5-4638-AFC4-F9B9BC2F7023}" srcOrd="2" destOrd="0" presId="urn:microsoft.com/office/officeart/2018/2/layout/IconVerticalSolidList"/>
    <dgm:cxn modelId="{F5629A3B-33DD-44EC-BE8D-17E082180EF5}" type="presParOf" srcId="{7B2B1F9A-B0C5-4638-AFC4-F9B9BC2F7023}" destId="{9F7C5E62-EF0D-422D-A797-3ED4ACEB4E48}" srcOrd="0" destOrd="0" presId="urn:microsoft.com/office/officeart/2018/2/layout/IconVerticalSolidList"/>
    <dgm:cxn modelId="{90BDFF6B-D990-4469-8FCA-8FE7060D596E}" type="presParOf" srcId="{7B2B1F9A-B0C5-4638-AFC4-F9B9BC2F7023}" destId="{31A36705-7569-4551-A4D9-1D92C2547506}" srcOrd="1" destOrd="0" presId="urn:microsoft.com/office/officeart/2018/2/layout/IconVerticalSolidList"/>
    <dgm:cxn modelId="{DC938921-B729-4308-8523-1369382566AE}" type="presParOf" srcId="{7B2B1F9A-B0C5-4638-AFC4-F9B9BC2F7023}" destId="{5AAC44BC-70E8-4CB6-9760-979393D1963E}" srcOrd="2" destOrd="0" presId="urn:microsoft.com/office/officeart/2018/2/layout/IconVerticalSolidList"/>
    <dgm:cxn modelId="{C41BBFE8-F639-406D-A7AE-F878DE93BC5E}" type="presParOf" srcId="{7B2B1F9A-B0C5-4638-AFC4-F9B9BC2F7023}" destId="{16659EA4-E95E-4B9B-9558-161AE4778F83}" srcOrd="3" destOrd="0" presId="urn:microsoft.com/office/officeart/2018/2/layout/IconVerticalSolidList"/>
    <dgm:cxn modelId="{19A538F2-9E5F-4D03-A6E3-FBB7FD9B37F2}" type="presParOf" srcId="{69EF21AD-456C-4792-94CE-2949EC761E83}" destId="{66707B4B-C89C-4EAB-B28A-03F59B07D802}" srcOrd="3" destOrd="0" presId="urn:microsoft.com/office/officeart/2018/2/layout/IconVerticalSolidList"/>
    <dgm:cxn modelId="{E27AF60B-D0A0-4FFE-AEC6-E6C9C45A50BD}" type="presParOf" srcId="{69EF21AD-456C-4792-94CE-2949EC761E83}" destId="{D153C8A5-1468-4655-8FAE-DB50E7AF4458}" srcOrd="4" destOrd="0" presId="urn:microsoft.com/office/officeart/2018/2/layout/IconVerticalSolidList"/>
    <dgm:cxn modelId="{4561C69F-6D05-4388-B88F-5D31DA1B03AF}" type="presParOf" srcId="{D153C8A5-1468-4655-8FAE-DB50E7AF4458}" destId="{7CC8577F-7F65-44DF-9E67-C1105E7F800C}" srcOrd="0" destOrd="0" presId="urn:microsoft.com/office/officeart/2018/2/layout/IconVerticalSolidList"/>
    <dgm:cxn modelId="{2BA09BE3-2058-42EF-9472-B5274D160C3D}" type="presParOf" srcId="{D153C8A5-1468-4655-8FAE-DB50E7AF4458}" destId="{254DE8ED-654A-4607-B7FA-D8FBA5E057AF}" srcOrd="1" destOrd="0" presId="urn:microsoft.com/office/officeart/2018/2/layout/IconVerticalSolidList"/>
    <dgm:cxn modelId="{75B6BE82-8F3A-49C4-B830-CEF74B85116B}" type="presParOf" srcId="{D153C8A5-1468-4655-8FAE-DB50E7AF4458}" destId="{16D29588-EEA5-4C2B-A06E-ECA850077121}" srcOrd="2" destOrd="0" presId="urn:microsoft.com/office/officeart/2018/2/layout/IconVerticalSolidList"/>
    <dgm:cxn modelId="{767FC4CE-58F0-40CD-BA98-C0DB4A9FE167}" type="presParOf" srcId="{D153C8A5-1468-4655-8FAE-DB50E7AF4458}" destId="{06B06FE1-9001-41D8-8733-166EB18226C4}" srcOrd="3" destOrd="0" presId="urn:microsoft.com/office/officeart/2018/2/layout/IconVerticalSolidList"/>
    <dgm:cxn modelId="{F2275C4C-5C6D-4D4A-BC84-D8D3F85C1448}" type="presParOf" srcId="{69EF21AD-456C-4792-94CE-2949EC761E83}" destId="{3CCE0BAD-2581-4FAA-811F-EDCF162751A9}" srcOrd="5" destOrd="0" presId="urn:microsoft.com/office/officeart/2018/2/layout/IconVerticalSolidList"/>
    <dgm:cxn modelId="{F2EDE2F9-03FA-4192-AD91-EB41660611CB}" type="presParOf" srcId="{69EF21AD-456C-4792-94CE-2949EC761E83}" destId="{E480B7CE-D43C-487A-A7A9-98A304C0F840}" srcOrd="6" destOrd="0" presId="urn:microsoft.com/office/officeart/2018/2/layout/IconVerticalSolidList"/>
    <dgm:cxn modelId="{C8C1425E-27F5-4971-9E7F-9298779ED13C}" type="presParOf" srcId="{E480B7CE-D43C-487A-A7A9-98A304C0F840}" destId="{8A31F6DD-CD84-4AD8-9092-03C2A2D4773F}" srcOrd="0" destOrd="0" presId="urn:microsoft.com/office/officeart/2018/2/layout/IconVerticalSolidList"/>
    <dgm:cxn modelId="{2F1148A1-7A2B-4231-AE70-5DA3B4E9ADDE}" type="presParOf" srcId="{E480B7CE-D43C-487A-A7A9-98A304C0F840}" destId="{5299B462-3A2C-4E07-8246-CB6083D7DE7C}" srcOrd="1" destOrd="0" presId="urn:microsoft.com/office/officeart/2018/2/layout/IconVerticalSolidList"/>
    <dgm:cxn modelId="{33F949AF-0DFA-4E61-8A60-C9D498C019D4}" type="presParOf" srcId="{E480B7CE-D43C-487A-A7A9-98A304C0F840}" destId="{1A540A1D-E028-4DEB-A752-C627942BDB61}" srcOrd="2" destOrd="0" presId="urn:microsoft.com/office/officeart/2018/2/layout/IconVerticalSolidList"/>
    <dgm:cxn modelId="{5DA748FA-CDDE-47A6-B0AB-DDE71AA9D7AE}" type="presParOf" srcId="{E480B7CE-D43C-487A-A7A9-98A304C0F840}" destId="{6D2120E1-EDF8-4593-871D-E3D4C03EE023}" srcOrd="3" destOrd="0" presId="urn:microsoft.com/office/officeart/2018/2/layout/IconVerticalSolidList"/>
    <dgm:cxn modelId="{47B420D3-B64C-4D87-8150-FEF6BC3FD7DB}" type="presParOf" srcId="{69EF21AD-456C-4792-94CE-2949EC761E83}" destId="{A9389C43-4C22-4234-9E76-C7B4545CB597}" srcOrd="7" destOrd="0" presId="urn:microsoft.com/office/officeart/2018/2/layout/IconVerticalSolidList"/>
    <dgm:cxn modelId="{C6653F3E-1948-46D0-B436-FD2BF6763FBF}" type="presParOf" srcId="{69EF21AD-456C-4792-94CE-2949EC761E83}" destId="{C7D5D614-38AB-4533-879F-8FD3DD07E75D}" srcOrd="8" destOrd="0" presId="urn:microsoft.com/office/officeart/2018/2/layout/IconVerticalSolidList"/>
    <dgm:cxn modelId="{411F8FE3-CFC4-4D56-BCF9-901E4DD40D95}" type="presParOf" srcId="{C7D5D614-38AB-4533-879F-8FD3DD07E75D}" destId="{F1BB15F7-B231-44E8-ABD1-61C71A31D0BD}" srcOrd="0" destOrd="0" presId="urn:microsoft.com/office/officeart/2018/2/layout/IconVerticalSolidList"/>
    <dgm:cxn modelId="{B13EC499-1D26-4ABB-9996-607AAE0224E0}" type="presParOf" srcId="{C7D5D614-38AB-4533-879F-8FD3DD07E75D}" destId="{F081F4B2-C82A-42ED-B20C-0BD499A59FBE}" srcOrd="1" destOrd="0" presId="urn:microsoft.com/office/officeart/2018/2/layout/IconVerticalSolidList"/>
    <dgm:cxn modelId="{830C7596-88D9-412A-B5B0-4F8B94EBE51F}" type="presParOf" srcId="{C7D5D614-38AB-4533-879F-8FD3DD07E75D}" destId="{19CF7217-8455-4F84-B7A9-A42DBF517445}" srcOrd="2" destOrd="0" presId="urn:microsoft.com/office/officeart/2018/2/layout/IconVerticalSolidList"/>
    <dgm:cxn modelId="{4825BAFA-6C2F-4397-896B-E68D08112767}" type="presParOf" srcId="{C7D5D614-38AB-4533-879F-8FD3DD07E75D}" destId="{9AD31C7D-FBA0-4C83-B44B-3D96DB0A86F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E29971-952B-406A-99B3-62E73B4C84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F93A332-EFF5-4E1D-A528-34B23D50F84B}">
      <dgm:prSet/>
      <dgm:spPr/>
      <dgm:t>
        <a:bodyPr/>
        <a:lstStyle/>
        <a:p>
          <a:r>
            <a:rPr lang="en-GB"/>
            <a:t>Core principles of property and private client work, focusing on </a:t>
          </a:r>
          <a:r>
            <a:rPr lang="en-GB" b="1"/>
            <a:t>conveyancing and probate</a:t>
          </a:r>
          <a:r>
            <a:rPr lang="en-GB"/>
            <a:t>. Moving house is a practical process, but conveyancers ensure it happens within the correct legal framework. Similarly, when someone dies, families must deal with the deceased’s estate, which can be complex and often requires legal support, especially where wills, inheritance rules, and tax obligations are involved.</a:t>
          </a:r>
          <a:endParaRPr lang="en-US"/>
        </a:p>
      </dgm:t>
    </dgm:pt>
    <dgm:pt modelId="{A595BE44-2945-49DA-BD2E-B635B0924D2B}" type="parTrans" cxnId="{42CB5F4A-3710-4955-B75E-788122918A12}">
      <dgm:prSet/>
      <dgm:spPr/>
      <dgm:t>
        <a:bodyPr/>
        <a:lstStyle/>
        <a:p>
          <a:endParaRPr lang="en-US"/>
        </a:p>
      </dgm:t>
    </dgm:pt>
    <dgm:pt modelId="{963A2685-3369-48EE-B06E-08A49FBFBD52}" type="sibTrans" cxnId="{42CB5F4A-3710-4955-B75E-788122918A12}">
      <dgm:prSet/>
      <dgm:spPr/>
      <dgm:t>
        <a:bodyPr/>
        <a:lstStyle/>
        <a:p>
          <a:endParaRPr lang="en-US"/>
        </a:p>
      </dgm:t>
    </dgm:pt>
    <dgm:pt modelId="{3378FC58-9B5E-4345-8468-A352C07504FF}">
      <dgm:prSet/>
      <dgm:spPr/>
      <dgm:t>
        <a:bodyPr/>
        <a:lstStyle/>
        <a:p>
          <a:r>
            <a:rPr lang="en-GB"/>
            <a:t>We will look at key organisations, land law concepts and common documents used in both areas. The book covers how to apply for a grant of probate, guides you through stages of a typical freehold conveyancing transaction including main parties involved and documents each step. Firms may vary in procedures, but milestones remain consistent.</a:t>
          </a:r>
          <a:endParaRPr lang="en-US"/>
        </a:p>
      </dgm:t>
    </dgm:pt>
    <dgm:pt modelId="{B5767EF7-6DED-45C1-A4CB-64A5055D724C}" type="parTrans" cxnId="{0B8A519E-1D40-4865-9D40-666AA9DFA4BB}">
      <dgm:prSet/>
      <dgm:spPr/>
      <dgm:t>
        <a:bodyPr/>
        <a:lstStyle/>
        <a:p>
          <a:endParaRPr lang="en-US"/>
        </a:p>
      </dgm:t>
    </dgm:pt>
    <dgm:pt modelId="{EE398508-89F7-4EF6-B6E6-26FA2A6230B7}" type="sibTrans" cxnId="{0B8A519E-1D40-4865-9D40-666AA9DFA4BB}">
      <dgm:prSet/>
      <dgm:spPr/>
      <dgm:t>
        <a:bodyPr/>
        <a:lstStyle/>
        <a:p>
          <a:endParaRPr lang="en-US"/>
        </a:p>
      </dgm:t>
    </dgm:pt>
    <dgm:pt modelId="{98198A40-5AF8-48EF-A279-59C35EF2F3C6}">
      <dgm:prSet/>
      <dgm:spPr/>
      <dgm:t>
        <a:bodyPr/>
        <a:lstStyle/>
        <a:p>
          <a:r>
            <a:rPr lang="en-GB"/>
            <a:t>You will also learn about regulatory bodies, different lawyer qualifications, and the professional standards required of firms offering legal services. Throughout, the term “conveyancer” is used broadly to include all lawyers who undertake conveyancing work.</a:t>
          </a:r>
          <a:endParaRPr lang="en-US"/>
        </a:p>
      </dgm:t>
    </dgm:pt>
    <dgm:pt modelId="{1E50871B-E70D-4A58-BCF7-34F7835CF1B3}" type="parTrans" cxnId="{1963E954-DB94-4E6C-AAD8-EE385E349ACC}">
      <dgm:prSet/>
      <dgm:spPr/>
      <dgm:t>
        <a:bodyPr/>
        <a:lstStyle/>
        <a:p>
          <a:endParaRPr lang="en-US"/>
        </a:p>
      </dgm:t>
    </dgm:pt>
    <dgm:pt modelId="{F6CECE4D-D31D-4F3A-A776-C22BAF8176A2}" type="sibTrans" cxnId="{1963E954-DB94-4E6C-AAD8-EE385E349ACC}">
      <dgm:prSet/>
      <dgm:spPr/>
      <dgm:t>
        <a:bodyPr/>
        <a:lstStyle/>
        <a:p>
          <a:endParaRPr lang="en-US"/>
        </a:p>
      </dgm:t>
    </dgm:pt>
    <dgm:pt modelId="{22195E39-066C-42E7-93F0-9220B6A923AA}" type="pres">
      <dgm:prSet presAssocID="{56E29971-952B-406A-99B3-62E73B4C8443}" presName="root" presStyleCnt="0">
        <dgm:presLayoutVars>
          <dgm:dir/>
          <dgm:resizeHandles val="exact"/>
        </dgm:presLayoutVars>
      </dgm:prSet>
      <dgm:spPr/>
    </dgm:pt>
    <dgm:pt modelId="{55D039D1-1ADD-4800-86F2-272D4B317B08}" type="pres">
      <dgm:prSet presAssocID="{FF93A332-EFF5-4E1D-A528-34B23D50F84B}" presName="compNode" presStyleCnt="0"/>
      <dgm:spPr/>
    </dgm:pt>
    <dgm:pt modelId="{FCF4E81C-3EA5-4149-92B8-2C03452BBDFB}" type="pres">
      <dgm:prSet presAssocID="{FF93A332-EFF5-4E1D-A528-34B23D50F84B}" presName="bgRect" presStyleLbl="bgShp" presStyleIdx="0" presStyleCnt="3"/>
      <dgm:spPr/>
    </dgm:pt>
    <dgm:pt modelId="{AAC4D8B3-5184-4D3A-9748-E93B95C19395}" type="pres">
      <dgm:prSet presAssocID="{FF93A332-EFF5-4E1D-A528-34B23D50F84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3DD07573-2C9D-4780-ADA6-E1D301818EF1}" type="pres">
      <dgm:prSet presAssocID="{FF93A332-EFF5-4E1D-A528-34B23D50F84B}" presName="spaceRect" presStyleCnt="0"/>
      <dgm:spPr/>
    </dgm:pt>
    <dgm:pt modelId="{0BD791ED-9C50-4F2C-95C9-71BD482C3542}" type="pres">
      <dgm:prSet presAssocID="{FF93A332-EFF5-4E1D-A528-34B23D50F84B}" presName="parTx" presStyleLbl="revTx" presStyleIdx="0" presStyleCnt="3">
        <dgm:presLayoutVars>
          <dgm:chMax val="0"/>
          <dgm:chPref val="0"/>
        </dgm:presLayoutVars>
      </dgm:prSet>
      <dgm:spPr/>
    </dgm:pt>
    <dgm:pt modelId="{A41D586E-B20A-4246-874A-0BA13DCA695C}" type="pres">
      <dgm:prSet presAssocID="{963A2685-3369-48EE-B06E-08A49FBFBD52}" presName="sibTrans" presStyleCnt="0"/>
      <dgm:spPr/>
    </dgm:pt>
    <dgm:pt modelId="{F0BB27FA-FE0A-465B-8F6E-F14FD3EC2565}" type="pres">
      <dgm:prSet presAssocID="{3378FC58-9B5E-4345-8468-A352C07504FF}" presName="compNode" presStyleCnt="0"/>
      <dgm:spPr/>
    </dgm:pt>
    <dgm:pt modelId="{A0CC69D6-92A8-4E9E-AE76-AC2C644AB88C}" type="pres">
      <dgm:prSet presAssocID="{3378FC58-9B5E-4345-8468-A352C07504FF}" presName="bgRect" presStyleLbl="bgShp" presStyleIdx="1" presStyleCnt="3"/>
      <dgm:spPr/>
    </dgm:pt>
    <dgm:pt modelId="{BC0456B3-16C2-42F6-A569-D0E11106A7C1}" type="pres">
      <dgm:prSet presAssocID="{3378FC58-9B5E-4345-8468-A352C07504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4B885B0C-E024-497C-97BD-D9B1CF7E5E3C}" type="pres">
      <dgm:prSet presAssocID="{3378FC58-9B5E-4345-8468-A352C07504FF}" presName="spaceRect" presStyleCnt="0"/>
      <dgm:spPr/>
    </dgm:pt>
    <dgm:pt modelId="{44F3651F-1B56-440D-A9CE-BC2931E453EF}" type="pres">
      <dgm:prSet presAssocID="{3378FC58-9B5E-4345-8468-A352C07504FF}" presName="parTx" presStyleLbl="revTx" presStyleIdx="1" presStyleCnt="3">
        <dgm:presLayoutVars>
          <dgm:chMax val="0"/>
          <dgm:chPref val="0"/>
        </dgm:presLayoutVars>
      </dgm:prSet>
      <dgm:spPr/>
    </dgm:pt>
    <dgm:pt modelId="{24FEF4DB-F953-462C-8AFA-37E76B8094B7}" type="pres">
      <dgm:prSet presAssocID="{EE398508-89F7-4EF6-B6E6-26FA2A6230B7}" presName="sibTrans" presStyleCnt="0"/>
      <dgm:spPr/>
    </dgm:pt>
    <dgm:pt modelId="{F4E5C932-ABFB-4077-9B6F-0013296D797B}" type="pres">
      <dgm:prSet presAssocID="{98198A40-5AF8-48EF-A279-59C35EF2F3C6}" presName="compNode" presStyleCnt="0"/>
      <dgm:spPr/>
    </dgm:pt>
    <dgm:pt modelId="{6837AE48-C634-47EF-A7A8-2540D4FC08E1}" type="pres">
      <dgm:prSet presAssocID="{98198A40-5AF8-48EF-A279-59C35EF2F3C6}" presName="bgRect" presStyleLbl="bgShp" presStyleIdx="2" presStyleCnt="3"/>
      <dgm:spPr/>
    </dgm:pt>
    <dgm:pt modelId="{9394BD30-5AB1-4DA2-83A2-75C8A78D3AEE}" type="pres">
      <dgm:prSet presAssocID="{98198A40-5AF8-48EF-A279-59C35EF2F3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D57B3B11-3723-4E5B-9F6A-9CF03E3BC9AD}" type="pres">
      <dgm:prSet presAssocID="{98198A40-5AF8-48EF-A279-59C35EF2F3C6}" presName="spaceRect" presStyleCnt="0"/>
      <dgm:spPr/>
    </dgm:pt>
    <dgm:pt modelId="{B6856383-2130-4E0C-B1F8-5CA05826EA73}" type="pres">
      <dgm:prSet presAssocID="{98198A40-5AF8-48EF-A279-59C35EF2F3C6}" presName="parTx" presStyleLbl="revTx" presStyleIdx="2" presStyleCnt="3">
        <dgm:presLayoutVars>
          <dgm:chMax val="0"/>
          <dgm:chPref val="0"/>
        </dgm:presLayoutVars>
      </dgm:prSet>
      <dgm:spPr/>
    </dgm:pt>
  </dgm:ptLst>
  <dgm:cxnLst>
    <dgm:cxn modelId="{56BD4523-7768-4DB9-A4D0-A8689DD08B4E}" type="presOf" srcId="{FF93A332-EFF5-4E1D-A528-34B23D50F84B}" destId="{0BD791ED-9C50-4F2C-95C9-71BD482C3542}" srcOrd="0" destOrd="0" presId="urn:microsoft.com/office/officeart/2018/2/layout/IconVerticalSolidList"/>
    <dgm:cxn modelId="{AB51E22F-8D74-4536-806B-938520D43FE1}" type="presOf" srcId="{98198A40-5AF8-48EF-A279-59C35EF2F3C6}" destId="{B6856383-2130-4E0C-B1F8-5CA05826EA73}" srcOrd="0" destOrd="0" presId="urn:microsoft.com/office/officeart/2018/2/layout/IconVerticalSolidList"/>
    <dgm:cxn modelId="{0DF74F3D-E732-4A78-9844-06C979B31BA8}" type="presOf" srcId="{56E29971-952B-406A-99B3-62E73B4C8443}" destId="{22195E39-066C-42E7-93F0-9220B6A923AA}" srcOrd="0" destOrd="0" presId="urn:microsoft.com/office/officeart/2018/2/layout/IconVerticalSolidList"/>
    <dgm:cxn modelId="{42CB5F4A-3710-4955-B75E-788122918A12}" srcId="{56E29971-952B-406A-99B3-62E73B4C8443}" destId="{FF93A332-EFF5-4E1D-A528-34B23D50F84B}" srcOrd="0" destOrd="0" parTransId="{A595BE44-2945-49DA-BD2E-B635B0924D2B}" sibTransId="{963A2685-3369-48EE-B06E-08A49FBFBD52}"/>
    <dgm:cxn modelId="{1963E954-DB94-4E6C-AAD8-EE385E349ACC}" srcId="{56E29971-952B-406A-99B3-62E73B4C8443}" destId="{98198A40-5AF8-48EF-A279-59C35EF2F3C6}" srcOrd="2" destOrd="0" parTransId="{1E50871B-E70D-4A58-BCF7-34F7835CF1B3}" sibTransId="{F6CECE4D-D31D-4F3A-A776-C22BAF8176A2}"/>
    <dgm:cxn modelId="{0B8A519E-1D40-4865-9D40-666AA9DFA4BB}" srcId="{56E29971-952B-406A-99B3-62E73B4C8443}" destId="{3378FC58-9B5E-4345-8468-A352C07504FF}" srcOrd="1" destOrd="0" parTransId="{B5767EF7-6DED-45C1-A4CB-64A5055D724C}" sibTransId="{EE398508-89F7-4EF6-B6E6-26FA2A6230B7}"/>
    <dgm:cxn modelId="{7B0FADF0-C8DD-45CD-9EC7-8BF94EA7E98C}" type="presOf" srcId="{3378FC58-9B5E-4345-8468-A352C07504FF}" destId="{44F3651F-1B56-440D-A9CE-BC2931E453EF}" srcOrd="0" destOrd="0" presId="urn:microsoft.com/office/officeart/2018/2/layout/IconVerticalSolidList"/>
    <dgm:cxn modelId="{FFAEA85E-2848-4FD2-960A-C996A72ECC32}" type="presParOf" srcId="{22195E39-066C-42E7-93F0-9220B6A923AA}" destId="{55D039D1-1ADD-4800-86F2-272D4B317B08}" srcOrd="0" destOrd="0" presId="urn:microsoft.com/office/officeart/2018/2/layout/IconVerticalSolidList"/>
    <dgm:cxn modelId="{A6C818ED-F87F-477A-963B-4B34A09BCB43}" type="presParOf" srcId="{55D039D1-1ADD-4800-86F2-272D4B317B08}" destId="{FCF4E81C-3EA5-4149-92B8-2C03452BBDFB}" srcOrd="0" destOrd="0" presId="urn:microsoft.com/office/officeart/2018/2/layout/IconVerticalSolidList"/>
    <dgm:cxn modelId="{2D22BC1E-D6B6-4A78-A8BF-F15A51E02CD1}" type="presParOf" srcId="{55D039D1-1ADD-4800-86F2-272D4B317B08}" destId="{AAC4D8B3-5184-4D3A-9748-E93B95C19395}" srcOrd="1" destOrd="0" presId="urn:microsoft.com/office/officeart/2018/2/layout/IconVerticalSolidList"/>
    <dgm:cxn modelId="{9219D1F6-A4A1-449C-ADC9-9F7BE0F325EB}" type="presParOf" srcId="{55D039D1-1ADD-4800-86F2-272D4B317B08}" destId="{3DD07573-2C9D-4780-ADA6-E1D301818EF1}" srcOrd="2" destOrd="0" presId="urn:microsoft.com/office/officeart/2018/2/layout/IconVerticalSolidList"/>
    <dgm:cxn modelId="{5AA12B86-484F-476E-AE8A-88F165C16C7E}" type="presParOf" srcId="{55D039D1-1ADD-4800-86F2-272D4B317B08}" destId="{0BD791ED-9C50-4F2C-95C9-71BD482C3542}" srcOrd="3" destOrd="0" presId="urn:microsoft.com/office/officeart/2018/2/layout/IconVerticalSolidList"/>
    <dgm:cxn modelId="{59119437-E149-47C1-9F15-F40D8B5F1568}" type="presParOf" srcId="{22195E39-066C-42E7-93F0-9220B6A923AA}" destId="{A41D586E-B20A-4246-874A-0BA13DCA695C}" srcOrd="1" destOrd="0" presId="urn:microsoft.com/office/officeart/2018/2/layout/IconVerticalSolidList"/>
    <dgm:cxn modelId="{8B228A96-CF08-4F15-814D-889364148F68}" type="presParOf" srcId="{22195E39-066C-42E7-93F0-9220B6A923AA}" destId="{F0BB27FA-FE0A-465B-8F6E-F14FD3EC2565}" srcOrd="2" destOrd="0" presId="urn:microsoft.com/office/officeart/2018/2/layout/IconVerticalSolidList"/>
    <dgm:cxn modelId="{5883ACE5-CAFE-4339-A074-D05874257CF4}" type="presParOf" srcId="{F0BB27FA-FE0A-465B-8F6E-F14FD3EC2565}" destId="{A0CC69D6-92A8-4E9E-AE76-AC2C644AB88C}" srcOrd="0" destOrd="0" presId="urn:microsoft.com/office/officeart/2018/2/layout/IconVerticalSolidList"/>
    <dgm:cxn modelId="{02BBE66C-6537-4336-9E1F-9068BD06B650}" type="presParOf" srcId="{F0BB27FA-FE0A-465B-8F6E-F14FD3EC2565}" destId="{BC0456B3-16C2-42F6-A569-D0E11106A7C1}" srcOrd="1" destOrd="0" presId="urn:microsoft.com/office/officeart/2018/2/layout/IconVerticalSolidList"/>
    <dgm:cxn modelId="{60B761C7-EFD6-45EF-A916-3D82525D3863}" type="presParOf" srcId="{F0BB27FA-FE0A-465B-8F6E-F14FD3EC2565}" destId="{4B885B0C-E024-497C-97BD-D9B1CF7E5E3C}" srcOrd="2" destOrd="0" presId="urn:microsoft.com/office/officeart/2018/2/layout/IconVerticalSolidList"/>
    <dgm:cxn modelId="{0D46DA3C-5CCC-4D39-9899-92780700DA94}" type="presParOf" srcId="{F0BB27FA-FE0A-465B-8F6E-F14FD3EC2565}" destId="{44F3651F-1B56-440D-A9CE-BC2931E453EF}" srcOrd="3" destOrd="0" presId="urn:microsoft.com/office/officeart/2018/2/layout/IconVerticalSolidList"/>
    <dgm:cxn modelId="{641715F8-AFD4-4499-8290-81555541BF07}" type="presParOf" srcId="{22195E39-066C-42E7-93F0-9220B6A923AA}" destId="{24FEF4DB-F953-462C-8AFA-37E76B8094B7}" srcOrd="3" destOrd="0" presId="urn:microsoft.com/office/officeart/2018/2/layout/IconVerticalSolidList"/>
    <dgm:cxn modelId="{BA843C0E-B7A3-4DBB-B3CC-852F9944DA96}" type="presParOf" srcId="{22195E39-066C-42E7-93F0-9220B6A923AA}" destId="{F4E5C932-ABFB-4077-9B6F-0013296D797B}" srcOrd="4" destOrd="0" presId="urn:microsoft.com/office/officeart/2018/2/layout/IconVerticalSolidList"/>
    <dgm:cxn modelId="{9C831569-D225-4A85-AADB-9FFFDE4D056E}" type="presParOf" srcId="{F4E5C932-ABFB-4077-9B6F-0013296D797B}" destId="{6837AE48-C634-47EF-A7A8-2540D4FC08E1}" srcOrd="0" destOrd="0" presId="urn:microsoft.com/office/officeart/2018/2/layout/IconVerticalSolidList"/>
    <dgm:cxn modelId="{7C93B184-9843-4316-BFC4-1C795137571D}" type="presParOf" srcId="{F4E5C932-ABFB-4077-9B6F-0013296D797B}" destId="{9394BD30-5AB1-4DA2-83A2-75C8A78D3AEE}" srcOrd="1" destOrd="0" presId="urn:microsoft.com/office/officeart/2018/2/layout/IconVerticalSolidList"/>
    <dgm:cxn modelId="{94578004-6879-4266-AF23-63EE0BB84EFD}" type="presParOf" srcId="{F4E5C932-ABFB-4077-9B6F-0013296D797B}" destId="{D57B3B11-3723-4E5B-9F6A-9CF03E3BC9AD}" srcOrd="2" destOrd="0" presId="urn:microsoft.com/office/officeart/2018/2/layout/IconVerticalSolidList"/>
    <dgm:cxn modelId="{3312A816-2C6D-4DC1-B9CD-534BC573CFC2}" type="presParOf" srcId="{F4E5C932-ABFB-4077-9B6F-0013296D797B}" destId="{B6856383-2130-4E0C-B1F8-5CA05826EA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152B52-3B91-4F38-B55A-425E71E8307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E1EC7B-3958-4374-A6D7-B376DB7BAECC}">
      <dgm:prSet/>
      <dgm:spPr/>
      <dgm:t>
        <a:bodyPr/>
        <a:lstStyle/>
        <a:p>
          <a:r>
            <a:rPr lang="en-GB" dirty="0"/>
            <a:t>Your course book will contain activities to enhance your learning. There will be activities set on the vital source / course book and may ask you to go to a website or read a document. They do not form part of your assessment – they are just for your own reference and to help you locate more information about the points discussed.</a:t>
          </a:r>
          <a:endParaRPr lang="en-US" dirty="0"/>
        </a:p>
      </dgm:t>
    </dgm:pt>
    <dgm:pt modelId="{8FFCB2EA-5ED8-4C7A-A0BB-6B77C5CBB4C6}" type="parTrans" cxnId="{B4477404-D068-4A91-BBC6-38D62ECCEE4C}">
      <dgm:prSet/>
      <dgm:spPr/>
      <dgm:t>
        <a:bodyPr/>
        <a:lstStyle/>
        <a:p>
          <a:endParaRPr lang="en-US"/>
        </a:p>
      </dgm:t>
    </dgm:pt>
    <dgm:pt modelId="{6F16E358-DA0E-420A-831C-A3230831C95A}" type="sibTrans" cxnId="{B4477404-D068-4A91-BBC6-38D62ECCEE4C}">
      <dgm:prSet/>
      <dgm:spPr/>
      <dgm:t>
        <a:bodyPr/>
        <a:lstStyle/>
        <a:p>
          <a:endParaRPr lang="en-US"/>
        </a:p>
      </dgm:t>
    </dgm:pt>
    <dgm:pt modelId="{E39DA046-896B-47B6-9006-C5386BF42615}">
      <dgm:prSet/>
      <dgm:spPr/>
      <dgm:t>
        <a:bodyPr/>
        <a:lstStyle/>
        <a:p>
          <a:r>
            <a:rPr lang="en-GB" dirty="0"/>
            <a:t>Many people coming to legal concepts for the first time can find it tricky to understand how those points relate to their work in a legal office. Throughout your course book, there are “links to practice” – which are short explanations or scenarios, designed to help you relate what you are learning to the work of a conveyancer or private client practitioner. If you work in a conveyancing firm, you can ask how your firm handles particular aspects of the conveyancing transaction or probate practice as you come across them in your course book.</a:t>
          </a:r>
          <a:endParaRPr lang="en-US" dirty="0"/>
        </a:p>
      </dgm:t>
    </dgm:pt>
    <dgm:pt modelId="{8992BCB7-A525-46D6-9649-7FBF79A7CD1B}" type="parTrans" cxnId="{D6AAD060-79CC-4A24-8044-09F3F68D475B}">
      <dgm:prSet/>
      <dgm:spPr/>
      <dgm:t>
        <a:bodyPr/>
        <a:lstStyle/>
        <a:p>
          <a:endParaRPr lang="en-US"/>
        </a:p>
      </dgm:t>
    </dgm:pt>
    <dgm:pt modelId="{DF452FD5-6EBA-4635-A246-3A24EB3154B7}" type="sibTrans" cxnId="{D6AAD060-79CC-4A24-8044-09F3F68D475B}">
      <dgm:prSet/>
      <dgm:spPr/>
      <dgm:t>
        <a:bodyPr/>
        <a:lstStyle/>
        <a:p>
          <a:endParaRPr lang="en-US"/>
        </a:p>
      </dgm:t>
    </dgm:pt>
    <dgm:pt modelId="{FDB092B7-C54F-49B3-831E-DC6C9A73B653}" type="pres">
      <dgm:prSet presAssocID="{B0152B52-3B91-4F38-B55A-425E71E8307B}" presName="root" presStyleCnt="0">
        <dgm:presLayoutVars>
          <dgm:dir/>
          <dgm:resizeHandles val="exact"/>
        </dgm:presLayoutVars>
      </dgm:prSet>
      <dgm:spPr/>
    </dgm:pt>
    <dgm:pt modelId="{DBA84086-ABF9-4CB8-A611-18EFA989438D}" type="pres">
      <dgm:prSet presAssocID="{40E1EC7B-3958-4374-A6D7-B376DB7BAECC}" presName="compNode" presStyleCnt="0"/>
      <dgm:spPr/>
    </dgm:pt>
    <dgm:pt modelId="{1D72BD78-E5BD-470B-BDDA-58A22CF97AB5}" type="pres">
      <dgm:prSet presAssocID="{40E1EC7B-3958-4374-A6D7-B376DB7BAECC}" presName="bgRect" presStyleLbl="bgShp" presStyleIdx="0" presStyleCnt="2"/>
      <dgm:spPr/>
    </dgm:pt>
    <dgm:pt modelId="{43B481E0-C04D-43F3-B31B-4762A4D68DD3}" type="pres">
      <dgm:prSet presAssocID="{40E1EC7B-3958-4374-A6D7-B376DB7BAEC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08843BE-29F8-49BD-B825-F5F35662654E}" type="pres">
      <dgm:prSet presAssocID="{40E1EC7B-3958-4374-A6D7-B376DB7BAECC}" presName="spaceRect" presStyleCnt="0"/>
      <dgm:spPr/>
    </dgm:pt>
    <dgm:pt modelId="{49E1E7F2-0ED0-4CC7-AF98-542A24988DDA}" type="pres">
      <dgm:prSet presAssocID="{40E1EC7B-3958-4374-A6D7-B376DB7BAECC}" presName="parTx" presStyleLbl="revTx" presStyleIdx="0" presStyleCnt="2">
        <dgm:presLayoutVars>
          <dgm:chMax val="0"/>
          <dgm:chPref val="0"/>
        </dgm:presLayoutVars>
      </dgm:prSet>
      <dgm:spPr/>
    </dgm:pt>
    <dgm:pt modelId="{DC9F73C9-4700-482A-92F9-198A70A2EB32}" type="pres">
      <dgm:prSet presAssocID="{6F16E358-DA0E-420A-831C-A3230831C95A}" presName="sibTrans" presStyleCnt="0"/>
      <dgm:spPr/>
    </dgm:pt>
    <dgm:pt modelId="{69B89283-AF2C-452E-BA4E-CC347FD0A64E}" type="pres">
      <dgm:prSet presAssocID="{E39DA046-896B-47B6-9006-C5386BF42615}" presName="compNode" presStyleCnt="0"/>
      <dgm:spPr/>
    </dgm:pt>
    <dgm:pt modelId="{24275570-B3C2-434A-84A8-E630FD7D6267}" type="pres">
      <dgm:prSet presAssocID="{E39DA046-896B-47B6-9006-C5386BF42615}" presName="bgRect" presStyleLbl="bgShp" presStyleIdx="1" presStyleCnt="2"/>
      <dgm:spPr/>
    </dgm:pt>
    <dgm:pt modelId="{122F9D2D-E6EB-4A3E-97FB-E8B34CE955AF}" type="pres">
      <dgm:prSet presAssocID="{E39DA046-896B-47B6-9006-C5386BF426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3D9E2527-6EF6-40B7-9641-B7EAB52512B1}" type="pres">
      <dgm:prSet presAssocID="{E39DA046-896B-47B6-9006-C5386BF42615}" presName="spaceRect" presStyleCnt="0"/>
      <dgm:spPr/>
    </dgm:pt>
    <dgm:pt modelId="{74FF3DAC-E768-4F01-B959-01FA12A9FE01}" type="pres">
      <dgm:prSet presAssocID="{E39DA046-896B-47B6-9006-C5386BF42615}" presName="parTx" presStyleLbl="revTx" presStyleIdx="1" presStyleCnt="2">
        <dgm:presLayoutVars>
          <dgm:chMax val="0"/>
          <dgm:chPref val="0"/>
        </dgm:presLayoutVars>
      </dgm:prSet>
      <dgm:spPr/>
    </dgm:pt>
  </dgm:ptLst>
  <dgm:cxnLst>
    <dgm:cxn modelId="{B4477404-D068-4A91-BBC6-38D62ECCEE4C}" srcId="{B0152B52-3B91-4F38-B55A-425E71E8307B}" destId="{40E1EC7B-3958-4374-A6D7-B376DB7BAECC}" srcOrd="0" destOrd="0" parTransId="{8FFCB2EA-5ED8-4C7A-A0BB-6B77C5CBB4C6}" sibTransId="{6F16E358-DA0E-420A-831C-A3230831C95A}"/>
    <dgm:cxn modelId="{4F372E1C-F084-448D-8D5C-74A1B4840DA6}" type="presOf" srcId="{40E1EC7B-3958-4374-A6D7-B376DB7BAECC}" destId="{49E1E7F2-0ED0-4CC7-AF98-542A24988DDA}" srcOrd="0" destOrd="0" presId="urn:microsoft.com/office/officeart/2018/2/layout/IconVerticalSolidList"/>
    <dgm:cxn modelId="{D6AAD060-79CC-4A24-8044-09F3F68D475B}" srcId="{B0152B52-3B91-4F38-B55A-425E71E8307B}" destId="{E39DA046-896B-47B6-9006-C5386BF42615}" srcOrd="1" destOrd="0" parTransId="{8992BCB7-A525-46D6-9649-7FBF79A7CD1B}" sibTransId="{DF452FD5-6EBA-4635-A246-3A24EB3154B7}"/>
    <dgm:cxn modelId="{8538EA4C-D388-4683-B27E-CCE963901C93}" type="presOf" srcId="{B0152B52-3B91-4F38-B55A-425E71E8307B}" destId="{FDB092B7-C54F-49B3-831E-DC6C9A73B653}" srcOrd="0" destOrd="0" presId="urn:microsoft.com/office/officeart/2018/2/layout/IconVerticalSolidList"/>
    <dgm:cxn modelId="{C5C925E8-6AD6-4D1B-B986-6D8864A55F4D}" type="presOf" srcId="{E39DA046-896B-47B6-9006-C5386BF42615}" destId="{74FF3DAC-E768-4F01-B959-01FA12A9FE01}" srcOrd="0" destOrd="0" presId="urn:microsoft.com/office/officeart/2018/2/layout/IconVerticalSolidList"/>
    <dgm:cxn modelId="{A552F933-EFC9-4E44-AF4C-4D7F6E53EC5B}" type="presParOf" srcId="{FDB092B7-C54F-49B3-831E-DC6C9A73B653}" destId="{DBA84086-ABF9-4CB8-A611-18EFA989438D}" srcOrd="0" destOrd="0" presId="urn:microsoft.com/office/officeart/2018/2/layout/IconVerticalSolidList"/>
    <dgm:cxn modelId="{33FE59E4-8D27-4728-91AF-BBCAAD0C8788}" type="presParOf" srcId="{DBA84086-ABF9-4CB8-A611-18EFA989438D}" destId="{1D72BD78-E5BD-470B-BDDA-58A22CF97AB5}" srcOrd="0" destOrd="0" presId="urn:microsoft.com/office/officeart/2018/2/layout/IconVerticalSolidList"/>
    <dgm:cxn modelId="{08116141-B741-4455-A695-F8C014DC6DBE}" type="presParOf" srcId="{DBA84086-ABF9-4CB8-A611-18EFA989438D}" destId="{43B481E0-C04D-43F3-B31B-4762A4D68DD3}" srcOrd="1" destOrd="0" presId="urn:microsoft.com/office/officeart/2018/2/layout/IconVerticalSolidList"/>
    <dgm:cxn modelId="{F715756A-13C8-42AE-937E-19FCEAB4BEB5}" type="presParOf" srcId="{DBA84086-ABF9-4CB8-A611-18EFA989438D}" destId="{B08843BE-29F8-49BD-B825-F5F35662654E}" srcOrd="2" destOrd="0" presId="urn:microsoft.com/office/officeart/2018/2/layout/IconVerticalSolidList"/>
    <dgm:cxn modelId="{55BF906A-B3A7-4210-83AD-165D2653EB7D}" type="presParOf" srcId="{DBA84086-ABF9-4CB8-A611-18EFA989438D}" destId="{49E1E7F2-0ED0-4CC7-AF98-542A24988DDA}" srcOrd="3" destOrd="0" presId="urn:microsoft.com/office/officeart/2018/2/layout/IconVerticalSolidList"/>
    <dgm:cxn modelId="{945A214C-A3AB-442B-BAC8-E8534F4B61CD}" type="presParOf" srcId="{FDB092B7-C54F-49B3-831E-DC6C9A73B653}" destId="{DC9F73C9-4700-482A-92F9-198A70A2EB32}" srcOrd="1" destOrd="0" presId="urn:microsoft.com/office/officeart/2018/2/layout/IconVerticalSolidList"/>
    <dgm:cxn modelId="{5AB6ECE9-45EE-4B9B-B999-54D56DD658E1}" type="presParOf" srcId="{FDB092B7-C54F-49B3-831E-DC6C9A73B653}" destId="{69B89283-AF2C-452E-BA4E-CC347FD0A64E}" srcOrd="2" destOrd="0" presId="urn:microsoft.com/office/officeart/2018/2/layout/IconVerticalSolidList"/>
    <dgm:cxn modelId="{DAD96E08-8B3F-4DCC-B450-0FD6F7436810}" type="presParOf" srcId="{69B89283-AF2C-452E-BA4E-CC347FD0A64E}" destId="{24275570-B3C2-434A-84A8-E630FD7D6267}" srcOrd="0" destOrd="0" presId="urn:microsoft.com/office/officeart/2018/2/layout/IconVerticalSolidList"/>
    <dgm:cxn modelId="{2EBA7B63-D5EB-4698-A837-74D0ABC53970}" type="presParOf" srcId="{69B89283-AF2C-452E-BA4E-CC347FD0A64E}" destId="{122F9D2D-E6EB-4A3E-97FB-E8B34CE955AF}" srcOrd="1" destOrd="0" presId="urn:microsoft.com/office/officeart/2018/2/layout/IconVerticalSolidList"/>
    <dgm:cxn modelId="{B520A35D-7AEC-401E-ABF1-1359F0C94C68}" type="presParOf" srcId="{69B89283-AF2C-452E-BA4E-CC347FD0A64E}" destId="{3D9E2527-6EF6-40B7-9641-B7EAB52512B1}" srcOrd="2" destOrd="0" presId="urn:microsoft.com/office/officeart/2018/2/layout/IconVerticalSolidList"/>
    <dgm:cxn modelId="{2309AB0C-C365-4D7D-9462-36EDC1885A7F}" type="presParOf" srcId="{69B89283-AF2C-452E-BA4E-CC347FD0A64E}" destId="{74FF3DAC-E768-4F01-B959-01FA12A9FE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750441-2AFC-4090-864F-A26C8268BDE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D2BC43E-462B-40F3-9303-9EBEE06E19B1}">
      <dgm:prSet/>
      <dgm:spPr/>
      <dgm:t>
        <a:bodyPr/>
        <a:lstStyle/>
        <a:p>
          <a:r>
            <a:rPr lang="en-GB"/>
            <a:t>By the end of this module, you will be able to:</a:t>
          </a:r>
          <a:endParaRPr lang="en-US"/>
        </a:p>
      </dgm:t>
    </dgm:pt>
    <dgm:pt modelId="{18FEB979-23D1-4A1B-A665-FE45C76A19A3}" type="parTrans" cxnId="{885DBA2A-D06E-45EA-A88C-D3C190C34F9B}">
      <dgm:prSet/>
      <dgm:spPr/>
      <dgm:t>
        <a:bodyPr/>
        <a:lstStyle/>
        <a:p>
          <a:endParaRPr lang="en-US"/>
        </a:p>
      </dgm:t>
    </dgm:pt>
    <dgm:pt modelId="{86062253-6F8F-4FDB-B153-36EBA562F7CF}" type="sibTrans" cxnId="{885DBA2A-D06E-45EA-A88C-D3C190C34F9B}">
      <dgm:prSet/>
      <dgm:spPr/>
      <dgm:t>
        <a:bodyPr/>
        <a:lstStyle/>
        <a:p>
          <a:endParaRPr lang="en-US"/>
        </a:p>
      </dgm:t>
    </dgm:pt>
    <dgm:pt modelId="{39540E2D-4627-439D-AECB-3DE06DF9EE56}">
      <dgm:prSet/>
      <dgm:spPr/>
      <dgm:t>
        <a:bodyPr/>
        <a:lstStyle/>
        <a:p>
          <a:r>
            <a:rPr lang="en-GB"/>
            <a:t>(1)   explain the professional framework and organisations that you will encounter in conveyancing and probate practice;</a:t>
          </a:r>
          <a:endParaRPr lang="en-US"/>
        </a:p>
      </dgm:t>
    </dgm:pt>
    <dgm:pt modelId="{F75F6B8D-53FA-4C97-A5ED-2E61C04280AC}" type="parTrans" cxnId="{128C7419-343D-48EA-888D-CAF5417BF7C7}">
      <dgm:prSet/>
      <dgm:spPr/>
      <dgm:t>
        <a:bodyPr/>
        <a:lstStyle/>
        <a:p>
          <a:endParaRPr lang="en-US"/>
        </a:p>
      </dgm:t>
    </dgm:pt>
    <dgm:pt modelId="{60D3AAC9-DEB6-4572-977C-DDE9E40A516B}" type="sibTrans" cxnId="{128C7419-343D-48EA-888D-CAF5417BF7C7}">
      <dgm:prSet/>
      <dgm:spPr/>
      <dgm:t>
        <a:bodyPr/>
        <a:lstStyle/>
        <a:p>
          <a:endParaRPr lang="en-US"/>
        </a:p>
      </dgm:t>
    </dgm:pt>
    <dgm:pt modelId="{35E5326C-C163-483B-BACB-96D1436502F3}">
      <dgm:prSet/>
      <dgm:spPr/>
      <dgm:t>
        <a:bodyPr/>
        <a:lstStyle/>
        <a:p>
          <a:r>
            <a:rPr lang="en-GB"/>
            <a:t>(2)   describe the underpinning law relevant to the transfer of title and the preparation of a will;</a:t>
          </a:r>
          <a:endParaRPr lang="en-US"/>
        </a:p>
      </dgm:t>
    </dgm:pt>
    <dgm:pt modelId="{FBEB9A3D-8A74-436A-A5D8-BA7D2CAB5CBA}" type="parTrans" cxnId="{1CCE75CF-ECD3-40A9-8918-FCFF5850A5F9}">
      <dgm:prSet/>
      <dgm:spPr/>
      <dgm:t>
        <a:bodyPr/>
        <a:lstStyle/>
        <a:p>
          <a:endParaRPr lang="en-US"/>
        </a:p>
      </dgm:t>
    </dgm:pt>
    <dgm:pt modelId="{C1C1B324-4576-401A-BC51-4F9C9E280A5F}" type="sibTrans" cxnId="{1CCE75CF-ECD3-40A9-8918-FCFF5850A5F9}">
      <dgm:prSet/>
      <dgm:spPr/>
      <dgm:t>
        <a:bodyPr/>
        <a:lstStyle/>
        <a:p>
          <a:endParaRPr lang="en-US"/>
        </a:p>
      </dgm:t>
    </dgm:pt>
    <dgm:pt modelId="{407097BD-4844-43D7-9EF7-073610D12C8F}">
      <dgm:prSet/>
      <dgm:spPr/>
      <dgm:t>
        <a:bodyPr/>
        <a:lstStyle/>
        <a:p>
          <a:r>
            <a:rPr lang="en-GB"/>
            <a:t>(3)   identify the key risks encountered in a conveyancing transaction including conduct issues, money laundering and post-completion deadlines;</a:t>
          </a:r>
          <a:endParaRPr lang="en-US"/>
        </a:p>
      </dgm:t>
    </dgm:pt>
    <dgm:pt modelId="{20E27DB8-5A02-43DF-9609-9495AD6E902A}" type="parTrans" cxnId="{3200416A-4BBE-44E0-AFD7-89C588751310}">
      <dgm:prSet/>
      <dgm:spPr/>
      <dgm:t>
        <a:bodyPr/>
        <a:lstStyle/>
        <a:p>
          <a:endParaRPr lang="en-US"/>
        </a:p>
      </dgm:t>
    </dgm:pt>
    <dgm:pt modelId="{7BBEA52A-E726-4F5E-B56C-94A5CF5AA34B}" type="sibTrans" cxnId="{3200416A-4BBE-44E0-AFD7-89C588751310}">
      <dgm:prSet/>
      <dgm:spPr/>
      <dgm:t>
        <a:bodyPr/>
        <a:lstStyle/>
        <a:p>
          <a:endParaRPr lang="en-US"/>
        </a:p>
      </dgm:t>
    </dgm:pt>
    <dgm:pt modelId="{66AACF7D-1F9F-422A-9CF1-A5E155A89A92}">
      <dgm:prSet/>
      <dgm:spPr/>
      <dgm:t>
        <a:bodyPr/>
        <a:lstStyle/>
        <a:p>
          <a:r>
            <a:rPr lang="en-GB"/>
            <a:t>(4)   identify the procedures required to apply for a grant of probate and to carry out a residential freehold conveyancing sale and purchase with a registered title from taking instructions to registration of a buyer’s title following completion; and</a:t>
          </a:r>
          <a:endParaRPr lang="en-US"/>
        </a:p>
      </dgm:t>
    </dgm:pt>
    <dgm:pt modelId="{C5DCE4EA-A569-465B-A212-75B3F6C36942}" type="parTrans" cxnId="{DEDACE21-A8A8-4162-A56F-74734ED5C6CE}">
      <dgm:prSet/>
      <dgm:spPr/>
      <dgm:t>
        <a:bodyPr/>
        <a:lstStyle/>
        <a:p>
          <a:endParaRPr lang="en-US"/>
        </a:p>
      </dgm:t>
    </dgm:pt>
    <dgm:pt modelId="{73522F73-E43C-4276-95BF-33B0078575AD}" type="sibTrans" cxnId="{DEDACE21-A8A8-4162-A56F-74734ED5C6CE}">
      <dgm:prSet/>
      <dgm:spPr/>
      <dgm:t>
        <a:bodyPr/>
        <a:lstStyle/>
        <a:p>
          <a:endParaRPr lang="en-US"/>
        </a:p>
      </dgm:t>
    </dgm:pt>
    <dgm:pt modelId="{F2FA3E3B-5418-4A8C-89ED-2D01EB2BF1A8}">
      <dgm:prSet/>
      <dgm:spPr/>
      <dgm:t>
        <a:bodyPr/>
        <a:lstStyle/>
        <a:p>
          <a:r>
            <a:rPr lang="en-GB"/>
            <a:t>(5)   know how to draft a contract and a transfer (TR1) and advise a client on appropriate procedures and next steps in a straightforward conveyancing transaction.</a:t>
          </a:r>
          <a:endParaRPr lang="en-US"/>
        </a:p>
      </dgm:t>
    </dgm:pt>
    <dgm:pt modelId="{8C82F0F4-6210-415D-9F77-84C02705D6D0}" type="parTrans" cxnId="{26EB5249-F61B-4ACE-8625-BA824A1693DA}">
      <dgm:prSet/>
      <dgm:spPr/>
      <dgm:t>
        <a:bodyPr/>
        <a:lstStyle/>
        <a:p>
          <a:endParaRPr lang="en-US"/>
        </a:p>
      </dgm:t>
    </dgm:pt>
    <dgm:pt modelId="{7FAB11F8-0FF0-490C-A3D3-4309F45D9874}" type="sibTrans" cxnId="{26EB5249-F61B-4ACE-8625-BA824A1693DA}">
      <dgm:prSet/>
      <dgm:spPr/>
      <dgm:t>
        <a:bodyPr/>
        <a:lstStyle/>
        <a:p>
          <a:endParaRPr lang="en-US"/>
        </a:p>
      </dgm:t>
    </dgm:pt>
    <dgm:pt modelId="{EDE70438-3B9F-44C0-8F58-DDFAAD0C08CD}" type="pres">
      <dgm:prSet presAssocID="{90750441-2AFC-4090-864F-A26C8268BDE3}" presName="linear" presStyleCnt="0">
        <dgm:presLayoutVars>
          <dgm:animLvl val="lvl"/>
          <dgm:resizeHandles val="exact"/>
        </dgm:presLayoutVars>
      </dgm:prSet>
      <dgm:spPr/>
    </dgm:pt>
    <dgm:pt modelId="{03DB27C5-8B28-4DB5-865A-781A65EBEFDE}" type="pres">
      <dgm:prSet presAssocID="{FD2BC43E-462B-40F3-9303-9EBEE06E19B1}" presName="parentText" presStyleLbl="node1" presStyleIdx="0" presStyleCnt="6">
        <dgm:presLayoutVars>
          <dgm:chMax val="0"/>
          <dgm:bulletEnabled val="1"/>
        </dgm:presLayoutVars>
      </dgm:prSet>
      <dgm:spPr/>
    </dgm:pt>
    <dgm:pt modelId="{EC9C3D2D-96A1-41D9-88C5-08FCA043623A}" type="pres">
      <dgm:prSet presAssocID="{86062253-6F8F-4FDB-B153-36EBA562F7CF}" presName="spacer" presStyleCnt="0"/>
      <dgm:spPr/>
    </dgm:pt>
    <dgm:pt modelId="{5D9D2975-FD53-49A4-8887-1C1D1F2B0020}" type="pres">
      <dgm:prSet presAssocID="{39540E2D-4627-439D-AECB-3DE06DF9EE56}" presName="parentText" presStyleLbl="node1" presStyleIdx="1" presStyleCnt="6">
        <dgm:presLayoutVars>
          <dgm:chMax val="0"/>
          <dgm:bulletEnabled val="1"/>
        </dgm:presLayoutVars>
      </dgm:prSet>
      <dgm:spPr/>
    </dgm:pt>
    <dgm:pt modelId="{325945A5-0EBC-4CC9-A71E-552FAC57E951}" type="pres">
      <dgm:prSet presAssocID="{60D3AAC9-DEB6-4572-977C-DDE9E40A516B}" presName="spacer" presStyleCnt="0"/>
      <dgm:spPr/>
    </dgm:pt>
    <dgm:pt modelId="{54959CBA-FEC1-4F7A-91CE-79B7031E794E}" type="pres">
      <dgm:prSet presAssocID="{35E5326C-C163-483B-BACB-96D1436502F3}" presName="parentText" presStyleLbl="node1" presStyleIdx="2" presStyleCnt="6">
        <dgm:presLayoutVars>
          <dgm:chMax val="0"/>
          <dgm:bulletEnabled val="1"/>
        </dgm:presLayoutVars>
      </dgm:prSet>
      <dgm:spPr/>
    </dgm:pt>
    <dgm:pt modelId="{2BA768F6-47F0-4D3E-83EA-B0278320CF12}" type="pres">
      <dgm:prSet presAssocID="{C1C1B324-4576-401A-BC51-4F9C9E280A5F}" presName="spacer" presStyleCnt="0"/>
      <dgm:spPr/>
    </dgm:pt>
    <dgm:pt modelId="{8677F2C9-888E-42BC-A7B9-C5335CBFCEF4}" type="pres">
      <dgm:prSet presAssocID="{407097BD-4844-43D7-9EF7-073610D12C8F}" presName="parentText" presStyleLbl="node1" presStyleIdx="3" presStyleCnt="6">
        <dgm:presLayoutVars>
          <dgm:chMax val="0"/>
          <dgm:bulletEnabled val="1"/>
        </dgm:presLayoutVars>
      </dgm:prSet>
      <dgm:spPr/>
    </dgm:pt>
    <dgm:pt modelId="{9AA748D4-C400-4B04-A86A-BC099418BEAD}" type="pres">
      <dgm:prSet presAssocID="{7BBEA52A-E726-4F5E-B56C-94A5CF5AA34B}" presName="spacer" presStyleCnt="0"/>
      <dgm:spPr/>
    </dgm:pt>
    <dgm:pt modelId="{7C608721-60AE-4B8A-A80A-6B60707F6117}" type="pres">
      <dgm:prSet presAssocID="{66AACF7D-1F9F-422A-9CF1-A5E155A89A92}" presName="parentText" presStyleLbl="node1" presStyleIdx="4" presStyleCnt="6">
        <dgm:presLayoutVars>
          <dgm:chMax val="0"/>
          <dgm:bulletEnabled val="1"/>
        </dgm:presLayoutVars>
      </dgm:prSet>
      <dgm:spPr/>
    </dgm:pt>
    <dgm:pt modelId="{93D3683C-9940-4DE5-B88E-7AB4670579C3}" type="pres">
      <dgm:prSet presAssocID="{73522F73-E43C-4276-95BF-33B0078575AD}" presName="spacer" presStyleCnt="0"/>
      <dgm:spPr/>
    </dgm:pt>
    <dgm:pt modelId="{60023C3A-E2B3-47EA-B9E0-7A380B287968}" type="pres">
      <dgm:prSet presAssocID="{F2FA3E3B-5418-4A8C-89ED-2D01EB2BF1A8}" presName="parentText" presStyleLbl="node1" presStyleIdx="5" presStyleCnt="6">
        <dgm:presLayoutVars>
          <dgm:chMax val="0"/>
          <dgm:bulletEnabled val="1"/>
        </dgm:presLayoutVars>
      </dgm:prSet>
      <dgm:spPr/>
    </dgm:pt>
  </dgm:ptLst>
  <dgm:cxnLst>
    <dgm:cxn modelId="{128C7419-343D-48EA-888D-CAF5417BF7C7}" srcId="{90750441-2AFC-4090-864F-A26C8268BDE3}" destId="{39540E2D-4627-439D-AECB-3DE06DF9EE56}" srcOrd="1" destOrd="0" parTransId="{F75F6B8D-53FA-4C97-A5ED-2E61C04280AC}" sibTransId="{60D3AAC9-DEB6-4572-977C-DDE9E40A516B}"/>
    <dgm:cxn modelId="{DEDACE21-A8A8-4162-A56F-74734ED5C6CE}" srcId="{90750441-2AFC-4090-864F-A26C8268BDE3}" destId="{66AACF7D-1F9F-422A-9CF1-A5E155A89A92}" srcOrd="4" destOrd="0" parTransId="{C5DCE4EA-A569-465B-A212-75B3F6C36942}" sibTransId="{73522F73-E43C-4276-95BF-33B0078575AD}"/>
    <dgm:cxn modelId="{C182E027-7538-40E7-9BE6-4E6621E63C67}" type="presOf" srcId="{35E5326C-C163-483B-BACB-96D1436502F3}" destId="{54959CBA-FEC1-4F7A-91CE-79B7031E794E}" srcOrd="0" destOrd="0" presId="urn:microsoft.com/office/officeart/2005/8/layout/vList2"/>
    <dgm:cxn modelId="{885DBA2A-D06E-45EA-A88C-D3C190C34F9B}" srcId="{90750441-2AFC-4090-864F-A26C8268BDE3}" destId="{FD2BC43E-462B-40F3-9303-9EBEE06E19B1}" srcOrd="0" destOrd="0" parTransId="{18FEB979-23D1-4A1B-A665-FE45C76A19A3}" sibTransId="{86062253-6F8F-4FDB-B153-36EBA562F7CF}"/>
    <dgm:cxn modelId="{CECC815B-D370-4240-9083-A6E5B2E17EDB}" type="presOf" srcId="{407097BD-4844-43D7-9EF7-073610D12C8F}" destId="{8677F2C9-888E-42BC-A7B9-C5335CBFCEF4}" srcOrd="0" destOrd="0" presId="urn:microsoft.com/office/officeart/2005/8/layout/vList2"/>
    <dgm:cxn modelId="{26EB5249-F61B-4ACE-8625-BA824A1693DA}" srcId="{90750441-2AFC-4090-864F-A26C8268BDE3}" destId="{F2FA3E3B-5418-4A8C-89ED-2D01EB2BF1A8}" srcOrd="5" destOrd="0" parTransId="{8C82F0F4-6210-415D-9F77-84C02705D6D0}" sibTransId="{7FAB11F8-0FF0-490C-A3D3-4309F45D9874}"/>
    <dgm:cxn modelId="{3200416A-4BBE-44E0-AFD7-89C588751310}" srcId="{90750441-2AFC-4090-864F-A26C8268BDE3}" destId="{407097BD-4844-43D7-9EF7-073610D12C8F}" srcOrd="3" destOrd="0" parTransId="{20E27DB8-5A02-43DF-9609-9495AD6E902A}" sibTransId="{7BBEA52A-E726-4F5E-B56C-94A5CF5AA34B}"/>
    <dgm:cxn modelId="{90695B6F-6E98-47F0-8993-EA5DBE3DDA68}" type="presOf" srcId="{FD2BC43E-462B-40F3-9303-9EBEE06E19B1}" destId="{03DB27C5-8B28-4DB5-865A-781A65EBEFDE}" srcOrd="0" destOrd="0" presId="urn:microsoft.com/office/officeart/2005/8/layout/vList2"/>
    <dgm:cxn modelId="{3F742D7B-7E7B-462F-8E5B-8431950A3D8F}" type="presOf" srcId="{39540E2D-4627-439D-AECB-3DE06DF9EE56}" destId="{5D9D2975-FD53-49A4-8887-1C1D1F2B0020}" srcOrd="0" destOrd="0" presId="urn:microsoft.com/office/officeart/2005/8/layout/vList2"/>
    <dgm:cxn modelId="{A6A7CDA3-D197-4D46-9F7D-D075E16C7C62}" type="presOf" srcId="{66AACF7D-1F9F-422A-9CF1-A5E155A89A92}" destId="{7C608721-60AE-4B8A-A80A-6B60707F6117}" srcOrd="0" destOrd="0" presId="urn:microsoft.com/office/officeart/2005/8/layout/vList2"/>
    <dgm:cxn modelId="{AEE2D5A9-BD63-4580-A1F1-4CCB67AF8886}" type="presOf" srcId="{90750441-2AFC-4090-864F-A26C8268BDE3}" destId="{EDE70438-3B9F-44C0-8F58-DDFAAD0C08CD}" srcOrd="0" destOrd="0" presId="urn:microsoft.com/office/officeart/2005/8/layout/vList2"/>
    <dgm:cxn modelId="{1CCE75CF-ECD3-40A9-8918-FCFF5850A5F9}" srcId="{90750441-2AFC-4090-864F-A26C8268BDE3}" destId="{35E5326C-C163-483B-BACB-96D1436502F3}" srcOrd="2" destOrd="0" parTransId="{FBEB9A3D-8A74-436A-A5D8-BA7D2CAB5CBA}" sibTransId="{C1C1B324-4576-401A-BC51-4F9C9E280A5F}"/>
    <dgm:cxn modelId="{3C8DA0E1-CE3D-417C-AC0B-F259E67472F9}" type="presOf" srcId="{F2FA3E3B-5418-4A8C-89ED-2D01EB2BF1A8}" destId="{60023C3A-E2B3-47EA-B9E0-7A380B287968}" srcOrd="0" destOrd="0" presId="urn:microsoft.com/office/officeart/2005/8/layout/vList2"/>
    <dgm:cxn modelId="{948BB795-2D7F-471D-BF7C-06587043E823}" type="presParOf" srcId="{EDE70438-3B9F-44C0-8F58-DDFAAD0C08CD}" destId="{03DB27C5-8B28-4DB5-865A-781A65EBEFDE}" srcOrd="0" destOrd="0" presId="urn:microsoft.com/office/officeart/2005/8/layout/vList2"/>
    <dgm:cxn modelId="{E1F58A11-8E37-48FA-855C-374B54DF4F4D}" type="presParOf" srcId="{EDE70438-3B9F-44C0-8F58-DDFAAD0C08CD}" destId="{EC9C3D2D-96A1-41D9-88C5-08FCA043623A}" srcOrd="1" destOrd="0" presId="urn:microsoft.com/office/officeart/2005/8/layout/vList2"/>
    <dgm:cxn modelId="{8CDA4C04-C714-41BD-9AF7-9B5C7568CA0F}" type="presParOf" srcId="{EDE70438-3B9F-44C0-8F58-DDFAAD0C08CD}" destId="{5D9D2975-FD53-49A4-8887-1C1D1F2B0020}" srcOrd="2" destOrd="0" presId="urn:microsoft.com/office/officeart/2005/8/layout/vList2"/>
    <dgm:cxn modelId="{06F7EB70-EE6C-4801-8EA1-CE844C318BAF}" type="presParOf" srcId="{EDE70438-3B9F-44C0-8F58-DDFAAD0C08CD}" destId="{325945A5-0EBC-4CC9-A71E-552FAC57E951}" srcOrd="3" destOrd="0" presId="urn:microsoft.com/office/officeart/2005/8/layout/vList2"/>
    <dgm:cxn modelId="{464D75CA-7085-4092-B8A2-928057C438A7}" type="presParOf" srcId="{EDE70438-3B9F-44C0-8F58-DDFAAD0C08CD}" destId="{54959CBA-FEC1-4F7A-91CE-79B7031E794E}" srcOrd="4" destOrd="0" presId="urn:microsoft.com/office/officeart/2005/8/layout/vList2"/>
    <dgm:cxn modelId="{72B9B4A4-149B-456A-8EFD-5510D815354B}" type="presParOf" srcId="{EDE70438-3B9F-44C0-8F58-DDFAAD0C08CD}" destId="{2BA768F6-47F0-4D3E-83EA-B0278320CF12}" srcOrd="5" destOrd="0" presId="urn:microsoft.com/office/officeart/2005/8/layout/vList2"/>
    <dgm:cxn modelId="{B8BDDFD0-AFA2-40D0-B3B5-EF379AC4A589}" type="presParOf" srcId="{EDE70438-3B9F-44C0-8F58-DDFAAD0C08CD}" destId="{8677F2C9-888E-42BC-A7B9-C5335CBFCEF4}" srcOrd="6" destOrd="0" presId="urn:microsoft.com/office/officeart/2005/8/layout/vList2"/>
    <dgm:cxn modelId="{5E2CAC0F-1F56-4272-A53C-1E8359A0EC55}" type="presParOf" srcId="{EDE70438-3B9F-44C0-8F58-DDFAAD0C08CD}" destId="{9AA748D4-C400-4B04-A86A-BC099418BEAD}" srcOrd="7" destOrd="0" presId="urn:microsoft.com/office/officeart/2005/8/layout/vList2"/>
    <dgm:cxn modelId="{B941D8E4-CE6C-43A0-B60D-DC97FD2E6782}" type="presParOf" srcId="{EDE70438-3B9F-44C0-8F58-DDFAAD0C08CD}" destId="{7C608721-60AE-4B8A-A80A-6B60707F6117}" srcOrd="8" destOrd="0" presId="urn:microsoft.com/office/officeart/2005/8/layout/vList2"/>
    <dgm:cxn modelId="{8D8F54E4-4BB4-4243-89E5-9329AB08AA2D}" type="presParOf" srcId="{EDE70438-3B9F-44C0-8F58-DDFAAD0C08CD}" destId="{93D3683C-9940-4DE5-B88E-7AB4670579C3}" srcOrd="9" destOrd="0" presId="urn:microsoft.com/office/officeart/2005/8/layout/vList2"/>
    <dgm:cxn modelId="{D2A6DC97-43E3-433C-9EF6-A4F808616DAB}" type="presParOf" srcId="{EDE70438-3B9F-44C0-8F58-DDFAAD0C08CD}" destId="{60023C3A-E2B3-47EA-B9E0-7A380B28796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B779B-AF59-46D0-B276-177A78A53283}">
      <dsp:nvSpPr>
        <dsp:cNvPr id="0" name=""/>
        <dsp:cNvSpPr/>
      </dsp:nvSpPr>
      <dsp:spPr>
        <a:xfrm>
          <a:off x="0" y="3198"/>
          <a:ext cx="9618133" cy="6811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D79B3-9C25-496A-ABAB-DFBF5DC5722F}">
      <dsp:nvSpPr>
        <dsp:cNvPr id="0" name=""/>
        <dsp:cNvSpPr/>
      </dsp:nvSpPr>
      <dsp:spPr>
        <a:xfrm>
          <a:off x="206057" y="156463"/>
          <a:ext cx="374649" cy="374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8AED85-363D-4016-BED8-89FFD5CE9712}">
      <dsp:nvSpPr>
        <dsp:cNvPr id="0" name=""/>
        <dsp:cNvSpPr/>
      </dsp:nvSpPr>
      <dsp:spPr>
        <a:xfrm>
          <a:off x="786764" y="3198"/>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PowerPoint slides</a:t>
          </a:r>
          <a:endParaRPr lang="en-US" sz="1800" kern="1200"/>
        </a:p>
      </dsp:txBody>
      <dsp:txXfrm>
        <a:off x="786764" y="3198"/>
        <a:ext cx="8831368" cy="681180"/>
      </dsp:txXfrm>
    </dsp:sp>
    <dsp:sp modelId="{9F7C5E62-EF0D-422D-A797-3ED4ACEB4E48}">
      <dsp:nvSpPr>
        <dsp:cNvPr id="0" name=""/>
        <dsp:cNvSpPr/>
      </dsp:nvSpPr>
      <dsp:spPr>
        <a:xfrm>
          <a:off x="0" y="854674"/>
          <a:ext cx="9618133" cy="6811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A36705-7569-4551-A4D9-1D92C2547506}">
      <dsp:nvSpPr>
        <dsp:cNvPr id="0" name=""/>
        <dsp:cNvSpPr/>
      </dsp:nvSpPr>
      <dsp:spPr>
        <a:xfrm>
          <a:off x="206057" y="1007939"/>
          <a:ext cx="374649" cy="374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659EA4-E95E-4B9B-9558-161AE4778F83}">
      <dsp:nvSpPr>
        <dsp:cNvPr id="0" name=""/>
        <dsp:cNvSpPr/>
      </dsp:nvSpPr>
      <dsp:spPr>
        <a:xfrm>
          <a:off x="786764" y="854674"/>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CILEX ‘story boards’</a:t>
          </a:r>
          <a:endParaRPr lang="en-US" sz="1800" kern="1200"/>
        </a:p>
      </dsp:txBody>
      <dsp:txXfrm>
        <a:off x="786764" y="854674"/>
        <a:ext cx="8831368" cy="681180"/>
      </dsp:txXfrm>
    </dsp:sp>
    <dsp:sp modelId="{7CC8577F-7F65-44DF-9E67-C1105E7F800C}">
      <dsp:nvSpPr>
        <dsp:cNvPr id="0" name=""/>
        <dsp:cNvSpPr/>
      </dsp:nvSpPr>
      <dsp:spPr>
        <a:xfrm>
          <a:off x="0" y="1706150"/>
          <a:ext cx="9618133" cy="6811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DE8ED-654A-4607-B7FA-D8FBA5E057AF}">
      <dsp:nvSpPr>
        <dsp:cNvPr id="0" name=""/>
        <dsp:cNvSpPr/>
      </dsp:nvSpPr>
      <dsp:spPr>
        <a:xfrm>
          <a:off x="206057" y="1859416"/>
          <a:ext cx="374649" cy="3746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B06FE1-9001-41D8-8733-166EB18226C4}">
      <dsp:nvSpPr>
        <dsp:cNvPr id="0" name=""/>
        <dsp:cNvSpPr/>
      </dsp:nvSpPr>
      <dsp:spPr>
        <a:xfrm>
          <a:off x="786764" y="1706150"/>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Vital Source for reading material, links to practice examples and activities</a:t>
          </a:r>
          <a:endParaRPr lang="en-US" sz="1800" kern="1200"/>
        </a:p>
      </dsp:txBody>
      <dsp:txXfrm>
        <a:off x="786764" y="1706150"/>
        <a:ext cx="8831368" cy="681180"/>
      </dsp:txXfrm>
    </dsp:sp>
    <dsp:sp modelId="{8A31F6DD-CD84-4AD8-9092-03C2A2D4773F}">
      <dsp:nvSpPr>
        <dsp:cNvPr id="0" name=""/>
        <dsp:cNvSpPr/>
      </dsp:nvSpPr>
      <dsp:spPr>
        <a:xfrm>
          <a:off x="0" y="2557626"/>
          <a:ext cx="9618133" cy="6811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99B462-3A2C-4E07-8246-CB6083D7DE7C}">
      <dsp:nvSpPr>
        <dsp:cNvPr id="0" name=""/>
        <dsp:cNvSpPr/>
      </dsp:nvSpPr>
      <dsp:spPr>
        <a:xfrm>
          <a:off x="206057" y="2710892"/>
          <a:ext cx="374649" cy="3746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2120E1-EDF8-4593-871D-E3D4C03EE023}">
      <dsp:nvSpPr>
        <dsp:cNvPr id="0" name=""/>
        <dsp:cNvSpPr/>
      </dsp:nvSpPr>
      <dsp:spPr>
        <a:xfrm>
          <a:off x="786764" y="2557626"/>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Throughout the lectures it will be a mixture of the above with activities and tasks for you to participate in.</a:t>
          </a:r>
          <a:endParaRPr lang="en-US" sz="1800" kern="1200"/>
        </a:p>
      </dsp:txBody>
      <dsp:txXfrm>
        <a:off x="786764" y="2557626"/>
        <a:ext cx="8831368" cy="681180"/>
      </dsp:txXfrm>
    </dsp:sp>
    <dsp:sp modelId="{F1BB15F7-B231-44E8-ABD1-61C71A31D0BD}">
      <dsp:nvSpPr>
        <dsp:cNvPr id="0" name=""/>
        <dsp:cNvSpPr/>
      </dsp:nvSpPr>
      <dsp:spPr>
        <a:xfrm>
          <a:off x="0" y="3409102"/>
          <a:ext cx="9618133" cy="6811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81F4B2-C82A-42ED-B20C-0BD499A59FBE}">
      <dsp:nvSpPr>
        <dsp:cNvPr id="0" name=""/>
        <dsp:cNvSpPr/>
      </dsp:nvSpPr>
      <dsp:spPr>
        <a:xfrm>
          <a:off x="206057" y="3562368"/>
          <a:ext cx="374649" cy="3746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D31C7D-FBA0-4C83-B44B-3D96DB0A86FF}">
      <dsp:nvSpPr>
        <dsp:cNvPr id="0" name=""/>
        <dsp:cNvSpPr/>
      </dsp:nvSpPr>
      <dsp:spPr>
        <a:xfrm>
          <a:off x="786764" y="3409102"/>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b="1" kern="1200"/>
            <a:t>It is your responsibility to pre-read the chapters in advance of the lesson and to ensure that if you are absent from a lesson, you catch up on work missed.</a:t>
          </a:r>
          <a:endParaRPr lang="en-US" sz="1800" kern="1200"/>
        </a:p>
      </dsp:txBody>
      <dsp:txXfrm>
        <a:off x="786764" y="3409102"/>
        <a:ext cx="8831368" cy="681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4E81C-3EA5-4149-92B8-2C03452BBDFB}">
      <dsp:nvSpPr>
        <dsp:cNvPr id="0" name=""/>
        <dsp:cNvSpPr/>
      </dsp:nvSpPr>
      <dsp:spPr>
        <a:xfrm>
          <a:off x="0" y="2497"/>
          <a:ext cx="9618133" cy="11327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4D8B3-5184-4D3A-9748-E93B95C19395}">
      <dsp:nvSpPr>
        <dsp:cNvPr id="0" name=""/>
        <dsp:cNvSpPr/>
      </dsp:nvSpPr>
      <dsp:spPr>
        <a:xfrm>
          <a:off x="342654" y="257364"/>
          <a:ext cx="623616" cy="6230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D791ED-9C50-4F2C-95C9-71BD482C3542}">
      <dsp:nvSpPr>
        <dsp:cNvPr id="0" name=""/>
        <dsp:cNvSpPr/>
      </dsp:nvSpPr>
      <dsp:spPr>
        <a:xfrm>
          <a:off x="1308924" y="2497"/>
          <a:ext cx="8289050" cy="116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28" tIns="123628" rIns="123628" bIns="123628" numCol="1" spcCol="1270" anchor="ctr" anchorCtr="0">
          <a:noAutofit/>
        </a:bodyPr>
        <a:lstStyle/>
        <a:p>
          <a:pPr marL="0" lvl="0" indent="0" algn="l" defTabSz="622300">
            <a:lnSpc>
              <a:spcPct val="90000"/>
            </a:lnSpc>
            <a:spcBef>
              <a:spcPct val="0"/>
            </a:spcBef>
            <a:spcAft>
              <a:spcPct val="35000"/>
            </a:spcAft>
            <a:buNone/>
          </a:pPr>
          <a:r>
            <a:rPr lang="en-GB" sz="1400" kern="1200"/>
            <a:t>Core principles of property and private client work, focusing on </a:t>
          </a:r>
          <a:r>
            <a:rPr lang="en-GB" sz="1400" b="1" kern="1200"/>
            <a:t>conveyancing and probate</a:t>
          </a:r>
          <a:r>
            <a:rPr lang="en-GB" sz="1400" kern="1200"/>
            <a:t>. Moving house is a practical process, but conveyancers ensure it happens within the correct legal framework. Similarly, when someone dies, families must deal with the deceased’s estate, which can be complex and often requires legal support, especially where wills, inheritance rules, and tax obligations are involved.</a:t>
          </a:r>
          <a:endParaRPr lang="en-US" sz="1400" kern="1200"/>
        </a:p>
      </dsp:txBody>
      <dsp:txXfrm>
        <a:off x="1308924" y="2497"/>
        <a:ext cx="8289050" cy="1168138"/>
      </dsp:txXfrm>
    </dsp:sp>
    <dsp:sp modelId="{A0CC69D6-92A8-4E9E-AE76-AC2C644AB88C}">
      <dsp:nvSpPr>
        <dsp:cNvPr id="0" name=""/>
        <dsp:cNvSpPr/>
      </dsp:nvSpPr>
      <dsp:spPr>
        <a:xfrm>
          <a:off x="0" y="1462671"/>
          <a:ext cx="9618133" cy="11327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0456B3-16C2-42F6-A569-D0E11106A7C1}">
      <dsp:nvSpPr>
        <dsp:cNvPr id="0" name=""/>
        <dsp:cNvSpPr/>
      </dsp:nvSpPr>
      <dsp:spPr>
        <a:xfrm>
          <a:off x="342654" y="1717538"/>
          <a:ext cx="623616" cy="6230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F3651F-1B56-440D-A9CE-BC2931E453EF}">
      <dsp:nvSpPr>
        <dsp:cNvPr id="0" name=""/>
        <dsp:cNvSpPr/>
      </dsp:nvSpPr>
      <dsp:spPr>
        <a:xfrm>
          <a:off x="1308924" y="1462671"/>
          <a:ext cx="8289050" cy="116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28" tIns="123628" rIns="123628" bIns="123628" numCol="1" spcCol="1270" anchor="ctr" anchorCtr="0">
          <a:noAutofit/>
        </a:bodyPr>
        <a:lstStyle/>
        <a:p>
          <a:pPr marL="0" lvl="0" indent="0" algn="l" defTabSz="622300">
            <a:lnSpc>
              <a:spcPct val="90000"/>
            </a:lnSpc>
            <a:spcBef>
              <a:spcPct val="0"/>
            </a:spcBef>
            <a:spcAft>
              <a:spcPct val="35000"/>
            </a:spcAft>
            <a:buNone/>
          </a:pPr>
          <a:r>
            <a:rPr lang="en-GB" sz="1400" kern="1200"/>
            <a:t>We will look at key organisations, land law concepts and common documents used in both areas. The book covers how to apply for a grant of probate, guides you through stages of a typical freehold conveyancing transaction including main parties involved and documents each step. Firms may vary in procedures, but milestones remain consistent.</a:t>
          </a:r>
          <a:endParaRPr lang="en-US" sz="1400" kern="1200"/>
        </a:p>
      </dsp:txBody>
      <dsp:txXfrm>
        <a:off x="1308924" y="1462671"/>
        <a:ext cx="8289050" cy="1168138"/>
      </dsp:txXfrm>
    </dsp:sp>
    <dsp:sp modelId="{6837AE48-C634-47EF-A7A8-2540D4FC08E1}">
      <dsp:nvSpPr>
        <dsp:cNvPr id="0" name=""/>
        <dsp:cNvSpPr/>
      </dsp:nvSpPr>
      <dsp:spPr>
        <a:xfrm>
          <a:off x="0" y="2922845"/>
          <a:ext cx="9618133" cy="11327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4BD30-5AB1-4DA2-83A2-75C8A78D3AEE}">
      <dsp:nvSpPr>
        <dsp:cNvPr id="0" name=""/>
        <dsp:cNvSpPr/>
      </dsp:nvSpPr>
      <dsp:spPr>
        <a:xfrm>
          <a:off x="342654" y="3177711"/>
          <a:ext cx="623616" cy="6230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856383-2130-4E0C-B1F8-5CA05826EA73}">
      <dsp:nvSpPr>
        <dsp:cNvPr id="0" name=""/>
        <dsp:cNvSpPr/>
      </dsp:nvSpPr>
      <dsp:spPr>
        <a:xfrm>
          <a:off x="1308924" y="2922845"/>
          <a:ext cx="8289050" cy="1168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28" tIns="123628" rIns="123628" bIns="123628" numCol="1" spcCol="1270" anchor="ctr" anchorCtr="0">
          <a:noAutofit/>
        </a:bodyPr>
        <a:lstStyle/>
        <a:p>
          <a:pPr marL="0" lvl="0" indent="0" algn="l" defTabSz="622300">
            <a:lnSpc>
              <a:spcPct val="90000"/>
            </a:lnSpc>
            <a:spcBef>
              <a:spcPct val="0"/>
            </a:spcBef>
            <a:spcAft>
              <a:spcPct val="35000"/>
            </a:spcAft>
            <a:buNone/>
          </a:pPr>
          <a:r>
            <a:rPr lang="en-GB" sz="1400" kern="1200"/>
            <a:t>You will also learn about regulatory bodies, different lawyer qualifications, and the professional standards required of firms offering legal services. Throughout, the term “conveyancer” is used broadly to include all lawyers who undertake conveyancing work.</a:t>
          </a:r>
          <a:endParaRPr lang="en-US" sz="1400" kern="1200"/>
        </a:p>
      </dsp:txBody>
      <dsp:txXfrm>
        <a:off x="1308924" y="2922845"/>
        <a:ext cx="8289050" cy="1168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2BD78-E5BD-470B-BDDA-58A22CF97AB5}">
      <dsp:nvSpPr>
        <dsp:cNvPr id="0" name=""/>
        <dsp:cNvSpPr/>
      </dsp:nvSpPr>
      <dsp:spPr>
        <a:xfrm>
          <a:off x="0" y="292254"/>
          <a:ext cx="8907201" cy="16738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B481E0-C04D-43F3-B31B-4762A4D68DD3}">
      <dsp:nvSpPr>
        <dsp:cNvPr id="0" name=""/>
        <dsp:cNvSpPr/>
      </dsp:nvSpPr>
      <dsp:spPr>
        <a:xfrm>
          <a:off x="506330" y="668863"/>
          <a:ext cx="920600" cy="9206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E1E7F2-0ED0-4CC7-AF98-542A24988DDA}">
      <dsp:nvSpPr>
        <dsp:cNvPr id="0" name=""/>
        <dsp:cNvSpPr/>
      </dsp:nvSpPr>
      <dsp:spPr>
        <a:xfrm>
          <a:off x="1933261" y="292254"/>
          <a:ext cx="6973939" cy="1673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146" tIns="177146" rIns="177146" bIns="177146" numCol="1" spcCol="1270" anchor="ctr" anchorCtr="0">
          <a:noAutofit/>
        </a:bodyPr>
        <a:lstStyle/>
        <a:p>
          <a:pPr marL="0" lvl="0" indent="0" algn="l" defTabSz="622300">
            <a:lnSpc>
              <a:spcPct val="90000"/>
            </a:lnSpc>
            <a:spcBef>
              <a:spcPct val="0"/>
            </a:spcBef>
            <a:spcAft>
              <a:spcPct val="35000"/>
            </a:spcAft>
            <a:buNone/>
          </a:pPr>
          <a:r>
            <a:rPr lang="en-GB" sz="1400" kern="1200" dirty="0"/>
            <a:t>Your course book will contain activities to enhance your learning. There will be activities set on the vital source / course book and may ask you to go to a website or read a document. They do not form part of your assessment – they are just for your own reference and to help you locate more information about the points discussed.</a:t>
          </a:r>
          <a:endParaRPr lang="en-US" sz="1400" kern="1200" dirty="0"/>
        </a:p>
      </dsp:txBody>
      <dsp:txXfrm>
        <a:off x="1933261" y="292254"/>
        <a:ext cx="6973939" cy="1673819"/>
      </dsp:txXfrm>
    </dsp:sp>
    <dsp:sp modelId="{24275570-B3C2-434A-84A8-E630FD7D6267}">
      <dsp:nvSpPr>
        <dsp:cNvPr id="0" name=""/>
        <dsp:cNvSpPr/>
      </dsp:nvSpPr>
      <dsp:spPr>
        <a:xfrm>
          <a:off x="0" y="2284896"/>
          <a:ext cx="8907201" cy="16738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2F9D2D-E6EB-4A3E-97FB-E8B34CE955AF}">
      <dsp:nvSpPr>
        <dsp:cNvPr id="0" name=""/>
        <dsp:cNvSpPr/>
      </dsp:nvSpPr>
      <dsp:spPr>
        <a:xfrm>
          <a:off x="506330" y="2661505"/>
          <a:ext cx="920600" cy="9206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4FF3DAC-E768-4F01-B959-01FA12A9FE01}">
      <dsp:nvSpPr>
        <dsp:cNvPr id="0" name=""/>
        <dsp:cNvSpPr/>
      </dsp:nvSpPr>
      <dsp:spPr>
        <a:xfrm>
          <a:off x="1933261" y="2284896"/>
          <a:ext cx="6973939" cy="16738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146" tIns="177146" rIns="177146" bIns="177146" numCol="1" spcCol="1270" anchor="ctr" anchorCtr="0">
          <a:noAutofit/>
        </a:bodyPr>
        <a:lstStyle/>
        <a:p>
          <a:pPr marL="0" lvl="0" indent="0" algn="l" defTabSz="622300">
            <a:lnSpc>
              <a:spcPct val="90000"/>
            </a:lnSpc>
            <a:spcBef>
              <a:spcPct val="0"/>
            </a:spcBef>
            <a:spcAft>
              <a:spcPct val="35000"/>
            </a:spcAft>
            <a:buNone/>
          </a:pPr>
          <a:r>
            <a:rPr lang="en-GB" sz="1400" kern="1200" dirty="0"/>
            <a:t>Many people coming to legal concepts for the first time can find it tricky to understand how those points relate to their work in a legal office. Throughout your course book, there are “links to practice” – which are short explanations or scenarios, designed to help you relate what you are learning to the work of a conveyancer or private client practitioner. If you work in a conveyancing firm, you can ask how your firm handles particular aspects of the conveyancing transaction or probate practice as you come across them in your course book.</a:t>
          </a:r>
          <a:endParaRPr lang="en-US" sz="1400" kern="1200" dirty="0"/>
        </a:p>
      </dsp:txBody>
      <dsp:txXfrm>
        <a:off x="1933261" y="2284896"/>
        <a:ext cx="6973939" cy="16738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DB27C5-8B28-4DB5-865A-781A65EBEFDE}">
      <dsp:nvSpPr>
        <dsp:cNvPr id="0" name=""/>
        <dsp:cNvSpPr/>
      </dsp:nvSpPr>
      <dsp:spPr>
        <a:xfrm>
          <a:off x="0" y="232561"/>
          <a:ext cx="6692813" cy="69514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By the end of this module, you will be able to:</a:t>
          </a:r>
          <a:endParaRPr lang="en-US" sz="1300" kern="1200"/>
        </a:p>
      </dsp:txBody>
      <dsp:txXfrm>
        <a:off x="33934" y="266495"/>
        <a:ext cx="6624945" cy="627276"/>
      </dsp:txXfrm>
    </dsp:sp>
    <dsp:sp modelId="{5D9D2975-FD53-49A4-8887-1C1D1F2B0020}">
      <dsp:nvSpPr>
        <dsp:cNvPr id="0" name=""/>
        <dsp:cNvSpPr/>
      </dsp:nvSpPr>
      <dsp:spPr>
        <a:xfrm>
          <a:off x="0" y="965145"/>
          <a:ext cx="6692813" cy="695144"/>
        </a:xfrm>
        <a:prstGeom prst="roundRect">
          <a:avLst/>
        </a:prstGeom>
        <a:gradFill rotWithShape="0">
          <a:gsLst>
            <a:gs pos="0">
              <a:schemeClr val="accent2">
                <a:hueOff val="22688"/>
                <a:satOff val="2608"/>
                <a:lumOff val="-2079"/>
                <a:alphaOff val="0"/>
                <a:tint val="96000"/>
                <a:lumMod val="100000"/>
              </a:schemeClr>
            </a:gs>
            <a:gs pos="78000">
              <a:schemeClr val="accent2">
                <a:hueOff val="22688"/>
                <a:satOff val="2608"/>
                <a:lumOff val="-20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(1)   explain the professional framework and organisations that you will encounter in conveyancing and probate practice;</a:t>
          </a:r>
          <a:endParaRPr lang="en-US" sz="1300" kern="1200"/>
        </a:p>
      </dsp:txBody>
      <dsp:txXfrm>
        <a:off x="33934" y="999079"/>
        <a:ext cx="6624945" cy="627276"/>
      </dsp:txXfrm>
    </dsp:sp>
    <dsp:sp modelId="{54959CBA-FEC1-4F7A-91CE-79B7031E794E}">
      <dsp:nvSpPr>
        <dsp:cNvPr id="0" name=""/>
        <dsp:cNvSpPr/>
      </dsp:nvSpPr>
      <dsp:spPr>
        <a:xfrm>
          <a:off x="0" y="1697730"/>
          <a:ext cx="6692813" cy="695144"/>
        </a:xfrm>
        <a:prstGeom prst="roundRect">
          <a:avLst/>
        </a:prstGeom>
        <a:gradFill rotWithShape="0">
          <a:gsLst>
            <a:gs pos="0">
              <a:schemeClr val="accent2">
                <a:hueOff val="45376"/>
                <a:satOff val="5216"/>
                <a:lumOff val="-4157"/>
                <a:alphaOff val="0"/>
                <a:tint val="96000"/>
                <a:lumMod val="100000"/>
              </a:schemeClr>
            </a:gs>
            <a:gs pos="78000">
              <a:schemeClr val="accent2">
                <a:hueOff val="45376"/>
                <a:satOff val="5216"/>
                <a:lumOff val="-4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(2)   describe the underpinning law relevant to the transfer of title and the preparation of a will;</a:t>
          </a:r>
          <a:endParaRPr lang="en-US" sz="1300" kern="1200"/>
        </a:p>
      </dsp:txBody>
      <dsp:txXfrm>
        <a:off x="33934" y="1731664"/>
        <a:ext cx="6624945" cy="627276"/>
      </dsp:txXfrm>
    </dsp:sp>
    <dsp:sp modelId="{8677F2C9-888E-42BC-A7B9-C5335CBFCEF4}">
      <dsp:nvSpPr>
        <dsp:cNvPr id="0" name=""/>
        <dsp:cNvSpPr/>
      </dsp:nvSpPr>
      <dsp:spPr>
        <a:xfrm>
          <a:off x="0" y="2430314"/>
          <a:ext cx="6692813" cy="695144"/>
        </a:xfrm>
        <a:prstGeom prst="roundRect">
          <a:avLst/>
        </a:prstGeom>
        <a:gradFill rotWithShape="0">
          <a:gsLst>
            <a:gs pos="0">
              <a:schemeClr val="accent2">
                <a:hueOff val="68064"/>
                <a:satOff val="7823"/>
                <a:lumOff val="-6236"/>
                <a:alphaOff val="0"/>
                <a:tint val="96000"/>
                <a:lumMod val="100000"/>
              </a:schemeClr>
            </a:gs>
            <a:gs pos="78000">
              <a:schemeClr val="accent2">
                <a:hueOff val="68064"/>
                <a:satOff val="7823"/>
                <a:lumOff val="-623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(3)   identify the key risks encountered in a conveyancing transaction including conduct issues, money laundering and post-completion deadlines;</a:t>
          </a:r>
          <a:endParaRPr lang="en-US" sz="1300" kern="1200"/>
        </a:p>
      </dsp:txBody>
      <dsp:txXfrm>
        <a:off x="33934" y="2464248"/>
        <a:ext cx="6624945" cy="627276"/>
      </dsp:txXfrm>
    </dsp:sp>
    <dsp:sp modelId="{7C608721-60AE-4B8A-A80A-6B60707F6117}">
      <dsp:nvSpPr>
        <dsp:cNvPr id="0" name=""/>
        <dsp:cNvSpPr/>
      </dsp:nvSpPr>
      <dsp:spPr>
        <a:xfrm>
          <a:off x="0" y="3162899"/>
          <a:ext cx="6692813" cy="695144"/>
        </a:xfrm>
        <a:prstGeom prst="roundRect">
          <a:avLst/>
        </a:prstGeom>
        <a:gradFill rotWithShape="0">
          <a:gsLst>
            <a:gs pos="0">
              <a:schemeClr val="accent2">
                <a:hueOff val="90751"/>
                <a:satOff val="10431"/>
                <a:lumOff val="-8314"/>
                <a:alphaOff val="0"/>
                <a:tint val="96000"/>
                <a:lumMod val="100000"/>
              </a:schemeClr>
            </a:gs>
            <a:gs pos="78000">
              <a:schemeClr val="accent2">
                <a:hueOff val="90751"/>
                <a:satOff val="10431"/>
                <a:lumOff val="-8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(4)   identify the procedures required to apply for a grant of probate and to carry out a residential freehold conveyancing sale and purchase with a registered title from taking instructions to registration of a buyer’s title following completion; and</a:t>
          </a:r>
          <a:endParaRPr lang="en-US" sz="1300" kern="1200"/>
        </a:p>
      </dsp:txBody>
      <dsp:txXfrm>
        <a:off x="33934" y="3196833"/>
        <a:ext cx="6624945" cy="627276"/>
      </dsp:txXfrm>
    </dsp:sp>
    <dsp:sp modelId="{60023C3A-E2B3-47EA-B9E0-7A380B287968}">
      <dsp:nvSpPr>
        <dsp:cNvPr id="0" name=""/>
        <dsp:cNvSpPr/>
      </dsp:nvSpPr>
      <dsp:spPr>
        <a:xfrm>
          <a:off x="0" y="3895484"/>
          <a:ext cx="6692813" cy="695144"/>
        </a:xfrm>
        <a:prstGeom prst="roundRect">
          <a:avLst/>
        </a:prstGeom>
        <a:gradFill rotWithShape="0">
          <a:gsLst>
            <a:gs pos="0">
              <a:schemeClr val="accent2">
                <a:hueOff val="113439"/>
                <a:satOff val="13039"/>
                <a:lumOff val="-10393"/>
                <a:alphaOff val="0"/>
                <a:tint val="96000"/>
                <a:lumMod val="100000"/>
              </a:schemeClr>
            </a:gs>
            <a:gs pos="78000">
              <a:schemeClr val="accent2">
                <a:hueOff val="113439"/>
                <a:satOff val="13039"/>
                <a:lumOff val="-103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(5)   know how to draft a contract and a transfer (TR1) and advise a client on appropriate procedures and next steps in a straightforward conveyancing transaction.</a:t>
          </a:r>
          <a:endParaRPr lang="en-US" sz="1300" kern="1200"/>
        </a:p>
      </dsp:txBody>
      <dsp:txXfrm>
        <a:off x="33934" y="3929418"/>
        <a:ext cx="6624945" cy="6272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1A364D-E4CA-49B7-B360-6AE796B491F3}" type="datetimeFigureOut">
              <a:rPr lang="en-GB" smtClean="0"/>
              <a:t>15/01/2026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744B9C-0C57-4775-A658-6F8F75B4A649}" type="slidenum">
              <a:rPr lang="en-GB" smtClean="0"/>
              <a:t>‹#›</a:t>
            </a:fld>
            <a:endParaRPr lang="en-GB"/>
          </a:p>
        </p:txBody>
      </p:sp>
    </p:spTree>
    <p:extLst>
      <p:ext uri="{BB962C8B-B14F-4D97-AF65-F5344CB8AC3E}">
        <p14:creationId xmlns:p14="http://schemas.microsoft.com/office/powerpoint/2010/main" val="2829759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a:t>
            </a:fld>
            <a:endParaRPr lang="en-GB"/>
          </a:p>
        </p:txBody>
      </p:sp>
    </p:spTree>
    <p:extLst>
      <p:ext uri="{BB962C8B-B14F-4D97-AF65-F5344CB8AC3E}">
        <p14:creationId xmlns:p14="http://schemas.microsoft.com/office/powerpoint/2010/main" val="1105600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CILEX is the professional body representing chartered legal executives. Many of its members work in conveyancing and private client work.</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Law Society is the professional body which represents solicitors in England and Wales.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Conveyancing Protocol is a statement by the Law Society of preferred conveyancing practice which sets out the procedural steps to be taken in a residential conveyancing transaction of a freehold or leasehold property. The Protocol does not apply to new build or commercial properties.</a:t>
            </a:r>
          </a:p>
          <a:p>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The Protocol introduced various standard conveyancing forms that are now used in the majority of transactions.</a:t>
            </a:r>
          </a:p>
          <a:p>
            <a:pPr fontAlgn="auto"/>
            <a:r>
              <a:rPr lang="en-GB" sz="1200" b="0" i="0" kern="1200" dirty="0">
                <a:solidFill>
                  <a:schemeClr val="tx1"/>
                </a:solidFill>
                <a:effectLst/>
                <a:latin typeface="+mn-lt"/>
                <a:ea typeface="+mn-ea"/>
                <a:cs typeface="+mn-cs"/>
              </a:rPr>
              <a:t>The most common of these are:</a:t>
            </a:r>
          </a:p>
          <a:p>
            <a:pPr fontAlgn="auto"/>
            <a:r>
              <a:rPr lang="en-GB" sz="1200" b="0" i="0" kern="1200" dirty="0">
                <a:solidFill>
                  <a:schemeClr val="tx1"/>
                </a:solidFill>
                <a:effectLst/>
                <a:latin typeface="+mn-lt"/>
                <a:ea typeface="+mn-ea"/>
                <a:cs typeface="+mn-cs"/>
              </a:rPr>
              <a:t>(a) Property Information Form (TA6);</a:t>
            </a:r>
          </a:p>
          <a:p>
            <a:pPr fontAlgn="auto"/>
            <a:r>
              <a:rPr lang="en-GB" sz="1200" b="0" i="0" kern="1200" dirty="0">
                <a:solidFill>
                  <a:schemeClr val="tx1"/>
                </a:solidFill>
                <a:effectLst/>
                <a:latin typeface="+mn-lt"/>
                <a:ea typeface="+mn-ea"/>
                <a:cs typeface="+mn-cs"/>
              </a:rPr>
              <a:t>(b) Fittings and Contents Form (TA10); and</a:t>
            </a:r>
          </a:p>
          <a:p>
            <a:pPr fontAlgn="auto"/>
            <a:r>
              <a:rPr lang="en-GB" sz="1200" b="0" i="0" kern="1200" dirty="0">
                <a:solidFill>
                  <a:schemeClr val="tx1"/>
                </a:solidFill>
                <a:effectLst/>
                <a:latin typeface="+mn-lt"/>
                <a:ea typeface="+mn-ea"/>
                <a:cs typeface="+mn-cs"/>
              </a:rPr>
              <a:t>(c) TA13 Completion Information and Undertakings (4th edition) (2023).</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Protocol also introduced a standardised version of the contract used in residential conveyancing transactions; the most up-to-date version is the Standard Conditions of Sale (5th edition – 2018 revision).</a:t>
            </a:r>
          </a:p>
          <a:p>
            <a:endParaRPr lang="en-GB" dirty="0"/>
          </a:p>
          <a:p>
            <a:r>
              <a:rPr lang="en-GB" sz="1200" b="0" i="0" kern="1200" dirty="0">
                <a:solidFill>
                  <a:schemeClr val="tx1"/>
                </a:solidFill>
                <a:effectLst/>
                <a:latin typeface="+mn-lt"/>
                <a:ea typeface="+mn-ea"/>
                <a:cs typeface="+mn-cs"/>
              </a:rPr>
              <a:t>The Conveyancing Quality Scheme is an accreditation scheme introduced by The Law Society available to residential conveyancing firms that are regulated by the SRA. A firm that has achieved the accreditation must comply with the Protocol.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CLC regulates specialist conveyancing and probate lawyers.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Probate Registries are part of the High Court, and their function is to confirm that the initial stages of probate have been carried out correctly such that the appropriate grant of representation can be issued to the personal representatives dealing with the estate of someone who has died.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is possible to apply for a grant of representation by post or online, though most applications by firms must be made online.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HMLR is a government agency responsible for registering title to land in England and Wales. The current system of registered conveyancing is based on the law contained in the </a:t>
            </a:r>
            <a:r>
              <a:rPr lang="en-GB" sz="1200" b="1" i="0" kern="1200" dirty="0">
                <a:solidFill>
                  <a:schemeClr val="tx1"/>
                </a:solidFill>
                <a:effectLst/>
                <a:latin typeface="+mn-lt"/>
                <a:ea typeface="+mn-ea"/>
                <a:cs typeface="+mn-cs"/>
              </a:rPr>
              <a:t>LRA 2002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LRR 2003.</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is possible for a law firm to make an application to HMLR by post but in most cases today, a firm will be registered to use HMLR’s electronic registration services and will access the HMLR system via the HMLR portal.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people buying a residential property will need to borrow money from an institutional lender to provide the bulk of the purchase price. The lender will usually be represented by the conveyancer acting for the buyer.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residential conveyancing transactions, most lenders subscribe to a standard set of conveyancing instructions, which the firm acting for them must comply with, known as the UK Finance Mortgage Lenders Handbook. Currently, 28 organisations, mostly building societies, subscribe to an alternative set of mortgage instructions known as the Building Societies Association Handbook.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STEP is a professional association for those advising families planning their assets. Of particular relevance to this course book is the STEP Standard Provisions for Wills.</a:t>
            </a:r>
          </a:p>
          <a:p>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7</a:t>
            </a:fld>
            <a:endParaRPr lang="en-GB"/>
          </a:p>
        </p:txBody>
      </p:sp>
    </p:spTree>
    <p:extLst>
      <p:ext uri="{BB962C8B-B14F-4D97-AF65-F5344CB8AC3E}">
        <p14:creationId xmlns:p14="http://schemas.microsoft.com/office/powerpoint/2010/main" val="699739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11</a:t>
            </a:fld>
            <a:endParaRPr lang="en-GB"/>
          </a:p>
        </p:txBody>
      </p:sp>
    </p:spTree>
    <p:extLst>
      <p:ext uri="{BB962C8B-B14F-4D97-AF65-F5344CB8AC3E}">
        <p14:creationId xmlns:p14="http://schemas.microsoft.com/office/powerpoint/2010/main" val="102349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12</a:t>
            </a:fld>
            <a:endParaRPr lang="en-GB"/>
          </a:p>
        </p:txBody>
      </p:sp>
    </p:spTree>
    <p:extLst>
      <p:ext uri="{BB962C8B-B14F-4D97-AF65-F5344CB8AC3E}">
        <p14:creationId xmlns:p14="http://schemas.microsoft.com/office/powerpoint/2010/main" val="3511928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13</a:t>
            </a:fld>
            <a:endParaRPr lang="en-GB"/>
          </a:p>
        </p:txBody>
      </p:sp>
    </p:spTree>
    <p:extLst>
      <p:ext uri="{BB962C8B-B14F-4D97-AF65-F5344CB8AC3E}">
        <p14:creationId xmlns:p14="http://schemas.microsoft.com/office/powerpoint/2010/main" val="242803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0" i="0" kern="1200" dirty="0">
                <a:solidFill>
                  <a:schemeClr val="tx1"/>
                </a:solidFill>
                <a:effectLst/>
                <a:latin typeface="+mn-lt"/>
                <a:ea typeface="+mn-ea"/>
                <a:cs typeface="+mn-cs"/>
              </a:rPr>
              <a:t>It is often the case that the same people hold the legal estate and the beneficial interest although this is not always the case. HMLR registers only legal estates. The register records the ownership of the legal estate in the property not the underlying ownership (the equitable or beneficial interests). The holder of the legal estate is called the </a:t>
            </a:r>
            <a:r>
              <a:rPr lang="en-GB" sz="1200" b="1" i="0" kern="1200" dirty="0">
                <a:solidFill>
                  <a:schemeClr val="tx1"/>
                </a:solidFill>
                <a:effectLst/>
                <a:latin typeface="+mn-lt"/>
                <a:ea typeface="+mn-ea"/>
                <a:cs typeface="+mn-cs"/>
              </a:rPr>
              <a:t>trustee</a:t>
            </a:r>
            <a:r>
              <a:rPr lang="en-GB" sz="1200" b="0" i="0" kern="1200" dirty="0">
                <a:solidFill>
                  <a:schemeClr val="tx1"/>
                </a:solidFill>
                <a:effectLst/>
                <a:latin typeface="+mn-lt"/>
                <a:ea typeface="+mn-ea"/>
                <a:cs typeface="+mn-cs"/>
              </a:rPr>
              <a:t>, and they hold the property on trust for the behind-the-scenes beneficiaries. This is known as the principle of the “</a:t>
            </a:r>
            <a:r>
              <a:rPr lang="en-GB" sz="1200" b="1" i="0" kern="1200" dirty="0">
                <a:solidFill>
                  <a:schemeClr val="tx1"/>
                </a:solidFill>
                <a:effectLst/>
                <a:latin typeface="+mn-lt"/>
                <a:ea typeface="+mn-ea"/>
                <a:cs typeface="+mn-cs"/>
              </a:rPr>
              <a:t>curtain</a:t>
            </a:r>
            <a:r>
              <a:rPr lang="en-GB" sz="1200" b="0" i="0" kern="1200" dirty="0">
                <a:solidFill>
                  <a:schemeClr val="tx1"/>
                </a:solidFill>
                <a:effectLst/>
                <a:latin typeface="+mn-lt"/>
                <a:ea typeface="+mn-ea"/>
                <a:cs typeface="+mn-cs"/>
              </a:rPr>
              <a:t>” – the idea that the equitable interests under the trust are hidden behind the legal ownership. A buyer is not concerned as to the beneficial interests protected (or not) behind the “curtain”, only that they pay the purchase price to those who are legally entitled to deal with the legal estate, that is, the trustees.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auto"/>
            <a:r>
              <a:rPr lang="en-GB" sz="1200" b="0" i="0" kern="1200" dirty="0">
                <a:solidFill>
                  <a:schemeClr val="tx1"/>
                </a:solidFill>
                <a:effectLst/>
                <a:latin typeface="+mn-lt"/>
                <a:ea typeface="+mn-ea"/>
                <a:cs typeface="+mn-cs"/>
              </a:rPr>
              <a:t>The legal estate </a:t>
            </a:r>
            <a:r>
              <a:rPr lang="en-GB" sz="1200" b="1" i="0" kern="1200" dirty="0">
                <a:solidFill>
                  <a:schemeClr val="tx1"/>
                </a:solidFill>
                <a:effectLst/>
                <a:latin typeface="+mn-lt"/>
                <a:ea typeface="+mn-ea"/>
                <a:cs typeface="+mn-cs"/>
              </a:rPr>
              <a:t>cannot </a:t>
            </a:r>
            <a:r>
              <a:rPr lang="en-GB" sz="1200" b="0" i="0" kern="1200" dirty="0">
                <a:solidFill>
                  <a:schemeClr val="tx1"/>
                </a:solidFill>
                <a:effectLst/>
                <a:latin typeface="+mn-lt"/>
                <a:ea typeface="+mn-ea"/>
                <a:cs typeface="+mn-cs"/>
              </a:rPr>
              <a:t>be held by more than four persons who are over 18 years. If there are more than four buyers of property, only four of them can act as owners of the legal estate, although all of them are entitled to own the equitable interest. We will come back to this important topic later in the course book when we look at co-ownership. We will also look at how we tell with a registered title whether there any behind-the-scenes equitable interests to worry about.</a:t>
            </a:r>
          </a:p>
          <a:p>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14</a:t>
            </a:fld>
            <a:endParaRPr lang="en-GB"/>
          </a:p>
        </p:txBody>
      </p:sp>
    </p:spTree>
    <p:extLst>
      <p:ext uri="{BB962C8B-B14F-4D97-AF65-F5344CB8AC3E}">
        <p14:creationId xmlns:p14="http://schemas.microsoft.com/office/powerpoint/2010/main" val="3235157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A5B2F-DCD3-B97E-12E0-28D4429B7F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A4B1E0-D711-D55B-6852-5078DFA50B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C99FCF-2A13-085F-FDBC-0B6D9816BF5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46D302-26F3-A515-4218-88DB7688DC98}"/>
              </a:ext>
            </a:extLst>
          </p:cNvPr>
          <p:cNvSpPr>
            <a:spLocks noGrp="1"/>
          </p:cNvSpPr>
          <p:nvPr>
            <p:ph type="sldNum" sz="quarter" idx="5"/>
          </p:nvPr>
        </p:nvSpPr>
        <p:spPr/>
        <p:txBody>
          <a:bodyPr/>
          <a:lstStyle/>
          <a:p>
            <a:fld id="{CC744B9C-0C57-4775-A658-6F8F75B4A649}" type="slidenum">
              <a:rPr lang="en-GB" smtClean="0"/>
              <a:t>15</a:t>
            </a:fld>
            <a:endParaRPr lang="en-GB"/>
          </a:p>
        </p:txBody>
      </p:sp>
    </p:spTree>
    <p:extLst>
      <p:ext uri="{BB962C8B-B14F-4D97-AF65-F5344CB8AC3E}">
        <p14:creationId xmlns:p14="http://schemas.microsoft.com/office/powerpoint/2010/main" val="4241775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16</a:t>
            </a:fld>
            <a:endParaRPr lang="en-GB"/>
          </a:p>
        </p:txBody>
      </p:sp>
    </p:spTree>
    <p:extLst>
      <p:ext uri="{BB962C8B-B14F-4D97-AF65-F5344CB8AC3E}">
        <p14:creationId xmlns:p14="http://schemas.microsoft.com/office/powerpoint/2010/main" val="434873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Airspace, underground, surface</a:t>
            </a:r>
          </a:p>
        </p:txBody>
      </p:sp>
      <p:sp>
        <p:nvSpPr>
          <p:cNvPr id="4" name="Slide Number Placeholder 3"/>
          <p:cNvSpPr>
            <a:spLocks noGrp="1"/>
          </p:cNvSpPr>
          <p:nvPr>
            <p:ph type="sldNum" sz="quarter" idx="5"/>
          </p:nvPr>
        </p:nvSpPr>
        <p:spPr/>
        <p:txBody>
          <a:bodyPr/>
          <a:lstStyle/>
          <a:p>
            <a:fld id="{CC744B9C-0C57-4775-A658-6F8F75B4A649}" type="slidenum">
              <a:rPr lang="en-GB" smtClean="0"/>
              <a:t>18</a:t>
            </a:fld>
            <a:endParaRPr lang="en-GB"/>
          </a:p>
        </p:txBody>
      </p:sp>
    </p:spTree>
    <p:extLst>
      <p:ext uri="{BB962C8B-B14F-4D97-AF65-F5344CB8AC3E}">
        <p14:creationId xmlns:p14="http://schemas.microsoft.com/office/powerpoint/2010/main" val="1599363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r>
              <a:rPr lang="en-GB" sz="1200" b="1" i="0" kern="1200" dirty="0">
                <a:solidFill>
                  <a:schemeClr val="tx1"/>
                </a:solidFill>
                <a:effectLst/>
                <a:latin typeface="+mn-lt"/>
                <a:ea typeface="+mn-ea"/>
                <a:cs typeface="+mn-cs"/>
              </a:rPr>
              <a:t>Degree of attachment</a:t>
            </a:r>
          </a:p>
          <a:p>
            <a:pPr fontAlgn="auto"/>
            <a:r>
              <a:rPr lang="en-GB" sz="1200" kern="1200" dirty="0">
                <a:solidFill>
                  <a:schemeClr val="tx1"/>
                </a:solidFill>
                <a:effectLst/>
                <a:latin typeface="+mn-lt"/>
                <a:ea typeface="+mn-ea"/>
                <a:cs typeface="+mn-cs"/>
              </a:rPr>
              <a:t>The first test looks at the degree of attachment of the object. If it is attached to the land other than by its own weight, it is likely to be a fixture. In</a:t>
            </a:r>
            <a:r>
              <a:rPr lang="en-GB" sz="1200" b="1" kern="1200" dirty="0">
                <a:solidFill>
                  <a:schemeClr val="tx1"/>
                </a:solidFill>
                <a:effectLst/>
                <a:latin typeface="+mn-lt"/>
                <a:ea typeface="+mn-ea"/>
                <a:cs typeface="+mn-cs"/>
              </a:rPr>
              <a:t> </a:t>
            </a:r>
            <a:r>
              <a:rPr lang="en-GB" sz="1200" b="1" i="1" kern="1200" dirty="0">
                <a:solidFill>
                  <a:schemeClr val="tx1"/>
                </a:solidFill>
                <a:effectLst/>
                <a:latin typeface="+mn-lt"/>
                <a:ea typeface="+mn-ea"/>
                <a:cs typeface="+mn-cs"/>
              </a:rPr>
              <a:t>Holland v Hodgson [1872]</a:t>
            </a:r>
            <a:r>
              <a:rPr lang="en-GB" sz="1200" kern="1200" dirty="0">
                <a:solidFill>
                  <a:schemeClr val="tx1"/>
                </a:solidFill>
                <a:effectLst/>
                <a:latin typeface="+mn-lt"/>
                <a:ea typeface="+mn-ea"/>
                <a:cs typeface="+mn-cs"/>
              </a:rPr>
              <a:t> spinning looms were bolted to the floor of a mill. Being attached other than by their own weight, the looms were held to be fixtures.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fontAlgn="auto"/>
            <a:r>
              <a:rPr lang="en-GB" sz="1200" kern="1200" dirty="0">
                <a:solidFill>
                  <a:schemeClr val="tx1"/>
                </a:solidFill>
                <a:effectLst/>
                <a:latin typeface="+mn-lt"/>
                <a:ea typeface="+mn-ea"/>
                <a:cs typeface="+mn-cs"/>
              </a:rPr>
              <a:t>The degree of attachment test alone cannot, however, be conclusive. If it were, then it could be argued that items such as pictures and curtains would be part of the land.</a:t>
            </a:r>
          </a:p>
          <a:p>
            <a:pPr fontAlgn="auto"/>
            <a:endParaRPr lang="en-GB" sz="1200" kern="1200" dirty="0">
              <a:solidFill>
                <a:schemeClr val="tx1"/>
              </a:solidFill>
              <a:effectLst/>
              <a:latin typeface="+mn-lt"/>
              <a:ea typeface="+mn-ea"/>
              <a:cs typeface="+mn-cs"/>
            </a:endParaRPr>
          </a:p>
          <a:p>
            <a:pPr fontAlgn="auto"/>
            <a:r>
              <a:rPr lang="en-GB" sz="1200" b="1" i="0" kern="1200" dirty="0">
                <a:solidFill>
                  <a:schemeClr val="tx1"/>
                </a:solidFill>
                <a:effectLst/>
                <a:latin typeface="+mn-lt"/>
                <a:ea typeface="+mn-ea"/>
                <a:cs typeface="+mn-cs"/>
              </a:rPr>
              <a:t>Purpose of attachment</a:t>
            </a:r>
          </a:p>
          <a:p>
            <a:pPr fontAlgn="auto"/>
            <a:r>
              <a:rPr lang="en-GB" sz="1200" kern="1200" dirty="0">
                <a:solidFill>
                  <a:schemeClr val="tx1"/>
                </a:solidFill>
                <a:effectLst/>
                <a:latin typeface="+mn-lt"/>
                <a:ea typeface="+mn-ea"/>
                <a:cs typeface="+mn-cs"/>
              </a:rPr>
              <a:t>The courts also adopt a second test, which looks at the purpose of the attachment: was the object attached for its own benefit – in which case it is likely to remain a fitting or chattel – or was it attached for the benefit of the land as a whole – in which case it may well be a fixture?</a:t>
            </a:r>
          </a:p>
          <a:p>
            <a:pPr fontAlgn="auto"/>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fontAlgn="auto"/>
            <a:r>
              <a:rPr lang="en-GB" sz="1200" kern="1200" dirty="0">
                <a:solidFill>
                  <a:schemeClr val="tx1"/>
                </a:solidFill>
                <a:effectLst/>
                <a:latin typeface="+mn-lt"/>
                <a:ea typeface="+mn-ea"/>
                <a:cs typeface="+mn-cs"/>
              </a:rPr>
              <a:t>In </a:t>
            </a:r>
            <a:r>
              <a:rPr lang="en-GB" sz="1200" b="1" i="1" kern="1200" dirty="0">
                <a:solidFill>
                  <a:schemeClr val="tx1"/>
                </a:solidFill>
                <a:effectLst/>
                <a:latin typeface="+mn-lt"/>
                <a:ea typeface="+mn-ea"/>
                <a:cs typeface="+mn-cs"/>
              </a:rPr>
              <a:t>Leigh v Taylor [1902]</a:t>
            </a:r>
            <a:r>
              <a:rPr lang="en-GB" sz="1200" kern="1200" dirty="0">
                <a:solidFill>
                  <a:schemeClr val="tx1"/>
                </a:solidFill>
                <a:effectLst/>
                <a:latin typeface="+mn-lt"/>
                <a:ea typeface="+mn-ea"/>
                <a:cs typeface="+mn-cs"/>
              </a:rPr>
              <a:t> a tapestry that was nailed to the wall of the premises was held to be a fitting. Normally, one hangs a picture, painting or tapestry to show the object itself to its best advantage and not to benefit the house as a whole. There may be exceptions, such as where the object is part of a general decorative scheme. In </a:t>
            </a:r>
            <a:r>
              <a:rPr lang="en-GB" sz="1200" b="1" i="1" kern="1200" dirty="0" err="1">
                <a:solidFill>
                  <a:schemeClr val="tx1"/>
                </a:solidFill>
                <a:effectLst/>
                <a:latin typeface="+mn-lt"/>
                <a:ea typeface="+mn-ea"/>
                <a:cs typeface="+mn-cs"/>
              </a:rPr>
              <a:t>D’Eyncourt</a:t>
            </a:r>
            <a:r>
              <a:rPr lang="en-GB" sz="1200" b="1" i="1" kern="1200" dirty="0">
                <a:solidFill>
                  <a:schemeClr val="tx1"/>
                </a:solidFill>
                <a:effectLst/>
                <a:latin typeface="+mn-lt"/>
                <a:ea typeface="+mn-ea"/>
                <a:cs typeface="+mn-cs"/>
              </a:rPr>
              <a:t> v Gregory [1866]</a:t>
            </a:r>
            <a:r>
              <a:rPr lang="en-GB" sz="1200" kern="1200" dirty="0">
                <a:solidFill>
                  <a:schemeClr val="tx1"/>
                </a:solidFill>
                <a:effectLst/>
                <a:latin typeface="+mn-lt"/>
                <a:ea typeface="+mn-ea"/>
                <a:cs typeface="+mn-cs"/>
              </a:rPr>
              <a:t>, for instance, the court held that marble statues of lions in a garden were fixtures as they were there to increase the owner’s enjoyment of the land.</a:t>
            </a:r>
          </a:p>
          <a:p>
            <a:pPr fontAlgn="auto"/>
            <a:endParaRPr lang="en-GB" sz="1200" kern="1200" dirty="0">
              <a:solidFill>
                <a:schemeClr val="tx1"/>
              </a:solidFill>
              <a:effectLst/>
              <a:latin typeface="+mn-lt"/>
              <a:ea typeface="+mn-ea"/>
              <a:cs typeface="+mn-cs"/>
            </a:endParaRPr>
          </a:p>
          <a:p>
            <a:pPr fontAlgn="auto"/>
            <a:r>
              <a:rPr lang="en-GB" sz="1200" b="1" i="0" kern="1200" dirty="0">
                <a:solidFill>
                  <a:schemeClr val="tx1"/>
                </a:solidFill>
                <a:effectLst/>
                <a:latin typeface="+mn-lt"/>
                <a:ea typeface="+mn-ea"/>
                <a:cs typeface="+mn-cs"/>
              </a:rPr>
              <a:t>Permanence of the attachment</a:t>
            </a:r>
          </a:p>
          <a:p>
            <a:pPr fontAlgn="auto"/>
            <a:r>
              <a:rPr lang="en-GB" sz="1200" kern="1200" dirty="0">
                <a:solidFill>
                  <a:schemeClr val="tx1"/>
                </a:solidFill>
                <a:effectLst/>
                <a:latin typeface="+mn-lt"/>
                <a:ea typeface="+mn-ea"/>
                <a:cs typeface="+mn-cs"/>
              </a:rPr>
              <a:t>In addition to the above two tests, </a:t>
            </a:r>
            <a:r>
              <a:rPr lang="en-GB" sz="1200" b="1" i="1" kern="1200" dirty="0">
                <a:solidFill>
                  <a:schemeClr val="tx1"/>
                </a:solidFill>
                <a:effectLst/>
                <a:latin typeface="+mn-lt"/>
                <a:ea typeface="+mn-ea"/>
                <a:cs typeface="+mn-cs"/>
              </a:rPr>
              <a:t>Botham v TSB Bank plc [1996]</a:t>
            </a:r>
            <a:r>
              <a:rPr lang="en-GB" sz="1200" kern="1200" dirty="0">
                <a:solidFill>
                  <a:schemeClr val="tx1"/>
                </a:solidFill>
                <a:effectLst/>
                <a:latin typeface="+mn-lt"/>
                <a:ea typeface="+mn-ea"/>
                <a:cs typeface="+mn-cs"/>
              </a:rPr>
              <a:t> made clear that the permanence of the attachment is also relevant. How long the object is likely to be attached to the land is a separate issue from the degree of attachment. Lampshades and curtains are unlikely to be considered as fixtures, whereas light fittings and fitted shelves probably will be.</a:t>
            </a:r>
          </a:p>
          <a:p>
            <a:pPr fontAlgn="auto"/>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fontAlgn="auto"/>
            <a:r>
              <a:rPr lang="en-GB" sz="1200" kern="1200" dirty="0">
                <a:solidFill>
                  <a:schemeClr val="tx1"/>
                </a:solidFill>
                <a:effectLst/>
                <a:latin typeface="+mn-lt"/>
                <a:ea typeface="+mn-ea"/>
                <a:cs typeface="+mn-cs"/>
              </a:rPr>
              <a:t>It is difficult to determine whether some common household items are fixtures. Carpets frequently cause problems: if sufficiently fitted, they are probably a part of the land. It is important to make quite clear, when selling land, what is being sold with the land and what is not.</a:t>
            </a:r>
          </a:p>
          <a:p>
            <a:pPr fontAlgn="auto"/>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20</a:t>
            </a:fld>
            <a:endParaRPr lang="en-GB"/>
          </a:p>
        </p:txBody>
      </p:sp>
    </p:spTree>
    <p:extLst>
      <p:ext uri="{BB962C8B-B14F-4D97-AF65-F5344CB8AC3E}">
        <p14:creationId xmlns:p14="http://schemas.microsoft.com/office/powerpoint/2010/main" val="30241892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Landowner do </a:t>
            </a:r>
            <a:r>
              <a:rPr lang="en-GB" sz="1200" b="1" i="0" kern="1200" dirty="0">
                <a:solidFill>
                  <a:schemeClr val="tx1"/>
                </a:solidFill>
                <a:effectLst/>
                <a:latin typeface="+mn-lt"/>
                <a:ea typeface="+mn-ea"/>
                <a:cs typeface="+mn-cs"/>
              </a:rPr>
              <a:t>not</a:t>
            </a:r>
            <a:r>
              <a:rPr lang="en-GB" sz="1200" b="0" i="0" kern="1200" dirty="0">
                <a:solidFill>
                  <a:schemeClr val="tx1"/>
                </a:solidFill>
                <a:effectLst/>
                <a:latin typeface="+mn-lt"/>
                <a:ea typeface="+mn-ea"/>
                <a:cs typeface="+mn-cs"/>
              </a:rPr>
              <a:t> “own” land. We use this as a shorthand term but what someone who holds title to land has is, in fact, a right to </a:t>
            </a:r>
            <a:r>
              <a:rPr lang="en-GB" sz="1200" b="1" i="1" kern="1200" dirty="0">
                <a:solidFill>
                  <a:schemeClr val="tx1"/>
                </a:solidFill>
                <a:effectLst/>
                <a:latin typeface="+mn-lt"/>
                <a:ea typeface="+mn-ea"/>
                <a:cs typeface="+mn-cs"/>
              </a:rPr>
              <a:t>use</a:t>
            </a:r>
            <a:r>
              <a:rPr lang="en-GB" sz="1200" b="0" i="0" kern="1200" dirty="0">
                <a:solidFill>
                  <a:schemeClr val="tx1"/>
                </a:solidFill>
                <a:effectLst/>
                <a:latin typeface="+mn-lt"/>
                <a:ea typeface="+mn-ea"/>
                <a:cs typeface="+mn-cs"/>
              </a:rPr>
              <a:t> the land. They can either use the land for an indefinite period (now known as freehold) or their right to use the land is limited by time (now known as leasehold). What the landowner in these cases is said to have is an “estate” in the land.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someone has died leaving a property as part of their estate, the title to that property will pass to the Crown if there is no one who has an entitlement to inherit the land in question. This is known as </a:t>
            </a:r>
            <a:r>
              <a:rPr lang="en-GB" sz="1200" b="1" i="0" kern="1200" dirty="0">
                <a:solidFill>
                  <a:schemeClr val="tx1"/>
                </a:solidFill>
                <a:effectLst/>
                <a:latin typeface="+mn-lt"/>
                <a:ea typeface="+mn-ea"/>
                <a:cs typeface="+mn-cs"/>
              </a:rPr>
              <a:t>“</a:t>
            </a:r>
            <a:r>
              <a:rPr lang="en-GB" sz="1200" b="1" i="1" kern="1200" dirty="0">
                <a:solidFill>
                  <a:schemeClr val="tx1"/>
                </a:solidFill>
                <a:effectLst/>
                <a:latin typeface="+mn-lt"/>
                <a:ea typeface="+mn-ea"/>
                <a:cs typeface="+mn-cs"/>
              </a:rPr>
              <a:t>bona vacantia</a:t>
            </a:r>
            <a:r>
              <a:rPr lang="en-GB" sz="1200" b="1"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22</a:t>
            </a:fld>
            <a:endParaRPr lang="en-GB"/>
          </a:p>
        </p:txBody>
      </p:sp>
    </p:spTree>
    <p:extLst>
      <p:ext uri="{BB962C8B-B14F-4D97-AF65-F5344CB8AC3E}">
        <p14:creationId xmlns:p14="http://schemas.microsoft.com/office/powerpoint/2010/main" val="2777567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744B9C-0C57-4775-A658-6F8F75B4A649}" type="slidenum">
              <a:rPr lang="en-GB" smtClean="0"/>
              <a:t>25</a:t>
            </a:fld>
            <a:endParaRPr lang="en-GB"/>
          </a:p>
        </p:txBody>
      </p:sp>
    </p:spTree>
    <p:extLst>
      <p:ext uri="{BB962C8B-B14F-4D97-AF65-F5344CB8AC3E}">
        <p14:creationId xmlns:p14="http://schemas.microsoft.com/office/powerpoint/2010/main" val="2222382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39</a:t>
            </a:fld>
            <a:endParaRPr lang="en-GB"/>
          </a:p>
        </p:txBody>
      </p:sp>
    </p:spTree>
    <p:extLst>
      <p:ext uri="{BB962C8B-B14F-4D97-AF65-F5344CB8AC3E}">
        <p14:creationId xmlns:p14="http://schemas.microsoft.com/office/powerpoint/2010/main" val="1483503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15/01/2026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15/01/2026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midsection of a person holding a miniature house">
            <a:extLst>
              <a:ext uri="{FF2B5EF4-FFF2-40B4-BE49-F238E27FC236}">
                <a16:creationId xmlns:a16="http://schemas.microsoft.com/office/drawing/2014/main" id="{8DCF00A0-F54F-6F3D-17F2-275D60F0B88E}"/>
              </a:ext>
            </a:extLst>
          </p:cNvPr>
          <p:cNvPicPr>
            <a:picLocks noChangeAspect="1"/>
          </p:cNvPicPr>
          <p:nvPr/>
        </p:nvPicPr>
        <p:blipFill>
          <a:blip r:embed="rId2"/>
          <a:srcRect l="27478" r="22962"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5380563" y="1678665"/>
            <a:ext cx="3887839" cy="2372168"/>
          </a:xfrm>
        </p:spPr>
        <p:txBody>
          <a:bodyPr>
            <a:normAutofit/>
          </a:bodyPr>
          <a:lstStyle/>
          <a:p>
            <a:pPr>
              <a:lnSpc>
                <a:spcPct val="90000"/>
              </a:lnSpc>
            </a:pPr>
            <a:r>
              <a:rPr lang="en-GB" sz="4200"/>
              <a:t>Introduction to Property and Private Client</a:t>
            </a:r>
          </a:p>
        </p:txBody>
      </p:sp>
    </p:spTree>
    <p:extLst>
      <p:ext uri="{BB962C8B-B14F-4D97-AF65-F5344CB8AC3E}">
        <p14:creationId xmlns:p14="http://schemas.microsoft.com/office/powerpoint/2010/main" val="166528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4073D7-F678-6480-FE53-E747336BD508}"/>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E9B08-49EE-D4CF-EDDD-D0FEE1C3A398}"/>
              </a:ext>
            </a:extLst>
          </p:cNvPr>
          <p:cNvSpPr>
            <a:spLocks noGrp="1"/>
          </p:cNvSpPr>
          <p:nvPr>
            <p:ph type="title"/>
          </p:nvPr>
        </p:nvSpPr>
        <p:spPr>
          <a:xfrm>
            <a:off x="1286933" y="609600"/>
            <a:ext cx="10197494" cy="1099457"/>
          </a:xfrm>
        </p:spPr>
        <p:txBody>
          <a:bodyPr>
            <a:normAutofit/>
          </a:bodyPr>
          <a:lstStyle/>
          <a:p>
            <a:r>
              <a:rPr lang="en-GB" dirty="0"/>
              <a:t>Resources</a:t>
            </a:r>
          </a:p>
        </p:txBody>
      </p:sp>
      <p:sp>
        <p:nvSpPr>
          <p:cNvPr id="26" name="Isosceles Triangle 25">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3">
            <a:extLst>
              <a:ext uri="{FF2B5EF4-FFF2-40B4-BE49-F238E27FC236}">
                <a16:creationId xmlns:a16="http://schemas.microsoft.com/office/drawing/2014/main" id="{DE6A4078-5F6D-A5D7-9225-F67F570BA084}"/>
              </a:ext>
            </a:extLst>
          </p:cNvPr>
          <p:cNvGraphicFramePr>
            <a:graphicFrameLocks noGrp="1"/>
          </p:cNvGraphicFramePr>
          <p:nvPr>
            <p:ph idx="1"/>
            <p:extLst>
              <p:ext uri="{D42A27DB-BD31-4B8C-83A1-F6EECF244321}">
                <p14:modId xmlns:p14="http://schemas.microsoft.com/office/powerpoint/2010/main" val="143288480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3629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338F4-F570-A104-3D0F-9E7B866A3EEB}"/>
              </a:ext>
            </a:extLst>
          </p:cNvPr>
          <p:cNvSpPr>
            <a:spLocks noGrp="1"/>
          </p:cNvSpPr>
          <p:nvPr>
            <p:ph type="title"/>
          </p:nvPr>
        </p:nvSpPr>
        <p:spPr>
          <a:xfrm>
            <a:off x="245266" y="318796"/>
            <a:ext cx="8596668" cy="1320800"/>
          </a:xfrm>
        </p:spPr>
        <p:txBody>
          <a:bodyPr/>
          <a:lstStyle/>
          <a:p>
            <a:r>
              <a:rPr lang="en-GB" dirty="0"/>
              <a:t>Introduction to Property and Private Client Exam</a:t>
            </a:r>
          </a:p>
        </p:txBody>
      </p:sp>
      <p:sp>
        <p:nvSpPr>
          <p:cNvPr id="7" name="Rectangle: Rounded Corners 6">
            <a:extLst>
              <a:ext uri="{FF2B5EF4-FFF2-40B4-BE49-F238E27FC236}">
                <a16:creationId xmlns:a16="http://schemas.microsoft.com/office/drawing/2014/main" id="{EE93418D-3461-950C-1456-B25921B0FCEF}"/>
              </a:ext>
            </a:extLst>
          </p:cNvPr>
          <p:cNvSpPr/>
          <p:nvPr/>
        </p:nvSpPr>
        <p:spPr>
          <a:xfrm>
            <a:off x="245269" y="1730375"/>
            <a:ext cx="8898732" cy="1139241"/>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r>
              <a:rPr lang="en-GB" dirty="0"/>
              <a:t>Your exam is on </a:t>
            </a:r>
            <a:r>
              <a:rPr lang="en-GB" b="1" dirty="0"/>
              <a:t>Wednesday 17</a:t>
            </a:r>
            <a:r>
              <a:rPr lang="en-GB" b="1" baseline="30000" dirty="0"/>
              <a:t>th</a:t>
            </a:r>
            <a:r>
              <a:rPr lang="en-GB" b="1" dirty="0"/>
              <a:t> June 2026 </a:t>
            </a:r>
            <a:r>
              <a:rPr lang="en-GB" dirty="0"/>
              <a:t>in the PM</a:t>
            </a:r>
          </a:p>
        </p:txBody>
      </p:sp>
      <p:sp>
        <p:nvSpPr>
          <p:cNvPr id="8" name="Rectangle: Rounded Corners 7">
            <a:extLst>
              <a:ext uri="{FF2B5EF4-FFF2-40B4-BE49-F238E27FC236}">
                <a16:creationId xmlns:a16="http://schemas.microsoft.com/office/drawing/2014/main" id="{810F498F-9991-9204-70BF-029148BC0FF8}"/>
              </a:ext>
            </a:extLst>
          </p:cNvPr>
          <p:cNvSpPr/>
          <p:nvPr/>
        </p:nvSpPr>
        <p:spPr>
          <a:xfrm>
            <a:off x="245267" y="3238239"/>
            <a:ext cx="8898733" cy="1139241"/>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r>
              <a:rPr lang="en-GB" dirty="0"/>
              <a:t>Please ensure that you book your exam through CILEX no later than </a:t>
            </a:r>
            <a:r>
              <a:rPr lang="en-GB" b="1" dirty="0"/>
              <a:t>2</a:t>
            </a:r>
            <a:r>
              <a:rPr lang="en-GB" b="1" baseline="30000" dirty="0"/>
              <a:t>nd</a:t>
            </a:r>
            <a:r>
              <a:rPr lang="en-GB" b="1" dirty="0"/>
              <a:t> April at 12 noon</a:t>
            </a:r>
            <a:r>
              <a:rPr lang="en-GB" dirty="0"/>
              <a:t>. The deadlines for CILEX are strict and once the deadline has passed, you will not be able to sit the exam in June.</a:t>
            </a:r>
          </a:p>
        </p:txBody>
      </p:sp>
      <p:sp>
        <p:nvSpPr>
          <p:cNvPr id="9" name="Rectangle: Rounded Corners 8">
            <a:extLst>
              <a:ext uri="{FF2B5EF4-FFF2-40B4-BE49-F238E27FC236}">
                <a16:creationId xmlns:a16="http://schemas.microsoft.com/office/drawing/2014/main" id="{2F864D6C-18F2-4DE6-3CA1-CE41674FA6D5}"/>
              </a:ext>
            </a:extLst>
          </p:cNvPr>
          <p:cNvSpPr/>
          <p:nvPr/>
        </p:nvSpPr>
        <p:spPr>
          <a:xfrm>
            <a:off x="245266" y="4746103"/>
            <a:ext cx="8898733" cy="1139241"/>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r>
              <a:rPr lang="en-GB" dirty="0"/>
              <a:t>Refer to the CILEX key dates document on the Swansea Law School Information Moodle tile.</a:t>
            </a:r>
          </a:p>
        </p:txBody>
      </p:sp>
    </p:spTree>
    <p:extLst>
      <p:ext uri="{BB962C8B-B14F-4D97-AF65-F5344CB8AC3E}">
        <p14:creationId xmlns:p14="http://schemas.microsoft.com/office/powerpoint/2010/main" val="1163865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009AD-2AC2-0FC4-5C79-8395F5BA9185}"/>
              </a:ext>
            </a:extLst>
          </p:cNvPr>
          <p:cNvSpPr>
            <a:spLocks noGrp="1"/>
          </p:cNvSpPr>
          <p:nvPr>
            <p:ph type="title"/>
          </p:nvPr>
        </p:nvSpPr>
        <p:spPr>
          <a:xfrm>
            <a:off x="1286933" y="609600"/>
            <a:ext cx="10197494" cy="1099457"/>
          </a:xfrm>
        </p:spPr>
        <p:txBody>
          <a:bodyPr>
            <a:normAutofit/>
          </a:bodyPr>
          <a:lstStyle/>
          <a:p>
            <a:r>
              <a:rPr lang="en-GB" dirty="0"/>
              <a:t>Introduction </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25D1A4C-A007-E5E0-6292-BD32135F2B70}"/>
              </a:ext>
            </a:extLst>
          </p:cNvPr>
          <p:cNvGraphicFramePr>
            <a:graphicFrameLocks noGrp="1"/>
          </p:cNvGraphicFramePr>
          <p:nvPr>
            <p:ph idx="1"/>
            <p:extLst>
              <p:ext uri="{D42A27DB-BD31-4B8C-83A1-F6EECF244321}">
                <p14:modId xmlns:p14="http://schemas.microsoft.com/office/powerpoint/2010/main" val="23839595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0643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433D-7694-883B-CC75-D37AED35880F}"/>
              </a:ext>
            </a:extLst>
          </p:cNvPr>
          <p:cNvSpPr>
            <a:spLocks noGrp="1"/>
          </p:cNvSpPr>
          <p:nvPr>
            <p:ph type="title"/>
          </p:nvPr>
        </p:nvSpPr>
        <p:spPr>
          <a:xfrm>
            <a:off x="677334" y="609600"/>
            <a:ext cx="8596668" cy="1320800"/>
          </a:xfrm>
        </p:spPr>
        <p:txBody>
          <a:bodyPr>
            <a:normAutofit/>
          </a:bodyPr>
          <a:lstStyle/>
          <a:p>
            <a:r>
              <a:rPr lang="en-GB" dirty="0"/>
              <a:t>ACTIVITIES / LINKS TO PRACTICE</a:t>
            </a:r>
            <a:br>
              <a:rPr lang="en-GB" dirty="0"/>
            </a:br>
            <a:endParaRPr lang="en-GB" dirty="0"/>
          </a:p>
        </p:txBody>
      </p:sp>
      <p:graphicFrame>
        <p:nvGraphicFramePr>
          <p:cNvPr id="5" name="Content Placeholder 2">
            <a:extLst>
              <a:ext uri="{FF2B5EF4-FFF2-40B4-BE49-F238E27FC236}">
                <a16:creationId xmlns:a16="http://schemas.microsoft.com/office/drawing/2014/main" id="{1FFAB721-58AD-F1B9-975C-68B18F34C602}"/>
              </a:ext>
            </a:extLst>
          </p:cNvPr>
          <p:cNvGraphicFramePr>
            <a:graphicFrameLocks noGrp="1"/>
          </p:cNvGraphicFramePr>
          <p:nvPr>
            <p:ph idx="1"/>
            <p:extLst>
              <p:ext uri="{D42A27DB-BD31-4B8C-83A1-F6EECF244321}">
                <p14:modId xmlns:p14="http://schemas.microsoft.com/office/powerpoint/2010/main" val="673091341"/>
              </p:ext>
            </p:extLst>
          </p:nvPr>
        </p:nvGraphicFramePr>
        <p:xfrm>
          <a:off x="677862" y="2160588"/>
          <a:ext cx="8907201" cy="4250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7872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B75868B-F6CD-3EF3-C085-D3919C57F7D8}"/>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AIMS AND OBJECTIVES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9AC880-1435-D0C0-AFA4-E0CA7F43932A}"/>
              </a:ext>
            </a:extLst>
          </p:cNvPr>
          <p:cNvGraphicFramePr>
            <a:graphicFrameLocks noGrp="1"/>
          </p:cNvGraphicFramePr>
          <p:nvPr>
            <p:ph idx="1"/>
            <p:extLst>
              <p:ext uri="{D42A27DB-BD31-4B8C-83A1-F6EECF244321}">
                <p14:modId xmlns:p14="http://schemas.microsoft.com/office/powerpoint/2010/main" val="335422004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8183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D9877AE-D74B-331C-197E-20BB1E65C126}"/>
              </a:ext>
            </a:extLst>
          </p:cNvPr>
          <p:cNvSpPr>
            <a:spLocks noGrp="1"/>
          </p:cNvSpPr>
          <p:nvPr>
            <p:ph type="title"/>
          </p:nvPr>
        </p:nvSpPr>
        <p:spPr>
          <a:xfrm>
            <a:off x="643467" y="816638"/>
            <a:ext cx="3367359" cy="5224724"/>
          </a:xfrm>
        </p:spPr>
        <p:txBody>
          <a:bodyPr anchor="ctr">
            <a:normAutofit/>
          </a:bodyPr>
          <a:lstStyle/>
          <a:p>
            <a:r>
              <a:rPr lang="en-GB" dirty="0"/>
              <a:t>Chapter 1 - Organisations</a:t>
            </a:r>
          </a:p>
        </p:txBody>
      </p:sp>
      <p:sp>
        <p:nvSpPr>
          <p:cNvPr id="3" name="Content Placeholder 2">
            <a:extLst>
              <a:ext uri="{FF2B5EF4-FFF2-40B4-BE49-F238E27FC236}">
                <a16:creationId xmlns:a16="http://schemas.microsoft.com/office/drawing/2014/main" id="{5A3D8642-EF3A-3548-E0FD-45670B4A4BC7}"/>
              </a:ext>
            </a:extLst>
          </p:cNvPr>
          <p:cNvSpPr>
            <a:spLocks noGrp="1"/>
          </p:cNvSpPr>
          <p:nvPr>
            <p:ph idx="1"/>
          </p:nvPr>
        </p:nvSpPr>
        <p:spPr>
          <a:xfrm>
            <a:off x="4654295" y="816638"/>
            <a:ext cx="4619706" cy="5224724"/>
          </a:xfrm>
        </p:spPr>
        <p:txBody>
          <a:bodyPr anchor="ctr">
            <a:normAutofit/>
          </a:bodyPr>
          <a:lstStyle/>
          <a:p>
            <a:r>
              <a:rPr lang="en-GB" dirty="0"/>
              <a:t>This chapter will introduce you to the main organisations that you will come across when working in the property and private client departments. </a:t>
            </a:r>
          </a:p>
          <a:p>
            <a:pPr marL="0" indent="0">
              <a:buNone/>
            </a:pPr>
            <a:endParaRPr lang="en-GB" dirty="0"/>
          </a:p>
          <a:p>
            <a:r>
              <a:rPr lang="en-GB" dirty="0"/>
              <a:t>CILEX</a:t>
            </a:r>
          </a:p>
          <a:p>
            <a:r>
              <a:rPr lang="en-GB" dirty="0"/>
              <a:t>The Law Society</a:t>
            </a:r>
          </a:p>
          <a:p>
            <a:r>
              <a:rPr lang="en-GB" dirty="0"/>
              <a:t>the Council for Licensed Conveyancers (CLC)</a:t>
            </a:r>
          </a:p>
          <a:p>
            <a:r>
              <a:rPr lang="en-GB" dirty="0"/>
              <a:t>the Probate Registry</a:t>
            </a:r>
          </a:p>
          <a:p>
            <a:r>
              <a:rPr lang="en-GB" dirty="0"/>
              <a:t>HM Land Registry (HMLR)</a:t>
            </a:r>
          </a:p>
          <a:p>
            <a:r>
              <a:rPr lang="en-GB" dirty="0"/>
              <a:t>the mortgage lenders, and</a:t>
            </a:r>
          </a:p>
          <a:p>
            <a:r>
              <a:rPr lang="en-GB" dirty="0"/>
              <a:t>the Society of Trust and Estate Practitioners (STEP).</a:t>
            </a:r>
          </a:p>
        </p:txBody>
      </p:sp>
    </p:spTree>
    <p:extLst>
      <p:ext uri="{BB962C8B-B14F-4D97-AF65-F5344CB8AC3E}">
        <p14:creationId xmlns:p14="http://schemas.microsoft.com/office/powerpoint/2010/main" val="147755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00D30-4CF9-2A12-D0F6-252A2DDC657D}"/>
              </a:ext>
            </a:extLst>
          </p:cNvPr>
          <p:cNvSpPr>
            <a:spLocks noGrp="1"/>
          </p:cNvSpPr>
          <p:nvPr>
            <p:ph type="title"/>
          </p:nvPr>
        </p:nvSpPr>
        <p:spPr/>
        <p:txBody>
          <a:bodyPr/>
          <a:lstStyle/>
          <a:p>
            <a:r>
              <a:rPr lang="en-GB" dirty="0"/>
              <a:t>Chapter 2 – Underpinning Land Law</a:t>
            </a:r>
          </a:p>
        </p:txBody>
      </p:sp>
      <p:sp>
        <p:nvSpPr>
          <p:cNvPr id="3" name="Content Placeholder 2">
            <a:extLst>
              <a:ext uri="{FF2B5EF4-FFF2-40B4-BE49-F238E27FC236}">
                <a16:creationId xmlns:a16="http://schemas.microsoft.com/office/drawing/2014/main" id="{73A6F274-803D-23AA-F116-01C335797304}"/>
              </a:ext>
            </a:extLst>
          </p:cNvPr>
          <p:cNvSpPr>
            <a:spLocks noGrp="1"/>
          </p:cNvSpPr>
          <p:nvPr>
            <p:ph idx="1"/>
          </p:nvPr>
        </p:nvSpPr>
        <p:spPr/>
        <p:txBody>
          <a:bodyPr>
            <a:normAutofit fontScale="70000" lnSpcReduction="20000"/>
          </a:bodyPr>
          <a:lstStyle/>
          <a:p>
            <a:pPr fontAlgn="auto"/>
            <a:r>
              <a:rPr lang="en-GB" dirty="0"/>
              <a:t>This chapter will cover a number of fundamental ideas and principles which will run throughout your study and practice of conveyancing and private client.</a:t>
            </a:r>
          </a:p>
          <a:p>
            <a:pPr fontAlgn="auto"/>
            <a:r>
              <a:rPr lang="en-GB" dirty="0"/>
              <a:t>“</a:t>
            </a:r>
            <a:r>
              <a:rPr lang="en-GB" b="1" dirty="0"/>
              <a:t>Conveyancing</a:t>
            </a:r>
            <a:r>
              <a:rPr lang="en-GB" dirty="0"/>
              <a:t>” describes the process required to transfer the ownership (that is, the legal title) of land from one owner to another. In a residential context, it will often describe the process of an owner moving from the house in which they currently live to their new home. This will involve the parties being in a “</a:t>
            </a:r>
            <a:r>
              <a:rPr lang="en-GB" b="1" dirty="0"/>
              <a:t>chain</a:t>
            </a:r>
            <a:r>
              <a:rPr lang="en-GB" dirty="0"/>
              <a:t>” of transactions. If the parties wish to move from one house to the other on the same day, they are said to have “</a:t>
            </a:r>
            <a:r>
              <a:rPr lang="en-GB" b="1" dirty="0"/>
              <a:t>related</a:t>
            </a:r>
            <a:r>
              <a:rPr lang="en-GB" dirty="0"/>
              <a:t>” transactions.</a:t>
            </a:r>
          </a:p>
          <a:p>
            <a:pPr fontAlgn="auto"/>
            <a:r>
              <a:rPr lang="en-GB" dirty="0"/>
              <a:t>However, someone could be buying their first home, they would have no related sale and would be a “</a:t>
            </a:r>
            <a:r>
              <a:rPr lang="en-GB" b="1" dirty="0"/>
              <a:t>first-time buyer</a:t>
            </a:r>
            <a:r>
              <a:rPr lang="en-GB" dirty="0"/>
              <a:t>”. A homeowner may also wish to remain in their current home but simply change from one mortgage lending product to another. This is known as a “</a:t>
            </a:r>
            <a:r>
              <a:rPr lang="en-GB" b="1" dirty="0"/>
              <a:t>remortgage</a:t>
            </a:r>
            <a:r>
              <a:rPr lang="en-GB" dirty="0"/>
              <a:t>”, and a conveyancing firm will be involved in this process. We will consider the steps required to achieve these various transactions in later chapters.</a:t>
            </a:r>
          </a:p>
          <a:p>
            <a:pPr fontAlgn="auto"/>
            <a:r>
              <a:rPr lang="en-GB" dirty="0"/>
              <a:t>However, to fully understand the conveyancing process, you need to understand the underlying land law principles. Land law is the “</a:t>
            </a:r>
            <a:r>
              <a:rPr lang="en-GB" b="1" dirty="0"/>
              <a:t>black letter law</a:t>
            </a:r>
            <a:r>
              <a:rPr lang="en-GB" dirty="0"/>
              <a:t>” upon which our conveyancing process stands. Often, it is the underlying land law which is the reason we have to take certain steps in the conveyancing process.</a:t>
            </a:r>
          </a:p>
          <a:p>
            <a:pPr fontAlgn="auto"/>
            <a:r>
              <a:rPr lang="en-GB" dirty="0"/>
              <a:t>A trainee in the private client and conveyancing department will also need to understand the difference between common law and equity, what constitutes “</a:t>
            </a:r>
            <a:r>
              <a:rPr lang="en-GB" b="1" dirty="0"/>
              <a:t>land</a:t>
            </a:r>
            <a:r>
              <a:rPr lang="en-GB" dirty="0"/>
              <a:t>” and what might fit the description of a “</a:t>
            </a:r>
            <a:r>
              <a:rPr lang="en-GB" b="1" dirty="0"/>
              <a:t>fixture</a:t>
            </a:r>
            <a:r>
              <a:rPr lang="en-GB" dirty="0"/>
              <a:t>” or “</a:t>
            </a:r>
            <a:r>
              <a:rPr lang="en-GB" b="1" dirty="0"/>
              <a:t>fitting</a:t>
            </a:r>
            <a:r>
              <a:rPr lang="en-GB" dirty="0"/>
              <a:t>”. They might need to know this in the context of taking instructions to draft a will or in dealing with the estate of someone who has died or to deal with the transfer of the legal ownership of a property.</a:t>
            </a:r>
          </a:p>
          <a:p>
            <a:endParaRPr lang="en-GB" dirty="0"/>
          </a:p>
        </p:txBody>
      </p:sp>
    </p:spTree>
    <p:extLst>
      <p:ext uri="{BB962C8B-B14F-4D97-AF65-F5344CB8AC3E}">
        <p14:creationId xmlns:p14="http://schemas.microsoft.com/office/powerpoint/2010/main" val="2268591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3B26E-049F-6BC4-74FF-DB253208D7DA}"/>
              </a:ext>
            </a:extLst>
          </p:cNvPr>
          <p:cNvSpPr>
            <a:spLocks noGrp="1"/>
          </p:cNvSpPr>
          <p:nvPr>
            <p:ph type="title"/>
          </p:nvPr>
        </p:nvSpPr>
        <p:spPr/>
        <p:txBody>
          <a:bodyPr/>
          <a:lstStyle/>
          <a:p>
            <a:r>
              <a:rPr lang="en-GB" dirty="0"/>
              <a:t>Common Law and Equity</a:t>
            </a:r>
          </a:p>
        </p:txBody>
      </p:sp>
      <p:sp>
        <p:nvSpPr>
          <p:cNvPr id="3" name="Content Placeholder 2">
            <a:extLst>
              <a:ext uri="{FF2B5EF4-FFF2-40B4-BE49-F238E27FC236}">
                <a16:creationId xmlns:a16="http://schemas.microsoft.com/office/drawing/2014/main" id="{5D3BACD6-F2D4-2310-AD52-2CE9AD1F4C56}"/>
              </a:ext>
            </a:extLst>
          </p:cNvPr>
          <p:cNvSpPr>
            <a:spLocks noGrp="1"/>
          </p:cNvSpPr>
          <p:nvPr>
            <p:ph idx="1"/>
          </p:nvPr>
        </p:nvSpPr>
        <p:spPr/>
        <p:txBody>
          <a:bodyPr>
            <a:normAutofit lnSpcReduction="10000"/>
          </a:bodyPr>
          <a:lstStyle/>
          <a:p>
            <a:r>
              <a:rPr lang="en-GB" dirty="0"/>
              <a:t>Rights in land can be either legal or equitable, so a lease or mortgage may exist in either form. When a right is created between parties, it is important to identify which type it is because legal and equitable rights behave differently, especially when the land is sold.</a:t>
            </a:r>
          </a:p>
          <a:p>
            <a:r>
              <a:rPr lang="en-GB" dirty="0"/>
              <a:t>Common law developed after the Norman Conquest and relied on precedent, but it became rigid and failed to recognise certain interests in land. Equity emerged to correct these injustices. For example, where land was held by friends for the benefit of a spouse and children, common law ignored the beneficiaries’ interests, but equity recognised and enforced them. The friends became trustees holding the legal title, while the spouse and children held equitable rights.</a:t>
            </a:r>
          </a:p>
          <a:p>
            <a:r>
              <a:rPr lang="en-GB" dirty="0"/>
              <a:t>For centuries, common law and equity operated separately, but their jurisdictions were merged in the mid‑1800s, allowing both types of remedies to be applied by the same courts.</a:t>
            </a:r>
          </a:p>
          <a:p>
            <a:endParaRPr lang="en-GB" dirty="0"/>
          </a:p>
        </p:txBody>
      </p:sp>
    </p:spTree>
    <p:extLst>
      <p:ext uri="{BB962C8B-B14F-4D97-AF65-F5344CB8AC3E}">
        <p14:creationId xmlns:p14="http://schemas.microsoft.com/office/powerpoint/2010/main" val="2238899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FEE81-B51C-51DB-CDDF-78B9E3EF3CEF}"/>
              </a:ext>
            </a:extLst>
          </p:cNvPr>
          <p:cNvSpPr>
            <a:spLocks noGrp="1"/>
          </p:cNvSpPr>
          <p:nvPr>
            <p:ph type="title"/>
          </p:nvPr>
        </p:nvSpPr>
        <p:spPr/>
        <p:txBody>
          <a:bodyPr/>
          <a:lstStyle/>
          <a:p>
            <a:r>
              <a:rPr lang="en-GB" dirty="0"/>
              <a:t>Enforcing Legal and Equitable Rights</a:t>
            </a:r>
          </a:p>
        </p:txBody>
      </p:sp>
      <p:sp>
        <p:nvSpPr>
          <p:cNvPr id="3" name="Content Placeholder 2">
            <a:extLst>
              <a:ext uri="{FF2B5EF4-FFF2-40B4-BE49-F238E27FC236}">
                <a16:creationId xmlns:a16="http://schemas.microsoft.com/office/drawing/2014/main" id="{CEB9F784-AFDE-B63C-8861-19CAC71A9EB3}"/>
              </a:ext>
            </a:extLst>
          </p:cNvPr>
          <p:cNvSpPr>
            <a:spLocks noGrp="1"/>
          </p:cNvSpPr>
          <p:nvPr>
            <p:ph idx="1"/>
          </p:nvPr>
        </p:nvSpPr>
        <p:spPr/>
        <p:txBody>
          <a:bodyPr>
            <a:normAutofit fontScale="92500" lnSpcReduction="20000"/>
          </a:bodyPr>
          <a:lstStyle/>
          <a:p>
            <a:r>
              <a:rPr lang="en-GB" dirty="0"/>
              <a:t>Legal rights in land bind in rem: they bind the world. This means that, if a person has a legal right over someone else’s land, that legal right will be binding on a subsequent buyer of the land. This is not true of equitable rights. There is one category of person, affectionately known as “equity’s darling” (the bona fide purchaser), who will be able to take free of such rights. The following statement from Maitland’s Equity, defining equity’s darling, is therefore crucial:</a:t>
            </a:r>
          </a:p>
          <a:p>
            <a:endParaRPr lang="en-GB" dirty="0"/>
          </a:p>
          <a:p>
            <a:r>
              <a:rPr lang="en-GB" dirty="0"/>
              <a:t>“Legal rights are good against all the world; equitable rights are good against all persons except a bona fide purchaser of a legal estate for value without notice, and those claiming under such a purchaser.”</a:t>
            </a:r>
          </a:p>
          <a:p>
            <a:endParaRPr lang="en-GB" dirty="0"/>
          </a:p>
          <a:p>
            <a:r>
              <a:rPr lang="en-GB" dirty="0"/>
              <a:t>We will see later that the statement has, in a large number of cases, been superseded by statutory land registration. Nevertheless, the basic principle remains true. It is a very useful starting point for understanding an extremely important part of the course.</a:t>
            </a:r>
          </a:p>
        </p:txBody>
      </p:sp>
    </p:spTree>
    <p:extLst>
      <p:ext uri="{BB962C8B-B14F-4D97-AF65-F5344CB8AC3E}">
        <p14:creationId xmlns:p14="http://schemas.microsoft.com/office/powerpoint/2010/main" val="4254068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53A86-8E61-B0FF-CC8B-210F3E5972A9}"/>
              </a:ext>
            </a:extLst>
          </p:cNvPr>
          <p:cNvSpPr>
            <a:spLocks noGrp="1"/>
          </p:cNvSpPr>
          <p:nvPr>
            <p:ph type="title"/>
          </p:nvPr>
        </p:nvSpPr>
        <p:spPr>
          <a:xfrm>
            <a:off x="1333502" y="609600"/>
            <a:ext cx="8596668" cy="1320800"/>
          </a:xfrm>
        </p:spPr>
        <p:txBody>
          <a:bodyPr>
            <a:normAutofit/>
          </a:bodyPr>
          <a:lstStyle/>
          <a:p>
            <a:r>
              <a:rPr lang="en-GB" dirty="0"/>
              <a:t>Remedies	</a:t>
            </a:r>
          </a:p>
        </p:txBody>
      </p:sp>
      <p:sp>
        <p:nvSpPr>
          <p:cNvPr id="30" name="Isosceles Triangle 2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2" name="Straight Connector 31">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3" name="Content Placeholder 2">
            <a:extLst>
              <a:ext uri="{FF2B5EF4-FFF2-40B4-BE49-F238E27FC236}">
                <a16:creationId xmlns:a16="http://schemas.microsoft.com/office/drawing/2014/main" id="{663B40BF-B073-44E8-9437-600788C1B079}"/>
              </a:ext>
            </a:extLst>
          </p:cNvPr>
          <p:cNvSpPr>
            <a:spLocks noGrp="1"/>
          </p:cNvSpPr>
          <p:nvPr>
            <p:ph idx="1"/>
          </p:nvPr>
        </p:nvSpPr>
        <p:spPr>
          <a:xfrm>
            <a:off x="448733" y="1435395"/>
            <a:ext cx="9355667" cy="4154455"/>
          </a:xfrm>
        </p:spPr>
        <p:txBody>
          <a:bodyPr>
            <a:normAutofit lnSpcReduction="10000"/>
          </a:bodyPr>
          <a:lstStyle/>
          <a:p>
            <a:pPr fontAlgn="auto">
              <a:lnSpc>
                <a:spcPct val="90000"/>
              </a:lnSpc>
            </a:pPr>
            <a:r>
              <a:rPr lang="en-GB" dirty="0"/>
              <a:t>Redress someone will seek via the courts to put right a legal problem which has gone wrong. In most cases, the purpose of pursuing a remedy is to put a party in the position that they would have been had the problem not occurred or contract not been breached. The legal, common law remedy is damages. This is payment of a sum of money to the winning party to compensate for the loss sustained. </a:t>
            </a:r>
            <a:r>
              <a:rPr lang="en-GB" b="1" dirty="0"/>
              <a:t>Note</a:t>
            </a:r>
            <a:r>
              <a:rPr lang="en-GB" dirty="0"/>
              <a:t> that if the legal argument succeeds, the winning party is entitled to damages as of right.</a:t>
            </a:r>
          </a:p>
          <a:p>
            <a:pPr fontAlgn="auto">
              <a:lnSpc>
                <a:spcPct val="90000"/>
              </a:lnSpc>
            </a:pPr>
            <a:r>
              <a:rPr lang="en-GB" dirty="0"/>
              <a:t>Contrast this with remedies available in equity which are only available at the discretion of the court. This means that even if a party wins the argument in court, it is not guaranteed that they will be awarded the remedy which they seek. The court has a discretion as to whether or not to grant the remedy. Anyone seeking an equitable remedy must, themselves, have acted fairly in their dealings. This follows the equitable principle which states that “</a:t>
            </a:r>
            <a:r>
              <a:rPr lang="en-GB" b="1" i="1" dirty="0"/>
              <a:t>he who comes to equity must come with clean hands</a:t>
            </a:r>
            <a:r>
              <a:rPr lang="en-GB" dirty="0"/>
              <a:t>”.</a:t>
            </a:r>
          </a:p>
          <a:p>
            <a:pPr fontAlgn="auto">
              <a:lnSpc>
                <a:spcPct val="90000"/>
              </a:lnSpc>
            </a:pPr>
            <a:r>
              <a:rPr lang="en-GB" dirty="0"/>
              <a:t>There are various remedies available in equity; the most common of which are the award of an injunction or specific performance. An injunction is a court order which compels a party to do or refrain from doing certain specified acts.</a:t>
            </a:r>
          </a:p>
          <a:p>
            <a:pPr>
              <a:lnSpc>
                <a:spcPct val="90000"/>
              </a:lnSpc>
            </a:pPr>
            <a:endParaRPr lang="en-GB" dirty="0"/>
          </a:p>
        </p:txBody>
      </p:sp>
      <p:sp>
        <p:nvSpPr>
          <p:cNvPr id="29"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57372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A0CEA-951C-6CF5-795D-7C93A36BD6B1}"/>
              </a:ext>
            </a:extLst>
          </p:cNvPr>
          <p:cNvSpPr>
            <a:spLocks noGrp="1"/>
          </p:cNvSpPr>
          <p:nvPr>
            <p:ph type="title"/>
          </p:nvPr>
        </p:nvSpPr>
        <p:spPr/>
        <p:txBody>
          <a:bodyPr/>
          <a:lstStyle/>
          <a:p>
            <a:r>
              <a:rPr lang="en-GB" dirty="0"/>
              <a:t>Remedies Continued</a:t>
            </a:r>
          </a:p>
        </p:txBody>
      </p:sp>
      <p:sp>
        <p:nvSpPr>
          <p:cNvPr id="3" name="Content Placeholder 2">
            <a:extLst>
              <a:ext uri="{FF2B5EF4-FFF2-40B4-BE49-F238E27FC236}">
                <a16:creationId xmlns:a16="http://schemas.microsoft.com/office/drawing/2014/main" id="{0BE5D20B-2E6A-348F-052D-75A28B04FBF2}"/>
              </a:ext>
            </a:extLst>
          </p:cNvPr>
          <p:cNvSpPr>
            <a:spLocks noGrp="1"/>
          </p:cNvSpPr>
          <p:nvPr>
            <p:ph idx="1"/>
          </p:nvPr>
        </p:nvSpPr>
        <p:spPr/>
        <p:txBody>
          <a:bodyPr/>
          <a:lstStyle/>
          <a:p>
            <a:pPr fontAlgn="auto"/>
            <a:r>
              <a:rPr lang="en-GB" dirty="0"/>
              <a:t>An award of specific performance is an order in which a court requires a party to perform a specified act. A common example in a conveyancing context is for the court to compel a party to a contract for the sale of land to go through with the transaction.</a:t>
            </a:r>
          </a:p>
          <a:p>
            <a:pPr fontAlgn="auto"/>
            <a:r>
              <a:rPr lang="en-GB" dirty="0"/>
              <a:t>A common feature of equitable remedies is that they are claimed where monetary compensation (i.e. damages) is not sufficient compensation for the aggrieved party.</a:t>
            </a:r>
          </a:p>
          <a:p>
            <a:endParaRPr lang="en-GB" dirty="0"/>
          </a:p>
        </p:txBody>
      </p:sp>
    </p:spTree>
    <p:extLst>
      <p:ext uri="{BB962C8B-B14F-4D97-AF65-F5344CB8AC3E}">
        <p14:creationId xmlns:p14="http://schemas.microsoft.com/office/powerpoint/2010/main" val="17720622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4CBA66-41C8-FAF0-2B58-D3664FC505DE}"/>
              </a:ext>
            </a:extLst>
          </p:cNvPr>
          <p:cNvPicPr>
            <a:picLocks noChangeAspect="1"/>
          </p:cNvPicPr>
          <p:nvPr/>
        </p:nvPicPr>
        <p:blipFill>
          <a:blip r:embed="rId3"/>
          <a:stretch>
            <a:fillRect/>
          </a:stretch>
        </p:blipFill>
        <p:spPr>
          <a:xfrm>
            <a:off x="2709949" y="153704"/>
            <a:ext cx="6400799" cy="6163969"/>
          </a:xfrm>
          <a:prstGeom prst="rect">
            <a:avLst/>
          </a:prstGeom>
        </p:spPr>
      </p:pic>
    </p:spTree>
    <p:extLst>
      <p:ext uri="{BB962C8B-B14F-4D97-AF65-F5344CB8AC3E}">
        <p14:creationId xmlns:p14="http://schemas.microsoft.com/office/powerpoint/2010/main" val="636982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0F8F-567D-5850-3473-1C49C6DA3FAD}"/>
              </a:ext>
            </a:extLst>
          </p:cNvPr>
          <p:cNvSpPr>
            <a:spLocks noGrp="1"/>
          </p:cNvSpPr>
          <p:nvPr>
            <p:ph type="title"/>
          </p:nvPr>
        </p:nvSpPr>
        <p:spPr/>
        <p:txBody>
          <a:bodyPr/>
          <a:lstStyle/>
          <a:p>
            <a:r>
              <a:rPr lang="en-GB" dirty="0"/>
              <a:t>Legal Estate and Beneficial Interest</a:t>
            </a:r>
          </a:p>
        </p:txBody>
      </p:sp>
      <p:sp>
        <p:nvSpPr>
          <p:cNvPr id="3" name="Content Placeholder 2">
            <a:extLst>
              <a:ext uri="{FF2B5EF4-FFF2-40B4-BE49-F238E27FC236}">
                <a16:creationId xmlns:a16="http://schemas.microsoft.com/office/drawing/2014/main" id="{17B1992A-C8FD-2352-A82A-B6F51AA634A2}"/>
              </a:ext>
            </a:extLst>
          </p:cNvPr>
          <p:cNvSpPr>
            <a:spLocks noGrp="1"/>
          </p:cNvSpPr>
          <p:nvPr>
            <p:ph idx="1"/>
          </p:nvPr>
        </p:nvSpPr>
        <p:spPr/>
        <p:txBody>
          <a:bodyPr/>
          <a:lstStyle/>
          <a:p>
            <a:r>
              <a:rPr lang="en-GB" dirty="0">
                <a:solidFill>
                  <a:schemeClr val="tx1"/>
                </a:solidFill>
              </a:rPr>
              <a:t>The holders of the legal estate have control over the property and are generally entitled to possess it, use it and sell it. Thus, when acting for a seller in a conveyancing transaction, you are acting for the holder of the legal estate.</a:t>
            </a:r>
          </a:p>
          <a:p>
            <a:r>
              <a:rPr lang="en-GB" dirty="0">
                <a:solidFill>
                  <a:schemeClr val="tx1"/>
                </a:solidFill>
              </a:rPr>
              <a:t>If the title to the land is registered at HM Land Registry (HMLR), the legal owners will appear on the proprietorship register. However, this is only half of the story because the ownership of land is split between those who holds the legal estate and those who hold the behind-the-scenes, beneficial interest in the property. When we talk about the beneficial interest, we are talking about who has the right to take the benefit of the property, and, in a conveyancing context, the most obvious example of this is proceeds of sale, that is, </a:t>
            </a:r>
            <a:r>
              <a:rPr lang="en-GB" b="1" dirty="0">
                <a:solidFill>
                  <a:schemeClr val="tx1"/>
                </a:solidFill>
              </a:rPr>
              <a:t>who has the right to the money when the property is sold</a:t>
            </a:r>
            <a:r>
              <a:rPr lang="en-GB" dirty="0">
                <a:solidFill>
                  <a:schemeClr val="tx1"/>
                </a:solidFill>
              </a:rPr>
              <a:t>?</a:t>
            </a:r>
          </a:p>
          <a:p>
            <a:endParaRPr lang="en-GB" dirty="0"/>
          </a:p>
        </p:txBody>
      </p:sp>
    </p:spTree>
    <p:extLst>
      <p:ext uri="{BB962C8B-B14F-4D97-AF65-F5344CB8AC3E}">
        <p14:creationId xmlns:p14="http://schemas.microsoft.com/office/powerpoint/2010/main" val="2656643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089A71-D8BB-CDFD-5CEB-BD5F164B2A56}"/>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DB7CE-C2DE-9036-B0D8-EA3333A950DA}"/>
              </a:ext>
            </a:extLst>
          </p:cNvPr>
          <p:cNvSpPr>
            <a:spLocks noGrp="1"/>
          </p:cNvSpPr>
          <p:nvPr>
            <p:ph type="title"/>
          </p:nvPr>
        </p:nvSpPr>
        <p:spPr>
          <a:xfrm>
            <a:off x="1043950" y="1179151"/>
            <a:ext cx="3300646" cy="4463889"/>
          </a:xfrm>
        </p:spPr>
        <p:txBody>
          <a:bodyPr anchor="ctr">
            <a:normAutofit/>
          </a:bodyPr>
          <a:lstStyle/>
          <a:p>
            <a:r>
              <a:rPr lang="en-GB"/>
              <a:t>Legal Estate and Beneficial Interest</a:t>
            </a:r>
            <a:endParaRPr lang="en-GB" dirty="0"/>
          </a:p>
        </p:txBody>
      </p:sp>
      <p:sp>
        <p:nvSpPr>
          <p:cNvPr id="29" name="Isosceles Triangle 28">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102FBF-88CE-C5D5-6D8C-B094A81EE0F1}"/>
              </a:ext>
            </a:extLst>
          </p:cNvPr>
          <p:cNvSpPr>
            <a:spLocks noGrp="1"/>
          </p:cNvSpPr>
          <p:nvPr>
            <p:ph idx="1"/>
          </p:nvPr>
        </p:nvSpPr>
        <p:spPr>
          <a:xfrm>
            <a:off x="4978918" y="1109145"/>
            <a:ext cx="6341016" cy="4603900"/>
          </a:xfrm>
        </p:spPr>
        <p:txBody>
          <a:bodyPr anchor="ctr">
            <a:normAutofit/>
          </a:bodyPr>
          <a:lstStyle/>
          <a:p>
            <a:pPr fontAlgn="auto">
              <a:lnSpc>
                <a:spcPct val="90000"/>
              </a:lnSpc>
            </a:pPr>
            <a:r>
              <a:rPr lang="en-GB" sz="1400"/>
              <a:t>It is often the case that the same people hold the legal estate and the beneficial interest although this is not always the case. HMLR registers only legal estates. The register records the ownership of the legal estate in the property not the underlying ownership (the equitable or beneficial interests). </a:t>
            </a:r>
          </a:p>
          <a:p>
            <a:pPr fontAlgn="auto">
              <a:lnSpc>
                <a:spcPct val="90000"/>
              </a:lnSpc>
            </a:pPr>
            <a:r>
              <a:rPr lang="en-GB" sz="1400"/>
              <a:t>The holder of the legal estate is called the </a:t>
            </a:r>
            <a:r>
              <a:rPr lang="en-GB" sz="1400" b="1"/>
              <a:t>trustee</a:t>
            </a:r>
            <a:r>
              <a:rPr lang="en-GB" sz="1400"/>
              <a:t>, and they hold the property on trust for the behind-the-scenes beneficiaries. This is known as the principle of the “</a:t>
            </a:r>
            <a:r>
              <a:rPr lang="en-GB" sz="1400" b="1"/>
              <a:t>curtain</a:t>
            </a:r>
            <a:r>
              <a:rPr lang="en-GB" sz="1400"/>
              <a:t>” – the idea that the equitable interests under the trust are hidden behind the legal ownership. A buyer is not concerned as to the beneficial interests protected (or not) behind the “curtain”, only that they pay the purchase price to those who are legally entitled to deal with the legal estate, that is, the trustees.</a:t>
            </a:r>
            <a:br>
              <a:rPr lang="en-GB" sz="1400"/>
            </a:br>
            <a:endParaRPr lang="en-GB" sz="1400"/>
          </a:p>
          <a:p>
            <a:pPr fontAlgn="auto">
              <a:lnSpc>
                <a:spcPct val="90000"/>
              </a:lnSpc>
            </a:pPr>
            <a:r>
              <a:rPr lang="en-GB" sz="1400"/>
              <a:t>The legal estate </a:t>
            </a:r>
            <a:r>
              <a:rPr lang="en-GB" sz="1400" b="1"/>
              <a:t>cannot </a:t>
            </a:r>
            <a:r>
              <a:rPr lang="en-GB" sz="1400"/>
              <a:t>be held by more than four persons who are over 18 years. If there are more than four buyers of property, only four of them can act as owners of the legal estate, although all of them are entitled to own the equitable interest. We will come back to this important topic later in the course book when we look at co-ownership. We will also look at how we tell with a registered title whether there any behind-the-scenes equitable interests to worry about.</a:t>
            </a:r>
          </a:p>
          <a:p>
            <a:pPr>
              <a:lnSpc>
                <a:spcPct val="90000"/>
              </a:lnSpc>
            </a:pPr>
            <a:endParaRPr lang="en-GB" sz="1400"/>
          </a:p>
        </p:txBody>
      </p:sp>
      <p:sp>
        <p:nvSpPr>
          <p:cNvPr id="31" name="Isosceles Triangle 30">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428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4C3B18-B0AC-389B-A60C-03B0164FFDF5}"/>
              </a:ext>
            </a:extLst>
          </p:cNvPr>
          <p:cNvPicPr>
            <a:picLocks noChangeAspect="1"/>
          </p:cNvPicPr>
          <p:nvPr/>
        </p:nvPicPr>
        <p:blipFill>
          <a:blip r:embed="rId3"/>
          <a:stretch>
            <a:fillRect/>
          </a:stretch>
        </p:blipFill>
        <p:spPr>
          <a:xfrm>
            <a:off x="659750" y="399627"/>
            <a:ext cx="8478433" cy="6058746"/>
          </a:xfrm>
          <a:prstGeom prst="rect">
            <a:avLst/>
          </a:prstGeom>
        </p:spPr>
      </p:pic>
    </p:spTree>
    <p:extLst>
      <p:ext uri="{BB962C8B-B14F-4D97-AF65-F5344CB8AC3E}">
        <p14:creationId xmlns:p14="http://schemas.microsoft.com/office/powerpoint/2010/main" val="411718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F054EF5-EFE6-45A2-834C-0F0931F39F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CFE3C88A-FEDB-4B9C-94EE-5026B326B3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5D51D9B-0E7C-44D3-9215-81F9915232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16EFB339-1D4E-4824-A20B-AF30D07CF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00030831-8136-4C61-8F00-6F190C5A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B14B360-4798-467E-ADE9-756959EC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433F2F7-DA21-430A-A31C-D529D9C6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0B24FFF9-F75D-4A88-90F8-D2D7BBB8E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A0A2A2C4-404D-431C-8F9A-227932A42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4661DBE2-1BC5-463F-BBB8-199B890D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710A6E70-F0B9-4E3D-9A78-2D2FEE5DF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a:extLst>
              <a:ext uri="{FF2B5EF4-FFF2-40B4-BE49-F238E27FC236}">
                <a16:creationId xmlns:a16="http://schemas.microsoft.com/office/drawing/2014/main" id="{7C690055-7B12-9642-3A15-1ECD1DD53714}"/>
              </a:ext>
            </a:extLst>
          </p:cNvPr>
          <p:cNvPicPr>
            <a:picLocks noChangeAspect="1"/>
          </p:cNvPicPr>
          <p:nvPr/>
        </p:nvPicPr>
        <p:blipFill>
          <a:blip r:embed="rId2"/>
          <a:stretch>
            <a:fillRect/>
          </a:stretch>
        </p:blipFill>
        <p:spPr>
          <a:xfrm>
            <a:off x="2078182" y="190884"/>
            <a:ext cx="6038889" cy="5480293"/>
          </a:xfrm>
          <a:prstGeom prst="rect">
            <a:avLst/>
          </a:prstGeom>
        </p:spPr>
      </p:pic>
    </p:spTree>
    <p:extLst>
      <p:ext uri="{BB962C8B-B14F-4D97-AF65-F5344CB8AC3E}">
        <p14:creationId xmlns:p14="http://schemas.microsoft.com/office/powerpoint/2010/main" val="2720271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C1279-FA3D-B748-10A6-7BC85E12CE46}"/>
              </a:ext>
            </a:extLst>
          </p:cNvPr>
          <p:cNvSpPr>
            <a:spLocks noGrp="1"/>
          </p:cNvSpPr>
          <p:nvPr>
            <p:ph type="title"/>
          </p:nvPr>
        </p:nvSpPr>
        <p:spPr/>
        <p:txBody>
          <a:bodyPr/>
          <a:lstStyle/>
          <a:p>
            <a:r>
              <a:rPr lang="en-GB" dirty="0"/>
              <a:t>What is Land? </a:t>
            </a:r>
          </a:p>
        </p:txBody>
      </p:sp>
      <p:sp>
        <p:nvSpPr>
          <p:cNvPr id="4" name="Rectangle 1">
            <a:extLst>
              <a:ext uri="{FF2B5EF4-FFF2-40B4-BE49-F238E27FC236}">
                <a16:creationId xmlns:a16="http://schemas.microsoft.com/office/drawing/2014/main" id="{4F83978D-40CA-463A-F0A1-3D7F53152C56}"/>
              </a:ext>
            </a:extLst>
          </p:cNvPr>
          <p:cNvSpPr>
            <a:spLocks noChangeArrowheads="1"/>
          </p:cNvSpPr>
          <p:nvPr/>
        </p:nvSpPr>
        <p:spPr bwMode="auto">
          <a:xfrm>
            <a:off x="378755" y="1535953"/>
            <a:ext cx="8765924" cy="2215991"/>
          </a:xfrm>
          <a:prstGeom prst="rect">
            <a:avLst/>
          </a:prstGeom>
          <a:solidFill>
            <a:srgbClr val="FAFA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inherit"/>
              </a:rPr>
              <a:t>s205(1)(ix) Law of Property Act 1925 (LPA 1925)</a:t>
            </a:r>
            <a:r>
              <a:rPr kumimoji="0" lang="en-US" altLang="en-US" sz="1200" b="0" i="0" u="none" strike="noStrike" cap="none" normalizeH="0" baseline="0" dirty="0">
                <a:ln>
                  <a:noFill/>
                </a:ln>
                <a:solidFill>
                  <a:srgbClr val="000000"/>
                </a:solidFill>
                <a:effectLst/>
                <a:latin typeface="inherit"/>
              </a:rPr>
              <a:t> defines land as including:</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1" u="none" strike="noStrike" cap="none" normalizeH="0" baseline="0" dirty="0">
                <a:ln>
                  <a:noFill/>
                </a:ln>
                <a:solidFill>
                  <a:srgbClr val="000000"/>
                </a:solidFill>
                <a:effectLst/>
                <a:latin typeface="inherit"/>
              </a:rPr>
              <a:t>land of any tenure, any mines or minerals whether or not held apart from the surface, buildings or parts of buildings, whether the division is horizontal, vertical or made in any other way … and other corporeal hereditaments … and other incorporeal hereditaments.</a:t>
            </a:r>
            <a:endParaRPr kumimoji="0" lang="en-US" altLang="en-US" sz="1200" b="0" i="0" u="none" strike="noStrike" cap="none" normalizeH="0" baseline="0" dirty="0">
              <a:ln>
                <a:noFill/>
              </a:ln>
              <a:solidFill>
                <a:srgbClr val="000000"/>
              </a:solidFill>
              <a:effectLst/>
              <a:latin typeface="Inter"/>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inherit"/>
              </a:rPr>
              <a:t>This statutory definition seems rather technical but is, in fact, fairly simple: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Inter"/>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inherit"/>
              </a:rPr>
              <a:t>“</a:t>
            </a:r>
            <a:r>
              <a:rPr kumimoji="0" lang="en-US" altLang="en-US" sz="1200" b="1" i="0" u="none" strike="noStrike" cap="none" normalizeH="0" baseline="0" dirty="0">
                <a:ln>
                  <a:noFill/>
                </a:ln>
                <a:solidFill>
                  <a:srgbClr val="000000"/>
                </a:solidFill>
                <a:effectLst/>
                <a:latin typeface="inherit"/>
              </a:rPr>
              <a:t>tenure</a:t>
            </a:r>
            <a:r>
              <a:rPr kumimoji="0" lang="en-US" altLang="en-US" sz="1200" b="0" i="0" u="none" strike="noStrike" cap="none" normalizeH="0" baseline="0" dirty="0">
                <a:ln>
                  <a:noFill/>
                </a:ln>
                <a:solidFill>
                  <a:srgbClr val="000000"/>
                </a:solidFill>
                <a:effectLst/>
                <a:latin typeface="inherit"/>
              </a:rPr>
              <a:t>” refers to the way the land is held (i.e. freehold or leasehold);</a:t>
            </a:r>
            <a:endParaRPr kumimoji="0" lang="en-US" altLang="en-US" sz="1200" b="0" i="0" u="none" strike="noStrike" cap="none" normalizeH="0" baseline="0" dirty="0">
              <a:ln>
                <a:noFill/>
              </a:ln>
              <a:solidFill>
                <a:srgbClr val="000000"/>
              </a:solidFill>
              <a:effectLst/>
              <a:latin typeface="Inter"/>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Inter"/>
              </a:rPr>
              <a:t>•</a:t>
            </a:r>
            <a:r>
              <a:rPr kumimoji="0" lang="en-US" altLang="en-US" sz="1200" b="0" i="0" u="none" strike="noStrike" cap="none" normalizeH="0" baseline="0" dirty="0">
                <a:ln>
                  <a:noFill/>
                </a:ln>
                <a:solidFill>
                  <a:srgbClr val="000000"/>
                </a:solidFill>
                <a:effectLst/>
                <a:latin typeface="inherit"/>
              </a:rPr>
              <a:t>“</a:t>
            </a:r>
            <a:r>
              <a:rPr kumimoji="0" lang="en-US" altLang="en-US" sz="1200" b="1" i="0" u="none" strike="noStrike" cap="none" normalizeH="0" baseline="0" dirty="0">
                <a:ln>
                  <a:noFill/>
                </a:ln>
                <a:solidFill>
                  <a:srgbClr val="000000"/>
                </a:solidFill>
                <a:effectLst/>
                <a:latin typeface="inherit"/>
              </a:rPr>
              <a:t>corporeal hereditaments</a:t>
            </a:r>
            <a:r>
              <a:rPr kumimoji="0" lang="en-US" altLang="en-US" sz="1200" b="0" i="0" u="none" strike="noStrike" cap="none" normalizeH="0" baseline="0" dirty="0">
                <a:ln>
                  <a:noFill/>
                </a:ln>
                <a:solidFill>
                  <a:srgbClr val="000000"/>
                </a:solidFill>
                <a:effectLst/>
                <a:latin typeface="inherit"/>
              </a:rPr>
              <a:t>” mean physical or tangible objects (e.g. buildings); and</a:t>
            </a:r>
            <a:endParaRPr kumimoji="0" lang="en-US" altLang="en-US" sz="1200" b="0" i="0" u="none" strike="noStrike" cap="none" normalizeH="0" baseline="0" dirty="0">
              <a:ln>
                <a:noFill/>
              </a:ln>
              <a:solidFill>
                <a:srgbClr val="000000"/>
              </a:solidFill>
              <a:effectLst/>
              <a:latin typeface="Inter"/>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rgbClr val="000000"/>
                </a:solidFill>
                <a:effectLst/>
                <a:latin typeface="Inter"/>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inherit"/>
              </a:rPr>
              <a:t>“</a:t>
            </a:r>
            <a:r>
              <a:rPr kumimoji="0" lang="en-US" altLang="en-US" sz="1200" b="1" i="0" u="none" strike="noStrike" cap="none" normalizeH="0" baseline="0" dirty="0">
                <a:ln>
                  <a:noFill/>
                </a:ln>
                <a:solidFill>
                  <a:srgbClr val="000000"/>
                </a:solidFill>
                <a:effectLst/>
                <a:latin typeface="inherit"/>
              </a:rPr>
              <a:t>incorporeal hereditaments</a:t>
            </a:r>
            <a:r>
              <a:rPr kumimoji="0" lang="en-US" altLang="en-US" sz="1200" b="0" i="0" u="none" strike="noStrike" cap="none" normalizeH="0" baseline="0" dirty="0">
                <a:ln>
                  <a:noFill/>
                </a:ln>
                <a:solidFill>
                  <a:srgbClr val="000000"/>
                </a:solidFill>
                <a:effectLst/>
                <a:latin typeface="inherit"/>
              </a:rPr>
              <a:t>” are various intangible rights associated with the land (e.g. the benefit of a right of way, or the benefit of a restrictive covenant over the land of another).</a:t>
            </a:r>
            <a:endParaRPr kumimoji="0" lang="en-US" altLang="en-US" sz="1200" b="0" i="0" u="none" strike="noStrike" cap="none" normalizeH="0" baseline="0" dirty="0">
              <a:ln>
                <a:noFill/>
              </a:ln>
              <a:solidFill>
                <a:srgbClr val="000000"/>
              </a:solidFill>
              <a:effectLst/>
              <a:latin typeface="Inter"/>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83FBDE20-95DE-5A36-67BA-A90B88917976}"/>
              </a:ext>
            </a:extLst>
          </p:cNvPr>
          <p:cNvSpPr txBox="1"/>
          <p:nvPr/>
        </p:nvSpPr>
        <p:spPr>
          <a:xfrm>
            <a:off x="1269004" y="4678297"/>
            <a:ext cx="8326707" cy="369332"/>
          </a:xfrm>
          <a:prstGeom prst="rect">
            <a:avLst/>
          </a:prstGeom>
          <a:noFill/>
        </p:spPr>
        <p:txBody>
          <a:bodyPr wrap="square">
            <a:spAutoFit/>
          </a:bodyPr>
          <a:lstStyle/>
          <a:p>
            <a:r>
              <a:rPr lang="en-GB" b="1" dirty="0"/>
              <a:t>Activity - What are the limitations on the extent of land?</a:t>
            </a:r>
          </a:p>
        </p:txBody>
      </p:sp>
    </p:spTree>
    <p:extLst>
      <p:ext uri="{BB962C8B-B14F-4D97-AF65-F5344CB8AC3E}">
        <p14:creationId xmlns:p14="http://schemas.microsoft.com/office/powerpoint/2010/main" val="778209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FC09C-291B-92FB-34F8-2BF4E0C6CAFA}"/>
              </a:ext>
            </a:extLst>
          </p:cNvPr>
          <p:cNvSpPr>
            <a:spLocks noGrp="1"/>
          </p:cNvSpPr>
          <p:nvPr>
            <p:ph type="title"/>
          </p:nvPr>
        </p:nvSpPr>
        <p:spPr/>
        <p:txBody>
          <a:bodyPr/>
          <a:lstStyle/>
          <a:p>
            <a:r>
              <a:rPr lang="en-GB" dirty="0"/>
              <a:t>Real Property vs Personal Property</a:t>
            </a:r>
          </a:p>
        </p:txBody>
      </p:sp>
      <p:sp>
        <p:nvSpPr>
          <p:cNvPr id="3" name="Content Placeholder 2">
            <a:extLst>
              <a:ext uri="{FF2B5EF4-FFF2-40B4-BE49-F238E27FC236}">
                <a16:creationId xmlns:a16="http://schemas.microsoft.com/office/drawing/2014/main" id="{974025C1-1D02-EA6D-1DC1-0987013A861F}"/>
              </a:ext>
            </a:extLst>
          </p:cNvPr>
          <p:cNvSpPr>
            <a:spLocks noGrp="1"/>
          </p:cNvSpPr>
          <p:nvPr>
            <p:ph idx="1"/>
          </p:nvPr>
        </p:nvSpPr>
        <p:spPr/>
        <p:txBody>
          <a:bodyPr>
            <a:noAutofit/>
          </a:bodyPr>
          <a:lstStyle/>
          <a:p>
            <a:r>
              <a:rPr lang="en-GB" sz="1200" b="1" dirty="0"/>
              <a:t>Real property</a:t>
            </a:r>
            <a:endParaRPr lang="en-GB" sz="1200" dirty="0"/>
          </a:p>
          <a:p>
            <a:r>
              <a:rPr lang="en-GB" sz="1200" dirty="0"/>
              <a:t>Refers to </a:t>
            </a:r>
            <a:r>
              <a:rPr lang="en-GB" sz="1200" b="1" dirty="0"/>
              <a:t>land and anything permanently attached to it</a:t>
            </a:r>
            <a:r>
              <a:rPr lang="en-GB" sz="1200" dirty="0"/>
              <a:t>.</a:t>
            </a:r>
          </a:p>
          <a:p>
            <a:r>
              <a:rPr lang="en-GB" sz="1200" dirty="0"/>
              <a:t>Includes buildings and fixtures (items fixed to the land so they legally become part of it).</a:t>
            </a:r>
          </a:p>
          <a:p>
            <a:r>
              <a:rPr lang="en-GB" sz="1200" dirty="0"/>
              <a:t>Rights in land can be legal or equitable.</a:t>
            </a:r>
          </a:p>
          <a:p>
            <a:r>
              <a:rPr lang="en-GB" sz="1200" b="1" dirty="0"/>
              <a:t>Personal property</a:t>
            </a:r>
            <a:endParaRPr lang="en-GB" sz="1200" dirty="0"/>
          </a:p>
          <a:p>
            <a:r>
              <a:rPr lang="en-GB" sz="1200" dirty="0"/>
              <a:t>Everything that is </a:t>
            </a:r>
            <a:r>
              <a:rPr lang="en-GB" sz="1200" b="1" dirty="0"/>
              <a:t>not</a:t>
            </a:r>
            <a:r>
              <a:rPr lang="en-GB" sz="1200" dirty="0"/>
              <a:t> real property.</a:t>
            </a:r>
          </a:p>
          <a:p>
            <a:r>
              <a:rPr lang="en-GB" sz="1200" dirty="0"/>
              <a:t>Divided into:</a:t>
            </a:r>
          </a:p>
          <a:p>
            <a:pPr lvl="1"/>
            <a:r>
              <a:rPr lang="en-GB" sz="1200" b="1" dirty="0"/>
              <a:t>choses in possession, which consists of tangible items such as a pen or a car; and</a:t>
            </a:r>
          </a:p>
          <a:p>
            <a:pPr lvl="1"/>
            <a:r>
              <a:rPr lang="en-GB" sz="1200" b="1" dirty="0"/>
              <a:t>choses in action, which consists of intangible property such as copyright (one form of intellectual property), shares and debts. </a:t>
            </a:r>
            <a:br>
              <a:rPr lang="en-GB" sz="1200" b="1" dirty="0"/>
            </a:br>
            <a:br>
              <a:rPr lang="en-GB" sz="1200" b="1" dirty="0"/>
            </a:br>
            <a:r>
              <a:rPr lang="en-GB" sz="1200" b="1" dirty="0"/>
              <a:t>Chattels</a:t>
            </a:r>
            <a:endParaRPr lang="en-GB" sz="1200" dirty="0"/>
          </a:p>
          <a:p>
            <a:r>
              <a:rPr lang="en-GB" sz="1200" dirty="0"/>
              <a:t>A type of personal property.</a:t>
            </a:r>
          </a:p>
          <a:p>
            <a:r>
              <a:rPr lang="en-GB" sz="1200" dirty="0"/>
              <a:t>Refers specifically to </a:t>
            </a:r>
            <a:r>
              <a:rPr lang="en-GB" sz="1200" b="1" dirty="0"/>
              <a:t>moveable, physical items</a:t>
            </a:r>
            <a:r>
              <a:rPr lang="en-GB" sz="1200" dirty="0"/>
              <a:t> that are not fixed to land.</a:t>
            </a:r>
          </a:p>
          <a:p>
            <a:r>
              <a:rPr lang="en-GB" sz="1200" dirty="0"/>
              <a:t>If a chattel becomes sufficiently attached to land, it may become a </a:t>
            </a:r>
            <a:r>
              <a:rPr lang="en-GB" sz="1200" b="1" dirty="0"/>
              <a:t>fixture</a:t>
            </a:r>
            <a:r>
              <a:rPr lang="en-GB" sz="1200" dirty="0"/>
              <a:t> and therefore part of the real property.</a:t>
            </a:r>
          </a:p>
          <a:p>
            <a:endParaRPr lang="en-GB" sz="1200" dirty="0"/>
          </a:p>
        </p:txBody>
      </p:sp>
    </p:spTree>
    <p:extLst>
      <p:ext uri="{BB962C8B-B14F-4D97-AF65-F5344CB8AC3E}">
        <p14:creationId xmlns:p14="http://schemas.microsoft.com/office/powerpoint/2010/main" val="2867009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4A5A2C-168F-3282-3E16-60BF40F91B34}"/>
              </a:ext>
            </a:extLst>
          </p:cNvPr>
          <p:cNvSpPr>
            <a:spLocks noGrp="1"/>
          </p:cNvSpPr>
          <p:nvPr>
            <p:ph type="title"/>
          </p:nvPr>
        </p:nvSpPr>
        <p:spPr>
          <a:xfrm>
            <a:off x="1043950" y="1179151"/>
            <a:ext cx="3300646" cy="4463889"/>
          </a:xfrm>
        </p:spPr>
        <p:txBody>
          <a:bodyPr anchor="ctr">
            <a:normAutofit/>
          </a:bodyPr>
          <a:lstStyle/>
          <a:p>
            <a:r>
              <a:rPr lang="en-GB" dirty="0"/>
              <a:t>Fixtures and Fittings</a:t>
            </a:r>
          </a:p>
        </p:txBody>
      </p:sp>
      <p:sp>
        <p:nvSpPr>
          <p:cNvPr id="19" name="Isosceles Triangle 18">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B451CF-35C6-7E49-42AC-F9EF01ED485B}"/>
              </a:ext>
            </a:extLst>
          </p:cNvPr>
          <p:cNvSpPr>
            <a:spLocks noGrp="1"/>
          </p:cNvSpPr>
          <p:nvPr>
            <p:ph idx="1"/>
          </p:nvPr>
        </p:nvSpPr>
        <p:spPr>
          <a:xfrm>
            <a:off x="4978918" y="1109145"/>
            <a:ext cx="6341016" cy="4603900"/>
          </a:xfrm>
        </p:spPr>
        <p:txBody>
          <a:bodyPr anchor="ctr">
            <a:normAutofit/>
          </a:bodyPr>
          <a:lstStyle/>
          <a:p>
            <a:pPr fontAlgn="auto">
              <a:lnSpc>
                <a:spcPct val="90000"/>
              </a:lnSpc>
            </a:pPr>
            <a:r>
              <a:rPr lang="en-GB" sz="1500"/>
              <a:t>Anything attached to the land becomes part of it. This includes buildings, trees and plants. Such an attached object is known as a </a:t>
            </a:r>
            <a:r>
              <a:rPr lang="en-GB" sz="1500" b="1"/>
              <a:t>fixture</a:t>
            </a:r>
            <a:r>
              <a:rPr lang="en-GB" sz="1500"/>
              <a:t>, and when the land is sold, leased or mortgaged, fixtures will also pass as a part of the transaction unless the seller makes it clear that they are not intended to pass.</a:t>
            </a:r>
          </a:p>
          <a:p>
            <a:pPr fontAlgn="auto">
              <a:lnSpc>
                <a:spcPct val="90000"/>
              </a:lnSpc>
            </a:pPr>
            <a:r>
              <a:rPr lang="en-GB" sz="1500"/>
              <a:t>Other items that are not attached to the land are called </a:t>
            </a:r>
            <a:r>
              <a:rPr lang="en-GB" sz="1500" b="1"/>
              <a:t>fittings </a:t>
            </a:r>
            <a:r>
              <a:rPr lang="en-GB" sz="1500"/>
              <a:t>(sometimes referred to as chattels) and will not pass automatically with the land; unless agreed otherwise, the seller can remove fittings.</a:t>
            </a:r>
          </a:p>
          <a:p>
            <a:pPr fontAlgn="auto">
              <a:lnSpc>
                <a:spcPct val="90000"/>
              </a:lnSpc>
            </a:pPr>
            <a:r>
              <a:rPr lang="en-GB" sz="1500"/>
              <a:t>The traditional approach of the courts has been to make use of two tests to determine what amounts to a fixture in the event that there is a disagreement between a seller and a buyer. Neither of them is wholly satisfactory and there is a large degree of overlap between the two. The courts frequently use both tests together in order to reach a conclusion.</a:t>
            </a:r>
          </a:p>
          <a:p>
            <a:pPr>
              <a:lnSpc>
                <a:spcPct val="90000"/>
              </a:lnSpc>
            </a:pPr>
            <a:r>
              <a:rPr lang="en-GB" sz="1500"/>
              <a:t>Degree of Attachment</a:t>
            </a:r>
          </a:p>
          <a:p>
            <a:pPr>
              <a:lnSpc>
                <a:spcPct val="90000"/>
              </a:lnSpc>
            </a:pPr>
            <a:r>
              <a:rPr lang="en-GB" sz="1500"/>
              <a:t>Purpose of Attachment </a:t>
            </a:r>
          </a:p>
          <a:p>
            <a:pPr>
              <a:lnSpc>
                <a:spcPct val="90000"/>
              </a:lnSpc>
            </a:pPr>
            <a:r>
              <a:rPr lang="en-GB" sz="1500"/>
              <a:t>Permanence of the Attachment </a:t>
            </a:r>
          </a:p>
        </p:txBody>
      </p:sp>
      <p:sp>
        <p:nvSpPr>
          <p:cNvPr id="21" name="Isosceles Triangle 20">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26477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BA0CC5-401D-ECA8-7733-306B5C36D5F3}"/>
              </a:ext>
            </a:extLst>
          </p:cNvPr>
          <p:cNvPicPr>
            <a:picLocks noChangeAspect="1"/>
          </p:cNvPicPr>
          <p:nvPr/>
        </p:nvPicPr>
        <p:blipFill>
          <a:blip r:embed="rId2"/>
          <a:stretch>
            <a:fillRect/>
          </a:stretch>
        </p:blipFill>
        <p:spPr>
          <a:xfrm>
            <a:off x="876171" y="256732"/>
            <a:ext cx="8049748" cy="6344535"/>
          </a:xfrm>
          <a:prstGeom prst="rect">
            <a:avLst/>
          </a:prstGeom>
        </p:spPr>
      </p:pic>
    </p:spTree>
    <p:extLst>
      <p:ext uri="{BB962C8B-B14F-4D97-AF65-F5344CB8AC3E}">
        <p14:creationId xmlns:p14="http://schemas.microsoft.com/office/powerpoint/2010/main" val="6809651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descr="Houses on mountain">
            <a:extLst>
              <a:ext uri="{FF2B5EF4-FFF2-40B4-BE49-F238E27FC236}">
                <a16:creationId xmlns:a16="http://schemas.microsoft.com/office/drawing/2014/main" id="{36B58081-C764-78DF-5707-E3E886F827DE}"/>
              </a:ext>
            </a:extLst>
          </p:cNvPr>
          <p:cNvPicPr>
            <a:picLocks noChangeAspect="1"/>
          </p:cNvPicPr>
          <p:nvPr/>
        </p:nvPicPr>
        <p:blipFill>
          <a:blip r:embed="rId3"/>
          <a:srcRect l="7899" r="1528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36A0C2F-1C46-4ADA-62C4-B9F8509E03AD}"/>
              </a:ext>
            </a:extLst>
          </p:cNvPr>
          <p:cNvSpPr>
            <a:spLocks noGrp="1"/>
          </p:cNvSpPr>
          <p:nvPr>
            <p:ph type="title"/>
          </p:nvPr>
        </p:nvSpPr>
        <p:spPr>
          <a:xfrm>
            <a:off x="677333" y="609600"/>
            <a:ext cx="3851123" cy="1320800"/>
          </a:xfrm>
        </p:spPr>
        <p:txBody>
          <a:bodyPr>
            <a:normAutofit/>
          </a:bodyPr>
          <a:lstStyle/>
          <a:p>
            <a:r>
              <a:rPr lang="en-GB" b="1"/>
              <a:t>Legal Estates </a:t>
            </a:r>
            <a:r>
              <a:rPr lang="en-GB"/>
              <a:t>and Legal Interests</a:t>
            </a:r>
            <a:endParaRPr lang="en-GB" dirty="0"/>
          </a:p>
        </p:txBody>
      </p:sp>
      <p:sp>
        <p:nvSpPr>
          <p:cNvPr id="3" name="Content Placeholder 2">
            <a:extLst>
              <a:ext uri="{FF2B5EF4-FFF2-40B4-BE49-F238E27FC236}">
                <a16:creationId xmlns:a16="http://schemas.microsoft.com/office/drawing/2014/main" id="{0FF112BF-582A-3940-A7EC-AC4B4B649C8B}"/>
              </a:ext>
            </a:extLst>
          </p:cNvPr>
          <p:cNvSpPr>
            <a:spLocks noGrp="1"/>
          </p:cNvSpPr>
          <p:nvPr>
            <p:ph idx="1"/>
          </p:nvPr>
        </p:nvSpPr>
        <p:spPr>
          <a:xfrm>
            <a:off x="677334" y="2160589"/>
            <a:ext cx="3851122" cy="3880773"/>
          </a:xfrm>
        </p:spPr>
        <p:txBody>
          <a:bodyPr>
            <a:normAutofit lnSpcReduction="10000"/>
          </a:bodyPr>
          <a:lstStyle/>
          <a:p>
            <a:pPr fontAlgn="auto">
              <a:lnSpc>
                <a:spcPct val="90000"/>
              </a:lnSpc>
            </a:pPr>
            <a:r>
              <a:rPr lang="en-GB" sz="1400" dirty="0"/>
              <a:t>A freeholder and a leaseholder are said to hold an estate in land. An estate in land describes how long the land is to be held.</a:t>
            </a:r>
          </a:p>
          <a:p>
            <a:pPr fontAlgn="auto">
              <a:lnSpc>
                <a:spcPct val="90000"/>
              </a:lnSpc>
            </a:pPr>
            <a:r>
              <a:rPr lang="en-GB" sz="1400" dirty="0"/>
              <a:t>There are only two legal estates in land recognised by law under </a:t>
            </a:r>
            <a:r>
              <a:rPr lang="en-GB" sz="1400" b="1" dirty="0"/>
              <a:t>s1(1) Law of Property Act 1925 (LPA 1925):</a:t>
            </a:r>
            <a:endParaRPr lang="en-GB" sz="1400" dirty="0"/>
          </a:p>
          <a:p>
            <a:pPr lvl="1">
              <a:lnSpc>
                <a:spcPct val="90000"/>
              </a:lnSpc>
            </a:pPr>
            <a:r>
              <a:rPr lang="en-GB" sz="1400" dirty="0"/>
              <a:t>Fee simple absolute in possession (</a:t>
            </a:r>
            <a:r>
              <a:rPr lang="en-GB" sz="1400" dirty="0">
                <a:highlight>
                  <a:srgbClr val="FFFF00"/>
                </a:highlight>
              </a:rPr>
              <a:t>Freehold</a:t>
            </a:r>
            <a:r>
              <a:rPr lang="en-GB" sz="1400" dirty="0"/>
              <a:t>)</a:t>
            </a:r>
          </a:p>
          <a:p>
            <a:pPr lvl="2">
              <a:lnSpc>
                <a:spcPct val="90000"/>
              </a:lnSpc>
            </a:pPr>
            <a:r>
              <a:rPr lang="en-GB" dirty="0"/>
              <a:t>Right in perpetuity (although owners of it can come and go)</a:t>
            </a:r>
          </a:p>
          <a:p>
            <a:pPr lvl="2">
              <a:lnSpc>
                <a:spcPct val="90000"/>
              </a:lnSpc>
            </a:pPr>
            <a:r>
              <a:rPr lang="en-GB" dirty="0"/>
              <a:t>An immediate right</a:t>
            </a:r>
          </a:p>
          <a:p>
            <a:pPr lvl="1">
              <a:lnSpc>
                <a:spcPct val="90000"/>
              </a:lnSpc>
            </a:pPr>
            <a:r>
              <a:rPr lang="en-GB" sz="1400" dirty="0"/>
              <a:t>Term of years absolute (</a:t>
            </a:r>
            <a:r>
              <a:rPr lang="en-GB" sz="1400" dirty="0">
                <a:highlight>
                  <a:srgbClr val="FFFF00"/>
                </a:highlight>
              </a:rPr>
              <a:t>Leasehold</a:t>
            </a:r>
            <a:r>
              <a:rPr lang="en-GB" sz="1400" dirty="0"/>
              <a:t>)</a:t>
            </a:r>
          </a:p>
          <a:p>
            <a:pPr lvl="2">
              <a:lnSpc>
                <a:spcPct val="90000"/>
              </a:lnSpc>
            </a:pPr>
            <a:r>
              <a:rPr lang="en-GB" dirty="0"/>
              <a:t>Fixed duration. Can also include periodic tenancies (LPA s205 (1) (xxvii)</a:t>
            </a:r>
          </a:p>
          <a:p>
            <a:pPr marL="0" indent="0">
              <a:lnSpc>
                <a:spcPct val="90000"/>
              </a:lnSpc>
              <a:buNone/>
            </a:pPr>
            <a:endParaRPr lang="en-GB" sz="1400" dirty="0"/>
          </a:p>
          <a:p>
            <a:pPr lvl="1">
              <a:lnSpc>
                <a:spcPct val="90000"/>
              </a:lnSpc>
            </a:pPr>
            <a:endParaRPr lang="en-GB" sz="1400" dirty="0"/>
          </a:p>
          <a:p>
            <a:pPr lvl="1">
              <a:lnSpc>
                <a:spcPct val="90000"/>
              </a:lnSpc>
            </a:pPr>
            <a:endParaRPr lang="en-GB" sz="1400" dirty="0"/>
          </a:p>
          <a:p>
            <a:pPr lvl="1">
              <a:lnSpc>
                <a:spcPct val="90000"/>
              </a:lnSpc>
            </a:pPr>
            <a:endParaRPr lang="en-GB" sz="1400" dirty="0"/>
          </a:p>
        </p:txBody>
      </p:sp>
      <p:cxnSp>
        <p:nvCxnSpPr>
          <p:cNvPr id="32" name="Straight Connector 3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63427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7458AD0-8371-C952-B2F7-210DACD28E74}"/>
              </a:ext>
            </a:extLst>
          </p:cNvPr>
          <p:cNvPicPr>
            <a:picLocks noChangeAspect="1"/>
          </p:cNvPicPr>
          <p:nvPr/>
        </p:nvPicPr>
        <p:blipFill>
          <a:blip r:embed="rId2"/>
          <a:stretch>
            <a:fillRect/>
          </a:stretch>
        </p:blipFill>
        <p:spPr>
          <a:xfrm>
            <a:off x="2510699" y="1131994"/>
            <a:ext cx="7172479" cy="4590386"/>
          </a:xfrm>
          <a:prstGeom prst="rect">
            <a:avLst/>
          </a:prstGeom>
        </p:spPr>
      </p:pic>
    </p:spTree>
    <p:extLst>
      <p:ext uri="{BB962C8B-B14F-4D97-AF65-F5344CB8AC3E}">
        <p14:creationId xmlns:p14="http://schemas.microsoft.com/office/powerpoint/2010/main" val="794893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3DAF9-7DA2-045E-04F5-98411827E6B9}"/>
              </a:ext>
            </a:extLst>
          </p:cNvPr>
          <p:cNvSpPr>
            <a:spLocks noGrp="1"/>
          </p:cNvSpPr>
          <p:nvPr>
            <p:ph type="title"/>
          </p:nvPr>
        </p:nvSpPr>
        <p:spPr/>
        <p:txBody>
          <a:bodyPr/>
          <a:lstStyle/>
          <a:p>
            <a:r>
              <a:rPr lang="en-GB"/>
              <a:t>Activity</a:t>
            </a:r>
            <a:endParaRPr lang="en-GB" dirty="0"/>
          </a:p>
        </p:txBody>
      </p:sp>
      <p:sp>
        <p:nvSpPr>
          <p:cNvPr id="3" name="Content Placeholder 2">
            <a:extLst>
              <a:ext uri="{FF2B5EF4-FFF2-40B4-BE49-F238E27FC236}">
                <a16:creationId xmlns:a16="http://schemas.microsoft.com/office/drawing/2014/main" id="{FE8D1286-02EB-3ACB-12EA-672E63159D7C}"/>
              </a:ext>
            </a:extLst>
          </p:cNvPr>
          <p:cNvSpPr>
            <a:spLocks noGrp="1"/>
          </p:cNvSpPr>
          <p:nvPr>
            <p:ph idx="1"/>
          </p:nvPr>
        </p:nvSpPr>
        <p:spPr>
          <a:xfrm>
            <a:off x="677334" y="2160590"/>
            <a:ext cx="5798770" cy="356700"/>
          </a:xfrm>
        </p:spPr>
        <p:txBody>
          <a:bodyPr>
            <a:normAutofit lnSpcReduction="10000"/>
          </a:bodyPr>
          <a:lstStyle/>
          <a:p>
            <a:r>
              <a:rPr lang="en-GB" dirty="0"/>
              <a:t>What is Commonhold?</a:t>
            </a:r>
          </a:p>
        </p:txBody>
      </p:sp>
      <p:pic>
        <p:nvPicPr>
          <p:cNvPr id="7" name="Picture 6">
            <a:extLst>
              <a:ext uri="{FF2B5EF4-FFF2-40B4-BE49-F238E27FC236}">
                <a16:creationId xmlns:a16="http://schemas.microsoft.com/office/drawing/2014/main" id="{7B164CD0-DF32-C670-282A-BC357CF0F818}"/>
              </a:ext>
            </a:extLst>
          </p:cNvPr>
          <p:cNvPicPr>
            <a:picLocks noChangeAspect="1"/>
          </p:cNvPicPr>
          <p:nvPr/>
        </p:nvPicPr>
        <p:blipFill>
          <a:blip r:embed="rId2"/>
          <a:stretch>
            <a:fillRect/>
          </a:stretch>
        </p:blipFill>
        <p:spPr>
          <a:xfrm>
            <a:off x="1464348" y="2734618"/>
            <a:ext cx="7132320" cy="3212185"/>
          </a:xfrm>
          <a:prstGeom prst="rect">
            <a:avLst/>
          </a:prstGeom>
        </p:spPr>
      </p:pic>
    </p:spTree>
    <p:extLst>
      <p:ext uri="{BB962C8B-B14F-4D97-AF65-F5344CB8AC3E}">
        <p14:creationId xmlns:p14="http://schemas.microsoft.com/office/powerpoint/2010/main" val="3632172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A0C2F-1C46-4ADA-62C4-B9F8509E03AD}"/>
              </a:ext>
            </a:extLst>
          </p:cNvPr>
          <p:cNvSpPr>
            <a:spLocks noGrp="1"/>
          </p:cNvSpPr>
          <p:nvPr>
            <p:ph type="title"/>
          </p:nvPr>
        </p:nvSpPr>
        <p:spPr/>
        <p:txBody>
          <a:bodyPr/>
          <a:lstStyle/>
          <a:p>
            <a:r>
              <a:rPr lang="en-GB" b="1" dirty="0"/>
              <a:t>Legal Interests</a:t>
            </a:r>
          </a:p>
        </p:txBody>
      </p:sp>
      <p:sp>
        <p:nvSpPr>
          <p:cNvPr id="3" name="Content Placeholder 2">
            <a:extLst>
              <a:ext uri="{FF2B5EF4-FFF2-40B4-BE49-F238E27FC236}">
                <a16:creationId xmlns:a16="http://schemas.microsoft.com/office/drawing/2014/main" id="{0FF112BF-582A-3940-A7EC-AC4B4B649C8B}"/>
              </a:ext>
            </a:extLst>
          </p:cNvPr>
          <p:cNvSpPr>
            <a:spLocks noGrp="1"/>
          </p:cNvSpPr>
          <p:nvPr>
            <p:ph idx="1"/>
          </p:nvPr>
        </p:nvSpPr>
        <p:spPr>
          <a:xfrm>
            <a:off x="677333" y="1549048"/>
            <a:ext cx="9391458" cy="5308952"/>
          </a:xfrm>
        </p:spPr>
        <p:txBody>
          <a:bodyPr>
            <a:noAutofit/>
          </a:bodyPr>
          <a:lstStyle/>
          <a:p>
            <a:pPr>
              <a:lnSpc>
                <a:spcPct val="120000"/>
              </a:lnSpc>
            </a:pPr>
            <a:r>
              <a:rPr lang="en-GB" sz="1200" b="1" dirty="0"/>
              <a:t>Easement </a:t>
            </a:r>
            <a:r>
              <a:rPr lang="en-GB" sz="1200" dirty="0"/>
              <a:t>An easement is a right which one property owner may have over a neighbouring piece of land. Common examples include rights of way, and rights to use drains.</a:t>
            </a:r>
          </a:p>
          <a:p>
            <a:pPr fontAlgn="auto">
              <a:lnSpc>
                <a:spcPct val="120000"/>
              </a:lnSpc>
            </a:pPr>
            <a:r>
              <a:rPr lang="en-GB" sz="1200" dirty="0"/>
              <a:t>A profit is a right to take something from another’s land. Common examples include grazing, fishing and shooting rights.</a:t>
            </a:r>
          </a:p>
          <a:p>
            <a:pPr fontAlgn="auto">
              <a:lnSpc>
                <a:spcPct val="120000"/>
              </a:lnSpc>
            </a:pPr>
            <a:r>
              <a:rPr lang="en-GB" sz="1200" dirty="0"/>
              <a:t>To be legal, an easement or profit must be equivalent to one of the two legal estates (i.e. for a definite period or in perpetuity) and be by deed. You will learn that there are some exceptions to this rule.</a:t>
            </a:r>
          </a:p>
          <a:p>
            <a:pPr lvl="1">
              <a:lnSpc>
                <a:spcPct val="120000"/>
              </a:lnSpc>
            </a:pPr>
            <a:r>
              <a:rPr lang="en-GB" sz="1200" b="1" dirty="0"/>
              <a:t>Charge by way of legal mortgage</a:t>
            </a:r>
          </a:p>
          <a:p>
            <a:pPr lvl="1">
              <a:lnSpc>
                <a:spcPct val="120000"/>
              </a:lnSpc>
            </a:pPr>
            <a:r>
              <a:rPr lang="en-GB" sz="1200" dirty="0"/>
              <a:t>This is one of the ways of creating a legal mortgage. To be legal, the charge must be by deed and expressed to be by way of legal mortgage. This will give the mortgagee (the lender) the right to take possession of and sell the land if the mortgage is not repaid.</a:t>
            </a:r>
          </a:p>
          <a:p>
            <a:pPr lvl="1">
              <a:lnSpc>
                <a:spcPct val="120000"/>
              </a:lnSpc>
            </a:pPr>
            <a:r>
              <a:rPr lang="en-GB" sz="1200" b="1" dirty="0" err="1"/>
              <a:t>Rentcharge</a:t>
            </a:r>
            <a:r>
              <a:rPr lang="en-GB" sz="1200" b="1" dirty="0"/>
              <a:t> </a:t>
            </a:r>
            <a:br>
              <a:rPr lang="en-GB" sz="1200" b="1" dirty="0"/>
            </a:br>
            <a:r>
              <a:rPr lang="en-GB" sz="1200" dirty="0"/>
              <a:t>A </a:t>
            </a:r>
            <a:r>
              <a:rPr lang="en-GB" sz="1200" dirty="0" err="1"/>
              <a:t>rentcharge</a:t>
            </a:r>
            <a:r>
              <a:rPr lang="en-GB" sz="1200" dirty="0"/>
              <a:t> is a right to a periodic payment of money, attached to land. A third party may be able to collect a sum of money, usually annually, from the owner of the land. Such a </a:t>
            </a:r>
            <a:r>
              <a:rPr lang="en-GB" sz="1200" dirty="0" err="1"/>
              <a:t>rentcharge</a:t>
            </a:r>
            <a:r>
              <a:rPr lang="en-GB" sz="1200" dirty="0"/>
              <a:t>, if perpetual or granted for a term of years absolute and if created by deed, will constitute a legal interest in land. The </a:t>
            </a:r>
            <a:r>
              <a:rPr lang="en-GB" sz="1200" b="1" dirty="0" err="1"/>
              <a:t>Rentcharges</a:t>
            </a:r>
            <a:r>
              <a:rPr lang="en-GB" sz="1200" b="1" dirty="0"/>
              <a:t> Act 1977</a:t>
            </a:r>
            <a:r>
              <a:rPr lang="en-GB" sz="1200" dirty="0"/>
              <a:t> restricted the creation of new </a:t>
            </a:r>
            <a:r>
              <a:rPr lang="en-GB" sz="1200" dirty="0" err="1"/>
              <a:t>rentcharges</a:t>
            </a:r>
            <a:r>
              <a:rPr lang="en-GB" sz="1200" dirty="0"/>
              <a:t>.</a:t>
            </a:r>
          </a:p>
          <a:p>
            <a:pPr lvl="1">
              <a:lnSpc>
                <a:spcPct val="120000"/>
              </a:lnSpc>
            </a:pPr>
            <a:r>
              <a:rPr lang="en-GB" sz="1200" b="1" dirty="0"/>
              <a:t>Rights of entry</a:t>
            </a:r>
          </a:p>
          <a:p>
            <a:pPr lvl="1">
              <a:lnSpc>
                <a:spcPct val="120000"/>
              </a:lnSpc>
            </a:pPr>
            <a:r>
              <a:rPr lang="en-GB" sz="1200" dirty="0"/>
              <a:t>Where a landlord reserves the right to retake possession if the tenant does not comply with their obligations in the lease (e.g. they fail to pay the rent), this right of entry is a legal interest. A similar right of entry is usually contained in a </a:t>
            </a:r>
            <a:r>
              <a:rPr lang="en-GB" sz="1200" dirty="0" err="1"/>
              <a:t>rentcharge</a:t>
            </a:r>
            <a:r>
              <a:rPr lang="en-GB" sz="1200" dirty="0"/>
              <a:t> deed in order to ensure payment of the </a:t>
            </a:r>
            <a:r>
              <a:rPr lang="en-GB" sz="1200" dirty="0" err="1"/>
              <a:t>rentcharge</a:t>
            </a:r>
            <a:r>
              <a:rPr lang="en-GB" sz="1200" dirty="0"/>
              <a:t>.</a:t>
            </a:r>
          </a:p>
          <a:p>
            <a:pPr lvl="1">
              <a:lnSpc>
                <a:spcPct val="120000"/>
              </a:lnSpc>
            </a:pPr>
            <a:r>
              <a:rPr lang="en-GB" sz="1200" b="1" dirty="0"/>
              <a:t>Charges arising under statute </a:t>
            </a:r>
            <a:r>
              <a:rPr lang="en-GB" sz="1200" dirty="0"/>
              <a:t>(of little significance)</a:t>
            </a:r>
          </a:p>
          <a:p>
            <a:pPr lvl="1">
              <a:lnSpc>
                <a:spcPct val="120000"/>
              </a:lnSpc>
            </a:pPr>
            <a:endParaRPr lang="en-GB" sz="1200" dirty="0"/>
          </a:p>
          <a:p>
            <a:pPr lvl="1">
              <a:lnSpc>
                <a:spcPct val="120000"/>
              </a:lnSpc>
            </a:pPr>
            <a:endParaRPr lang="en-GB" sz="1200" dirty="0"/>
          </a:p>
          <a:p>
            <a:pPr lvl="1">
              <a:lnSpc>
                <a:spcPct val="120000"/>
              </a:lnSpc>
            </a:pPr>
            <a:endParaRPr lang="en-GB" sz="1200" dirty="0"/>
          </a:p>
        </p:txBody>
      </p:sp>
    </p:spTree>
    <p:extLst>
      <p:ext uri="{BB962C8B-B14F-4D97-AF65-F5344CB8AC3E}">
        <p14:creationId xmlns:p14="http://schemas.microsoft.com/office/powerpoint/2010/main" val="7264003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05AB7-BE84-B4FC-1ECA-8E3C6815E2AC}"/>
              </a:ext>
            </a:extLst>
          </p:cNvPr>
          <p:cNvSpPr>
            <a:spLocks noGrp="1"/>
          </p:cNvSpPr>
          <p:nvPr>
            <p:ph type="title"/>
          </p:nvPr>
        </p:nvSpPr>
        <p:spPr>
          <a:xfrm>
            <a:off x="450190" y="353335"/>
            <a:ext cx="9206340" cy="1320800"/>
          </a:xfrm>
        </p:spPr>
        <p:txBody>
          <a:bodyPr/>
          <a:lstStyle/>
          <a:p>
            <a:r>
              <a:rPr lang="en-GB" dirty="0"/>
              <a:t>All other estates, interests and charges are EQUITABLE</a:t>
            </a:r>
          </a:p>
        </p:txBody>
      </p:sp>
      <p:sp>
        <p:nvSpPr>
          <p:cNvPr id="3" name="Content Placeholder 2">
            <a:extLst>
              <a:ext uri="{FF2B5EF4-FFF2-40B4-BE49-F238E27FC236}">
                <a16:creationId xmlns:a16="http://schemas.microsoft.com/office/drawing/2014/main" id="{B91E0BEC-DD9C-D6BE-8B38-ECD6A611A66A}"/>
              </a:ext>
            </a:extLst>
          </p:cNvPr>
          <p:cNvSpPr>
            <a:spLocks noGrp="1"/>
          </p:cNvSpPr>
          <p:nvPr>
            <p:ph idx="1"/>
          </p:nvPr>
        </p:nvSpPr>
        <p:spPr>
          <a:xfrm>
            <a:off x="496783" y="1758719"/>
            <a:ext cx="9264582" cy="4473179"/>
          </a:xfrm>
        </p:spPr>
        <p:txBody>
          <a:bodyPr>
            <a:noAutofit/>
          </a:bodyPr>
          <a:lstStyle/>
          <a:p>
            <a:r>
              <a:rPr lang="en-GB" sz="2400" dirty="0"/>
              <a:t>Any property rights referred to in S1(1) or S1(2) LPA 1925 which are not created by deed are EQUITABLE.</a:t>
            </a:r>
          </a:p>
          <a:p>
            <a:r>
              <a:rPr lang="en-GB" sz="2400" dirty="0"/>
              <a:t>All other estates, interests or charges in or over land are equitable interests S1(3).</a:t>
            </a:r>
          </a:p>
          <a:p>
            <a:r>
              <a:rPr lang="en-GB" sz="2400" dirty="0"/>
              <a:t>Equitable interests can be held by person of any age</a:t>
            </a:r>
          </a:p>
          <a:p>
            <a:r>
              <a:rPr lang="en-GB" sz="2400" dirty="0"/>
              <a:t>May be equitable if a flaw </a:t>
            </a:r>
            <a:r>
              <a:rPr lang="en-GB" sz="2400" dirty="0" err="1"/>
              <a:t>e.g</a:t>
            </a:r>
            <a:r>
              <a:rPr lang="en-GB" sz="2400" dirty="0"/>
              <a:t> fixed term lease not created by deed</a:t>
            </a:r>
          </a:p>
          <a:p>
            <a:r>
              <a:rPr lang="en-GB" sz="2400" dirty="0"/>
              <a:t>Or benefit of a restrictive covenant</a:t>
            </a:r>
          </a:p>
          <a:p>
            <a:r>
              <a:rPr lang="en-GB" sz="2400" dirty="0"/>
              <a:t>Or the right arising after exchange of contracts</a:t>
            </a:r>
          </a:p>
        </p:txBody>
      </p:sp>
    </p:spTree>
    <p:extLst>
      <p:ext uri="{BB962C8B-B14F-4D97-AF65-F5344CB8AC3E}">
        <p14:creationId xmlns:p14="http://schemas.microsoft.com/office/powerpoint/2010/main" val="2228593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A21B-286C-8149-C7B9-C436F4CC54D2}"/>
              </a:ext>
            </a:extLst>
          </p:cNvPr>
          <p:cNvSpPr>
            <a:spLocks noGrp="1"/>
          </p:cNvSpPr>
          <p:nvPr>
            <p:ph type="title"/>
          </p:nvPr>
        </p:nvSpPr>
        <p:spPr/>
        <p:txBody>
          <a:bodyPr/>
          <a:lstStyle/>
          <a:p>
            <a:r>
              <a:rPr lang="en-GB" dirty="0"/>
              <a:t>Leasehold</a:t>
            </a:r>
          </a:p>
        </p:txBody>
      </p:sp>
      <p:sp>
        <p:nvSpPr>
          <p:cNvPr id="3" name="Content Placeholder 2">
            <a:extLst>
              <a:ext uri="{FF2B5EF4-FFF2-40B4-BE49-F238E27FC236}">
                <a16:creationId xmlns:a16="http://schemas.microsoft.com/office/drawing/2014/main" id="{5E8AA834-D19C-1A5E-F87B-249B01E7BE0A}"/>
              </a:ext>
            </a:extLst>
          </p:cNvPr>
          <p:cNvSpPr>
            <a:spLocks noGrp="1"/>
          </p:cNvSpPr>
          <p:nvPr>
            <p:ph idx="1"/>
          </p:nvPr>
        </p:nvSpPr>
        <p:spPr>
          <a:xfrm>
            <a:off x="432717" y="1368497"/>
            <a:ext cx="9835354" cy="5084721"/>
          </a:xfrm>
        </p:spPr>
        <p:txBody>
          <a:bodyPr>
            <a:normAutofit lnSpcReduction="10000"/>
          </a:bodyPr>
          <a:lstStyle/>
          <a:p>
            <a:r>
              <a:rPr lang="en-GB" sz="2000" dirty="0"/>
              <a:t>One of the LEGAL ESTATES</a:t>
            </a:r>
          </a:p>
          <a:p>
            <a:r>
              <a:rPr lang="en-GB" sz="2000" dirty="0"/>
              <a:t>Landlord grants a lease to the Tenant</a:t>
            </a:r>
          </a:p>
          <a:p>
            <a:r>
              <a:rPr lang="en-GB" sz="2000" dirty="0"/>
              <a:t>For a term or periodic tenancy</a:t>
            </a:r>
          </a:p>
          <a:p>
            <a:r>
              <a:rPr lang="en-GB" sz="2000" dirty="0"/>
              <a:t>Could be a ‘head lease’ and a ‘sub-lease’</a:t>
            </a:r>
          </a:p>
          <a:p>
            <a:r>
              <a:rPr lang="en-GB" sz="2000" dirty="0"/>
              <a:t>Can exist in many different types of property</a:t>
            </a:r>
          </a:p>
          <a:p>
            <a:r>
              <a:rPr lang="en-GB" sz="2000" dirty="0"/>
              <a:t>Can contain covenants</a:t>
            </a:r>
          </a:p>
          <a:p>
            <a:r>
              <a:rPr lang="en-GB" sz="2000" dirty="0"/>
              <a:t>Leases can be ‘assigned’</a:t>
            </a:r>
          </a:p>
          <a:p>
            <a:r>
              <a:rPr lang="en-GB" sz="2000" dirty="0"/>
              <a:t>Must be:</a:t>
            </a:r>
          </a:p>
          <a:p>
            <a:pPr lvl="1"/>
            <a:r>
              <a:rPr lang="en-GB" sz="2000" dirty="0"/>
              <a:t>Fixed/certain term (not ‘for the duration of the war’ </a:t>
            </a:r>
            <a:r>
              <a:rPr lang="en-GB" sz="2000" i="1" dirty="0"/>
              <a:t>Lace v Chantler </a:t>
            </a:r>
            <a:r>
              <a:rPr lang="en-GB" sz="2000" dirty="0"/>
              <a:t>[1944])</a:t>
            </a:r>
          </a:p>
          <a:p>
            <a:pPr lvl="1"/>
            <a:r>
              <a:rPr lang="en-GB" sz="2000" dirty="0"/>
              <a:t>Lessee must have exclusive possession</a:t>
            </a:r>
          </a:p>
          <a:p>
            <a:pPr lvl="1"/>
            <a:r>
              <a:rPr lang="en-GB" sz="2000" dirty="0"/>
              <a:t>DOES NOT require rent</a:t>
            </a:r>
          </a:p>
          <a:p>
            <a:pPr lvl="1"/>
            <a:r>
              <a:rPr lang="en-GB" sz="2000" dirty="0"/>
              <a:t>MUST be made by deed</a:t>
            </a:r>
          </a:p>
        </p:txBody>
      </p:sp>
    </p:spTree>
    <p:extLst>
      <p:ext uri="{BB962C8B-B14F-4D97-AF65-F5344CB8AC3E}">
        <p14:creationId xmlns:p14="http://schemas.microsoft.com/office/powerpoint/2010/main" val="36227635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2AF1F-DAD6-0A0F-2C02-EFE64DF324DB}"/>
              </a:ext>
            </a:extLst>
          </p:cNvPr>
          <p:cNvSpPr>
            <a:spLocks noGrp="1"/>
          </p:cNvSpPr>
          <p:nvPr>
            <p:ph type="title"/>
          </p:nvPr>
        </p:nvSpPr>
        <p:spPr/>
        <p:txBody>
          <a:bodyPr/>
          <a:lstStyle/>
          <a:p>
            <a:r>
              <a:rPr lang="en-GB" dirty="0"/>
              <a:t>Registered v Unregistered Title</a:t>
            </a:r>
            <a:br>
              <a:rPr lang="en-GB" dirty="0"/>
            </a:br>
            <a:r>
              <a:rPr lang="en-GB" b="1" dirty="0"/>
              <a:t>UNREGISTERED</a:t>
            </a:r>
          </a:p>
        </p:txBody>
      </p:sp>
      <p:sp>
        <p:nvSpPr>
          <p:cNvPr id="3" name="Content Placeholder 2">
            <a:extLst>
              <a:ext uri="{FF2B5EF4-FFF2-40B4-BE49-F238E27FC236}">
                <a16:creationId xmlns:a16="http://schemas.microsoft.com/office/drawing/2014/main" id="{89408426-173A-E6E7-B63C-A8A59210D8BC}"/>
              </a:ext>
            </a:extLst>
          </p:cNvPr>
          <p:cNvSpPr>
            <a:spLocks noGrp="1"/>
          </p:cNvSpPr>
          <p:nvPr>
            <p:ph idx="1"/>
          </p:nvPr>
        </p:nvSpPr>
        <p:spPr/>
        <p:txBody>
          <a:bodyPr>
            <a:noAutofit/>
          </a:bodyPr>
          <a:lstStyle/>
          <a:p>
            <a:r>
              <a:rPr lang="en-GB" sz="3200" dirty="0"/>
              <a:t>Old/Traditional form</a:t>
            </a:r>
          </a:p>
          <a:p>
            <a:r>
              <a:rPr lang="en-GB" sz="3200" dirty="0"/>
              <a:t>Relies on proving title from a chain of documents</a:t>
            </a:r>
          </a:p>
          <a:p>
            <a:r>
              <a:rPr lang="en-GB" sz="3200" dirty="0"/>
              <a:t>Need to go back at least 15 years and be unbroken</a:t>
            </a:r>
          </a:p>
          <a:p>
            <a:r>
              <a:rPr lang="en-GB" sz="3200" dirty="0"/>
              <a:t>Risk of having lost title documents or having an incomplete chain</a:t>
            </a:r>
          </a:p>
        </p:txBody>
      </p:sp>
    </p:spTree>
    <p:extLst>
      <p:ext uri="{BB962C8B-B14F-4D97-AF65-F5344CB8AC3E}">
        <p14:creationId xmlns:p14="http://schemas.microsoft.com/office/powerpoint/2010/main" val="15650303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515D-54C3-A4BD-8943-5FBE08139083}"/>
              </a:ext>
            </a:extLst>
          </p:cNvPr>
          <p:cNvSpPr>
            <a:spLocks noGrp="1"/>
          </p:cNvSpPr>
          <p:nvPr>
            <p:ph type="title"/>
          </p:nvPr>
        </p:nvSpPr>
        <p:spPr>
          <a:xfrm>
            <a:off x="298759" y="265972"/>
            <a:ext cx="9317001" cy="1320800"/>
          </a:xfrm>
        </p:spPr>
        <p:txBody>
          <a:bodyPr/>
          <a:lstStyle/>
          <a:p>
            <a:r>
              <a:rPr lang="en-GB" dirty="0"/>
              <a:t>Registered v Unregistered Title</a:t>
            </a:r>
            <a:br>
              <a:rPr lang="en-GB" dirty="0"/>
            </a:br>
            <a:r>
              <a:rPr lang="en-GB" b="1" dirty="0"/>
              <a:t>REGISTERED</a:t>
            </a:r>
          </a:p>
        </p:txBody>
      </p:sp>
      <p:sp>
        <p:nvSpPr>
          <p:cNvPr id="3" name="Content Placeholder 2">
            <a:extLst>
              <a:ext uri="{FF2B5EF4-FFF2-40B4-BE49-F238E27FC236}">
                <a16:creationId xmlns:a16="http://schemas.microsoft.com/office/drawing/2014/main" id="{A330A15A-A77B-6DD3-259B-028E17149C8F}"/>
              </a:ext>
            </a:extLst>
          </p:cNvPr>
          <p:cNvSpPr>
            <a:spLocks noGrp="1"/>
          </p:cNvSpPr>
          <p:nvPr>
            <p:ph idx="1"/>
          </p:nvPr>
        </p:nvSpPr>
        <p:spPr>
          <a:xfrm>
            <a:off x="508430" y="1852744"/>
            <a:ext cx="9625683" cy="5005256"/>
          </a:xfrm>
        </p:spPr>
        <p:txBody>
          <a:bodyPr>
            <a:normAutofit/>
          </a:bodyPr>
          <a:lstStyle/>
          <a:p>
            <a:r>
              <a:rPr lang="en-GB" sz="2000" dirty="0"/>
              <a:t>System of Registered Land introduced by Land Registration Act 1925</a:t>
            </a:r>
          </a:p>
          <a:p>
            <a:r>
              <a:rPr lang="en-GB" sz="2000" dirty="0"/>
              <a:t>LRA 1925 now repealed by Land Registration Act 2002</a:t>
            </a:r>
          </a:p>
          <a:p>
            <a:r>
              <a:rPr lang="en-GB" sz="2000" dirty="0"/>
              <a:t>From 1990 – all sales of land must be registered on ‘disposition’ or ‘triggers’ under s6 LRA 2002 (gifts, court orders, first legal mortgages of property)</a:t>
            </a:r>
          </a:p>
          <a:p>
            <a:r>
              <a:rPr lang="en-GB" sz="2000" dirty="0"/>
              <a:t>Can register: Freehold and Lease over 7 years</a:t>
            </a:r>
          </a:p>
          <a:p>
            <a:r>
              <a:rPr lang="en-GB" sz="2000" u="sng" dirty="0"/>
              <a:t>Contents of the Register:</a:t>
            </a:r>
          </a:p>
          <a:p>
            <a:pPr lvl="1"/>
            <a:r>
              <a:rPr lang="en-GB" sz="2000" dirty="0"/>
              <a:t>Property register (plan, boundaries, freehold or leasehold and interests benefitting the land</a:t>
            </a:r>
          </a:p>
          <a:p>
            <a:pPr lvl="1"/>
            <a:r>
              <a:rPr lang="en-GB" sz="2000" dirty="0"/>
              <a:t>Proprietorship register (who owns the land and class of title)</a:t>
            </a:r>
          </a:p>
          <a:p>
            <a:pPr lvl="1"/>
            <a:r>
              <a:rPr lang="en-GB" sz="2000" dirty="0"/>
              <a:t>Charges register (restrictive covenants, easements)</a:t>
            </a:r>
          </a:p>
        </p:txBody>
      </p:sp>
    </p:spTree>
    <p:extLst>
      <p:ext uri="{BB962C8B-B14F-4D97-AF65-F5344CB8AC3E}">
        <p14:creationId xmlns:p14="http://schemas.microsoft.com/office/powerpoint/2010/main" val="1442225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D129-B2C3-0981-B586-56B08084D588}"/>
              </a:ext>
            </a:extLst>
          </p:cNvPr>
          <p:cNvSpPr>
            <a:spLocks noGrp="1"/>
          </p:cNvSpPr>
          <p:nvPr>
            <p:ph type="title"/>
          </p:nvPr>
        </p:nvSpPr>
        <p:spPr/>
        <p:txBody>
          <a:bodyPr/>
          <a:lstStyle/>
          <a:p>
            <a:r>
              <a:rPr lang="en-GB" dirty="0"/>
              <a:t>Overriding Interests</a:t>
            </a:r>
          </a:p>
        </p:txBody>
      </p:sp>
      <p:sp>
        <p:nvSpPr>
          <p:cNvPr id="3" name="Content Placeholder 2">
            <a:extLst>
              <a:ext uri="{FF2B5EF4-FFF2-40B4-BE49-F238E27FC236}">
                <a16:creationId xmlns:a16="http://schemas.microsoft.com/office/drawing/2014/main" id="{B112F8E1-5341-F1C6-E4A8-4DC19CDAF4FE}"/>
              </a:ext>
            </a:extLst>
          </p:cNvPr>
          <p:cNvSpPr>
            <a:spLocks noGrp="1"/>
          </p:cNvSpPr>
          <p:nvPr>
            <p:ph idx="1"/>
          </p:nvPr>
        </p:nvSpPr>
        <p:spPr>
          <a:xfrm>
            <a:off x="549202" y="1752895"/>
            <a:ext cx="8596668" cy="3880773"/>
          </a:xfrm>
        </p:spPr>
        <p:txBody>
          <a:bodyPr>
            <a:normAutofit/>
          </a:bodyPr>
          <a:lstStyle/>
          <a:p>
            <a:r>
              <a:rPr lang="en-GB" sz="2800" dirty="0"/>
              <a:t>LRA 1925 introduced overriding interest</a:t>
            </a:r>
          </a:p>
          <a:p>
            <a:r>
              <a:rPr lang="en-GB" sz="2800" dirty="0"/>
              <a:t>These can bind buyers of land even thought they don’t appear on the register of title</a:t>
            </a:r>
          </a:p>
          <a:p>
            <a:r>
              <a:rPr lang="en-GB" sz="2800" dirty="0"/>
              <a:t>LRA 2002 reduced the number but some are retained</a:t>
            </a:r>
          </a:p>
          <a:p>
            <a:pPr lvl="1"/>
            <a:r>
              <a:rPr lang="en-GB" sz="2800" dirty="0" err="1"/>
              <a:t>Eg</a:t>
            </a:r>
            <a:r>
              <a:rPr lang="en-GB" sz="2800" dirty="0"/>
              <a:t> short leases – under 7 years</a:t>
            </a:r>
          </a:p>
          <a:p>
            <a:pPr lvl="1"/>
            <a:r>
              <a:rPr lang="en-GB" sz="2800" dirty="0"/>
              <a:t>Interests of persons in actual occupation</a:t>
            </a:r>
          </a:p>
        </p:txBody>
      </p:sp>
    </p:spTree>
    <p:extLst>
      <p:ext uri="{BB962C8B-B14F-4D97-AF65-F5344CB8AC3E}">
        <p14:creationId xmlns:p14="http://schemas.microsoft.com/office/powerpoint/2010/main" val="2086527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954B8-5BFC-D15E-6AED-26346095BBCF}"/>
              </a:ext>
            </a:extLst>
          </p:cNvPr>
          <p:cNvSpPr>
            <a:spLocks noGrp="1"/>
          </p:cNvSpPr>
          <p:nvPr>
            <p:ph type="title"/>
          </p:nvPr>
        </p:nvSpPr>
        <p:spPr/>
        <p:txBody>
          <a:bodyPr/>
          <a:lstStyle/>
          <a:p>
            <a:r>
              <a:rPr lang="en-GB" dirty="0"/>
              <a:t>Chapter 3 - Third Party Rights in or over land</a:t>
            </a:r>
          </a:p>
        </p:txBody>
      </p:sp>
      <p:sp>
        <p:nvSpPr>
          <p:cNvPr id="3" name="Content Placeholder 2">
            <a:extLst>
              <a:ext uri="{FF2B5EF4-FFF2-40B4-BE49-F238E27FC236}">
                <a16:creationId xmlns:a16="http://schemas.microsoft.com/office/drawing/2014/main" id="{C9D6CC24-8D0C-CC09-4B02-3F95E2B4DAC4}"/>
              </a:ext>
            </a:extLst>
          </p:cNvPr>
          <p:cNvSpPr>
            <a:spLocks noGrp="1"/>
          </p:cNvSpPr>
          <p:nvPr>
            <p:ph idx="1"/>
          </p:nvPr>
        </p:nvSpPr>
        <p:spPr/>
        <p:txBody>
          <a:bodyPr>
            <a:normAutofit/>
          </a:bodyPr>
          <a:lstStyle/>
          <a:p>
            <a:r>
              <a:rPr lang="en-GB" sz="3600" dirty="0"/>
              <a:t>Easements</a:t>
            </a:r>
            <a:br>
              <a:rPr lang="en-GB" sz="3600" dirty="0"/>
            </a:br>
            <a:endParaRPr lang="en-GB" sz="3600" dirty="0"/>
          </a:p>
          <a:p>
            <a:r>
              <a:rPr lang="en-GB" sz="3600" dirty="0"/>
              <a:t>Covenants</a:t>
            </a:r>
            <a:br>
              <a:rPr lang="en-GB" sz="3600" dirty="0"/>
            </a:br>
            <a:endParaRPr lang="en-GB" sz="3600" dirty="0"/>
          </a:p>
          <a:p>
            <a:r>
              <a:rPr lang="en-GB" sz="3600" dirty="0"/>
              <a:t>Mortgages</a:t>
            </a:r>
          </a:p>
        </p:txBody>
      </p:sp>
    </p:spTree>
    <p:extLst>
      <p:ext uri="{BB962C8B-B14F-4D97-AF65-F5344CB8AC3E}">
        <p14:creationId xmlns:p14="http://schemas.microsoft.com/office/powerpoint/2010/main" val="8649237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F01CE-E8BF-B642-2BA9-2575D4E27200}"/>
              </a:ext>
            </a:extLst>
          </p:cNvPr>
          <p:cNvSpPr>
            <a:spLocks noGrp="1"/>
          </p:cNvSpPr>
          <p:nvPr>
            <p:ph type="title"/>
          </p:nvPr>
        </p:nvSpPr>
        <p:spPr>
          <a:xfrm>
            <a:off x="281288" y="155312"/>
            <a:ext cx="8596668" cy="828978"/>
          </a:xfrm>
        </p:spPr>
        <p:txBody>
          <a:bodyPr/>
          <a:lstStyle/>
          <a:p>
            <a:r>
              <a:rPr lang="en-GB" dirty="0"/>
              <a:t>Easements</a:t>
            </a:r>
          </a:p>
        </p:txBody>
      </p:sp>
      <p:sp>
        <p:nvSpPr>
          <p:cNvPr id="3" name="Content Placeholder 2">
            <a:extLst>
              <a:ext uri="{FF2B5EF4-FFF2-40B4-BE49-F238E27FC236}">
                <a16:creationId xmlns:a16="http://schemas.microsoft.com/office/drawing/2014/main" id="{372B911B-EE5F-8FE5-3514-AEB962C1D1B3}"/>
              </a:ext>
            </a:extLst>
          </p:cNvPr>
          <p:cNvSpPr>
            <a:spLocks noGrp="1"/>
          </p:cNvSpPr>
          <p:nvPr>
            <p:ph idx="1"/>
          </p:nvPr>
        </p:nvSpPr>
        <p:spPr>
          <a:xfrm>
            <a:off x="357003" y="904112"/>
            <a:ext cx="9946014" cy="5049775"/>
          </a:xfrm>
        </p:spPr>
        <p:txBody>
          <a:bodyPr>
            <a:normAutofit/>
          </a:bodyPr>
          <a:lstStyle/>
          <a:p>
            <a:r>
              <a:rPr lang="en-GB" sz="2000" dirty="0"/>
              <a:t>Right of a third party over another’s land</a:t>
            </a:r>
            <a:br>
              <a:rPr lang="en-GB" sz="2000" dirty="0"/>
            </a:br>
            <a:endParaRPr lang="en-GB" sz="2000" dirty="0"/>
          </a:p>
          <a:p>
            <a:r>
              <a:rPr lang="en-GB" sz="2000" dirty="0"/>
              <a:t>Characteristics ( </a:t>
            </a:r>
            <a:r>
              <a:rPr lang="en-GB" sz="2000" i="1" dirty="0"/>
              <a:t>Re Ellenborough Park [1956]</a:t>
            </a:r>
            <a:r>
              <a:rPr lang="en-GB" sz="2000" dirty="0"/>
              <a:t>)</a:t>
            </a:r>
          </a:p>
          <a:p>
            <a:pPr lvl="1"/>
            <a:r>
              <a:rPr lang="en-GB" sz="2000" dirty="0"/>
              <a:t>Dominant and servient tenement</a:t>
            </a:r>
          </a:p>
          <a:p>
            <a:pPr lvl="1"/>
            <a:r>
              <a:rPr lang="en-GB" sz="2000" dirty="0"/>
              <a:t>Right must benefit the dominant tenement</a:t>
            </a:r>
          </a:p>
          <a:p>
            <a:pPr lvl="1"/>
            <a:r>
              <a:rPr lang="en-GB" sz="2000" dirty="0"/>
              <a:t>Diversity of ownership/occupation – different people must own the dominant and servient tenements</a:t>
            </a:r>
          </a:p>
          <a:p>
            <a:pPr lvl="1"/>
            <a:r>
              <a:rPr lang="en-GB" sz="2000" dirty="0"/>
              <a:t>Must be similar to existing easements (</a:t>
            </a:r>
            <a:r>
              <a:rPr lang="en-GB" sz="2000" dirty="0" err="1"/>
              <a:t>eg</a:t>
            </a:r>
            <a:r>
              <a:rPr lang="en-GB" sz="2000" dirty="0"/>
              <a:t> rights of way, rights of light, rights of drainage)</a:t>
            </a:r>
          </a:p>
          <a:p>
            <a:pPr lvl="1"/>
            <a:r>
              <a:rPr lang="en-GB" sz="2000" dirty="0"/>
              <a:t>Must be no positive requirement for the servient owner to expend money</a:t>
            </a:r>
          </a:p>
          <a:p>
            <a:pPr lvl="1"/>
            <a:r>
              <a:rPr lang="en-GB" sz="2000" dirty="0"/>
              <a:t>No exclusive possession – dominant owner cannot exclude the servient owner from the land</a:t>
            </a:r>
          </a:p>
        </p:txBody>
      </p:sp>
    </p:spTree>
    <p:extLst>
      <p:ext uri="{BB962C8B-B14F-4D97-AF65-F5344CB8AC3E}">
        <p14:creationId xmlns:p14="http://schemas.microsoft.com/office/powerpoint/2010/main" val="31967300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50404-9A84-61C2-05F3-F3A5CB4A5534}"/>
              </a:ext>
            </a:extLst>
          </p:cNvPr>
          <p:cNvSpPr>
            <a:spLocks noGrp="1"/>
          </p:cNvSpPr>
          <p:nvPr>
            <p:ph type="title"/>
          </p:nvPr>
        </p:nvSpPr>
        <p:spPr>
          <a:xfrm>
            <a:off x="205573" y="242675"/>
            <a:ext cx="9858651" cy="1320800"/>
          </a:xfrm>
        </p:spPr>
        <p:txBody>
          <a:bodyPr/>
          <a:lstStyle/>
          <a:p>
            <a:r>
              <a:rPr lang="en-GB" dirty="0"/>
              <a:t>Easements – Creation </a:t>
            </a:r>
            <a:r>
              <a:rPr lang="en-GB" dirty="0">
                <a:highlight>
                  <a:srgbClr val="FFFF00"/>
                </a:highlight>
              </a:rPr>
              <a:t>by grant </a:t>
            </a:r>
            <a:r>
              <a:rPr lang="en-GB" dirty="0"/>
              <a:t>or reservation</a:t>
            </a:r>
          </a:p>
        </p:txBody>
      </p:sp>
      <p:sp>
        <p:nvSpPr>
          <p:cNvPr id="3" name="Content Placeholder 2">
            <a:extLst>
              <a:ext uri="{FF2B5EF4-FFF2-40B4-BE49-F238E27FC236}">
                <a16:creationId xmlns:a16="http://schemas.microsoft.com/office/drawing/2014/main" id="{AC8D2C77-34AC-7529-43C2-75D7539C6DEF}"/>
              </a:ext>
            </a:extLst>
          </p:cNvPr>
          <p:cNvSpPr>
            <a:spLocks noGrp="1"/>
          </p:cNvSpPr>
          <p:nvPr>
            <p:ph idx="1"/>
          </p:nvPr>
        </p:nvSpPr>
        <p:spPr>
          <a:xfrm>
            <a:off x="357002" y="1071463"/>
            <a:ext cx="9707221" cy="5451645"/>
          </a:xfrm>
        </p:spPr>
        <p:txBody>
          <a:bodyPr>
            <a:normAutofit/>
          </a:bodyPr>
          <a:lstStyle/>
          <a:p>
            <a:r>
              <a:rPr lang="en-GB" b="1" dirty="0"/>
              <a:t>Express grant </a:t>
            </a:r>
            <a:r>
              <a:rPr lang="en-GB" dirty="0"/>
              <a:t>– express agreement created by deed (s52 LPA 1925) = legal easement</a:t>
            </a:r>
          </a:p>
          <a:p>
            <a:r>
              <a:rPr lang="en-GB" b="1" dirty="0"/>
              <a:t>Implied grant</a:t>
            </a:r>
          </a:p>
          <a:p>
            <a:pPr lvl="1"/>
            <a:r>
              <a:rPr lang="en-GB" dirty="0"/>
              <a:t>Necessity – e.g. if no other access then implied right of way</a:t>
            </a:r>
          </a:p>
          <a:p>
            <a:pPr lvl="1"/>
            <a:r>
              <a:rPr lang="en-GB" dirty="0"/>
              <a:t>Common intention – if clear evidence of intention</a:t>
            </a:r>
          </a:p>
          <a:p>
            <a:pPr lvl="1"/>
            <a:r>
              <a:rPr lang="en-GB" dirty="0"/>
              <a:t>Rule in Wheeldon v Burrows [1879]: on sale of part of land existing rights pass with that land ( unless expressly excluded)</a:t>
            </a:r>
          </a:p>
          <a:p>
            <a:pPr lvl="1"/>
            <a:r>
              <a:rPr lang="en-GB" dirty="0"/>
              <a:t>S62 LPA1925 – rights enjoyed by seller automatically pass to buyer unless specifically excluded</a:t>
            </a:r>
            <a:br>
              <a:rPr lang="en-GB" dirty="0"/>
            </a:br>
            <a:endParaRPr lang="en-GB" dirty="0"/>
          </a:p>
          <a:p>
            <a:r>
              <a:rPr lang="en-GB" b="1" dirty="0"/>
              <a:t>Presumed grant or prescription </a:t>
            </a:r>
            <a:r>
              <a:rPr lang="en-GB" dirty="0"/>
              <a:t>(existence of right for &gt; 20 years)</a:t>
            </a:r>
          </a:p>
          <a:p>
            <a:pPr lvl="1"/>
            <a:r>
              <a:rPr lang="en-GB" dirty="0"/>
              <a:t>If continuous use</a:t>
            </a:r>
          </a:p>
          <a:p>
            <a:pPr lvl="1"/>
            <a:r>
              <a:rPr lang="en-GB" dirty="0"/>
              <a:t>Must be claimed by a freeholder ( not a tenant)</a:t>
            </a:r>
          </a:p>
          <a:p>
            <a:pPr lvl="1"/>
            <a:r>
              <a:rPr lang="en-GB" dirty="0"/>
              <a:t>User as of right ( not taken by force, or used in secret)</a:t>
            </a:r>
          </a:p>
          <a:p>
            <a:pPr lvl="1"/>
            <a:r>
              <a:rPr lang="en-GB" dirty="0"/>
              <a:t>If used for 40 years then right is absolute</a:t>
            </a:r>
          </a:p>
        </p:txBody>
      </p:sp>
    </p:spTree>
    <p:extLst>
      <p:ext uri="{BB962C8B-B14F-4D97-AF65-F5344CB8AC3E}">
        <p14:creationId xmlns:p14="http://schemas.microsoft.com/office/powerpoint/2010/main" val="34418651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51C4F-A687-5F17-2E6B-829A00EC7F0A}"/>
              </a:ext>
            </a:extLst>
          </p:cNvPr>
          <p:cNvSpPr>
            <a:spLocks noGrp="1"/>
          </p:cNvSpPr>
          <p:nvPr>
            <p:ph type="title"/>
          </p:nvPr>
        </p:nvSpPr>
        <p:spPr>
          <a:xfrm>
            <a:off x="257992" y="271797"/>
            <a:ext cx="9311176" cy="1320800"/>
          </a:xfrm>
        </p:spPr>
        <p:txBody>
          <a:bodyPr/>
          <a:lstStyle/>
          <a:p>
            <a:r>
              <a:rPr lang="en-GB" dirty="0"/>
              <a:t>Easements – Creation by grant or </a:t>
            </a:r>
            <a:r>
              <a:rPr lang="en-GB" dirty="0">
                <a:highlight>
                  <a:srgbClr val="FFFF00"/>
                </a:highlight>
              </a:rPr>
              <a:t>reservation</a:t>
            </a:r>
          </a:p>
        </p:txBody>
      </p:sp>
      <p:sp>
        <p:nvSpPr>
          <p:cNvPr id="3" name="Content Placeholder 2">
            <a:extLst>
              <a:ext uri="{FF2B5EF4-FFF2-40B4-BE49-F238E27FC236}">
                <a16:creationId xmlns:a16="http://schemas.microsoft.com/office/drawing/2014/main" id="{A643CF70-06D2-CC63-2400-148042563DD8}"/>
              </a:ext>
            </a:extLst>
          </p:cNvPr>
          <p:cNvSpPr>
            <a:spLocks noGrp="1"/>
          </p:cNvSpPr>
          <p:nvPr>
            <p:ph idx="1"/>
          </p:nvPr>
        </p:nvSpPr>
        <p:spPr>
          <a:xfrm>
            <a:off x="531729" y="2032456"/>
            <a:ext cx="8596668" cy="3880773"/>
          </a:xfrm>
        </p:spPr>
        <p:txBody>
          <a:bodyPr>
            <a:normAutofit/>
          </a:bodyPr>
          <a:lstStyle/>
          <a:p>
            <a:r>
              <a:rPr lang="en-GB" sz="2400" dirty="0"/>
              <a:t>Occurs when a Seller sells part of the land but retains a right over the land sold</a:t>
            </a:r>
            <a:br>
              <a:rPr lang="en-GB" sz="2400" dirty="0"/>
            </a:br>
            <a:endParaRPr lang="en-GB" sz="2400" dirty="0"/>
          </a:p>
          <a:p>
            <a:r>
              <a:rPr lang="en-GB" sz="2400" dirty="0"/>
              <a:t>Will usually be by express reservation</a:t>
            </a:r>
            <a:br>
              <a:rPr lang="en-GB" sz="2400" dirty="0"/>
            </a:br>
            <a:endParaRPr lang="en-GB" sz="2400" dirty="0"/>
          </a:p>
          <a:p>
            <a:r>
              <a:rPr lang="en-GB" sz="2400" dirty="0"/>
              <a:t>Can also be implied if:</a:t>
            </a:r>
          </a:p>
          <a:p>
            <a:pPr lvl="1"/>
            <a:r>
              <a:rPr lang="en-GB" sz="2400" dirty="0"/>
              <a:t>Necessity</a:t>
            </a:r>
          </a:p>
          <a:p>
            <a:pPr lvl="1"/>
            <a:r>
              <a:rPr lang="en-GB" sz="2400" dirty="0"/>
              <a:t>Common intention</a:t>
            </a:r>
          </a:p>
        </p:txBody>
      </p:sp>
    </p:spTree>
    <p:extLst>
      <p:ext uri="{BB962C8B-B14F-4D97-AF65-F5344CB8AC3E}">
        <p14:creationId xmlns:p14="http://schemas.microsoft.com/office/powerpoint/2010/main" val="29534959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BA8AB-A7D8-BC03-23E3-37DC0D941893}"/>
              </a:ext>
            </a:extLst>
          </p:cNvPr>
          <p:cNvSpPr>
            <a:spLocks noGrp="1"/>
          </p:cNvSpPr>
          <p:nvPr>
            <p:ph type="title"/>
          </p:nvPr>
        </p:nvSpPr>
        <p:spPr>
          <a:xfrm>
            <a:off x="333706" y="236851"/>
            <a:ext cx="8596668" cy="741615"/>
          </a:xfrm>
        </p:spPr>
        <p:txBody>
          <a:bodyPr/>
          <a:lstStyle/>
          <a:p>
            <a:r>
              <a:rPr lang="en-GB" dirty="0"/>
              <a:t>Covenants</a:t>
            </a:r>
          </a:p>
        </p:txBody>
      </p:sp>
      <p:sp>
        <p:nvSpPr>
          <p:cNvPr id="3" name="Content Placeholder 2">
            <a:extLst>
              <a:ext uri="{FF2B5EF4-FFF2-40B4-BE49-F238E27FC236}">
                <a16:creationId xmlns:a16="http://schemas.microsoft.com/office/drawing/2014/main" id="{635794E5-A948-D03E-C3E8-0A50164131B8}"/>
              </a:ext>
            </a:extLst>
          </p:cNvPr>
          <p:cNvSpPr>
            <a:spLocks noGrp="1"/>
          </p:cNvSpPr>
          <p:nvPr>
            <p:ph idx="1"/>
          </p:nvPr>
        </p:nvSpPr>
        <p:spPr>
          <a:xfrm>
            <a:off x="333706" y="1022675"/>
            <a:ext cx="9561616" cy="5459663"/>
          </a:xfrm>
        </p:spPr>
        <p:txBody>
          <a:bodyPr/>
          <a:lstStyle/>
          <a:p>
            <a:r>
              <a:rPr lang="en-GB" sz="2000" b="1" dirty="0"/>
              <a:t>Covenantor</a:t>
            </a:r>
            <a:r>
              <a:rPr lang="en-GB" sz="2000" dirty="0"/>
              <a:t> gives the covenant/makes the promise/has the burden</a:t>
            </a:r>
          </a:p>
          <a:p>
            <a:r>
              <a:rPr lang="en-GB" sz="2000" b="1" dirty="0"/>
              <a:t>Covenantee</a:t>
            </a:r>
            <a:r>
              <a:rPr lang="en-GB" sz="2000" dirty="0"/>
              <a:t> receives the benefit</a:t>
            </a:r>
          </a:p>
          <a:p>
            <a:r>
              <a:rPr lang="en-GB" sz="2000" dirty="0"/>
              <a:t>Must confer a benefit on the land</a:t>
            </a:r>
          </a:p>
          <a:p>
            <a:r>
              <a:rPr lang="en-GB" sz="2000" dirty="0"/>
              <a:t>Must be created by deed (Deed of covenant)</a:t>
            </a:r>
          </a:p>
          <a:p>
            <a:r>
              <a:rPr lang="en-GB" sz="2000" dirty="0"/>
              <a:t>Amount to equitable interests (protected by a notice on Charge Register)</a:t>
            </a:r>
            <a:br>
              <a:rPr lang="en-GB" sz="2000" dirty="0"/>
            </a:br>
            <a:endParaRPr lang="en-GB" sz="2000" dirty="0"/>
          </a:p>
          <a:p>
            <a:r>
              <a:rPr lang="en-GB" sz="2000" dirty="0"/>
              <a:t>Positive or Restrictive covenants </a:t>
            </a:r>
            <a:r>
              <a:rPr lang="en-GB" sz="2000" dirty="0" err="1"/>
              <a:t>e.g</a:t>
            </a:r>
            <a:r>
              <a:rPr lang="en-GB" sz="2000" dirty="0"/>
              <a:t> </a:t>
            </a:r>
          </a:p>
          <a:p>
            <a:pPr lvl="1"/>
            <a:r>
              <a:rPr lang="en-GB" sz="2000" dirty="0"/>
              <a:t>Not to run a business (restrictive)</a:t>
            </a:r>
          </a:p>
          <a:p>
            <a:pPr lvl="1"/>
            <a:r>
              <a:rPr lang="en-GB" sz="2000" dirty="0"/>
              <a:t>Not to build above a certain height (restrictive)</a:t>
            </a:r>
          </a:p>
          <a:p>
            <a:pPr lvl="1"/>
            <a:r>
              <a:rPr lang="en-GB" sz="2000" dirty="0"/>
              <a:t>To maintain a fence (positive)</a:t>
            </a:r>
          </a:p>
          <a:p>
            <a:pPr lvl="1"/>
            <a:r>
              <a:rPr lang="en-GB" sz="2000" dirty="0"/>
              <a:t>Keep ditches clear (positive)</a:t>
            </a:r>
          </a:p>
          <a:p>
            <a:pPr lvl="1"/>
            <a:r>
              <a:rPr lang="en-GB" sz="2000" dirty="0"/>
              <a:t>Maintain trees (positive)</a:t>
            </a:r>
          </a:p>
          <a:p>
            <a:pPr lvl="1"/>
            <a:endParaRPr lang="en-GB" dirty="0"/>
          </a:p>
        </p:txBody>
      </p:sp>
    </p:spTree>
    <p:extLst>
      <p:ext uri="{BB962C8B-B14F-4D97-AF65-F5344CB8AC3E}">
        <p14:creationId xmlns:p14="http://schemas.microsoft.com/office/powerpoint/2010/main" val="19366306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C0FD1-CE7A-DEC5-9CA0-5AD30D16B583}"/>
              </a:ext>
            </a:extLst>
          </p:cNvPr>
          <p:cNvSpPr>
            <a:spLocks noGrp="1"/>
          </p:cNvSpPr>
          <p:nvPr>
            <p:ph type="title"/>
          </p:nvPr>
        </p:nvSpPr>
        <p:spPr/>
        <p:txBody>
          <a:bodyPr/>
          <a:lstStyle/>
          <a:p>
            <a:r>
              <a:rPr lang="en-GB" dirty="0"/>
              <a:t>Mortgages</a:t>
            </a:r>
          </a:p>
        </p:txBody>
      </p:sp>
      <p:sp>
        <p:nvSpPr>
          <p:cNvPr id="3" name="Content Placeholder 2">
            <a:extLst>
              <a:ext uri="{FF2B5EF4-FFF2-40B4-BE49-F238E27FC236}">
                <a16:creationId xmlns:a16="http://schemas.microsoft.com/office/drawing/2014/main" id="{FB341258-6181-FC4F-B58C-40400B18EBEC}"/>
              </a:ext>
            </a:extLst>
          </p:cNvPr>
          <p:cNvSpPr>
            <a:spLocks noGrp="1"/>
          </p:cNvSpPr>
          <p:nvPr>
            <p:ph idx="1"/>
          </p:nvPr>
        </p:nvSpPr>
        <p:spPr>
          <a:xfrm>
            <a:off x="485135" y="1624763"/>
            <a:ext cx="8596668" cy="3880773"/>
          </a:xfrm>
        </p:spPr>
        <p:txBody>
          <a:bodyPr>
            <a:noAutofit/>
          </a:bodyPr>
          <a:lstStyle/>
          <a:p>
            <a:r>
              <a:rPr lang="en-GB" sz="2400" dirty="0"/>
              <a:t>Mortgagee = provides the funds – the Lender</a:t>
            </a:r>
          </a:p>
          <a:p>
            <a:r>
              <a:rPr lang="en-GB" sz="2400" dirty="0"/>
              <a:t>Mortgagor = provides the security </a:t>
            </a:r>
          </a:p>
          <a:p>
            <a:r>
              <a:rPr lang="en-GB" sz="2400" dirty="0"/>
              <a:t>Types:</a:t>
            </a:r>
          </a:p>
          <a:p>
            <a:pPr lvl="1"/>
            <a:r>
              <a:rPr lang="en-GB" sz="2400" dirty="0"/>
              <a:t>Repayment</a:t>
            </a:r>
          </a:p>
          <a:p>
            <a:pPr lvl="1"/>
            <a:r>
              <a:rPr lang="en-GB" sz="2400" dirty="0"/>
              <a:t>Interest only</a:t>
            </a:r>
          </a:p>
          <a:p>
            <a:pPr lvl="1"/>
            <a:r>
              <a:rPr lang="en-GB" sz="2400" dirty="0"/>
              <a:t>Endowment</a:t>
            </a:r>
          </a:p>
          <a:p>
            <a:pPr lvl="1"/>
            <a:r>
              <a:rPr lang="en-GB" sz="2400" dirty="0"/>
              <a:t>Pension mortgage ( links to the pension arrangements for the mortgagors’ retirement)</a:t>
            </a:r>
          </a:p>
          <a:p>
            <a:r>
              <a:rPr lang="en-GB" sz="2400" dirty="0"/>
              <a:t>Can be legal or equitable</a:t>
            </a:r>
          </a:p>
        </p:txBody>
      </p:sp>
    </p:spTree>
    <p:extLst>
      <p:ext uri="{BB962C8B-B14F-4D97-AF65-F5344CB8AC3E}">
        <p14:creationId xmlns:p14="http://schemas.microsoft.com/office/powerpoint/2010/main" val="12195709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E6F9-3404-3B9F-54D0-28BE48716756}"/>
              </a:ext>
            </a:extLst>
          </p:cNvPr>
          <p:cNvSpPr>
            <a:spLocks noGrp="1"/>
          </p:cNvSpPr>
          <p:nvPr>
            <p:ph type="title"/>
          </p:nvPr>
        </p:nvSpPr>
        <p:spPr>
          <a:xfrm>
            <a:off x="461839" y="184433"/>
            <a:ext cx="8596668" cy="1320800"/>
          </a:xfrm>
        </p:spPr>
        <p:txBody>
          <a:bodyPr/>
          <a:lstStyle/>
          <a:p>
            <a:r>
              <a:rPr lang="en-GB" dirty="0"/>
              <a:t>Mortgages</a:t>
            </a:r>
          </a:p>
        </p:txBody>
      </p:sp>
      <p:sp>
        <p:nvSpPr>
          <p:cNvPr id="3" name="Content Placeholder 2">
            <a:extLst>
              <a:ext uri="{FF2B5EF4-FFF2-40B4-BE49-F238E27FC236}">
                <a16:creationId xmlns:a16="http://schemas.microsoft.com/office/drawing/2014/main" id="{ADBE9772-EF60-5C72-1DC3-AA1319281141}"/>
              </a:ext>
            </a:extLst>
          </p:cNvPr>
          <p:cNvSpPr>
            <a:spLocks noGrp="1"/>
          </p:cNvSpPr>
          <p:nvPr>
            <p:ph idx="1"/>
          </p:nvPr>
        </p:nvSpPr>
        <p:spPr>
          <a:xfrm>
            <a:off x="461839" y="1153001"/>
            <a:ext cx="9678100" cy="3880773"/>
          </a:xfrm>
        </p:spPr>
        <p:txBody>
          <a:bodyPr>
            <a:noAutofit/>
          </a:bodyPr>
          <a:lstStyle/>
          <a:p>
            <a:r>
              <a:rPr lang="en-GB" sz="2400" dirty="0">
                <a:solidFill>
                  <a:srgbClr val="FF0000"/>
                </a:solidFill>
              </a:rPr>
              <a:t>Legal Mortgage </a:t>
            </a:r>
            <a:r>
              <a:rPr lang="en-GB" sz="2400" dirty="0"/>
              <a:t>= legal interest s 1 (2) LPA1925</a:t>
            </a:r>
          </a:p>
          <a:p>
            <a:pPr lvl="1"/>
            <a:r>
              <a:rPr lang="en-GB" sz="2400" dirty="0"/>
              <a:t>Mortgage of unregistered title</a:t>
            </a:r>
          </a:p>
          <a:p>
            <a:pPr lvl="2"/>
            <a:r>
              <a:rPr lang="en-GB" sz="2400" dirty="0"/>
              <a:t>Created by a lease of term of years absolute for 3000 years </a:t>
            </a:r>
          </a:p>
          <a:p>
            <a:pPr lvl="2"/>
            <a:r>
              <a:rPr lang="en-GB" sz="2400" dirty="0"/>
              <a:t>Created by a deed</a:t>
            </a:r>
          </a:p>
          <a:p>
            <a:pPr lvl="1"/>
            <a:r>
              <a:rPr lang="en-GB" sz="2400" dirty="0"/>
              <a:t>Mortgage of registered title</a:t>
            </a:r>
          </a:p>
          <a:p>
            <a:pPr lvl="2"/>
            <a:r>
              <a:rPr lang="en-GB" sz="2400" dirty="0"/>
              <a:t>Created by deed</a:t>
            </a:r>
          </a:p>
          <a:p>
            <a:pPr lvl="2"/>
            <a:r>
              <a:rPr lang="en-GB" sz="2400" dirty="0"/>
              <a:t>Express statement that property is so charged</a:t>
            </a:r>
          </a:p>
          <a:p>
            <a:r>
              <a:rPr lang="en-GB" sz="2400" dirty="0">
                <a:solidFill>
                  <a:srgbClr val="FF0000"/>
                </a:solidFill>
              </a:rPr>
              <a:t>Equitable Mortgage</a:t>
            </a:r>
          </a:p>
          <a:p>
            <a:pPr lvl="1"/>
            <a:r>
              <a:rPr lang="en-GB" sz="2400" dirty="0"/>
              <a:t>Created in writing and not by deed</a:t>
            </a:r>
          </a:p>
          <a:p>
            <a:pPr lvl="1"/>
            <a:r>
              <a:rPr lang="en-GB" sz="2400" dirty="0"/>
              <a:t>A mortgage over unregistered land that hasn’t yet been registered</a:t>
            </a:r>
          </a:p>
        </p:txBody>
      </p:sp>
    </p:spTree>
    <p:extLst>
      <p:ext uri="{BB962C8B-B14F-4D97-AF65-F5344CB8AC3E}">
        <p14:creationId xmlns:p14="http://schemas.microsoft.com/office/powerpoint/2010/main" val="34030525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49B28-71E0-E79A-E96E-CF913DF5994A}"/>
              </a:ext>
            </a:extLst>
          </p:cNvPr>
          <p:cNvSpPr>
            <a:spLocks noGrp="1"/>
          </p:cNvSpPr>
          <p:nvPr>
            <p:ph type="title"/>
          </p:nvPr>
        </p:nvSpPr>
        <p:spPr/>
        <p:txBody>
          <a:bodyPr/>
          <a:lstStyle/>
          <a:p>
            <a:r>
              <a:rPr lang="en-GB" dirty="0"/>
              <a:t>Mortgages</a:t>
            </a:r>
          </a:p>
        </p:txBody>
      </p:sp>
      <p:sp>
        <p:nvSpPr>
          <p:cNvPr id="3" name="Content Placeholder 2">
            <a:extLst>
              <a:ext uri="{FF2B5EF4-FFF2-40B4-BE49-F238E27FC236}">
                <a16:creationId xmlns:a16="http://schemas.microsoft.com/office/drawing/2014/main" id="{700500BB-0848-C31A-868F-D06EC2E0F57A}"/>
              </a:ext>
            </a:extLst>
          </p:cNvPr>
          <p:cNvSpPr>
            <a:spLocks noGrp="1"/>
          </p:cNvSpPr>
          <p:nvPr>
            <p:ph idx="1"/>
          </p:nvPr>
        </p:nvSpPr>
        <p:spPr>
          <a:xfrm>
            <a:off x="421067" y="1488613"/>
            <a:ext cx="9654805" cy="3880773"/>
          </a:xfrm>
        </p:spPr>
        <p:txBody>
          <a:bodyPr>
            <a:noAutofit/>
          </a:bodyPr>
          <a:lstStyle/>
          <a:p>
            <a:r>
              <a:rPr lang="en-GB" sz="2000" dirty="0"/>
              <a:t>Mortgagor’s right to redeem – ‘equity of redemption’</a:t>
            </a:r>
            <a:br>
              <a:rPr lang="en-GB" sz="2000" dirty="0"/>
            </a:br>
            <a:endParaRPr lang="en-GB" sz="2000" dirty="0"/>
          </a:p>
          <a:p>
            <a:r>
              <a:rPr lang="en-GB" sz="2000" dirty="0"/>
              <a:t>Mortgagee’s remedies</a:t>
            </a:r>
          </a:p>
          <a:p>
            <a:pPr lvl="1"/>
            <a:r>
              <a:rPr lang="en-GB" sz="2000" dirty="0"/>
              <a:t>Obtaining possession</a:t>
            </a:r>
          </a:p>
          <a:p>
            <a:pPr lvl="1"/>
            <a:r>
              <a:rPr lang="en-GB" sz="2000" dirty="0"/>
              <a:t>Sale (arises under s101 LPA 1925) and exercisable when:</a:t>
            </a:r>
          </a:p>
          <a:p>
            <a:pPr lvl="2"/>
            <a:r>
              <a:rPr lang="en-GB" sz="2000" dirty="0"/>
              <a:t>Interest payments in arrears for &gt; 2 months</a:t>
            </a:r>
          </a:p>
          <a:p>
            <a:pPr lvl="2"/>
            <a:r>
              <a:rPr lang="en-GB" sz="2000" dirty="0"/>
              <a:t>Notice served for repayment and 3 months elapse without payment</a:t>
            </a:r>
          </a:p>
          <a:p>
            <a:pPr lvl="2"/>
            <a:r>
              <a:rPr lang="en-GB" sz="2000" dirty="0"/>
              <a:t>Breach of a term of the mortgage</a:t>
            </a:r>
          </a:p>
          <a:p>
            <a:pPr lvl="1"/>
            <a:r>
              <a:rPr lang="en-GB" sz="2000" dirty="0"/>
              <a:t>Appointment of receiver (relevant to business premises)</a:t>
            </a:r>
          </a:p>
          <a:p>
            <a:pPr lvl="1"/>
            <a:r>
              <a:rPr lang="en-GB" sz="2000" dirty="0"/>
              <a:t>Foreclosure (transfer of the property from mortgagor to mortgagee)</a:t>
            </a:r>
          </a:p>
          <a:p>
            <a:pPr lvl="1"/>
            <a:r>
              <a:rPr lang="en-GB" sz="2000" dirty="0"/>
              <a:t>Where there is a Guarantor, the latter can be sued for the debt</a:t>
            </a:r>
          </a:p>
        </p:txBody>
      </p:sp>
    </p:spTree>
    <p:extLst>
      <p:ext uri="{BB962C8B-B14F-4D97-AF65-F5344CB8AC3E}">
        <p14:creationId xmlns:p14="http://schemas.microsoft.com/office/powerpoint/2010/main" val="5867092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D0E9709-439B-4AAF-2955-2B20BD10098E}"/>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b="1" cap="all"/>
              <a:t>THANK YOU</a:t>
            </a:r>
          </a:p>
        </p:txBody>
      </p:sp>
      <p:sp>
        <p:nvSpPr>
          <p:cNvPr id="3" name="Content Placeholder 2">
            <a:extLst>
              <a:ext uri="{FF2B5EF4-FFF2-40B4-BE49-F238E27FC236}">
                <a16:creationId xmlns:a16="http://schemas.microsoft.com/office/drawing/2014/main" id="{56614B3C-D932-EAFF-F07B-EEEBE4C30D18}"/>
              </a:ext>
            </a:extLst>
          </p:cNvPr>
          <p:cNvSpPr>
            <a:spLocks noGrp="1"/>
          </p:cNvSpPr>
          <p:nvPr>
            <p:ph idx="1"/>
          </p:nvPr>
        </p:nvSpPr>
        <p:spPr>
          <a:xfrm>
            <a:off x="4974336" y="4514446"/>
            <a:ext cx="4299666" cy="871042"/>
          </a:xfrm>
        </p:spPr>
        <p:txBody>
          <a:bodyPr vert="horz" lIns="91440" tIns="45720" rIns="91440" bIns="45720" rtlCol="0" anchor="t">
            <a:normAutofit/>
          </a:bodyPr>
          <a:lstStyle/>
          <a:p>
            <a:pPr marL="0" indent="0">
              <a:buNone/>
            </a:pPr>
            <a:r>
              <a:rPr lang="en-US">
                <a:solidFill>
                  <a:schemeClr val="tx1">
                    <a:lumMod val="50000"/>
                    <a:lumOff val="50000"/>
                  </a:schemeClr>
                </a:solidFill>
              </a:rPr>
              <a:t>Next week we will move on to Chapter 4 – Technical Basics</a:t>
            </a:r>
          </a:p>
        </p:txBody>
      </p:sp>
      <p:sp>
        <p:nvSpPr>
          <p:cNvPr id="24" name="Isosceles Triangle 23">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Handshake">
            <a:extLst>
              <a:ext uri="{FF2B5EF4-FFF2-40B4-BE49-F238E27FC236}">
                <a16:creationId xmlns:a16="http://schemas.microsoft.com/office/drawing/2014/main" id="{A62A6E2C-E73D-0514-95C7-C3C679F5C5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206491971"/>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5370</Words>
  <Application>Microsoft Office PowerPoint</Application>
  <PresentationFormat>Widescreen</PresentationFormat>
  <Paragraphs>295</Paragraphs>
  <Slides>39</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Aptos</vt:lpstr>
      <vt:lpstr>Arial</vt:lpstr>
      <vt:lpstr>inherit</vt:lpstr>
      <vt:lpstr>Inter</vt:lpstr>
      <vt:lpstr>Trebuchet MS</vt:lpstr>
      <vt:lpstr>Wingdings 3</vt:lpstr>
      <vt:lpstr>Facet</vt:lpstr>
      <vt:lpstr>Introduction to Property and Private Client</vt:lpstr>
      <vt:lpstr>Resources</vt:lpstr>
      <vt:lpstr>Introduction to Property and Private Client Exam</vt:lpstr>
      <vt:lpstr>Introduction </vt:lpstr>
      <vt:lpstr>ACTIVITIES / LINKS TO PRACTICE </vt:lpstr>
      <vt:lpstr>AIMS AND OBJECTIVES</vt:lpstr>
      <vt:lpstr>Chapter 1 - Organisations</vt:lpstr>
      <vt:lpstr>Chapter 2 – Underpinning Land Law</vt:lpstr>
      <vt:lpstr>Common Law and Equity</vt:lpstr>
      <vt:lpstr>Enforcing Legal and Equitable Rights</vt:lpstr>
      <vt:lpstr>Remedies </vt:lpstr>
      <vt:lpstr>Remedies Continued</vt:lpstr>
      <vt:lpstr>PowerPoint Presentation</vt:lpstr>
      <vt:lpstr>Legal Estate and Beneficial Interest</vt:lpstr>
      <vt:lpstr>Legal Estate and Beneficial Interest</vt:lpstr>
      <vt:lpstr>PowerPoint Presentation</vt:lpstr>
      <vt:lpstr>PowerPoint Presentation</vt:lpstr>
      <vt:lpstr>What is Land? </vt:lpstr>
      <vt:lpstr>Real Property vs Personal Property</vt:lpstr>
      <vt:lpstr>Fixtures and Fittings</vt:lpstr>
      <vt:lpstr>PowerPoint Presentation</vt:lpstr>
      <vt:lpstr>Legal Estates and Legal Interests</vt:lpstr>
      <vt:lpstr>PowerPoint Presentation</vt:lpstr>
      <vt:lpstr>Activity</vt:lpstr>
      <vt:lpstr>Legal Interests</vt:lpstr>
      <vt:lpstr>All other estates, interests and charges are EQUITABLE</vt:lpstr>
      <vt:lpstr>Leasehold</vt:lpstr>
      <vt:lpstr>Registered v Unregistered Title UNREGISTERED</vt:lpstr>
      <vt:lpstr>Registered v Unregistered Title REGISTERED</vt:lpstr>
      <vt:lpstr>Overriding Interests</vt:lpstr>
      <vt:lpstr>Chapter 3 - Third Party Rights in or over land</vt:lpstr>
      <vt:lpstr>Easements</vt:lpstr>
      <vt:lpstr>Easements – Creation by grant or reservation</vt:lpstr>
      <vt:lpstr>Easements – Creation by grant or reservation</vt:lpstr>
      <vt:lpstr>Covenants</vt:lpstr>
      <vt:lpstr>Mortgages</vt:lpstr>
      <vt:lpstr>Mortgages</vt:lpstr>
      <vt:lpstr>Mortgages</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1</cp:revision>
  <dcterms:created xsi:type="dcterms:W3CDTF">2024-02-03T18:13:02Z</dcterms:created>
  <dcterms:modified xsi:type="dcterms:W3CDTF">2026-01-16T15:50:32Z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