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sldIdLst>
    <p:sldId id="256" r:id="rId5"/>
    <p:sldId id="280" r:id="rId6"/>
    <p:sldId id="264" r:id="rId7"/>
    <p:sldId id="257" r:id="rId8"/>
    <p:sldId id="259" r:id="rId9"/>
    <p:sldId id="260" r:id="rId10"/>
    <p:sldId id="261" r:id="rId11"/>
    <p:sldId id="262" r:id="rId12"/>
    <p:sldId id="258" r:id="rId13"/>
    <p:sldId id="281" r:id="rId14"/>
    <p:sldId id="263" r:id="rId15"/>
    <p:sldId id="282" r:id="rId16"/>
    <p:sldId id="283" r:id="rId17"/>
    <p:sldId id="284" r:id="rId18"/>
    <p:sldId id="27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E85EF0-934E-2CD2-395F-F263AFE9A7B1}" v="5" dt="2025-10-02T14:09:49.5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4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3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8.png"/><Relationship Id="rId7" Type="http://schemas.openxmlformats.org/officeDocument/2006/relationships/image" Target="../media/image2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8.png"/><Relationship Id="rId7" Type="http://schemas.openxmlformats.org/officeDocument/2006/relationships/image" Target="../media/image2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6E2366A-BEAA-49F9-B924-AE8CBC49703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E5D61E4-DE42-4F75-AF66-85449D0C5569}">
      <dgm:prSet/>
      <dgm:spPr/>
      <dgm:t>
        <a:bodyPr/>
        <a:lstStyle/>
        <a:p>
          <a:r>
            <a:rPr lang="en-GB" dirty="0"/>
            <a:t>Pattern recognition</a:t>
          </a:r>
          <a:endParaRPr lang="en-US" dirty="0"/>
        </a:p>
      </dgm:t>
    </dgm:pt>
    <dgm:pt modelId="{2D3B21CA-9783-4745-98D2-E6304C72CCD9}" type="parTrans" cxnId="{CEC46A59-9089-4830-A36C-AF1EA0E5B3DD}">
      <dgm:prSet/>
      <dgm:spPr/>
      <dgm:t>
        <a:bodyPr/>
        <a:lstStyle/>
        <a:p>
          <a:endParaRPr lang="en-US"/>
        </a:p>
      </dgm:t>
    </dgm:pt>
    <dgm:pt modelId="{A9A1E9CF-6518-4F88-ACE8-36B958EB2FD4}" type="sibTrans" cxnId="{CEC46A59-9089-4830-A36C-AF1EA0E5B3DD}">
      <dgm:prSet/>
      <dgm:spPr/>
      <dgm:t>
        <a:bodyPr/>
        <a:lstStyle/>
        <a:p>
          <a:endParaRPr lang="en-US"/>
        </a:p>
      </dgm:t>
    </dgm:pt>
    <dgm:pt modelId="{D897E512-2FCB-4CFA-A3A8-1CD1D76AB85C}">
      <dgm:prSet/>
      <dgm:spPr/>
      <dgm:t>
        <a:bodyPr/>
        <a:lstStyle/>
        <a:p>
          <a:r>
            <a:rPr lang="en-GB" dirty="0"/>
            <a:t>Critical thinking</a:t>
          </a:r>
          <a:endParaRPr lang="en-US" dirty="0"/>
        </a:p>
      </dgm:t>
    </dgm:pt>
    <dgm:pt modelId="{A7701AE1-9792-40B1-8CCE-D467DBA7324A}" type="parTrans" cxnId="{D1E1A299-5E78-497F-B297-BC7D87781B89}">
      <dgm:prSet/>
      <dgm:spPr/>
      <dgm:t>
        <a:bodyPr/>
        <a:lstStyle/>
        <a:p>
          <a:endParaRPr lang="en-US"/>
        </a:p>
      </dgm:t>
    </dgm:pt>
    <dgm:pt modelId="{149EFAD3-AC90-40C5-8276-66D629906977}" type="sibTrans" cxnId="{D1E1A299-5E78-497F-B297-BC7D87781B89}">
      <dgm:prSet/>
      <dgm:spPr/>
      <dgm:t>
        <a:bodyPr/>
        <a:lstStyle/>
        <a:p>
          <a:endParaRPr lang="en-US"/>
        </a:p>
      </dgm:t>
    </dgm:pt>
    <dgm:pt modelId="{01D95777-3C0B-46F0-B6FB-8D21FA2B85F8}">
      <dgm:prSet/>
      <dgm:spPr/>
      <dgm:t>
        <a:bodyPr/>
        <a:lstStyle/>
        <a:p>
          <a:r>
            <a:rPr lang="en-GB"/>
            <a:t>Communication skills</a:t>
          </a:r>
          <a:endParaRPr lang="en-US"/>
        </a:p>
      </dgm:t>
    </dgm:pt>
    <dgm:pt modelId="{3121CAED-28EA-4E31-AF4A-71084C2BF7B0}" type="parTrans" cxnId="{4E76BBCA-BC5D-41EB-A57E-4ACC9C96C13E}">
      <dgm:prSet/>
      <dgm:spPr/>
      <dgm:t>
        <a:bodyPr/>
        <a:lstStyle/>
        <a:p>
          <a:endParaRPr lang="en-US"/>
        </a:p>
      </dgm:t>
    </dgm:pt>
    <dgm:pt modelId="{865A7311-94C4-4740-85EF-89E5044F6A5F}" type="sibTrans" cxnId="{4E76BBCA-BC5D-41EB-A57E-4ACC9C96C13E}">
      <dgm:prSet/>
      <dgm:spPr/>
      <dgm:t>
        <a:bodyPr/>
        <a:lstStyle/>
        <a:p>
          <a:endParaRPr lang="en-US"/>
        </a:p>
      </dgm:t>
    </dgm:pt>
    <dgm:pt modelId="{EC36AEE3-BE86-4ACE-80D5-4A48DC997AA8}">
      <dgm:prSet/>
      <dgm:spPr/>
      <dgm:t>
        <a:bodyPr/>
        <a:lstStyle/>
        <a:p>
          <a:r>
            <a:rPr lang="en-GB"/>
            <a:t>Evidence-based approaches</a:t>
          </a:r>
          <a:endParaRPr lang="en-US"/>
        </a:p>
      </dgm:t>
    </dgm:pt>
    <dgm:pt modelId="{37F4F621-1EFE-4A42-A1C0-BD800927A715}" type="parTrans" cxnId="{79355A7B-1809-4B62-8238-AA85D34A0FBE}">
      <dgm:prSet/>
      <dgm:spPr/>
      <dgm:t>
        <a:bodyPr/>
        <a:lstStyle/>
        <a:p>
          <a:endParaRPr lang="en-US"/>
        </a:p>
      </dgm:t>
    </dgm:pt>
    <dgm:pt modelId="{5F964CA5-B897-4C85-86FA-782096516242}" type="sibTrans" cxnId="{79355A7B-1809-4B62-8238-AA85D34A0FBE}">
      <dgm:prSet/>
      <dgm:spPr/>
      <dgm:t>
        <a:bodyPr/>
        <a:lstStyle/>
        <a:p>
          <a:endParaRPr lang="en-US"/>
        </a:p>
      </dgm:t>
    </dgm:pt>
    <dgm:pt modelId="{1C4009DF-58BE-4A12-A9A8-42B5EE764718}">
      <dgm:prSet/>
      <dgm:spPr/>
      <dgm:t>
        <a:bodyPr/>
        <a:lstStyle/>
        <a:p>
          <a:r>
            <a:rPr lang="en-GB"/>
            <a:t>Team working</a:t>
          </a:r>
          <a:endParaRPr lang="en-US"/>
        </a:p>
      </dgm:t>
    </dgm:pt>
    <dgm:pt modelId="{E6DC4025-39AD-46D9-AB59-900DFD5B0AFA}" type="parTrans" cxnId="{6078234B-4366-4A26-9BFF-826C43EB2CB2}">
      <dgm:prSet/>
      <dgm:spPr/>
      <dgm:t>
        <a:bodyPr/>
        <a:lstStyle/>
        <a:p>
          <a:endParaRPr lang="en-US"/>
        </a:p>
      </dgm:t>
    </dgm:pt>
    <dgm:pt modelId="{425C72EA-B813-4EA2-BF90-F1E732C130F6}" type="sibTrans" cxnId="{6078234B-4366-4A26-9BFF-826C43EB2CB2}">
      <dgm:prSet/>
      <dgm:spPr/>
      <dgm:t>
        <a:bodyPr/>
        <a:lstStyle/>
        <a:p>
          <a:endParaRPr lang="en-US"/>
        </a:p>
      </dgm:t>
    </dgm:pt>
    <dgm:pt modelId="{A4A18A37-44B3-4A81-9C0D-13E6B81C2229}">
      <dgm:prSet/>
      <dgm:spPr/>
      <dgm:t>
        <a:bodyPr/>
        <a:lstStyle/>
        <a:p>
          <a:r>
            <a:rPr lang="en-GB"/>
            <a:t>Sharing</a:t>
          </a:r>
          <a:endParaRPr lang="en-US"/>
        </a:p>
      </dgm:t>
    </dgm:pt>
    <dgm:pt modelId="{605A5107-AF3D-4AD3-911C-87FD5A6DE1E2}" type="parTrans" cxnId="{58135AD9-7E0A-4F7D-8C96-E175D1CF4E70}">
      <dgm:prSet/>
      <dgm:spPr/>
      <dgm:t>
        <a:bodyPr/>
        <a:lstStyle/>
        <a:p>
          <a:endParaRPr lang="en-US"/>
        </a:p>
      </dgm:t>
    </dgm:pt>
    <dgm:pt modelId="{9D6175C9-823C-46EA-B041-A6EFFFB1D9D2}" type="sibTrans" cxnId="{58135AD9-7E0A-4F7D-8C96-E175D1CF4E70}">
      <dgm:prSet/>
      <dgm:spPr/>
      <dgm:t>
        <a:bodyPr/>
        <a:lstStyle/>
        <a:p>
          <a:endParaRPr lang="en-US"/>
        </a:p>
      </dgm:t>
    </dgm:pt>
    <dgm:pt modelId="{A8296ADE-4F3C-4FD2-BECB-9EA4B6852CBE}">
      <dgm:prSet/>
      <dgm:spPr/>
      <dgm:t>
        <a:bodyPr/>
        <a:lstStyle/>
        <a:p>
          <a:r>
            <a:rPr lang="en-GB"/>
            <a:t>Reflection</a:t>
          </a:r>
          <a:endParaRPr lang="en-US"/>
        </a:p>
      </dgm:t>
    </dgm:pt>
    <dgm:pt modelId="{FDBADEB0-9A4D-4E73-99A4-0D99D6070923}" type="parTrans" cxnId="{D284583B-4753-4EA6-97DA-84F3767A7CA3}">
      <dgm:prSet/>
      <dgm:spPr/>
      <dgm:t>
        <a:bodyPr/>
        <a:lstStyle/>
        <a:p>
          <a:endParaRPr lang="en-US"/>
        </a:p>
      </dgm:t>
    </dgm:pt>
    <dgm:pt modelId="{5AEB1A55-30F4-443E-9722-361C33CCF476}" type="sibTrans" cxnId="{D284583B-4753-4EA6-97DA-84F3767A7CA3}">
      <dgm:prSet/>
      <dgm:spPr/>
      <dgm:t>
        <a:bodyPr/>
        <a:lstStyle/>
        <a:p>
          <a:endParaRPr lang="en-US"/>
        </a:p>
      </dgm:t>
    </dgm:pt>
    <dgm:pt modelId="{CBEE3D5A-BA6A-482A-89EE-D55364B0A60F}" type="pres">
      <dgm:prSet presAssocID="{76E2366A-BEAA-49F9-B924-AE8CBC497032}" presName="root" presStyleCnt="0">
        <dgm:presLayoutVars>
          <dgm:dir/>
          <dgm:resizeHandles val="exact"/>
        </dgm:presLayoutVars>
      </dgm:prSet>
      <dgm:spPr/>
    </dgm:pt>
    <dgm:pt modelId="{8020C8C9-0AC4-4F79-9B39-04A427EC539C}" type="pres">
      <dgm:prSet presAssocID="{8E5D61E4-DE42-4F75-AF66-85449D0C5569}" presName="compNode" presStyleCnt="0"/>
      <dgm:spPr/>
    </dgm:pt>
    <dgm:pt modelId="{DD63DD4A-601E-47C0-86FD-2D25065F1DDB}" type="pres">
      <dgm:prSet presAssocID="{8E5D61E4-DE42-4F75-AF66-85449D0C5569}" presName="bgRect" presStyleLbl="bgShp" presStyleIdx="0" presStyleCnt="7"/>
      <dgm:spPr/>
    </dgm:pt>
    <dgm:pt modelId="{1788A419-9FB7-412D-9C44-A9433347FB2F}" type="pres">
      <dgm:prSet presAssocID="{8E5D61E4-DE42-4F75-AF66-85449D0C556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B87D2AA-46A7-4764-9D4B-EC03B148F362}" type="pres">
      <dgm:prSet presAssocID="{8E5D61E4-DE42-4F75-AF66-85449D0C5569}" presName="spaceRect" presStyleCnt="0"/>
      <dgm:spPr/>
    </dgm:pt>
    <dgm:pt modelId="{F4BE8E6B-134B-4ED6-A33A-12D0E5F65197}" type="pres">
      <dgm:prSet presAssocID="{8E5D61E4-DE42-4F75-AF66-85449D0C5569}" presName="parTx" presStyleLbl="revTx" presStyleIdx="0" presStyleCnt="7">
        <dgm:presLayoutVars>
          <dgm:chMax val="0"/>
          <dgm:chPref val="0"/>
        </dgm:presLayoutVars>
      </dgm:prSet>
      <dgm:spPr/>
    </dgm:pt>
    <dgm:pt modelId="{C5BBA288-7258-459E-A398-B4BA450B8AED}" type="pres">
      <dgm:prSet presAssocID="{A9A1E9CF-6518-4F88-ACE8-36B958EB2FD4}" presName="sibTrans" presStyleCnt="0"/>
      <dgm:spPr/>
    </dgm:pt>
    <dgm:pt modelId="{5CE1F46C-EDAD-4723-92A8-AD8B855AC79E}" type="pres">
      <dgm:prSet presAssocID="{D897E512-2FCB-4CFA-A3A8-1CD1D76AB85C}" presName="compNode" presStyleCnt="0"/>
      <dgm:spPr/>
    </dgm:pt>
    <dgm:pt modelId="{57153B1C-4E5A-4272-9B7F-F2A8CF80E047}" type="pres">
      <dgm:prSet presAssocID="{D897E512-2FCB-4CFA-A3A8-1CD1D76AB85C}" presName="bgRect" presStyleLbl="bgShp" presStyleIdx="1" presStyleCnt="7"/>
      <dgm:spPr/>
    </dgm:pt>
    <dgm:pt modelId="{43A8E36C-0259-42BF-AF17-D70935FF841D}" type="pres">
      <dgm:prSet presAssocID="{D897E512-2FCB-4CFA-A3A8-1CD1D76AB85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B4D97D0-B605-46E0-B1F3-9F626BB07E63}" type="pres">
      <dgm:prSet presAssocID="{D897E512-2FCB-4CFA-A3A8-1CD1D76AB85C}" presName="spaceRect" presStyleCnt="0"/>
      <dgm:spPr/>
    </dgm:pt>
    <dgm:pt modelId="{769C3E7B-B579-4476-8C7C-BE82BD42732D}" type="pres">
      <dgm:prSet presAssocID="{D897E512-2FCB-4CFA-A3A8-1CD1D76AB85C}" presName="parTx" presStyleLbl="revTx" presStyleIdx="1" presStyleCnt="7">
        <dgm:presLayoutVars>
          <dgm:chMax val="0"/>
          <dgm:chPref val="0"/>
        </dgm:presLayoutVars>
      </dgm:prSet>
      <dgm:spPr/>
    </dgm:pt>
    <dgm:pt modelId="{B1EFC26E-B1B4-4B03-BCD1-9DD0C9459F7C}" type="pres">
      <dgm:prSet presAssocID="{149EFAD3-AC90-40C5-8276-66D629906977}" presName="sibTrans" presStyleCnt="0"/>
      <dgm:spPr/>
    </dgm:pt>
    <dgm:pt modelId="{915981BF-2202-46EA-B55A-3A073B825FBC}" type="pres">
      <dgm:prSet presAssocID="{01D95777-3C0B-46F0-B6FB-8D21FA2B85F8}" presName="compNode" presStyleCnt="0"/>
      <dgm:spPr/>
    </dgm:pt>
    <dgm:pt modelId="{FE83BDA7-1604-4EBE-876C-7B71EFFCDA9C}" type="pres">
      <dgm:prSet presAssocID="{01D95777-3C0B-46F0-B6FB-8D21FA2B85F8}" presName="bgRect" presStyleLbl="bgShp" presStyleIdx="2" presStyleCnt="7"/>
      <dgm:spPr/>
    </dgm:pt>
    <dgm:pt modelId="{7A11084A-DDAD-496D-A6AC-4DA4467A5028}" type="pres">
      <dgm:prSet presAssocID="{01D95777-3C0B-46F0-B6FB-8D21FA2B85F8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D6A3CBC-1353-4E71-A503-ED2529A2F9B1}" type="pres">
      <dgm:prSet presAssocID="{01D95777-3C0B-46F0-B6FB-8D21FA2B85F8}" presName="spaceRect" presStyleCnt="0"/>
      <dgm:spPr/>
    </dgm:pt>
    <dgm:pt modelId="{852FF3E2-E47C-4F8C-8539-00AE7313080E}" type="pres">
      <dgm:prSet presAssocID="{01D95777-3C0B-46F0-B6FB-8D21FA2B85F8}" presName="parTx" presStyleLbl="revTx" presStyleIdx="2" presStyleCnt="7">
        <dgm:presLayoutVars>
          <dgm:chMax val="0"/>
          <dgm:chPref val="0"/>
        </dgm:presLayoutVars>
      </dgm:prSet>
      <dgm:spPr/>
    </dgm:pt>
    <dgm:pt modelId="{10A24B02-3CE5-46AB-91FA-573B5170DA85}" type="pres">
      <dgm:prSet presAssocID="{865A7311-94C4-4740-85EF-89E5044F6A5F}" presName="sibTrans" presStyleCnt="0"/>
      <dgm:spPr/>
    </dgm:pt>
    <dgm:pt modelId="{A72EE15A-EC34-4E9F-90ED-585A7332987F}" type="pres">
      <dgm:prSet presAssocID="{EC36AEE3-BE86-4ACE-80D5-4A48DC997AA8}" presName="compNode" presStyleCnt="0"/>
      <dgm:spPr/>
    </dgm:pt>
    <dgm:pt modelId="{F498F90A-6DC3-42A7-9F04-1110C70909B2}" type="pres">
      <dgm:prSet presAssocID="{EC36AEE3-BE86-4ACE-80D5-4A48DC997AA8}" presName="bgRect" presStyleLbl="bgShp" presStyleIdx="3" presStyleCnt="7"/>
      <dgm:spPr/>
    </dgm:pt>
    <dgm:pt modelId="{8D8A3A6E-02CB-4EF4-AF5F-D200FE463460}" type="pres">
      <dgm:prSet presAssocID="{EC36AEE3-BE86-4ACE-80D5-4A48DC997AA8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4D66E74-DFDE-45B4-BB4C-0FDED69B7133}" type="pres">
      <dgm:prSet presAssocID="{EC36AEE3-BE86-4ACE-80D5-4A48DC997AA8}" presName="spaceRect" presStyleCnt="0"/>
      <dgm:spPr/>
    </dgm:pt>
    <dgm:pt modelId="{4B313F2D-9459-4904-AAAE-8EA152849A1D}" type="pres">
      <dgm:prSet presAssocID="{EC36AEE3-BE86-4ACE-80D5-4A48DC997AA8}" presName="parTx" presStyleLbl="revTx" presStyleIdx="3" presStyleCnt="7">
        <dgm:presLayoutVars>
          <dgm:chMax val="0"/>
          <dgm:chPref val="0"/>
        </dgm:presLayoutVars>
      </dgm:prSet>
      <dgm:spPr/>
    </dgm:pt>
    <dgm:pt modelId="{9804169A-D034-4502-970D-A441BB23CA21}" type="pres">
      <dgm:prSet presAssocID="{5F964CA5-B897-4C85-86FA-782096516242}" presName="sibTrans" presStyleCnt="0"/>
      <dgm:spPr/>
    </dgm:pt>
    <dgm:pt modelId="{A2F8A38E-36E7-4FC5-97B0-1150C12D5E11}" type="pres">
      <dgm:prSet presAssocID="{1C4009DF-58BE-4A12-A9A8-42B5EE764718}" presName="compNode" presStyleCnt="0"/>
      <dgm:spPr/>
    </dgm:pt>
    <dgm:pt modelId="{BA8E6A3E-607F-4B08-B62C-EAD709C057A4}" type="pres">
      <dgm:prSet presAssocID="{1C4009DF-58BE-4A12-A9A8-42B5EE764718}" presName="bgRect" presStyleLbl="bgShp" presStyleIdx="4" presStyleCnt="7"/>
      <dgm:spPr/>
    </dgm:pt>
    <dgm:pt modelId="{DFD64721-2AD1-47AC-9D91-54CD86EFB6DD}" type="pres">
      <dgm:prSet presAssocID="{1C4009DF-58BE-4A12-A9A8-42B5EE76471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D9095AA-0B15-409B-975C-2C11C3CEB0D7}" type="pres">
      <dgm:prSet presAssocID="{1C4009DF-58BE-4A12-A9A8-42B5EE764718}" presName="spaceRect" presStyleCnt="0"/>
      <dgm:spPr/>
    </dgm:pt>
    <dgm:pt modelId="{5EB6E731-3B0E-4828-880E-69B558CA3F89}" type="pres">
      <dgm:prSet presAssocID="{1C4009DF-58BE-4A12-A9A8-42B5EE764718}" presName="parTx" presStyleLbl="revTx" presStyleIdx="4" presStyleCnt="7">
        <dgm:presLayoutVars>
          <dgm:chMax val="0"/>
          <dgm:chPref val="0"/>
        </dgm:presLayoutVars>
      </dgm:prSet>
      <dgm:spPr/>
    </dgm:pt>
    <dgm:pt modelId="{9A488303-5396-4170-B08D-CE9B4B50176F}" type="pres">
      <dgm:prSet presAssocID="{425C72EA-B813-4EA2-BF90-F1E732C130F6}" presName="sibTrans" presStyleCnt="0"/>
      <dgm:spPr/>
    </dgm:pt>
    <dgm:pt modelId="{CF06E276-D156-4911-ADEB-8760A25DF378}" type="pres">
      <dgm:prSet presAssocID="{A4A18A37-44B3-4A81-9C0D-13E6B81C2229}" presName="compNode" presStyleCnt="0"/>
      <dgm:spPr/>
    </dgm:pt>
    <dgm:pt modelId="{3EED5F29-A87C-412F-B22C-3D65267A9F58}" type="pres">
      <dgm:prSet presAssocID="{A4A18A37-44B3-4A81-9C0D-13E6B81C2229}" presName="bgRect" presStyleLbl="bgShp" presStyleIdx="5" presStyleCnt="7"/>
      <dgm:spPr/>
    </dgm:pt>
    <dgm:pt modelId="{9FC351BA-7805-4C55-9E7A-2F56935DFD53}" type="pres">
      <dgm:prSet presAssocID="{A4A18A37-44B3-4A81-9C0D-13E6B81C222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9C58E0A4-E345-4948-B11E-66DA3D2544EB}" type="pres">
      <dgm:prSet presAssocID="{A4A18A37-44B3-4A81-9C0D-13E6B81C2229}" presName="spaceRect" presStyleCnt="0"/>
      <dgm:spPr/>
    </dgm:pt>
    <dgm:pt modelId="{46CA4E27-6252-471A-9F25-EC510A3D7DD1}" type="pres">
      <dgm:prSet presAssocID="{A4A18A37-44B3-4A81-9C0D-13E6B81C2229}" presName="parTx" presStyleLbl="revTx" presStyleIdx="5" presStyleCnt="7">
        <dgm:presLayoutVars>
          <dgm:chMax val="0"/>
          <dgm:chPref val="0"/>
        </dgm:presLayoutVars>
      </dgm:prSet>
      <dgm:spPr/>
    </dgm:pt>
    <dgm:pt modelId="{FA10CEF1-ABF0-4B82-BD6F-ED002B4676F0}" type="pres">
      <dgm:prSet presAssocID="{9D6175C9-823C-46EA-B041-A6EFFFB1D9D2}" presName="sibTrans" presStyleCnt="0"/>
      <dgm:spPr/>
    </dgm:pt>
    <dgm:pt modelId="{960DFCCC-1650-489D-898A-E107E24EE6EB}" type="pres">
      <dgm:prSet presAssocID="{A8296ADE-4F3C-4FD2-BECB-9EA4B6852CBE}" presName="compNode" presStyleCnt="0"/>
      <dgm:spPr/>
    </dgm:pt>
    <dgm:pt modelId="{E8B4E76E-F65E-4ECF-B4D0-7B565FF8611D}" type="pres">
      <dgm:prSet presAssocID="{A8296ADE-4F3C-4FD2-BECB-9EA4B6852CBE}" presName="bgRect" presStyleLbl="bgShp" presStyleIdx="6" presStyleCnt="7"/>
      <dgm:spPr/>
    </dgm:pt>
    <dgm:pt modelId="{935B3A45-F7E3-4B6F-995A-0F252D9B7F1D}" type="pres">
      <dgm:prSet presAssocID="{A8296ADE-4F3C-4FD2-BECB-9EA4B6852CB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87B1F9E6-D392-493E-8833-1F39058108AE}" type="pres">
      <dgm:prSet presAssocID="{A8296ADE-4F3C-4FD2-BECB-9EA4B6852CBE}" presName="spaceRect" presStyleCnt="0"/>
      <dgm:spPr/>
    </dgm:pt>
    <dgm:pt modelId="{2B48283E-2623-4527-85FD-BD27CE9700EC}" type="pres">
      <dgm:prSet presAssocID="{A8296ADE-4F3C-4FD2-BECB-9EA4B6852CBE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1CEFD40D-CA07-49DF-B542-2E1D7996C84A}" type="presOf" srcId="{D897E512-2FCB-4CFA-A3A8-1CD1D76AB85C}" destId="{769C3E7B-B579-4476-8C7C-BE82BD42732D}" srcOrd="0" destOrd="0" presId="urn:microsoft.com/office/officeart/2018/2/layout/IconVerticalSolidList"/>
    <dgm:cxn modelId="{D284583B-4753-4EA6-97DA-84F3767A7CA3}" srcId="{76E2366A-BEAA-49F9-B924-AE8CBC497032}" destId="{A8296ADE-4F3C-4FD2-BECB-9EA4B6852CBE}" srcOrd="6" destOrd="0" parTransId="{FDBADEB0-9A4D-4E73-99A4-0D99D6070923}" sibTransId="{5AEB1A55-30F4-443E-9722-361C33CCF476}"/>
    <dgm:cxn modelId="{9B62DA5C-5713-40D9-920A-951D56135001}" type="presOf" srcId="{A8296ADE-4F3C-4FD2-BECB-9EA4B6852CBE}" destId="{2B48283E-2623-4527-85FD-BD27CE9700EC}" srcOrd="0" destOrd="0" presId="urn:microsoft.com/office/officeart/2018/2/layout/IconVerticalSolidList"/>
    <dgm:cxn modelId="{3AF8A060-ED5B-40CD-996D-3F97F8E8BA89}" type="presOf" srcId="{EC36AEE3-BE86-4ACE-80D5-4A48DC997AA8}" destId="{4B313F2D-9459-4904-AAAE-8EA152849A1D}" srcOrd="0" destOrd="0" presId="urn:microsoft.com/office/officeart/2018/2/layout/IconVerticalSolidList"/>
    <dgm:cxn modelId="{3A25C247-66AA-4C12-A2AA-C7B1C3316B62}" type="presOf" srcId="{8E5D61E4-DE42-4F75-AF66-85449D0C5569}" destId="{F4BE8E6B-134B-4ED6-A33A-12D0E5F65197}" srcOrd="0" destOrd="0" presId="urn:microsoft.com/office/officeart/2018/2/layout/IconVerticalSolidList"/>
    <dgm:cxn modelId="{6078234B-4366-4A26-9BFF-826C43EB2CB2}" srcId="{76E2366A-BEAA-49F9-B924-AE8CBC497032}" destId="{1C4009DF-58BE-4A12-A9A8-42B5EE764718}" srcOrd="4" destOrd="0" parTransId="{E6DC4025-39AD-46D9-AB59-900DFD5B0AFA}" sibTransId="{425C72EA-B813-4EA2-BF90-F1E732C130F6}"/>
    <dgm:cxn modelId="{CEC46A59-9089-4830-A36C-AF1EA0E5B3DD}" srcId="{76E2366A-BEAA-49F9-B924-AE8CBC497032}" destId="{8E5D61E4-DE42-4F75-AF66-85449D0C5569}" srcOrd="0" destOrd="0" parTransId="{2D3B21CA-9783-4745-98D2-E6304C72CCD9}" sibTransId="{A9A1E9CF-6518-4F88-ACE8-36B958EB2FD4}"/>
    <dgm:cxn modelId="{79355A7B-1809-4B62-8238-AA85D34A0FBE}" srcId="{76E2366A-BEAA-49F9-B924-AE8CBC497032}" destId="{EC36AEE3-BE86-4ACE-80D5-4A48DC997AA8}" srcOrd="3" destOrd="0" parTransId="{37F4F621-1EFE-4A42-A1C0-BD800927A715}" sibTransId="{5F964CA5-B897-4C85-86FA-782096516242}"/>
    <dgm:cxn modelId="{17A7B07D-3F6D-4886-B943-44F7EC2F57A5}" type="presOf" srcId="{76E2366A-BEAA-49F9-B924-AE8CBC497032}" destId="{CBEE3D5A-BA6A-482A-89EE-D55364B0A60F}" srcOrd="0" destOrd="0" presId="urn:microsoft.com/office/officeart/2018/2/layout/IconVerticalSolidList"/>
    <dgm:cxn modelId="{D1E1A299-5E78-497F-B297-BC7D87781B89}" srcId="{76E2366A-BEAA-49F9-B924-AE8CBC497032}" destId="{D897E512-2FCB-4CFA-A3A8-1CD1D76AB85C}" srcOrd="1" destOrd="0" parTransId="{A7701AE1-9792-40B1-8CCE-D467DBA7324A}" sibTransId="{149EFAD3-AC90-40C5-8276-66D629906977}"/>
    <dgm:cxn modelId="{4E76BBCA-BC5D-41EB-A57E-4ACC9C96C13E}" srcId="{76E2366A-BEAA-49F9-B924-AE8CBC497032}" destId="{01D95777-3C0B-46F0-B6FB-8D21FA2B85F8}" srcOrd="2" destOrd="0" parTransId="{3121CAED-28EA-4E31-AF4A-71084C2BF7B0}" sibTransId="{865A7311-94C4-4740-85EF-89E5044F6A5F}"/>
    <dgm:cxn modelId="{F2932DD8-2C5A-4FC2-BC3F-BF882E45017D}" type="presOf" srcId="{01D95777-3C0B-46F0-B6FB-8D21FA2B85F8}" destId="{852FF3E2-E47C-4F8C-8539-00AE7313080E}" srcOrd="0" destOrd="0" presId="urn:microsoft.com/office/officeart/2018/2/layout/IconVerticalSolidList"/>
    <dgm:cxn modelId="{58135AD9-7E0A-4F7D-8C96-E175D1CF4E70}" srcId="{76E2366A-BEAA-49F9-B924-AE8CBC497032}" destId="{A4A18A37-44B3-4A81-9C0D-13E6B81C2229}" srcOrd="5" destOrd="0" parTransId="{605A5107-AF3D-4AD3-911C-87FD5A6DE1E2}" sibTransId="{9D6175C9-823C-46EA-B041-A6EFFFB1D9D2}"/>
    <dgm:cxn modelId="{61267CE7-9E1B-420F-BD9F-E9C9A2AE4B23}" type="presOf" srcId="{1C4009DF-58BE-4A12-A9A8-42B5EE764718}" destId="{5EB6E731-3B0E-4828-880E-69B558CA3F89}" srcOrd="0" destOrd="0" presId="urn:microsoft.com/office/officeart/2018/2/layout/IconVerticalSolidList"/>
    <dgm:cxn modelId="{2425BDEA-641E-499D-80E2-F3F1F3F8E4E1}" type="presOf" srcId="{A4A18A37-44B3-4A81-9C0D-13E6B81C2229}" destId="{46CA4E27-6252-471A-9F25-EC510A3D7DD1}" srcOrd="0" destOrd="0" presId="urn:microsoft.com/office/officeart/2018/2/layout/IconVerticalSolidList"/>
    <dgm:cxn modelId="{DF50ED14-A6F0-464D-B1A6-FC05ED1112DD}" type="presParOf" srcId="{CBEE3D5A-BA6A-482A-89EE-D55364B0A60F}" destId="{8020C8C9-0AC4-4F79-9B39-04A427EC539C}" srcOrd="0" destOrd="0" presId="urn:microsoft.com/office/officeart/2018/2/layout/IconVerticalSolidList"/>
    <dgm:cxn modelId="{ABCBAD17-416C-4FA7-AE07-3E82741C3452}" type="presParOf" srcId="{8020C8C9-0AC4-4F79-9B39-04A427EC539C}" destId="{DD63DD4A-601E-47C0-86FD-2D25065F1DDB}" srcOrd="0" destOrd="0" presId="urn:microsoft.com/office/officeart/2018/2/layout/IconVerticalSolidList"/>
    <dgm:cxn modelId="{D9D8C164-7259-43CD-889C-BE35344CA357}" type="presParOf" srcId="{8020C8C9-0AC4-4F79-9B39-04A427EC539C}" destId="{1788A419-9FB7-412D-9C44-A9433347FB2F}" srcOrd="1" destOrd="0" presId="urn:microsoft.com/office/officeart/2018/2/layout/IconVerticalSolidList"/>
    <dgm:cxn modelId="{72BBBF6E-BB1C-409D-AA20-9680026442B4}" type="presParOf" srcId="{8020C8C9-0AC4-4F79-9B39-04A427EC539C}" destId="{3B87D2AA-46A7-4764-9D4B-EC03B148F362}" srcOrd="2" destOrd="0" presId="urn:microsoft.com/office/officeart/2018/2/layout/IconVerticalSolidList"/>
    <dgm:cxn modelId="{792FA16C-567E-4CA9-A038-A0F97B08E107}" type="presParOf" srcId="{8020C8C9-0AC4-4F79-9B39-04A427EC539C}" destId="{F4BE8E6B-134B-4ED6-A33A-12D0E5F65197}" srcOrd="3" destOrd="0" presId="urn:microsoft.com/office/officeart/2018/2/layout/IconVerticalSolidList"/>
    <dgm:cxn modelId="{03F84C8B-1CC5-49CA-8220-D74D160412F4}" type="presParOf" srcId="{CBEE3D5A-BA6A-482A-89EE-D55364B0A60F}" destId="{C5BBA288-7258-459E-A398-B4BA450B8AED}" srcOrd="1" destOrd="0" presId="urn:microsoft.com/office/officeart/2018/2/layout/IconVerticalSolidList"/>
    <dgm:cxn modelId="{397B0E47-A755-41A3-8368-53D762B742DA}" type="presParOf" srcId="{CBEE3D5A-BA6A-482A-89EE-D55364B0A60F}" destId="{5CE1F46C-EDAD-4723-92A8-AD8B855AC79E}" srcOrd="2" destOrd="0" presId="urn:microsoft.com/office/officeart/2018/2/layout/IconVerticalSolidList"/>
    <dgm:cxn modelId="{F223DF36-28C8-4AC0-ACE8-D19C89EB7D96}" type="presParOf" srcId="{5CE1F46C-EDAD-4723-92A8-AD8B855AC79E}" destId="{57153B1C-4E5A-4272-9B7F-F2A8CF80E047}" srcOrd="0" destOrd="0" presId="urn:microsoft.com/office/officeart/2018/2/layout/IconVerticalSolidList"/>
    <dgm:cxn modelId="{0DFDC7DB-83BD-4C17-A5B3-75A9F4F275ED}" type="presParOf" srcId="{5CE1F46C-EDAD-4723-92A8-AD8B855AC79E}" destId="{43A8E36C-0259-42BF-AF17-D70935FF841D}" srcOrd="1" destOrd="0" presId="urn:microsoft.com/office/officeart/2018/2/layout/IconVerticalSolidList"/>
    <dgm:cxn modelId="{A9108934-33E5-40B6-82D0-1DD49AB3989F}" type="presParOf" srcId="{5CE1F46C-EDAD-4723-92A8-AD8B855AC79E}" destId="{BB4D97D0-B605-46E0-B1F3-9F626BB07E63}" srcOrd="2" destOrd="0" presId="urn:microsoft.com/office/officeart/2018/2/layout/IconVerticalSolidList"/>
    <dgm:cxn modelId="{6757C993-4FED-41B3-8854-C2937178529C}" type="presParOf" srcId="{5CE1F46C-EDAD-4723-92A8-AD8B855AC79E}" destId="{769C3E7B-B579-4476-8C7C-BE82BD42732D}" srcOrd="3" destOrd="0" presId="urn:microsoft.com/office/officeart/2018/2/layout/IconVerticalSolidList"/>
    <dgm:cxn modelId="{25EA7941-9F28-4B21-8A7D-54E8ED0B6474}" type="presParOf" srcId="{CBEE3D5A-BA6A-482A-89EE-D55364B0A60F}" destId="{B1EFC26E-B1B4-4B03-BCD1-9DD0C9459F7C}" srcOrd="3" destOrd="0" presId="urn:microsoft.com/office/officeart/2018/2/layout/IconVerticalSolidList"/>
    <dgm:cxn modelId="{E9234BB9-0547-4452-B5F8-F705191789C0}" type="presParOf" srcId="{CBEE3D5A-BA6A-482A-89EE-D55364B0A60F}" destId="{915981BF-2202-46EA-B55A-3A073B825FBC}" srcOrd="4" destOrd="0" presId="urn:microsoft.com/office/officeart/2018/2/layout/IconVerticalSolidList"/>
    <dgm:cxn modelId="{85824F32-F826-4FE9-B865-8780F49AB0AE}" type="presParOf" srcId="{915981BF-2202-46EA-B55A-3A073B825FBC}" destId="{FE83BDA7-1604-4EBE-876C-7B71EFFCDA9C}" srcOrd="0" destOrd="0" presId="urn:microsoft.com/office/officeart/2018/2/layout/IconVerticalSolidList"/>
    <dgm:cxn modelId="{F2FE656E-F7AB-4770-9E96-D3D23C0E8B6F}" type="presParOf" srcId="{915981BF-2202-46EA-B55A-3A073B825FBC}" destId="{7A11084A-DDAD-496D-A6AC-4DA4467A5028}" srcOrd="1" destOrd="0" presId="urn:microsoft.com/office/officeart/2018/2/layout/IconVerticalSolidList"/>
    <dgm:cxn modelId="{60B36C48-0423-4C90-8185-CA082BAE6FAD}" type="presParOf" srcId="{915981BF-2202-46EA-B55A-3A073B825FBC}" destId="{BD6A3CBC-1353-4E71-A503-ED2529A2F9B1}" srcOrd="2" destOrd="0" presId="urn:microsoft.com/office/officeart/2018/2/layout/IconVerticalSolidList"/>
    <dgm:cxn modelId="{F0754350-585C-4596-8B85-6F862E678314}" type="presParOf" srcId="{915981BF-2202-46EA-B55A-3A073B825FBC}" destId="{852FF3E2-E47C-4F8C-8539-00AE7313080E}" srcOrd="3" destOrd="0" presId="urn:microsoft.com/office/officeart/2018/2/layout/IconVerticalSolidList"/>
    <dgm:cxn modelId="{EF1BF2EE-9FE9-4CA6-ADDD-4D1C3430391F}" type="presParOf" srcId="{CBEE3D5A-BA6A-482A-89EE-D55364B0A60F}" destId="{10A24B02-3CE5-46AB-91FA-573B5170DA85}" srcOrd="5" destOrd="0" presId="urn:microsoft.com/office/officeart/2018/2/layout/IconVerticalSolidList"/>
    <dgm:cxn modelId="{553C58C4-7DA7-4387-ACC4-8CE9B9F68ECA}" type="presParOf" srcId="{CBEE3D5A-BA6A-482A-89EE-D55364B0A60F}" destId="{A72EE15A-EC34-4E9F-90ED-585A7332987F}" srcOrd="6" destOrd="0" presId="urn:microsoft.com/office/officeart/2018/2/layout/IconVerticalSolidList"/>
    <dgm:cxn modelId="{C3018B91-9D09-499C-8B3F-7C8EC6CE39C3}" type="presParOf" srcId="{A72EE15A-EC34-4E9F-90ED-585A7332987F}" destId="{F498F90A-6DC3-42A7-9F04-1110C70909B2}" srcOrd="0" destOrd="0" presId="urn:microsoft.com/office/officeart/2018/2/layout/IconVerticalSolidList"/>
    <dgm:cxn modelId="{E34FAEE2-AE9A-40DF-918D-D2E4CDC51254}" type="presParOf" srcId="{A72EE15A-EC34-4E9F-90ED-585A7332987F}" destId="{8D8A3A6E-02CB-4EF4-AF5F-D200FE463460}" srcOrd="1" destOrd="0" presId="urn:microsoft.com/office/officeart/2018/2/layout/IconVerticalSolidList"/>
    <dgm:cxn modelId="{3EC4E02A-A990-4F4D-B03E-4832D368246A}" type="presParOf" srcId="{A72EE15A-EC34-4E9F-90ED-585A7332987F}" destId="{74D66E74-DFDE-45B4-BB4C-0FDED69B7133}" srcOrd="2" destOrd="0" presId="urn:microsoft.com/office/officeart/2018/2/layout/IconVerticalSolidList"/>
    <dgm:cxn modelId="{2DDC1F91-A20B-4DB1-9405-322DBF73EF50}" type="presParOf" srcId="{A72EE15A-EC34-4E9F-90ED-585A7332987F}" destId="{4B313F2D-9459-4904-AAAE-8EA152849A1D}" srcOrd="3" destOrd="0" presId="urn:microsoft.com/office/officeart/2018/2/layout/IconVerticalSolidList"/>
    <dgm:cxn modelId="{CCE23E0F-65B4-43A0-B924-4DB9B8DDD1DE}" type="presParOf" srcId="{CBEE3D5A-BA6A-482A-89EE-D55364B0A60F}" destId="{9804169A-D034-4502-970D-A441BB23CA21}" srcOrd="7" destOrd="0" presId="urn:microsoft.com/office/officeart/2018/2/layout/IconVerticalSolidList"/>
    <dgm:cxn modelId="{36C5FCD6-DD73-4644-A6B3-1AEF01CA8370}" type="presParOf" srcId="{CBEE3D5A-BA6A-482A-89EE-D55364B0A60F}" destId="{A2F8A38E-36E7-4FC5-97B0-1150C12D5E11}" srcOrd="8" destOrd="0" presId="urn:microsoft.com/office/officeart/2018/2/layout/IconVerticalSolidList"/>
    <dgm:cxn modelId="{E8DEDE7D-FEBE-4BE3-AE71-BD3F91155649}" type="presParOf" srcId="{A2F8A38E-36E7-4FC5-97B0-1150C12D5E11}" destId="{BA8E6A3E-607F-4B08-B62C-EAD709C057A4}" srcOrd="0" destOrd="0" presId="urn:microsoft.com/office/officeart/2018/2/layout/IconVerticalSolidList"/>
    <dgm:cxn modelId="{70E78849-9296-46A5-A1E3-E123B676AD7D}" type="presParOf" srcId="{A2F8A38E-36E7-4FC5-97B0-1150C12D5E11}" destId="{DFD64721-2AD1-47AC-9D91-54CD86EFB6DD}" srcOrd="1" destOrd="0" presId="urn:microsoft.com/office/officeart/2018/2/layout/IconVerticalSolidList"/>
    <dgm:cxn modelId="{9FB622DE-EDE6-4FB4-82D3-E1B5BD8D755C}" type="presParOf" srcId="{A2F8A38E-36E7-4FC5-97B0-1150C12D5E11}" destId="{3D9095AA-0B15-409B-975C-2C11C3CEB0D7}" srcOrd="2" destOrd="0" presId="urn:microsoft.com/office/officeart/2018/2/layout/IconVerticalSolidList"/>
    <dgm:cxn modelId="{E639CD36-2EA9-4824-BA65-2F6E9C5DF444}" type="presParOf" srcId="{A2F8A38E-36E7-4FC5-97B0-1150C12D5E11}" destId="{5EB6E731-3B0E-4828-880E-69B558CA3F89}" srcOrd="3" destOrd="0" presId="urn:microsoft.com/office/officeart/2018/2/layout/IconVerticalSolidList"/>
    <dgm:cxn modelId="{5F5EAD37-E0CE-4AEB-BFE3-9438ED5443F3}" type="presParOf" srcId="{CBEE3D5A-BA6A-482A-89EE-D55364B0A60F}" destId="{9A488303-5396-4170-B08D-CE9B4B50176F}" srcOrd="9" destOrd="0" presId="urn:microsoft.com/office/officeart/2018/2/layout/IconVerticalSolidList"/>
    <dgm:cxn modelId="{81FC6833-E8C1-475C-8449-4EAEC823709A}" type="presParOf" srcId="{CBEE3D5A-BA6A-482A-89EE-D55364B0A60F}" destId="{CF06E276-D156-4911-ADEB-8760A25DF378}" srcOrd="10" destOrd="0" presId="urn:microsoft.com/office/officeart/2018/2/layout/IconVerticalSolidList"/>
    <dgm:cxn modelId="{36F62070-A23A-4D59-B1C1-A14012AE9943}" type="presParOf" srcId="{CF06E276-D156-4911-ADEB-8760A25DF378}" destId="{3EED5F29-A87C-412F-B22C-3D65267A9F58}" srcOrd="0" destOrd="0" presId="urn:microsoft.com/office/officeart/2018/2/layout/IconVerticalSolidList"/>
    <dgm:cxn modelId="{2FE24FAB-DB94-4FB6-9BDF-B1DF2FE3B1C7}" type="presParOf" srcId="{CF06E276-D156-4911-ADEB-8760A25DF378}" destId="{9FC351BA-7805-4C55-9E7A-2F56935DFD53}" srcOrd="1" destOrd="0" presId="urn:microsoft.com/office/officeart/2018/2/layout/IconVerticalSolidList"/>
    <dgm:cxn modelId="{55481E23-E08B-4AB3-86E4-7A8F3A7032A7}" type="presParOf" srcId="{CF06E276-D156-4911-ADEB-8760A25DF378}" destId="{9C58E0A4-E345-4948-B11E-66DA3D2544EB}" srcOrd="2" destOrd="0" presId="urn:microsoft.com/office/officeart/2018/2/layout/IconVerticalSolidList"/>
    <dgm:cxn modelId="{6242C72E-FF77-4576-8B94-49AEC5E42E26}" type="presParOf" srcId="{CF06E276-D156-4911-ADEB-8760A25DF378}" destId="{46CA4E27-6252-471A-9F25-EC510A3D7DD1}" srcOrd="3" destOrd="0" presId="urn:microsoft.com/office/officeart/2018/2/layout/IconVerticalSolidList"/>
    <dgm:cxn modelId="{1201A0B4-1CC0-44CD-BEA1-1D404345C92D}" type="presParOf" srcId="{CBEE3D5A-BA6A-482A-89EE-D55364B0A60F}" destId="{FA10CEF1-ABF0-4B82-BD6F-ED002B4676F0}" srcOrd="11" destOrd="0" presId="urn:microsoft.com/office/officeart/2018/2/layout/IconVerticalSolidList"/>
    <dgm:cxn modelId="{D111BF6A-1FCA-421A-BD5F-0139E6486D2F}" type="presParOf" srcId="{CBEE3D5A-BA6A-482A-89EE-D55364B0A60F}" destId="{960DFCCC-1650-489D-898A-E107E24EE6EB}" srcOrd="12" destOrd="0" presId="urn:microsoft.com/office/officeart/2018/2/layout/IconVerticalSolidList"/>
    <dgm:cxn modelId="{8FFC0CAC-7974-47B1-82C1-120FD9E3446A}" type="presParOf" srcId="{960DFCCC-1650-489D-898A-E107E24EE6EB}" destId="{E8B4E76E-F65E-4ECF-B4D0-7B565FF8611D}" srcOrd="0" destOrd="0" presId="urn:microsoft.com/office/officeart/2018/2/layout/IconVerticalSolidList"/>
    <dgm:cxn modelId="{D6855767-5DCB-47B5-89BD-897041B2AFFA}" type="presParOf" srcId="{960DFCCC-1650-489D-898A-E107E24EE6EB}" destId="{935B3A45-F7E3-4B6F-995A-0F252D9B7F1D}" srcOrd="1" destOrd="0" presId="urn:microsoft.com/office/officeart/2018/2/layout/IconVerticalSolidList"/>
    <dgm:cxn modelId="{A55CEBF6-58BA-42A2-B394-049A177FF235}" type="presParOf" srcId="{960DFCCC-1650-489D-898A-E107E24EE6EB}" destId="{87B1F9E6-D392-493E-8833-1F39058108AE}" srcOrd="2" destOrd="0" presId="urn:microsoft.com/office/officeart/2018/2/layout/IconVerticalSolidList"/>
    <dgm:cxn modelId="{2A533C31-439D-48D9-957B-19261CFB5101}" type="presParOf" srcId="{960DFCCC-1650-489D-898A-E107E24EE6EB}" destId="{2B48283E-2623-4527-85FD-BD27CE9700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9754B0-F66B-469B-A121-901F00F24E0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066361E-6E45-4D64-86A2-EE62B3E72597}">
      <dgm:prSet/>
      <dgm:spPr/>
      <dgm:t>
        <a:bodyPr/>
        <a:lstStyle/>
        <a:p>
          <a:r>
            <a:rPr lang="en-GB"/>
            <a:t>Knowing the evidence </a:t>
          </a:r>
          <a:endParaRPr lang="en-US"/>
        </a:p>
      </dgm:t>
    </dgm:pt>
    <dgm:pt modelId="{A81A35EA-D3B2-4182-9120-D41B23C059CF}" type="parTrans" cxnId="{BF5993D6-D98D-41AF-BD9D-B6F0C0B05DB9}">
      <dgm:prSet/>
      <dgm:spPr/>
      <dgm:t>
        <a:bodyPr/>
        <a:lstStyle/>
        <a:p>
          <a:endParaRPr lang="en-US"/>
        </a:p>
      </dgm:t>
    </dgm:pt>
    <dgm:pt modelId="{BD9F1CBB-5485-4423-AC79-4FE32B755971}" type="sibTrans" cxnId="{BF5993D6-D98D-41AF-BD9D-B6F0C0B05DB9}">
      <dgm:prSet/>
      <dgm:spPr/>
      <dgm:t>
        <a:bodyPr/>
        <a:lstStyle/>
        <a:p>
          <a:endParaRPr lang="en-US"/>
        </a:p>
      </dgm:t>
    </dgm:pt>
    <dgm:pt modelId="{1D6B4C2B-6300-4813-B90E-01817C7DBD8F}">
      <dgm:prSet/>
      <dgm:spPr/>
      <dgm:t>
        <a:bodyPr/>
        <a:lstStyle/>
        <a:p>
          <a:r>
            <a:rPr lang="en-GB"/>
            <a:t>Knowing yourself </a:t>
          </a:r>
          <a:endParaRPr lang="en-US"/>
        </a:p>
      </dgm:t>
    </dgm:pt>
    <dgm:pt modelId="{FBB35EEA-465C-4008-84AA-E2304DAAE75D}" type="parTrans" cxnId="{93AB2098-724A-4A97-B8DA-F78628CE1C8D}">
      <dgm:prSet/>
      <dgm:spPr/>
      <dgm:t>
        <a:bodyPr/>
        <a:lstStyle/>
        <a:p>
          <a:endParaRPr lang="en-US"/>
        </a:p>
      </dgm:t>
    </dgm:pt>
    <dgm:pt modelId="{8365DA02-AC6B-494B-B7A0-155BF2FC3F85}" type="sibTrans" cxnId="{93AB2098-724A-4A97-B8DA-F78628CE1C8D}">
      <dgm:prSet/>
      <dgm:spPr/>
      <dgm:t>
        <a:bodyPr/>
        <a:lstStyle/>
        <a:p>
          <a:endParaRPr lang="en-US"/>
        </a:p>
      </dgm:t>
    </dgm:pt>
    <dgm:pt modelId="{18B82B23-C351-4883-9D3E-34349F065E19}">
      <dgm:prSet/>
      <dgm:spPr/>
      <dgm:t>
        <a:bodyPr/>
        <a:lstStyle/>
        <a:p>
          <a:r>
            <a:rPr lang="en-GB"/>
            <a:t>Knowing the patient and person</a:t>
          </a:r>
          <a:endParaRPr lang="en-US"/>
        </a:p>
      </dgm:t>
    </dgm:pt>
    <dgm:pt modelId="{E8A252FD-C8FC-43C4-B6E1-53017AE330C3}" type="parTrans" cxnId="{59FBF995-BD32-4AF5-8915-699FC3E9BDBA}">
      <dgm:prSet/>
      <dgm:spPr/>
      <dgm:t>
        <a:bodyPr/>
        <a:lstStyle/>
        <a:p>
          <a:endParaRPr lang="en-US"/>
        </a:p>
      </dgm:t>
    </dgm:pt>
    <dgm:pt modelId="{463E0F81-6137-4959-BAE0-516BA0205B83}" type="sibTrans" cxnId="{59FBF995-BD32-4AF5-8915-699FC3E9BDBA}">
      <dgm:prSet/>
      <dgm:spPr/>
      <dgm:t>
        <a:bodyPr/>
        <a:lstStyle/>
        <a:p>
          <a:endParaRPr lang="en-US"/>
        </a:p>
      </dgm:t>
    </dgm:pt>
    <dgm:pt modelId="{2CC26172-EB2E-4C93-9243-14832C40BDDF}">
      <dgm:prSet/>
      <dgm:spPr/>
      <dgm:t>
        <a:bodyPr/>
        <a:lstStyle/>
        <a:p>
          <a:r>
            <a:rPr lang="en-GB"/>
            <a:t>Knowing the environment </a:t>
          </a:r>
          <a:endParaRPr lang="en-US"/>
        </a:p>
      </dgm:t>
    </dgm:pt>
    <dgm:pt modelId="{EC868A42-19B8-4823-9764-BA3B7ADDE887}" type="parTrans" cxnId="{C9725993-DE05-411A-8B12-DD29384D9607}">
      <dgm:prSet/>
      <dgm:spPr/>
      <dgm:t>
        <a:bodyPr/>
        <a:lstStyle/>
        <a:p>
          <a:endParaRPr lang="en-US"/>
        </a:p>
      </dgm:t>
    </dgm:pt>
    <dgm:pt modelId="{CEE2E677-DFE6-4160-AAB6-0E9113E70A50}" type="sibTrans" cxnId="{C9725993-DE05-411A-8B12-DD29384D9607}">
      <dgm:prSet/>
      <dgm:spPr/>
      <dgm:t>
        <a:bodyPr/>
        <a:lstStyle/>
        <a:p>
          <a:endParaRPr lang="en-US"/>
        </a:p>
      </dgm:t>
    </dgm:pt>
    <dgm:pt modelId="{EF65B327-124D-41C4-8F04-648FEC9531D8}" type="pres">
      <dgm:prSet presAssocID="{1C9754B0-F66B-469B-A121-901F00F24E01}" presName="root" presStyleCnt="0">
        <dgm:presLayoutVars>
          <dgm:dir/>
          <dgm:resizeHandles val="exact"/>
        </dgm:presLayoutVars>
      </dgm:prSet>
      <dgm:spPr/>
    </dgm:pt>
    <dgm:pt modelId="{4A54ABA7-3DC5-4F7C-8072-A0B9BA7A0168}" type="pres">
      <dgm:prSet presAssocID="{D066361E-6E45-4D64-86A2-EE62B3E72597}" presName="compNode" presStyleCnt="0"/>
      <dgm:spPr/>
    </dgm:pt>
    <dgm:pt modelId="{6A7B8BD1-BD19-45D0-85F0-10E8836FA4D8}" type="pres">
      <dgm:prSet presAssocID="{D066361E-6E45-4D64-86A2-EE62B3E72597}" presName="bgRect" presStyleLbl="bgShp" presStyleIdx="0" presStyleCnt="4"/>
      <dgm:spPr/>
    </dgm:pt>
    <dgm:pt modelId="{DFCE80FE-711B-4BA7-B725-A55C903E7BBC}" type="pres">
      <dgm:prSet presAssocID="{D066361E-6E45-4D64-86A2-EE62B3E7259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A4EF6F2-5EEE-481F-84DD-287A059AE0F8}" type="pres">
      <dgm:prSet presAssocID="{D066361E-6E45-4D64-86A2-EE62B3E72597}" presName="spaceRect" presStyleCnt="0"/>
      <dgm:spPr/>
    </dgm:pt>
    <dgm:pt modelId="{D8EA0FA5-9FB4-4DAC-A03B-26889BD45989}" type="pres">
      <dgm:prSet presAssocID="{D066361E-6E45-4D64-86A2-EE62B3E72597}" presName="parTx" presStyleLbl="revTx" presStyleIdx="0" presStyleCnt="4">
        <dgm:presLayoutVars>
          <dgm:chMax val="0"/>
          <dgm:chPref val="0"/>
        </dgm:presLayoutVars>
      </dgm:prSet>
      <dgm:spPr/>
    </dgm:pt>
    <dgm:pt modelId="{D4517411-72C8-4FE2-957C-303553EAF401}" type="pres">
      <dgm:prSet presAssocID="{BD9F1CBB-5485-4423-AC79-4FE32B755971}" presName="sibTrans" presStyleCnt="0"/>
      <dgm:spPr/>
    </dgm:pt>
    <dgm:pt modelId="{5E0EFCF6-956A-4224-9FD6-463718532890}" type="pres">
      <dgm:prSet presAssocID="{1D6B4C2B-6300-4813-B90E-01817C7DBD8F}" presName="compNode" presStyleCnt="0"/>
      <dgm:spPr/>
    </dgm:pt>
    <dgm:pt modelId="{2463E354-327C-415E-935C-01CAFC1EB4B4}" type="pres">
      <dgm:prSet presAssocID="{1D6B4C2B-6300-4813-B90E-01817C7DBD8F}" presName="bgRect" presStyleLbl="bgShp" presStyleIdx="1" presStyleCnt="4"/>
      <dgm:spPr/>
    </dgm:pt>
    <dgm:pt modelId="{FC39CAF9-8BA9-4F54-9D11-504D0A684C96}" type="pres">
      <dgm:prSet presAssocID="{1D6B4C2B-6300-4813-B90E-01817C7DBD8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588D59B-265F-4F41-A33F-BE5C8EE02C7F}" type="pres">
      <dgm:prSet presAssocID="{1D6B4C2B-6300-4813-B90E-01817C7DBD8F}" presName="spaceRect" presStyleCnt="0"/>
      <dgm:spPr/>
    </dgm:pt>
    <dgm:pt modelId="{2EE6D2B4-D5B9-4665-B3B2-D4E7F5779B01}" type="pres">
      <dgm:prSet presAssocID="{1D6B4C2B-6300-4813-B90E-01817C7DBD8F}" presName="parTx" presStyleLbl="revTx" presStyleIdx="1" presStyleCnt="4">
        <dgm:presLayoutVars>
          <dgm:chMax val="0"/>
          <dgm:chPref val="0"/>
        </dgm:presLayoutVars>
      </dgm:prSet>
      <dgm:spPr/>
    </dgm:pt>
    <dgm:pt modelId="{60A62878-75AC-4E1B-B1C2-A9B2E4B0379D}" type="pres">
      <dgm:prSet presAssocID="{8365DA02-AC6B-494B-B7A0-155BF2FC3F85}" presName="sibTrans" presStyleCnt="0"/>
      <dgm:spPr/>
    </dgm:pt>
    <dgm:pt modelId="{23B7570E-07F6-4F70-92AC-04DDDC379F59}" type="pres">
      <dgm:prSet presAssocID="{18B82B23-C351-4883-9D3E-34349F065E19}" presName="compNode" presStyleCnt="0"/>
      <dgm:spPr/>
    </dgm:pt>
    <dgm:pt modelId="{CAFAA935-8A7B-4F58-9D4C-A4CB883C1CDD}" type="pres">
      <dgm:prSet presAssocID="{18B82B23-C351-4883-9D3E-34349F065E19}" presName="bgRect" presStyleLbl="bgShp" presStyleIdx="2" presStyleCnt="4"/>
      <dgm:spPr/>
    </dgm:pt>
    <dgm:pt modelId="{1DF5F24D-E67F-4072-92DF-40E6AEE15926}" type="pres">
      <dgm:prSet presAssocID="{18B82B23-C351-4883-9D3E-34349F065E1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ACF51FF7-C8B0-497E-8337-652C55F51C47}" type="pres">
      <dgm:prSet presAssocID="{18B82B23-C351-4883-9D3E-34349F065E19}" presName="spaceRect" presStyleCnt="0"/>
      <dgm:spPr/>
    </dgm:pt>
    <dgm:pt modelId="{1DEF4912-C8F9-4996-92A3-298BE7C308C4}" type="pres">
      <dgm:prSet presAssocID="{18B82B23-C351-4883-9D3E-34349F065E19}" presName="parTx" presStyleLbl="revTx" presStyleIdx="2" presStyleCnt="4">
        <dgm:presLayoutVars>
          <dgm:chMax val="0"/>
          <dgm:chPref val="0"/>
        </dgm:presLayoutVars>
      </dgm:prSet>
      <dgm:spPr/>
    </dgm:pt>
    <dgm:pt modelId="{E0F5196B-F634-41A3-BF48-9B7BECBCFFB0}" type="pres">
      <dgm:prSet presAssocID="{463E0F81-6137-4959-BAE0-516BA0205B83}" presName="sibTrans" presStyleCnt="0"/>
      <dgm:spPr/>
    </dgm:pt>
    <dgm:pt modelId="{4E9D4F9C-8FD5-499A-B609-452E98F2E223}" type="pres">
      <dgm:prSet presAssocID="{2CC26172-EB2E-4C93-9243-14832C40BDDF}" presName="compNode" presStyleCnt="0"/>
      <dgm:spPr/>
    </dgm:pt>
    <dgm:pt modelId="{C6F903CB-4B9F-4E28-8A72-2540357094CC}" type="pres">
      <dgm:prSet presAssocID="{2CC26172-EB2E-4C93-9243-14832C40BDDF}" presName="bgRect" presStyleLbl="bgShp" presStyleIdx="3" presStyleCnt="4"/>
      <dgm:spPr/>
    </dgm:pt>
    <dgm:pt modelId="{178BC763-04F8-48D5-AE94-00DEACCE5059}" type="pres">
      <dgm:prSet presAssocID="{2CC26172-EB2E-4C93-9243-14832C40BDD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A083A4AA-3CCC-4569-AEF6-279FACB50EE5}" type="pres">
      <dgm:prSet presAssocID="{2CC26172-EB2E-4C93-9243-14832C40BDDF}" presName="spaceRect" presStyleCnt="0"/>
      <dgm:spPr/>
    </dgm:pt>
    <dgm:pt modelId="{3FA698A5-8091-4DBD-8E67-264EBC227F48}" type="pres">
      <dgm:prSet presAssocID="{2CC26172-EB2E-4C93-9243-14832C40BDD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4452111-25EA-422A-8B02-45F7D4B040D3}" type="presOf" srcId="{1D6B4C2B-6300-4813-B90E-01817C7DBD8F}" destId="{2EE6D2B4-D5B9-4665-B3B2-D4E7F5779B01}" srcOrd="0" destOrd="0" presId="urn:microsoft.com/office/officeart/2018/2/layout/IconVerticalSolidList"/>
    <dgm:cxn modelId="{BE0DFD5E-0651-4118-A31C-BA91E7570319}" type="presOf" srcId="{D066361E-6E45-4D64-86A2-EE62B3E72597}" destId="{D8EA0FA5-9FB4-4DAC-A03B-26889BD45989}" srcOrd="0" destOrd="0" presId="urn:microsoft.com/office/officeart/2018/2/layout/IconVerticalSolidList"/>
    <dgm:cxn modelId="{D6E1A64E-182C-43FD-BEDD-28BD9BED7EA5}" type="presOf" srcId="{2CC26172-EB2E-4C93-9243-14832C40BDDF}" destId="{3FA698A5-8091-4DBD-8E67-264EBC227F48}" srcOrd="0" destOrd="0" presId="urn:microsoft.com/office/officeart/2018/2/layout/IconVerticalSolidList"/>
    <dgm:cxn modelId="{2DFC1487-3D7F-47C3-8D06-DF9D1D56C397}" type="presOf" srcId="{1C9754B0-F66B-469B-A121-901F00F24E01}" destId="{EF65B327-124D-41C4-8F04-648FEC9531D8}" srcOrd="0" destOrd="0" presId="urn:microsoft.com/office/officeart/2018/2/layout/IconVerticalSolidList"/>
    <dgm:cxn modelId="{C9725993-DE05-411A-8B12-DD29384D9607}" srcId="{1C9754B0-F66B-469B-A121-901F00F24E01}" destId="{2CC26172-EB2E-4C93-9243-14832C40BDDF}" srcOrd="3" destOrd="0" parTransId="{EC868A42-19B8-4823-9764-BA3B7ADDE887}" sibTransId="{CEE2E677-DFE6-4160-AAB6-0E9113E70A50}"/>
    <dgm:cxn modelId="{59FBF995-BD32-4AF5-8915-699FC3E9BDBA}" srcId="{1C9754B0-F66B-469B-A121-901F00F24E01}" destId="{18B82B23-C351-4883-9D3E-34349F065E19}" srcOrd="2" destOrd="0" parTransId="{E8A252FD-C8FC-43C4-B6E1-53017AE330C3}" sibTransId="{463E0F81-6137-4959-BAE0-516BA0205B83}"/>
    <dgm:cxn modelId="{93AB2098-724A-4A97-B8DA-F78628CE1C8D}" srcId="{1C9754B0-F66B-469B-A121-901F00F24E01}" destId="{1D6B4C2B-6300-4813-B90E-01817C7DBD8F}" srcOrd="1" destOrd="0" parTransId="{FBB35EEA-465C-4008-84AA-E2304DAAE75D}" sibTransId="{8365DA02-AC6B-494B-B7A0-155BF2FC3F85}"/>
    <dgm:cxn modelId="{BF5993D6-D98D-41AF-BD9D-B6F0C0B05DB9}" srcId="{1C9754B0-F66B-469B-A121-901F00F24E01}" destId="{D066361E-6E45-4D64-86A2-EE62B3E72597}" srcOrd="0" destOrd="0" parTransId="{A81A35EA-D3B2-4182-9120-D41B23C059CF}" sibTransId="{BD9F1CBB-5485-4423-AC79-4FE32B755971}"/>
    <dgm:cxn modelId="{A8DBBFFE-BD9B-4A5B-843E-766940D3DA71}" type="presOf" srcId="{18B82B23-C351-4883-9D3E-34349F065E19}" destId="{1DEF4912-C8F9-4996-92A3-298BE7C308C4}" srcOrd="0" destOrd="0" presId="urn:microsoft.com/office/officeart/2018/2/layout/IconVerticalSolidList"/>
    <dgm:cxn modelId="{C2116307-6595-4DDB-92E1-756469D37F65}" type="presParOf" srcId="{EF65B327-124D-41C4-8F04-648FEC9531D8}" destId="{4A54ABA7-3DC5-4F7C-8072-A0B9BA7A0168}" srcOrd="0" destOrd="0" presId="urn:microsoft.com/office/officeart/2018/2/layout/IconVerticalSolidList"/>
    <dgm:cxn modelId="{D38BA2DB-FB8E-400C-8AB4-643706446082}" type="presParOf" srcId="{4A54ABA7-3DC5-4F7C-8072-A0B9BA7A0168}" destId="{6A7B8BD1-BD19-45D0-85F0-10E8836FA4D8}" srcOrd="0" destOrd="0" presId="urn:microsoft.com/office/officeart/2018/2/layout/IconVerticalSolidList"/>
    <dgm:cxn modelId="{4CF8A1F3-2EBE-440F-936F-AA8FA5B34C17}" type="presParOf" srcId="{4A54ABA7-3DC5-4F7C-8072-A0B9BA7A0168}" destId="{DFCE80FE-711B-4BA7-B725-A55C903E7BBC}" srcOrd="1" destOrd="0" presId="urn:microsoft.com/office/officeart/2018/2/layout/IconVerticalSolidList"/>
    <dgm:cxn modelId="{8AE98C2D-B073-4E63-B349-48A2C9D4E7B6}" type="presParOf" srcId="{4A54ABA7-3DC5-4F7C-8072-A0B9BA7A0168}" destId="{AA4EF6F2-5EEE-481F-84DD-287A059AE0F8}" srcOrd="2" destOrd="0" presId="urn:microsoft.com/office/officeart/2018/2/layout/IconVerticalSolidList"/>
    <dgm:cxn modelId="{03C43E20-7BFB-4DA1-8FC6-E17A4371D11C}" type="presParOf" srcId="{4A54ABA7-3DC5-4F7C-8072-A0B9BA7A0168}" destId="{D8EA0FA5-9FB4-4DAC-A03B-26889BD45989}" srcOrd="3" destOrd="0" presId="urn:microsoft.com/office/officeart/2018/2/layout/IconVerticalSolidList"/>
    <dgm:cxn modelId="{FF13B011-A918-4916-898B-A08C15A3DB4F}" type="presParOf" srcId="{EF65B327-124D-41C4-8F04-648FEC9531D8}" destId="{D4517411-72C8-4FE2-957C-303553EAF401}" srcOrd="1" destOrd="0" presId="urn:microsoft.com/office/officeart/2018/2/layout/IconVerticalSolidList"/>
    <dgm:cxn modelId="{B0DA9B9B-C2EA-405C-96C3-F2889BA3408E}" type="presParOf" srcId="{EF65B327-124D-41C4-8F04-648FEC9531D8}" destId="{5E0EFCF6-956A-4224-9FD6-463718532890}" srcOrd="2" destOrd="0" presId="urn:microsoft.com/office/officeart/2018/2/layout/IconVerticalSolidList"/>
    <dgm:cxn modelId="{A61FD9E5-489D-4EF5-993A-96DF9461BC42}" type="presParOf" srcId="{5E0EFCF6-956A-4224-9FD6-463718532890}" destId="{2463E354-327C-415E-935C-01CAFC1EB4B4}" srcOrd="0" destOrd="0" presId="urn:microsoft.com/office/officeart/2018/2/layout/IconVerticalSolidList"/>
    <dgm:cxn modelId="{56189541-45E3-4B6E-8A85-39948E650CF5}" type="presParOf" srcId="{5E0EFCF6-956A-4224-9FD6-463718532890}" destId="{FC39CAF9-8BA9-4F54-9D11-504D0A684C96}" srcOrd="1" destOrd="0" presId="urn:microsoft.com/office/officeart/2018/2/layout/IconVerticalSolidList"/>
    <dgm:cxn modelId="{86A38791-84F3-4DAA-96E5-717065CDD8CB}" type="presParOf" srcId="{5E0EFCF6-956A-4224-9FD6-463718532890}" destId="{0588D59B-265F-4F41-A33F-BE5C8EE02C7F}" srcOrd="2" destOrd="0" presId="urn:microsoft.com/office/officeart/2018/2/layout/IconVerticalSolidList"/>
    <dgm:cxn modelId="{0AE13DD6-1BEB-4386-ADFA-B98C0FBC84F2}" type="presParOf" srcId="{5E0EFCF6-956A-4224-9FD6-463718532890}" destId="{2EE6D2B4-D5B9-4665-B3B2-D4E7F5779B01}" srcOrd="3" destOrd="0" presId="urn:microsoft.com/office/officeart/2018/2/layout/IconVerticalSolidList"/>
    <dgm:cxn modelId="{DFD5E39F-9E63-4571-BFE1-62A16B8454A8}" type="presParOf" srcId="{EF65B327-124D-41C4-8F04-648FEC9531D8}" destId="{60A62878-75AC-4E1B-B1C2-A9B2E4B0379D}" srcOrd="3" destOrd="0" presId="urn:microsoft.com/office/officeart/2018/2/layout/IconVerticalSolidList"/>
    <dgm:cxn modelId="{D51C9BF9-E23B-4716-9093-BE305E22C5F9}" type="presParOf" srcId="{EF65B327-124D-41C4-8F04-648FEC9531D8}" destId="{23B7570E-07F6-4F70-92AC-04DDDC379F59}" srcOrd="4" destOrd="0" presId="urn:microsoft.com/office/officeart/2018/2/layout/IconVerticalSolidList"/>
    <dgm:cxn modelId="{4236C11C-D9BE-4DB1-AF7E-FAA136CABA3C}" type="presParOf" srcId="{23B7570E-07F6-4F70-92AC-04DDDC379F59}" destId="{CAFAA935-8A7B-4F58-9D4C-A4CB883C1CDD}" srcOrd="0" destOrd="0" presId="urn:microsoft.com/office/officeart/2018/2/layout/IconVerticalSolidList"/>
    <dgm:cxn modelId="{8CCC35C3-324F-4734-8694-1145393D0A17}" type="presParOf" srcId="{23B7570E-07F6-4F70-92AC-04DDDC379F59}" destId="{1DF5F24D-E67F-4072-92DF-40E6AEE15926}" srcOrd="1" destOrd="0" presId="urn:microsoft.com/office/officeart/2018/2/layout/IconVerticalSolidList"/>
    <dgm:cxn modelId="{8E45ABCB-1DC9-492F-90FB-30E06C003FBF}" type="presParOf" srcId="{23B7570E-07F6-4F70-92AC-04DDDC379F59}" destId="{ACF51FF7-C8B0-497E-8337-652C55F51C47}" srcOrd="2" destOrd="0" presId="urn:microsoft.com/office/officeart/2018/2/layout/IconVerticalSolidList"/>
    <dgm:cxn modelId="{7F60DFA2-CF89-46FA-9E68-FE7E3FACB386}" type="presParOf" srcId="{23B7570E-07F6-4F70-92AC-04DDDC379F59}" destId="{1DEF4912-C8F9-4996-92A3-298BE7C308C4}" srcOrd="3" destOrd="0" presId="urn:microsoft.com/office/officeart/2018/2/layout/IconVerticalSolidList"/>
    <dgm:cxn modelId="{F19CCDB7-5E31-47B0-9F53-D650287D9175}" type="presParOf" srcId="{EF65B327-124D-41C4-8F04-648FEC9531D8}" destId="{E0F5196B-F634-41A3-BF48-9B7BECBCFFB0}" srcOrd="5" destOrd="0" presId="urn:microsoft.com/office/officeart/2018/2/layout/IconVerticalSolidList"/>
    <dgm:cxn modelId="{61CAC499-D8C8-4482-A034-1B4790CAC609}" type="presParOf" srcId="{EF65B327-124D-41C4-8F04-648FEC9531D8}" destId="{4E9D4F9C-8FD5-499A-B609-452E98F2E223}" srcOrd="6" destOrd="0" presId="urn:microsoft.com/office/officeart/2018/2/layout/IconVerticalSolidList"/>
    <dgm:cxn modelId="{3C485F90-D134-41BB-B1F0-665473CB9AC6}" type="presParOf" srcId="{4E9D4F9C-8FD5-499A-B609-452E98F2E223}" destId="{C6F903CB-4B9F-4E28-8A72-2540357094CC}" srcOrd="0" destOrd="0" presId="urn:microsoft.com/office/officeart/2018/2/layout/IconVerticalSolidList"/>
    <dgm:cxn modelId="{47ECF93F-8E9D-4853-9041-A3F72B190510}" type="presParOf" srcId="{4E9D4F9C-8FD5-499A-B609-452E98F2E223}" destId="{178BC763-04F8-48D5-AE94-00DEACCE5059}" srcOrd="1" destOrd="0" presId="urn:microsoft.com/office/officeart/2018/2/layout/IconVerticalSolidList"/>
    <dgm:cxn modelId="{72031C77-1838-4EFE-93AE-99FEE5721507}" type="presParOf" srcId="{4E9D4F9C-8FD5-499A-B609-452E98F2E223}" destId="{A083A4AA-3CCC-4569-AEF6-279FACB50EE5}" srcOrd="2" destOrd="0" presId="urn:microsoft.com/office/officeart/2018/2/layout/IconVerticalSolidList"/>
    <dgm:cxn modelId="{F3A30E47-37B3-43C2-A767-4267CBFEE75F}" type="presParOf" srcId="{4E9D4F9C-8FD5-499A-B609-452E98F2E223}" destId="{3FA698A5-8091-4DBD-8E67-264EBC227F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98CA35A-A31F-4E4D-8475-78FEBC8BE84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4427D6-E6C5-427C-BE8A-CAD1A18D439D}">
      <dgm:prSet/>
      <dgm:spPr/>
      <dgm:t>
        <a:bodyPr/>
        <a:lstStyle/>
        <a:p>
          <a:r>
            <a:rPr lang="en-GB" dirty="0"/>
            <a:t>Gathering of information, weighing up the facts </a:t>
          </a:r>
          <a:endParaRPr lang="en-US" dirty="0"/>
        </a:p>
      </dgm:t>
    </dgm:pt>
    <dgm:pt modelId="{063B300D-FFE2-4809-9CF9-4D51454B6C41}" type="parTrans" cxnId="{E557603D-289A-41DC-8544-F1D3C7597DD1}">
      <dgm:prSet/>
      <dgm:spPr/>
      <dgm:t>
        <a:bodyPr/>
        <a:lstStyle/>
        <a:p>
          <a:endParaRPr lang="en-US"/>
        </a:p>
      </dgm:t>
    </dgm:pt>
    <dgm:pt modelId="{A2E83642-65A5-4369-918F-43E1DF8A2CE3}" type="sibTrans" cxnId="{E557603D-289A-41DC-8544-F1D3C7597DD1}">
      <dgm:prSet/>
      <dgm:spPr/>
      <dgm:t>
        <a:bodyPr/>
        <a:lstStyle/>
        <a:p>
          <a:endParaRPr lang="en-US"/>
        </a:p>
      </dgm:t>
    </dgm:pt>
    <dgm:pt modelId="{2E400302-F9F0-43CE-8680-236754552012}">
      <dgm:prSet/>
      <dgm:spPr/>
      <dgm:t>
        <a:bodyPr/>
        <a:lstStyle/>
        <a:p>
          <a:r>
            <a:rPr lang="en-GB"/>
            <a:t>Gathering information systematically </a:t>
          </a:r>
          <a:endParaRPr lang="en-US"/>
        </a:p>
      </dgm:t>
    </dgm:pt>
    <dgm:pt modelId="{AF86CD19-50D2-4D61-A3FB-D284A0667CC0}" type="parTrans" cxnId="{085545C0-ECB2-4358-8DA6-5721ED036FB9}">
      <dgm:prSet/>
      <dgm:spPr/>
      <dgm:t>
        <a:bodyPr/>
        <a:lstStyle/>
        <a:p>
          <a:endParaRPr lang="en-US"/>
        </a:p>
      </dgm:t>
    </dgm:pt>
    <dgm:pt modelId="{70E1292D-E482-4D15-A0C1-C7900D1022A7}" type="sibTrans" cxnId="{085545C0-ECB2-4358-8DA6-5721ED036FB9}">
      <dgm:prSet/>
      <dgm:spPr/>
      <dgm:t>
        <a:bodyPr/>
        <a:lstStyle/>
        <a:p>
          <a:endParaRPr lang="en-US"/>
        </a:p>
      </dgm:t>
    </dgm:pt>
    <dgm:pt modelId="{58AE80A8-30AF-4163-AE8E-0BA89E60D4E7}">
      <dgm:prSet/>
      <dgm:spPr/>
      <dgm:t>
        <a:bodyPr/>
        <a:lstStyle/>
        <a:p>
          <a:r>
            <a:rPr lang="en-GB"/>
            <a:t>Making judgements</a:t>
          </a:r>
          <a:endParaRPr lang="en-US"/>
        </a:p>
      </dgm:t>
    </dgm:pt>
    <dgm:pt modelId="{74636797-BA1D-4380-A430-8124622F33B7}" type="parTrans" cxnId="{499B099C-1220-46D2-8EB1-A06590778CA8}">
      <dgm:prSet/>
      <dgm:spPr/>
      <dgm:t>
        <a:bodyPr/>
        <a:lstStyle/>
        <a:p>
          <a:endParaRPr lang="en-US"/>
        </a:p>
      </dgm:t>
    </dgm:pt>
    <dgm:pt modelId="{F0CBEC1B-22F6-41B0-9E61-52A57F30AE14}" type="sibTrans" cxnId="{499B099C-1220-46D2-8EB1-A06590778CA8}">
      <dgm:prSet/>
      <dgm:spPr/>
      <dgm:t>
        <a:bodyPr/>
        <a:lstStyle/>
        <a:p>
          <a:endParaRPr lang="en-US"/>
        </a:p>
      </dgm:t>
    </dgm:pt>
    <dgm:pt modelId="{88AA6AC8-B13F-4DB4-9DA9-6CFD1FB5A998}">
      <dgm:prSet/>
      <dgm:spPr/>
      <dgm:t>
        <a:bodyPr/>
        <a:lstStyle/>
        <a:p>
          <a:r>
            <a:rPr lang="en-GB"/>
            <a:t>Making decisions </a:t>
          </a:r>
          <a:endParaRPr lang="en-US"/>
        </a:p>
      </dgm:t>
    </dgm:pt>
    <dgm:pt modelId="{761D3E61-AD5C-4D27-A1DB-7D20511D6FE3}" type="parTrans" cxnId="{1A190450-C437-4345-A25F-D7F276C42B15}">
      <dgm:prSet/>
      <dgm:spPr/>
      <dgm:t>
        <a:bodyPr/>
        <a:lstStyle/>
        <a:p>
          <a:endParaRPr lang="en-US"/>
        </a:p>
      </dgm:t>
    </dgm:pt>
    <dgm:pt modelId="{B1E5BCD6-653D-4537-91FC-3E6C5732CA78}" type="sibTrans" cxnId="{1A190450-C437-4345-A25F-D7F276C42B15}">
      <dgm:prSet/>
      <dgm:spPr/>
      <dgm:t>
        <a:bodyPr/>
        <a:lstStyle/>
        <a:p>
          <a:endParaRPr lang="en-US"/>
        </a:p>
      </dgm:t>
    </dgm:pt>
    <dgm:pt modelId="{A200FC59-C618-4629-90F5-8FB4B2EF7B1E}">
      <dgm:prSet/>
      <dgm:spPr/>
      <dgm:t>
        <a:bodyPr/>
        <a:lstStyle/>
        <a:p>
          <a:r>
            <a:rPr lang="en-GB"/>
            <a:t>Evaluating outcomes </a:t>
          </a:r>
          <a:endParaRPr lang="en-US"/>
        </a:p>
      </dgm:t>
    </dgm:pt>
    <dgm:pt modelId="{180F2B4F-E858-41D6-93C4-DCB0DC91A712}" type="parTrans" cxnId="{010B86A6-9EDF-4E1C-875B-E82AE0EFAFE7}">
      <dgm:prSet/>
      <dgm:spPr/>
      <dgm:t>
        <a:bodyPr/>
        <a:lstStyle/>
        <a:p>
          <a:endParaRPr lang="en-US"/>
        </a:p>
      </dgm:t>
    </dgm:pt>
    <dgm:pt modelId="{799BBA5C-F225-46E2-9396-A620819D2010}" type="sibTrans" cxnId="{010B86A6-9EDF-4E1C-875B-E82AE0EFAFE7}">
      <dgm:prSet/>
      <dgm:spPr/>
      <dgm:t>
        <a:bodyPr/>
        <a:lstStyle/>
        <a:p>
          <a:endParaRPr lang="en-US"/>
        </a:p>
      </dgm:t>
    </dgm:pt>
    <dgm:pt modelId="{F4C5CA7A-93A8-41D2-B99F-67608F47B4AC}" type="pres">
      <dgm:prSet presAssocID="{598CA35A-A31F-4E4D-8475-78FEBC8BE849}" presName="root" presStyleCnt="0">
        <dgm:presLayoutVars>
          <dgm:dir/>
          <dgm:resizeHandles val="exact"/>
        </dgm:presLayoutVars>
      </dgm:prSet>
      <dgm:spPr/>
    </dgm:pt>
    <dgm:pt modelId="{D04F13A5-AC38-4D12-A69D-86334700B56E}" type="pres">
      <dgm:prSet presAssocID="{304427D6-E6C5-427C-BE8A-CAD1A18D439D}" presName="compNode" presStyleCnt="0"/>
      <dgm:spPr/>
    </dgm:pt>
    <dgm:pt modelId="{C6C20E8B-7344-4302-B3DD-9421425A697E}" type="pres">
      <dgm:prSet presAssocID="{304427D6-E6C5-427C-BE8A-CAD1A18D439D}" presName="bgRect" presStyleLbl="bgShp" presStyleIdx="0" presStyleCnt="5"/>
      <dgm:spPr/>
    </dgm:pt>
    <dgm:pt modelId="{9B2BCF99-40B1-4FD1-90B1-3C6F7ECDB4EE}" type="pres">
      <dgm:prSet presAssocID="{304427D6-E6C5-427C-BE8A-CAD1A18D439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AE692D0-87EA-43D6-A9B1-E9E056E6BEFC}" type="pres">
      <dgm:prSet presAssocID="{304427D6-E6C5-427C-BE8A-CAD1A18D439D}" presName="spaceRect" presStyleCnt="0"/>
      <dgm:spPr/>
    </dgm:pt>
    <dgm:pt modelId="{0E10639B-D22D-47A2-A1AC-90424BBEBD8C}" type="pres">
      <dgm:prSet presAssocID="{304427D6-E6C5-427C-BE8A-CAD1A18D439D}" presName="parTx" presStyleLbl="revTx" presStyleIdx="0" presStyleCnt="5">
        <dgm:presLayoutVars>
          <dgm:chMax val="0"/>
          <dgm:chPref val="0"/>
        </dgm:presLayoutVars>
      </dgm:prSet>
      <dgm:spPr/>
    </dgm:pt>
    <dgm:pt modelId="{5847EC27-BD5D-423B-A203-0CF6A379DC94}" type="pres">
      <dgm:prSet presAssocID="{A2E83642-65A5-4369-918F-43E1DF8A2CE3}" presName="sibTrans" presStyleCnt="0"/>
      <dgm:spPr/>
    </dgm:pt>
    <dgm:pt modelId="{C46FDFE0-F640-4FC6-9DC0-DCC0460006C4}" type="pres">
      <dgm:prSet presAssocID="{2E400302-F9F0-43CE-8680-236754552012}" presName="compNode" presStyleCnt="0"/>
      <dgm:spPr/>
    </dgm:pt>
    <dgm:pt modelId="{AB91BA52-B750-4AFA-A005-F71FA427D979}" type="pres">
      <dgm:prSet presAssocID="{2E400302-F9F0-43CE-8680-236754552012}" presName="bgRect" presStyleLbl="bgShp" presStyleIdx="1" presStyleCnt="5"/>
      <dgm:spPr/>
    </dgm:pt>
    <dgm:pt modelId="{98878D15-75F1-43BE-B8BF-83D22CDAF806}" type="pres">
      <dgm:prSet presAssocID="{2E400302-F9F0-43CE-8680-23675455201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1EE4945-5EFC-491D-B7E8-ED1DB72C2A7F}" type="pres">
      <dgm:prSet presAssocID="{2E400302-F9F0-43CE-8680-236754552012}" presName="spaceRect" presStyleCnt="0"/>
      <dgm:spPr/>
    </dgm:pt>
    <dgm:pt modelId="{F9C2605A-5B0E-49E1-AD1E-6927223FE9AF}" type="pres">
      <dgm:prSet presAssocID="{2E400302-F9F0-43CE-8680-236754552012}" presName="parTx" presStyleLbl="revTx" presStyleIdx="1" presStyleCnt="5">
        <dgm:presLayoutVars>
          <dgm:chMax val="0"/>
          <dgm:chPref val="0"/>
        </dgm:presLayoutVars>
      </dgm:prSet>
      <dgm:spPr/>
    </dgm:pt>
    <dgm:pt modelId="{1A64B70D-1AC2-48F4-AD8B-1CB27B42863B}" type="pres">
      <dgm:prSet presAssocID="{70E1292D-E482-4D15-A0C1-C7900D1022A7}" presName="sibTrans" presStyleCnt="0"/>
      <dgm:spPr/>
    </dgm:pt>
    <dgm:pt modelId="{65E766E9-1D14-4291-8F64-35047125C788}" type="pres">
      <dgm:prSet presAssocID="{58AE80A8-30AF-4163-AE8E-0BA89E60D4E7}" presName="compNode" presStyleCnt="0"/>
      <dgm:spPr/>
    </dgm:pt>
    <dgm:pt modelId="{DE7CB7BA-9A85-4B0C-BCBC-59499754C510}" type="pres">
      <dgm:prSet presAssocID="{58AE80A8-30AF-4163-AE8E-0BA89E60D4E7}" presName="bgRect" presStyleLbl="bgShp" presStyleIdx="2" presStyleCnt="5"/>
      <dgm:spPr/>
    </dgm:pt>
    <dgm:pt modelId="{3A6ACBD6-CE0E-4325-8C71-C49E80074A05}" type="pres">
      <dgm:prSet presAssocID="{58AE80A8-30AF-4163-AE8E-0BA89E60D4E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08001E3B-636C-46CE-95D8-21B3A034B0D3}" type="pres">
      <dgm:prSet presAssocID="{58AE80A8-30AF-4163-AE8E-0BA89E60D4E7}" presName="spaceRect" presStyleCnt="0"/>
      <dgm:spPr/>
    </dgm:pt>
    <dgm:pt modelId="{0699ED6D-3FFC-4476-8BF9-F63D4593A9F8}" type="pres">
      <dgm:prSet presAssocID="{58AE80A8-30AF-4163-AE8E-0BA89E60D4E7}" presName="parTx" presStyleLbl="revTx" presStyleIdx="2" presStyleCnt="5">
        <dgm:presLayoutVars>
          <dgm:chMax val="0"/>
          <dgm:chPref val="0"/>
        </dgm:presLayoutVars>
      </dgm:prSet>
      <dgm:spPr/>
    </dgm:pt>
    <dgm:pt modelId="{E22B6FFF-8933-45F9-B1B1-0B7F952BA799}" type="pres">
      <dgm:prSet presAssocID="{F0CBEC1B-22F6-41B0-9E61-52A57F30AE14}" presName="sibTrans" presStyleCnt="0"/>
      <dgm:spPr/>
    </dgm:pt>
    <dgm:pt modelId="{A6BA3D61-C681-4A9F-8830-0B84DF11A67A}" type="pres">
      <dgm:prSet presAssocID="{88AA6AC8-B13F-4DB4-9DA9-6CFD1FB5A998}" presName="compNode" presStyleCnt="0"/>
      <dgm:spPr/>
    </dgm:pt>
    <dgm:pt modelId="{DB8B9922-3186-423E-BD30-0F26EE588574}" type="pres">
      <dgm:prSet presAssocID="{88AA6AC8-B13F-4DB4-9DA9-6CFD1FB5A998}" presName="bgRect" presStyleLbl="bgShp" presStyleIdx="3" presStyleCnt="5"/>
      <dgm:spPr/>
    </dgm:pt>
    <dgm:pt modelId="{9C5D55C9-170E-4724-AFA0-F4267B5BEEAB}" type="pres">
      <dgm:prSet presAssocID="{88AA6AC8-B13F-4DB4-9DA9-6CFD1FB5A99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C5A0664-4A3C-4212-BED0-30145F96358D}" type="pres">
      <dgm:prSet presAssocID="{88AA6AC8-B13F-4DB4-9DA9-6CFD1FB5A998}" presName="spaceRect" presStyleCnt="0"/>
      <dgm:spPr/>
    </dgm:pt>
    <dgm:pt modelId="{A4D6E989-72AD-4EA4-B072-B67D0BD95D76}" type="pres">
      <dgm:prSet presAssocID="{88AA6AC8-B13F-4DB4-9DA9-6CFD1FB5A998}" presName="parTx" presStyleLbl="revTx" presStyleIdx="3" presStyleCnt="5">
        <dgm:presLayoutVars>
          <dgm:chMax val="0"/>
          <dgm:chPref val="0"/>
        </dgm:presLayoutVars>
      </dgm:prSet>
      <dgm:spPr/>
    </dgm:pt>
    <dgm:pt modelId="{88552A56-C09A-4726-96D7-EC41A1C4BF95}" type="pres">
      <dgm:prSet presAssocID="{B1E5BCD6-653D-4537-91FC-3E6C5732CA78}" presName="sibTrans" presStyleCnt="0"/>
      <dgm:spPr/>
    </dgm:pt>
    <dgm:pt modelId="{74AA13B9-EE3D-4B60-803F-D2A7CDB9F152}" type="pres">
      <dgm:prSet presAssocID="{A200FC59-C618-4629-90F5-8FB4B2EF7B1E}" presName="compNode" presStyleCnt="0"/>
      <dgm:spPr/>
    </dgm:pt>
    <dgm:pt modelId="{FFDC4CB5-0520-4A5B-BE32-7D9B27EA1A5D}" type="pres">
      <dgm:prSet presAssocID="{A200FC59-C618-4629-90F5-8FB4B2EF7B1E}" presName="bgRect" presStyleLbl="bgShp" presStyleIdx="4" presStyleCnt="5"/>
      <dgm:spPr/>
    </dgm:pt>
    <dgm:pt modelId="{7DFBF70D-C6C2-4C5E-B9E2-4E62D1C0E278}" type="pres">
      <dgm:prSet presAssocID="{A200FC59-C618-4629-90F5-8FB4B2EF7B1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B80D7E6-45A1-4D88-A154-311B14E0B1EC}" type="pres">
      <dgm:prSet presAssocID="{A200FC59-C618-4629-90F5-8FB4B2EF7B1E}" presName="spaceRect" presStyleCnt="0"/>
      <dgm:spPr/>
    </dgm:pt>
    <dgm:pt modelId="{433739DC-1F04-43EB-84E6-E2D23B21CBF0}" type="pres">
      <dgm:prSet presAssocID="{A200FC59-C618-4629-90F5-8FB4B2EF7B1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5E5BE2A-38CC-4F21-8FE7-110D8303112D}" type="presOf" srcId="{2E400302-F9F0-43CE-8680-236754552012}" destId="{F9C2605A-5B0E-49E1-AD1E-6927223FE9AF}" srcOrd="0" destOrd="0" presId="urn:microsoft.com/office/officeart/2018/2/layout/IconVerticalSolidList"/>
    <dgm:cxn modelId="{E557603D-289A-41DC-8544-F1D3C7597DD1}" srcId="{598CA35A-A31F-4E4D-8475-78FEBC8BE849}" destId="{304427D6-E6C5-427C-BE8A-CAD1A18D439D}" srcOrd="0" destOrd="0" parTransId="{063B300D-FFE2-4809-9CF9-4D51454B6C41}" sibTransId="{A2E83642-65A5-4369-918F-43E1DF8A2CE3}"/>
    <dgm:cxn modelId="{1A190450-C437-4345-A25F-D7F276C42B15}" srcId="{598CA35A-A31F-4E4D-8475-78FEBC8BE849}" destId="{88AA6AC8-B13F-4DB4-9DA9-6CFD1FB5A998}" srcOrd="3" destOrd="0" parTransId="{761D3E61-AD5C-4D27-A1DB-7D20511D6FE3}" sibTransId="{B1E5BCD6-653D-4537-91FC-3E6C5732CA78}"/>
    <dgm:cxn modelId="{8456037B-DC29-4883-8A25-FFAA4462DEC4}" type="presOf" srcId="{58AE80A8-30AF-4163-AE8E-0BA89E60D4E7}" destId="{0699ED6D-3FFC-4476-8BF9-F63D4593A9F8}" srcOrd="0" destOrd="0" presId="urn:microsoft.com/office/officeart/2018/2/layout/IconVerticalSolidList"/>
    <dgm:cxn modelId="{499B099C-1220-46D2-8EB1-A06590778CA8}" srcId="{598CA35A-A31F-4E4D-8475-78FEBC8BE849}" destId="{58AE80A8-30AF-4163-AE8E-0BA89E60D4E7}" srcOrd="2" destOrd="0" parTransId="{74636797-BA1D-4380-A430-8124622F33B7}" sibTransId="{F0CBEC1B-22F6-41B0-9E61-52A57F30AE14}"/>
    <dgm:cxn modelId="{010B86A6-9EDF-4E1C-875B-E82AE0EFAFE7}" srcId="{598CA35A-A31F-4E4D-8475-78FEBC8BE849}" destId="{A200FC59-C618-4629-90F5-8FB4B2EF7B1E}" srcOrd="4" destOrd="0" parTransId="{180F2B4F-E858-41D6-93C4-DCB0DC91A712}" sibTransId="{799BBA5C-F225-46E2-9396-A620819D2010}"/>
    <dgm:cxn modelId="{6CF989B1-7E7D-4416-8653-9D35F544573C}" type="presOf" srcId="{304427D6-E6C5-427C-BE8A-CAD1A18D439D}" destId="{0E10639B-D22D-47A2-A1AC-90424BBEBD8C}" srcOrd="0" destOrd="0" presId="urn:microsoft.com/office/officeart/2018/2/layout/IconVerticalSolidList"/>
    <dgm:cxn modelId="{085545C0-ECB2-4358-8DA6-5721ED036FB9}" srcId="{598CA35A-A31F-4E4D-8475-78FEBC8BE849}" destId="{2E400302-F9F0-43CE-8680-236754552012}" srcOrd="1" destOrd="0" parTransId="{AF86CD19-50D2-4D61-A3FB-D284A0667CC0}" sibTransId="{70E1292D-E482-4D15-A0C1-C7900D1022A7}"/>
    <dgm:cxn modelId="{5BF442D5-5C8A-4328-93B5-31B4814E05C2}" type="presOf" srcId="{88AA6AC8-B13F-4DB4-9DA9-6CFD1FB5A998}" destId="{A4D6E989-72AD-4EA4-B072-B67D0BD95D76}" srcOrd="0" destOrd="0" presId="urn:microsoft.com/office/officeart/2018/2/layout/IconVerticalSolidList"/>
    <dgm:cxn modelId="{901F0CDF-DCAF-42FC-85CB-6EB4FCAAC83E}" type="presOf" srcId="{A200FC59-C618-4629-90F5-8FB4B2EF7B1E}" destId="{433739DC-1F04-43EB-84E6-E2D23B21CBF0}" srcOrd="0" destOrd="0" presId="urn:microsoft.com/office/officeart/2018/2/layout/IconVerticalSolidList"/>
    <dgm:cxn modelId="{081994F9-03AD-4735-BFF8-936086BA0362}" type="presOf" srcId="{598CA35A-A31F-4E4D-8475-78FEBC8BE849}" destId="{F4C5CA7A-93A8-41D2-B99F-67608F47B4AC}" srcOrd="0" destOrd="0" presId="urn:microsoft.com/office/officeart/2018/2/layout/IconVerticalSolidList"/>
    <dgm:cxn modelId="{8793F292-6A8B-4FED-ACB7-9DE290DD885F}" type="presParOf" srcId="{F4C5CA7A-93A8-41D2-B99F-67608F47B4AC}" destId="{D04F13A5-AC38-4D12-A69D-86334700B56E}" srcOrd="0" destOrd="0" presId="urn:microsoft.com/office/officeart/2018/2/layout/IconVerticalSolidList"/>
    <dgm:cxn modelId="{2507013A-8DDF-42BB-B73F-5A55376F5BAD}" type="presParOf" srcId="{D04F13A5-AC38-4D12-A69D-86334700B56E}" destId="{C6C20E8B-7344-4302-B3DD-9421425A697E}" srcOrd="0" destOrd="0" presId="urn:microsoft.com/office/officeart/2018/2/layout/IconVerticalSolidList"/>
    <dgm:cxn modelId="{B52A3321-495F-451B-975A-55B038416707}" type="presParOf" srcId="{D04F13A5-AC38-4D12-A69D-86334700B56E}" destId="{9B2BCF99-40B1-4FD1-90B1-3C6F7ECDB4EE}" srcOrd="1" destOrd="0" presId="urn:microsoft.com/office/officeart/2018/2/layout/IconVerticalSolidList"/>
    <dgm:cxn modelId="{CA788128-FAA3-427F-863E-F5FD37A528E3}" type="presParOf" srcId="{D04F13A5-AC38-4D12-A69D-86334700B56E}" destId="{1AE692D0-87EA-43D6-A9B1-E9E056E6BEFC}" srcOrd="2" destOrd="0" presId="urn:microsoft.com/office/officeart/2018/2/layout/IconVerticalSolidList"/>
    <dgm:cxn modelId="{C628484F-BD35-4116-A9AA-4148569FC384}" type="presParOf" srcId="{D04F13A5-AC38-4D12-A69D-86334700B56E}" destId="{0E10639B-D22D-47A2-A1AC-90424BBEBD8C}" srcOrd="3" destOrd="0" presId="urn:microsoft.com/office/officeart/2018/2/layout/IconVerticalSolidList"/>
    <dgm:cxn modelId="{D2B3F243-0A2A-4F1E-A5EC-CE4E1ECE750B}" type="presParOf" srcId="{F4C5CA7A-93A8-41D2-B99F-67608F47B4AC}" destId="{5847EC27-BD5D-423B-A203-0CF6A379DC94}" srcOrd="1" destOrd="0" presId="urn:microsoft.com/office/officeart/2018/2/layout/IconVerticalSolidList"/>
    <dgm:cxn modelId="{2032DD9A-DBC0-4765-A008-D30E3213B203}" type="presParOf" srcId="{F4C5CA7A-93A8-41D2-B99F-67608F47B4AC}" destId="{C46FDFE0-F640-4FC6-9DC0-DCC0460006C4}" srcOrd="2" destOrd="0" presId="urn:microsoft.com/office/officeart/2018/2/layout/IconVerticalSolidList"/>
    <dgm:cxn modelId="{054ACB81-B22A-4B32-A432-A8401F8514EF}" type="presParOf" srcId="{C46FDFE0-F640-4FC6-9DC0-DCC0460006C4}" destId="{AB91BA52-B750-4AFA-A005-F71FA427D979}" srcOrd="0" destOrd="0" presId="urn:microsoft.com/office/officeart/2018/2/layout/IconVerticalSolidList"/>
    <dgm:cxn modelId="{D4A1BC07-6FA9-4A2E-BDFA-A55BE743375A}" type="presParOf" srcId="{C46FDFE0-F640-4FC6-9DC0-DCC0460006C4}" destId="{98878D15-75F1-43BE-B8BF-83D22CDAF806}" srcOrd="1" destOrd="0" presId="urn:microsoft.com/office/officeart/2018/2/layout/IconVerticalSolidList"/>
    <dgm:cxn modelId="{B40C8379-8768-420E-B8E1-BA454BE940AD}" type="presParOf" srcId="{C46FDFE0-F640-4FC6-9DC0-DCC0460006C4}" destId="{41EE4945-5EFC-491D-B7E8-ED1DB72C2A7F}" srcOrd="2" destOrd="0" presId="urn:microsoft.com/office/officeart/2018/2/layout/IconVerticalSolidList"/>
    <dgm:cxn modelId="{09CFF71D-59C7-4A41-820B-6090A3EAED94}" type="presParOf" srcId="{C46FDFE0-F640-4FC6-9DC0-DCC0460006C4}" destId="{F9C2605A-5B0E-49E1-AD1E-6927223FE9AF}" srcOrd="3" destOrd="0" presId="urn:microsoft.com/office/officeart/2018/2/layout/IconVerticalSolidList"/>
    <dgm:cxn modelId="{BD2790DD-19C1-454C-A6C1-02E944882276}" type="presParOf" srcId="{F4C5CA7A-93A8-41D2-B99F-67608F47B4AC}" destId="{1A64B70D-1AC2-48F4-AD8B-1CB27B42863B}" srcOrd="3" destOrd="0" presId="urn:microsoft.com/office/officeart/2018/2/layout/IconVerticalSolidList"/>
    <dgm:cxn modelId="{4462CA76-656B-4635-8518-9AAF8E40FA35}" type="presParOf" srcId="{F4C5CA7A-93A8-41D2-B99F-67608F47B4AC}" destId="{65E766E9-1D14-4291-8F64-35047125C788}" srcOrd="4" destOrd="0" presId="urn:microsoft.com/office/officeart/2018/2/layout/IconVerticalSolidList"/>
    <dgm:cxn modelId="{5FE601EA-624B-407C-A7F9-F245DADD1ABE}" type="presParOf" srcId="{65E766E9-1D14-4291-8F64-35047125C788}" destId="{DE7CB7BA-9A85-4B0C-BCBC-59499754C510}" srcOrd="0" destOrd="0" presId="urn:microsoft.com/office/officeart/2018/2/layout/IconVerticalSolidList"/>
    <dgm:cxn modelId="{3D30EC82-CFA7-45C4-B2DA-BE2DCF1EC780}" type="presParOf" srcId="{65E766E9-1D14-4291-8F64-35047125C788}" destId="{3A6ACBD6-CE0E-4325-8C71-C49E80074A05}" srcOrd="1" destOrd="0" presId="urn:microsoft.com/office/officeart/2018/2/layout/IconVerticalSolidList"/>
    <dgm:cxn modelId="{048425FB-FFD2-423B-A871-183BD8DEF28C}" type="presParOf" srcId="{65E766E9-1D14-4291-8F64-35047125C788}" destId="{08001E3B-636C-46CE-95D8-21B3A034B0D3}" srcOrd="2" destOrd="0" presId="urn:microsoft.com/office/officeart/2018/2/layout/IconVerticalSolidList"/>
    <dgm:cxn modelId="{E62A53F4-E9B0-476F-8423-FFD2CA201FFB}" type="presParOf" srcId="{65E766E9-1D14-4291-8F64-35047125C788}" destId="{0699ED6D-3FFC-4476-8BF9-F63D4593A9F8}" srcOrd="3" destOrd="0" presId="urn:microsoft.com/office/officeart/2018/2/layout/IconVerticalSolidList"/>
    <dgm:cxn modelId="{CA1BE124-AD60-4B47-A49D-27E0E76894EB}" type="presParOf" srcId="{F4C5CA7A-93A8-41D2-B99F-67608F47B4AC}" destId="{E22B6FFF-8933-45F9-B1B1-0B7F952BA799}" srcOrd="5" destOrd="0" presId="urn:microsoft.com/office/officeart/2018/2/layout/IconVerticalSolidList"/>
    <dgm:cxn modelId="{E352FBC4-9CFE-469E-9BE0-63D8B7CF6AD2}" type="presParOf" srcId="{F4C5CA7A-93A8-41D2-B99F-67608F47B4AC}" destId="{A6BA3D61-C681-4A9F-8830-0B84DF11A67A}" srcOrd="6" destOrd="0" presId="urn:microsoft.com/office/officeart/2018/2/layout/IconVerticalSolidList"/>
    <dgm:cxn modelId="{EBAAE140-32FC-4EE9-9C5C-5DFCC8A8ACC1}" type="presParOf" srcId="{A6BA3D61-C681-4A9F-8830-0B84DF11A67A}" destId="{DB8B9922-3186-423E-BD30-0F26EE588574}" srcOrd="0" destOrd="0" presId="urn:microsoft.com/office/officeart/2018/2/layout/IconVerticalSolidList"/>
    <dgm:cxn modelId="{0D675FB4-0B72-45A4-8193-1447EB94CD35}" type="presParOf" srcId="{A6BA3D61-C681-4A9F-8830-0B84DF11A67A}" destId="{9C5D55C9-170E-4724-AFA0-F4267B5BEEAB}" srcOrd="1" destOrd="0" presId="urn:microsoft.com/office/officeart/2018/2/layout/IconVerticalSolidList"/>
    <dgm:cxn modelId="{DF608ADC-4336-43A3-ACC0-D321C4973C3A}" type="presParOf" srcId="{A6BA3D61-C681-4A9F-8830-0B84DF11A67A}" destId="{EC5A0664-4A3C-4212-BED0-30145F96358D}" srcOrd="2" destOrd="0" presId="urn:microsoft.com/office/officeart/2018/2/layout/IconVerticalSolidList"/>
    <dgm:cxn modelId="{942D3DB7-FEC4-4D42-B97F-66F0C509705D}" type="presParOf" srcId="{A6BA3D61-C681-4A9F-8830-0B84DF11A67A}" destId="{A4D6E989-72AD-4EA4-B072-B67D0BD95D76}" srcOrd="3" destOrd="0" presId="urn:microsoft.com/office/officeart/2018/2/layout/IconVerticalSolidList"/>
    <dgm:cxn modelId="{4AF0413C-1648-4EE1-BE80-346EBF19DEF4}" type="presParOf" srcId="{F4C5CA7A-93A8-41D2-B99F-67608F47B4AC}" destId="{88552A56-C09A-4726-96D7-EC41A1C4BF95}" srcOrd="7" destOrd="0" presId="urn:microsoft.com/office/officeart/2018/2/layout/IconVerticalSolidList"/>
    <dgm:cxn modelId="{6A72F0AE-5EE1-45FE-8DE6-2C6583CAA2D6}" type="presParOf" srcId="{F4C5CA7A-93A8-41D2-B99F-67608F47B4AC}" destId="{74AA13B9-EE3D-4B60-803F-D2A7CDB9F152}" srcOrd="8" destOrd="0" presId="urn:microsoft.com/office/officeart/2018/2/layout/IconVerticalSolidList"/>
    <dgm:cxn modelId="{46C4122A-C660-41CB-A96B-C8392646CF17}" type="presParOf" srcId="{74AA13B9-EE3D-4B60-803F-D2A7CDB9F152}" destId="{FFDC4CB5-0520-4A5B-BE32-7D9B27EA1A5D}" srcOrd="0" destOrd="0" presId="urn:microsoft.com/office/officeart/2018/2/layout/IconVerticalSolidList"/>
    <dgm:cxn modelId="{02BA5B45-E9EB-4A4A-8202-93AA4460CDBF}" type="presParOf" srcId="{74AA13B9-EE3D-4B60-803F-D2A7CDB9F152}" destId="{7DFBF70D-C6C2-4C5E-B9E2-4E62D1C0E278}" srcOrd="1" destOrd="0" presId="urn:microsoft.com/office/officeart/2018/2/layout/IconVerticalSolidList"/>
    <dgm:cxn modelId="{78BFD429-78B0-4FD8-A174-43B11DB7845A}" type="presParOf" srcId="{74AA13B9-EE3D-4B60-803F-D2A7CDB9F152}" destId="{8B80D7E6-45A1-4D88-A154-311B14E0B1EC}" srcOrd="2" destOrd="0" presId="urn:microsoft.com/office/officeart/2018/2/layout/IconVerticalSolidList"/>
    <dgm:cxn modelId="{2C076DBF-00C8-40FD-AB37-FBDA5649C352}" type="presParOf" srcId="{74AA13B9-EE3D-4B60-803F-D2A7CDB9F152}" destId="{433739DC-1F04-43EB-84E6-E2D23B21CB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63DD4A-601E-47C0-86FD-2D25065F1DDB}">
      <dsp:nvSpPr>
        <dsp:cNvPr id="0" name=""/>
        <dsp:cNvSpPr/>
      </dsp:nvSpPr>
      <dsp:spPr>
        <a:xfrm>
          <a:off x="0" y="471"/>
          <a:ext cx="6364224" cy="6485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8A419-9FB7-412D-9C44-A9433347FB2F}">
      <dsp:nvSpPr>
        <dsp:cNvPr id="0" name=""/>
        <dsp:cNvSpPr/>
      </dsp:nvSpPr>
      <dsp:spPr>
        <a:xfrm>
          <a:off x="196194" y="146400"/>
          <a:ext cx="356716" cy="3567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BE8E6B-134B-4ED6-A33A-12D0E5F65197}">
      <dsp:nvSpPr>
        <dsp:cNvPr id="0" name=""/>
        <dsp:cNvSpPr/>
      </dsp:nvSpPr>
      <dsp:spPr>
        <a:xfrm>
          <a:off x="749104" y="471"/>
          <a:ext cx="5615119" cy="648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41" tIns="68641" rIns="68641" bIns="6864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Pattern recognition</a:t>
          </a:r>
          <a:endParaRPr lang="en-US" sz="1600" kern="1200" dirty="0"/>
        </a:p>
      </dsp:txBody>
      <dsp:txXfrm>
        <a:off x="749104" y="471"/>
        <a:ext cx="5615119" cy="648575"/>
      </dsp:txXfrm>
    </dsp:sp>
    <dsp:sp modelId="{57153B1C-4E5A-4272-9B7F-F2A8CF80E047}">
      <dsp:nvSpPr>
        <dsp:cNvPr id="0" name=""/>
        <dsp:cNvSpPr/>
      </dsp:nvSpPr>
      <dsp:spPr>
        <a:xfrm>
          <a:off x="0" y="811190"/>
          <a:ext cx="6364224" cy="6485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A8E36C-0259-42BF-AF17-D70935FF841D}">
      <dsp:nvSpPr>
        <dsp:cNvPr id="0" name=""/>
        <dsp:cNvSpPr/>
      </dsp:nvSpPr>
      <dsp:spPr>
        <a:xfrm>
          <a:off x="196194" y="957119"/>
          <a:ext cx="356716" cy="3567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9C3E7B-B579-4476-8C7C-BE82BD42732D}">
      <dsp:nvSpPr>
        <dsp:cNvPr id="0" name=""/>
        <dsp:cNvSpPr/>
      </dsp:nvSpPr>
      <dsp:spPr>
        <a:xfrm>
          <a:off x="749104" y="811190"/>
          <a:ext cx="5615119" cy="648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41" tIns="68641" rIns="68641" bIns="6864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Critical thinking</a:t>
          </a:r>
          <a:endParaRPr lang="en-US" sz="1600" kern="1200" dirty="0"/>
        </a:p>
      </dsp:txBody>
      <dsp:txXfrm>
        <a:off x="749104" y="811190"/>
        <a:ext cx="5615119" cy="648575"/>
      </dsp:txXfrm>
    </dsp:sp>
    <dsp:sp modelId="{FE83BDA7-1604-4EBE-876C-7B71EFFCDA9C}">
      <dsp:nvSpPr>
        <dsp:cNvPr id="0" name=""/>
        <dsp:cNvSpPr/>
      </dsp:nvSpPr>
      <dsp:spPr>
        <a:xfrm>
          <a:off x="0" y="1621909"/>
          <a:ext cx="6364224" cy="6485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11084A-DDAD-496D-A6AC-4DA4467A5028}">
      <dsp:nvSpPr>
        <dsp:cNvPr id="0" name=""/>
        <dsp:cNvSpPr/>
      </dsp:nvSpPr>
      <dsp:spPr>
        <a:xfrm>
          <a:off x="196194" y="1767838"/>
          <a:ext cx="356716" cy="3567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FF3E2-E47C-4F8C-8539-00AE7313080E}">
      <dsp:nvSpPr>
        <dsp:cNvPr id="0" name=""/>
        <dsp:cNvSpPr/>
      </dsp:nvSpPr>
      <dsp:spPr>
        <a:xfrm>
          <a:off x="749104" y="1621909"/>
          <a:ext cx="5615119" cy="648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41" tIns="68641" rIns="68641" bIns="6864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Communication skills</a:t>
          </a:r>
          <a:endParaRPr lang="en-US" sz="1600" kern="1200"/>
        </a:p>
      </dsp:txBody>
      <dsp:txXfrm>
        <a:off x="749104" y="1621909"/>
        <a:ext cx="5615119" cy="648575"/>
      </dsp:txXfrm>
    </dsp:sp>
    <dsp:sp modelId="{F498F90A-6DC3-42A7-9F04-1110C70909B2}">
      <dsp:nvSpPr>
        <dsp:cNvPr id="0" name=""/>
        <dsp:cNvSpPr/>
      </dsp:nvSpPr>
      <dsp:spPr>
        <a:xfrm>
          <a:off x="0" y="2432628"/>
          <a:ext cx="6364224" cy="6485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8A3A6E-02CB-4EF4-AF5F-D200FE463460}">
      <dsp:nvSpPr>
        <dsp:cNvPr id="0" name=""/>
        <dsp:cNvSpPr/>
      </dsp:nvSpPr>
      <dsp:spPr>
        <a:xfrm>
          <a:off x="196194" y="2578557"/>
          <a:ext cx="356716" cy="3567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313F2D-9459-4904-AAAE-8EA152849A1D}">
      <dsp:nvSpPr>
        <dsp:cNvPr id="0" name=""/>
        <dsp:cNvSpPr/>
      </dsp:nvSpPr>
      <dsp:spPr>
        <a:xfrm>
          <a:off x="749104" y="2432628"/>
          <a:ext cx="5615119" cy="648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41" tIns="68641" rIns="68641" bIns="6864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Evidence-based approaches</a:t>
          </a:r>
          <a:endParaRPr lang="en-US" sz="1600" kern="1200"/>
        </a:p>
      </dsp:txBody>
      <dsp:txXfrm>
        <a:off x="749104" y="2432628"/>
        <a:ext cx="5615119" cy="648575"/>
      </dsp:txXfrm>
    </dsp:sp>
    <dsp:sp modelId="{BA8E6A3E-607F-4B08-B62C-EAD709C057A4}">
      <dsp:nvSpPr>
        <dsp:cNvPr id="0" name=""/>
        <dsp:cNvSpPr/>
      </dsp:nvSpPr>
      <dsp:spPr>
        <a:xfrm>
          <a:off x="0" y="3243347"/>
          <a:ext cx="6364224" cy="6485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D64721-2AD1-47AC-9D91-54CD86EFB6DD}">
      <dsp:nvSpPr>
        <dsp:cNvPr id="0" name=""/>
        <dsp:cNvSpPr/>
      </dsp:nvSpPr>
      <dsp:spPr>
        <a:xfrm>
          <a:off x="196194" y="3389276"/>
          <a:ext cx="356716" cy="3567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6E731-3B0E-4828-880E-69B558CA3F89}">
      <dsp:nvSpPr>
        <dsp:cNvPr id="0" name=""/>
        <dsp:cNvSpPr/>
      </dsp:nvSpPr>
      <dsp:spPr>
        <a:xfrm>
          <a:off x="749104" y="3243347"/>
          <a:ext cx="5615119" cy="648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41" tIns="68641" rIns="68641" bIns="6864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Team working</a:t>
          </a:r>
          <a:endParaRPr lang="en-US" sz="1600" kern="1200"/>
        </a:p>
      </dsp:txBody>
      <dsp:txXfrm>
        <a:off x="749104" y="3243347"/>
        <a:ext cx="5615119" cy="648575"/>
      </dsp:txXfrm>
    </dsp:sp>
    <dsp:sp modelId="{3EED5F29-A87C-412F-B22C-3D65267A9F58}">
      <dsp:nvSpPr>
        <dsp:cNvPr id="0" name=""/>
        <dsp:cNvSpPr/>
      </dsp:nvSpPr>
      <dsp:spPr>
        <a:xfrm>
          <a:off x="0" y="4054066"/>
          <a:ext cx="6364224" cy="6485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C351BA-7805-4C55-9E7A-2F56935DFD53}">
      <dsp:nvSpPr>
        <dsp:cNvPr id="0" name=""/>
        <dsp:cNvSpPr/>
      </dsp:nvSpPr>
      <dsp:spPr>
        <a:xfrm>
          <a:off x="196194" y="4199995"/>
          <a:ext cx="356716" cy="35671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A4E27-6252-471A-9F25-EC510A3D7DD1}">
      <dsp:nvSpPr>
        <dsp:cNvPr id="0" name=""/>
        <dsp:cNvSpPr/>
      </dsp:nvSpPr>
      <dsp:spPr>
        <a:xfrm>
          <a:off x="749104" y="4054066"/>
          <a:ext cx="5615119" cy="648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41" tIns="68641" rIns="68641" bIns="6864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Sharing</a:t>
          </a:r>
          <a:endParaRPr lang="en-US" sz="1600" kern="1200"/>
        </a:p>
      </dsp:txBody>
      <dsp:txXfrm>
        <a:off x="749104" y="4054066"/>
        <a:ext cx="5615119" cy="648575"/>
      </dsp:txXfrm>
    </dsp:sp>
    <dsp:sp modelId="{E8B4E76E-F65E-4ECF-B4D0-7B565FF8611D}">
      <dsp:nvSpPr>
        <dsp:cNvPr id="0" name=""/>
        <dsp:cNvSpPr/>
      </dsp:nvSpPr>
      <dsp:spPr>
        <a:xfrm>
          <a:off x="0" y="4864785"/>
          <a:ext cx="6364224" cy="6485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5B3A45-F7E3-4B6F-995A-0F252D9B7F1D}">
      <dsp:nvSpPr>
        <dsp:cNvPr id="0" name=""/>
        <dsp:cNvSpPr/>
      </dsp:nvSpPr>
      <dsp:spPr>
        <a:xfrm>
          <a:off x="196194" y="5010715"/>
          <a:ext cx="356716" cy="35671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8283E-2623-4527-85FD-BD27CE9700EC}">
      <dsp:nvSpPr>
        <dsp:cNvPr id="0" name=""/>
        <dsp:cNvSpPr/>
      </dsp:nvSpPr>
      <dsp:spPr>
        <a:xfrm>
          <a:off x="749104" y="4864785"/>
          <a:ext cx="5615119" cy="6485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641" tIns="68641" rIns="68641" bIns="6864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Reflection</a:t>
          </a:r>
          <a:endParaRPr lang="en-US" sz="1600" kern="1200"/>
        </a:p>
      </dsp:txBody>
      <dsp:txXfrm>
        <a:off x="749104" y="4864785"/>
        <a:ext cx="5615119" cy="6485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7B8BD1-BD19-45D0-85F0-10E8836FA4D8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CE80FE-711B-4BA7-B725-A55C903E7BBC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EA0FA5-9FB4-4DAC-A03B-26889BD45989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Knowing the evidence </a:t>
          </a:r>
          <a:endParaRPr lang="en-US" sz="2200" kern="1200"/>
        </a:p>
      </dsp:txBody>
      <dsp:txXfrm>
        <a:off x="1339618" y="2288"/>
        <a:ext cx="5024605" cy="1159843"/>
      </dsp:txXfrm>
    </dsp:sp>
    <dsp:sp modelId="{2463E354-327C-415E-935C-01CAFC1EB4B4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39CAF9-8BA9-4F54-9D11-504D0A684C96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6D2B4-D5B9-4665-B3B2-D4E7F5779B01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Knowing yourself </a:t>
          </a:r>
          <a:endParaRPr lang="en-US" sz="2200" kern="1200"/>
        </a:p>
      </dsp:txBody>
      <dsp:txXfrm>
        <a:off x="1339618" y="1452092"/>
        <a:ext cx="5024605" cy="1159843"/>
      </dsp:txXfrm>
    </dsp:sp>
    <dsp:sp modelId="{CAFAA935-8A7B-4F58-9D4C-A4CB883C1CDD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F5F24D-E67F-4072-92DF-40E6AEE15926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EF4912-C8F9-4996-92A3-298BE7C308C4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Knowing the patient and person</a:t>
          </a:r>
          <a:endParaRPr lang="en-US" sz="2200" kern="1200"/>
        </a:p>
      </dsp:txBody>
      <dsp:txXfrm>
        <a:off x="1339618" y="2901896"/>
        <a:ext cx="5024605" cy="1159843"/>
      </dsp:txXfrm>
    </dsp:sp>
    <dsp:sp modelId="{C6F903CB-4B9F-4E28-8A72-2540357094CC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BC763-04F8-48D5-AE94-00DEACCE5059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A698A5-8091-4DBD-8E67-264EBC227F48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Knowing the environment </a:t>
          </a:r>
          <a:endParaRPr lang="en-US" sz="2200" kern="1200"/>
        </a:p>
      </dsp:txBody>
      <dsp:txXfrm>
        <a:off x="1339618" y="4351700"/>
        <a:ext cx="5024605" cy="11598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C20E8B-7344-4302-B3DD-9421425A697E}">
      <dsp:nvSpPr>
        <dsp:cNvPr id="0" name=""/>
        <dsp:cNvSpPr/>
      </dsp:nvSpPr>
      <dsp:spPr>
        <a:xfrm>
          <a:off x="0" y="430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2BCF99-40B1-4FD1-90B1-3C6F7ECDB4EE}">
      <dsp:nvSpPr>
        <dsp:cNvPr id="0" name=""/>
        <dsp:cNvSpPr/>
      </dsp:nvSpPr>
      <dsp:spPr>
        <a:xfrm>
          <a:off x="277554" y="210753"/>
          <a:ext cx="504644" cy="504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0639B-D22D-47A2-A1AC-90424BBEBD8C}">
      <dsp:nvSpPr>
        <dsp:cNvPr id="0" name=""/>
        <dsp:cNvSpPr/>
      </dsp:nvSpPr>
      <dsp:spPr>
        <a:xfrm>
          <a:off x="1059754" y="430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Gathering of information, weighing up the facts </a:t>
          </a:r>
          <a:endParaRPr lang="en-US" sz="1900" kern="1200" dirty="0"/>
        </a:p>
      </dsp:txBody>
      <dsp:txXfrm>
        <a:off x="1059754" y="4307"/>
        <a:ext cx="5304469" cy="917536"/>
      </dsp:txXfrm>
    </dsp:sp>
    <dsp:sp modelId="{AB91BA52-B750-4AFA-A005-F71FA427D979}">
      <dsp:nvSpPr>
        <dsp:cNvPr id="0" name=""/>
        <dsp:cNvSpPr/>
      </dsp:nvSpPr>
      <dsp:spPr>
        <a:xfrm>
          <a:off x="0" y="115122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878D15-75F1-43BE-B8BF-83D22CDAF806}">
      <dsp:nvSpPr>
        <dsp:cNvPr id="0" name=""/>
        <dsp:cNvSpPr/>
      </dsp:nvSpPr>
      <dsp:spPr>
        <a:xfrm>
          <a:off x="277554" y="1357673"/>
          <a:ext cx="504644" cy="504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C2605A-5B0E-49E1-AD1E-6927223FE9AF}">
      <dsp:nvSpPr>
        <dsp:cNvPr id="0" name=""/>
        <dsp:cNvSpPr/>
      </dsp:nvSpPr>
      <dsp:spPr>
        <a:xfrm>
          <a:off x="1059754" y="115122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Gathering information systematically </a:t>
          </a:r>
          <a:endParaRPr lang="en-US" sz="1900" kern="1200"/>
        </a:p>
      </dsp:txBody>
      <dsp:txXfrm>
        <a:off x="1059754" y="1151227"/>
        <a:ext cx="5304469" cy="917536"/>
      </dsp:txXfrm>
    </dsp:sp>
    <dsp:sp modelId="{DE7CB7BA-9A85-4B0C-BCBC-59499754C510}">
      <dsp:nvSpPr>
        <dsp:cNvPr id="0" name=""/>
        <dsp:cNvSpPr/>
      </dsp:nvSpPr>
      <dsp:spPr>
        <a:xfrm>
          <a:off x="0" y="2298147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6ACBD6-CE0E-4325-8C71-C49E80074A05}">
      <dsp:nvSpPr>
        <dsp:cNvPr id="0" name=""/>
        <dsp:cNvSpPr/>
      </dsp:nvSpPr>
      <dsp:spPr>
        <a:xfrm>
          <a:off x="277554" y="2504593"/>
          <a:ext cx="504644" cy="504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99ED6D-3FFC-4476-8BF9-F63D4593A9F8}">
      <dsp:nvSpPr>
        <dsp:cNvPr id="0" name=""/>
        <dsp:cNvSpPr/>
      </dsp:nvSpPr>
      <dsp:spPr>
        <a:xfrm>
          <a:off x="1059754" y="2298147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Making judgements</a:t>
          </a:r>
          <a:endParaRPr lang="en-US" sz="1900" kern="1200"/>
        </a:p>
      </dsp:txBody>
      <dsp:txXfrm>
        <a:off x="1059754" y="2298147"/>
        <a:ext cx="5304469" cy="917536"/>
      </dsp:txXfrm>
    </dsp:sp>
    <dsp:sp modelId="{DB8B9922-3186-423E-BD30-0F26EE588574}">
      <dsp:nvSpPr>
        <dsp:cNvPr id="0" name=""/>
        <dsp:cNvSpPr/>
      </dsp:nvSpPr>
      <dsp:spPr>
        <a:xfrm>
          <a:off x="0" y="344506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5D55C9-170E-4724-AFA0-F4267B5BEEAB}">
      <dsp:nvSpPr>
        <dsp:cNvPr id="0" name=""/>
        <dsp:cNvSpPr/>
      </dsp:nvSpPr>
      <dsp:spPr>
        <a:xfrm>
          <a:off x="277554" y="3651513"/>
          <a:ext cx="504644" cy="504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6E989-72AD-4EA4-B072-B67D0BD95D76}">
      <dsp:nvSpPr>
        <dsp:cNvPr id="0" name=""/>
        <dsp:cNvSpPr/>
      </dsp:nvSpPr>
      <dsp:spPr>
        <a:xfrm>
          <a:off x="1059754" y="344506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Making decisions </a:t>
          </a:r>
          <a:endParaRPr lang="en-US" sz="1900" kern="1200"/>
        </a:p>
      </dsp:txBody>
      <dsp:txXfrm>
        <a:off x="1059754" y="3445068"/>
        <a:ext cx="5304469" cy="917536"/>
      </dsp:txXfrm>
    </dsp:sp>
    <dsp:sp modelId="{FFDC4CB5-0520-4A5B-BE32-7D9B27EA1A5D}">
      <dsp:nvSpPr>
        <dsp:cNvPr id="0" name=""/>
        <dsp:cNvSpPr/>
      </dsp:nvSpPr>
      <dsp:spPr>
        <a:xfrm>
          <a:off x="0" y="4591988"/>
          <a:ext cx="6364224" cy="9175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FBF70D-C6C2-4C5E-B9E2-4E62D1C0E278}">
      <dsp:nvSpPr>
        <dsp:cNvPr id="0" name=""/>
        <dsp:cNvSpPr/>
      </dsp:nvSpPr>
      <dsp:spPr>
        <a:xfrm>
          <a:off x="277554" y="4798433"/>
          <a:ext cx="504644" cy="5046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3739DC-1F04-43EB-84E6-E2D23B21CBF0}">
      <dsp:nvSpPr>
        <dsp:cNvPr id="0" name=""/>
        <dsp:cNvSpPr/>
      </dsp:nvSpPr>
      <dsp:spPr>
        <a:xfrm>
          <a:off x="1059754" y="4591988"/>
          <a:ext cx="5304469" cy="9175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106" tIns="97106" rIns="97106" bIns="9710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Evaluating outcomes </a:t>
          </a:r>
          <a:endParaRPr lang="en-US" sz="1900" kern="1200"/>
        </a:p>
      </dsp:txBody>
      <dsp:txXfrm>
        <a:off x="1059754" y="4591988"/>
        <a:ext cx="5304469" cy="9175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8386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662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382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488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1575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793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186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10/14/2025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236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2808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430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817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111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aludybienestardetulado.blogspot.com/2015/03/dolor-toracico.html" TargetMode="External"/><Relationship Id="rId7" Type="http://schemas.openxmlformats.org/officeDocument/2006/relationships/hyperlink" Target="https://www.rawpixel.com/search/old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1"/><Relationship Id="rId5" Type="http://schemas.openxmlformats.org/officeDocument/2006/relationships/hyperlink" Target="https://pxhere.com/en/photo/688611" TargetMode="Externa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hyperlink" Target="https://youtu.be/EnHwhj9YhZ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compassion-listening-sharing-857748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arrow-right-arrow-sign-symbol-icon-310628/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82659" TargetMode="External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nobaproject.com/textbooks/caleb-reynolds-discover-psychology-2-0-a-brief-introductory-text/modules/aging" TargetMode="External"/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legends2k/3616517837" TargetMode="External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kist.com/free-photo-stljn" TargetMode="External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Hsa_ijYZWu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63500" sx="102000" sy="102000" algn="ctr" rotWithShape="0">
              <a:schemeClr val="bg1">
                <a:lumMod val="8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9C45F024-2468-4D8A-9E11-BB2B1E0A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B8E846-8201-688E-5B38-F5A00E7835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algn="ctr"/>
            <a:r>
              <a:rPr lang="en-GB" sz="6100"/>
              <a:t>Clinical Decision Making </a:t>
            </a:r>
            <a:br>
              <a:rPr lang="en-GB" sz="6100"/>
            </a:br>
            <a:r>
              <a:rPr lang="en-GB" sz="6100"/>
              <a:t>for Therapy Assistant Practitioners 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183902"/>
            <a:ext cx="4754880" cy="274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2745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ooster walking">
            <a:extLst>
              <a:ext uri="{FF2B5EF4-FFF2-40B4-BE49-F238E27FC236}">
                <a16:creationId xmlns:a16="http://schemas.microsoft.com/office/drawing/2014/main" id="{69F0EAE3-CEF1-DFBE-43F6-E3B129D7F0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55" b="1095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599380-A78E-79EA-D396-0C0F02A1A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309" y="224866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Why did the chicken cross the road?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83B6AF-3EBE-3025-A619-73724A276BA2}"/>
              </a:ext>
            </a:extLst>
          </p:cNvPr>
          <p:cNvSpPr txBox="1"/>
          <p:nvPr/>
        </p:nvSpPr>
        <p:spPr>
          <a:xfrm>
            <a:off x="9987683" y="4011291"/>
            <a:ext cx="2897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Croskerry</a:t>
            </a:r>
            <a:r>
              <a:rPr lang="en-US" b="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(2005)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55D945-EA94-2C52-5E58-0ECEA9ECF88C}"/>
              </a:ext>
            </a:extLst>
          </p:cNvPr>
          <p:cNvSpPr txBox="1"/>
          <p:nvPr/>
        </p:nvSpPr>
        <p:spPr>
          <a:xfrm>
            <a:off x="8772076" y="1148969"/>
            <a:ext cx="32308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philosopher asks: why did the chicken really cross the road? The psychologist replied: well, as the chicken lacks any formal reasoning or decision-making capabilities, it seems unlikely that its action was spurred by any conscious motivation, so I’d say it was instinct.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1764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7D12574-25F0-4BB1-AA48-9DE7527AF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BB5820-78BE-11F7-D7C0-827CE6EF8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What decisions do you make? 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Picture 6" descr="A person holding his chest&#10;&#10;Description automatically generated">
            <a:extLst>
              <a:ext uri="{FF2B5EF4-FFF2-40B4-BE49-F238E27FC236}">
                <a16:creationId xmlns:a16="http://schemas.microsoft.com/office/drawing/2014/main" id="{7E86A516-59C6-1D36-9B61-430551F935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0040" y="2701783"/>
            <a:ext cx="3703320" cy="2971914"/>
          </a:xfrm>
          <a:prstGeom prst="rect">
            <a:avLst/>
          </a:prstGeom>
        </p:spPr>
      </p:pic>
      <p:pic>
        <p:nvPicPr>
          <p:cNvPr id="10" name="Picture 9" descr="A person with his hand on his face&#10;&#10;Description automatically generated">
            <a:extLst>
              <a:ext uri="{FF2B5EF4-FFF2-40B4-BE49-F238E27FC236}">
                <a16:creationId xmlns:a16="http://schemas.microsoft.com/office/drawing/2014/main" id="{FD563CBE-A658-22A4-B379-317343F2D6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44340" y="2873061"/>
            <a:ext cx="3703320" cy="2629357"/>
          </a:xfrm>
          <a:prstGeom prst="rect">
            <a:avLst/>
          </a:prstGeom>
        </p:spPr>
      </p:pic>
      <p:pic>
        <p:nvPicPr>
          <p:cNvPr id="5" name="Content Placeholder 4" descr="An old person lying on the floor with a hammer&#10;&#10;Description automatically generated">
            <a:extLst>
              <a:ext uri="{FF2B5EF4-FFF2-40B4-BE49-F238E27FC236}">
                <a16:creationId xmlns:a16="http://schemas.microsoft.com/office/drawing/2014/main" id="{7CF969D9-504D-1E3D-B346-3D3EC07972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65592" y="2951757"/>
            <a:ext cx="3703320" cy="2471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136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7">
            <a:extLst>
              <a:ext uri="{FF2B5EF4-FFF2-40B4-BE49-F238E27FC236}">
                <a16:creationId xmlns:a16="http://schemas.microsoft.com/office/drawing/2014/main" id="{8380AD67-C5CA-4918-B4BB-C359BB03E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239B31-A115-A69C-B6C7-F0003A436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216" y="1076324"/>
            <a:ext cx="6272784" cy="1535051"/>
          </a:xfrm>
        </p:spPr>
        <p:txBody>
          <a:bodyPr anchor="b">
            <a:normAutofit/>
          </a:bodyPr>
          <a:lstStyle/>
          <a:p>
            <a:r>
              <a:rPr lang="en-GB" sz="5200" dirty="0"/>
              <a:t>What is clinical decision making? 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2E34AEA9-2078-660D-EF71-8DFFEFB92B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224" r="7374"/>
          <a:stretch/>
        </p:blipFill>
        <p:spPr>
          <a:xfrm>
            <a:off x="20" y="10"/>
            <a:ext cx="4505305" cy="6857990"/>
          </a:xfrm>
          <a:prstGeom prst="rect">
            <a:avLst/>
          </a:prstGeom>
        </p:spPr>
      </p:pic>
      <p:sp>
        <p:nvSpPr>
          <p:cNvPr id="25" name="!!accent">
            <a:extLst>
              <a:ext uri="{FF2B5EF4-FFF2-40B4-BE49-F238E27FC236}">
                <a16:creationId xmlns:a16="http://schemas.microsoft.com/office/drawing/2014/main" id="{EABAD4DA-87BA-4F70-9EF0-45C6BCF17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1">
            <a:extLst>
              <a:ext uri="{FF2B5EF4-FFF2-40B4-BE49-F238E27FC236}">
                <a16:creationId xmlns:a16="http://schemas.microsoft.com/office/drawing/2014/main" id="{915128D9-2797-47FA-B6FE-EC24E6B84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37935-C452-3619-33FD-03967BF9C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216" y="3351276"/>
            <a:ext cx="6272784" cy="282568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"Clinical decision making is a contextual, continuous, and evolving process, where data are gathered, interpreted, and evaluated in order to select an evidence-based choice of action.“</a:t>
            </a:r>
          </a:p>
          <a:p>
            <a:pPr marL="0" indent="0" algn="r">
              <a:buNone/>
            </a:pPr>
            <a:r>
              <a:rPr lang="en-US" sz="2600" dirty="0">
                <a:solidFill>
                  <a:srgbClr val="222222"/>
                </a:solidFill>
                <a:latin typeface="Arial" panose="020B0604020202020204" pitchFamily="34" charset="0"/>
              </a:rPr>
              <a:t>(</a:t>
            </a:r>
            <a:r>
              <a:rPr lang="en-US" sz="2600" dirty="0" err="1">
                <a:solidFill>
                  <a:srgbClr val="222222"/>
                </a:solidFill>
                <a:latin typeface="Arial" panose="020B0604020202020204" pitchFamily="34" charset="0"/>
              </a:rPr>
              <a:t>Tiffen</a:t>
            </a:r>
            <a:r>
              <a:rPr lang="en-US" sz="2600" dirty="0">
                <a:solidFill>
                  <a:srgbClr val="222222"/>
                </a:solidFill>
                <a:latin typeface="Arial" panose="020B0604020202020204" pitchFamily="34" charset="0"/>
              </a:rPr>
              <a:t> et al, 2014)</a:t>
            </a:r>
            <a:endParaRPr lang="en-GB" sz="2600" i="1" dirty="0"/>
          </a:p>
        </p:txBody>
      </p:sp>
    </p:spTree>
    <p:extLst>
      <p:ext uri="{BB962C8B-B14F-4D97-AF65-F5344CB8AC3E}">
        <p14:creationId xmlns:p14="http://schemas.microsoft.com/office/powerpoint/2010/main" val="315673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1E176-3673-8B4A-5018-BADBF7BA5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dirty="0"/>
              <a:t>What are the core skills for clinical decision making? </a:t>
            </a:r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DB58822-8498-18D1-A906-763214BDBF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1617859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291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1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328040-1BA6-21BC-2B23-20E5CEA2E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dirty="0"/>
              <a:t>What factor which affect clinical decision making?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F3E3DB-1CCF-27DF-E823-3C49F31ED2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685728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4998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005F7A-32F9-312A-3514-608CBD6E4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dirty="0"/>
              <a:t>What is the decision-making process?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AF44E2-9217-F1FE-A29B-3F6D98BBEE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9138480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6768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5" y="633619"/>
            <a:ext cx="6838569" cy="5495925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5DAB5-B9C6-E7D8-CAB9-AF6B11EB5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978619"/>
            <a:ext cx="5991244" cy="1106424"/>
          </a:xfrm>
        </p:spPr>
        <p:txBody>
          <a:bodyPr>
            <a:normAutofit/>
          </a:bodyPr>
          <a:lstStyle/>
          <a:p>
            <a:r>
              <a:rPr lang="en-GB" sz="3200" dirty="0"/>
              <a:t>What is shared decision making?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7" y="1171300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8" y="2093976"/>
            <a:ext cx="5846683" cy="9144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7EEC9-B980-7926-337C-A09CADF00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252870"/>
            <a:ext cx="5993892" cy="3560251"/>
          </a:xfrm>
        </p:spPr>
        <p:txBody>
          <a:bodyPr>
            <a:normAutofit/>
          </a:bodyPr>
          <a:lstStyle/>
          <a:p>
            <a:r>
              <a:rPr lang="en-GB" sz="1800" dirty="0"/>
              <a:t>Person centred practice</a:t>
            </a:r>
          </a:p>
          <a:p>
            <a:r>
              <a:rPr lang="en-GB" sz="1800" dirty="0"/>
              <a:t>Expecting information from patient and families </a:t>
            </a:r>
          </a:p>
          <a:p>
            <a:r>
              <a:rPr lang="en-GB" sz="1800" dirty="0"/>
              <a:t>Negotiating </a:t>
            </a:r>
          </a:p>
          <a:p>
            <a:r>
              <a:rPr lang="en-GB" sz="1800" dirty="0"/>
              <a:t>Consent </a:t>
            </a:r>
          </a:p>
          <a:p>
            <a:r>
              <a:rPr lang="en-GB" sz="1800" dirty="0"/>
              <a:t>Risks </a:t>
            </a:r>
          </a:p>
          <a:p>
            <a:r>
              <a:rPr lang="en-GB" sz="1800" dirty="0"/>
              <a:t>Understanding / communication </a:t>
            </a:r>
          </a:p>
          <a:p>
            <a:r>
              <a:rPr lang="en-GB" sz="1800" dirty="0">
                <a:hlinkClick r:id="rId2"/>
              </a:rPr>
              <a:t>https://youtu.be/EnHwhj9YhZ8</a:t>
            </a:r>
            <a:r>
              <a:rPr lang="en-GB" sz="1800" dirty="0"/>
              <a:t> </a:t>
            </a:r>
          </a:p>
        </p:txBody>
      </p:sp>
      <p:pic>
        <p:nvPicPr>
          <p:cNvPr id="5" name="Picture 4" descr="A close-up of two faces&#10;&#10;Description automatically generated">
            <a:extLst>
              <a:ext uri="{FF2B5EF4-FFF2-40B4-BE49-F238E27FC236}">
                <a16:creationId xmlns:a16="http://schemas.microsoft.com/office/drawing/2014/main" id="{F7287E95-3F65-3BAC-164E-09E9BC5597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679814" y="996349"/>
            <a:ext cx="4097657" cy="4764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508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25CFA-0322-61F3-7E1F-798AADD06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Spectrum of clinical decision making: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BA27B-20B1-9E1D-D671-4E118B263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538984"/>
            <a:ext cx="10168128" cy="437997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Simple								Complex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b="1" dirty="0"/>
              <a:t>Uncertainty</a:t>
            </a:r>
            <a:r>
              <a:rPr lang="en-GB" sz="2000" dirty="0"/>
              <a:t>: </a:t>
            </a:r>
          </a:p>
          <a:p>
            <a:pPr marL="0" indent="0">
              <a:buNone/>
            </a:pPr>
            <a:r>
              <a:rPr lang="en-GB" sz="2000" dirty="0"/>
              <a:t>Low								High</a:t>
            </a:r>
          </a:p>
          <a:p>
            <a:pPr marL="0" indent="0">
              <a:buNone/>
            </a:pPr>
            <a:r>
              <a:rPr lang="en-GB" sz="2000" b="1" dirty="0"/>
              <a:t>Decision making</a:t>
            </a:r>
            <a:r>
              <a:rPr lang="en-GB" sz="2000" dirty="0"/>
              <a:t>: </a:t>
            </a:r>
          </a:p>
          <a:p>
            <a:pPr marL="0" indent="0">
              <a:buNone/>
            </a:pPr>
            <a:r>
              <a:rPr lang="en-GB" sz="2000" dirty="0"/>
              <a:t>Intuitive, Heuristic							Analytical &amp; Evidence-based</a:t>
            </a:r>
          </a:p>
          <a:p>
            <a:pPr marL="0" indent="0">
              <a:buNone/>
            </a:pPr>
            <a:r>
              <a:rPr lang="en-GB" sz="2000" b="1" dirty="0"/>
              <a:t>Volume: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000" dirty="0"/>
              <a:t>High								Low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Good decisions = Safe care</a:t>
            </a:r>
          </a:p>
        </p:txBody>
      </p:sp>
      <p:pic>
        <p:nvPicPr>
          <p:cNvPr id="7" name="Picture 6" descr="A blue line on a black background&#10;&#10;Description automatically generated">
            <a:extLst>
              <a:ext uri="{FF2B5EF4-FFF2-40B4-BE49-F238E27FC236}">
                <a16:creationId xmlns:a16="http://schemas.microsoft.com/office/drawing/2014/main" id="{FE8757FA-E494-D6A8-CFBE-2BF7F077BA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08304" y="2839212"/>
            <a:ext cx="10863072" cy="1179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391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369D9-F305-0484-3713-53E89D572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tasks: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F256B-4F11-4D54-0915-0AD1FD55C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1818640"/>
            <a:ext cx="10168128" cy="4353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In small groups discuss the following for 60min and present back for 10min: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do you need to consider when making a clinical decision for this scenario?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core skills would you draw on to help with this scenario?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Is it a complex or simple decision for you and why? </a:t>
            </a:r>
          </a:p>
        </p:txBody>
      </p:sp>
    </p:spTree>
    <p:extLst>
      <p:ext uri="{BB962C8B-B14F-4D97-AF65-F5344CB8AC3E}">
        <p14:creationId xmlns:p14="http://schemas.microsoft.com/office/powerpoint/2010/main" val="4058948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2171E-5B68-573E-3E62-1CCE2A611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466" y="780450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400"/>
              <a:t>Group one: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CA2EE-E21C-E029-5D8A-8BFD7FAAE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143" y="2364405"/>
            <a:ext cx="4638184" cy="3908379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 dirty="0"/>
              <a:t>Bill had a stroke, and he has been in bed for 72 hours. You have been asked to be the first person to support Ted out of bed. </a:t>
            </a:r>
          </a:p>
          <a:p>
            <a:pPr marL="0" indent="0">
              <a:buNone/>
            </a:pPr>
            <a:endParaRPr lang="en-GB" sz="1600" dirty="0"/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What do you need to consider when making a clinical decision for this scenario?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What core skills would you draw on to help with this scenario?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600" dirty="0"/>
              <a:t>Is it a complex or simple decision for you and why? </a:t>
            </a:r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pic>
        <p:nvPicPr>
          <p:cNvPr id="11" name="Picture 10" descr="A person wearing glasses and a suit&#10;&#10;Description automatically generated">
            <a:extLst>
              <a:ext uri="{FF2B5EF4-FFF2-40B4-BE49-F238E27FC236}">
                <a16:creationId xmlns:a16="http://schemas.microsoft.com/office/drawing/2014/main" id="{42DCB1DA-A50F-7229-788D-9A088AC3E0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874" r="25374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36909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9784D-93F9-6C5E-18BD-B4D309C40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400" dirty="0"/>
              <a:t>Group two: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81E3F-E304-0669-91DA-499EDCB70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sz="2600" b="1" dirty="0"/>
              <a:t>Ted has a postural drop of 15millimeters of mercury (mm), do you plan to continue with your mobility practice? </a:t>
            </a:r>
          </a:p>
          <a:p>
            <a:endParaRPr lang="en-GB" sz="1700" dirty="0"/>
          </a:p>
          <a:p>
            <a:pPr marL="514350" indent="-514350">
              <a:buFont typeface="+mj-lt"/>
              <a:buAutoNum type="arabicPeriod"/>
            </a:pPr>
            <a:r>
              <a:rPr lang="en-GB" sz="1700" dirty="0"/>
              <a:t>What do you need to consider when making a clinical decision for this scenario?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 dirty="0"/>
              <a:t>What core skills would you draw on to help with this scenario?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 dirty="0"/>
              <a:t>Is it a complex or simple decision for you and why? </a:t>
            </a:r>
          </a:p>
          <a:p>
            <a:endParaRPr lang="en-GB" sz="1700" dirty="0"/>
          </a:p>
          <a:p>
            <a:endParaRPr lang="en-GB" sz="1700" dirty="0"/>
          </a:p>
        </p:txBody>
      </p:sp>
      <p:pic>
        <p:nvPicPr>
          <p:cNvPr id="5" name="Picture 4" descr="A person wearing glasses and a vest&#10;&#10;Description automatically generated">
            <a:extLst>
              <a:ext uri="{FF2B5EF4-FFF2-40B4-BE49-F238E27FC236}">
                <a16:creationId xmlns:a16="http://schemas.microsoft.com/office/drawing/2014/main" id="{CDA9D825-EBFF-8EDE-8A1C-E9B0BF9B56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77" r="1" b="1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1160FE-99AB-9227-FADA-AD295E07BD57}"/>
              </a:ext>
            </a:extLst>
          </p:cNvPr>
          <p:cNvSpPr txBox="1"/>
          <p:nvPr/>
        </p:nvSpPr>
        <p:spPr>
          <a:xfrm>
            <a:off x="9423293" y="6657945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nobaproject.com/textbooks/caleb-reynolds-discover-psychology-2-0-a-brief-introductory-text/modules/agi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4762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E65DA-95DD-0EEF-EA38-CB52ABF1D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400"/>
              <a:t>Group three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1FFC1-9299-95C6-E650-95ED5D9C4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Jan’s NEWS score has raised from 3 to 5, do you cancel your treatment session?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 dirty="0"/>
              <a:t>What do you need to consider when making a clinical decision for this scenario?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 dirty="0"/>
              <a:t>What core skills would you draw on to help with this scenario?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 dirty="0"/>
              <a:t>Is it a complex or simple decision for you and why? </a:t>
            </a:r>
          </a:p>
          <a:p>
            <a:endParaRPr lang="en-GB" sz="1700" dirty="0"/>
          </a:p>
        </p:txBody>
      </p:sp>
      <p:pic>
        <p:nvPicPr>
          <p:cNvPr id="5" name="Picture 4" descr="A close-up of an old person&#10;&#10;Description automatically generated">
            <a:extLst>
              <a:ext uri="{FF2B5EF4-FFF2-40B4-BE49-F238E27FC236}">
                <a16:creationId xmlns:a16="http://schemas.microsoft.com/office/drawing/2014/main" id="{0F0A1006-D385-20C2-F540-750D3ADA12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462" r="212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60D63A5-36A0-0D32-42BC-21B05AE82E72}"/>
              </a:ext>
            </a:extLst>
          </p:cNvPr>
          <p:cNvSpPr txBox="1"/>
          <p:nvPr/>
        </p:nvSpPr>
        <p:spPr>
          <a:xfrm>
            <a:off x="9727864" y="6657945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flickr.com/photos/legends2k/361651783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6835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AE4BCF-F49C-6E47-8A25-C78B350EF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400" dirty="0"/>
              <a:t>Group four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DE50F-62F1-0387-7D3E-47D510AD5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Karen asks you for a drink, what do you do? </a:t>
            </a:r>
          </a:p>
          <a:p>
            <a:pPr marL="0" indent="0">
              <a:buNone/>
            </a:pPr>
            <a:endParaRPr lang="en-GB" sz="2000" b="1" dirty="0"/>
          </a:p>
          <a:p>
            <a:pPr marL="514350" indent="-514350">
              <a:buFont typeface="+mj-lt"/>
              <a:buAutoNum type="arabicPeriod"/>
            </a:pPr>
            <a:r>
              <a:rPr lang="en-GB" sz="1700" dirty="0"/>
              <a:t>What do you need to consider when making a clinical decision for this scenario?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 dirty="0"/>
              <a:t>What core skills would you draw on to help with this scenario?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700" dirty="0"/>
              <a:t>Is it a complex or simple decision for you and why? </a:t>
            </a:r>
          </a:p>
          <a:p>
            <a:pPr marL="0" indent="0">
              <a:buNone/>
            </a:pPr>
            <a:endParaRPr lang="en-GB" sz="2000" b="1" dirty="0"/>
          </a:p>
          <a:p>
            <a:endParaRPr lang="en-GB" sz="1700" dirty="0"/>
          </a:p>
        </p:txBody>
      </p:sp>
      <p:pic>
        <p:nvPicPr>
          <p:cNvPr id="5" name="Picture 4" descr="An old person lying in bed&#10;&#10;Description automatically generated">
            <a:extLst>
              <a:ext uri="{FF2B5EF4-FFF2-40B4-BE49-F238E27FC236}">
                <a16:creationId xmlns:a16="http://schemas.microsoft.com/office/drawing/2014/main" id="{2070B0D8-1CD4-FF5D-C931-E68BD889FE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972" r="4893" b="1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575259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07CDF-ED13-E7B3-4449-355E69369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42EEE-7672-1EF3-F733-8B0AB3F00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Croskerry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P., 2005. The theory and practice of clinical decision-making.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Canadian Journal of Anesthesia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52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pp.R1-R8.</a:t>
            </a:r>
          </a:p>
          <a:p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Tiffen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Corbridge, S.J. and Slimmer, L., 2014. Enhancing clinical decision making: development of a contiguous definition and conceptual framework.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professional nursing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30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pp.399-405.</a:t>
            </a:r>
          </a:p>
          <a:p>
            <a:r>
              <a:rPr lang="en-GB" dirty="0">
                <a:hlinkClick r:id="rId2"/>
              </a:rPr>
              <a:t>https://youtu.be/Hsa_ijYZWuI</a:t>
            </a:r>
            <a:r>
              <a:rPr lang="en-US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92963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1B2B30"/>
      </a:dk2>
      <a:lt2>
        <a:srgbClr val="F3F3F0"/>
      </a:lt2>
      <a:accent1>
        <a:srgbClr val="542FE7"/>
      </a:accent1>
      <a:accent2>
        <a:srgbClr val="1740D5"/>
      </a:accent2>
      <a:accent3>
        <a:srgbClr val="29A1E7"/>
      </a:accent3>
      <a:accent4>
        <a:srgbClr val="15C0B7"/>
      </a:accent4>
      <a:accent5>
        <a:srgbClr val="23C67A"/>
      </a:accent5>
      <a:accent6>
        <a:srgbClr val="16C72A"/>
      </a:accent6>
      <a:hlink>
        <a:srgbClr val="349D7D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DFE07599BFACB4682CD1E8BEDEA11A0" ma:contentTypeVersion="4" ma:contentTypeDescription="Create a new document." ma:contentTypeScope="" ma:versionID="4107049c650c8871ec1f70639ee0035e">
  <xsd:schema xmlns:xsd="http://www.w3.org/2001/XMLSchema" xmlns:xs="http://www.w3.org/2001/XMLSchema" xmlns:p="http://schemas.microsoft.com/office/2006/metadata/properties" xmlns:ns2="4b2517a8-a42e-4313-92b8-366611598475" targetNamespace="http://schemas.microsoft.com/office/2006/metadata/properties" ma:root="true" ma:fieldsID="9429852d3dbb4fa56bb438e67616f7ec" ns2:_="">
    <xsd:import namespace="4b2517a8-a42e-4313-92b8-36661159847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2517a8-a42e-4313-92b8-36661159847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97B5FAC-78C0-451E-982F-690B999D95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2517a8-a42e-4313-92b8-36661159847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BB669AF-17D7-469B-95B5-8F9EB53F5CE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A8060DF-F1B8-4561-942D-3A0D3B71EB5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753</TotalTime>
  <Words>683</Words>
  <Application>Microsoft Office PowerPoint</Application>
  <PresentationFormat>Widescreen</PresentationFormat>
  <Paragraphs>82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Avenir Next LT Pro</vt:lpstr>
      <vt:lpstr>Calibri</vt:lpstr>
      <vt:lpstr>AccentBoxVTI</vt:lpstr>
      <vt:lpstr>Clinical Decision Making  for Therapy Assistant Practitioners </vt:lpstr>
      <vt:lpstr>Why did the chicken cross the road? </vt:lpstr>
      <vt:lpstr>What decisions do you make? </vt:lpstr>
      <vt:lpstr>What is clinical decision making? </vt:lpstr>
      <vt:lpstr>What are the core skills for clinical decision making? </vt:lpstr>
      <vt:lpstr>What factor which affect clinical decision making? </vt:lpstr>
      <vt:lpstr>What is the decision-making process?</vt:lpstr>
      <vt:lpstr>What is shared decision making? </vt:lpstr>
      <vt:lpstr>Spectrum of clinical decision making:</vt:lpstr>
      <vt:lpstr>Group tasks: </vt:lpstr>
      <vt:lpstr>Group one:</vt:lpstr>
      <vt:lpstr>Group two:</vt:lpstr>
      <vt:lpstr>Group three</vt:lpstr>
      <vt:lpstr>Group four</vt:lpstr>
      <vt:lpstr>Resources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Clinical Decision Making  for Therapy Assistant Practitioners</dc:title>
  <dc:creator>sarah collins</dc:creator>
  <cp:lastModifiedBy>Donna Morgan</cp:lastModifiedBy>
  <cp:revision>6</cp:revision>
  <dcterms:created xsi:type="dcterms:W3CDTF">2023-07-07T12:42:32Z</dcterms:created>
  <dcterms:modified xsi:type="dcterms:W3CDTF">2025-10-14T09:34:06Z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0x0101008DFE07599BFACB4682CD1E8BEDEA11A0</vt:lpwstr>
  </property>
</Properties>
</file>