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theme/theme2.xml" ContentType="application/vnd.openxmlformats-officedocument.theme+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theme/theme3.xml" ContentType="application/vnd.openxmlformats-officedocument.theme+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theme/theme4.xml" ContentType="application/vnd.openxmlformats-officedocument.theme+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49.xml" ContentType="application/vnd.openxmlformats-officedocument.presentationml.slideLayout+xml"/>
  <Override PartName="/ppt/slideLayouts/slideLayout50.xml" ContentType="application/vnd.openxmlformats-officedocument.presentationml.slideLayout+xml"/>
  <Override PartName="/ppt/slideLayouts/slideLayout51.xml" ContentType="application/vnd.openxmlformats-officedocument.presentationml.slideLayout+xml"/>
  <Override PartName="/ppt/slideLayouts/slideLayout52.xml" ContentType="application/vnd.openxmlformats-officedocument.presentationml.slideLayout+xml"/>
  <Override PartName="/ppt/slideLayouts/slideLayout53.xml" ContentType="application/vnd.openxmlformats-officedocument.presentationml.slideLayout+xml"/>
  <Override PartName="/ppt/slideLayouts/slideLayout54.xml" ContentType="application/vnd.openxmlformats-officedocument.presentationml.slideLayout+xml"/>
  <Override PartName="/ppt/slideLayouts/slideLayout55.xml" ContentType="application/vnd.openxmlformats-officedocument.presentationml.slideLayout+xml"/>
  <Override PartName="/ppt/slideLayouts/slideLayout56.xml" ContentType="application/vnd.openxmlformats-officedocument.presentationml.slideLayout+xml"/>
  <Override PartName="/ppt/slideLayouts/slideLayout57.xml" ContentType="application/vnd.openxmlformats-officedocument.presentationml.slideLayout+xml"/>
  <Override PartName="/ppt/slideLayouts/slideLayout58.xml" ContentType="application/vnd.openxmlformats-officedocument.presentationml.slideLayout+xml"/>
  <Override PartName="/ppt/slideLayouts/slideLayout59.xml" ContentType="application/vnd.openxmlformats-officedocument.presentationml.slideLayout+xml"/>
  <Override PartName="/ppt/slideLayouts/slideLayout60.xml" ContentType="application/vnd.openxmlformats-officedocument.presentationml.slideLayout+xml"/>
  <Override PartName="/ppt/theme/theme5.xml" ContentType="application/vnd.openxmlformats-officedocument.theme+xml"/>
  <Override PartName="/ppt/theme/theme6.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68" r:id="rId1"/>
    <p:sldMasterId id="2147483780" r:id="rId2"/>
    <p:sldMasterId id="2147483792" r:id="rId3"/>
    <p:sldMasterId id="2147483834" r:id="rId4"/>
    <p:sldMasterId id="2147483852" r:id="rId5"/>
  </p:sldMasterIdLst>
  <p:notesMasterIdLst>
    <p:notesMasterId r:id="rId44"/>
  </p:notesMasterIdLst>
  <p:sldIdLst>
    <p:sldId id="312" r:id="rId6"/>
    <p:sldId id="313" r:id="rId7"/>
    <p:sldId id="314" r:id="rId8"/>
    <p:sldId id="315" r:id="rId9"/>
    <p:sldId id="306" r:id="rId10"/>
    <p:sldId id="307" r:id="rId11"/>
    <p:sldId id="308" r:id="rId12"/>
    <p:sldId id="309" r:id="rId13"/>
    <p:sldId id="310" r:id="rId14"/>
    <p:sldId id="311" r:id="rId15"/>
    <p:sldId id="305" r:id="rId16"/>
    <p:sldId id="288" r:id="rId17"/>
    <p:sldId id="289" r:id="rId18"/>
    <p:sldId id="290" r:id="rId19"/>
    <p:sldId id="291" r:id="rId20"/>
    <p:sldId id="266" r:id="rId21"/>
    <p:sldId id="267" r:id="rId22"/>
    <p:sldId id="268" r:id="rId23"/>
    <p:sldId id="269" r:id="rId24"/>
    <p:sldId id="270" r:id="rId25"/>
    <p:sldId id="271" r:id="rId26"/>
    <p:sldId id="274" r:id="rId27"/>
    <p:sldId id="275" r:id="rId28"/>
    <p:sldId id="276" r:id="rId29"/>
    <p:sldId id="277" r:id="rId30"/>
    <p:sldId id="278" r:id="rId31"/>
    <p:sldId id="279" r:id="rId32"/>
    <p:sldId id="280" r:id="rId33"/>
    <p:sldId id="296" r:id="rId34"/>
    <p:sldId id="316" r:id="rId35"/>
    <p:sldId id="297" r:id="rId36"/>
    <p:sldId id="298" r:id="rId37"/>
    <p:sldId id="299" r:id="rId38"/>
    <p:sldId id="300" r:id="rId39"/>
    <p:sldId id="301" r:id="rId40"/>
    <p:sldId id="302" r:id="rId41"/>
    <p:sldId id="317" r:id="rId42"/>
    <p:sldId id="304" r:id="rId4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14E12D1-CBF3-4522-B93C-3D249317EBFF}">
          <p14:sldIdLst>
            <p14:sldId id="312"/>
            <p14:sldId id="313"/>
            <p14:sldId id="314"/>
            <p14:sldId id="315"/>
            <p14:sldId id="306"/>
            <p14:sldId id="307"/>
            <p14:sldId id="308"/>
            <p14:sldId id="309"/>
            <p14:sldId id="310"/>
            <p14:sldId id="311"/>
            <p14:sldId id="305"/>
            <p14:sldId id="288"/>
            <p14:sldId id="289"/>
            <p14:sldId id="290"/>
            <p14:sldId id="291"/>
            <p14:sldId id="266"/>
            <p14:sldId id="267"/>
            <p14:sldId id="268"/>
            <p14:sldId id="269"/>
            <p14:sldId id="270"/>
            <p14:sldId id="271"/>
            <p14:sldId id="274"/>
            <p14:sldId id="275"/>
            <p14:sldId id="276"/>
            <p14:sldId id="277"/>
            <p14:sldId id="278"/>
            <p14:sldId id="279"/>
            <p14:sldId id="280"/>
            <p14:sldId id="296"/>
            <p14:sldId id="316"/>
            <p14:sldId id="297"/>
            <p14:sldId id="298"/>
            <p14:sldId id="299"/>
            <p14:sldId id="300"/>
            <p14:sldId id="301"/>
            <p14:sldId id="302"/>
            <p14:sldId id="317"/>
            <p14:sldId id="304"/>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4995" autoAdjust="0"/>
    <p:restoredTop sz="94660"/>
  </p:normalViewPr>
  <p:slideViewPr>
    <p:cSldViewPr snapToGrid="0">
      <p:cViewPr>
        <p:scale>
          <a:sx n="65" d="100"/>
          <a:sy n="65" d="100"/>
        </p:scale>
        <p:origin x="1358" y="3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8.xml"/><Relationship Id="rId18" Type="http://schemas.openxmlformats.org/officeDocument/2006/relationships/slide" Target="slides/slide13.xml"/><Relationship Id="rId26" Type="http://schemas.openxmlformats.org/officeDocument/2006/relationships/slide" Target="slides/slide21.xml"/><Relationship Id="rId39" Type="http://schemas.openxmlformats.org/officeDocument/2006/relationships/slide" Target="slides/slide34.xml"/><Relationship Id="rId21" Type="http://schemas.openxmlformats.org/officeDocument/2006/relationships/slide" Target="slides/slide16.xml"/><Relationship Id="rId34" Type="http://schemas.openxmlformats.org/officeDocument/2006/relationships/slide" Target="slides/slide29.xml"/><Relationship Id="rId42" Type="http://schemas.openxmlformats.org/officeDocument/2006/relationships/slide" Target="slides/slide37.xml"/><Relationship Id="rId47" Type="http://schemas.openxmlformats.org/officeDocument/2006/relationships/theme" Target="theme/theme1.xml"/><Relationship Id="rId7" Type="http://schemas.openxmlformats.org/officeDocument/2006/relationships/slide" Target="slides/slide2.xml"/><Relationship Id="rId2" Type="http://schemas.openxmlformats.org/officeDocument/2006/relationships/slideMaster" Target="slideMasters/slideMaster2.xml"/><Relationship Id="rId16" Type="http://schemas.openxmlformats.org/officeDocument/2006/relationships/slide" Target="slides/slide11.xml"/><Relationship Id="rId29" Type="http://schemas.openxmlformats.org/officeDocument/2006/relationships/slide" Target="slides/slide24.xml"/><Relationship Id="rId1" Type="http://schemas.openxmlformats.org/officeDocument/2006/relationships/slideMaster" Target="slideMasters/slideMaster1.xml"/><Relationship Id="rId6" Type="http://schemas.openxmlformats.org/officeDocument/2006/relationships/slide" Target="slides/slide1.xml"/><Relationship Id="rId11" Type="http://schemas.openxmlformats.org/officeDocument/2006/relationships/slide" Target="slides/slide6.xml"/><Relationship Id="rId24" Type="http://schemas.openxmlformats.org/officeDocument/2006/relationships/slide" Target="slides/slide19.xml"/><Relationship Id="rId32" Type="http://schemas.openxmlformats.org/officeDocument/2006/relationships/slide" Target="slides/slide27.xml"/><Relationship Id="rId37" Type="http://schemas.openxmlformats.org/officeDocument/2006/relationships/slide" Target="slides/slide32.xml"/><Relationship Id="rId40" Type="http://schemas.openxmlformats.org/officeDocument/2006/relationships/slide" Target="slides/slide35.xml"/><Relationship Id="rId45" Type="http://schemas.openxmlformats.org/officeDocument/2006/relationships/presProps" Target="presProps.xml"/><Relationship Id="rId5" Type="http://schemas.openxmlformats.org/officeDocument/2006/relationships/slideMaster" Target="slideMasters/slideMaster5.xml"/><Relationship Id="rId15" Type="http://schemas.openxmlformats.org/officeDocument/2006/relationships/slide" Target="slides/slide10.xml"/><Relationship Id="rId23" Type="http://schemas.openxmlformats.org/officeDocument/2006/relationships/slide" Target="slides/slide18.xml"/><Relationship Id="rId28" Type="http://schemas.openxmlformats.org/officeDocument/2006/relationships/slide" Target="slides/slide23.xml"/><Relationship Id="rId36" Type="http://schemas.openxmlformats.org/officeDocument/2006/relationships/slide" Target="slides/slide31.xml"/><Relationship Id="rId10" Type="http://schemas.openxmlformats.org/officeDocument/2006/relationships/slide" Target="slides/slide5.xml"/><Relationship Id="rId19" Type="http://schemas.openxmlformats.org/officeDocument/2006/relationships/slide" Target="slides/slide14.xml"/><Relationship Id="rId31" Type="http://schemas.openxmlformats.org/officeDocument/2006/relationships/slide" Target="slides/slide26.xml"/><Relationship Id="rId44" Type="http://schemas.openxmlformats.org/officeDocument/2006/relationships/notesMaster" Target="notesMasters/notesMaster1.xml"/><Relationship Id="rId4" Type="http://schemas.openxmlformats.org/officeDocument/2006/relationships/slideMaster" Target="slideMasters/slideMaster4.xml"/><Relationship Id="rId9" Type="http://schemas.openxmlformats.org/officeDocument/2006/relationships/slide" Target="slides/slide4.xml"/><Relationship Id="rId14" Type="http://schemas.openxmlformats.org/officeDocument/2006/relationships/slide" Target="slides/slide9.xml"/><Relationship Id="rId22" Type="http://schemas.openxmlformats.org/officeDocument/2006/relationships/slide" Target="slides/slide17.xml"/><Relationship Id="rId27" Type="http://schemas.openxmlformats.org/officeDocument/2006/relationships/slide" Target="slides/slide22.xml"/><Relationship Id="rId30" Type="http://schemas.openxmlformats.org/officeDocument/2006/relationships/slide" Target="slides/slide25.xml"/><Relationship Id="rId35" Type="http://schemas.openxmlformats.org/officeDocument/2006/relationships/slide" Target="slides/slide30.xml"/><Relationship Id="rId43" Type="http://schemas.openxmlformats.org/officeDocument/2006/relationships/slide" Target="slides/slide38.xml"/><Relationship Id="rId48" Type="http://schemas.openxmlformats.org/officeDocument/2006/relationships/tableStyles" Target="tableStyles.xml"/><Relationship Id="rId8" Type="http://schemas.openxmlformats.org/officeDocument/2006/relationships/slide" Target="slides/slide3.xml"/><Relationship Id="rId3" Type="http://schemas.openxmlformats.org/officeDocument/2006/relationships/slideMaster" Target="slideMasters/slideMaster3.xml"/><Relationship Id="rId12" Type="http://schemas.openxmlformats.org/officeDocument/2006/relationships/slide" Target="slides/slide7.xml"/><Relationship Id="rId17" Type="http://schemas.openxmlformats.org/officeDocument/2006/relationships/slide" Target="slides/slide12.xml"/><Relationship Id="rId25" Type="http://schemas.openxmlformats.org/officeDocument/2006/relationships/slide" Target="slides/slide20.xml"/><Relationship Id="rId33" Type="http://schemas.openxmlformats.org/officeDocument/2006/relationships/slide" Target="slides/slide28.xml"/><Relationship Id="rId38" Type="http://schemas.openxmlformats.org/officeDocument/2006/relationships/slide" Target="slides/slide33.xml"/><Relationship Id="rId46" Type="http://schemas.openxmlformats.org/officeDocument/2006/relationships/viewProps" Target="viewProps.xml"/><Relationship Id="rId20" Type="http://schemas.openxmlformats.org/officeDocument/2006/relationships/slide" Target="slides/slide15.xml"/><Relationship Id="rId41" Type="http://schemas.openxmlformats.org/officeDocument/2006/relationships/slide" Target="slides/slide36.xml"/></Relationships>
</file>

<file path=ppt/diagrams/colors1.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85E4808-0D43-4CA4-8A9F-2C6C1466C78B}" type="doc">
      <dgm:prSet loTypeId="urn:microsoft.com/office/officeart/2005/8/layout/process4" loCatId="process" qsTypeId="urn:microsoft.com/office/officeart/2005/8/quickstyle/simple1" qsCatId="simple" csTypeId="urn:microsoft.com/office/officeart/2005/8/colors/accent2_2" csCatId="accent2" phldr="1"/>
      <dgm:spPr/>
      <dgm:t>
        <a:bodyPr/>
        <a:lstStyle/>
        <a:p>
          <a:endParaRPr lang="en-US"/>
        </a:p>
      </dgm:t>
    </dgm:pt>
    <dgm:pt modelId="{F9C9794A-858E-4D7F-9BA2-47A547B4E941}">
      <dgm:prSet/>
      <dgm:spPr/>
      <dgm:t>
        <a:bodyPr/>
        <a:lstStyle/>
        <a:p>
          <a:r>
            <a:rPr lang="en-GB"/>
            <a:t>To improve digital safety, the care home should:</a:t>
          </a:r>
          <a:endParaRPr lang="en-US"/>
        </a:p>
      </dgm:t>
    </dgm:pt>
    <dgm:pt modelId="{7E2E2582-A1FD-4664-B975-EEAEF6DF255C}" type="parTrans" cxnId="{A27C9107-8E07-4293-BA56-050C8318A31A}">
      <dgm:prSet/>
      <dgm:spPr/>
      <dgm:t>
        <a:bodyPr/>
        <a:lstStyle/>
        <a:p>
          <a:endParaRPr lang="en-US"/>
        </a:p>
      </dgm:t>
    </dgm:pt>
    <dgm:pt modelId="{257F4063-CE80-493A-A12E-11E78077AE0E}" type="sibTrans" cxnId="{A27C9107-8E07-4293-BA56-050C8318A31A}">
      <dgm:prSet/>
      <dgm:spPr/>
      <dgm:t>
        <a:bodyPr/>
        <a:lstStyle/>
        <a:p>
          <a:endParaRPr lang="en-US"/>
        </a:p>
      </dgm:t>
    </dgm:pt>
    <dgm:pt modelId="{2EDE3296-D054-4C9E-88DD-012B99FDDE96}">
      <dgm:prSet/>
      <dgm:spPr/>
      <dgm:t>
        <a:bodyPr/>
        <a:lstStyle/>
        <a:p>
          <a:r>
            <a:rPr lang="en-GB"/>
            <a:t>Provide regular digital training for staff</a:t>
          </a:r>
          <a:endParaRPr lang="en-US"/>
        </a:p>
      </dgm:t>
    </dgm:pt>
    <dgm:pt modelId="{F33FC956-C0D3-433F-BA71-2B4400CE5989}" type="parTrans" cxnId="{1987F9FC-AA84-4316-BCC8-99BD6EC9D7CF}">
      <dgm:prSet/>
      <dgm:spPr/>
      <dgm:t>
        <a:bodyPr/>
        <a:lstStyle/>
        <a:p>
          <a:endParaRPr lang="en-US"/>
        </a:p>
      </dgm:t>
    </dgm:pt>
    <dgm:pt modelId="{446B2D7D-7454-42C4-8320-B913A42419EE}" type="sibTrans" cxnId="{1987F9FC-AA84-4316-BCC8-99BD6EC9D7CF}">
      <dgm:prSet/>
      <dgm:spPr/>
      <dgm:t>
        <a:bodyPr/>
        <a:lstStyle/>
        <a:p>
          <a:endParaRPr lang="en-US"/>
        </a:p>
      </dgm:t>
    </dgm:pt>
    <dgm:pt modelId="{58969636-FD00-40EE-B4B9-307718587B1D}">
      <dgm:prSet/>
      <dgm:spPr/>
      <dgm:t>
        <a:bodyPr/>
        <a:lstStyle/>
        <a:p>
          <a:r>
            <a:rPr lang="en-GB"/>
            <a:t>Use strong passwords and two-factor authentication</a:t>
          </a:r>
          <a:endParaRPr lang="en-US"/>
        </a:p>
      </dgm:t>
    </dgm:pt>
    <dgm:pt modelId="{92DA60C7-74CB-430B-9471-EF314F0A25FE}" type="parTrans" cxnId="{744144C4-0D32-4FA5-90AA-418E09520E87}">
      <dgm:prSet/>
      <dgm:spPr/>
      <dgm:t>
        <a:bodyPr/>
        <a:lstStyle/>
        <a:p>
          <a:endParaRPr lang="en-US"/>
        </a:p>
      </dgm:t>
    </dgm:pt>
    <dgm:pt modelId="{5346CD5B-EE81-4D98-86B5-C8DA4757ECD5}" type="sibTrans" cxnId="{744144C4-0D32-4FA5-90AA-418E09520E87}">
      <dgm:prSet/>
      <dgm:spPr/>
      <dgm:t>
        <a:bodyPr/>
        <a:lstStyle/>
        <a:p>
          <a:endParaRPr lang="en-US"/>
        </a:p>
      </dgm:t>
    </dgm:pt>
    <dgm:pt modelId="{AC2BC716-064E-413F-9BB7-D1379FF64B7A}">
      <dgm:prSet/>
      <dgm:spPr/>
      <dgm:t>
        <a:bodyPr/>
        <a:lstStyle/>
        <a:p>
          <a:r>
            <a:rPr lang="en-GB"/>
            <a:t>Give staff role-based access to data</a:t>
          </a:r>
          <a:endParaRPr lang="en-US"/>
        </a:p>
      </dgm:t>
    </dgm:pt>
    <dgm:pt modelId="{D9EDBA62-9DC2-4278-BE74-9803AA467532}" type="parTrans" cxnId="{55C4C2B0-7672-41F4-BC0B-E0A74A040620}">
      <dgm:prSet/>
      <dgm:spPr/>
      <dgm:t>
        <a:bodyPr/>
        <a:lstStyle/>
        <a:p>
          <a:endParaRPr lang="en-US"/>
        </a:p>
      </dgm:t>
    </dgm:pt>
    <dgm:pt modelId="{ECB5E58F-447C-4018-9341-558424B09A8D}" type="sibTrans" cxnId="{55C4C2B0-7672-41F4-BC0B-E0A74A040620}">
      <dgm:prSet/>
      <dgm:spPr/>
      <dgm:t>
        <a:bodyPr/>
        <a:lstStyle/>
        <a:p>
          <a:endParaRPr lang="en-US"/>
        </a:p>
      </dgm:t>
    </dgm:pt>
    <dgm:pt modelId="{4C3B639B-DEBE-4E14-9317-0E20E77BA825}">
      <dgm:prSet/>
      <dgm:spPr/>
      <dgm:t>
        <a:bodyPr/>
        <a:lstStyle/>
        <a:p>
          <a:r>
            <a:rPr lang="en-GB"/>
            <a:t>Use secure cloud storage and data backups</a:t>
          </a:r>
          <a:endParaRPr lang="en-US"/>
        </a:p>
      </dgm:t>
    </dgm:pt>
    <dgm:pt modelId="{98ACEF37-66A4-41BE-8D7B-DEDCB703C6DB}" type="parTrans" cxnId="{7F1C6EA8-21D2-4767-8DAA-7C6F831085F3}">
      <dgm:prSet/>
      <dgm:spPr/>
      <dgm:t>
        <a:bodyPr/>
        <a:lstStyle/>
        <a:p>
          <a:endParaRPr lang="en-US"/>
        </a:p>
      </dgm:t>
    </dgm:pt>
    <dgm:pt modelId="{56853971-3CD2-440B-BD41-3356B8A2A8A7}" type="sibTrans" cxnId="{7F1C6EA8-21D2-4767-8DAA-7C6F831085F3}">
      <dgm:prSet/>
      <dgm:spPr/>
      <dgm:t>
        <a:bodyPr/>
        <a:lstStyle/>
        <a:p>
          <a:endParaRPr lang="en-US"/>
        </a:p>
      </dgm:t>
    </dgm:pt>
    <dgm:pt modelId="{43E6CC19-0B6A-4EAB-85BF-A6F7FAF77C1E}">
      <dgm:prSet/>
      <dgm:spPr/>
      <dgm:t>
        <a:bodyPr/>
        <a:lstStyle/>
        <a:p>
          <a:r>
            <a:rPr lang="en-GB"/>
            <a:t>Protect devices with antivirus software and firewalls</a:t>
          </a:r>
          <a:endParaRPr lang="en-US"/>
        </a:p>
      </dgm:t>
    </dgm:pt>
    <dgm:pt modelId="{D2572EC9-6780-4B22-B4E6-3C42C6775CC2}" type="parTrans" cxnId="{7EB1F1AF-4D39-4EE9-BA26-2744B0BE2AD2}">
      <dgm:prSet/>
      <dgm:spPr/>
      <dgm:t>
        <a:bodyPr/>
        <a:lstStyle/>
        <a:p>
          <a:endParaRPr lang="en-US"/>
        </a:p>
      </dgm:t>
    </dgm:pt>
    <dgm:pt modelId="{E74813F5-C0D5-4FCC-BEA8-704D76FB681C}" type="sibTrans" cxnId="{7EB1F1AF-4D39-4EE9-BA26-2744B0BE2AD2}">
      <dgm:prSet/>
      <dgm:spPr/>
      <dgm:t>
        <a:bodyPr/>
        <a:lstStyle/>
        <a:p>
          <a:endParaRPr lang="en-US"/>
        </a:p>
      </dgm:t>
    </dgm:pt>
    <dgm:pt modelId="{FF926651-D92A-433E-A300-77DCECA407D9}">
      <dgm:prSet/>
      <dgm:spPr/>
      <dgm:t>
        <a:bodyPr/>
        <a:lstStyle/>
        <a:p>
          <a:r>
            <a:rPr lang="en-GB"/>
            <a:t>Report any data breach or suspicious activity to IT within 72 hours</a:t>
          </a:r>
          <a:endParaRPr lang="en-US"/>
        </a:p>
      </dgm:t>
    </dgm:pt>
    <dgm:pt modelId="{D55A967D-A809-44FE-8C61-75C8EFD89793}" type="parTrans" cxnId="{CA05A4C0-4992-4E72-95C3-79AD1C7510C8}">
      <dgm:prSet/>
      <dgm:spPr/>
      <dgm:t>
        <a:bodyPr/>
        <a:lstStyle/>
        <a:p>
          <a:endParaRPr lang="en-US"/>
        </a:p>
      </dgm:t>
    </dgm:pt>
    <dgm:pt modelId="{CFA0380A-ADC8-466B-8203-366C6AF6CBD9}" type="sibTrans" cxnId="{CA05A4C0-4992-4E72-95C3-79AD1C7510C8}">
      <dgm:prSet/>
      <dgm:spPr/>
      <dgm:t>
        <a:bodyPr/>
        <a:lstStyle/>
        <a:p>
          <a:endParaRPr lang="en-US"/>
        </a:p>
      </dgm:t>
    </dgm:pt>
    <dgm:pt modelId="{EFFD9B73-9619-4F1B-A61B-3FA3CBB83951}">
      <dgm:prSet/>
      <dgm:spPr/>
      <dgm:t>
        <a:bodyPr/>
        <a:lstStyle/>
        <a:p>
          <a:r>
            <a:rPr lang="en-GB"/>
            <a:t>These steps help protect important information.</a:t>
          </a:r>
          <a:endParaRPr lang="en-US"/>
        </a:p>
      </dgm:t>
    </dgm:pt>
    <dgm:pt modelId="{74103FC4-1BA0-4BFF-9199-E7C3CD71D90B}" type="parTrans" cxnId="{4412C078-8E30-4732-83C6-C6914886B59B}">
      <dgm:prSet/>
      <dgm:spPr/>
      <dgm:t>
        <a:bodyPr/>
        <a:lstStyle/>
        <a:p>
          <a:endParaRPr lang="en-US"/>
        </a:p>
      </dgm:t>
    </dgm:pt>
    <dgm:pt modelId="{229C9FF1-B51E-4C97-AFED-2B5701F3E95D}" type="sibTrans" cxnId="{4412C078-8E30-4732-83C6-C6914886B59B}">
      <dgm:prSet/>
      <dgm:spPr/>
      <dgm:t>
        <a:bodyPr/>
        <a:lstStyle/>
        <a:p>
          <a:endParaRPr lang="en-US"/>
        </a:p>
      </dgm:t>
    </dgm:pt>
    <dgm:pt modelId="{06D882CA-D971-4B7D-982A-7BF6EC91E501}" type="pres">
      <dgm:prSet presAssocID="{485E4808-0D43-4CA4-8A9F-2C6C1466C78B}" presName="Name0" presStyleCnt="0">
        <dgm:presLayoutVars>
          <dgm:dir/>
          <dgm:animLvl val="lvl"/>
          <dgm:resizeHandles val="exact"/>
        </dgm:presLayoutVars>
      </dgm:prSet>
      <dgm:spPr/>
    </dgm:pt>
    <dgm:pt modelId="{6561C905-61E6-4838-9524-475A7164E29C}" type="pres">
      <dgm:prSet presAssocID="{EFFD9B73-9619-4F1B-A61B-3FA3CBB83951}" presName="boxAndChildren" presStyleCnt="0"/>
      <dgm:spPr/>
    </dgm:pt>
    <dgm:pt modelId="{EA857407-1EE5-40B1-8E2F-B9FD69520436}" type="pres">
      <dgm:prSet presAssocID="{EFFD9B73-9619-4F1B-A61B-3FA3CBB83951}" presName="parentTextBox" presStyleLbl="node1" presStyleIdx="0" presStyleCnt="2"/>
      <dgm:spPr/>
    </dgm:pt>
    <dgm:pt modelId="{228443E4-B5E7-4D9F-ACD7-6D859D557DA6}" type="pres">
      <dgm:prSet presAssocID="{257F4063-CE80-493A-A12E-11E78077AE0E}" presName="sp" presStyleCnt="0"/>
      <dgm:spPr/>
    </dgm:pt>
    <dgm:pt modelId="{A705A536-8D36-42FB-B33E-0AF9F4655E85}" type="pres">
      <dgm:prSet presAssocID="{F9C9794A-858E-4D7F-9BA2-47A547B4E941}" presName="arrowAndChildren" presStyleCnt="0"/>
      <dgm:spPr/>
    </dgm:pt>
    <dgm:pt modelId="{B59E52C8-B188-4E93-9B0B-C6C41A51B348}" type="pres">
      <dgm:prSet presAssocID="{F9C9794A-858E-4D7F-9BA2-47A547B4E941}" presName="parentTextArrow" presStyleLbl="node1" presStyleIdx="0" presStyleCnt="2"/>
      <dgm:spPr/>
    </dgm:pt>
    <dgm:pt modelId="{2E580D86-73C6-4F5E-A9E6-A0FE2E84C737}" type="pres">
      <dgm:prSet presAssocID="{F9C9794A-858E-4D7F-9BA2-47A547B4E941}" presName="arrow" presStyleLbl="node1" presStyleIdx="1" presStyleCnt="2"/>
      <dgm:spPr/>
    </dgm:pt>
    <dgm:pt modelId="{1267F1DF-5003-49E4-B54F-3CEDDBB894EA}" type="pres">
      <dgm:prSet presAssocID="{F9C9794A-858E-4D7F-9BA2-47A547B4E941}" presName="descendantArrow" presStyleCnt="0"/>
      <dgm:spPr/>
    </dgm:pt>
    <dgm:pt modelId="{C6C169D1-AB9F-4865-BFFA-F208A3859ACF}" type="pres">
      <dgm:prSet presAssocID="{2EDE3296-D054-4C9E-88DD-012B99FDDE96}" presName="childTextArrow" presStyleLbl="fgAccFollowNode1" presStyleIdx="0" presStyleCnt="6">
        <dgm:presLayoutVars>
          <dgm:bulletEnabled val="1"/>
        </dgm:presLayoutVars>
      </dgm:prSet>
      <dgm:spPr/>
    </dgm:pt>
    <dgm:pt modelId="{646537B3-B07D-4519-AA8B-FE4ED67D99F4}" type="pres">
      <dgm:prSet presAssocID="{58969636-FD00-40EE-B4B9-307718587B1D}" presName="childTextArrow" presStyleLbl="fgAccFollowNode1" presStyleIdx="1" presStyleCnt="6">
        <dgm:presLayoutVars>
          <dgm:bulletEnabled val="1"/>
        </dgm:presLayoutVars>
      </dgm:prSet>
      <dgm:spPr/>
    </dgm:pt>
    <dgm:pt modelId="{741A32B6-F0B9-4F33-A5BE-82142991DA71}" type="pres">
      <dgm:prSet presAssocID="{AC2BC716-064E-413F-9BB7-D1379FF64B7A}" presName="childTextArrow" presStyleLbl="fgAccFollowNode1" presStyleIdx="2" presStyleCnt="6">
        <dgm:presLayoutVars>
          <dgm:bulletEnabled val="1"/>
        </dgm:presLayoutVars>
      </dgm:prSet>
      <dgm:spPr/>
    </dgm:pt>
    <dgm:pt modelId="{537D079B-0DDB-4981-974B-B13DAF253DEA}" type="pres">
      <dgm:prSet presAssocID="{4C3B639B-DEBE-4E14-9317-0E20E77BA825}" presName="childTextArrow" presStyleLbl="fgAccFollowNode1" presStyleIdx="3" presStyleCnt="6">
        <dgm:presLayoutVars>
          <dgm:bulletEnabled val="1"/>
        </dgm:presLayoutVars>
      </dgm:prSet>
      <dgm:spPr/>
    </dgm:pt>
    <dgm:pt modelId="{4BED34A0-40A8-48FC-9B2E-10FA7D68EDEE}" type="pres">
      <dgm:prSet presAssocID="{43E6CC19-0B6A-4EAB-85BF-A6F7FAF77C1E}" presName="childTextArrow" presStyleLbl="fgAccFollowNode1" presStyleIdx="4" presStyleCnt="6">
        <dgm:presLayoutVars>
          <dgm:bulletEnabled val="1"/>
        </dgm:presLayoutVars>
      </dgm:prSet>
      <dgm:spPr/>
    </dgm:pt>
    <dgm:pt modelId="{7B3BD466-BFEB-496D-A20A-75FE630EE762}" type="pres">
      <dgm:prSet presAssocID="{FF926651-D92A-433E-A300-77DCECA407D9}" presName="childTextArrow" presStyleLbl="fgAccFollowNode1" presStyleIdx="5" presStyleCnt="6">
        <dgm:presLayoutVars>
          <dgm:bulletEnabled val="1"/>
        </dgm:presLayoutVars>
      </dgm:prSet>
      <dgm:spPr/>
    </dgm:pt>
  </dgm:ptLst>
  <dgm:cxnLst>
    <dgm:cxn modelId="{E7B51A04-4C48-4584-8AD9-A0A25816B8D2}" type="presOf" srcId="{FF926651-D92A-433E-A300-77DCECA407D9}" destId="{7B3BD466-BFEB-496D-A20A-75FE630EE762}" srcOrd="0" destOrd="0" presId="urn:microsoft.com/office/officeart/2005/8/layout/process4"/>
    <dgm:cxn modelId="{A27C9107-8E07-4293-BA56-050C8318A31A}" srcId="{485E4808-0D43-4CA4-8A9F-2C6C1466C78B}" destId="{F9C9794A-858E-4D7F-9BA2-47A547B4E941}" srcOrd="0" destOrd="0" parTransId="{7E2E2582-A1FD-4664-B975-EEAEF6DF255C}" sibTransId="{257F4063-CE80-493A-A12E-11E78077AE0E}"/>
    <dgm:cxn modelId="{E7D12816-9C93-4705-B95C-D8E370500C7F}" type="presOf" srcId="{2EDE3296-D054-4C9E-88DD-012B99FDDE96}" destId="{C6C169D1-AB9F-4865-BFFA-F208A3859ACF}" srcOrd="0" destOrd="0" presId="urn:microsoft.com/office/officeart/2005/8/layout/process4"/>
    <dgm:cxn modelId="{4265E02B-F76C-40A9-B30B-C8C862068F7E}" type="presOf" srcId="{58969636-FD00-40EE-B4B9-307718587B1D}" destId="{646537B3-B07D-4519-AA8B-FE4ED67D99F4}" srcOrd="0" destOrd="0" presId="urn:microsoft.com/office/officeart/2005/8/layout/process4"/>
    <dgm:cxn modelId="{4412C078-8E30-4732-83C6-C6914886B59B}" srcId="{485E4808-0D43-4CA4-8A9F-2C6C1466C78B}" destId="{EFFD9B73-9619-4F1B-A61B-3FA3CBB83951}" srcOrd="1" destOrd="0" parTransId="{74103FC4-1BA0-4BFF-9199-E7C3CD71D90B}" sibTransId="{229C9FF1-B51E-4C97-AFED-2B5701F3E95D}"/>
    <dgm:cxn modelId="{47C5717B-B47D-4188-9348-B0CAC6CD39AE}" type="presOf" srcId="{EFFD9B73-9619-4F1B-A61B-3FA3CBB83951}" destId="{EA857407-1EE5-40B1-8E2F-B9FD69520436}" srcOrd="0" destOrd="0" presId="urn:microsoft.com/office/officeart/2005/8/layout/process4"/>
    <dgm:cxn modelId="{8C076791-494E-47B6-A28F-1BB5F721E849}" type="presOf" srcId="{485E4808-0D43-4CA4-8A9F-2C6C1466C78B}" destId="{06D882CA-D971-4B7D-982A-7BF6EC91E501}" srcOrd="0" destOrd="0" presId="urn:microsoft.com/office/officeart/2005/8/layout/process4"/>
    <dgm:cxn modelId="{CD5CA2A1-F631-422C-87AF-6EFAC3F5981D}" type="presOf" srcId="{F9C9794A-858E-4D7F-9BA2-47A547B4E941}" destId="{2E580D86-73C6-4F5E-A9E6-A0FE2E84C737}" srcOrd="1" destOrd="0" presId="urn:microsoft.com/office/officeart/2005/8/layout/process4"/>
    <dgm:cxn modelId="{7F1C6EA8-21D2-4767-8DAA-7C6F831085F3}" srcId="{F9C9794A-858E-4D7F-9BA2-47A547B4E941}" destId="{4C3B639B-DEBE-4E14-9317-0E20E77BA825}" srcOrd="3" destOrd="0" parTransId="{98ACEF37-66A4-41BE-8D7B-DEDCB703C6DB}" sibTransId="{56853971-3CD2-440B-BD41-3356B8A2A8A7}"/>
    <dgm:cxn modelId="{7EB1F1AF-4D39-4EE9-BA26-2744B0BE2AD2}" srcId="{F9C9794A-858E-4D7F-9BA2-47A547B4E941}" destId="{43E6CC19-0B6A-4EAB-85BF-A6F7FAF77C1E}" srcOrd="4" destOrd="0" parTransId="{D2572EC9-6780-4B22-B4E6-3C42C6775CC2}" sibTransId="{E74813F5-C0D5-4FCC-BEA8-704D76FB681C}"/>
    <dgm:cxn modelId="{55C4C2B0-7672-41F4-BC0B-E0A74A040620}" srcId="{F9C9794A-858E-4D7F-9BA2-47A547B4E941}" destId="{AC2BC716-064E-413F-9BB7-D1379FF64B7A}" srcOrd="2" destOrd="0" parTransId="{D9EDBA62-9DC2-4278-BE74-9803AA467532}" sibTransId="{ECB5E58F-447C-4018-9341-558424B09A8D}"/>
    <dgm:cxn modelId="{CA05A4C0-4992-4E72-95C3-79AD1C7510C8}" srcId="{F9C9794A-858E-4D7F-9BA2-47A547B4E941}" destId="{FF926651-D92A-433E-A300-77DCECA407D9}" srcOrd="5" destOrd="0" parTransId="{D55A967D-A809-44FE-8C61-75C8EFD89793}" sibTransId="{CFA0380A-ADC8-466B-8203-366C6AF6CBD9}"/>
    <dgm:cxn modelId="{744144C4-0D32-4FA5-90AA-418E09520E87}" srcId="{F9C9794A-858E-4D7F-9BA2-47A547B4E941}" destId="{58969636-FD00-40EE-B4B9-307718587B1D}" srcOrd="1" destOrd="0" parTransId="{92DA60C7-74CB-430B-9471-EF314F0A25FE}" sibTransId="{5346CD5B-EE81-4D98-86B5-C8DA4757ECD5}"/>
    <dgm:cxn modelId="{742381DB-D01C-4C50-97F3-5A145F63772C}" type="presOf" srcId="{AC2BC716-064E-413F-9BB7-D1379FF64B7A}" destId="{741A32B6-F0B9-4F33-A5BE-82142991DA71}" srcOrd="0" destOrd="0" presId="urn:microsoft.com/office/officeart/2005/8/layout/process4"/>
    <dgm:cxn modelId="{9A15EEE0-8826-4BDF-8A1A-7473049CA118}" type="presOf" srcId="{F9C9794A-858E-4D7F-9BA2-47A547B4E941}" destId="{B59E52C8-B188-4E93-9B0B-C6C41A51B348}" srcOrd="0" destOrd="0" presId="urn:microsoft.com/office/officeart/2005/8/layout/process4"/>
    <dgm:cxn modelId="{69EA67F8-FD0A-4FD2-A62E-14B6BE2C4ED5}" type="presOf" srcId="{43E6CC19-0B6A-4EAB-85BF-A6F7FAF77C1E}" destId="{4BED34A0-40A8-48FC-9B2E-10FA7D68EDEE}" srcOrd="0" destOrd="0" presId="urn:microsoft.com/office/officeart/2005/8/layout/process4"/>
    <dgm:cxn modelId="{1987F9FC-AA84-4316-BCC8-99BD6EC9D7CF}" srcId="{F9C9794A-858E-4D7F-9BA2-47A547B4E941}" destId="{2EDE3296-D054-4C9E-88DD-012B99FDDE96}" srcOrd="0" destOrd="0" parTransId="{F33FC956-C0D3-433F-BA71-2B4400CE5989}" sibTransId="{446B2D7D-7454-42C4-8320-B913A42419EE}"/>
    <dgm:cxn modelId="{704E35FF-AFA0-4A15-A19D-0199219484D7}" type="presOf" srcId="{4C3B639B-DEBE-4E14-9317-0E20E77BA825}" destId="{537D079B-0DDB-4981-974B-B13DAF253DEA}" srcOrd="0" destOrd="0" presId="urn:microsoft.com/office/officeart/2005/8/layout/process4"/>
    <dgm:cxn modelId="{D49540FC-0990-4649-BC0B-9D5C74F64878}" type="presParOf" srcId="{06D882CA-D971-4B7D-982A-7BF6EC91E501}" destId="{6561C905-61E6-4838-9524-475A7164E29C}" srcOrd="0" destOrd="0" presId="urn:microsoft.com/office/officeart/2005/8/layout/process4"/>
    <dgm:cxn modelId="{887B14E1-A163-48EE-B21A-51D1C2CFAFF9}" type="presParOf" srcId="{6561C905-61E6-4838-9524-475A7164E29C}" destId="{EA857407-1EE5-40B1-8E2F-B9FD69520436}" srcOrd="0" destOrd="0" presId="urn:microsoft.com/office/officeart/2005/8/layout/process4"/>
    <dgm:cxn modelId="{4403A3CE-FDA9-4961-A74E-052943681B7F}" type="presParOf" srcId="{06D882CA-D971-4B7D-982A-7BF6EC91E501}" destId="{228443E4-B5E7-4D9F-ACD7-6D859D557DA6}" srcOrd="1" destOrd="0" presId="urn:microsoft.com/office/officeart/2005/8/layout/process4"/>
    <dgm:cxn modelId="{4FD7A0B0-D933-431C-879B-3BA5270342AD}" type="presParOf" srcId="{06D882CA-D971-4B7D-982A-7BF6EC91E501}" destId="{A705A536-8D36-42FB-B33E-0AF9F4655E85}" srcOrd="2" destOrd="0" presId="urn:microsoft.com/office/officeart/2005/8/layout/process4"/>
    <dgm:cxn modelId="{F0DC3B03-4F49-4040-ABDE-253C64E5A892}" type="presParOf" srcId="{A705A536-8D36-42FB-B33E-0AF9F4655E85}" destId="{B59E52C8-B188-4E93-9B0B-C6C41A51B348}" srcOrd="0" destOrd="0" presId="urn:microsoft.com/office/officeart/2005/8/layout/process4"/>
    <dgm:cxn modelId="{C3D5BBC4-8468-4606-9A2A-1EA0AD52FAB4}" type="presParOf" srcId="{A705A536-8D36-42FB-B33E-0AF9F4655E85}" destId="{2E580D86-73C6-4F5E-A9E6-A0FE2E84C737}" srcOrd="1" destOrd="0" presId="urn:microsoft.com/office/officeart/2005/8/layout/process4"/>
    <dgm:cxn modelId="{CA76E824-1A0E-4AF3-A608-31FFB3AF7CA7}" type="presParOf" srcId="{A705A536-8D36-42FB-B33E-0AF9F4655E85}" destId="{1267F1DF-5003-49E4-B54F-3CEDDBB894EA}" srcOrd="2" destOrd="0" presId="urn:microsoft.com/office/officeart/2005/8/layout/process4"/>
    <dgm:cxn modelId="{33E59357-F3AA-4A23-A426-F795599098C9}" type="presParOf" srcId="{1267F1DF-5003-49E4-B54F-3CEDDBB894EA}" destId="{C6C169D1-AB9F-4865-BFFA-F208A3859ACF}" srcOrd="0" destOrd="0" presId="urn:microsoft.com/office/officeart/2005/8/layout/process4"/>
    <dgm:cxn modelId="{92336DBE-3157-41E0-B6AA-DA8971C4305E}" type="presParOf" srcId="{1267F1DF-5003-49E4-B54F-3CEDDBB894EA}" destId="{646537B3-B07D-4519-AA8B-FE4ED67D99F4}" srcOrd="1" destOrd="0" presId="urn:microsoft.com/office/officeart/2005/8/layout/process4"/>
    <dgm:cxn modelId="{2A7ECEF2-2135-4ED7-A820-B6B79D48242C}" type="presParOf" srcId="{1267F1DF-5003-49E4-B54F-3CEDDBB894EA}" destId="{741A32B6-F0B9-4F33-A5BE-82142991DA71}" srcOrd="2" destOrd="0" presId="urn:microsoft.com/office/officeart/2005/8/layout/process4"/>
    <dgm:cxn modelId="{64DB7C3F-9677-4A93-AC3C-DD32A8B7CEDE}" type="presParOf" srcId="{1267F1DF-5003-49E4-B54F-3CEDDBB894EA}" destId="{537D079B-0DDB-4981-974B-B13DAF253DEA}" srcOrd="3" destOrd="0" presId="urn:microsoft.com/office/officeart/2005/8/layout/process4"/>
    <dgm:cxn modelId="{3FD2BF39-18F4-4922-ACF9-D85AE95206C3}" type="presParOf" srcId="{1267F1DF-5003-49E4-B54F-3CEDDBB894EA}" destId="{4BED34A0-40A8-48FC-9B2E-10FA7D68EDEE}" srcOrd="4" destOrd="0" presId="urn:microsoft.com/office/officeart/2005/8/layout/process4"/>
    <dgm:cxn modelId="{9518DCF3-AA99-4C6C-8933-217F739CB4A3}" type="presParOf" srcId="{1267F1DF-5003-49E4-B54F-3CEDDBB894EA}" destId="{7B3BD466-BFEB-496D-A20A-75FE630EE762}" srcOrd="5" destOrd="0" presId="urn:microsoft.com/office/officeart/2005/8/layout/process4"/>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A857407-1EE5-40B1-8E2F-B9FD69520436}">
      <dsp:nvSpPr>
        <dsp:cNvPr id="0" name=""/>
        <dsp:cNvSpPr/>
      </dsp:nvSpPr>
      <dsp:spPr>
        <a:xfrm>
          <a:off x="0" y="2042905"/>
          <a:ext cx="10131425" cy="1340367"/>
        </a:xfrm>
        <a:prstGeom prst="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These steps help protect important information.</a:t>
          </a:r>
          <a:endParaRPr lang="en-US" sz="2500" kern="1200"/>
        </a:p>
      </dsp:txBody>
      <dsp:txXfrm>
        <a:off x="0" y="2042905"/>
        <a:ext cx="10131425" cy="1340367"/>
      </dsp:txXfrm>
    </dsp:sp>
    <dsp:sp modelId="{2E580D86-73C6-4F5E-A9E6-A0FE2E84C737}">
      <dsp:nvSpPr>
        <dsp:cNvPr id="0" name=""/>
        <dsp:cNvSpPr/>
      </dsp:nvSpPr>
      <dsp:spPr>
        <a:xfrm rot="10800000">
          <a:off x="0" y="1526"/>
          <a:ext cx="10131425" cy="2061484"/>
        </a:xfrm>
        <a:prstGeom prst="upArrowCallou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0" tIns="177800" rIns="177800" bIns="177800" numCol="1" spcCol="1270" anchor="ctr" anchorCtr="0">
          <a:noAutofit/>
        </a:bodyPr>
        <a:lstStyle/>
        <a:p>
          <a:pPr marL="0" lvl="0" indent="0" algn="ctr" defTabSz="1111250">
            <a:lnSpc>
              <a:spcPct val="90000"/>
            </a:lnSpc>
            <a:spcBef>
              <a:spcPct val="0"/>
            </a:spcBef>
            <a:spcAft>
              <a:spcPct val="35000"/>
            </a:spcAft>
            <a:buNone/>
          </a:pPr>
          <a:r>
            <a:rPr lang="en-GB" sz="2500" kern="1200"/>
            <a:t>To improve digital safety, the care home should:</a:t>
          </a:r>
          <a:endParaRPr lang="en-US" sz="2500" kern="1200"/>
        </a:p>
      </dsp:txBody>
      <dsp:txXfrm rot="-10800000">
        <a:off x="0" y="1526"/>
        <a:ext cx="10131425" cy="723581"/>
      </dsp:txXfrm>
    </dsp:sp>
    <dsp:sp modelId="{C6C169D1-AB9F-4865-BFFA-F208A3859ACF}">
      <dsp:nvSpPr>
        <dsp:cNvPr id="0" name=""/>
        <dsp:cNvSpPr/>
      </dsp:nvSpPr>
      <dsp:spPr>
        <a:xfrm>
          <a:off x="4946"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Provide regular digital training for staff</a:t>
          </a:r>
          <a:endParaRPr lang="en-US" sz="1200" kern="1200"/>
        </a:p>
      </dsp:txBody>
      <dsp:txXfrm>
        <a:off x="4946" y="725107"/>
        <a:ext cx="1686921" cy="616383"/>
      </dsp:txXfrm>
    </dsp:sp>
    <dsp:sp modelId="{646537B3-B07D-4519-AA8B-FE4ED67D99F4}">
      <dsp:nvSpPr>
        <dsp:cNvPr id="0" name=""/>
        <dsp:cNvSpPr/>
      </dsp:nvSpPr>
      <dsp:spPr>
        <a:xfrm>
          <a:off x="1691868"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Use strong passwords and two-factor authentication</a:t>
          </a:r>
          <a:endParaRPr lang="en-US" sz="1200" kern="1200"/>
        </a:p>
      </dsp:txBody>
      <dsp:txXfrm>
        <a:off x="1691868" y="725107"/>
        <a:ext cx="1686921" cy="616383"/>
      </dsp:txXfrm>
    </dsp:sp>
    <dsp:sp modelId="{741A32B6-F0B9-4F33-A5BE-82142991DA71}">
      <dsp:nvSpPr>
        <dsp:cNvPr id="0" name=""/>
        <dsp:cNvSpPr/>
      </dsp:nvSpPr>
      <dsp:spPr>
        <a:xfrm>
          <a:off x="3378790"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Give staff role-based access to data</a:t>
          </a:r>
          <a:endParaRPr lang="en-US" sz="1200" kern="1200"/>
        </a:p>
      </dsp:txBody>
      <dsp:txXfrm>
        <a:off x="3378790" y="725107"/>
        <a:ext cx="1686921" cy="616383"/>
      </dsp:txXfrm>
    </dsp:sp>
    <dsp:sp modelId="{537D079B-0DDB-4981-974B-B13DAF253DEA}">
      <dsp:nvSpPr>
        <dsp:cNvPr id="0" name=""/>
        <dsp:cNvSpPr/>
      </dsp:nvSpPr>
      <dsp:spPr>
        <a:xfrm>
          <a:off x="5065712"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Use secure cloud storage and data backups</a:t>
          </a:r>
          <a:endParaRPr lang="en-US" sz="1200" kern="1200"/>
        </a:p>
      </dsp:txBody>
      <dsp:txXfrm>
        <a:off x="5065712" y="725107"/>
        <a:ext cx="1686921" cy="616383"/>
      </dsp:txXfrm>
    </dsp:sp>
    <dsp:sp modelId="{4BED34A0-40A8-48FC-9B2E-10FA7D68EDEE}">
      <dsp:nvSpPr>
        <dsp:cNvPr id="0" name=""/>
        <dsp:cNvSpPr/>
      </dsp:nvSpPr>
      <dsp:spPr>
        <a:xfrm>
          <a:off x="6752634"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Protect devices with antivirus software and firewalls</a:t>
          </a:r>
          <a:endParaRPr lang="en-US" sz="1200" kern="1200"/>
        </a:p>
      </dsp:txBody>
      <dsp:txXfrm>
        <a:off x="6752634" y="725107"/>
        <a:ext cx="1686921" cy="616383"/>
      </dsp:txXfrm>
    </dsp:sp>
    <dsp:sp modelId="{7B3BD466-BFEB-496D-A20A-75FE630EE762}">
      <dsp:nvSpPr>
        <dsp:cNvPr id="0" name=""/>
        <dsp:cNvSpPr/>
      </dsp:nvSpPr>
      <dsp:spPr>
        <a:xfrm>
          <a:off x="8439556" y="725107"/>
          <a:ext cx="1686921" cy="616383"/>
        </a:xfrm>
        <a:prstGeom prst="rect">
          <a:avLst/>
        </a:prstGeom>
        <a:solidFill>
          <a:schemeClr val="accent2">
            <a:alpha val="90000"/>
            <a:tint val="40000"/>
            <a:hueOff val="0"/>
            <a:satOff val="0"/>
            <a:lumOff val="0"/>
            <a:alphaOff val="0"/>
          </a:schemeClr>
        </a:solidFill>
        <a:ln w="19050" cap="rnd" cmpd="sng" algn="ctr">
          <a:solidFill>
            <a:schemeClr val="accent2">
              <a:alpha val="90000"/>
              <a:tint val="40000"/>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85344" tIns="15240" rIns="85344" bIns="15240" numCol="1" spcCol="1270" anchor="ctr" anchorCtr="0">
          <a:noAutofit/>
        </a:bodyPr>
        <a:lstStyle/>
        <a:p>
          <a:pPr marL="0" lvl="0" indent="0" algn="ctr" defTabSz="533400">
            <a:lnSpc>
              <a:spcPct val="90000"/>
            </a:lnSpc>
            <a:spcBef>
              <a:spcPct val="0"/>
            </a:spcBef>
            <a:spcAft>
              <a:spcPct val="35000"/>
            </a:spcAft>
            <a:buNone/>
          </a:pPr>
          <a:r>
            <a:rPr lang="en-GB" sz="1200" kern="1200"/>
            <a:t>Report any data breach or suspicious activity to IT within 72 hours</a:t>
          </a:r>
          <a:endParaRPr lang="en-US" sz="1200" kern="1200"/>
        </a:p>
      </dsp:txBody>
      <dsp:txXfrm>
        <a:off x="8439556" y="725107"/>
        <a:ext cx="1686921" cy="616383"/>
      </dsp:txXfrm>
    </dsp:sp>
  </dsp:spTree>
</dsp:drawing>
</file>

<file path=ppt/diagrams/layout1.xml><?xml version="1.0" encoding="utf-8"?>
<dgm:layoutDef xmlns:dgm="http://schemas.openxmlformats.org/drawingml/2006/diagram" xmlns:a="http://schemas.openxmlformats.org/drawingml/2006/main" uniqueId="urn:microsoft.com/office/officeart/2005/8/layout/process4">
  <dgm:title val=""/>
  <dgm:desc val=""/>
  <dgm:catLst>
    <dgm:cat type="process" pri="16000"/>
    <dgm:cat type="list" pri="20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alg type="lin">
      <dgm:param type="linDir" val="fromB"/>
    </dgm:alg>
    <dgm:shape xmlns:r="http://schemas.openxmlformats.org/officeDocument/2006/relationships" r:blip="">
      <dgm:adjLst/>
    </dgm:shape>
    <dgm:presOf/>
    <dgm:constrLst>
      <dgm:constr type="h" for="ch" forName="boxAndChildren" refType="h"/>
      <dgm:constr type="h" for="ch" forName="arrowAndChildren" refType="h" refFor="ch" refForName="boxAndChildren" op="equ" fact="1.538"/>
      <dgm:constr type="w" for="ch" forName="arrowAndChildren" refType="w"/>
      <dgm:constr type="w" for="ch" forName="boxAndChildren" refType="w"/>
      <dgm:constr type="h" for="ch" forName="sp" refType="h" fact="-0.015"/>
      <dgm:constr type="primFontSz" for="des" forName="parentTextBox" val="65"/>
      <dgm:constr type="primFontSz" for="des" forName="parentTextArrow" refType="primFontSz" refFor="des" refForName="parentTextBox" op="equ"/>
      <dgm:constr type="primFontSz" for="des" forName="childTextArrow" val="65"/>
      <dgm:constr type="primFontSz" for="des" forName="childTextBox" refType="primFontSz" refFor="des" refForName="childTextArrow" op="equ"/>
    </dgm:constrLst>
    <dgm:ruleLst/>
    <dgm:forEach name="Name1" axis="ch" ptType="node" st="-1" step="-1">
      <dgm:choose name="Name2">
        <dgm:if name="Name3" axis="self" ptType="node" func="revPos" op="equ" val="1">
          <dgm:layoutNode name="boxAndChildren">
            <dgm:alg type="composite"/>
            <dgm:shape xmlns:r="http://schemas.openxmlformats.org/officeDocument/2006/relationships" r:blip="">
              <dgm:adjLst/>
            </dgm:shape>
            <dgm:presOf/>
            <dgm:choose name="Name4">
              <dgm:if name="Name5" axis="ch" ptType="node" func="cnt" op="gte" val="1">
                <dgm:constrLst>
                  <dgm:constr type="w" for="ch" forName="parentTextBox" refType="w"/>
                  <dgm:constr type="h" for="ch" forName="parentTextBox" refType="h" fact="0.54"/>
                  <dgm:constr type="t" for="ch" forName="parentTextBox"/>
                  <dgm:constr type="w" for="ch" forName="entireBox" refType="w"/>
                  <dgm:constr type="h" for="ch" forName="entireBox" refType="h"/>
                  <dgm:constr type="w" for="ch" forName="descendantBox" refType="w"/>
                  <dgm:constr type="b" for="ch" forName="descendantBox" refType="h" fact="0.98"/>
                  <dgm:constr type="h" for="ch" forName="descendantBox" refType="h" fact="0.46"/>
                </dgm:constrLst>
              </dgm:if>
              <dgm:else name="Name6">
                <dgm:constrLst>
                  <dgm:constr type="w" for="ch" forName="parentTextBox" refType="w"/>
                  <dgm:constr type="h" for="ch" forName="parentTextBox" refType="h"/>
                </dgm:constrLst>
              </dgm:else>
            </dgm:choose>
            <dgm:ruleLst/>
            <dgm:layoutNode name="parentTextBox">
              <dgm:alg type="tx"/>
              <dgm:choose name="Name7">
                <dgm:if name="Name8" axis="ch" ptType="node" func="cnt" op="gte" val="1">
                  <dgm:shape xmlns:r="http://schemas.openxmlformats.org/officeDocument/2006/relationships" type="rect" r:blip="" zOrderOff="1" hideGeom="1">
                    <dgm:adjLst/>
                  </dgm:shape>
                </dgm:if>
                <dgm:else name="Name9">
                  <dgm:shape xmlns:r="http://schemas.openxmlformats.org/officeDocument/2006/relationships" type="rect" r:blip="">
                    <dgm:adjLst/>
                  </dgm:shape>
                </dgm:else>
              </dgm:choose>
              <dgm:presOf axis="self"/>
              <dgm:constrLst/>
              <dgm:ruleLst>
                <dgm:rule type="primFontSz" val="5" fact="NaN" max="NaN"/>
              </dgm:ruleLst>
            </dgm:layoutNode>
            <dgm:choose name="Name10">
              <dgm:if name="Name11" axis="ch" ptType="node" func="cnt" op="gte" val="1">
                <dgm:layoutNode name="entireBox">
                  <dgm:alg type="sp"/>
                  <dgm:shape xmlns:r="http://schemas.openxmlformats.org/officeDocument/2006/relationships" type="rect" r:blip="">
                    <dgm:adjLst/>
                  </dgm:shape>
                  <dgm:presOf axis="self"/>
                  <dgm:constrLst/>
                  <dgm:ruleLst/>
                </dgm:layoutNode>
                <dgm:layoutNode name="descendantBox" styleLbl="fgAccFollowNode1">
                  <dgm:choose name="Name12">
                    <dgm:if name="Name13" func="var" arg="dir" op="equ" val="norm">
                      <dgm:alg type="lin"/>
                    </dgm:if>
                    <dgm:else name="Name14">
                      <dgm:alg type="lin">
                        <dgm:param type="linDir" val="fromR"/>
                      </dgm:alg>
                    </dgm:else>
                  </dgm:choose>
                  <dgm:shape xmlns:r="http://schemas.openxmlformats.org/officeDocument/2006/relationships" r:blip="">
                    <dgm:adjLst/>
                  </dgm:shape>
                  <dgm:presOf/>
                  <dgm:constrLst>
                    <dgm:constr type="w" for="ch" forName="childTextBox" refType="w"/>
                    <dgm:constr type="h" for="ch" forName="childTextBox" refType="h"/>
                  </dgm:constrLst>
                  <dgm:ruleLst/>
                  <dgm:forEach name="Name15" axis="ch" ptType="node">
                    <dgm:layoutNode name="childTextBox"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16"/>
            </dgm:choose>
          </dgm:layoutNode>
        </dgm:if>
        <dgm:else name="Name17">
          <dgm:layoutNode name="arrowAndChildren">
            <dgm:alg type="composite"/>
            <dgm:shape xmlns:r="http://schemas.openxmlformats.org/officeDocument/2006/relationships" r:blip="">
              <dgm:adjLst/>
            </dgm:shape>
            <dgm:presOf/>
            <dgm:choose name="Name18">
              <dgm:if name="Name19" axis="ch" ptType="node" func="cnt" op="gte" val="1">
                <dgm:constrLst>
                  <dgm:constr type="w" for="ch" forName="parentTextArrow" refType="w"/>
                  <dgm:constr type="t" for="ch" forName="parentTextArrow"/>
                  <dgm:constr type="h" for="ch" forName="parentTextArrow" refType="h" fact="0.351"/>
                  <dgm:constr type="w" for="ch" forName="arrow" refType="w"/>
                  <dgm:constr type="h" for="ch" forName="arrow" refType="h"/>
                  <dgm:constr type="w" for="ch" forName="descendantArrow" refType="w"/>
                  <dgm:constr type="b" for="ch" forName="descendantArrow" refType="h" fact="0.65"/>
                  <dgm:constr type="h" for="ch" forName="descendantArrow" refType="h" fact="0.299"/>
                </dgm:constrLst>
              </dgm:if>
              <dgm:else name="Name20">
                <dgm:constrLst>
                  <dgm:constr type="w" for="ch" forName="parentTextArrow" refType="w"/>
                  <dgm:constr type="h" for="ch" forName="parentTextArrow" refType="h"/>
                </dgm:constrLst>
              </dgm:else>
            </dgm:choose>
            <dgm:ruleLst/>
            <dgm:layoutNode name="parentTextArrow">
              <dgm:alg type="tx"/>
              <dgm:choose name="Name21">
                <dgm:if name="Name22" axis="ch" ptType="node" func="cnt" op="gte" val="1">
                  <dgm:shape xmlns:r="http://schemas.openxmlformats.org/officeDocument/2006/relationships" type="rect" r:blip="" zOrderOff="1" hideGeom="1">
                    <dgm:adjLst/>
                  </dgm:shape>
                </dgm:if>
                <dgm:else name="Name23">
                  <dgm:shape xmlns:r="http://schemas.openxmlformats.org/officeDocument/2006/relationships" rot="180" type="upArrowCallout" r:blip="">
                    <dgm:adjLst/>
                  </dgm:shape>
                </dgm:else>
              </dgm:choose>
              <dgm:presOf axis="self"/>
              <dgm:constrLst/>
              <dgm:ruleLst>
                <dgm:rule type="primFontSz" val="5" fact="NaN" max="NaN"/>
              </dgm:ruleLst>
            </dgm:layoutNode>
            <dgm:choose name="Name24">
              <dgm:if name="Name25" axis="ch" ptType="node" func="cnt" op="gte" val="1">
                <dgm:layoutNode name="arrow">
                  <dgm:alg type="sp"/>
                  <dgm:shape xmlns:r="http://schemas.openxmlformats.org/officeDocument/2006/relationships" rot="180" type="upArrowCallout" r:blip="">
                    <dgm:adjLst/>
                  </dgm:shape>
                  <dgm:presOf axis="self"/>
                  <dgm:constrLst/>
                  <dgm:ruleLst/>
                </dgm:layoutNode>
                <dgm:layoutNode name="descendantArrow">
                  <dgm:choose name="Name26">
                    <dgm:if name="Name27" func="var" arg="dir" op="equ" val="norm">
                      <dgm:alg type="lin"/>
                    </dgm:if>
                    <dgm:else name="Name28">
                      <dgm:alg type="lin">
                        <dgm:param type="linDir" val="fromR"/>
                      </dgm:alg>
                    </dgm:else>
                  </dgm:choose>
                  <dgm:shape xmlns:r="http://schemas.openxmlformats.org/officeDocument/2006/relationships" r:blip="">
                    <dgm:adjLst/>
                  </dgm:shape>
                  <dgm:presOf/>
                  <dgm:constrLst>
                    <dgm:constr type="w" for="ch" forName="childTextArrow" refType="w"/>
                    <dgm:constr type="h" for="ch" forName="childTextArrow" refType="h"/>
                  </dgm:constrLst>
                  <dgm:ruleLst/>
                  <dgm:forEach name="Name29" axis="ch" ptType="node">
                    <dgm:layoutNode name="childTextArrow" styleLbl="fgAccFollowNode1">
                      <dgm:varLst>
                        <dgm:bulletEnabled val="1"/>
                      </dgm:varLst>
                      <dgm:alg type="tx"/>
                      <dgm:shape xmlns:r="http://schemas.openxmlformats.org/officeDocument/2006/relationships" type="rect" r:blip="">
                        <dgm:adjLst/>
                      </dgm:shape>
                      <dgm:presOf axis="desOrSelf" ptType="node"/>
                      <dgm:constrLst>
                        <dgm:constr type="tMarg" refType="primFontSz" fact="0.1"/>
                        <dgm:constr type="bMarg" refType="primFontSz" fact="0.1"/>
                      </dgm:constrLst>
                      <dgm:ruleLst>
                        <dgm:rule type="primFontSz" val="5" fact="NaN" max="NaN"/>
                      </dgm:ruleLst>
                    </dgm:layoutNode>
                  </dgm:forEach>
                </dgm:layoutNode>
              </dgm:if>
              <dgm:else name="Name30"/>
            </dgm:choose>
          </dgm:layoutNode>
        </dgm:else>
      </dgm:choose>
      <dgm:forEach name="Name31" axis="precedSib" ptType="sibTrans" st="-1" cnt="1">
        <dgm:layoutNode name="sp">
          <dgm:alg type="sp"/>
          <dgm:shape xmlns:r="http://schemas.openxmlformats.org/officeDocument/2006/relationships" r:blip="">
            <dgm:adjLst/>
          </dgm:shape>
          <dgm:presOf axis="sel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6.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IN"/>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B3DB574-C93E-4341-B526-F0D3143B69D1}" type="datetimeFigureOut">
              <a:rPr lang="en-IN" smtClean="0"/>
              <a:t>14-03-2026</a:t>
            </a:fld>
            <a:endParaRPr lang="en-IN"/>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IN"/>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IN"/>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IN"/>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8B2EC20-3B34-4C55-A0FF-CED1D8E91F89}" type="slidenum">
              <a:rPr lang="en-IN" smtClean="0"/>
              <a:t>‹#›</a:t>
            </a:fld>
            <a:endParaRPr lang="en-IN"/>
          </a:p>
        </p:txBody>
      </p:sp>
    </p:spTree>
    <p:extLst>
      <p:ext uri="{BB962C8B-B14F-4D97-AF65-F5344CB8AC3E}">
        <p14:creationId xmlns:p14="http://schemas.microsoft.com/office/powerpoint/2010/main" val="6585434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txBody>
          <a:bodyPr/>
          <a:lstStyle/>
          <a:p>
            <a:endParaRPr lang="en-GB"/>
          </a:p>
        </p:txBody>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pPr marL="0" marR="0" lvl="0" indent="0" algn="r" defTabSz="457200" rtl="0" eaLnBrk="1" fontAlgn="auto" latinLnBrk="0" hangingPunct="1">
              <a:lnSpc>
                <a:spcPct val="100000"/>
              </a:lnSpc>
              <a:spcBef>
                <a:spcPts val="0"/>
              </a:spcBef>
              <a:spcAft>
                <a:spcPts val="0"/>
              </a:spcAft>
              <a:buClrTx/>
              <a:buSzTx/>
              <a:buFontTx/>
              <a:buNone/>
              <a:tabLst/>
              <a:defRPr/>
            </a:pPr>
            <a:fld id="{F3544625-0ADF-4414-89A2-9E135F0C849F}"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457200" rtl="0" eaLnBrk="1" fontAlgn="auto" latinLnBrk="0" hangingPunct="1">
                <a:lnSpc>
                  <a:spcPct val="100000"/>
                </a:lnSpc>
                <a:spcBef>
                  <a:spcPts val="0"/>
                </a:spcBef>
                <a:spcAft>
                  <a:spcPts val="0"/>
                </a:spcAft>
                <a:buClrTx/>
                <a:buSzTx/>
                <a:buFontTx/>
                <a:buNone/>
                <a:tabLst/>
                <a:defRPr/>
              </a:pPr>
              <a:t>10</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04834742"/>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dive into our case study of the Greenfield Home Care Agency, focusing on the use of OneDrive within the home care sector.</a:t>
            </a:r>
          </a:p>
          <a:p>
            <a:endParaRPr lang="en-US"/>
          </a:p>
          <a:p>
            <a:r>
              <a:rPr lang="en-US"/>
              <a:t>First, let me introduce our group members who have contributed to this insightful analysis. [Pause to acknowledge each member briefly.]</a:t>
            </a:r>
          </a:p>
          <a:p>
            <a:endParaRPr lang="en-US"/>
          </a:p>
          <a:p>
            <a:r>
              <a:rPr lang="en-US"/>
              <a:t>Now, why OneDrive? In the home care industry, effectively managing information is crucial. OneDrive offers a versatile solution for securely storing and sharing vital documents and schedules. This not only enhances collaboration among staff but also ensures that critical patient information is accessible during home visits.</a:t>
            </a:r>
          </a:p>
          <a:p>
            <a:endParaRPr lang="en-US"/>
          </a:p>
          <a:p>
            <a:r>
              <a:rPr lang="en-US"/>
              <a:t>[Pause for emphasis.]</a:t>
            </a:r>
          </a:p>
          <a:p>
            <a:endParaRPr lang="en-US"/>
          </a:p>
          <a:p>
            <a:r>
              <a:rPr lang="en-US"/>
              <a:t>As we move forward, we'll explore what OneDrive is and how it can transform operations within home care, making it a more efficient and reliable service for both caregivers and patients. Stay tuned for more on its features and benefits. </a:t>
            </a:r>
          </a:p>
          <a:p>
            <a:endParaRPr lang="en-US"/>
          </a:p>
          <a:p>
            <a:r>
              <a:rPr lang="en-US"/>
              <a:t>[Smile and nod to transition smoothly to the next slide.]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OneDrive is an invaluable tool for modern organizations. [Pause for a moment and make eye contact with the audience.] Let's dive into what makes OneDrive such a significant resource.</a:t>
            </a:r>
          </a:p>
          <a:p>
            <a:endParaRPr lang="en-US"/>
          </a:p>
          <a:p>
            <a:r>
              <a:rPr lang="en-US"/>
              <a:t>OneDrive is a cloud storage service developed by Microsoft. What this means is that it allows users to store their files online, which is incredibly convenient and secure. Think of it as a virtual filing cabinet that you can access anytime, anywhere.</a:t>
            </a:r>
          </a:p>
          <a:p>
            <a:endParaRPr lang="en-US"/>
          </a:p>
          <a:p>
            <a:r>
              <a:rPr lang="en-US"/>
              <a:t>One of the key features of OneDrive is its ability to allow users to access files from different devices. Whether you're on your laptop at the office, your tablet at home, or even your smartphone on the go, OneDrive ensures you have what you need right at your fingertips.</a:t>
            </a:r>
          </a:p>
          <a:p>
            <a:endParaRPr lang="en-US"/>
          </a:p>
          <a:p>
            <a:r>
              <a:rPr lang="en-US"/>
              <a:t>Another great feature is document sharing. You can easily share documents with others, making collaboration simpler and more effective. Whether you're working on a project with a colleague or sharing information with a client, OneDrive facilitates smooth and efficient communication.</a:t>
            </a:r>
          </a:p>
          <a:p>
            <a:endParaRPr lang="en-US"/>
          </a:p>
          <a:p>
            <a:r>
              <a:rPr lang="en-US"/>
              <a:t>Finally, OneDrive supports real-time collaboration. Multiple users can work on files together, which enhances productivity and ensures everyone is on the same page.</a:t>
            </a:r>
          </a:p>
          <a:p>
            <a:endParaRPr lang="en-US"/>
          </a:p>
          <a:p>
            <a:r>
              <a:rPr lang="en-US"/>
              <a:t>[Pause and smile before transitioning.] Now that we've explored the fundamentals of OneDrive, let's see how it can be applied in the home care sector.</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OneDrive is proving to be an incredibly valuable tool in the home care sector. [Pause before listing benefits] In this setting, it facilitates the secure storage of patient care records, ensuring that sensitive information is both accessible and protected. By using OneDrive, home care organizations can streamline the sharing of schedules and care plans, making sure everyone is on the same page.</a:t>
            </a:r>
          </a:p>
          <a:p>
            <a:endParaRPr lang="en-US"/>
          </a:p>
          <a:p>
            <a:r>
              <a:rPr lang="en-US"/>
              <a:t>[Pause for emphasis] One of the standout benefits is that staff can access these files during home visits. This means that crucial information is always at their fingertips, enhancing the quality of care they provide. Additionally, OneDrive keeps all documents organized in one central location, reducing the risk of misplacing important files and improving overall efficiency.</a:t>
            </a:r>
          </a:p>
          <a:p>
            <a:endParaRPr lang="en-US"/>
          </a:p>
          <a:p>
            <a:r>
              <a:rPr lang="en-US"/>
              <a:t>[Conclude with an engaging note] As we explore further, we'll delve into the specific advantages OneDrive offers, as well as some of the challenges that might come with its implementation in a home care setting.</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delve into the advantages of using OneDrive, particularly in a home care setting.</a:t>
            </a:r>
          </a:p>
          <a:p>
            <a:endParaRPr lang="en-US"/>
          </a:p>
          <a:p>
            <a:r>
              <a:rPr lang="en-US"/>
              <a:t>First and foremost, OneDrive provides secure storage for important files, which is crucial when handling sensitive patient data. [Pause for emphasis] This ensures that files are protected against unauthorized access, giving peace of mind to both healthcare providers and their clients.</a:t>
            </a:r>
          </a:p>
          <a:p>
            <a:endParaRPr lang="en-US"/>
          </a:p>
          <a:p>
            <a:r>
              <a:rPr lang="en-US"/>
              <a:t>Another significant benefit is the ease of sharing documents between staff members. With OneDrive, collaboration becomes seamless, as team members can easily share schedules, care plans, and patient information without the need for cumbersome email attachments. [Pause to let this point sink in]</a:t>
            </a:r>
          </a:p>
          <a:p>
            <a:endParaRPr lang="en-US"/>
          </a:p>
          <a:p>
            <a:r>
              <a:rPr lang="en-US"/>
              <a:t>Additionally, the ability to access files from anywhere is a game-changer. Whether at the office, at a patient's home, or on the go, staff can retrieve and update information as needed. [Change tone to convey excitement] This flexibility enhances responsiveness and care delivery.</a:t>
            </a:r>
          </a:p>
          <a:p>
            <a:endParaRPr lang="en-US"/>
          </a:p>
          <a:p>
            <a:r>
              <a:rPr lang="en-US"/>
              <a:t>Moreover, OneDrive offers automatic saving and backup, minimizing the risk of data loss. This feature supports teamwork and collaboration, enabling multiple users to work on the same document simultaneously, fostering a more connected and efficient team environment. [Smile to convey positivity]</a:t>
            </a:r>
          </a:p>
          <a:p>
            <a:endParaRPr lang="en-US"/>
          </a:p>
          <a:p>
            <a:r>
              <a:rPr lang="en-US"/>
              <a:t>These advantages make OneDrive an invaluable tool in the healthcare sector, promoting not just productivity but also a higher standard of care.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Let's now turn our attention to the disadvantages of using OneDrive in home care settings. </a:t>
            </a:r>
          </a:p>
          <a:p>
            <a:endParaRPr lang="en-US"/>
          </a:p>
          <a:p>
            <a:r>
              <a:rPr lang="en-US"/>
              <a:t>Firstly, it's important to note that OneDrive requires a stable internet connection. [Pause for emphasis] This means that if staff are working in areas with poor connectivity, accessing vital information could be challenging.</a:t>
            </a:r>
          </a:p>
          <a:p>
            <a:endParaRPr lang="en-US"/>
          </a:p>
          <a:p>
            <a:r>
              <a:rPr lang="en-US"/>
              <a:t>Secondly, staff may need additional training to effectively use OneDrive. Not everyone is immediately comfortable with new technologies, and providing comprehensive training can help mitigate this issue.</a:t>
            </a:r>
          </a:p>
          <a:p>
            <a:endParaRPr lang="en-US"/>
          </a:p>
          <a:p>
            <a:r>
              <a:rPr lang="en-US"/>
              <a:t>Another consideration is data security concerns. Although OneDrive offers secure storage options, it's crucial to ensure that staff adhere to best practices to protect sensitive information.</a:t>
            </a:r>
          </a:p>
          <a:p>
            <a:endParaRPr lang="en-US"/>
          </a:p>
          <a:p>
            <a:r>
              <a:rPr lang="en-US"/>
              <a:t>Finally, technical issues can occur, as with any digital platform. This could include anything from software glitches to syncing problems.</a:t>
            </a:r>
          </a:p>
          <a:p>
            <a:endParaRPr lang="en-US"/>
          </a:p>
          <a:p>
            <a:r>
              <a:rPr lang="en-US"/>
              <a:t>[Pause and make eye contact]</a:t>
            </a:r>
          </a:p>
          <a:p>
            <a:endParaRPr lang="en-US"/>
          </a:p>
          <a:p>
            <a:r>
              <a:rPr lang="en-US"/>
              <a:t>By being aware of these challenges, we can better prepare and support our teams as they integrate OneDrive into their daily routines. </a:t>
            </a:r>
          </a:p>
          <a:p>
            <a:endParaRPr lang="en-US"/>
          </a:p>
          <a:p>
            <a:r>
              <a:rPr lang="en-US"/>
              <a:t>[Conclude with a nod]</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962400" cy="342900"/>
          </a:xfrm>
          <a:prstGeom prst="rect">
            <a:avLst/>
          </a:prstGeom>
        </p:spPr>
        <p:txBody>
          <a:bodyPr vert="horz" lIns="91440" tIns="45720" rIns="91440" bIns="45720" rtlCol="0"/>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3" name="Date Placeholder 2"/>
          <p:cNvSpPr>
            <a:spLocks noGrp="1"/>
          </p:cNvSpPr>
          <p:nvPr>
            <p:ph type="dt" idx="1"/>
          </p:nvPr>
        </p:nvSpPr>
        <p:spPr>
          <a:xfrm>
            <a:off x="5180013" y="0"/>
            <a:ext cx="3962400" cy="342900"/>
          </a:xfrm>
          <a:prstGeom prst="rect">
            <a:avLst/>
          </a:prstGeom>
        </p:spPr>
        <p:txBody>
          <a:bodyPr vert="horz" lIns="91440" tIns="45720" rIns="91440" bIns="45720" rtlCol="0"/>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1.7.2013</a:t>
            </a:r>
          </a:p>
        </p:txBody>
      </p:sp>
      <p:sp>
        <p:nvSpPr>
          <p:cNvPr id="4" name="Slide Image Placeholder 3"/>
          <p:cNvSpPr>
            <a:spLocks noGrp="1" noRot="1" noChangeAspect="1"/>
          </p:cNvSpPr>
          <p:nvPr>
            <p:ph type="sldImg" idx="2"/>
          </p:nvPr>
        </p:nvSpPr>
        <p:spPr>
          <a:xfrm>
            <a:off x="2290763" y="512763"/>
            <a:ext cx="4562475" cy="2566987"/>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914400" y="3251200"/>
            <a:ext cx="7315200" cy="3081338"/>
          </a:xfrm>
          <a:prstGeom prst="rect">
            <a:avLst/>
          </a:prstGeom>
        </p:spPr>
        <p:txBody>
          <a:bodyPr vert="horz" lIns="91440" tIns="45720" rIns="91440" bIns="45720" rtlCol="0"/>
          <a:lstStyle/>
          <a:p>
            <a:r>
              <a:rPr lang="en-US"/>
              <a:t>To wrap up, let's focus on how OneDrive can truly enhance efficiency within home care organizations.</a:t>
            </a:r>
          </a:p>
          <a:p>
            <a:endParaRPr lang="en-US"/>
          </a:p>
          <a:p>
            <a:r>
              <a:rPr lang="en-US"/>
              <a:t>[Pause for a moment to let the audience absorb the transition to conclusion.]</a:t>
            </a:r>
          </a:p>
          <a:p>
            <a:endParaRPr lang="en-US"/>
          </a:p>
          <a:p>
            <a:r>
              <a:rPr lang="en-US"/>
              <a:t>Firstly, OneDrive offers secure digital storage which is crucial for protecting sensitive information and maintaining privacy. This ensures that staff can trust the system with their important documents.</a:t>
            </a:r>
          </a:p>
          <a:p>
            <a:endParaRPr lang="en-US"/>
          </a:p>
          <a:p>
            <a:r>
              <a:rPr lang="en-US"/>
              <a:t>Secondly, it makes information easily accessible to authorized users from anywhere, thanks to its cloud-based nature. This accessibility means team members can retrieve and work on files even when they are not in the office, fostering flexibility and productivity.</a:t>
            </a:r>
          </a:p>
          <a:p>
            <a:endParaRPr lang="en-US"/>
          </a:p>
          <a:p>
            <a:r>
              <a:rPr lang="en-US"/>
              <a:t>Lastly, OneDrive supports collaboration among staff. With its features allowing for easy sharing and real-time collaboration, team members can work together seamlessly, regardless of their physical location.</a:t>
            </a:r>
          </a:p>
          <a:p>
            <a:endParaRPr lang="en-US"/>
          </a:p>
          <a:p>
            <a:r>
              <a:rPr lang="en-US"/>
              <a:t>[Emphasize the importance of effective use.]</a:t>
            </a:r>
          </a:p>
          <a:p>
            <a:endParaRPr lang="en-US"/>
          </a:p>
          <a:p>
            <a:r>
              <a:rPr lang="en-US"/>
              <a:t>When used correctly, OneDrive becomes a powerful tool for managing information more effectively, ultimately enhancing the overall efficiency and coordination within a home care organization.</a:t>
            </a:r>
          </a:p>
          <a:p>
            <a:endParaRPr lang="en-US"/>
          </a:p>
          <a:p>
            <a:r>
              <a:rPr lang="en-US"/>
              <a:t>[Conclude with a confident tone to underline the key message.]</a:t>
            </a:r>
          </a:p>
        </p:txBody>
      </p:sp>
      <p:sp>
        <p:nvSpPr>
          <p:cNvPr id="6" name="Footer Placeholder 5"/>
          <p:cNvSpPr>
            <a:spLocks noGrp="1"/>
          </p:cNvSpPr>
          <p:nvPr>
            <p:ph type="ftr" sz="quarter" idx="4"/>
          </p:nvPr>
        </p:nvSpPr>
        <p:spPr>
          <a:xfrm>
            <a:off x="0" y="6502400"/>
            <a:ext cx="3962400" cy="341313"/>
          </a:xfrm>
          <a:prstGeom prst="rect">
            <a:avLst/>
          </a:prstGeom>
        </p:spPr>
        <p:txBody>
          <a:bodyPr vert="horz" lIns="91440" tIns="45720" rIns="91440" bIns="45720" rtlCol="0" anchor="b"/>
          <a:lstStyle>
            <a:lvl1pPr algn="l">
              <a:defRPr sz="1200"/>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sz="1200" b="0" i="0" u="none" strike="noStrike" kern="1200" cap="none" spc="0" normalizeH="0" baseline="0" noProof="0">
              <a:ln>
                <a:noFill/>
              </a:ln>
              <a:solidFill>
                <a:prstClr val="black"/>
              </a:solidFill>
              <a:effectLst/>
              <a:uLnTx/>
              <a:uFillTx/>
              <a:latin typeface="Calibri"/>
              <a:ea typeface="+mn-ea"/>
              <a:cs typeface="+mn-cs"/>
            </a:endParaRPr>
          </a:p>
        </p:txBody>
      </p:sp>
      <p:sp>
        <p:nvSpPr>
          <p:cNvPr id="7" name="Slide Number Placeholder 6"/>
          <p:cNvSpPr>
            <a:spLocks noGrp="1"/>
          </p:cNvSpPr>
          <p:nvPr>
            <p:ph type="sldNum" sz="quarter" idx="5"/>
          </p:nvPr>
        </p:nvSpPr>
        <p:spPr>
          <a:xfrm>
            <a:off x="5180013" y="6502400"/>
            <a:ext cx="3962400" cy="341313"/>
          </a:xfrm>
          <a:prstGeom prst="rect">
            <a:avLst/>
          </a:prstGeom>
        </p:spPr>
        <p:txBody>
          <a:bodyPr vert="horz" lIns="91440" tIns="45720" rIns="91440" bIns="45720" rtlCol="0" anchor="b"/>
          <a:lstStyle>
            <a:lvl1pPr algn="r">
              <a:defRPr sz="1200"/>
            </a:lvl1pPr>
          </a:lstStyle>
          <a:p>
            <a:pPr marL="0" marR="0" lvl="0" indent="0" algn="r" defTabSz="914400" rtl="0" eaLnBrk="1" fontAlgn="auto" latinLnBrk="0" hangingPunct="1">
              <a:lnSpc>
                <a:spcPct val="100000"/>
              </a:lnSpc>
              <a:spcBef>
                <a:spcPts val="0"/>
              </a:spcBef>
              <a:spcAft>
                <a:spcPts val="0"/>
              </a:spcAft>
              <a:buClrTx/>
              <a:buSzTx/>
              <a:buFontTx/>
              <a:buNone/>
              <a:tabLst/>
              <a:defRPr/>
            </a:pPr>
            <a:r>
              <a:rPr kumimoji="0" lang="cs-CZ" sz="1200" b="0" i="0" u="none" strike="noStrike" kern="1200" cap="none" spc="0" normalizeH="0" baseline="0" noProof="0">
                <a:ln>
                  <a:noFill/>
                </a:ln>
                <a:solidFill>
                  <a:prstClr val="black"/>
                </a:solidFill>
                <a:effectLst/>
                <a:uLnTx/>
                <a:uFillTx/>
                <a:latin typeface="Calibri"/>
                <a:ea typeface="+mn-ea"/>
                <a:cs typeface="+mn-cs"/>
              </a:rPr>
              <a:t>‹#›</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B2EC20-3B34-4C55-A0FF-CED1D8E91F8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29</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18959074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E390899-6E44-37EA-6D36-80005125CC7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81439D7B-9B2B-2A7C-DED3-DF918B09F9F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5606333-F798-D12A-6F34-8C6F1271F037}"/>
              </a:ext>
            </a:extLst>
          </p:cNvPr>
          <p:cNvSpPr>
            <a:spLocks noGrp="1"/>
          </p:cNvSpPr>
          <p:nvPr>
            <p:ph type="body" idx="1"/>
          </p:nvPr>
        </p:nvSpPr>
        <p:spPr/>
        <p:txBody>
          <a:bodyPr/>
          <a:lstStyle/>
          <a:p>
            <a:endParaRPr lang="en-IN" dirty="0"/>
          </a:p>
        </p:txBody>
      </p:sp>
      <p:sp>
        <p:nvSpPr>
          <p:cNvPr id="4" name="Slide Number Placeholder 3">
            <a:extLst>
              <a:ext uri="{FF2B5EF4-FFF2-40B4-BE49-F238E27FC236}">
                <a16:creationId xmlns:a16="http://schemas.microsoft.com/office/drawing/2014/main" id="{6F77B1AE-58A1-4ABF-5B5C-A1F3446889DA}"/>
              </a:ext>
            </a:extLst>
          </p:cNvPr>
          <p:cNvSpPr>
            <a:spLocks noGrp="1"/>
          </p:cNvSpPr>
          <p:nvPr>
            <p:ph type="sldNum" sz="quarter" idx="5"/>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E8B2EC20-3B34-4C55-A0FF-CED1D8E91F89}" type="slidenum">
              <a:rPr kumimoji="0" lang="en-IN" sz="1200" b="0" i="0" u="none" strike="noStrike" kern="1200" cap="none" spc="0" normalizeH="0" baseline="0" noProof="0" smtClean="0">
                <a:ln>
                  <a:noFill/>
                </a:ln>
                <a:solidFill>
                  <a:prstClr val="black"/>
                </a:solidFill>
                <a:effectLst/>
                <a:uLnTx/>
                <a:uFillTx/>
                <a:latin typeface="Aptos" panose="0211000402020202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30</a:t>
            </a:fld>
            <a:endParaRPr kumimoji="0" lang="en-IN" sz="1200" b="0" i="0" u="none" strike="noStrike" kern="1200" cap="none" spc="0" normalizeH="0" baseline="0" noProof="0">
              <a:ln>
                <a:noFill/>
              </a:ln>
              <a:solidFill>
                <a:prstClr val="black"/>
              </a:solidFill>
              <a:effectLst/>
              <a:uLnTx/>
              <a:uFillTx/>
              <a:latin typeface="Aptos" panose="02110004020202020204"/>
              <a:ea typeface="+mn-ea"/>
              <a:cs typeface="+mn-cs"/>
            </a:endParaRPr>
          </a:p>
        </p:txBody>
      </p:sp>
    </p:spTree>
    <p:extLst>
      <p:ext uri="{BB962C8B-B14F-4D97-AF65-F5344CB8AC3E}">
        <p14:creationId xmlns:p14="http://schemas.microsoft.com/office/powerpoint/2010/main" val="23296943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5.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3.xml"/></Relationships>
</file>

<file path=ppt/slideLayouts/_rels/slideLayout2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4.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2.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3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8.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3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0.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4.xml"/></Relationships>
</file>

<file path=ppt/slideLayouts/_rels/slideLayout4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4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1.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2.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3.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4.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5.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6.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8.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5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60.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457200" y="1420283"/>
            <a:ext cx="5181600" cy="980017"/>
          </a:xfrm>
        </p:spPr>
        <p:txBody>
          <a:bodyPr/>
          <a:lstStyle/>
          <a:p>
            <a:r>
              <a:rPr lang="en-US"/>
              <a:t>Click to edit Master title style</a:t>
            </a:r>
          </a:p>
        </p:txBody>
      </p:sp>
      <p:sp>
        <p:nvSpPr>
          <p:cNvPr id="3" name="Subtitle 2"/>
          <p:cNvSpPr>
            <a:spLocks noGrp="1"/>
          </p:cNvSpPr>
          <p:nvPr>
            <p:ph type="subTitle" idx="1"/>
          </p:nvPr>
        </p:nvSpPr>
        <p:spPr>
          <a:xfrm>
            <a:off x="914400" y="2590800"/>
            <a:ext cx="4267200" cy="1168400"/>
          </a:xfrm>
        </p:spPr>
        <p:txBody>
          <a:bodyPr/>
          <a:lstStyle>
            <a:lvl1pPr marL="0" indent="0" algn="ctr">
              <a:buNone/>
              <a:defRPr>
                <a:solidFill>
                  <a:schemeClr val="tx1">
                    <a:tint val="75000"/>
                  </a:schemeClr>
                </a:solidFill>
              </a:defRPr>
            </a:lvl1pPr>
            <a:lvl2pPr marL="304815" indent="0" algn="ctr">
              <a:buNone/>
              <a:defRPr>
                <a:solidFill>
                  <a:schemeClr val="tx1">
                    <a:tint val="75000"/>
                  </a:schemeClr>
                </a:solidFill>
              </a:defRPr>
            </a:lvl2pPr>
            <a:lvl3pPr marL="609630" indent="0" algn="ctr">
              <a:buNone/>
              <a:defRPr>
                <a:solidFill>
                  <a:schemeClr val="tx1">
                    <a:tint val="75000"/>
                  </a:schemeClr>
                </a:solidFill>
              </a:defRPr>
            </a:lvl3pPr>
            <a:lvl4pPr marL="914446" indent="0" algn="ctr">
              <a:buNone/>
              <a:defRPr>
                <a:solidFill>
                  <a:schemeClr val="tx1">
                    <a:tint val="75000"/>
                  </a:schemeClr>
                </a:solidFill>
              </a:defRPr>
            </a:lvl4pPr>
            <a:lvl5pPr marL="1219261" indent="0" algn="ctr">
              <a:buNone/>
              <a:defRPr>
                <a:solidFill>
                  <a:schemeClr val="tx1">
                    <a:tint val="75000"/>
                  </a:schemeClr>
                </a:solidFill>
              </a:defRPr>
            </a:lvl5pPr>
            <a:lvl6pPr marL="1524076" indent="0" algn="ctr">
              <a:buNone/>
              <a:defRPr>
                <a:solidFill>
                  <a:schemeClr val="tx1">
                    <a:tint val="75000"/>
                  </a:schemeClr>
                </a:solidFill>
              </a:defRPr>
            </a:lvl6pPr>
            <a:lvl7pPr marL="1828891" indent="0" algn="ctr">
              <a:buNone/>
              <a:defRPr>
                <a:solidFill>
                  <a:schemeClr val="tx1">
                    <a:tint val="75000"/>
                  </a:schemeClr>
                </a:solidFill>
              </a:defRPr>
            </a:lvl7pPr>
            <a:lvl8pPr marL="2133707" indent="0" algn="ctr">
              <a:buNone/>
              <a:defRPr>
                <a:solidFill>
                  <a:schemeClr val="tx1">
                    <a:tint val="75000"/>
                  </a:schemeClr>
                </a:solidFill>
              </a:defRPr>
            </a:lvl8pPr>
            <a:lvl9pPr marL="2438522" indent="0" algn="ctr">
              <a:buNone/>
              <a:defRPr>
                <a:solidFill>
                  <a:schemeClr val="tx1">
                    <a:tint val="75000"/>
                  </a:schemeClr>
                </a:solidFill>
              </a:defRPr>
            </a:lvl9pPr>
          </a:lstStyle>
          <a:p>
            <a:r>
              <a:rPr lang="en-US"/>
              <a:t>Click to edit Master subtitle style</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543294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7254930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481542" y="2937934"/>
            <a:ext cx="5181600" cy="908050"/>
          </a:xfrm>
        </p:spPr>
        <p:txBody>
          <a:bodyPr anchor="t"/>
          <a:lstStyle>
            <a:lvl1pPr algn="l">
              <a:defRPr sz="2667" b="1" cap="all"/>
            </a:lvl1pPr>
          </a:lstStyle>
          <a:p>
            <a:r>
              <a:rPr lang="en-US"/>
              <a:t>Click to edit Master title style</a:t>
            </a:r>
          </a:p>
        </p:txBody>
      </p:sp>
      <p:sp>
        <p:nvSpPr>
          <p:cNvPr id="3" name="Text Placeholder 2"/>
          <p:cNvSpPr>
            <a:spLocks noGrp="1"/>
          </p:cNvSpPr>
          <p:nvPr>
            <p:ph type="body" idx="1"/>
          </p:nvPr>
        </p:nvSpPr>
        <p:spPr>
          <a:xfrm>
            <a:off x="481542" y="1937809"/>
            <a:ext cx="5181600" cy="1000125"/>
          </a:xfrm>
        </p:spPr>
        <p:txBody>
          <a:bodyPr anchor="b"/>
          <a:lstStyle>
            <a:lvl1pPr marL="0" indent="0">
              <a:buNone/>
              <a:defRPr sz="1333">
                <a:solidFill>
                  <a:schemeClr val="tx1">
                    <a:tint val="75000"/>
                  </a:schemeClr>
                </a:solidFill>
              </a:defRPr>
            </a:lvl1pPr>
            <a:lvl2pPr marL="304815" indent="0">
              <a:buNone/>
              <a:defRPr sz="1200">
                <a:solidFill>
                  <a:schemeClr val="tx1">
                    <a:tint val="75000"/>
                  </a:schemeClr>
                </a:solidFill>
              </a:defRPr>
            </a:lvl2pPr>
            <a:lvl3pPr marL="609630" indent="0">
              <a:buNone/>
              <a:defRPr sz="1067">
                <a:solidFill>
                  <a:schemeClr val="tx1">
                    <a:tint val="75000"/>
                  </a:schemeClr>
                </a:solidFill>
              </a:defRPr>
            </a:lvl3pPr>
            <a:lvl4pPr marL="914446" indent="0">
              <a:buNone/>
              <a:defRPr sz="933">
                <a:solidFill>
                  <a:schemeClr val="tx1">
                    <a:tint val="75000"/>
                  </a:schemeClr>
                </a:solidFill>
              </a:defRPr>
            </a:lvl4pPr>
            <a:lvl5pPr marL="1219261" indent="0">
              <a:buNone/>
              <a:defRPr sz="933">
                <a:solidFill>
                  <a:schemeClr val="tx1">
                    <a:tint val="75000"/>
                  </a:schemeClr>
                </a:solidFill>
              </a:defRPr>
            </a:lvl5pPr>
            <a:lvl6pPr marL="1524076" indent="0">
              <a:buNone/>
              <a:defRPr sz="933">
                <a:solidFill>
                  <a:schemeClr val="tx1">
                    <a:tint val="75000"/>
                  </a:schemeClr>
                </a:solidFill>
              </a:defRPr>
            </a:lvl6pPr>
            <a:lvl7pPr marL="1828891" indent="0">
              <a:buNone/>
              <a:defRPr sz="933">
                <a:solidFill>
                  <a:schemeClr val="tx1">
                    <a:tint val="75000"/>
                  </a:schemeClr>
                </a:solidFill>
              </a:defRPr>
            </a:lvl7pPr>
            <a:lvl8pPr marL="2133707" indent="0">
              <a:buNone/>
              <a:defRPr sz="933">
                <a:solidFill>
                  <a:schemeClr val="tx1">
                    <a:tint val="75000"/>
                  </a:schemeClr>
                </a:solidFill>
              </a:defRPr>
            </a:lvl8pPr>
            <a:lvl9pPr marL="2438522" indent="0">
              <a:buNone/>
              <a:defRPr sz="933">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0280757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304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3098800" y="1066800"/>
            <a:ext cx="2692400" cy="3017309"/>
          </a:xfrm>
        </p:spPr>
        <p:txBody>
          <a:bodyPr/>
          <a:lstStyle>
            <a:lvl1pPr>
              <a:defRPr sz="1867"/>
            </a:lvl1pPr>
            <a:lvl2pPr>
              <a:defRPr sz="1600"/>
            </a:lvl2pPr>
            <a:lvl3pPr>
              <a:defRPr sz="1333"/>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2699223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p>
        </p:txBody>
      </p:sp>
      <p:sp>
        <p:nvSpPr>
          <p:cNvPr id="3" name="Text Placeholder 2"/>
          <p:cNvSpPr>
            <a:spLocks noGrp="1"/>
          </p:cNvSpPr>
          <p:nvPr>
            <p:ph type="body" idx="1"/>
          </p:nvPr>
        </p:nvSpPr>
        <p:spPr>
          <a:xfrm>
            <a:off x="304800" y="1023409"/>
            <a:ext cx="2693459"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4" name="Content Placeholder 3"/>
          <p:cNvSpPr>
            <a:spLocks noGrp="1"/>
          </p:cNvSpPr>
          <p:nvPr>
            <p:ph sz="half" idx="2"/>
          </p:nvPr>
        </p:nvSpPr>
        <p:spPr>
          <a:xfrm>
            <a:off x="304800" y="1449917"/>
            <a:ext cx="2693459"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3096684" y="1023409"/>
            <a:ext cx="2694517" cy="426508"/>
          </a:xfrm>
        </p:spPr>
        <p:txBody>
          <a:bodyPr anchor="b"/>
          <a:lstStyle>
            <a:lvl1pPr marL="0" indent="0">
              <a:buNone/>
              <a:defRPr sz="1600" b="1"/>
            </a:lvl1pPr>
            <a:lvl2pPr marL="304815" indent="0">
              <a:buNone/>
              <a:defRPr sz="1333" b="1"/>
            </a:lvl2pPr>
            <a:lvl3pPr marL="609630" indent="0">
              <a:buNone/>
              <a:defRPr sz="1200" b="1"/>
            </a:lvl3pPr>
            <a:lvl4pPr marL="914446" indent="0">
              <a:buNone/>
              <a:defRPr sz="1067" b="1"/>
            </a:lvl4pPr>
            <a:lvl5pPr marL="1219261" indent="0">
              <a:buNone/>
              <a:defRPr sz="1067" b="1"/>
            </a:lvl5pPr>
            <a:lvl6pPr marL="1524076" indent="0">
              <a:buNone/>
              <a:defRPr sz="1067" b="1"/>
            </a:lvl6pPr>
            <a:lvl7pPr marL="1828891" indent="0">
              <a:buNone/>
              <a:defRPr sz="1067" b="1"/>
            </a:lvl7pPr>
            <a:lvl8pPr marL="2133707" indent="0">
              <a:buNone/>
              <a:defRPr sz="1067" b="1"/>
            </a:lvl8pPr>
            <a:lvl9pPr marL="2438522" indent="0">
              <a:buNone/>
              <a:defRPr sz="1067" b="1"/>
            </a:lvl9pPr>
          </a:lstStyle>
          <a:p>
            <a:pPr lvl="0"/>
            <a:r>
              <a:rPr lang="en-US"/>
              <a:t>Click to edit Master text styles</a:t>
            </a:r>
          </a:p>
        </p:txBody>
      </p:sp>
      <p:sp>
        <p:nvSpPr>
          <p:cNvPr id="6" name="Content Placeholder 5"/>
          <p:cNvSpPr>
            <a:spLocks noGrp="1"/>
          </p:cNvSpPr>
          <p:nvPr>
            <p:ph sz="quarter" idx="4"/>
          </p:nvPr>
        </p:nvSpPr>
        <p:spPr>
          <a:xfrm>
            <a:off x="3096684" y="1449917"/>
            <a:ext cx="2694517" cy="2634192"/>
          </a:xfrm>
        </p:spPr>
        <p:txBody>
          <a:bodyPr/>
          <a:lstStyle>
            <a:lvl1pPr>
              <a:defRPr sz="1600"/>
            </a:lvl1pPr>
            <a:lvl2pPr>
              <a:defRPr sz="1333"/>
            </a:lvl2pPr>
            <a:lvl3pPr>
              <a:defRPr sz="1200"/>
            </a:lvl3pPr>
            <a:lvl4pPr>
              <a:defRPr sz="1067"/>
            </a:lvl4pPr>
            <a:lvl5pPr>
              <a:defRPr sz="1067"/>
            </a:lvl5pPr>
            <a:lvl6pPr>
              <a:defRPr sz="1067"/>
            </a:lvl6pPr>
            <a:lvl7pPr>
              <a:defRPr sz="1067"/>
            </a:lvl7pPr>
            <a:lvl8pPr>
              <a:defRPr sz="1067"/>
            </a:lvl8pPr>
            <a:lvl9pPr>
              <a:defRPr sz="1067"/>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1D8BD707-D9CF-40AE-B4C6-C98DA3205C09}" type="datetimeFigureOut">
              <a:rPr lang="en-US" smtClean="0"/>
              <a:pPr/>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612571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1D8BD707-D9CF-40AE-B4C6-C98DA3205C09}" type="datetimeFigureOut">
              <a:rPr lang="en-US" smtClean="0"/>
              <a:pPr/>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146759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D8BD707-D9CF-40AE-B4C6-C98DA3205C09}" type="datetimeFigureOut">
              <a:rPr lang="en-US" smtClean="0"/>
              <a:pPr/>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7641959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304800" y="182033"/>
            <a:ext cx="2005542" cy="774700"/>
          </a:xfrm>
        </p:spPr>
        <p:txBody>
          <a:bodyPr anchor="b"/>
          <a:lstStyle>
            <a:lvl1pPr algn="l">
              <a:defRPr sz="1333" b="1"/>
            </a:lvl1pPr>
          </a:lstStyle>
          <a:p>
            <a:r>
              <a:rPr lang="en-US"/>
              <a:t>Click to edit Master title style</a:t>
            </a:r>
          </a:p>
        </p:txBody>
      </p:sp>
      <p:sp>
        <p:nvSpPr>
          <p:cNvPr id="3" name="Content Placeholder 2"/>
          <p:cNvSpPr>
            <a:spLocks noGrp="1"/>
          </p:cNvSpPr>
          <p:nvPr>
            <p:ph idx="1"/>
          </p:nvPr>
        </p:nvSpPr>
        <p:spPr>
          <a:xfrm>
            <a:off x="2383367" y="182034"/>
            <a:ext cx="3407833" cy="3902075"/>
          </a:xfrm>
        </p:spPr>
        <p:txBody>
          <a:bodyPr/>
          <a:lstStyle>
            <a:lvl1pPr>
              <a:defRPr sz="2133"/>
            </a:lvl1pPr>
            <a:lvl2pPr>
              <a:defRPr sz="1867"/>
            </a:lvl2pPr>
            <a:lvl3pPr>
              <a:defRPr sz="1600"/>
            </a:lvl3pPr>
            <a:lvl4pPr>
              <a:defRPr sz="1333"/>
            </a:lvl4pPr>
            <a:lvl5pPr>
              <a:defRPr sz="1333"/>
            </a:lvl5pPr>
            <a:lvl6pPr>
              <a:defRPr sz="1333"/>
            </a:lvl6pPr>
            <a:lvl7pPr>
              <a:defRPr sz="1333"/>
            </a:lvl7pPr>
            <a:lvl8pPr>
              <a:defRPr sz="1333"/>
            </a:lvl8pPr>
            <a:lvl9pPr>
              <a:defRPr sz="1333"/>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304800" y="956734"/>
            <a:ext cx="2005542" cy="31273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6799031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94859" y="3200400"/>
            <a:ext cx="3657600" cy="377825"/>
          </a:xfrm>
        </p:spPr>
        <p:txBody>
          <a:bodyPr anchor="b"/>
          <a:lstStyle>
            <a:lvl1pPr algn="l">
              <a:defRPr sz="1333" b="1"/>
            </a:lvl1pPr>
          </a:lstStyle>
          <a:p>
            <a:r>
              <a:rPr lang="en-US"/>
              <a:t>Click to edit Master title style</a:t>
            </a:r>
          </a:p>
        </p:txBody>
      </p:sp>
      <p:sp>
        <p:nvSpPr>
          <p:cNvPr id="3" name="Picture Placeholder 2"/>
          <p:cNvSpPr>
            <a:spLocks noGrp="1"/>
          </p:cNvSpPr>
          <p:nvPr>
            <p:ph type="pic" idx="1"/>
          </p:nvPr>
        </p:nvSpPr>
        <p:spPr>
          <a:xfrm>
            <a:off x="1194859" y="408517"/>
            <a:ext cx="3657600" cy="2743200"/>
          </a:xfrm>
        </p:spPr>
        <p:txBody>
          <a:bodyPr/>
          <a:lstStyle>
            <a:lvl1pPr marL="0" indent="0">
              <a:buNone/>
              <a:defRPr sz="2133"/>
            </a:lvl1pPr>
            <a:lvl2pPr marL="304815" indent="0">
              <a:buNone/>
              <a:defRPr sz="1867"/>
            </a:lvl2pPr>
            <a:lvl3pPr marL="609630" indent="0">
              <a:buNone/>
              <a:defRPr sz="1600"/>
            </a:lvl3pPr>
            <a:lvl4pPr marL="914446" indent="0">
              <a:buNone/>
              <a:defRPr sz="1333"/>
            </a:lvl4pPr>
            <a:lvl5pPr marL="1219261" indent="0">
              <a:buNone/>
              <a:defRPr sz="1333"/>
            </a:lvl5pPr>
            <a:lvl6pPr marL="1524076" indent="0">
              <a:buNone/>
              <a:defRPr sz="1333"/>
            </a:lvl6pPr>
            <a:lvl7pPr marL="1828891" indent="0">
              <a:buNone/>
              <a:defRPr sz="1333"/>
            </a:lvl7pPr>
            <a:lvl8pPr marL="2133707" indent="0">
              <a:buNone/>
              <a:defRPr sz="1333"/>
            </a:lvl8pPr>
            <a:lvl9pPr marL="2438522" indent="0">
              <a:buNone/>
              <a:defRPr sz="1333"/>
            </a:lvl9pPr>
          </a:lstStyle>
          <a:p>
            <a:endParaRPr lang="en-US"/>
          </a:p>
        </p:txBody>
      </p:sp>
      <p:sp>
        <p:nvSpPr>
          <p:cNvPr id="4" name="Text Placeholder 3"/>
          <p:cNvSpPr>
            <a:spLocks noGrp="1"/>
          </p:cNvSpPr>
          <p:nvPr>
            <p:ph type="body" sz="half" idx="2"/>
          </p:nvPr>
        </p:nvSpPr>
        <p:spPr>
          <a:xfrm>
            <a:off x="1194859" y="3578225"/>
            <a:ext cx="3657600" cy="536575"/>
          </a:xfrm>
        </p:spPr>
        <p:txBody>
          <a:bodyPr/>
          <a:lstStyle>
            <a:lvl1pPr marL="0" indent="0">
              <a:buNone/>
              <a:defRPr sz="933"/>
            </a:lvl1pPr>
            <a:lvl2pPr marL="304815" indent="0">
              <a:buNone/>
              <a:defRPr sz="800"/>
            </a:lvl2pPr>
            <a:lvl3pPr marL="609630" indent="0">
              <a:buNone/>
              <a:defRPr sz="667"/>
            </a:lvl3pPr>
            <a:lvl4pPr marL="914446" indent="0">
              <a:buNone/>
              <a:defRPr sz="600"/>
            </a:lvl4pPr>
            <a:lvl5pPr marL="1219261" indent="0">
              <a:buNone/>
              <a:defRPr sz="600"/>
            </a:lvl5pPr>
            <a:lvl6pPr marL="1524076" indent="0">
              <a:buNone/>
              <a:defRPr sz="600"/>
            </a:lvl6pPr>
            <a:lvl7pPr marL="1828891" indent="0">
              <a:buNone/>
              <a:defRPr sz="600"/>
            </a:lvl7pPr>
            <a:lvl8pPr marL="2133707" indent="0">
              <a:buNone/>
              <a:defRPr sz="600"/>
            </a:lvl8pPr>
            <a:lvl9pPr marL="2438522" indent="0">
              <a:buNone/>
              <a:defRPr sz="600"/>
            </a:lvl9pPr>
          </a:lstStyle>
          <a:p>
            <a:pPr lvl="0"/>
            <a:r>
              <a:rPr lang="en-US"/>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pPr/>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98599065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55305347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4419600" y="183092"/>
            <a:ext cx="1371600" cy="3901017"/>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304800" y="183092"/>
            <a:ext cx="4013200" cy="39010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1D8BD707-D9CF-40AE-B4C6-C98DA3205C09}" type="datetimeFigureOut">
              <a:rPr lang="en-US" smtClean="0"/>
              <a:pPr/>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extLst>
      <p:ext uri="{BB962C8B-B14F-4D97-AF65-F5344CB8AC3E}">
        <p14:creationId xmlns:p14="http://schemas.microsoft.com/office/powerpoint/2010/main" val="1240566643"/>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905F3B-5547-4696-9BF0-973D6913B4DD}"/>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EDE29436-E6A7-453D-8114-85B761190134}"/>
              </a:ext>
            </a:extLst>
          </p:cNvPr>
          <p:cNvSpPr>
            <a:spLocks noGrp="1"/>
          </p:cNvSpPr>
          <p:nvPr>
            <p:ph type="subTitle" idx="1"/>
          </p:nvPr>
        </p:nvSpPr>
        <p:spPr>
          <a:xfrm>
            <a:off x="1524000" y="3602038"/>
            <a:ext cx="9144000" cy="1655762"/>
          </a:xfrm>
        </p:spPr>
        <p:txBody>
          <a:bodyPr/>
          <a:lstStyle>
            <a:lvl1pPr marL="0" indent="0" algn="ctr">
              <a:buNone/>
              <a:defRPr sz="2400"/>
            </a:lvl1pPr>
            <a:lvl2pPr marL="457223" indent="0" algn="ctr">
              <a:buNone/>
              <a:defRPr sz="2000"/>
            </a:lvl2pPr>
            <a:lvl3pPr marL="914446" indent="0" algn="ctr">
              <a:buNone/>
              <a:defRPr sz="1800"/>
            </a:lvl3pPr>
            <a:lvl4pPr marL="1371669" indent="0" algn="ctr">
              <a:buNone/>
              <a:defRPr sz="1600"/>
            </a:lvl4pPr>
            <a:lvl5pPr marL="1828891" indent="0" algn="ctr">
              <a:buNone/>
              <a:defRPr sz="1600"/>
            </a:lvl5pPr>
            <a:lvl6pPr marL="2286114" indent="0" algn="ctr">
              <a:buNone/>
              <a:defRPr sz="1600"/>
            </a:lvl6pPr>
            <a:lvl7pPr marL="2743337" indent="0" algn="ctr">
              <a:buNone/>
              <a:defRPr sz="1600"/>
            </a:lvl7pPr>
            <a:lvl8pPr marL="3200560" indent="0" algn="ctr">
              <a:buNone/>
              <a:defRPr sz="1600"/>
            </a:lvl8pPr>
            <a:lvl9pPr marL="3657783"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AEA70C5A-438D-42E2-8094-3A249ED67A84}"/>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C2E1B5FA-522F-4CA8-9B2B-CDAED8C1493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DB7E15E-0DA1-4205-BC41-B9D87DEC80D7}"/>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4065535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A631FB-20AB-4B93-A9D7-5A44BDDB06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76271EC-E5EF-4DF7-99F4-6A485B50C9D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DA95DCA6-C537-4976-8A19-CF250BE44CF6}"/>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A8AF99EB-7748-47A8-A327-E1BF708C882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02B8F994-D010-4922-9C6D-83AE30C535E1}"/>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62190892"/>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FC93509-8030-45BF-A0F6-57EB165F19CE}"/>
              </a:ext>
            </a:extLst>
          </p:cNvPr>
          <p:cNvSpPr>
            <a:spLocks noGrp="1"/>
          </p:cNvSpPr>
          <p:nvPr>
            <p:ph type="title"/>
          </p:nvPr>
        </p:nvSpPr>
        <p:spPr>
          <a:xfrm>
            <a:off x="831850" y="1709739"/>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B19201D3-0EC0-421A-937F-7B677048B26A}"/>
              </a:ext>
            </a:extLst>
          </p:cNvPr>
          <p:cNvSpPr>
            <a:spLocks noGrp="1"/>
          </p:cNvSpPr>
          <p:nvPr>
            <p:ph type="body" idx="1"/>
          </p:nvPr>
        </p:nvSpPr>
        <p:spPr>
          <a:xfrm>
            <a:off x="831850" y="4589464"/>
            <a:ext cx="10515600" cy="1500187"/>
          </a:xfrm>
        </p:spPr>
        <p:txBody>
          <a:bodyPr/>
          <a:lstStyle>
            <a:lvl1pPr marL="0" indent="0">
              <a:buNone/>
              <a:defRPr sz="2400">
                <a:solidFill>
                  <a:schemeClr val="tx1">
                    <a:tint val="75000"/>
                  </a:schemeClr>
                </a:solidFill>
              </a:defRPr>
            </a:lvl1pPr>
            <a:lvl2pPr marL="457223" indent="0">
              <a:buNone/>
              <a:defRPr sz="2000">
                <a:solidFill>
                  <a:schemeClr val="tx1">
                    <a:tint val="75000"/>
                  </a:schemeClr>
                </a:solidFill>
              </a:defRPr>
            </a:lvl2pPr>
            <a:lvl3pPr marL="914446" indent="0">
              <a:buNone/>
              <a:defRPr sz="1800">
                <a:solidFill>
                  <a:schemeClr val="tx1">
                    <a:tint val="75000"/>
                  </a:schemeClr>
                </a:solidFill>
              </a:defRPr>
            </a:lvl3pPr>
            <a:lvl4pPr marL="1371669" indent="0">
              <a:buNone/>
              <a:defRPr sz="1600">
                <a:solidFill>
                  <a:schemeClr val="tx1">
                    <a:tint val="75000"/>
                  </a:schemeClr>
                </a:solidFill>
              </a:defRPr>
            </a:lvl4pPr>
            <a:lvl5pPr marL="1828891" indent="0">
              <a:buNone/>
              <a:defRPr sz="1600">
                <a:solidFill>
                  <a:schemeClr val="tx1">
                    <a:tint val="75000"/>
                  </a:schemeClr>
                </a:solidFill>
              </a:defRPr>
            </a:lvl5pPr>
            <a:lvl6pPr marL="2286114" indent="0">
              <a:buNone/>
              <a:defRPr sz="1600">
                <a:solidFill>
                  <a:schemeClr val="tx1">
                    <a:tint val="75000"/>
                  </a:schemeClr>
                </a:solidFill>
              </a:defRPr>
            </a:lvl6pPr>
            <a:lvl7pPr marL="2743337" indent="0">
              <a:buNone/>
              <a:defRPr sz="1600">
                <a:solidFill>
                  <a:schemeClr val="tx1">
                    <a:tint val="75000"/>
                  </a:schemeClr>
                </a:solidFill>
              </a:defRPr>
            </a:lvl7pPr>
            <a:lvl8pPr marL="3200560" indent="0">
              <a:buNone/>
              <a:defRPr sz="1600">
                <a:solidFill>
                  <a:schemeClr val="tx1">
                    <a:tint val="75000"/>
                  </a:schemeClr>
                </a:solidFill>
              </a:defRPr>
            </a:lvl8pPr>
            <a:lvl9pPr marL="3657783"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B0AF0EE5-F350-46BC-9FB3-75F1AE6E29D7}"/>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F0235025-E252-4569-AD84-14636EE8364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5640D9E-9991-48C1-88A5-63728DE3BF11}"/>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02221395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DC528-B446-4763-98AD-E6D54A74F898}"/>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FA57B9AE-C909-4082-9451-BE9C20904F9E}"/>
              </a:ext>
            </a:extLst>
          </p:cNvPr>
          <p:cNvSpPr>
            <a:spLocks noGrp="1"/>
          </p:cNvSpPr>
          <p:nvPr>
            <p:ph sz="half" idx="1"/>
          </p:nvPr>
        </p:nvSpPr>
        <p:spPr>
          <a:xfrm>
            <a:off x="838200"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2DBF8A5-39EF-441A-883E-39AC97C681C7}"/>
              </a:ext>
            </a:extLst>
          </p:cNvPr>
          <p:cNvSpPr>
            <a:spLocks noGrp="1"/>
          </p:cNvSpPr>
          <p:nvPr>
            <p:ph sz="half" idx="2"/>
          </p:nvPr>
        </p:nvSpPr>
        <p:spPr>
          <a:xfrm>
            <a:off x="6172200" y="1825626"/>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C8EB07B-0230-42D1-BF0D-52683A9903F1}"/>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6" name="Footer Placeholder 5">
            <a:extLst>
              <a:ext uri="{FF2B5EF4-FFF2-40B4-BE49-F238E27FC236}">
                <a16:creationId xmlns:a16="http://schemas.microsoft.com/office/drawing/2014/main" id="{BF487D60-717E-4E43-BE9D-21601C0F5D7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5D582E31-1CB3-4F26-9D48-B99B0791C0C8}"/>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101163932"/>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DA6788-FE35-4BFD-8203-3D9D583EAB8D}"/>
              </a:ext>
            </a:extLst>
          </p:cNvPr>
          <p:cNvSpPr>
            <a:spLocks noGrp="1"/>
          </p:cNvSpPr>
          <p:nvPr>
            <p:ph type="title"/>
          </p:nvPr>
        </p:nvSpPr>
        <p:spPr>
          <a:xfrm>
            <a:off x="839788" y="365126"/>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F6C9C404-7127-468B-AE2D-7A55F3CA156E}"/>
              </a:ext>
            </a:extLst>
          </p:cNvPr>
          <p:cNvSpPr>
            <a:spLocks noGrp="1"/>
          </p:cNvSpPr>
          <p:nvPr>
            <p:ph type="body" idx="1"/>
          </p:nvPr>
        </p:nvSpPr>
        <p:spPr>
          <a:xfrm>
            <a:off x="839789" y="1681163"/>
            <a:ext cx="5157787"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C01E9DEC-28C2-49A3-B2C3-00BCE93EDC23}"/>
              </a:ext>
            </a:extLst>
          </p:cNvPr>
          <p:cNvSpPr>
            <a:spLocks noGrp="1"/>
          </p:cNvSpPr>
          <p:nvPr>
            <p:ph sz="half" idx="2"/>
          </p:nvPr>
        </p:nvSpPr>
        <p:spPr>
          <a:xfrm>
            <a:off x="839789"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893CBE8-459B-490D-9F16-6FB22D3618B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23" indent="0">
              <a:buNone/>
              <a:defRPr sz="2000" b="1"/>
            </a:lvl2pPr>
            <a:lvl3pPr marL="914446" indent="0">
              <a:buNone/>
              <a:defRPr sz="1800" b="1"/>
            </a:lvl3pPr>
            <a:lvl4pPr marL="1371669" indent="0">
              <a:buNone/>
              <a:defRPr sz="1600" b="1"/>
            </a:lvl4pPr>
            <a:lvl5pPr marL="1828891" indent="0">
              <a:buNone/>
              <a:defRPr sz="1600" b="1"/>
            </a:lvl5pPr>
            <a:lvl6pPr marL="2286114" indent="0">
              <a:buNone/>
              <a:defRPr sz="1600" b="1"/>
            </a:lvl6pPr>
            <a:lvl7pPr marL="2743337" indent="0">
              <a:buNone/>
              <a:defRPr sz="1600" b="1"/>
            </a:lvl7pPr>
            <a:lvl8pPr marL="3200560" indent="0">
              <a:buNone/>
              <a:defRPr sz="1600" b="1"/>
            </a:lvl8pPr>
            <a:lvl9pPr marL="3657783"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098860C3-279B-410B-B4F6-EE160CA1ED8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3C0CFB2D-DEC8-4196-B23A-AE4C717812E0}"/>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8" name="Footer Placeholder 7">
            <a:extLst>
              <a:ext uri="{FF2B5EF4-FFF2-40B4-BE49-F238E27FC236}">
                <a16:creationId xmlns:a16="http://schemas.microsoft.com/office/drawing/2014/main" id="{A939249C-D8F4-499D-898C-3CD0F8CC3955}"/>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1F8943B-4CD2-4C15-842D-520EACFC6563}"/>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1209133244"/>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39C0251-E0C3-4109-8A6E-0A5E0653D566}"/>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6C38B3C-A863-42A5-A2AE-4BA37508FEF0}"/>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4" name="Footer Placeholder 3">
            <a:extLst>
              <a:ext uri="{FF2B5EF4-FFF2-40B4-BE49-F238E27FC236}">
                <a16:creationId xmlns:a16="http://schemas.microsoft.com/office/drawing/2014/main" id="{2022E157-89B9-4995-8085-BBA39E5FD2CF}"/>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B3FDDB7-AEF9-4890-8D49-C9460435174A}"/>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9214771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7A560C3-8983-48B7-BC5E-E0D812C2663E}"/>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3" name="Footer Placeholder 2">
            <a:extLst>
              <a:ext uri="{FF2B5EF4-FFF2-40B4-BE49-F238E27FC236}">
                <a16:creationId xmlns:a16="http://schemas.microsoft.com/office/drawing/2014/main" id="{56D9C4B5-756B-46EB-BD99-B918AD94210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078A63C-D937-4FCD-9A6D-B35BB2DD7373}"/>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995287327"/>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94ED4FF-9B4E-4A48-B765-FA1C9C7BB951}"/>
              </a:ext>
            </a:extLst>
          </p:cNvPr>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49DE50C5-7985-41FA-9AEC-287A24E5BFCA}"/>
              </a:ext>
            </a:extLst>
          </p:cNvPr>
          <p:cNvSpPr>
            <a:spLocks noGrp="1"/>
          </p:cNvSpPr>
          <p:nvPr>
            <p:ph idx="1"/>
          </p:nvPr>
        </p:nvSpPr>
        <p:spPr>
          <a:xfrm>
            <a:off x="5183188" y="987426"/>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A7A614F-C624-4105-A22D-652EA8D79D0A}"/>
              </a:ext>
            </a:extLst>
          </p:cNvPr>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627F130-F731-4B7E-8360-FEB828735467}"/>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6" name="Footer Placeholder 5">
            <a:extLst>
              <a:ext uri="{FF2B5EF4-FFF2-40B4-BE49-F238E27FC236}">
                <a16:creationId xmlns:a16="http://schemas.microsoft.com/office/drawing/2014/main" id="{AAEC98C0-9575-4DA4-83EF-A2178A45061B}"/>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7FDA71A-0395-4133-8C58-3890C0E83F4A}"/>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218522334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AF28AB-2352-4C61-8C7A-723C26929344}"/>
              </a:ext>
            </a:extLst>
          </p:cNvPr>
          <p:cNvSpPr>
            <a:spLocks noGrp="1"/>
          </p:cNvSpPr>
          <p:nvPr>
            <p:ph type="title"/>
          </p:nvPr>
        </p:nvSpPr>
        <p:spPr>
          <a:xfrm>
            <a:off x="839789"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C506E050-6AE9-4DE4-BCB0-D2D998C6C347}"/>
              </a:ext>
            </a:extLst>
          </p:cNvPr>
          <p:cNvSpPr>
            <a:spLocks noGrp="1"/>
          </p:cNvSpPr>
          <p:nvPr>
            <p:ph type="pic" idx="1"/>
          </p:nvPr>
        </p:nvSpPr>
        <p:spPr>
          <a:xfrm>
            <a:off x="5183188" y="987426"/>
            <a:ext cx="6172200" cy="4873625"/>
          </a:xfrm>
        </p:spPr>
        <p:txBody>
          <a:bodyPr/>
          <a:lstStyle>
            <a:lvl1pPr marL="0" indent="0">
              <a:buNone/>
              <a:defRPr sz="3200"/>
            </a:lvl1pPr>
            <a:lvl2pPr marL="457223" indent="0">
              <a:buNone/>
              <a:defRPr sz="2800"/>
            </a:lvl2pPr>
            <a:lvl3pPr marL="914446" indent="0">
              <a:buNone/>
              <a:defRPr sz="2400"/>
            </a:lvl3pPr>
            <a:lvl4pPr marL="1371669" indent="0">
              <a:buNone/>
              <a:defRPr sz="2000"/>
            </a:lvl4pPr>
            <a:lvl5pPr marL="1828891" indent="0">
              <a:buNone/>
              <a:defRPr sz="2000"/>
            </a:lvl5pPr>
            <a:lvl6pPr marL="2286114" indent="0">
              <a:buNone/>
              <a:defRPr sz="2000"/>
            </a:lvl6pPr>
            <a:lvl7pPr marL="2743337" indent="0">
              <a:buNone/>
              <a:defRPr sz="2000"/>
            </a:lvl7pPr>
            <a:lvl8pPr marL="3200560" indent="0">
              <a:buNone/>
              <a:defRPr sz="2000"/>
            </a:lvl8pPr>
            <a:lvl9pPr marL="3657783" indent="0">
              <a:buNone/>
              <a:defRPr sz="2000"/>
            </a:lvl9pPr>
          </a:lstStyle>
          <a:p>
            <a:endParaRPr lang="en-GB"/>
          </a:p>
        </p:txBody>
      </p:sp>
      <p:sp>
        <p:nvSpPr>
          <p:cNvPr id="4" name="Text Placeholder 3">
            <a:extLst>
              <a:ext uri="{FF2B5EF4-FFF2-40B4-BE49-F238E27FC236}">
                <a16:creationId xmlns:a16="http://schemas.microsoft.com/office/drawing/2014/main" id="{7A8A49C4-DCEB-43F5-9EB0-9002B7AE5B3B}"/>
              </a:ext>
            </a:extLst>
          </p:cNvPr>
          <p:cNvSpPr>
            <a:spLocks noGrp="1"/>
          </p:cNvSpPr>
          <p:nvPr>
            <p:ph type="body" sz="half" idx="2"/>
          </p:nvPr>
        </p:nvSpPr>
        <p:spPr>
          <a:xfrm>
            <a:off x="839789" y="2057400"/>
            <a:ext cx="3932237" cy="3811588"/>
          </a:xfrm>
        </p:spPr>
        <p:txBody>
          <a:bodyPr/>
          <a:lstStyle>
            <a:lvl1pPr marL="0" indent="0">
              <a:buNone/>
              <a:defRPr sz="1600"/>
            </a:lvl1pPr>
            <a:lvl2pPr marL="457223" indent="0">
              <a:buNone/>
              <a:defRPr sz="1400"/>
            </a:lvl2pPr>
            <a:lvl3pPr marL="914446" indent="0">
              <a:buNone/>
              <a:defRPr sz="1200"/>
            </a:lvl3pPr>
            <a:lvl4pPr marL="1371669" indent="0">
              <a:buNone/>
              <a:defRPr sz="1000"/>
            </a:lvl4pPr>
            <a:lvl5pPr marL="1828891" indent="0">
              <a:buNone/>
              <a:defRPr sz="1000"/>
            </a:lvl5pPr>
            <a:lvl6pPr marL="2286114" indent="0">
              <a:buNone/>
              <a:defRPr sz="1000"/>
            </a:lvl6pPr>
            <a:lvl7pPr marL="2743337" indent="0">
              <a:buNone/>
              <a:defRPr sz="1000"/>
            </a:lvl7pPr>
            <a:lvl8pPr marL="3200560" indent="0">
              <a:buNone/>
              <a:defRPr sz="1000"/>
            </a:lvl8pPr>
            <a:lvl9pPr marL="3657783"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8C5854-C91A-4BF1-AA84-373852037B19}"/>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6" name="Footer Placeholder 5">
            <a:extLst>
              <a:ext uri="{FF2B5EF4-FFF2-40B4-BE49-F238E27FC236}">
                <a16:creationId xmlns:a16="http://schemas.microsoft.com/office/drawing/2014/main" id="{B31FE2A9-71C0-4B05-9A36-82652377DB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C70319D-AC81-4E26-9060-8EEC2002B1B5}"/>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429664209"/>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DB21FC-18A9-4E80-91E9-1D99BDEE7FF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5E978BA-0E76-4FB0-B194-45E36D91ED6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C7F03B2-23B2-4F40-BD8D-3C0EE6DF79CD}"/>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EE390369-66A0-4E32-92E1-2935EC40972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3D9DC18-4947-4C53-8E90-ACAE30697272}"/>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1542463172"/>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E9D0140-7DB6-4564-B509-CBD35BE59389}"/>
              </a:ext>
            </a:extLst>
          </p:cNvPr>
          <p:cNvSpPr>
            <a:spLocks noGrp="1"/>
          </p:cNvSpPr>
          <p:nvPr>
            <p:ph type="title" orient="vert"/>
          </p:nvPr>
        </p:nvSpPr>
        <p:spPr>
          <a:xfrm>
            <a:off x="8724900" y="365126"/>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9B209B7C-8252-4DF9-A3D3-B49B0B9BDD1B}"/>
              </a:ext>
            </a:extLst>
          </p:cNvPr>
          <p:cNvSpPr>
            <a:spLocks noGrp="1"/>
          </p:cNvSpPr>
          <p:nvPr>
            <p:ph type="body" orient="vert" idx="1"/>
          </p:nvPr>
        </p:nvSpPr>
        <p:spPr>
          <a:xfrm>
            <a:off x="838200" y="365126"/>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13669CE-5BDB-4891-BF5E-9E3D995856D1}"/>
              </a:ext>
            </a:extLst>
          </p:cNvPr>
          <p:cNvSpPr>
            <a:spLocks noGrp="1"/>
          </p:cNvSpPr>
          <p:nvPr>
            <p:ph type="dt" sz="half" idx="10"/>
          </p:nvPr>
        </p:nvSpPr>
        <p:spPr/>
        <p:txBody>
          <a:body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A5BB76FD-3EAF-4768-823D-42762472B0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2B56D1-D590-4308-AEBD-95FFFDB33D02}"/>
              </a:ext>
            </a:extLst>
          </p:cNvPr>
          <p:cNvSpPr>
            <a:spLocks noGrp="1"/>
          </p:cNvSpPr>
          <p:nvPr>
            <p:ph type="sldNum" sz="quarter" idx="12"/>
          </p:nvPr>
        </p:nvSpPr>
        <p:spPr/>
        <p:txBody>
          <a:bodyPr/>
          <a:lstStyle/>
          <a:p>
            <a:fld id="{ADF08B0D-35D6-42B6-91AD-55C79877519E}" type="slidenum">
              <a:rPr lang="en-GB" smtClean="0"/>
              <a:t>‹#›</a:t>
            </a:fld>
            <a:endParaRPr lang="en-GB"/>
          </a:p>
        </p:txBody>
      </p:sp>
    </p:spTree>
    <p:extLst>
      <p:ext uri="{BB962C8B-B14F-4D97-AF65-F5344CB8AC3E}">
        <p14:creationId xmlns:p14="http://schemas.microsoft.com/office/powerpoint/2010/main" val="3733587620"/>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obj" preserve="1">
  <p:cSld name="Title Slide">
    <p:spTree>
      <p:nvGrpSpPr>
        <p:cNvPr id="1" name=""/>
        <p:cNvGrpSpPr/>
        <p:nvPr/>
      </p:nvGrpSpPr>
      <p:grpSpPr>
        <a:xfrm>
          <a:off x="0" y="0"/>
          <a:ext cx="0" cy="0"/>
          <a:chOff x="0" y="0"/>
          <a:chExt cx="0" cy="0"/>
        </a:xfrm>
      </p:grpSpPr>
      <p:sp>
        <p:nvSpPr>
          <p:cNvPr id="2" name="Holder 2"/>
          <p:cNvSpPr>
            <a:spLocks noGrp="1"/>
          </p:cNvSpPr>
          <p:nvPr>
            <p:ph type="ctrTitle"/>
          </p:nvPr>
        </p:nvSpPr>
        <p:spPr>
          <a:xfrm>
            <a:off x="914400" y="2125980"/>
            <a:ext cx="10363200" cy="645561"/>
          </a:xfrm>
          <a:prstGeom prst="rect">
            <a:avLst/>
          </a:prstGeom>
        </p:spPr>
        <p:txBody>
          <a:bodyPr wrap="square" lIns="0" tIns="0" rIns="0" bIns="0">
            <a:spAutoFit/>
          </a:bodyPr>
          <a:lstStyle>
            <a:lvl1pPr>
              <a:defRPr sz="4195" b="1" i="0">
                <a:solidFill>
                  <a:schemeClr val="bg1"/>
                </a:solidFill>
                <a:latin typeface="Calibri"/>
                <a:cs typeface="Calibri"/>
              </a:defRPr>
            </a:lvl1pPr>
          </a:lstStyle>
          <a:p>
            <a:endParaRPr/>
          </a:p>
        </p:txBody>
      </p:sp>
      <p:sp>
        <p:nvSpPr>
          <p:cNvPr id="3" name="Holder 3"/>
          <p:cNvSpPr>
            <a:spLocks noGrp="1"/>
          </p:cNvSpPr>
          <p:nvPr>
            <p:ph type="subTitle" idx="4"/>
          </p:nvPr>
        </p:nvSpPr>
        <p:spPr>
          <a:xfrm>
            <a:off x="1828800" y="3840480"/>
            <a:ext cx="8534400" cy="409792"/>
          </a:xfrm>
          <a:prstGeom prst="rect">
            <a:avLst/>
          </a:prstGeom>
        </p:spPr>
        <p:txBody>
          <a:bodyPr wrap="square" lIns="0" tIns="0" rIns="0" bIns="0">
            <a:spAutoFit/>
          </a:bodyPr>
          <a:lstStyle>
            <a:lvl1pPr>
              <a:defRPr sz="2663"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995172771"/>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Holder 2"/>
          <p:cNvSpPr>
            <a:spLocks noGrp="1"/>
          </p:cNvSpPr>
          <p:nvPr>
            <p:ph type="title"/>
          </p:nvPr>
        </p:nvSpPr>
        <p:spPr>
          <a:xfrm>
            <a:off x="341410" y="171255"/>
            <a:ext cx="11509180" cy="645561"/>
          </a:xfrm>
        </p:spPr>
        <p:txBody>
          <a:bodyPr lIns="0" tIns="0" rIns="0" bIns="0"/>
          <a:lstStyle>
            <a:lvl1pPr>
              <a:defRPr sz="4195" b="1" i="0">
                <a:solidFill>
                  <a:schemeClr val="bg1"/>
                </a:solidFill>
                <a:latin typeface="Calibri"/>
                <a:cs typeface="Calibri"/>
              </a:defRPr>
            </a:lvl1pPr>
          </a:lstStyle>
          <a:p>
            <a:endParaRPr/>
          </a:p>
        </p:txBody>
      </p:sp>
      <p:sp>
        <p:nvSpPr>
          <p:cNvPr id="3" name="Holder 3"/>
          <p:cNvSpPr>
            <a:spLocks noGrp="1"/>
          </p:cNvSpPr>
          <p:nvPr>
            <p:ph type="body" idx="1"/>
          </p:nvPr>
        </p:nvSpPr>
        <p:spPr>
          <a:xfrm>
            <a:off x="1065208" y="2850527"/>
            <a:ext cx="6769947" cy="409792"/>
          </a:xfrm>
        </p:spPr>
        <p:txBody>
          <a:bodyPr lIns="0" tIns="0" rIns="0" bIns="0"/>
          <a:lstStyle>
            <a:lvl1pPr>
              <a:defRPr sz="2663" b="0" i="0">
                <a:solidFill>
                  <a:schemeClr val="tx1"/>
                </a:solidFill>
                <a:latin typeface="Calibri"/>
                <a:cs typeface="Calibri"/>
              </a:defRPr>
            </a:lvl1pPr>
          </a:lstStyle>
          <a:p>
            <a:endParaRPr/>
          </a:p>
        </p:txBody>
      </p:sp>
      <p:sp>
        <p:nvSpPr>
          <p:cNvPr id="4" name="Holder 4"/>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5" name="Holder 5"/>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6" name="Holder 6"/>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989891234"/>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type="obj" preserve="1">
  <p:cSld name="Two Content">
    <p:spTree>
      <p:nvGrpSpPr>
        <p:cNvPr id="1" name=""/>
        <p:cNvGrpSpPr/>
        <p:nvPr/>
      </p:nvGrpSpPr>
      <p:grpSpPr>
        <a:xfrm>
          <a:off x="0" y="0"/>
          <a:ext cx="0" cy="0"/>
          <a:chOff x="0" y="0"/>
          <a:chExt cx="0" cy="0"/>
        </a:xfrm>
      </p:grpSpPr>
      <p:sp>
        <p:nvSpPr>
          <p:cNvPr id="2" name="Holder 2"/>
          <p:cNvSpPr>
            <a:spLocks noGrp="1"/>
          </p:cNvSpPr>
          <p:nvPr>
            <p:ph type="title"/>
          </p:nvPr>
        </p:nvSpPr>
        <p:spPr>
          <a:xfrm>
            <a:off x="341410" y="171255"/>
            <a:ext cx="11509180" cy="645561"/>
          </a:xfrm>
        </p:spPr>
        <p:txBody>
          <a:bodyPr lIns="0" tIns="0" rIns="0" bIns="0"/>
          <a:lstStyle>
            <a:lvl1pPr>
              <a:defRPr sz="4195" b="1" i="0">
                <a:solidFill>
                  <a:schemeClr val="bg1"/>
                </a:solidFill>
                <a:latin typeface="Calibri"/>
                <a:cs typeface="Calibri"/>
              </a:defRPr>
            </a:lvl1pPr>
          </a:lstStyle>
          <a:p>
            <a:endParaRPr/>
          </a:p>
        </p:txBody>
      </p:sp>
      <p:sp>
        <p:nvSpPr>
          <p:cNvPr id="3" name="Holder 3"/>
          <p:cNvSpPr>
            <a:spLocks noGrp="1"/>
          </p:cNvSpPr>
          <p:nvPr>
            <p:ph sz="half" idx="2"/>
          </p:nvPr>
        </p:nvSpPr>
        <p:spPr>
          <a:xfrm>
            <a:off x="609600" y="1577340"/>
            <a:ext cx="5303520" cy="307777"/>
          </a:xfrm>
          <a:prstGeom prst="rect">
            <a:avLst/>
          </a:prstGeom>
        </p:spPr>
        <p:txBody>
          <a:bodyPr wrap="square" lIns="0" tIns="0" rIns="0" bIns="0">
            <a:spAutoFit/>
          </a:bodyPr>
          <a:lstStyle>
            <a:lvl1pPr>
              <a:defRPr/>
            </a:lvl1pPr>
          </a:lstStyle>
          <a:p>
            <a:endParaRPr/>
          </a:p>
        </p:txBody>
      </p:sp>
      <p:sp>
        <p:nvSpPr>
          <p:cNvPr id="4" name="Holder 4"/>
          <p:cNvSpPr>
            <a:spLocks noGrp="1"/>
          </p:cNvSpPr>
          <p:nvPr>
            <p:ph sz="half" idx="3"/>
          </p:nvPr>
        </p:nvSpPr>
        <p:spPr>
          <a:xfrm>
            <a:off x="6278880" y="1577340"/>
            <a:ext cx="5303520" cy="307777"/>
          </a:xfrm>
          <a:prstGeom prst="rect">
            <a:avLst/>
          </a:prstGeom>
        </p:spPr>
        <p:txBody>
          <a:bodyPr wrap="square" lIns="0" tIns="0" rIns="0" bIns="0">
            <a:spAutoFit/>
          </a:bodyPr>
          <a:lstStyle>
            <a:lvl1pPr>
              <a:defRPr/>
            </a:lvl1pPr>
          </a:lstStyle>
          <a:p>
            <a:endParaRPr/>
          </a:p>
        </p:txBody>
      </p:sp>
      <p:sp>
        <p:nvSpPr>
          <p:cNvPr id="5" name="Holder 5"/>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6" name="Holder 6"/>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7" name="Holder 7"/>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679641119"/>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showMasterSp="0" type="obj" preserve="1">
  <p:cSld name="Title Only">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6309"/>
          </a:xfrm>
          <a:custGeom>
            <a:avLst/>
            <a:gdLst/>
            <a:ahLst/>
            <a:cxnLst/>
            <a:rect l="l" t="t" r="r" b="b"/>
            <a:pathLst>
              <a:path w="9144000" h="5148580">
                <a:moveTo>
                  <a:pt x="9144000" y="0"/>
                </a:moveTo>
                <a:lnTo>
                  <a:pt x="0" y="0"/>
                </a:lnTo>
                <a:lnTo>
                  <a:pt x="0" y="5148071"/>
                </a:lnTo>
                <a:lnTo>
                  <a:pt x="9144000" y="5148071"/>
                </a:lnTo>
                <a:lnTo>
                  <a:pt x="9144000" y="0"/>
                </a:lnTo>
                <a:close/>
              </a:path>
            </a:pathLst>
          </a:custGeom>
          <a:solidFill>
            <a:srgbClr val="1B2A49"/>
          </a:solidFill>
        </p:spPr>
        <p:txBody>
          <a:bodyPr wrap="square" lIns="0" tIns="0" rIns="0" bIns="0" rtlCol="0"/>
          <a:lstStyle/>
          <a:p>
            <a:endParaRPr sz="2397"/>
          </a:p>
        </p:txBody>
      </p:sp>
      <p:sp>
        <p:nvSpPr>
          <p:cNvPr id="17" name="bg object 17"/>
          <p:cNvSpPr/>
          <p:nvPr/>
        </p:nvSpPr>
        <p:spPr>
          <a:xfrm>
            <a:off x="6097" y="6171"/>
            <a:ext cx="12186073" cy="98092"/>
          </a:xfrm>
          <a:custGeom>
            <a:avLst/>
            <a:gdLst/>
            <a:ahLst/>
            <a:cxnLst/>
            <a:rect l="l" t="t" r="r" b="b"/>
            <a:pathLst>
              <a:path w="9139555" h="73660">
                <a:moveTo>
                  <a:pt x="9139428" y="0"/>
                </a:moveTo>
                <a:lnTo>
                  <a:pt x="0" y="0"/>
                </a:lnTo>
                <a:lnTo>
                  <a:pt x="0" y="73216"/>
                </a:lnTo>
                <a:lnTo>
                  <a:pt x="9139428" y="73216"/>
                </a:lnTo>
                <a:lnTo>
                  <a:pt x="9139428" y="0"/>
                </a:lnTo>
                <a:close/>
              </a:path>
            </a:pathLst>
          </a:custGeom>
          <a:solidFill>
            <a:srgbClr val="207346"/>
          </a:solidFill>
        </p:spPr>
        <p:txBody>
          <a:bodyPr wrap="square" lIns="0" tIns="0" rIns="0" bIns="0" rtlCol="0"/>
          <a:lstStyle/>
          <a:p>
            <a:endParaRPr sz="2397"/>
          </a:p>
        </p:txBody>
      </p:sp>
      <p:sp>
        <p:nvSpPr>
          <p:cNvPr id="18" name="bg object 18"/>
          <p:cNvSpPr/>
          <p:nvPr/>
        </p:nvSpPr>
        <p:spPr>
          <a:xfrm>
            <a:off x="6097" y="6171"/>
            <a:ext cx="12186073" cy="98092"/>
          </a:xfrm>
          <a:custGeom>
            <a:avLst/>
            <a:gdLst/>
            <a:ahLst/>
            <a:cxnLst/>
            <a:rect l="l" t="t" r="r" b="b"/>
            <a:pathLst>
              <a:path w="9139555" h="73660">
                <a:moveTo>
                  <a:pt x="9139428" y="0"/>
                </a:moveTo>
                <a:lnTo>
                  <a:pt x="0" y="0"/>
                </a:lnTo>
                <a:lnTo>
                  <a:pt x="0" y="73216"/>
                </a:lnTo>
                <a:lnTo>
                  <a:pt x="9139428" y="73216"/>
                </a:lnTo>
              </a:path>
            </a:pathLst>
          </a:custGeom>
          <a:ln w="12711">
            <a:solidFill>
              <a:srgbClr val="207346"/>
            </a:solidFill>
          </a:ln>
        </p:spPr>
        <p:txBody>
          <a:bodyPr wrap="square" lIns="0" tIns="0" rIns="0" bIns="0" rtlCol="0"/>
          <a:lstStyle/>
          <a:p>
            <a:endParaRPr sz="2397"/>
          </a:p>
        </p:txBody>
      </p:sp>
      <p:sp>
        <p:nvSpPr>
          <p:cNvPr id="19" name="bg object 19"/>
          <p:cNvSpPr/>
          <p:nvPr/>
        </p:nvSpPr>
        <p:spPr>
          <a:xfrm>
            <a:off x="225552" y="6770318"/>
            <a:ext cx="11966787" cy="85408"/>
          </a:xfrm>
          <a:custGeom>
            <a:avLst/>
            <a:gdLst/>
            <a:ahLst/>
            <a:cxnLst/>
            <a:rect l="l" t="t" r="r" b="b"/>
            <a:pathLst>
              <a:path w="8975090" h="64135">
                <a:moveTo>
                  <a:pt x="0" y="64064"/>
                </a:moveTo>
                <a:lnTo>
                  <a:pt x="8974836" y="64064"/>
                </a:lnTo>
                <a:lnTo>
                  <a:pt x="8974836" y="0"/>
                </a:lnTo>
                <a:lnTo>
                  <a:pt x="0" y="0"/>
                </a:lnTo>
                <a:lnTo>
                  <a:pt x="0" y="64064"/>
                </a:lnTo>
                <a:close/>
              </a:path>
            </a:pathLst>
          </a:custGeom>
          <a:solidFill>
            <a:srgbClr val="20A266"/>
          </a:solidFill>
        </p:spPr>
        <p:txBody>
          <a:bodyPr wrap="square" lIns="0" tIns="0" rIns="0" bIns="0" rtlCol="0"/>
          <a:lstStyle/>
          <a:p>
            <a:endParaRPr sz="2397"/>
          </a:p>
        </p:txBody>
      </p:sp>
      <p:sp>
        <p:nvSpPr>
          <p:cNvPr id="20" name="bg object 20"/>
          <p:cNvSpPr/>
          <p:nvPr/>
        </p:nvSpPr>
        <p:spPr>
          <a:xfrm>
            <a:off x="6097" y="6770318"/>
            <a:ext cx="12186073" cy="85408"/>
          </a:xfrm>
          <a:custGeom>
            <a:avLst/>
            <a:gdLst/>
            <a:ahLst/>
            <a:cxnLst/>
            <a:rect l="l" t="t" r="r" b="b"/>
            <a:pathLst>
              <a:path w="9139555" h="64135">
                <a:moveTo>
                  <a:pt x="9139428" y="0"/>
                </a:moveTo>
                <a:lnTo>
                  <a:pt x="0" y="0"/>
                </a:lnTo>
                <a:lnTo>
                  <a:pt x="0" y="64064"/>
                </a:lnTo>
              </a:path>
            </a:pathLst>
          </a:custGeom>
          <a:ln w="12711">
            <a:solidFill>
              <a:srgbClr val="20A266"/>
            </a:solidFill>
          </a:ln>
        </p:spPr>
        <p:txBody>
          <a:bodyPr wrap="square" lIns="0" tIns="0" rIns="0" bIns="0" rtlCol="0"/>
          <a:lstStyle/>
          <a:p>
            <a:endParaRPr sz="2397"/>
          </a:p>
        </p:txBody>
      </p:sp>
      <p:sp>
        <p:nvSpPr>
          <p:cNvPr id="21" name="bg object 21"/>
          <p:cNvSpPr/>
          <p:nvPr/>
        </p:nvSpPr>
        <p:spPr>
          <a:xfrm>
            <a:off x="6096" y="6098"/>
            <a:ext cx="220133" cy="6849544"/>
          </a:xfrm>
          <a:custGeom>
            <a:avLst/>
            <a:gdLst/>
            <a:ahLst/>
            <a:cxnLst/>
            <a:rect l="l" t="t" r="r" b="b"/>
            <a:pathLst>
              <a:path w="165100" h="5143500">
                <a:moveTo>
                  <a:pt x="164592" y="0"/>
                </a:moveTo>
                <a:lnTo>
                  <a:pt x="0" y="0"/>
                </a:lnTo>
                <a:lnTo>
                  <a:pt x="0" y="5143491"/>
                </a:lnTo>
                <a:lnTo>
                  <a:pt x="164592" y="5143491"/>
                </a:lnTo>
                <a:lnTo>
                  <a:pt x="164592" y="0"/>
                </a:lnTo>
                <a:close/>
              </a:path>
            </a:pathLst>
          </a:custGeom>
          <a:solidFill>
            <a:srgbClr val="207346"/>
          </a:solidFill>
        </p:spPr>
        <p:txBody>
          <a:bodyPr wrap="square" lIns="0" tIns="0" rIns="0" bIns="0" rtlCol="0"/>
          <a:lstStyle/>
          <a:p>
            <a:endParaRPr sz="2397"/>
          </a:p>
        </p:txBody>
      </p:sp>
      <p:sp>
        <p:nvSpPr>
          <p:cNvPr id="22" name="bg object 22"/>
          <p:cNvSpPr/>
          <p:nvPr/>
        </p:nvSpPr>
        <p:spPr>
          <a:xfrm>
            <a:off x="6096" y="6098"/>
            <a:ext cx="220133" cy="6849544"/>
          </a:xfrm>
          <a:custGeom>
            <a:avLst/>
            <a:gdLst/>
            <a:ahLst/>
            <a:cxnLst/>
            <a:rect l="l" t="t" r="r" b="b"/>
            <a:pathLst>
              <a:path w="165100" h="5143500">
                <a:moveTo>
                  <a:pt x="164592" y="5143491"/>
                </a:moveTo>
                <a:lnTo>
                  <a:pt x="164592" y="0"/>
                </a:lnTo>
                <a:lnTo>
                  <a:pt x="0" y="0"/>
                </a:lnTo>
                <a:lnTo>
                  <a:pt x="0" y="5143491"/>
                </a:lnTo>
              </a:path>
            </a:pathLst>
          </a:custGeom>
          <a:ln w="12711">
            <a:solidFill>
              <a:srgbClr val="207346"/>
            </a:solidFill>
          </a:ln>
        </p:spPr>
        <p:txBody>
          <a:bodyPr wrap="square" lIns="0" tIns="0" rIns="0" bIns="0" rtlCol="0"/>
          <a:lstStyle/>
          <a:p>
            <a:endParaRPr sz="2397"/>
          </a:p>
        </p:txBody>
      </p:sp>
      <p:pic>
        <p:nvPicPr>
          <p:cNvPr id="23" name="bg object 23"/>
          <p:cNvPicPr/>
          <p:nvPr/>
        </p:nvPicPr>
        <p:blipFill>
          <a:blip r:embed="rId2" cstate="print"/>
          <a:stretch>
            <a:fillRect/>
          </a:stretch>
        </p:blipFill>
        <p:spPr>
          <a:xfrm>
            <a:off x="2828544" y="2532808"/>
            <a:ext cx="6467856" cy="1528209"/>
          </a:xfrm>
          <a:prstGeom prst="rect">
            <a:avLst/>
          </a:prstGeom>
        </p:spPr>
      </p:pic>
      <p:sp>
        <p:nvSpPr>
          <p:cNvPr id="24" name="bg object 24"/>
          <p:cNvSpPr/>
          <p:nvPr/>
        </p:nvSpPr>
        <p:spPr>
          <a:xfrm>
            <a:off x="3054095" y="2687372"/>
            <a:ext cx="6096000" cy="1158503"/>
          </a:xfrm>
          <a:custGeom>
            <a:avLst/>
            <a:gdLst/>
            <a:ahLst/>
            <a:cxnLst/>
            <a:rect l="l" t="t" r="r" b="b"/>
            <a:pathLst>
              <a:path w="4572000" h="869950">
                <a:moveTo>
                  <a:pt x="4572000" y="0"/>
                </a:moveTo>
                <a:lnTo>
                  <a:pt x="0" y="0"/>
                </a:lnTo>
                <a:lnTo>
                  <a:pt x="0" y="869454"/>
                </a:lnTo>
                <a:lnTo>
                  <a:pt x="4572000" y="869454"/>
                </a:lnTo>
                <a:lnTo>
                  <a:pt x="4572000" y="0"/>
                </a:lnTo>
                <a:close/>
              </a:path>
            </a:pathLst>
          </a:custGeom>
          <a:solidFill>
            <a:srgbClr val="207346"/>
          </a:solidFill>
        </p:spPr>
        <p:txBody>
          <a:bodyPr wrap="square" lIns="0" tIns="0" rIns="0" bIns="0" rtlCol="0"/>
          <a:lstStyle/>
          <a:p>
            <a:endParaRPr sz="2397"/>
          </a:p>
        </p:txBody>
      </p:sp>
      <p:sp>
        <p:nvSpPr>
          <p:cNvPr id="25" name="bg object 25"/>
          <p:cNvSpPr/>
          <p:nvPr/>
        </p:nvSpPr>
        <p:spPr>
          <a:xfrm>
            <a:off x="3054095" y="2687372"/>
            <a:ext cx="6096000" cy="1158503"/>
          </a:xfrm>
          <a:custGeom>
            <a:avLst/>
            <a:gdLst/>
            <a:ahLst/>
            <a:cxnLst/>
            <a:rect l="l" t="t" r="r" b="b"/>
            <a:pathLst>
              <a:path w="4572000" h="869950">
                <a:moveTo>
                  <a:pt x="0" y="869454"/>
                </a:moveTo>
                <a:lnTo>
                  <a:pt x="4572000" y="869454"/>
                </a:lnTo>
                <a:lnTo>
                  <a:pt x="4572000" y="0"/>
                </a:lnTo>
                <a:lnTo>
                  <a:pt x="0" y="0"/>
                </a:lnTo>
                <a:lnTo>
                  <a:pt x="0" y="869454"/>
                </a:lnTo>
                <a:close/>
              </a:path>
            </a:pathLst>
          </a:custGeom>
          <a:ln w="12711">
            <a:solidFill>
              <a:srgbClr val="207346"/>
            </a:solidFill>
          </a:ln>
        </p:spPr>
        <p:txBody>
          <a:bodyPr wrap="square" lIns="0" tIns="0" rIns="0" bIns="0" rtlCol="0"/>
          <a:lstStyle/>
          <a:p>
            <a:endParaRPr sz="2397"/>
          </a:p>
        </p:txBody>
      </p:sp>
      <p:sp>
        <p:nvSpPr>
          <p:cNvPr id="2" name="Holder 2"/>
          <p:cNvSpPr>
            <a:spLocks noGrp="1"/>
          </p:cNvSpPr>
          <p:nvPr>
            <p:ph type="title"/>
          </p:nvPr>
        </p:nvSpPr>
        <p:spPr>
          <a:xfrm>
            <a:off x="341410" y="171255"/>
            <a:ext cx="11509180" cy="645561"/>
          </a:xfrm>
        </p:spPr>
        <p:txBody>
          <a:bodyPr lIns="0" tIns="0" rIns="0" bIns="0"/>
          <a:lstStyle>
            <a:lvl1pPr>
              <a:defRPr sz="4195" b="1" i="0">
                <a:solidFill>
                  <a:schemeClr val="bg1"/>
                </a:solidFill>
                <a:latin typeface="Calibri"/>
                <a:cs typeface="Calibri"/>
              </a:defRPr>
            </a:lvl1pPr>
          </a:lstStyle>
          <a:p>
            <a:endParaRPr/>
          </a:p>
        </p:txBody>
      </p:sp>
      <p:sp>
        <p:nvSpPr>
          <p:cNvPr id="3" name="Holder 3"/>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4" name="Holder 4"/>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5" name="Holder 5"/>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1878391654"/>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type="obj" preserve="1">
  <p:cSld name="Blank">
    <p:spTree>
      <p:nvGrpSpPr>
        <p:cNvPr id="1" name=""/>
        <p:cNvGrpSpPr/>
        <p:nvPr/>
      </p:nvGrpSpPr>
      <p:grpSpPr>
        <a:xfrm>
          <a:off x="0" y="0"/>
          <a:ext cx="0" cy="0"/>
          <a:chOff x="0" y="0"/>
          <a:chExt cx="0" cy="0"/>
        </a:xfrm>
      </p:grpSpPr>
      <p:sp>
        <p:nvSpPr>
          <p:cNvPr id="2" name="Holder 2"/>
          <p:cNvSpPr>
            <a:spLocks noGrp="1"/>
          </p:cNvSpPr>
          <p:nvPr>
            <p:ph type="ftr" sz="quarter" idx="5"/>
          </p:nvPr>
        </p:nvSpPr>
        <p:spPr/>
        <p:txBody>
          <a:bodyPr lIns="0" tIns="0" rIns="0" bIns="0"/>
          <a:lstStyle>
            <a:lvl1pPr algn="ctr">
              <a:defRPr>
                <a:solidFill>
                  <a:schemeClr val="tx1">
                    <a:tint val="75000"/>
                  </a:schemeClr>
                </a:solidFill>
              </a:defRPr>
            </a:lvl1pPr>
          </a:lstStyle>
          <a:p>
            <a:endParaRPr/>
          </a:p>
        </p:txBody>
      </p:sp>
      <p:sp>
        <p:nvSpPr>
          <p:cNvPr id="3" name="Holder 3"/>
          <p:cNvSpPr>
            <a:spLocks noGrp="1"/>
          </p:cNvSpPr>
          <p:nvPr>
            <p:ph type="dt" sz="half" idx="6"/>
          </p:nvPr>
        </p:nvSpPr>
        <p:spPr/>
        <p:txBody>
          <a:bodyPr lIns="0" tIns="0" rIns="0" bIns="0"/>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4" name="Holder 4"/>
          <p:cNvSpPr>
            <a:spLocks noGrp="1"/>
          </p:cNvSpPr>
          <p:nvPr>
            <p:ph type="sldNum" sz="quarter" idx="7"/>
          </p:nvPr>
        </p:nvSpPr>
        <p:spPr/>
        <p:txBody>
          <a:bodyPr lIns="0" tIns="0" rIns="0" bIns="0"/>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2870713805"/>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type="title" preserve="1">
  <p:cSld name="Title Slide">
    <p:bg>
      <p:bgRef idx="1003">
        <a:schemeClr val="bg2"/>
      </p:bgRef>
    </p:bg>
    <p:spTree>
      <p:nvGrpSpPr>
        <p:cNvPr id="1" name=""/>
        <p:cNvGrpSpPr/>
        <p:nvPr/>
      </p:nvGrpSpPr>
      <p:grpSpPr>
        <a:xfrm>
          <a:off x="0" y="0"/>
          <a:ext cx="0" cy="0"/>
          <a:chOff x="0" y="0"/>
          <a:chExt cx="0" cy="0"/>
        </a:xfrm>
      </p:grpSpPr>
      <p:pic>
        <p:nvPicPr>
          <p:cNvPr id="7" name="Picture 6" descr="Celestia-R1---OverlayTitle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3962399" y="1964267"/>
            <a:ext cx="7197726" cy="2421464"/>
          </a:xfrm>
        </p:spPr>
        <p:txBody>
          <a:bodyPr anchor="b">
            <a:normAutofit/>
          </a:bodyPr>
          <a:lstStyle>
            <a:lvl1pPr algn="r">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3962399" y="4385732"/>
            <a:ext cx="7197726" cy="1405467"/>
          </a:xfrm>
        </p:spPr>
        <p:txBody>
          <a:bodyPr anchor="t">
            <a:normAutofit/>
          </a:bodyPr>
          <a:lstStyle>
            <a:lvl1pPr marL="0" indent="0" algn="r">
              <a:buNone/>
              <a:defRPr sz="1800" cap="all">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a:xfrm>
            <a:off x="8932558" y="5870575"/>
            <a:ext cx="1600200" cy="377825"/>
          </a:xfrm>
        </p:spPr>
        <p:txBody>
          <a:bodyPr/>
          <a:lstStyle/>
          <a:p>
            <a:fld id="{11A6662E-FAF4-44BC-88B5-85A7CBFB6D30}" type="datetime1">
              <a:rPr lang="en-US" smtClean="0"/>
              <a:pPr/>
              <a:t>3/14/2026</a:t>
            </a:fld>
            <a:endParaRPr lang="en-US" dirty="0"/>
          </a:p>
        </p:txBody>
      </p:sp>
      <p:sp>
        <p:nvSpPr>
          <p:cNvPr id="5" name="Footer Placeholder 4"/>
          <p:cNvSpPr>
            <a:spLocks noGrp="1"/>
          </p:cNvSpPr>
          <p:nvPr>
            <p:ph type="ftr" sz="quarter" idx="11"/>
          </p:nvPr>
        </p:nvSpPr>
        <p:spPr>
          <a:xfrm>
            <a:off x="3962399" y="5870575"/>
            <a:ext cx="4893958" cy="377825"/>
          </a:xfrm>
        </p:spPr>
        <p:txBody>
          <a:bodyPr/>
          <a:lstStyle/>
          <a:p>
            <a:endParaRPr lang="en-US">
              <a:solidFill>
                <a:schemeClr val="tx1">
                  <a:alpha val="60000"/>
                </a:schemeClr>
              </a:solidFill>
            </a:endParaRPr>
          </a:p>
        </p:txBody>
      </p:sp>
      <p:sp>
        <p:nvSpPr>
          <p:cNvPr id="6" name="Slide Number Placeholder 5"/>
          <p:cNvSpPr>
            <a:spLocks noGrp="1"/>
          </p:cNvSpPr>
          <p:nvPr>
            <p:ph type="sldNum" sz="quarter" idx="12"/>
          </p:nvPr>
        </p:nvSpPr>
        <p:spPr>
          <a:xfrm>
            <a:off x="10608958" y="5870575"/>
            <a:ext cx="551167" cy="377825"/>
          </a:xfrm>
        </p:spPr>
        <p:txBody>
          <a:bodyPr/>
          <a:lstStyle/>
          <a:p>
            <a:fld id="{73B850FF-6169-4056-8077-06FFA93A5366}" type="slidenum">
              <a:rPr lang="en-US" smtClean="0"/>
              <a:pPr/>
              <a:t>‹#›</a:t>
            </a:fld>
            <a:endParaRPr lang="en-US"/>
          </a:p>
        </p:txBody>
      </p:sp>
    </p:spTree>
    <p:extLst>
      <p:ext uri="{BB962C8B-B14F-4D97-AF65-F5344CB8AC3E}">
        <p14:creationId xmlns:p14="http://schemas.microsoft.com/office/powerpoint/2010/main" val="2330765836"/>
      </p:ext>
    </p:extLst>
  </p:cSld>
  <p:clrMapOvr>
    <a:overrideClrMapping bg1="dk1" tx1="lt1" bg2="dk2" tx2="lt2" accent1="accent1" accent2="accent2" accent3="accent3" accent4="accent4" accent5="accent5" accent6="accent6" hlink="hlink" folHlink="folHlink"/>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0055F08A-1E71-4B2B-BB49-E743F2903911}" type="datetime1">
              <a:rPr lang="en-US" smtClean="0"/>
              <a:t>3/14/2026</a:t>
            </a:fld>
            <a:endParaRPr lang="en-US" dirty="0"/>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602651724"/>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3308581"/>
            <a:ext cx="10131427" cy="1468800"/>
          </a:xfrm>
        </p:spPr>
        <p:txBody>
          <a:bodyPr anchor="b"/>
          <a:lstStyle>
            <a:lvl1pPr algn="l">
              <a:defRPr sz="4000" b="0" cap="all"/>
            </a:lvl1pPr>
          </a:lstStyle>
          <a:p>
            <a:r>
              <a:rPr lang="en-US"/>
              <a:t>Click to edit Master title style</a:t>
            </a:r>
            <a:endParaRPr lang="en-US" dirty="0"/>
          </a:p>
        </p:txBody>
      </p:sp>
      <p:sp>
        <p:nvSpPr>
          <p:cNvPr id="3" name="Text Placeholder 2"/>
          <p:cNvSpPr>
            <a:spLocks noGrp="1"/>
          </p:cNvSpPr>
          <p:nvPr>
            <p:ph type="body" idx="1"/>
          </p:nvPr>
        </p:nvSpPr>
        <p:spPr>
          <a:xfrm>
            <a:off x="685799" y="4777381"/>
            <a:ext cx="10131428" cy="860400"/>
          </a:xfrm>
        </p:spPr>
        <p:txBody>
          <a:bodyPr anchor="t">
            <a:normAutofit/>
          </a:bodyPr>
          <a:lstStyle>
            <a:lvl1pPr marL="0" indent="0" algn="l">
              <a:buNone/>
              <a:defRPr sz="2000" cap="all">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5417D9E-721A-44BB-8863-9873FE64DA75}" type="datetime1">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2705207"/>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5802" y="2142067"/>
            <a:ext cx="4995334" cy="3649134"/>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21895" y="2142067"/>
            <a:ext cx="4995332" cy="3649133"/>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F31DA2F-80B8-49CF-99FB-5ABCA53A607A}" type="datetime1">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1176922664"/>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3670" y="2218267"/>
            <a:ext cx="4709054"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5801" y="2870201"/>
            <a:ext cx="4996923"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96003" y="2226734"/>
            <a:ext cx="4722813" cy="576262"/>
          </a:xfrm>
        </p:spPr>
        <p:txBody>
          <a:bodyPr anchor="b">
            <a:noAutofit/>
          </a:bodyPr>
          <a:lstStyle>
            <a:lvl1pPr marL="0" indent="0">
              <a:buNone/>
              <a:defRPr sz="28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23483" y="2870201"/>
            <a:ext cx="4995334" cy="292099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28852172-E6C9-4B6C-929A-A9DE3837BBF1}" type="datetime1">
              <a:rPr lang="en-US" smtClean="0"/>
              <a:t>3/14/2026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32738631"/>
      </p:ext>
    </p:extLst>
  </p:cSld>
  <p:clrMapOvr>
    <a:masterClrMapping/>
  </p:clrMapOvr>
</p:sldLayout>
</file>

<file path=ppt/slideLayouts/slideLayout33.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pic>
        <p:nvPicPr>
          <p:cNvPr id="6" name="Picture 5"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3AB41CFF-90C9-47B3-9DA1-F2BF8D839F7E}" type="datetime1">
              <a:rPr lang="en-US" smtClean="0"/>
              <a:t>3/14/2026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009315042"/>
      </p:ext>
    </p:extLst>
  </p:cSld>
  <p:clrMapOvr>
    <a:masterClrMapping/>
  </p:clrMapOvr>
</p:sldLayout>
</file>

<file path=ppt/slideLayouts/slideLayout34.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pic>
        <p:nvPicPr>
          <p:cNvPr id="5" name="Picture 4"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Date Placeholder 1"/>
          <p:cNvSpPr>
            <a:spLocks noGrp="1"/>
          </p:cNvSpPr>
          <p:nvPr>
            <p:ph type="dt" sz="half" idx="10"/>
          </p:nvPr>
        </p:nvSpPr>
        <p:spPr/>
        <p:txBody>
          <a:bodyPr/>
          <a:lstStyle/>
          <a:p>
            <a:fld id="{F06048FA-06AB-4884-A69B-986B96E68A24}" type="datetime1">
              <a:rPr lang="en-US" smtClean="0"/>
              <a:t>3/14/2026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015017206"/>
      </p:ext>
    </p:extLst>
  </p:cSld>
  <p:clrMapOvr>
    <a:masterClrMapping/>
  </p:clrMapOvr>
</p:sldLayout>
</file>

<file path=ppt/slideLayouts/slideLayout35.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2074333"/>
            <a:ext cx="3680885"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648201" y="609601"/>
            <a:ext cx="6169026" cy="5181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85800" y="3445933"/>
            <a:ext cx="3680885" cy="1828800"/>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0DB7ABA-0172-4F9C-889D-567164F66BCD}" type="datetime1">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57992218"/>
      </p:ext>
    </p:extLst>
  </p:cSld>
  <p:clrMapOvr>
    <a:masterClrMapping/>
  </p:clrMapOvr>
</p:sldLayout>
</file>

<file path=ppt/slideLayouts/slideLayout36.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1600200"/>
            <a:ext cx="6164653" cy="13716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7536253" y="914400"/>
            <a:ext cx="3280974" cy="4572000"/>
          </a:xfrm>
          <a:prstGeom prst="roundRect">
            <a:avLst>
              <a:gd name="adj" fmla="val 42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2971800"/>
            <a:ext cx="6164653" cy="1828800"/>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78AC6A5B-8AE7-4A41-B5A7-9ADC6686DC18}" type="datetime1">
              <a:rPr lang="en-US" smtClean="0"/>
              <a:t>3/14/2026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637160378"/>
      </p:ext>
    </p:extLst>
  </p:cSld>
  <p:clrMapOvr>
    <a:masterClrMapping/>
  </p:clrMapOvr>
</p:sldLayout>
</file>

<file path=ppt/slideLayouts/slideLayout37.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0" y="4732865"/>
            <a:ext cx="1013142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371600" y="932112"/>
            <a:ext cx="8759827" cy="316497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685800" y="5299603"/>
            <a:ext cx="10131427" cy="49371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7E0CF6C-748E-4B7A-BC8B-3011EF78ED13}" type="datetime1">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solidFill>
                <a:schemeClr val="tx1">
                  <a:alpha val="60000"/>
                </a:schemeClr>
              </a:solidFill>
            </a:endParaRPr>
          </a:p>
        </p:txBody>
      </p:sp>
      <p:sp>
        <p:nvSpPr>
          <p:cNvPr id="7" name="Slide Number Placeholder 6"/>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3273975978"/>
      </p:ext>
    </p:extLst>
  </p:cSld>
  <p:clrMapOvr>
    <a:masterClrMapping/>
  </p:clrMapOvr>
  <p:hf sldNum="0" hdr="0" ftr="0" dt="0"/>
</p:sldLayout>
</file>

<file path=ppt/slideLayouts/slideLayout38.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3124199"/>
          </a:xfrm>
        </p:spPr>
        <p:txBody>
          <a:bodyPr anchor="ctr">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0" y="4343400"/>
            <a:ext cx="10131428"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261185811"/>
      </p:ext>
    </p:extLst>
  </p:cSld>
  <p:clrMapOvr>
    <a:masterClrMapping/>
  </p:clrMapOvr>
  <p:hf sldNum="0" hdr="0" ftr="0" dt="0"/>
</p:sldLayout>
</file>

<file path=ppt/slideLayouts/slideLayout39.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097875" y="3352800"/>
            <a:ext cx="9339184"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7465" y="4343400"/>
            <a:ext cx="10152367" cy="1447800"/>
          </a:xfrm>
        </p:spPr>
        <p:txBody>
          <a:bodyPr anchor="ctr">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913676765"/>
      </p:ext>
    </p:extLst>
  </p:cSld>
  <p:clrMapOvr>
    <a:masterClrMapping/>
  </p:clrMapOvr>
  <p:hf sldNum="0" hdr="0" ftr="0" dt="0"/>
</p:sldLayout>
</file>

<file path=ppt/slideLayouts/slideLayout40.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2" y="3308581"/>
            <a:ext cx="10131425" cy="1468800"/>
          </a:xfrm>
        </p:spPr>
        <p:txBody>
          <a:bodyPr anchor="b">
            <a:normAutofit/>
          </a:bodyPr>
          <a:lstStyle>
            <a:lvl1pPr algn="l">
              <a:defRPr sz="3200" b="0" cap="none"/>
            </a:lvl1pPr>
          </a:lstStyle>
          <a:p>
            <a:r>
              <a:rPr lang="en-US"/>
              <a:t>Click to edit Master title style</a:t>
            </a:r>
            <a:endParaRPr lang="en-US" dirty="0"/>
          </a:p>
        </p:txBody>
      </p:sp>
      <p:sp>
        <p:nvSpPr>
          <p:cNvPr id="3" name="Text Placeholder 2"/>
          <p:cNvSpPr>
            <a:spLocks noGrp="1"/>
          </p:cNvSpPr>
          <p:nvPr>
            <p:ph type="body" idx="1"/>
          </p:nvPr>
        </p:nvSpPr>
        <p:spPr>
          <a:xfrm>
            <a:off x="685801" y="4777381"/>
            <a:ext cx="10131426"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943894851"/>
      </p:ext>
    </p:extLst>
  </p:cSld>
  <p:clrMapOvr>
    <a:masterClrMapping/>
  </p:clrMapOvr>
  <p:hf sldNum="0" hdr="0" ftr="0" dt="0"/>
</p:sldLayout>
</file>

<file path=ppt/slideLayouts/slideLayout41.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pic>
        <p:nvPicPr>
          <p:cNvPr id="11" name="Picture 10"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13" name="TextBox 12"/>
          <p:cNvSpPr txBox="1"/>
          <p:nvPr/>
        </p:nvSpPr>
        <p:spPr>
          <a:xfrm>
            <a:off x="10237867" y="2743200"/>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4" name="TextBox 13"/>
          <p:cNvSpPr txBox="1"/>
          <p:nvPr/>
        </p:nvSpPr>
        <p:spPr>
          <a:xfrm>
            <a:off x="488275" y="823337"/>
            <a:ext cx="609600" cy="584776"/>
          </a:xfrm>
          <a:prstGeom prst="rect">
            <a:avLst/>
          </a:prstGeom>
        </p:spPr>
        <p:txBody>
          <a:bodyPr vert="horz" lIns="91440" tIns="45720" rIns="91440" bIns="45720" rtlCol="0" anchor="ctr">
            <a:noAutofit/>
          </a:bodyPr>
          <a:lstStyle>
            <a:lvl1pPr>
              <a:spcBef>
                <a:spcPct val="0"/>
              </a:spcBef>
              <a:buNone/>
              <a:defRPr sz="3200" b="0" cap="all">
                <a:ln w="3175" cmpd="sng">
                  <a:noFill/>
                </a:ln>
                <a:effectLst>
                  <a:glow rad="38100">
                    <a:schemeClr val="bg1">
                      <a:lumMod val="65000"/>
                      <a:lumOff val="35000"/>
                      <a:alpha val="40000"/>
                    </a:schemeClr>
                  </a:glow>
                  <a:outerShdw blurRad="28575" dist="38100" dir="14040000" algn="tl" rotWithShape="0">
                    <a:srgbClr val="000000">
                      <a:alpha val="25000"/>
                    </a:srgbClr>
                  </a:outerShdw>
                </a:effectLst>
              </a:defRPr>
            </a:lvl1pPr>
            <a:lvl2pPr>
              <a:defRPr>
                <a:solidFill>
                  <a:schemeClr val="tx2"/>
                </a:solidFill>
              </a:defRPr>
            </a:lvl2pPr>
            <a:lvl3pPr>
              <a:defRPr>
                <a:solidFill>
                  <a:schemeClr val="tx2"/>
                </a:solidFill>
              </a:defRPr>
            </a:lvl3pPr>
            <a:lvl4pPr>
              <a:defRPr>
                <a:solidFill>
                  <a:schemeClr val="tx2"/>
                </a:solidFill>
              </a:defRPr>
            </a:lvl4pPr>
            <a:lvl5pPr>
              <a:defRPr>
                <a:solidFill>
                  <a:schemeClr val="tx2"/>
                </a:solidFill>
              </a:defRPr>
            </a:lvl5pPr>
            <a:lvl6pPr>
              <a:defRPr>
                <a:solidFill>
                  <a:schemeClr val="tx2"/>
                </a:solidFill>
              </a:defRPr>
            </a:lvl6pPr>
            <a:lvl7pPr>
              <a:defRPr>
                <a:solidFill>
                  <a:schemeClr val="tx2"/>
                </a:solidFill>
              </a:defRPr>
            </a:lvl7pPr>
            <a:lvl8pPr>
              <a:defRPr>
                <a:solidFill>
                  <a:schemeClr val="tx2"/>
                </a:solidFill>
              </a:defRPr>
            </a:lvl8pPr>
            <a:lvl9pPr>
              <a:defRPr>
                <a:solidFill>
                  <a:schemeClr val="tx2"/>
                </a:solidFill>
              </a:defRPr>
            </a:lvl9pPr>
          </a:lstStyle>
          <a:p>
            <a:pPr lvl="0" algn="r"/>
            <a:r>
              <a:rPr lang="en-US" sz="8000" dirty="0">
                <a:solidFill>
                  <a:schemeClr val="tx1"/>
                </a:solidFill>
                <a:effectLst/>
              </a:rPr>
              <a:t>“</a:t>
            </a:r>
          </a:p>
        </p:txBody>
      </p:sp>
      <p:sp>
        <p:nvSpPr>
          <p:cNvPr id="16" name="Title 1"/>
          <p:cNvSpPr>
            <a:spLocks noGrp="1"/>
          </p:cNvSpPr>
          <p:nvPr>
            <p:ph type="title"/>
          </p:nvPr>
        </p:nvSpPr>
        <p:spPr>
          <a:xfrm>
            <a:off x="992267" y="609601"/>
            <a:ext cx="9550399" cy="2743199"/>
          </a:xfrm>
        </p:spPr>
        <p:txBody>
          <a:bodyPr anchor="ctr">
            <a:normAutofit/>
          </a:bodyPr>
          <a:lstStyle>
            <a:lvl1pPr algn="l">
              <a:defRPr sz="3200" b="0" cap="none">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5800" y="3886200"/>
            <a:ext cx="10135436" cy="889000"/>
          </a:xfrm>
        </p:spPr>
        <p:txBody>
          <a:bodyPr vert="horz" lIns="91440" tIns="45720" rIns="91440" bIns="45720" rtlCol="0" anchor="b">
            <a:normAutofit/>
          </a:bodyPr>
          <a:lstStyle>
            <a:lvl1pPr>
              <a:buNone/>
              <a:defRPr lang="en-US" sz="24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799" y="4775200"/>
            <a:ext cx="10135436" cy="10160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2692667515"/>
      </p:ext>
    </p:extLst>
  </p:cSld>
  <p:clrMapOvr>
    <a:masterClrMapping/>
  </p:clrMapOvr>
  <p:hf sldNum="0" hdr="0" ftr="0" dt="0"/>
</p:sldLayout>
</file>

<file path=ppt/slideLayouts/slideLayout42.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pic>
        <p:nvPicPr>
          <p:cNvPr id="8" name="Picture 7"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685801" y="609601"/>
            <a:ext cx="10131427" cy="2743199"/>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5801" y="3505200"/>
            <a:ext cx="10131428" cy="838200"/>
          </a:xfrm>
        </p:spPr>
        <p:txBody>
          <a:bodyPr vert="horz" lIns="91440" tIns="45720" rIns="91440" bIns="45720" rtlCol="0" anchor="b">
            <a:normAutofit/>
          </a:bodyPr>
          <a:lstStyle>
            <a:lvl1pPr>
              <a:buNone/>
              <a:defRPr lang="en-US" sz="2800" b="0" cap="none"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5800" y="4343400"/>
            <a:ext cx="10131428" cy="14478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7E0CF6C-748E-4B7A-BC8B-3011EF78ED13}" type="datetime1">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solidFill>
                <a:schemeClr val="tx1">
                  <a:alpha val="60000"/>
                </a:schemeClr>
              </a:solidFill>
            </a:endParaRPr>
          </a:p>
        </p:txBody>
      </p:sp>
      <p:sp>
        <p:nvSpPr>
          <p:cNvPr id="6" name="Slide Number Placeholder 5"/>
          <p:cNvSpPr>
            <a:spLocks noGrp="1"/>
          </p:cNvSpPr>
          <p:nvPr>
            <p:ph type="sldNum" sz="quarter" idx="12"/>
          </p:nvPr>
        </p:nvSpPr>
        <p:spPr/>
        <p:txBody>
          <a:bodyPr/>
          <a:lstStyle/>
          <a:p>
            <a:fld id="{73B850FF-6169-4056-8077-06FFA93A5366}" type="slidenum">
              <a:rPr lang="en-US" smtClean="0"/>
              <a:pPr/>
              <a:t>‹#›</a:t>
            </a:fld>
            <a:endParaRPr lang="en-US" dirty="0"/>
          </a:p>
        </p:txBody>
      </p:sp>
    </p:spTree>
    <p:extLst>
      <p:ext uri="{BB962C8B-B14F-4D97-AF65-F5344CB8AC3E}">
        <p14:creationId xmlns:p14="http://schemas.microsoft.com/office/powerpoint/2010/main" val="1844218895"/>
      </p:ext>
    </p:extLst>
  </p:cSld>
  <p:clrMapOvr>
    <a:masterClrMapping/>
  </p:clrMapOvr>
  <p:hf sldNum="0" hdr="0" ftr="0" dt="0"/>
</p:sldLayout>
</file>

<file path=ppt/slideLayouts/slideLayout43.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8" name="Title 1"/>
          <p:cNvSpPr>
            <a:spLocks noGrp="1"/>
          </p:cNvSpPr>
          <p:nvPr>
            <p:ph type="title"/>
          </p:nvPr>
        </p:nvSpPr>
        <p:spPr>
          <a:xfrm>
            <a:off x="685801" y="609600"/>
            <a:ext cx="10131425" cy="1456267"/>
          </a:xfrm>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C559632-1575-4E14-B53B-3DC3D5ED3947}" type="datetime1">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2395496664"/>
      </p:ext>
    </p:extLst>
  </p:cSld>
  <p:clrMapOvr>
    <a:masterClrMapping/>
  </p:clrMapOvr>
</p:sldLayout>
</file>

<file path=ppt/slideLayouts/slideLayout44.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pic>
        <p:nvPicPr>
          <p:cNvPr id="7" name="Picture 6" descr="Celestia-R1---OverlayContentH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Vertical Title 1"/>
          <p:cNvSpPr>
            <a:spLocks noGrp="1"/>
          </p:cNvSpPr>
          <p:nvPr>
            <p:ph type="title" orient="vert"/>
          </p:nvPr>
        </p:nvSpPr>
        <p:spPr>
          <a:xfrm>
            <a:off x="8658675" y="609599"/>
            <a:ext cx="2158552" cy="518160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09600"/>
            <a:ext cx="7832116" cy="5181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CC4A6868-2568-4CC9-B302-F37117B01A6E}" type="datetime1">
              <a:rPr lang="en-US" smtClean="0"/>
              <a:t>3/14/2026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73B850FF-6169-4056-8077-06FFA93A5366}" type="slidenum">
              <a:rPr lang="en-US" smtClean="0"/>
              <a:t>‹#›</a:t>
            </a:fld>
            <a:endParaRPr lang="en-US"/>
          </a:p>
        </p:txBody>
      </p:sp>
    </p:spTree>
    <p:extLst>
      <p:ext uri="{BB962C8B-B14F-4D97-AF65-F5344CB8AC3E}">
        <p14:creationId xmlns:p14="http://schemas.microsoft.com/office/powerpoint/2010/main" val="3506409543"/>
      </p:ext>
    </p:extLst>
  </p:cSld>
  <p:clrMapOvr>
    <a:masterClrMapping/>
  </p:clrMapOvr>
</p:sldLayout>
</file>

<file path=ppt/slideLayouts/slideLayout45.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2589213" y="2514600"/>
            <a:ext cx="8915399" cy="2262781"/>
          </a:xfrm>
        </p:spPr>
        <p:txBody>
          <a:bodyPr anchor="b">
            <a:normAutofit/>
          </a:bodyPr>
          <a:lstStyle>
            <a:lvl1pPr>
              <a:defRPr sz="5400"/>
            </a:lvl1pPr>
          </a:lstStyle>
          <a:p>
            <a:r>
              <a:rPr lang="en-US"/>
              <a:t>Click to edit Master title style</a:t>
            </a:r>
            <a:endParaRPr lang="en-US" dirty="0"/>
          </a:p>
        </p:txBody>
      </p:sp>
      <p:sp>
        <p:nvSpPr>
          <p:cNvPr id="3" name="Subtitle 2"/>
          <p:cNvSpPr>
            <a:spLocks noGrp="1"/>
          </p:cNvSpPr>
          <p:nvPr>
            <p:ph type="subTitle" idx="1"/>
          </p:nvPr>
        </p:nvSpPr>
        <p:spPr>
          <a:xfrm>
            <a:off x="2589213" y="4777379"/>
            <a:ext cx="8915399" cy="1126283"/>
          </a:xfrm>
        </p:spPr>
        <p:txBody>
          <a:bodyPr anchor="t"/>
          <a:lstStyle>
            <a:lvl1pPr marL="0" indent="0" algn="l">
              <a:buNone/>
              <a:defRPr>
                <a:solidFill>
                  <a:schemeClr val="tx1">
                    <a:lumMod val="65000"/>
                    <a:lumOff val="3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7" name="Freeform 6"/>
          <p:cNvSpPr/>
          <p:nvPr/>
        </p:nvSpPr>
        <p:spPr bwMode="auto">
          <a:xfrm>
            <a:off x="0" y="4323810"/>
            <a:ext cx="1744652" cy="778589"/>
          </a:xfrm>
          <a:custGeom>
            <a:avLst/>
            <a:gdLst/>
            <a:ahLst/>
            <a:cxnLst/>
            <a:rect l="0" t="0" r="r" b="b"/>
            <a:pathLst>
              <a:path w="372" h="166">
                <a:moveTo>
                  <a:pt x="287" y="166"/>
                </a:moveTo>
                <a:cubicBezTo>
                  <a:pt x="290" y="166"/>
                  <a:pt x="292" y="165"/>
                  <a:pt x="293" y="164"/>
                </a:cubicBezTo>
                <a:cubicBezTo>
                  <a:pt x="293" y="163"/>
                  <a:pt x="294" y="163"/>
                  <a:pt x="294" y="163"/>
                </a:cubicBezTo>
                <a:cubicBezTo>
                  <a:pt x="370" y="87"/>
                  <a:pt x="370" y="87"/>
                  <a:pt x="370" y="87"/>
                </a:cubicBezTo>
                <a:cubicBezTo>
                  <a:pt x="372" y="85"/>
                  <a:pt x="372" y="81"/>
                  <a:pt x="370" y="78"/>
                </a:cubicBezTo>
                <a:cubicBezTo>
                  <a:pt x="294" y="3"/>
                  <a:pt x="294" y="3"/>
                  <a:pt x="294" y="3"/>
                </a:cubicBezTo>
                <a:cubicBezTo>
                  <a:pt x="294" y="2"/>
                  <a:pt x="293" y="2"/>
                  <a:pt x="293" y="2"/>
                </a:cubicBezTo>
                <a:cubicBezTo>
                  <a:pt x="292" y="1"/>
                  <a:pt x="290" y="0"/>
                  <a:pt x="287" y="0"/>
                </a:cubicBezTo>
                <a:cubicBezTo>
                  <a:pt x="0" y="0"/>
                  <a:pt x="0" y="0"/>
                  <a:pt x="0" y="0"/>
                </a:cubicBezTo>
                <a:cubicBezTo>
                  <a:pt x="0" y="166"/>
                  <a:pt x="0" y="166"/>
                  <a:pt x="0" y="166"/>
                </a:cubicBezTo>
                <a:lnTo>
                  <a:pt x="287" y="166"/>
                </a:ln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4529540"/>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475753621"/>
      </p:ext>
    </p:extLst>
  </p:cSld>
  <p:clrMapOvr>
    <a:masterClrMapping/>
  </p:clrMapOvr>
</p:sldLayout>
</file>

<file path=ppt/slideLayouts/slideLayout46.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2592925" y="624110"/>
            <a:ext cx="8911687" cy="1280890"/>
          </a:xfrm>
        </p:spPr>
        <p:txBody>
          <a:bodyPr/>
          <a:lstStyle/>
          <a:p>
            <a:r>
              <a:rPr lang="en-US"/>
              <a:t>Click to edit Master title style</a:t>
            </a:r>
            <a:endParaRPr lang="en-US" dirty="0"/>
          </a:p>
        </p:txBody>
      </p:sp>
      <p:sp>
        <p:nvSpPr>
          <p:cNvPr id="3" name="Content Placeholder 2"/>
          <p:cNvSpPr>
            <a:spLocks noGrp="1"/>
          </p:cNvSpPr>
          <p:nvPr>
            <p:ph idx="1"/>
          </p:nvPr>
        </p:nvSpPr>
        <p:spPr>
          <a:xfrm>
            <a:off x="2589212" y="2133600"/>
            <a:ext cx="8915400" cy="377762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572083470"/>
      </p:ext>
    </p:extLst>
  </p:cSld>
  <p:clrMapOvr>
    <a:masterClrMapping/>
  </p:clrMapOvr>
</p:sldLayout>
</file>

<file path=ppt/slideLayouts/slideLayout47.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589212" y="2058750"/>
            <a:ext cx="8915399" cy="146880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3530129"/>
            <a:ext cx="8915399" cy="860400"/>
          </a:xfrm>
        </p:spPr>
        <p:txBody>
          <a:bodyPr anchor="t"/>
          <a:lstStyle>
            <a:lvl1pPr marL="0" indent="0" algn="l">
              <a:buNone/>
              <a:defRPr sz="20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715047546"/>
      </p:ext>
    </p:extLst>
  </p:cSld>
  <p:clrMapOvr>
    <a:masterClrMapping/>
  </p:clrMapOvr>
</p:sldLayout>
</file>

<file path=ppt/slideLayouts/slideLayout48.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2589212" y="2133600"/>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190747" y="2126222"/>
            <a:ext cx="4313864" cy="3777622"/>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0"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1" name="Slide Number Placeholder 5"/>
          <p:cNvSpPr>
            <a:spLocks noGrp="1"/>
          </p:cNvSpPr>
          <p:nvPr>
            <p:ph type="sldNum" sz="quarter" idx="12"/>
          </p:nvPr>
        </p:nvSpPr>
        <p:spPr>
          <a:xfrm>
            <a:off x="531812" y="787782"/>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243005435"/>
      </p:ext>
    </p:extLst>
  </p:cSld>
  <p:clrMapOvr>
    <a:masterClrMapping/>
  </p:clrMapOvr>
</p:sldLayout>
</file>

<file path=ppt/slideLayouts/slideLayout49.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2939373" y="1972703"/>
            <a:ext cx="3992732"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2589212" y="2548966"/>
            <a:ext cx="4342893"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506629" y="1969475"/>
            <a:ext cx="3999001"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166957" y="2545738"/>
            <a:ext cx="4338674" cy="3354060"/>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12"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13" name="Slide Number Placeholder 5"/>
          <p:cNvSpPr>
            <a:spLocks noGrp="1"/>
          </p:cNvSpPr>
          <p:nvPr>
            <p:ph type="sldNum" sz="quarter" idx="12"/>
          </p:nvPr>
        </p:nvSpPr>
        <p:spPr>
          <a:xfrm>
            <a:off x="531812" y="787782"/>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25458282"/>
      </p:ext>
    </p:extLst>
  </p:cSld>
  <p:clrMapOvr>
    <a:masterClrMapping/>
  </p:clrMapOvr>
</p:sldLayout>
</file>

<file path=ppt/slideLayouts/slideLayout50.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7DE6118-2437-4B30-8E3C-4D2BE6020583}" type="datetimeFigureOut">
              <a:rPr lang="en-US" smtClean="0"/>
              <a:t>3/14/2026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7"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5" name="Slide Number Placeholder 4"/>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2493541415"/>
      </p:ext>
    </p:extLst>
  </p:cSld>
  <p:clrMapOvr>
    <a:masterClrMapping/>
  </p:clrMapOvr>
</p:sldLayout>
</file>

<file path=ppt/slideLayouts/slideLayout51.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7DE6118-2437-4B30-8E3C-4D2BE6020583}" type="datetimeFigureOut">
              <a:rPr lang="en-US" smtClean="0"/>
              <a:t>3/14/2026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6"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4" name="Slide Number Placeholder 3"/>
          <p:cNvSpPr>
            <a:spLocks noGrp="1"/>
          </p:cNvSpPr>
          <p:nvPr>
            <p:ph type="sldNum" sz="quarter" idx="12"/>
          </p:nvPr>
        </p:nvSpPr>
        <p:spPr/>
        <p:txBody>
          <a:bodyPr/>
          <a:lstStyle/>
          <a:p>
            <a:fld id="{69E57DC2-970A-4B3E-BB1C-7A09969E49DF}" type="slidenum">
              <a:rPr lang="en-US" smtClean="0"/>
              <a:t>‹#›</a:t>
            </a:fld>
            <a:endParaRPr lang="en-US" dirty="0"/>
          </a:p>
        </p:txBody>
      </p:sp>
    </p:spTree>
    <p:extLst>
      <p:ext uri="{BB962C8B-B14F-4D97-AF65-F5344CB8AC3E}">
        <p14:creationId xmlns:p14="http://schemas.microsoft.com/office/powerpoint/2010/main" val="1083826088"/>
      </p:ext>
    </p:extLst>
  </p:cSld>
  <p:clrMapOvr>
    <a:masterClrMapping/>
  </p:clrMapOvr>
</p:sldLayout>
</file>

<file path=ppt/slideLayouts/slideLayout52.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446088"/>
            <a:ext cx="3505199" cy="976312"/>
          </a:xfrm>
        </p:spPr>
        <p:txBody>
          <a:bodyPr anchor="b"/>
          <a:lstStyle>
            <a:lvl1pPr algn="l">
              <a:defRPr sz="2000" b="0"/>
            </a:lvl1pPr>
          </a:lstStyle>
          <a:p>
            <a:r>
              <a:rPr lang="en-US"/>
              <a:t>Click to edit Master title style</a:t>
            </a:r>
            <a:endParaRPr lang="en-US" dirty="0"/>
          </a:p>
        </p:txBody>
      </p:sp>
      <p:sp>
        <p:nvSpPr>
          <p:cNvPr id="3" name="Content Placeholder 2"/>
          <p:cNvSpPr>
            <a:spLocks noGrp="1"/>
          </p:cNvSpPr>
          <p:nvPr>
            <p:ph idx="1"/>
          </p:nvPr>
        </p:nvSpPr>
        <p:spPr>
          <a:xfrm>
            <a:off x="6323012" y="446088"/>
            <a:ext cx="5181600" cy="5414963"/>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89212" y="1598613"/>
            <a:ext cx="3505199" cy="4262436"/>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3470796779"/>
      </p:ext>
    </p:extLst>
  </p:cSld>
  <p:clrMapOvr>
    <a:masterClrMapping/>
  </p:clrMapOvr>
</p:sldLayout>
</file>

<file path=ppt/slideLayouts/slideLayout53.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3" y="4800600"/>
            <a:ext cx="8915400"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2589212" y="634965"/>
            <a:ext cx="8915400" cy="3854970"/>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2589213" y="5367338"/>
            <a:ext cx="8915400"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676721896"/>
      </p:ext>
    </p:extLst>
  </p:cSld>
  <p:clrMapOvr>
    <a:masterClrMapping/>
  </p:clrMapOvr>
</p:sldLayout>
</file>

<file path=ppt/slideLayouts/slideLayout54.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2589212" y="609600"/>
            <a:ext cx="8915399" cy="3117040"/>
          </a:xfrm>
        </p:spPr>
        <p:txBody>
          <a:bodyPr anchor="ctr">
            <a:normAutofit/>
          </a:bodyPr>
          <a:lstStyle>
            <a:lvl1pPr algn="l">
              <a:defRPr sz="4800" b="0" cap="none"/>
            </a:lvl1pPr>
          </a:lstStyle>
          <a:p>
            <a:r>
              <a:rPr lang="en-US"/>
              <a:t>Click to edit Master title style</a:t>
            </a:r>
            <a:endParaRPr lang="en-US" dirty="0"/>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9"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386867634"/>
      </p:ext>
    </p:extLst>
  </p:cSld>
  <p:clrMapOvr>
    <a:masterClrMapping/>
  </p:clrMapOvr>
</p:sldLayout>
</file>

<file path=ppt/slideLayouts/slideLayout55.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13" name="Text Placeholder 9"/>
          <p:cNvSpPr>
            <a:spLocks noGrp="1"/>
          </p:cNvSpPr>
          <p:nvPr>
            <p:ph type="body" sz="quarter" idx="13"/>
          </p:nvPr>
        </p:nvSpPr>
        <p:spPr>
          <a:xfrm>
            <a:off x="3275012" y="3505200"/>
            <a:ext cx="753655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2589212" y="4354046"/>
            <a:ext cx="8915399" cy="1555864"/>
          </a:xfrm>
        </p:spPr>
        <p:txBody>
          <a:bodyPr anchor="ctr">
            <a:normAutofit/>
          </a:bodyPr>
          <a:lstStyle>
            <a:lvl1pPr marL="0" indent="0" algn="l">
              <a:buNone/>
              <a:defRPr sz="180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11" name="Freeform 11"/>
          <p:cNvSpPr/>
          <p:nvPr/>
        </p:nvSpPr>
        <p:spPr bwMode="auto">
          <a:xfrm flipV="1">
            <a:off x="-4189" y="31781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a:xfrm>
            <a:off x="531812" y="3244139"/>
            <a:ext cx="779767" cy="365125"/>
          </a:xfrm>
        </p:spPr>
        <p:txBody>
          <a:bodyPr/>
          <a:lstStyle/>
          <a:p>
            <a:fld id="{69E57DC2-970A-4B3E-BB1C-7A09969E49DF}" type="slidenum">
              <a:rPr lang="en-US" smtClean="0"/>
              <a:pPr/>
              <a:t>‹#›</a:t>
            </a:fld>
            <a:endParaRPr lang="en-US" dirty="0"/>
          </a:p>
        </p:txBody>
      </p:sp>
      <p:sp>
        <p:nvSpPr>
          <p:cNvPr id="14" name="TextBox 13"/>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5" name="TextBox 14"/>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215027158"/>
      </p:ext>
    </p:extLst>
  </p:cSld>
  <p:clrMapOvr>
    <a:masterClrMapping/>
  </p:clrMapOvr>
</p:sldLayout>
</file>

<file path=ppt/slideLayouts/slideLayout56.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2589213" y="2438400"/>
            <a:ext cx="8915400" cy="2724845"/>
          </a:xfrm>
        </p:spPr>
        <p:txBody>
          <a:bodyPr anchor="b">
            <a:normAutofit/>
          </a:bodyPr>
          <a:lstStyle>
            <a:lvl1pPr algn="l">
              <a:defRPr sz="4800" b="0"/>
            </a:lvl1pPr>
          </a:lstStyle>
          <a:p>
            <a:r>
              <a:rPr lang="en-US"/>
              <a:t>Click to edit Master title style</a:t>
            </a:r>
            <a:endParaRPr lang="en-US" dirty="0"/>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596973160"/>
      </p:ext>
    </p:extLst>
  </p:cSld>
  <p:clrMapOvr>
    <a:masterClrMapping/>
  </p:clrMapOvr>
</p:sldLayout>
</file>

<file path=ppt/slideLayouts/slideLayout57.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12" name="Title 1"/>
          <p:cNvSpPr>
            <a:spLocks noGrp="1"/>
          </p:cNvSpPr>
          <p:nvPr>
            <p:ph type="title"/>
          </p:nvPr>
        </p:nvSpPr>
        <p:spPr>
          <a:xfrm>
            <a:off x="2849949" y="609600"/>
            <a:ext cx="8393926" cy="2895600"/>
          </a:xfrm>
        </p:spPr>
        <p:txBody>
          <a:bodyPr anchor="ctr">
            <a:normAutofit/>
          </a:bodyPr>
          <a:lstStyle>
            <a:lvl1pPr algn="l">
              <a:defRPr sz="4800" b="0" cap="none"/>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11"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9E57DC2-970A-4B3E-BB1C-7A09969E49DF}" type="slidenum">
              <a:rPr lang="en-US" smtClean="0"/>
              <a:pPr/>
              <a:t>‹#›</a:t>
            </a:fld>
            <a:endParaRPr lang="en-US" dirty="0"/>
          </a:p>
        </p:txBody>
      </p:sp>
      <p:sp>
        <p:nvSpPr>
          <p:cNvPr id="17" name="TextBox 16"/>
          <p:cNvSpPr txBox="1"/>
          <p:nvPr/>
        </p:nvSpPr>
        <p:spPr>
          <a:xfrm>
            <a:off x="2467652" y="648005"/>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
        <p:nvSpPr>
          <p:cNvPr id="18" name="TextBox 17"/>
          <p:cNvSpPr txBox="1"/>
          <p:nvPr/>
        </p:nvSpPr>
        <p:spPr>
          <a:xfrm>
            <a:off x="11114852" y="290530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solidFill>
                <a:effectLst/>
                <a:latin typeface="Arial"/>
              </a:rPr>
              <a:t>”</a:t>
            </a:r>
          </a:p>
        </p:txBody>
      </p:sp>
    </p:spTree>
    <p:extLst>
      <p:ext uri="{BB962C8B-B14F-4D97-AF65-F5344CB8AC3E}">
        <p14:creationId xmlns:p14="http://schemas.microsoft.com/office/powerpoint/2010/main" val="1461335646"/>
      </p:ext>
    </p:extLst>
  </p:cSld>
  <p:clrMapOvr>
    <a:masterClrMapping/>
  </p:clrMapOvr>
</p:sldLayout>
</file>

<file path=ppt/slideLayouts/slideLayout58.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2589212" y="627407"/>
            <a:ext cx="8915399" cy="2880020"/>
          </a:xfrm>
        </p:spPr>
        <p:txBody>
          <a:bodyPr anchor="ctr">
            <a:normAutofit/>
          </a:bodyPr>
          <a:lstStyle>
            <a:lvl1pPr algn="l">
              <a:defRPr sz="4800" b="0"/>
            </a:lvl1pPr>
          </a:lstStyle>
          <a:p>
            <a:r>
              <a:rPr lang="en-US"/>
              <a:t>Click to edit Master title style</a:t>
            </a:r>
            <a:endParaRPr lang="en-US" dirty="0"/>
          </a:p>
        </p:txBody>
      </p:sp>
      <p:sp>
        <p:nvSpPr>
          <p:cNvPr id="21" name="Text Placeholder 9"/>
          <p:cNvSpPr>
            <a:spLocks noGrp="1"/>
          </p:cNvSpPr>
          <p:nvPr>
            <p:ph type="body" sz="quarter" idx="13"/>
          </p:nvPr>
        </p:nvSpPr>
        <p:spPr>
          <a:xfrm>
            <a:off x="2589212" y="4343400"/>
            <a:ext cx="8915400" cy="838200"/>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4" name="Text Placeholder 3"/>
          <p:cNvSpPr>
            <a:spLocks noGrp="1"/>
          </p:cNvSpPr>
          <p:nvPr>
            <p:ph type="body" sz="half" idx="2"/>
          </p:nvPr>
        </p:nvSpPr>
        <p:spPr>
          <a:xfrm>
            <a:off x="2589213" y="5181600"/>
            <a:ext cx="8915400" cy="729622"/>
          </a:xfrm>
        </p:spPr>
        <p:txBody>
          <a:bodyPr vert="horz" lIns="91440" tIns="45720" rIns="91440" bIns="45720" rtlCol="0" anchor="t">
            <a:normAutofit/>
          </a:bodyPr>
          <a:lstStyle>
            <a:lvl1pPr>
              <a:buNone/>
              <a:defRPr lang="en-US">
                <a:solidFill>
                  <a:schemeClr val="tx1">
                    <a:lumMod val="65000"/>
                    <a:lumOff val="35000"/>
                  </a:schemeClr>
                </a:solidFill>
              </a:defRPr>
            </a:lvl1pPr>
          </a:lstStyle>
          <a:p>
            <a:pPr marL="0" lvl="0" indent="0">
              <a:buNone/>
            </a:pPr>
            <a:r>
              <a:rPr lang="en-US"/>
              <a:t>Click to edit Master text styles</a:t>
            </a:r>
          </a:p>
        </p:txBody>
      </p:sp>
      <p:sp>
        <p:nvSpPr>
          <p:cNvPr id="5" name="Date Placeholder 4"/>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9" name="Freeform 11"/>
          <p:cNvSpPr/>
          <p:nvPr/>
        </p:nvSpPr>
        <p:spPr bwMode="auto">
          <a:xfrm flipV="1">
            <a:off x="-4189" y="491172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7" name="Slide Number Placeholder 6"/>
          <p:cNvSpPr>
            <a:spLocks noGrp="1"/>
          </p:cNvSpPr>
          <p:nvPr>
            <p:ph type="sldNum" sz="quarter" idx="12"/>
          </p:nvPr>
        </p:nvSpPr>
        <p:spPr>
          <a:xfrm>
            <a:off x="531812" y="4983087"/>
            <a:ext cx="779767" cy="365125"/>
          </a:xfrm>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830168151"/>
      </p:ext>
    </p:extLst>
  </p:cSld>
  <p:clrMapOvr>
    <a:masterClrMapping/>
  </p:clrMapOvr>
</p:sldLayout>
</file>

<file path=ppt/slideLayouts/slideLayout5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2023790357"/>
      </p:ext>
    </p:extLst>
  </p:cSld>
  <p:clrMapOvr>
    <a:masterClrMapping/>
  </p:clrMapOvr>
</p:sldLayout>
</file>

<file path=ppt/slideLayouts/slideLayout6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9294812" y="627405"/>
            <a:ext cx="2207601" cy="5283817"/>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2589212" y="627405"/>
            <a:ext cx="6477000" cy="5283817"/>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7DE6118-2437-4B30-8E3C-4D2BE6020583}" type="datetimeFigureOut">
              <a:rPr lang="en-US" smtClean="0"/>
              <a:pPr/>
              <a:t>3/14/2026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8" name="Freeform 11"/>
          <p:cNvSpPr/>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endParaRPr lang="en-GB"/>
          </a:p>
        </p:txBody>
      </p:sp>
      <p:sp>
        <p:nvSpPr>
          <p:cNvPr id="6" name="Slide Number Placeholder 5"/>
          <p:cNvSpPr>
            <a:spLocks noGrp="1"/>
          </p:cNvSpPr>
          <p:nvPr>
            <p:ph type="sldNum" sz="quarter" idx="12"/>
          </p:nvPr>
        </p:nvSpPr>
        <p:spPr/>
        <p:txBody>
          <a:bodyPr/>
          <a:lstStyle/>
          <a:p>
            <a:fld id="{69E57DC2-970A-4B3E-BB1C-7A09969E49DF}" type="slidenum">
              <a:rPr lang="en-US" smtClean="0"/>
              <a:pPr/>
              <a:t>‹#›</a:t>
            </a:fld>
            <a:endParaRPr lang="en-US" dirty="0"/>
          </a:p>
        </p:txBody>
      </p:sp>
    </p:spTree>
    <p:extLst>
      <p:ext uri="{BB962C8B-B14F-4D97-AF65-F5344CB8AC3E}">
        <p14:creationId xmlns:p14="http://schemas.microsoft.com/office/powerpoint/2010/main" val="118083306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19.xml"/><Relationship Id="rId3" Type="http://schemas.openxmlformats.org/officeDocument/2006/relationships/slideLayout" Target="../slideLayouts/slideLayout14.xml"/><Relationship Id="rId7" Type="http://schemas.openxmlformats.org/officeDocument/2006/relationships/slideLayout" Target="../slideLayouts/slideLayout18.xml"/><Relationship Id="rId12" Type="http://schemas.openxmlformats.org/officeDocument/2006/relationships/theme" Target="../theme/theme2.xml"/><Relationship Id="rId2" Type="http://schemas.openxmlformats.org/officeDocument/2006/relationships/slideLayout" Target="../slideLayouts/slideLayout13.xml"/><Relationship Id="rId1" Type="http://schemas.openxmlformats.org/officeDocument/2006/relationships/slideLayout" Target="../slideLayouts/slideLayout12.xml"/><Relationship Id="rId6" Type="http://schemas.openxmlformats.org/officeDocument/2006/relationships/slideLayout" Target="../slideLayouts/slideLayout17.xml"/><Relationship Id="rId11" Type="http://schemas.openxmlformats.org/officeDocument/2006/relationships/slideLayout" Target="../slideLayouts/slideLayout22.xml"/><Relationship Id="rId5" Type="http://schemas.openxmlformats.org/officeDocument/2006/relationships/slideLayout" Target="../slideLayouts/slideLayout16.xml"/><Relationship Id="rId10" Type="http://schemas.openxmlformats.org/officeDocument/2006/relationships/slideLayout" Target="../slideLayouts/slideLayout21.xml"/><Relationship Id="rId4" Type="http://schemas.openxmlformats.org/officeDocument/2006/relationships/slideLayout" Target="../slideLayouts/slideLayout15.xml"/><Relationship Id="rId9" Type="http://schemas.openxmlformats.org/officeDocument/2006/relationships/slideLayout" Target="../slideLayouts/slideLayout20.xml"/></Relationships>
</file>

<file path=ppt/slideMasters/_rels/slideMaster3.xml.rels><?xml version="1.0" encoding="UTF-8" standalone="yes"?>
<Relationships xmlns="http://schemas.openxmlformats.org/package/2006/relationships"><Relationship Id="rId3" Type="http://schemas.openxmlformats.org/officeDocument/2006/relationships/slideLayout" Target="../slideLayouts/slideLayout25.xml"/><Relationship Id="rId2" Type="http://schemas.openxmlformats.org/officeDocument/2006/relationships/slideLayout" Target="../slideLayouts/slideLayout24.xml"/><Relationship Id="rId1" Type="http://schemas.openxmlformats.org/officeDocument/2006/relationships/slideLayout" Target="../slideLayouts/slideLayout23.xml"/><Relationship Id="rId6" Type="http://schemas.openxmlformats.org/officeDocument/2006/relationships/theme" Target="../theme/theme3.xml"/><Relationship Id="rId5" Type="http://schemas.openxmlformats.org/officeDocument/2006/relationships/slideLayout" Target="../slideLayouts/slideLayout27.xml"/><Relationship Id="rId4" Type="http://schemas.openxmlformats.org/officeDocument/2006/relationships/slideLayout" Target="../slideLayouts/slideLayout26.xml"/></Relationships>
</file>

<file path=ppt/slideMasters/_rels/slideMaster4.xml.rels><?xml version="1.0" encoding="UTF-8" standalone="yes"?>
<Relationships xmlns="http://schemas.openxmlformats.org/package/2006/relationships"><Relationship Id="rId8" Type="http://schemas.openxmlformats.org/officeDocument/2006/relationships/slideLayout" Target="../slideLayouts/slideLayout35.xml"/><Relationship Id="rId13" Type="http://schemas.openxmlformats.org/officeDocument/2006/relationships/slideLayout" Target="../slideLayouts/slideLayout40.xml"/><Relationship Id="rId18" Type="http://schemas.openxmlformats.org/officeDocument/2006/relationships/theme" Target="../theme/theme4.xml"/><Relationship Id="rId3" Type="http://schemas.openxmlformats.org/officeDocument/2006/relationships/slideLayout" Target="../slideLayouts/slideLayout30.xml"/><Relationship Id="rId7" Type="http://schemas.openxmlformats.org/officeDocument/2006/relationships/slideLayout" Target="../slideLayouts/slideLayout34.xml"/><Relationship Id="rId12" Type="http://schemas.openxmlformats.org/officeDocument/2006/relationships/slideLayout" Target="../slideLayouts/slideLayout39.xml"/><Relationship Id="rId17" Type="http://schemas.openxmlformats.org/officeDocument/2006/relationships/slideLayout" Target="../slideLayouts/slideLayout44.xml"/><Relationship Id="rId2" Type="http://schemas.openxmlformats.org/officeDocument/2006/relationships/slideLayout" Target="../slideLayouts/slideLayout29.xml"/><Relationship Id="rId16" Type="http://schemas.openxmlformats.org/officeDocument/2006/relationships/slideLayout" Target="../slideLayouts/slideLayout43.xml"/><Relationship Id="rId1" Type="http://schemas.openxmlformats.org/officeDocument/2006/relationships/slideLayout" Target="../slideLayouts/slideLayout28.xml"/><Relationship Id="rId6" Type="http://schemas.openxmlformats.org/officeDocument/2006/relationships/slideLayout" Target="../slideLayouts/slideLayout33.xml"/><Relationship Id="rId11" Type="http://schemas.openxmlformats.org/officeDocument/2006/relationships/slideLayout" Target="../slideLayouts/slideLayout38.xml"/><Relationship Id="rId5" Type="http://schemas.openxmlformats.org/officeDocument/2006/relationships/slideLayout" Target="../slideLayouts/slideLayout32.xml"/><Relationship Id="rId15" Type="http://schemas.openxmlformats.org/officeDocument/2006/relationships/slideLayout" Target="../slideLayouts/slideLayout42.xml"/><Relationship Id="rId10" Type="http://schemas.openxmlformats.org/officeDocument/2006/relationships/slideLayout" Target="../slideLayouts/slideLayout37.xml"/><Relationship Id="rId4" Type="http://schemas.openxmlformats.org/officeDocument/2006/relationships/slideLayout" Target="../slideLayouts/slideLayout31.xml"/><Relationship Id="rId9" Type="http://schemas.openxmlformats.org/officeDocument/2006/relationships/slideLayout" Target="../slideLayouts/slideLayout36.xml"/><Relationship Id="rId14" Type="http://schemas.openxmlformats.org/officeDocument/2006/relationships/slideLayout" Target="../slideLayouts/slideLayout41.xml"/></Relationships>
</file>

<file path=ppt/slideMasters/_rels/slideMaster5.xml.rels><?xml version="1.0" encoding="UTF-8" standalone="yes"?>
<Relationships xmlns="http://schemas.openxmlformats.org/package/2006/relationships"><Relationship Id="rId8" Type="http://schemas.openxmlformats.org/officeDocument/2006/relationships/slideLayout" Target="../slideLayouts/slideLayout52.xml"/><Relationship Id="rId13" Type="http://schemas.openxmlformats.org/officeDocument/2006/relationships/slideLayout" Target="../slideLayouts/slideLayout57.xml"/><Relationship Id="rId3" Type="http://schemas.openxmlformats.org/officeDocument/2006/relationships/slideLayout" Target="../slideLayouts/slideLayout47.xml"/><Relationship Id="rId7" Type="http://schemas.openxmlformats.org/officeDocument/2006/relationships/slideLayout" Target="../slideLayouts/slideLayout51.xml"/><Relationship Id="rId12" Type="http://schemas.openxmlformats.org/officeDocument/2006/relationships/slideLayout" Target="../slideLayouts/slideLayout56.xml"/><Relationship Id="rId17" Type="http://schemas.openxmlformats.org/officeDocument/2006/relationships/theme" Target="../theme/theme5.xml"/><Relationship Id="rId2" Type="http://schemas.openxmlformats.org/officeDocument/2006/relationships/slideLayout" Target="../slideLayouts/slideLayout46.xml"/><Relationship Id="rId16" Type="http://schemas.openxmlformats.org/officeDocument/2006/relationships/slideLayout" Target="../slideLayouts/slideLayout60.xml"/><Relationship Id="rId1" Type="http://schemas.openxmlformats.org/officeDocument/2006/relationships/slideLayout" Target="../slideLayouts/slideLayout45.xml"/><Relationship Id="rId6" Type="http://schemas.openxmlformats.org/officeDocument/2006/relationships/slideLayout" Target="../slideLayouts/slideLayout50.xml"/><Relationship Id="rId11" Type="http://schemas.openxmlformats.org/officeDocument/2006/relationships/slideLayout" Target="../slideLayouts/slideLayout55.xml"/><Relationship Id="rId5" Type="http://schemas.openxmlformats.org/officeDocument/2006/relationships/slideLayout" Target="../slideLayouts/slideLayout49.xml"/><Relationship Id="rId15" Type="http://schemas.openxmlformats.org/officeDocument/2006/relationships/slideLayout" Target="../slideLayouts/slideLayout59.xml"/><Relationship Id="rId10" Type="http://schemas.openxmlformats.org/officeDocument/2006/relationships/slideLayout" Target="../slideLayouts/slideLayout54.xml"/><Relationship Id="rId4" Type="http://schemas.openxmlformats.org/officeDocument/2006/relationships/slideLayout" Target="../slideLayouts/slideLayout48.xml"/><Relationship Id="rId9" Type="http://schemas.openxmlformats.org/officeDocument/2006/relationships/slideLayout" Target="../slideLayouts/slideLayout53.xml"/><Relationship Id="rId14" Type="http://schemas.openxmlformats.org/officeDocument/2006/relationships/slideLayout" Target="../slideLayouts/slideLayout58.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304800" y="183092"/>
            <a:ext cx="5486400" cy="762000"/>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304800" y="1066800"/>
            <a:ext cx="5486400" cy="3017309"/>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304800" y="4237567"/>
            <a:ext cx="1422400" cy="243417"/>
          </a:xfrm>
          <a:prstGeom prst="rect">
            <a:avLst/>
          </a:prstGeom>
        </p:spPr>
        <p:txBody>
          <a:bodyPr vert="horz" lIns="91440" tIns="45720" rIns="91440" bIns="45720" rtlCol="0" anchor="ctr"/>
          <a:lstStyle>
            <a:lvl1pPr algn="l">
              <a:defRPr sz="800">
                <a:solidFill>
                  <a:schemeClr val="tx1">
                    <a:tint val="75000"/>
                  </a:schemeClr>
                </a:solidFill>
              </a:defRPr>
            </a:lvl1pPr>
          </a:lstStyle>
          <a:p>
            <a:fld id="{1D8BD707-D9CF-40AE-B4C6-C98DA3205C09}" type="datetimeFigureOut">
              <a:rPr lang="en-US" smtClean="0"/>
              <a:pPr/>
              <a:t>3/14/2026</a:t>
            </a:fld>
            <a:endParaRPr lang="en-US"/>
          </a:p>
        </p:txBody>
      </p:sp>
      <p:sp>
        <p:nvSpPr>
          <p:cNvPr id="5" name="Footer Placeholder 4"/>
          <p:cNvSpPr>
            <a:spLocks noGrp="1"/>
          </p:cNvSpPr>
          <p:nvPr>
            <p:ph type="ftr" sz="quarter" idx="3"/>
          </p:nvPr>
        </p:nvSpPr>
        <p:spPr>
          <a:xfrm>
            <a:off x="2082800" y="4237567"/>
            <a:ext cx="1930400" cy="243417"/>
          </a:xfrm>
          <a:prstGeom prst="rect">
            <a:avLst/>
          </a:prstGeom>
        </p:spPr>
        <p:txBody>
          <a:bodyPr vert="horz" lIns="91440" tIns="45720" rIns="91440" bIns="45720" rtlCol="0" anchor="ctr"/>
          <a:lstStyle>
            <a:lvl1pPr algn="ctr">
              <a:defRPr sz="8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4368800" y="4237567"/>
            <a:ext cx="1422400" cy="243417"/>
          </a:xfrm>
          <a:prstGeom prst="rect">
            <a:avLst/>
          </a:prstGeom>
        </p:spPr>
        <p:txBody>
          <a:bodyPr vert="horz" lIns="91440" tIns="45720" rIns="91440" bIns="45720" rtlCol="0" anchor="ctr"/>
          <a:lstStyle>
            <a:lvl1pPr algn="r">
              <a:defRPr sz="800">
                <a:solidFill>
                  <a:schemeClr val="tx1">
                    <a:tint val="75000"/>
                  </a:schemeClr>
                </a:solidFill>
              </a:defRPr>
            </a:lvl1pPr>
          </a:lstStyle>
          <a:p>
            <a:fld id="{B6F15528-21DE-4FAA-801E-634DDDAF4B2B}" type="slidenum">
              <a:rPr lang="en-US" smtClean="0"/>
              <a:pPr/>
              <a:t>‹#›</a:t>
            </a:fld>
            <a:endParaRPr lang="en-US"/>
          </a:p>
        </p:txBody>
      </p:sp>
    </p:spTree>
    <p:extLst>
      <p:ext uri="{BB962C8B-B14F-4D97-AF65-F5344CB8AC3E}">
        <p14:creationId xmlns:p14="http://schemas.microsoft.com/office/powerpoint/2010/main" val="1489224109"/>
      </p:ext>
    </p:extLst>
  </p:cSld>
  <p:clrMap bg1="lt1" tx1="dk1" bg2="lt2" tx2="dk2" accent1="accent1" accent2="accent2" accent3="accent3" accent4="accent4" accent5="accent5" accent6="accent6" hlink="hlink" folHlink="folHlink"/>
  <p:sldLayoutIdLst>
    <p:sldLayoutId id="2147483769" r:id="rId1"/>
    <p:sldLayoutId id="2147483770" r:id="rId2"/>
    <p:sldLayoutId id="2147483771" r:id="rId3"/>
    <p:sldLayoutId id="2147483772" r:id="rId4"/>
    <p:sldLayoutId id="2147483773" r:id="rId5"/>
    <p:sldLayoutId id="2147483774" r:id="rId6"/>
    <p:sldLayoutId id="2147483775" r:id="rId7"/>
    <p:sldLayoutId id="2147483776" r:id="rId8"/>
    <p:sldLayoutId id="2147483777" r:id="rId9"/>
    <p:sldLayoutId id="2147483778" r:id="rId10"/>
    <p:sldLayoutId id="2147483779" r:id="rId11"/>
  </p:sldLayoutIdLst>
  <p:txStyles>
    <p:titleStyle>
      <a:lvl1pPr algn="ctr" defTabSz="609630" rtl="0" eaLnBrk="1" latinLnBrk="0" hangingPunct="1">
        <a:spcBef>
          <a:spcPct val="0"/>
        </a:spcBef>
        <a:buNone/>
        <a:defRPr sz="2933" kern="1200">
          <a:solidFill>
            <a:schemeClr val="tx1"/>
          </a:solidFill>
          <a:latin typeface="+mj-lt"/>
          <a:ea typeface="+mj-ea"/>
          <a:cs typeface="+mj-cs"/>
        </a:defRPr>
      </a:lvl1pPr>
    </p:titleStyle>
    <p:body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p:bodyStyle>
    <p:otherStyle>
      <a:defPPr>
        <a:defRPr lang="en-US"/>
      </a:defPPr>
      <a:lvl1pPr marL="0" algn="l" defTabSz="609630" rtl="0" eaLnBrk="1" latinLnBrk="0" hangingPunct="1">
        <a:defRPr sz="1200" kern="1200">
          <a:solidFill>
            <a:schemeClr val="tx1"/>
          </a:solidFill>
          <a:latin typeface="+mn-lt"/>
          <a:ea typeface="+mn-ea"/>
          <a:cs typeface="+mn-cs"/>
        </a:defRPr>
      </a:lvl1pPr>
      <a:lvl2pPr marL="304815" algn="l" defTabSz="609630" rtl="0" eaLnBrk="1" latinLnBrk="0" hangingPunct="1">
        <a:defRPr sz="1200" kern="1200">
          <a:solidFill>
            <a:schemeClr val="tx1"/>
          </a:solidFill>
          <a:latin typeface="+mn-lt"/>
          <a:ea typeface="+mn-ea"/>
          <a:cs typeface="+mn-cs"/>
        </a:defRPr>
      </a:lvl2pPr>
      <a:lvl3pPr marL="609630" algn="l" defTabSz="609630" rtl="0" eaLnBrk="1" latinLnBrk="0" hangingPunct="1">
        <a:defRPr sz="1200" kern="1200">
          <a:solidFill>
            <a:schemeClr val="tx1"/>
          </a:solidFill>
          <a:latin typeface="+mn-lt"/>
          <a:ea typeface="+mn-ea"/>
          <a:cs typeface="+mn-cs"/>
        </a:defRPr>
      </a:lvl3pPr>
      <a:lvl4pPr marL="914446" algn="l" defTabSz="609630" rtl="0" eaLnBrk="1" latinLnBrk="0" hangingPunct="1">
        <a:defRPr sz="1200" kern="1200">
          <a:solidFill>
            <a:schemeClr val="tx1"/>
          </a:solidFill>
          <a:latin typeface="+mn-lt"/>
          <a:ea typeface="+mn-ea"/>
          <a:cs typeface="+mn-cs"/>
        </a:defRPr>
      </a:lvl4pPr>
      <a:lvl5pPr marL="1219261" algn="l" defTabSz="609630" rtl="0" eaLnBrk="1" latinLnBrk="0" hangingPunct="1">
        <a:defRPr sz="1200" kern="1200">
          <a:solidFill>
            <a:schemeClr val="tx1"/>
          </a:solidFill>
          <a:latin typeface="+mn-lt"/>
          <a:ea typeface="+mn-ea"/>
          <a:cs typeface="+mn-cs"/>
        </a:defRPr>
      </a:lvl5pPr>
      <a:lvl6pPr marL="1524076" algn="l" defTabSz="609630" rtl="0" eaLnBrk="1" latinLnBrk="0" hangingPunct="1">
        <a:defRPr sz="1200" kern="1200">
          <a:solidFill>
            <a:schemeClr val="tx1"/>
          </a:solidFill>
          <a:latin typeface="+mn-lt"/>
          <a:ea typeface="+mn-ea"/>
          <a:cs typeface="+mn-cs"/>
        </a:defRPr>
      </a:lvl6pPr>
      <a:lvl7pPr marL="1828891" algn="l" defTabSz="609630" rtl="0" eaLnBrk="1" latinLnBrk="0" hangingPunct="1">
        <a:defRPr sz="1200" kern="1200">
          <a:solidFill>
            <a:schemeClr val="tx1"/>
          </a:solidFill>
          <a:latin typeface="+mn-lt"/>
          <a:ea typeface="+mn-ea"/>
          <a:cs typeface="+mn-cs"/>
        </a:defRPr>
      </a:lvl7pPr>
      <a:lvl8pPr marL="2133707" algn="l" defTabSz="609630" rtl="0" eaLnBrk="1" latinLnBrk="0" hangingPunct="1">
        <a:defRPr sz="1200" kern="1200">
          <a:solidFill>
            <a:schemeClr val="tx1"/>
          </a:solidFill>
          <a:latin typeface="+mn-lt"/>
          <a:ea typeface="+mn-ea"/>
          <a:cs typeface="+mn-cs"/>
        </a:defRPr>
      </a:lvl8pPr>
      <a:lvl9pPr marL="2438522" algn="l" defTabSz="609630" rtl="0" eaLnBrk="1" latinLnBrk="0" hangingPunct="1">
        <a:defRPr sz="12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B150F56-73AB-4591-8858-5D8C8F1E18C2}"/>
              </a:ext>
            </a:extLst>
          </p:cNvPr>
          <p:cNvSpPr>
            <a:spLocks noGrp="1"/>
          </p:cNvSpPr>
          <p:nvPr>
            <p:ph type="title"/>
          </p:nvPr>
        </p:nvSpPr>
        <p:spPr>
          <a:xfrm>
            <a:off x="838200" y="365126"/>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F64DAB-3F44-493D-9962-C8F15E9FEE68}"/>
              </a:ext>
            </a:extLst>
          </p:cNvPr>
          <p:cNvSpPr>
            <a:spLocks noGrp="1"/>
          </p:cNvSpPr>
          <p:nvPr>
            <p:ph type="body" idx="1"/>
          </p:nvPr>
        </p:nvSpPr>
        <p:spPr>
          <a:xfrm>
            <a:off x="838200" y="1825626"/>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4023783-11FC-4077-A4BF-A8E6318ED731}"/>
              </a:ext>
            </a:extLst>
          </p:cNvPr>
          <p:cNvSpPr>
            <a:spLocks noGrp="1"/>
          </p:cNvSpPr>
          <p:nvPr>
            <p:ph type="dt" sz="half" idx="2"/>
          </p:nvPr>
        </p:nvSpPr>
        <p:spPr>
          <a:xfrm>
            <a:off x="838200" y="6356351"/>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866A194-03F0-463B-99B5-63C2D36D4F27}" type="datetimeFigureOut">
              <a:rPr lang="en-GB" smtClean="0"/>
              <a:t>14/03/2026</a:t>
            </a:fld>
            <a:endParaRPr lang="en-GB"/>
          </a:p>
        </p:txBody>
      </p:sp>
      <p:sp>
        <p:nvSpPr>
          <p:cNvPr id="5" name="Footer Placeholder 4">
            <a:extLst>
              <a:ext uri="{FF2B5EF4-FFF2-40B4-BE49-F238E27FC236}">
                <a16:creationId xmlns:a16="http://schemas.microsoft.com/office/drawing/2014/main" id="{260AAC91-9446-4803-AC4B-42960FF7A3D9}"/>
              </a:ext>
            </a:extLst>
          </p:cNvPr>
          <p:cNvSpPr>
            <a:spLocks noGrp="1"/>
          </p:cNvSpPr>
          <p:nvPr>
            <p:ph type="ftr" sz="quarter" idx="3"/>
          </p:nvPr>
        </p:nvSpPr>
        <p:spPr>
          <a:xfrm>
            <a:off x="4038600" y="6356351"/>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68B37809-FD2A-4A0E-9626-121D4D3FF39B}"/>
              </a:ext>
            </a:extLst>
          </p:cNvPr>
          <p:cNvSpPr>
            <a:spLocks noGrp="1"/>
          </p:cNvSpPr>
          <p:nvPr>
            <p:ph type="sldNum" sz="quarter" idx="4"/>
          </p:nvPr>
        </p:nvSpPr>
        <p:spPr>
          <a:xfrm>
            <a:off x="8610600" y="6356351"/>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ADF08B0D-35D6-42B6-91AD-55C79877519E}" type="slidenum">
              <a:rPr lang="en-GB" smtClean="0"/>
              <a:t>‹#›</a:t>
            </a:fld>
            <a:endParaRPr lang="en-GB"/>
          </a:p>
        </p:txBody>
      </p:sp>
    </p:spTree>
    <p:extLst>
      <p:ext uri="{BB962C8B-B14F-4D97-AF65-F5344CB8AC3E}">
        <p14:creationId xmlns:p14="http://schemas.microsoft.com/office/powerpoint/2010/main" val="1575635907"/>
      </p:ext>
    </p:extLst>
  </p:cSld>
  <p:clrMap bg1="lt1" tx1="dk1" bg2="lt2" tx2="dk2" accent1="accent1" accent2="accent2" accent3="accent3" accent4="accent4" accent5="accent5" accent6="accent6" hlink="hlink" folHlink="folHlink"/>
  <p:sldLayoutIdLst>
    <p:sldLayoutId id="2147483781" r:id="rId1"/>
    <p:sldLayoutId id="2147483782" r:id="rId2"/>
    <p:sldLayoutId id="2147483783" r:id="rId3"/>
    <p:sldLayoutId id="2147483784" r:id="rId4"/>
    <p:sldLayoutId id="2147483785" r:id="rId5"/>
    <p:sldLayoutId id="2147483786" r:id="rId6"/>
    <p:sldLayoutId id="2147483787" r:id="rId7"/>
    <p:sldLayoutId id="2147483788" r:id="rId8"/>
    <p:sldLayoutId id="2147483789" r:id="rId9"/>
    <p:sldLayoutId id="2147483790" r:id="rId10"/>
    <p:sldLayoutId id="2147483791" r:id="rId11"/>
  </p:sldLayoutIdLst>
  <p:txStyles>
    <p:titleStyle>
      <a:lvl1pPr algn="l" defTabSz="914446"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11" indent="-228611" algn="l" defTabSz="914446"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34" indent="-228611" algn="l" defTabSz="914446"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57" indent="-228611" algn="l" defTabSz="914446"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80"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503"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726"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949"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171"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394" indent="-228611" algn="l" defTabSz="914446"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46" rtl="0" eaLnBrk="1" latinLnBrk="0" hangingPunct="1">
        <a:defRPr sz="1800" kern="1200">
          <a:solidFill>
            <a:schemeClr val="tx1"/>
          </a:solidFill>
          <a:latin typeface="+mn-lt"/>
          <a:ea typeface="+mn-ea"/>
          <a:cs typeface="+mn-cs"/>
        </a:defRPr>
      </a:lvl1pPr>
      <a:lvl2pPr marL="457223" algn="l" defTabSz="914446" rtl="0" eaLnBrk="1" latinLnBrk="0" hangingPunct="1">
        <a:defRPr sz="1800" kern="1200">
          <a:solidFill>
            <a:schemeClr val="tx1"/>
          </a:solidFill>
          <a:latin typeface="+mn-lt"/>
          <a:ea typeface="+mn-ea"/>
          <a:cs typeface="+mn-cs"/>
        </a:defRPr>
      </a:lvl2pPr>
      <a:lvl3pPr marL="914446" algn="l" defTabSz="914446" rtl="0" eaLnBrk="1" latinLnBrk="0" hangingPunct="1">
        <a:defRPr sz="1800" kern="1200">
          <a:solidFill>
            <a:schemeClr val="tx1"/>
          </a:solidFill>
          <a:latin typeface="+mn-lt"/>
          <a:ea typeface="+mn-ea"/>
          <a:cs typeface="+mn-cs"/>
        </a:defRPr>
      </a:lvl3pPr>
      <a:lvl4pPr marL="1371669" algn="l" defTabSz="914446" rtl="0" eaLnBrk="1" latinLnBrk="0" hangingPunct="1">
        <a:defRPr sz="1800" kern="1200">
          <a:solidFill>
            <a:schemeClr val="tx1"/>
          </a:solidFill>
          <a:latin typeface="+mn-lt"/>
          <a:ea typeface="+mn-ea"/>
          <a:cs typeface="+mn-cs"/>
        </a:defRPr>
      </a:lvl4pPr>
      <a:lvl5pPr marL="1828891" algn="l" defTabSz="914446" rtl="0" eaLnBrk="1" latinLnBrk="0" hangingPunct="1">
        <a:defRPr sz="1800" kern="1200">
          <a:solidFill>
            <a:schemeClr val="tx1"/>
          </a:solidFill>
          <a:latin typeface="+mn-lt"/>
          <a:ea typeface="+mn-ea"/>
          <a:cs typeface="+mn-cs"/>
        </a:defRPr>
      </a:lvl5pPr>
      <a:lvl6pPr marL="2286114" algn="l" defTabSz="914446" rtl="0" eaLnBrk="1" latinLnBrk="0" hangingPunct="1">
        <a:defRPr sz="1800" kern="1200">
          <a:solidFill>
            <a:schemeClr val="tx1"/>
          </a:solidFill>
          <a:latin typeface="+mn-lt"/>
          <a:ea typeface="+mn-ea"/>
          <a:cs typeface="+mn-cs"/>
        </a:defRPr>
      </a:lvl6pPr>
      <a:lvl7pPr marL="2743337" algn="l" defTabSz="914446" rtl="0" eaLnBrk="1" latinLnBrk="0" hangingPunct="1">
        <a:defRPr sz="1800" kern="1200">
          <a:solidFill>
            <a:schemeClr val="tx1"/>
          </a:solidFill>
          <a:latin typeface="+mn-lt"/>
          <a:ea typeface="+mn-ea"/>
          <a:cs typeface="+mn-cs"/>
        </a:defRPr>
      </a:lvl7pPr>
      <a:lvl8pPr marL="3200560" algn="l" defTabSz="914446" rtl="0" eaLnBrk="1" latinLnBrk="0" hangingPunct="1">
        <a:defRPr sz="1800" kern="1200">
          <a:solidFill>
            <a:schemeClr val="tx1"/>
          </a:solidFill>
          <a:latin typeface="+mn-lt"/>
          <a:ea typeface="+mn-ea"/>
          <a:cs typeface="+mn-cs"/>
        </a:defRPr>
      </a:lvl8pPr>
      <a:lvl9pPr marL="3657783" algn="l" defTabSz="914446"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6" name="bg object 16"/>
          <p:cNvSpPr/>
          <p:nvPr/>
        </p:nvSpPr>
        <p:spPr>
          <a:xfrm>
            <a:off x="0" y="0"/>
            <a:ext cx="12192000" cy="6856309"/>
          </a:xfrm>
          <a:custGeom>
            <a:avLst/>
            <a:gdLst/>
            <a:ahLst/>
            <a:cxnLst/>
            <a:rect l="l" t="t" r="r" b="b"/>
            <a:pathLst>
              <a:path w="9144000" h="5148580">
                <a:moveTo>
                  <a:pt x="9144000" y="0"/>
                </a:moveTo>
                <a:lnTo>
                  <a:pt x="0" y="0"/>
                </a:lnTo>
                <a:lnTo>
                  <a:pt x="0" y="5148071"/>
                </a:lnTo>
                <a:lnTo>
                  <a:pt x="9144000" y="5148071"/>
                </a:lnTo>
                <a:lnTo>
                  <a:pt x="9144000" y="0"/>
                </a:lnTo>
                <a:close/>
              </a:path>
            </a:pathLst>
          </a:custGeom>
          <a:solidFill>
            <a:srgbClr val="F4F6F8"/>
          </a:solidFill>
        </p:spPr>
        <p:txBody>
          <a:bodyPr wrap="square" lIns="0" tIns="0" rIns="0" bIns="0" rtlCol="0"/>
          <a:lstStyle/>
          <a:p>
            <a:endParaRPr sz="2397"/>
          </a:p>
        </p:txBody>
      </p:sp>
      <p:sp>
        <p:nvSpPr>
          <p:cNvPr id="17" name="bg object 17"/>
          <p:cNvSpPr/>
          <p:nvPr/>
        </p:nvSpPr>
        <p:spPr>
          <a:xfrm>
            <a:off x="225552" y="6087"/>
            <a:ext cx="11966787" cy="1341158"/>
          </a:xfrm>
          <a:custGeom>
            <a:avLst/>
            <a:gdLst/>
            <a:ahLst/>
            <a:cxnLst/>
            <a:rect l="l" t="t" r="r" b="b"/>
            <a:pathLst>
              <a:path w="8975090" h="1007110">
                <a:moveTo>
                  <a:pt x="0" y="1006728"/>
                </a:moveTo>
                <a:lnTo>
                  <a:pt x="8974836" y="1006728"/>
                </a:lnTo>
                <a:lnTo>
                  <a:pt x="8974836" y="0"/>
                </a:lnTo>
                <a:lnTo>
                  <a:pt x="0" y="0"/>
                </a:lnTo>
                <a:lnTo>
                  <a:pt x="0" y="1006728"/>
                </a:lnTo>
                <a:close/>
              </a:path>
            </a:pathLst>
          </a:custGeom>
          <a:solidFill>
            <a:srgbClr val="1B2A49"/>
          </a:solidFill>
        </p:spPr>
        <p:txBody>
          <a:bodyPr wrap="square" lIns="0" tIns="0" rIns="0" bIns="0" rtlCol="0"/>
          <a:lstStyle/>
          <a:p>
            <a:endParaRPr sz="2397"/>
          </a:p>
        </p:txBody>
      </p:sp>
      <p:sp>
        <p:nvSpPr>
          <p:cNvPr id="18" name="bg object 18"/>
          <p:cNvSpPr/>
          <p:nvPr/>
        </p:nvSpPr>
        <p:spPr>
          <a:xfrm>
            <a:off x="6097" y="6087"/>
            <a:ext cx="12186073" cy="1341158"/>
          </a:xfrm>
          <a:custGeom>
            <a:avLst/>
            <a:gdLst/>
            <a:ahLst/>
            <a:cxnLst/>
            <a:rect l="l" t="t" r="r" b="b"/>
            <a:pathLst>
              <a:path w="9139555" h="1007110">
                <a:moveTo>
                  <a:pt x="9139428" y="0"/>
                </a:moveTo>
                <a:lnTo>
                  <a:pt x="0" y="0"/>
                </a:lnTo>
                <a:lnTo>
                  <a:pt x="0" y="1006728"/>
                </a:lnTo>
                <a:lnTo>
                  <a:pt x="9139428" y="1006728"/>
                </a:lnTo>
              </a:path>
            </a:pathLst>
          </a:custGeom>
          <a:ln w="12711">
            <a:solidFill>
              <a:srgbClr val="1B2A49"/>
            </a:solidFill>
          </a:ln>
        </p:spPr>
        <p:txBody>
          <a:bodyPr wrap="square" lIns="0" tIns="0" rIns="0" bIns="0" rtlCol="0"/>
          <a:lstStyle/>
          <a:p>
            <a:endParaRPr sz="2397"/>
          </a:p>
        </p:txBody>
      </p:sp>
      <p:sp>
        <p:nvSpPr>
          <p:cNvPr id="19" name="bg object 19"/>
          <p:cNvSpPr/>
          <p:nvPr/>
        </p:nvSpPr>
        <p:spPr>
          <a:xfrm>
            <a:off x="6096" y="6087"/>
            <a:ext cx="220133" cy="1341158"/>
          </a:xfrm>
          <a:custGeom>
            <a:avLst/>
            <a:gdLst/>
            <a:ahLst/>
            <a:cxnLst/>
            <a:rect l="l" t="t" r="r" b="b"/>
            <a:pathLst>
              <a:path w="165100" h="1007110">
                <a:moveTo>
                  <a:pt x="164592" y="0"/>
                </a:moveTo>
                <a:lnTo>
                  <a:pt x="0" y="0"/>
                </a:lnTo>
                <a:lnTo>
                  <a:pt x="0" y="1006728"/>
                </a:lnTo>
                <a:lnTo>
                  <a:pt x="164592" y="1006728"/>
                </a:lnTo>
                <a:lnTo>
                  <a:pt x="164592" y="0"/>
                </a:lnTo>
                <a:close/>
              </a:path>
            </a:pathLst>
          </a:custGeom>
          <a:solidFill>
            <a:srgbClr val="207346"/>
          </a:solidFill>
        </p:spPr>
        <p:txBody>
          <a:bodyPr wrap="square" lIns="0" tIns="0" rIns="0" bIns="0" rtlCol="0"/>
          <a:lstStyle/>
          <a:p>
            <a:endParaRPr sz="2397"/>
          </a:p>
        </p:txBody>
      </p:sp>
      <p:sp>
        <p:nvSpPr>
          <p:cNvPr id="20" name="bg object 20"/>
          <p:cNvSpPr/>
          <p:nvPr/>
        </p:nvSpPr>
        <p:spPr>
          <a:xfrm>
            <a:off x="6096" y="6087"/>
            <a:ext cx="220133" cy="1341158"/>
          </a:xfrm>
          <a:custGeom>
            <a:avLst/>
            <a:gdLst/>
            <a:ahLst/>
            <a:cxnLst/>
            <a:rect l="l" t="t" r="r" b="b"/>
            <a:pathLst>
              <a:path w="165100" h="1007110">
                <a:moveTo>
                  <a:pt x="0" y="1006728"/>
                </a:moveTo>
                <a:lnTo>
                  <a:pt x="164592" y="1006728"/>
                </a:lnTo>
                <a:lnTo>
                  <a:pt x="164592" y="0"/>
                </a:lnTo>
                <a:lnTo>
                  <a:pt x="0" y="0"/>
                </a:lnTo>
                <a:lnTo>
                  <a:pt x="0" y="1006728"/>
                </a:lnTo>
                <a:close/>
              </a:path>
            </a:pathLst>
          </a:custGeom>
          <a:ln w="12711">
            <a:solidFill>
              <a:srgbClr val="207346"/>
            </a:solidFill>
          </a:ln>
        </p:spPr>
        <p:txBody>
          <a:bodyPr wrap="square" lIns="0" tIns="0" rIns="0" bIns="0" rtlCol="0"/>
          <a:lstStyle/>
          <a:p>
            <a:endParaRPr sz="2397"/>
          </a:p>
        </p:txBody>
      </p:sp>
      <p:sp>
        <p:nvSpPr>
          <p:cNvPr id="2" name="Holder 2"/>
          <p:cNvSpPr>
            <a:spLocks noGrp="1"/>
          </p:cNvSpPr>
          <p:nvPr>
            <p:ph type="title"/>
          </p:nvPr>
        </p:nvSpPr>
        <p:spPr>
          <a:xfrm>
            <a:off x="341410" y="171255"/>
            <a:ext cx="11509180" cy="484748"/>
          </a:xfrm>
          <a:prstGeom prst="rect">
            <a:avLst/>
          </a:prstGeom>
        </p:spPr>
        <p:txBody>
          <a:bodyPr wrap="square" lIns="0" tIns="0" rIns="0" bIns="0">
            <a:spAutoFit/>
          </a:bodyPr>
          <a:lstStyle>
            <a:lvl1pPr>
              <a:defRPr sz="3150" b="1" i="0">
                <a:solidFill>
                  <a:schemeClr val="bg1"/>
                </a:solidFill>
                <a:latin typeface="Calibri"/>
                <a:cs typeface="Calibri"/>
              </a:defRPr>
            </a:lvl1pPr>
          </a:lstStyle>
          <a:p>
            <a:endParaRPr/>
          </a:p>
        </p:txBody>
      </p:sp>
      <p:sp>
        <p:nvSpPr>
          <p:cNvPr id="3" name="Holder 3"/>
          <p:cNvSpPr>
            <a:spLocks noGrp="1"/>
          </p:cNvSpPr>
          <p:nvPr>
            <p:ph type="body" idx="1"/>
          </p:nvPr>
        </p:nvSpPr>
        <p:spPr>
          <a:xfrm>
            <a:off x="1065208" y="2850527"/>
            <a:ext cx="6769947" cy="307777"/>
          </a:xfrm>
          <a:prstGeom prst="rect">
            <a:avLst/>
          </a:prstGeom>
        </p:spPr>
        <p:txBody>
          <a:bodyPr wrap="square" lIns="0" tIns="0" rIns="0" bIns="0">
            <a:spAutoFit/>
          </a:bodyPr>
          <a:lstStyle>
            <a:lvl1pPr>
              <a:defRPr sz="2000" b="0" i="0">
                <a:solidFill>
                  <a:schemeClr val="tx1"/>
                </a:solidFill>
                <a:latin typeface="Calibri"/>
                <a:cs typeface="Calibri"/>
              </a:defRPr>
            </a:lvl1pPr>
          </a:lstStyle>
          <a:p>
            <a:endParaRPr/>
          </a:p>
        </p:txBody>
      </p:sp>
      <p:sp>
        <p:nvSpPr>
          <p:cNvPr id="4" name="Holder 4"/>
          <p:cNvSpPr>
            <a:spLocks noGrp="1"/>
          </p:cNvSpPr>
          <p:nvPr>
            <p:ph type="ftr" sz="quarter" idx="5"/>
          </p:nvPr>
        </p:nvSpPr>
        <p:spPr>
          <a:xfrm>
            <a:off x="4145280" y="6377940"/>
            <a:ext cx="3901440" cy="276999"/>
          </a:xfrm>
          <a:prstGeom prst="rect">
            <a:avLst/>
          </a:prstGeom>
        </p:spPr>
        <p:txBody>
          <a:bodyPr wrap="square" lIns="0" tIns="0" rIns="0" bIns="0">
            <a:spAutoFit/>
          </a:bodyPr>
          <a:lstStyle>
            <a:lvl1pPr algn="ctr">
              <a:defRPr>
                <a:solidFill>
                  <a:schemeClr val="tx1">
                    <a:tint val="75000"/>
                  </a:schemeClr>
                </a:solidFill>
              </a:defRPr>
            </a:lvl1pPr>
          </a:lstStyle>
          <a:p>
            <a:endParaRPr/>
          </a:p>
        </p:txBody>
      </p:sp>
      <p:sp>
        <p:nvSpPr>
          <p:cNvPr id="5" name="Holder 5"/>
          <p:cNvSpPr>
            <a:spLocks noGrp="1"/>
          </p:cNvSpPr>
          <p:nvPr>
            <p:ph type="dt" sz="half" idx="6"/>
          </p:nvPr>
        </p:nvSpPr>
        <p:spPr>
          <a:xfrm>
            <a:off x="609600" y="6377940"/>
            <a:ext cx="2804160" cy="276999"/>
          </a:xfrm>
          <a:prstGeom prst="rect">
            <a:avLst/>
          </a:prstGeom>
        </p:spPr>
        <p:txBody>
          <a:bodyPr wrap="square" lIns="0" tIns="0" rIns="0" bIns="0">
            <a:spAutoFit/>
          </a:bodyPr>
          <a:lstStyle>
            <a:lvl1pPr algn="l">
              <a:defRPr>
                <a:solidFill>
                  <a:schemeClr val="tx1">
                    <a:tint val="75000"/>
                  </a:schemeClr>
                </a:solidFill>
              </a:defRPr>
            </a:lvl1pPr>
          </a:lstStyle>
          <a:p>
            <a:fld id="{1D8BD707-D9CF-40AE-B4C6-C98DA3205C09}" type="datetimeFigureOut">
              <a:rPr lang="en-US"/>
              <a:t>3/14/2026</a:t>
            </a:fld>
            <a:endParaRPr lang="en-US"/>
          </a:p>
        </p:txBody>
      </p:sp>
      <p:sp>
        <p:nvSpPr>
          <p:cNvPr id="6" name="Holder 6"/>
          <p:cNvSpPr>
            <a:spLocks noGrp="1"/>
          </p:cNvSpPr>
          <p:nvPr>
            <p:ph type="sldNum" sz="quarter" idx="7"/>
          </p:nvPr>
        </p:nvSpPr>
        <p:spPr>
          <a:xfrm>
            <a:off x="8778240" y="6377940"/>
            <a:ext cx="2804160" cy="276999"/>
          </a:xfrm>
          <a:prstGeom prst="rect">
            <a:avLst/>
          </a:prstGeom>
        </p:spPr>
        <p:txBody>
          <a:bodyPr wrap="square" lIns="0" tIns="0" rIns="0" bIns="0">
            <a:spAutoFit/>
          </a:bodyPr>
          <a:lstStyle>
            <a:lvl1pPr algn="r">
              <a:defRPr>
                <a:solidFill>
                  <a:schemeClr val="tx1">
                    <a:tint val="75000"/>
                  </a:schemeClr>
                </a:solidFill>
              </a:defRPr>
            </a:lvl1pPr>
          </a:lstStyle>
          <a:p>
            <a:fld id="{B6F15528-21DE-4FAA-801E-634DDDAF4B2B}" type="slidenum">
              <a:t>‹#›</a:t>
            </a:fld>
            <a:endParaRPr/>
          </a:p>
        </p:txBody>
      </p:sp>
    </p:spTree>
    <p:extLst>
      <p:ext uri="{BB962C8B-B14F-4D97-AF65-F5344CB8AC3E}">
        <p14:creationId xmlns:p14="http://schemas.microsoft.com/office/powerpoint/2010/main" val="3212018396"/>
      </p:ext>
    </p:extLst>
  </p:cSld>
  <p:clrMap bg1="lt1" tx1="dk1" bg2="lt2" tx2="dk2" accent1="accent1" accent2="accent2" accent3="accent3" accent4="accent4" accent5="accent5" accent6="accent6" hlink="hlink" folHlink="folHlink"/>
  <p:sldLayoutIdLst>
    <p:sldLayoutId id="2147483793" r:id="rId1"/>
    <p:sldLayoutId id="2147483794" r:id="rId2"/>
    <p:sldLayoutId id="2147483795" r:id="rId3"/>
    <p:sldLayoutId id="2147483796" r:id="rId4"/>
    <p:sldLayoutId id="2147483797" r:id="rId5"/>
  </p:sldLayoutIdLst>
  <p:txStyles>
    <p:titleStyle>
      <a:lvl1pPr>
        <a:defRPr>
          <a:latin typeface="+mj-lt"/>
          <a:ea typeface="+mj-ea"/>
          <a:cs typeface="+mj-cs"/>
        </a:defRPr>
      </a:lvl1pPr>
    </p:titleStyle>
    <p:bodyStyle>
      <a:lvl1pPr marL="0">
        <a:defRPr>
          <a:latin typeface="+mn-lt"/>
          <a:ea typeface="+mn-ea"/>
          <a:cs typeface="+mn-cs"/>
        </a:defRPr>
      </a:lvl1pPr>
      <a:lvl2pPr marL="608853">
        <a:defRPr>
          <a:latin typeface="+mn-lt"/>
          <a:ea typeface="+mn-ea"/>
          <a:cs typeface="+mn-cs"/>
        </a:defRPr>
      </a:lvl2pPr>
      <a:lvl3pPr marL="1217706">
        <a:defRPr>
          <a:latin typeface="+mn-lt"/>
          <a:ea typeface="+mn-ea"/>
          <a:cs typeface="+mn-cs"/>
        </a:defRPr>
      </a:lvl3pPr>
      <a:lvl4pPr marL="1826560">
        <a:defRPr>
          <a:latin typeface="+mn-lt"/>
          <a:ea typeface="+mn-ea"/>
          <a:cs typeface="+mn-cs"/>
        </a:defRPr>
      </a:lvl4pPr>
      <a:lvl5pPr marL="2435413">
        <a:defRPr>
          <a:latin typeface="+mn-lt"/>
          <a:ea typeface="+mn-ea"/>
          <a:cs typeface="+mn-cs"/>
        </a:defRPr>
      </a:lvl5pPr>
      <a:lvl6pPr marL="3044266">
        <a:defRPr>
          <a:latin typeface="+mn-lt"/>
          <a:ea typeface="+mn-ea"/>
          <a:cs typeface="+mn-cs"/>
        </a:defRPr>
      </a:lvl6pPr>
      <a:lvl7pPr marL="3653119">
        <a:defRPr>
          <a:latin typeface="+mn-lt"/>
          <a:ea typeface="+mn-ea"/>
          <a:cs typeface="+mn-cs"/>
        </a:defRPr>
      </a:lvl7pPr>
      <a:lvl8pPr marL="4261973">
        <a:defRPr>
          <a:latin typeface="+mn-lt"/>
          <a:ea typeface="+mn-ea"/>
          <a:cs typeface="+mn-cs"/>
        </a:defRPr>
      </a:lvl8pPr>
      <a:lvl9pPr marL="4870826">
        <a:defRPr>
          <a:latin typeface="+mn-lt"/>
          <a:ea typeface="+mn-ea"/>
          <a:cs typeface="+mn-cs"/>
        </a:defRPr>
      </a:lvl9pPr>
    </p:bodyStyle>
    <p:otherStyle>
      <a:lvl1pPr marL="0">
        <a:defRPr>
          <a:latin typeface="+mn-lt"/>
          <a:ea typeface="+mn-ea"/>
          <a:cs typeface="+mn-cs"/>
        </a:defRPr>
      </a:lvl1pPr>
      <a:lvl2pPr marL="608853">
        <a:defRPr>
          <a:latin typeface="+mn-lt"/>
          <a:ea typeface="+mn-ea"/>
          <a:cs typeface="+mn-cs"/>
        </a:defRPr>
      </a:lvl2pPr>
      <a:lvl3pPr marL="1217706">
        <a:defRPr>
          <a:latin typeface="+mn-lt"/>
          <a:ea typeface="+mn-ea"/>
          <a:cs typeface="+mn-cs"/>
        </a:defRPr>
      </a:lvl3pPr>
      <a:lvl4pPr marL="1826560">
        <a:defRPr>
          <a:latin typeface="+mn-lt"/>
          <a:ea typeface="+mn-ea"/>
          <a:cs typeface="+mn-cs"/>
        </a:defRPr>
      </a:lvl4pPr>
      <a:lvl5pPr marL="2435413">
        <a:defRPr>
          <a:latin typeface="+mn-lt"/>
          <a:ea typeface="+mn-ea"/>
          <a:cs typeface="+mn-cs"/>
        </a:defRPr>
      </a:lvl5pPr>
      <a:lvl6pPr marL="3044266">
        <a:defRPr>
          <a:latin typeface="+mn-lt"/>
          <a:ea typeface="+mn-ea"/>
          <a:cs typeface="+mn-cs"/>
        </a:defRPr>
      </a:lvl6pPr>
      <a:lvl7pPr marL="3653119">
        <a:defRPr>
          <a:latin typeface="+mn-lt"/>
          <a:ea typeface="+mn-ea"/>
          <a:cs typeface="+mn-cs"/>
        </a:defRPr>
      </a:lvl7pPr>
      <a:lvl8pPr marL="4261973">
        <a:defRPr>
          <a:latin typeface="+mn-lt"/>
          <a:ea typeface="+mn-ea"/>
          <a:cs typeface="+mn-cs"/>
        </a:defRPr>
      </a:lvl8pPr>
      <a:lvl9pPr marL="4870826">
        <a:defRPr>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85801" y="609600"/>
            <a:ext cx="10131425" cy="14562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5801" y="2142067"/>
            <a:ext cx="10131425" cy="3649133"/>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589660" y="5870575"/>
            <a:ext cx="1600200"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3034AC44-59AB-4982-AA9A-2BE0FA7D3B58}" type="datetimeFigureOut">
              <a:rPr lang="en-IN" smtClean="0"/>
              <a:t>14-03-2026</a:t>
            </a:fld>
            <a:endParaRPr lang="en-IN"/>
          </a:p>
        </p:txBody>
      </p:sp>
      <p:sp>
        <p:nvSpPr>
          <p:cNvPr id="5" name="Footer Placeholder 4"/>
          <p:cNvSpPr>
            <a:spLocks noGrp="1"/>
          </p:cNvSpPr>
          <p:nvPr>
            <p:ph type="ftr" sz="quarter" idx="3"/>
          </p:nvPr>
        </p:nvSpPr>
        <p:spPr>
          <a:xfrm>
            <a:off x="685800" y="5870575"/>
            <a:ext cx="7827659" cy="377825"/>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IN"/>
          </a:p>
        </p:txBody>
      </p:sp>
      <p:sp>
        <p:nvSpPr>
          <p:cNvPr id="6" name="Slide Number Placeholder 5"/>
          <p:cNvSpPr>
            <a:spLocks noGrp="1"/>
          </p:cNvSpPr>
          <p:nvPr>
            <p:ph type="sldNum" sz="quarter" idx="4"/>
          </p:nvPr>
        </p:nvSpPr>
        <p:spPr>
          <a:xfrm>
            <a:off x="10266060" y="5870575"/>
            <a:ext cx="551167" cy="377825"/>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E36FE042-D6B4-4EE3-9618-651C38F20883}" type="slidenum">
              <a:rPr lang="en-IN" smtClean="0"/>
              <a:t>‹#›</a:t>
            </a:fld>
            <a:endParaRPr lang="en-IN"/>
          </a:p>
        </p:txBody>
      </p:sp>
    </p:spTree>
    <p:extLst>
      <p:ext uri="{BB962C8B-B14F-4D97-AF65-F5344CB8AC3E}">
        <p14:creationId xmlns:p14="http://schemas.microsoft.com/office/powerpoint/2010/main" val="574302189"/>
      </p:ext>
    </p:extLst>
  </p:cSld>
  <p:clrMap bg1="dk1" tx1="lt1" bg2="dk2" tx2="lt2" accent1="accent1" accent2="accent2" accent3="accent3" accent4="accent4" accent5="accent5" accent6="accent6" hlink="hlink" folHlink="folHlink"/>
  <p:sldLayoutIdLst>
    <p:sldLayoutId id="2147483835" r:id="rId1"/>
    <p:sldLayoutId id="2147483836" r:id="rId2"/>
    <p:sldLayoutId id="2147483837" r:id="rId3"/>
    <p:sldLayoutId id="2147483838" r:id="rId4"/>
    <p:sldLayoutId id="2147483839" r:id="rId5"/>
    <p:sldLayoutId id="2147483840" r:id="rId6"/>
    <p:sldLayoutId id="2147483841" r:id="rId7"/>
    <p:sldLayoutId id="2147483842" r:id="rId8"/>
    <p:sldLayoutId id="2147483843" r:id="rId9"/>
    <p:sldLayoutId id="2147483844" r:id="rId10"/>
    <p:sldLayoutId id="2147483845" r:id="rId11"/>
    <p:sldLayoutId id="2147483846" r:id="rId12"/>
    <p:sldLayoutId id="2147483847" r:id="rId13"/>
    <p:sldLayoutId id="2147483848" r:id="rId14"/>
    <p:sldLayoutId id="2147483849" r:id="rId15"/>
    <p:sldLayoutId id="2147483850" r:id="rId16"/>
    <p:sldLayoutId id="2147483851" r:id="rId17"/>
  </p:sldLayoutIdLst>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ts val="0"/>
        </a:spcBef>
        <a:spcAft>
          <a:spcPts val="1000"/>
        </a:spcAft>
        <a:buClr>
          <a:schemeClr val="tx1"/>
        </a:buClr>
        <a:buSzPct val="100000"/>
        <a:buFont typeface="Arial"/>
        <a:buChar char="•"/>
        <a:defRPr sz="1800" kern="1200" cap="none">
          <a:solidFill>
            <a:schemeClr val="tx1"/>
          </a:solidFill>
          <a:effectLst/>
          <a:latin typeface="+mn-lt"/>
          <a:ea typeface="+mn-ea"/>
          <a:cs typeface="+mn-cs"/>
        </a:defRPr>
      </a:lvl1pPr>
      <a:lvl2pPr marL="742950" indent="-285750" algn="l" defTabSz="457200" rtl="0" eaLnBrk="1" latinLnBrk="0" hangingPunct="1">
        <a:spcBef>
          <a:spcPts val="0"/>
        </a:spcBef>
        <a:spcAft>
          <a:spcPts val="1000"/>
        </a:spcAft>
        <a:buClr>
          <a:schemeClr val="tx1"/>
        </a:buClr>
        <a:buSzPct val="100000"/>
        <a:buFont typeface="Arial"/>
        <a:buChar char="•"/>
        <a:defRPr sz="1600" kern="1200" cap="none">
          <a:solidFill>
            <a:schemeClr val="tx1"/>
          </a:solidFill>
          <a:effectLst/>
          <a:latin typeface="+mn-lt"/>
          <a:ea typeface="+mn-ea"/>
          <a:cs typeface="+mn-cs"/>
        </a:defRPr>
      </a:lvl2pPr>
      <a:lvl3pPr marL="1200150" indent="-285750" algn="l" defTabSz="457200" rtl="0" eaLnBrk="1" latinLnBrk="0" hangingPunct="1">
        <a:spcBef>
          <a:spcPts val="0"/>
        </a:spcBef>
        <a:spcAft>
          <a:spcPts val="1000"/>
        </a:spcAft>
        <a:buClr>
          <a:schemeClr val="tx1"/>
        </a:buClr>
        <a:buSzPct val="100000"/>
        <a:buFont typeface="Arial"/>
        <a:buChar char="•"/>
        <a:defRPr sz="1400" kern="1200" cap="none">
          <a:solidFill>
            <a:schemeClr val="tx1"/>
          </a:solidFill>
          <a:effectLst/>
          <a:latin typeface="+mn-lt"/>
          <a:ea typeface="+mn-ea"/>
          <a:cs typeface="+mn-cs"/>
        </a:defRPr>
      </a:lvl3pPr>
      <a:lvl4pPr marL="15430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4pPr>
      <a:lvl5pPr marL="2000250" indent="-17145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5pPr>
      <a:lvl6pPr marL="25146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6pPr>
      <a:lvl7pPr marL="29718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7pPr>
      <a:lvl8pPr marL="34290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8pPr>
      <a:lvl9pPr marL="3886200" indent="-228600" algn="l" defTabSz="457200" rtl="0" eaLnBrk="1" latinLnBrk="0" hangingPunct="1">
        <a:spcBef>
          <a:spcPts val="0"/>
        </a:spcBef>
        <a:spcAft>
          <a:spcPts val="1000"/>
        </a:spcAft>
        <a:buClr>
          <a:schemeClr val="tx1"/>
        </a:buClr>
        <a:buSzPct val="100000"/>
        <a:buFont typeface="Arial"/>
        <a:buChar char="•"/>
        <a:defRPr sz="1200" kern="1200" cap="none">
          <a:solidFill>
            <a:schemeClr val="tx1"/>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grpSp>
        <p:nvGrpSpPr>
          <p:cNvPr id="23" name="Group 22"/>
          <p:cNvGrpSpPr/>
          <p:nvPr/>
        </p:nvGrpSpPr>
        <p:grpSpPr>
          <a:xfrm>
            <a:off x="1" y="228600"/>
            <a:ext cx="2851516" cy="6638628"/>
            <a:chOff x="2487613" y="285750"/>
            <a:chExt cx="2428875" cy="5654676"/>
          </a:xfrm>
        </p:grpSpPr>
        <p:sp>
          <p:nvSpPr>
            <p:cNvPr id="24" name="Freeform 11"/>
            <p:cNvSpPr/>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endParaRPr lang="en-GB"/>
            </a:p>
          </p:txBody>
        </p:sp>
        <p:sp>
          <p:nvSpPr>
            <p:cNvPr id="25" name="Freeform 12"/>
            <p:cNvSpPr/>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endParaRPr lang="en-GB"/>
            </a:p>
          </p:txBody>
        </p:sp>
        <p:sp>
          <p:nvSpPr>
            <p:cNvPr id="26" name="Freeform 13"/>
            <p:cNvSpPr/>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endParaRPr lang="en-GB"/>
            </a:p>
          </p:txBody>
        </p:sp>
        <p:sp>
          <p:nvSpPr>
            <p:cNvPr id="27" name="Freeform 14"/>
            <p:cNvSpPr/>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endParaRPr lang="en-GB"/>
            </a:p>
          </p:txBody>
        </p:sp>
        <p:sp>
          <p:nvSpPr>
            <p:cNvPr id="28" name="Freeform 15"/>
            <p:cNvSpPr/>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endParaRPr lang="en-GB"/>
            </a:p>
          </p:txBody>
        </p:sp>
        <p:sp>
          <p:nvSpPr>
            <p:cNvPr id="29" name="Freeform 16"/>
            <p:cNvSpPr/>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endParaRPr lang="en-GB"/>
            </a:p>
          </p:txBody>
        </p:sp>
        <p:sp>
          <p:nvSpPr>
            <p:cNvPr id="30" name="Freeform 17"/>
            <p:cNvSpPr/>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endParaRPr lang="en-GB"/>
            </a:p>
          </p:txBody>
        </p:sp>
        <p:sp>
          <p:nvSpPr>
            <p:cNvPr id="31" name="Freeform 18"/>
            <p:cNvSpPr/>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endParaRPr lang="en-GB"/>
            </a:p>
          </p:txBody>
        </p:sp>
        <p:sp>
          <p:nvSpPr>
            <p:cNvPr id="32" name="Freeform 19"/>
            <p:cNvSpPr/>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endParaRPr lang="en-GB"/>
            </a:p>
          </p:txBody>
        </p:sp>
        <p:sp>
          <p:nvSpPr>
            <p:cNvPr id="33" name="Freeform 20"/>
            <p:cNvSpPr/>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endParaRPr lang="en-GB"/>
            </a:p>
          </p:txBody>
        </p:sp>
        <p:sp>
          <p:nvSpPr>
            <p:cNvPr id="34" name="Freeform 21"/>
            <p:cNvSpPr/>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endParaRPr lang="en-GB"/>
            </a:p>
          </p:txBody>
        </p:sp>
        <p:sp>
          <p:nvSpPr>
            <p:cNvPr id="35" name="Freeform 22"/>
            <p:cNvSpPr/>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endParaRPr lang="en-GB"/>
            </a:p>
          </p:txBody>
        </p:sp>
      </p:grpSp>
      <p:grpSp>
        <p:nvGrpSpPr>
          <p:cNvPr id="10" name="Group 9"/>
          <p:cNvGrpSpPr/>
          <p:nvPr/>
        </p:nvGrpSpPr>
        <p:grpSpPr>
          <a:xfrm>
            <a:off x="27221" y="-786"/>
            <a:ext cx="2356674" cy="6854039"/>
            <a:chOff x="6627813" y="194833"/>
            <a:chExt cx="1952625" cy="5678918"/>
          </a:xfrm>
        </p:grpSpPr>
        <p:sp>
          <p:nvSpPr>
            <p:cNvPr id="11" name="Freeform 27"/>
            <p:cNvSpPr/>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endParaRPr lang="en-GB"/>
            </a:p>
          </p:txBody>
        </p:sp>
        <p:sp>
          <p:nvSpPr>
            <p:cNvPr id="12" name="Freeform 28"/>
            <p:cNvSpPr/>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endParaRPr lang="en-GB"/>
            </a:p>
          </p:txBody>
        </p:sp>
        <p:sp>
          <p:nvSpPr>
            <p:cNvPr id="13" name="Freeform 29"/>
            <p:cNvSpPr/>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endParaRPr lang="en-GB"/>
            </a:p>
          </p:txBody>
        </p:sp>
        <p:sp>
          <p:nvSpPr>
            <p:cNvPr id="14" name="Freeform 30"/>
            <p:cNvSpPr/>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endParaRPr lang="en-GB"/>
            </a:p>
          </p:txBody>
        </p:sp>
        <p:sp>
          <p:nvSpPr>
            <p:cNvPr id="15" name="Freeform 31"/>
            <p:cNvSpPr/>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endParaRPr lang="en-GB"/>
            </a:p>
          </p:txBody>
        </p:sp>
        <p:sp>
          <p:nvSpPr>
            <p:cNvPr id="16" name="Freeform 32"/>
            <p:cNvSpPr/>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endParaRPr lang="en-GB"/>
            </a:p>
          </p:txBody>
        </p:sp>
        <p:sp>
          <p:nvSpPr>
            <p:cNvPr id="17" name="Freeform 33"/>
            <p:cNvSpPr/>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endParaRPr lang="en-GB"/>
            </a:p>
          </p:txBody>
        </p:sp>
        <p:sp>
          <p:nvSpPr>
            <p:cNvPr id="18" name="Freeform 34"/>
            <p:cNvSpPr/>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endParaRPr lang="en-GB"/>
            </a:p>
          </p:txBody>
        </p:sp>
        <p:sp>
          <p:nvSpPr>
            <p:cNvPr id="19" name="Freeform 35"/>
            <p:cNvSpPr/>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endParaRPr lang="en-GB"/>
            </a:p>
          </p:txBody>
        </p:sp>
        <p:sp>
          <p:nvSpPr>
            <p:cNvPr id="20" name="Freeform 36"/>
            <p:cNvSpPr/>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endParaRPr lang="en-GB"/>
            </a:p>
          </p:txBody>
        </p:sp>
        <p:sp>
          <p:nvSpPr>
            <p:cNvPr id="21" name="Freeform 37"/>
            <p:cNvSpPr/>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endParaRPr lang="en-GB"/>
            </a:p>
          </p:txBody>
        </p:sp>
        <p:sp>
          <p:nvSpPr>
            <p:cNvPr id="22" name="Freeform 38"/>
            <p:cNvSpPr/>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endParaRPr lang="en-GB"/>
            </a:p>
          </p:txBody>
        </p:sp>
      </p:grpSp>
      <p:sp>
        <p:nvSpPr>
          <p:cNvPr id="7" name="Rectangle 6"/>
          <p:cNvSpPr/>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2592924" y="624110"/>
            <a:ext cx="8911687" cy="1280890"/>
          </a:xfrm>
          <a:prstGeom prst="rect">
            <a:avLst/>
          </a:prstGeom>
        </p:spPr>
        <p:txBody>
          <a:bodyPr vert="horz" lIns="91440" tIns="45720" rIns="91440" bIns="45720" rtlCol="0" anchor="t">
            <a:normAutofit/>
          </a:bodyPr>
          <a:lstStyle/>
          <a:p>
            <a:r>
              <a:rPr lang="en-US"/>
              <a:t>Click to edit Master title style</a:t>
            </a:r>
          </a:p>
        </p:txBody>
      </p:sp>
      <p:sp>
        <p:nvSpPr>
          <p:cNvPr id="3" name="Text Placeholder 2"/>
          <p:cNvSpPr>
            <a:spLocks noGrp="1"/>
          </p:cNvSpPr>
          <p:nvPr>
            <p:ph type="body" idx="1"/>
          </p:nvPr>
        </p:nvSpPr>
        <p:spPr>
          <a:xfrm>
            <a:off x="2589212" y="2133600"/>
            <a:ext cx="8915400" cy="3886200"/>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10361612" y="6130437"/>
            <a:ext cx="1146283" cy="370396"/>
          </a:xfrm>
          <a:prstGeom prst="rect">
            <a:avLst/>
          </a:prstGeom>
        </p:spPr>
        <p:txBody>
          <a:bodyPr vert="horz" lIns="91440" tIns="45720" rIns="91440" bIns="45720" rtlCol="0" anchor="ctr"/>
          <a:lstStyle>
            <a:lvl1pPr algn="r">
              <a:defRPr sz="900">
                <a:solidFill>
                  <a:schemeClr val="tx1">
                    <a:tint val="75000"/>
                  </a:schemeClr>
                </a:solidFill>
              </a:defRPr>
            </a:lvl1pPr>
          </a:lstStyle>
          <a:p>
            <a:fld id="{87DE6118-2437-4B30-8E3C-4D2BE6020583}" type="datetimeFigureOut">
              <a:rPr lang="en-US" smtClean="0"/>
              <a:pPr/>
              <a:t>3/14/2026</a:t>
            </a:fld>
            <a:endParaRPr lang="en-US"/>
          </a:p>
        </p:txBody>
      </p:sp>
      <p:sp>
        <p:nvSpPr>
          <p:cNvPr id="5" name="Footer Placeholder 4"/>
          <p:cNvSpPr>
            <a:spLocks noGrp="1"/>
          </p:cNvSpPr>
          <p:nvPr>
            <p:ph type="ftr" sz="quarter" idx="3"/>
          </p:nvPr>
        </p:nvSpPr>
        <p:spPr>
          <a:xfrm>
            <a:off x="2589212" y="6135808"/>
            <a:ext cx="7619999"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US"/>
          </a:p>
        </p:txBody>
      </p:sp>
      <p:sp>
        <p:nvSpPr>
          <p:cNvPr id="6" name="Slide Number Placeholder 5"/>
          <p:cNvSpPr>
            <a:spLocks noGrp="1"/>
          </p:cNvSpPr>
          <p:nvPr>
            <p:ph type="sldNum" sz="quarter" idx="4"/>
          </p:nvPr>
        </p:nvSpPr>
        <p:spPr bwMode="gray">
          <a:xfrm>
            <a:off x="531812" y="787782"/>
            <a:ext cx="779767" cy="365125"/>
          </a:xfrm>
          <a:prstGeom prst="rect">
            <a:avLst/>
          </a:prstGeom>
        </p:spPr>
        <p:txBody>
          <a:bodyPr vert="horz" lIns="91440" tIns="45720" rIns="91440" bIns="45720" rtlCol="0" anchor="ctr"/>
          <a:lstStyle>
            <a:lvl1pPr algn="r">
              <a:defRPr sz="2000">
                <a:solidFill>
                  <a:srgbClr val="FEFFFF"/>
                </a:solidFill>
              </a:defRPr>
            </a:lvl1pPr>
          </a:lstStyle>
          <a:p>
            <a:fld id="{69E57DC2-970A-4B3E-BB1C-7A09969E49DF}" type="slidenum">
              <a:rPr lang="en-US" smtClean="0"/>
              <a:pPr/>
              <a:t>‹#›</a:t>
            </a:fld>
            <a:endParaRPr lang="en-US"/>
          </a:p>
        </p:txBody>
      </p:sp>
    </p:spTree>
    <p:extLst>
      <p:ext uri="{BB962C8B-B14F-4D97-AF65-F5344CB8AC3E}">
        <p14:creationId xmlns:p14="http://schemas.microsoft.com/office/powerpoint/2010/main" val="316800154"/>
      </p:ext>
    </p:extLst>
  </p:cSld>
  <p:clrMap bg1="lt1" tx1="dk1" bg2="lt2" tx2="dk2" accent1="accent1" accent2="accent2" accent3="accent3" accent4="accent4" accent5="accent5" accent6="accent6" hlink="hlink" folHlink="folHlink"/>
  <p:sldLayoutIdLst>
    <p:sldLayoutId id="2147483853" r:id="rId1"/>
    <p:sldLayoutId id="2147483854" r:id="rId2"/>
    <p:sldLayoutId id="2147483855" r:id="rId3"/>
    <p:sldLayoutId id="2147483856" r:id="rId4"/>
    <p:sldLayoutId id="2147483857" r:id="rId5"/>
    <p:sldLayoutId id="2147483858" r:id="rId6"/>
    <p:sldLayoutId id="2147483859" r:id="rId7"/>
    <p:sldLayoutId id="2147483860" r:id="rId8"/>
    <p:sldLayoutId id="2147483861" r:id="rId9"/>
    <p:sldLayoutId id="2147483862" r:id="rId10"/>
    <p:sldLayoutId id="2147483863" r:id="rId11"/>
    <p:sldLayoutId id="2147483864" r:id="rId12"/>
    <p:sldLayoutId id="2147483865" r:id="rId13"/>
    <p:sldLayoutId id="2147483866" r:id="rId14"/>
    <p:sldLayoutId id="2147483867" r:id="rId15"/>
    <p:sldLayoutId id="2147483868" r:id="rId16"/>
  </p:sldLayoutIdLst>
  <p:txStyles>
    <p:titleStyle>
      <a:lvl1pPr algn="l" defTabSz="457200" rtl="0" eaLnBrk="1" latinLnBrk="0" hangingPunct="1">
        <a:spcBef>
          <a:spcPct val="0"/>
        </a:spcBef>
        <a:buNone/>
        <a:defRPr sz="3600" kern="1200">
          <a:solidFill>
            <a:schemeClr val="tx1">
              <a:lumMod val="85000"/>
              <a:lumOff val="15000"/>
            </a:schemeClr>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8.xml"/></Relationships>
</file>

<file path=ppt/slides/_rels/slide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8.xml"/></Relationships>
</file>

<file path=ppt/slides/_rels/slide4.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46.xml"/></Relationships>
</file>

<file path=ppt/slides/_rels/slide6.xml.rels><?xml version="1.0" encoding="UTF-8" standalone="yes"?>
<Relationships xmlns="http://schemas.openxmlformats.org/package/2006/relationships"><Relationship Id="rId3" Type="http://schemas.openxmlformats.org/officeDocument/2006/relationships/hyperlink" Target="https://manuelgross.blogspot.com/2017/09/la-inteligencia-intuitiva-permite-tomar.html" TargetMode="External"/><Relationship Id="rId2" Type="http://schemas.openxmlformats.org/officeDocument/2006/relationships/image" Target="../media/image9.jpg"/><Relationship Id="rId1" Type="http://schemas.openxmlformats.org/officeDocument/2006/relationships/slideLayout" Target="../slideLayouts/slideLayout46.xml"/><Relationship Id="rId5" Type="http://schemas.openxmlformats.org/officeDocument/2006/relationships/hyperlink" Target="https://slidehunter.com/powerpoint-templates/free-managerial-skills-powerpoint-template/" TargetMode="External"/><Relationship Id="rId4" Type="http://schemas.openxmlformats.org/officeDocument/2006/relationships/image" Target="../media/image10.png"/></Relationships>
</file>

<file path=ppt/slides/_rels/slide7.xml.rels><?xml version="1.0" encoding="UTF-8" standalone="yes"?>
<Relationships xmlns="http://schemas.openxmlformats.org/package/2006/relationships"><Relationship Id="rId3" Type="http://schemas.openxmlformats.org/officeDocument/2006/relationships/hyperlink" Target="https://courses.lumenlearning.com/wm-humanresourcesmgmt/chapter/employee-training-methods/" TargetMode="External"/><Relationship Id="rId2" Type="http://schemas.openxmlformats.org/officeDocument/2006/relationships/image" Target="../media/image11.jpg"/><Relationship Id="rId1" Type="http://schemas.openxmlformats.org/officeDocument/2006/relationships/slideLayout" Target="../slideLayouts/slideLayout46.xml"/><Relationship Id="rId4" Type="http://schemas.openxmlformats.org/officeDocument/2006/relationships/hyperlink" Target="https://creativecommons.org/licenses/by/3.0/" TargetMode="External"/></Relationships>
</file>

<file path=ppt/slides/_rels/slide8.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46.xml"/></Relationships>
</file>

<file path=ppt/slides/_rels/slide9.xml.rels><?xml version="1.0" encoding="UTF-8" standalone="yes"?>
<Relationships xmlns="http://schemas.openxmlformats.org/package/2006/relationships"><Relationship Id="rId2" Type="http://schemas.openxmlformats.org/officeDocument/2006/relationships/image" Target="../media/image13.jpeg"/><Relationship Id="rId1" Type="http://schemas.openxmlformats.org/officeDocument/2006/relationships/slideLayout" Target="../slideLayouts/slideLayout46.xml"/></Relationships>
</file>

<file path=ppt/slides/_rels/slide10.xml.rels><?xml version="1.0" encoding="UTF-8" standalone="yes"?>
<Relationships xmlns="http://schemas.openxmlformats.org/package/2006/relationships"><Relationship Id="rId3" Type="http://schemas.openxmlformats.org/officeDocument/2006/relationships/image" Target="../media/image14.jpeg"/><Relationship Id="rId2" Type="http://schemas.openxmlformats.org/officeDocument/2006/relationships/notesSlide" Target="../notesSlides/notesSlide1.xml"/><Relationship Id="rId1" Type="http://schemas.openxmlformats.org/officeDocument/2006/relationships/slideLayout" Target="../slideLayouts/slideLayout45.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4.xml"/></Relationships>
</file>

<file path=ppt/slides/_rels/slide13.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4.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Layout" Target="../slideLayouts/slideLayout2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6.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_rels/slide2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2.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3.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3.xml"/><Relationship Id="rId1" Type="http://schemas.openxmlformats.org/officeDocument/2006/relationships/slideLayout" Target="../slideLayouts/slideLayout7.xml"/><Relationship Id="rId4" Type="http://schemas.openxmlformats.org/officeDocument/2006/relationships/image" Target="../media/image17.jpeg"/></Relationships>
</file>

<file path=ppt/slides/_rels/slide24.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9.png"/></Relationships>
</file>

<file path=ppt/slides/_rels/slide25.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5.xml"/><Relationship Id="rId1" Type="http://schemas.openxmlformats.org/officeDocument/2006/relationships/slideLayout" Target="../slideLayouts/slideLayout7.xml"/><Relationship Id="rId4" Type="http://schemas.openxmlformats.org/officeDocument/2006/relationships/image" Target="../media/image20.png"/></Relationships>
</file>

<file path=ppt/slides/_rels/slide26.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image" Target="../media/image21.png"/></Relationships>
</file>

<file path=ppt/slides/_rels/slide27.xml.rels><?xml version="1.0" encoding="UTF-8" standalone="yes"?>
<Relationships xmlns="http://schemas.openxmlformats.org/package/2006/relationships"><Relationship Id="rId3" Type="http://schemas.openxmlformats.org/officeDocument/2006/relationships/image" Target="../media/image17.jpeg"/><Relationship Id="rId2" Type="http://schemas.openxmlformats.org/officeDocument/2006/relationships/notesSlide" Target="../notesSlides/notesSlide7.xml"/><Relationship Id="rId1" Type="http://schemas.openxmlformats.org/officeDocument/2006/relationships/slideLayout" Target="../slideLayouts/slideLayout7.xml"/><Relationship Id="rId4" Type="http://schemas.openxmlformats.org/officeDocument/2006/relationships/image" Target="../media/image22.png"/></Relationships>
</file>

<file path=ppt/slides/_rels/slide28.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17.jpeg"/><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8.xml"/><Relationship Id="rId1" Type="http://schemas.openxmlformats.org/officeDocument/2006/relationships/slideLayout" Target="../slideLayouts/slideLayout28.xml"/><Relationship Id="rId5" Type="http://schemas.openxmlformats.org/officeDocument/2006/relationships/image" Target="../media/image24.jpeg"/><Relationship Id="rId4" Type="http://schemas.openxmlformats.org/officeDocument/2006/relationships/image" Target="../media/image3.png"/></Relationships>
</file>

<file path=ppt/slides/_rels/slide30.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9.xml"/><Relationship Id="rId1" Type="http://schemas.openxmlformats.org/officeDocument/2006/relationships/slideLayout" Target="../slideLayouts/slideLayout28.xml"/><Relationship Id="rId4" Type="http://schemas.openxmlformats.org/officeDocument/2006/relationships/image" Target="../media/image24.jpeg"/></Relationships>
</file>

<file path=ppt/slides/_rels/slide31.xml.rels><?xml version="1.0" encoding="UTF-8" standalone="yes"?>
<Relationships xmlns="http://schemas.openxmlformats.org/package/2006/relationships"><Relationship Id="rId3" Type="http://schemas.openxmlformats.org/officeDocument/2006/relationships/image" Target="../media/image25.jpeg"/><Relationship Id="rId2" Type="http://schemas.openxmlformats.org/officeDocument/2006/relationships/image" Target="../media/image2.jpeg"/><Relationship Id="rId1" Type="http://schemas.openxmlformats.org/officeDocument/2006/relationships/slideLayout" Target="../slideLayouts/slideLayout29.xml"/></Relationships>
</file>

<file path=ppt/slides/_rels/slide32.xml.rels><?xml version="1.0" encoding="UTF-8" standalone="yes"?>
<Relationships xmlns="http://schemas.openxmlformats.org/package/2006/relationships"><Relationship Id="rId3" Type="http://schemas.openxmlformats.org/officeDocument/2006/relationships/image" Target="../media/image26.jpeg"/><Relationship Id="rId2" Type="http://schemas.openxmlformats.org/officeDocument/2006/relationships/image" Target="../media/image2.jpeg"/><Relationship Id="rId1" Type="http://schemas.openxmlformats.org/officeDocument/2006/relationships/slideLayout" Target="../slideLayouts/slideLayout29.xml"/></Relationships>
</file>

<file path=ppt/slides/_rels/slide33.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jpeg"/><Relationship Id="rId1" Type="http://schemas.openxmlformats.org/officeDocument/2006/relationships/slideLayout" Target="../slideLayouts/slideLayout29.xml"/><Relationship Id="rId4" Type="http://schemas.openxmlformats.org/officeDocument/2006/relationships/image" Target="../media/image28.svg"/></Relationships>
</file>

<file path=ppt/slides/_rels/slide34.xml.rels><?xml version="1.0" encoding="UTF-8" standalone="yes"?>
<Relationships xmlns="http://schemas.openxmlformats.org/package/2006/relationships"><Relationship Id="rId3" Type="http://schemas.openxmlformats.org/officeDocument/2006/relationships/image" Target="../media/image29.png"/><Relationship Id="rId2" Type="http://schemas.openxmlformats.org/officeDocument/2006/relationships/image" Target="../media/image2.jpeg"/><Relationship Id="rId1" Type="http://schemas.openxmlformats.org/officeDocument/2006/relationships/slideLayout" Target="../slideLayouts/slideLayout29.xml"/><Relationship Id="rId4" Type="http://schemas.openxmlformats.org/officeDocument/2006/relationships/image" Target="../media/image30.svg"/></Relationships>
</file>

<file path=ppt/slides/_rels/slide35.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2.jpeg"/><Relationship Id="rId1" Type="http://schemas.openxmlformats.org/officeDocument/2006/relationships/slideLayout" Target="../slideLayouts/slideLayout29.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6.xml.rels><?xml version="1.0" encoding="UTF-8" standalone="yes"?>
<Relationships xmlns="http://schemas.openxmlformats.org/package/2006/relationships"><Relationship Id="rId3" Type="http://schemas.openxmlformats.org/officeDocument/2006/relationships/image" Target="../media/image31.jpeg"/><Relationship Id="rId2" Type="http://schemas.openxmlformats.org/officeDocument/2006/relationships/image" Target="../media/image2.jpeg"/><Relationship Id="rId1" Type="http://schemas.openxmlformats.org/officeDocument/2006/relationships/slideLayout" Target="../slideLayouts/slideLayout29.xml"/></Relationships>
</file>

<file path=ppt/slides/_rels/slide37.xml.rels><?xml version="1.0" encoding="UTF-8" standalone="yes"?>
<Relationships xmlns="http://schemas.openxmlformats.org/package/2006/relationships"><Relationship Id="rId8" Type="http://schemas.openxmlformats.org/officeDocument/2006/relationships/hyperlink" Target="https://ico.org.uk/regulatiry" TargetMode="External"/><Relationship Id="rId3" Type="http://schemas.openxmlformats.org/officeDocument/2006/relationships/hyperlink" Target="https://support.microsoft.com/en-us/excel" TargetMode="External"/><Relationship Id="rId7" Type="http://schemas.openxmlformats.org/officeDocument/2006/relationships/hyperlink" Target="https://support.microsoft.com/" TargetMode="External"/><Relationship Id="rId2" Type="http://schemas.openxmlformats.org/officeDocument/2006/relationships/image" Target="../media/image32.jpeg"/><Relationship Id="rId1" Type="http://schemas.openxmlformats.org/officeDocument/2006/relationships/slideLayout" Target="../slideLayouts/slideLayout7.xml"/><Relationship Id="rId6" Type="http://schemas.openxmlformats.org/officeDocument/2006/relationships/hyperlink" Target="https://learn.microsoft.com/" TargetMode="External"/><Relationship Id="rId5" Type="http://schemas.openxmlformats.org/officeDocument/2006/relationships/hyperlink" Target="https://www.microsoft.com/microsoft-365/powerpoint" TargetMode="External"/><Relationship Id="rId4" Type="http://schemas.openxmlformats.org/officeDocument/2006/relationships/hyperlink" Target="https://edu.gcfglobal.org/en/powerpoint/" TargetMode="External"/></Relationships>
</file>

<file path=ppt/slides/_rels/slide38.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image" Target="../media/image2.jpeg"/><Relationship Id="rId1" Type="http://schemas.openxmlformats.org/officeDocument/2006/relationships/slideLayout" Target="../slideLayouts/slideLayout28.xml"/><Relationship Id="rId4" Type="http://schemas.openxmlformats.org/officeDocument/2006/relationships/image" Target="../media/image34.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5">
            <a:extLst>
              <a:ext uri="{FF2B5EF4-FFF2-40B4-BE49-F238E27FC236}">
                <a16:creationId xmlns:a16="http://schemas.microsoft.com/office/drawing/2014/main" id="{188CE460-16FF-E3F6-657D-57DB665782B5}"/>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2052" name="_x00000">
            <a:extLst>
              <a:ext uri="{FF2B5EF4-FFF2-40B4-BE49-F238E27FC236}">
                <a16:creationId xmlns:a16="http://schemas.microsoft.com/office/drawing/2014/main" id="{845E767C-C2C4-A45F-CA30-27A266EE5A5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56103"/>
            <a:ext cx="12217400" cy="7340600"/>
          </a:xfrm>
          <a:prstGeom prst="rect">
            <a:avLst/>
          </a:prstGeom>
          <a:noFill/>
          <a:extLst>
            <a:ext uri="{909E8E84-426E-40DD-AFC4-6F175D3DCCD1}">
              <a14:hiddenFill xmlns:a14="http://schemas.microsoft.com/office/drawing/2010/main">
                <a:solidFill>
                  <a:srgbClr val="FFFFFF"/>
                </a:solidFill>
              </a14:hiddenFill>
            </a:ext>
          </a:extLst>
        </p:spPr>
      </p:pic>
      <p:sp>
        <p:nvSpPr>
          <p:cNvPr id="5" name="Rectangle 6">
            <a:extLst>
              <a:ext uri="{FF2B5EF4-FFF2-40B4-BE49-F238E27FC236}">
                <a16:creationId xmlns:a16="http://schemas.microsoft.com/office/drawing/2014/main" id="{313ABC4B-1F4A-C28D-C0A8-E1CCB3773D19}"/>
              </a:ext>
            </a:extLst>
          </p:cNvPr>
          <p:cNvSpPr>
            <a:spLocks noChangeArrowheads="1"/>
          </p:cNvSpPr>
          <p:nvPr/>
        </p:nvSpPr>
        <p:spPr bwMode="auto">
          <a:xfrm>
            <a:off x="0" y="53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 b="0" i="0" u="none" strike="noStrike" cap="none" normalizeH="0" baseline="0">
                <a:ln>
                  <a:noFill/>
                </a:ln>
                <a:solidFill>
                  <a:srgbClr val="FF0000"/>
                </a:solidFill>
                <a:effectLst/>
                <a:latin typeface="Arial" panose="020B0604020202020204" pitchFamily="34" charset="0"/>
                <a:ea typeface="Times New Roman" panose="02020603050405020304" pitchFamily="18"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6" name="Table 5">
            <a:extLst>
              <a:ext uri="{FF2B5EF4-FFF2-40B4-BE49-F238E27FC236}">
                <a16:creationId xmlns:a16="http://schemas.microsoft.com/office/drawing/2014/main" id="{AE3FD00E-5438-8C86-9F80-ECDEAB30B07F}"/>
              </a:ext>
            </a:extLst>
          </p:cNvPr>
          <p:cNvGraphicFramePr>
            <a:graphicFrameLocks noGrp="1"/>
          </p:cNvGraphicFramePr>
          <p:nvPr>
            <p:extLst>
              <p:ext uri="{D42A27DB-BD31-4B8C-83A1-F6EECF244321}">
                <p14:modId xmlns:p14="http://schemas.microsoft.com/office/powerpoint/2010/main" val="3438545702"/>
              </p:ext>
            </p:extLst>
          </p:nvPr>
        </p:nvGraphicFramePr>
        <p:xfrm>
          <a:off x="690110" y="533400"/>
          <a:ext cx="7116701" cy="3676265"/>
        </p:xfrm>
        <a:graphic>
          <a:graphicData uri="http://schemas.openxmlformats.org/drawingml/2006/table">
            <a:tbl>
              <a:tblPr>
                <a:tableStyleId>{5C22544A-7EE6-4342-B048-85BDC9FD1C3A}</a:tableStyleId>
              </a:tblPr>
              <a:tblGrid>
                <a:gridCol w="7116701">
                  <a:extLst>
                    <a:ext uri="{9D8B030D-6E8A-4147-A177-3AD203B41FA5}">
                      <a16:colId xmlns:a16="http://schemas.microsoft.com/office/drawing/2014/main" val="2694940762"/>
                    </a:ext>
                  </a:extLst>
                </a:gridCol>
              </a:tblGrid>
              <a:tr h="3676265">
                <a:tc>
                  <a:txBody>
                    <a:bodyPr/>
                    <a:lstStyle/>
                    <a:p>
                      <a:pPr algn="l">
                        <a:lnSpc>
                          <a:spcPct val="100000"/>
                        </a:lnSpc>
                        <a:spcBef>
                          <a:spcPts val="600"/>
                        </a:spcBef>
                        <a:spcAft>
                          <a:spcPts val="1200"/>
                        </a:spcAft>
                        <a:buNone/>
                      </a:pPr>
                      <a:r>
                        <a:rPr lang="en-US" sz="7200" kern="100" dirty="0">
                          <a:effectLst/>
                        </a:rPr>
                        <a:t>Digital Skills and Research Method </a:t>
                      </a:r>
                    </a:p>
                    <a:p>
                      <a:pPr algn="l">
                        <a:lnSpc>
                          <a:spcPct val="100000"/>
                        </a:lnSpc>
                        <a:spcBef>
                          <a:spcPts val="600"/>
                        </a:spcBef>
                        <a:spcAft>
                          <a:spcPts val="1200"/>
                        </a:spcAft>
                        <a:buNone/>
                      </a:pPr>
                      <a:r>
                        <a:rPr lang="en-US" sz="7200" kern="100" dirty="0">
                          <a:effectLst/>
                        </a:rPr>
                        <a:t>LCHS4007</a:t>
                      </a:r>
                      <a:endParaRPr lang="en-IN" sz="10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4158644994"/>
                  </a:ext>
                </a:extLst>
              </a:tr>
            </a:tbl>
          </a:graphicData>
        </a:graphic>
      </p:graphicFrame>
      <p:graphicFrame>
        <p:nvGraphicFramePr>
          <p:cNvPr id="7" name="Table 6">
            <a:extLst>
              <a:ext uri="{FF2B5EF4-FFF2-40B4-BE49-F238E27FC236}">
                <a16:creationId xmlns:a16="http://schemas.microsoft.com/office/drawing/2014/main" id="{D669155A-0DC4-F085-1D48-56AAB2BD5371}"/>
              </a:ext>
            </a:extLst>
          </p:cNvPr>
          <p:cNvGraphicFramePr>
            <a:graphicFrameLocks noGrp="1"/>
          </p:cNvGraphicFramePr>
          <p:nvPr>
            <p:extLst>
              <p:ext uri="{D42A27DB-BD31-4B8C-83A1-F6EECF244321}">
                <p14:modId xmlns:p14="http://schemas.microsoft.com/office/powerpoint/2010/main" val="3848635164"/>
              </p:ext>
            </p:extLst>
          </p:nvPr>
        </p:nvGraphicFramePr>
        <p:xfrm>
          <a:off x="689474" y="4853306"/>
          <a:ext cx="6686015" cy="342900"/>
        </p:xfrm>
        <a:graphic>
          <a:graphicData uri="http://schemas.openxmlformats.org/drawingml/2006/table">
            <a:tbl>
              <a:tblPr>
                <a:tableStyleId>{5C22544A-7EE6-4342-B048-85BDC9FD1C3A}</a:tableStyleId>
              </a:tblPr>
              <a:tblGrid>
                <a:gridCol w="6686015">
                  <a:extLst>
                    <a:ext uri="{9D8B030D-6E8A-4147-A177-3AD203B41FA5}">
                      <a16:colId xmlns:a16="http://schemas.microsoft.com/office/drawing/2014/main" val="1278745558"/>
                    </a:ext>
                  </a:extLst>
                </a:gridCol>
              </a:tblGrid>
              <a:tr h="0">
                <a:tc>
                  <a:txBody>
                    <a:bodyPr/>
                    <a:lstStyle/>
                    <a:p>
                      <a:pPr algn="l">
                        <a:lnSpc>
                          <a:spcPts val="2680"/>
                        </a:lnSpc>
                        <a:spcBef>
                          <a:spcPts val="600"/>
                        </a:spcBef>
                        <a:spcAft>
                          <a:spcPts val="1200"/>
                        </a:spcAft>
                        <a:buNone/>
                      </a:pPr>
                      <a:r>
                        <a:rPr lang="en-US" sz="2400" kern="100" dirty="0">
                          <a:effectLst/>
                        </a:rPr>
                        <a:t>Assessment 1: Group Presentation - 5</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440606332"/>
                  </a:ext>
                </a:extLst>
              </a:tr>
            </a:tbl>
          </a:graphicData>
        </a:graphic>
      </p:graphicFrame>
      <p:graphicFrame>
        <p:nvGraphicFramePr>
          <p:cNvPr id="8" name="Table 7">
            <a:extLst>
              <a:ext uri="{FF2B5EF4-FFF2-40B4-BE49-F238E27FC236}">
                <a16:creationId xmlns:a16="http://schemas.microsoft.com/office/drawing/2014/main" id="{F3E1E4A8-E401-A050-B684-1792137E3CA3}"/>
              </a:ext>
            </a:extLst>
          </p:cNvPr>
          <p:cNvGraphicFramePr>
            <a:graphicFrameLocks noGrp="1"/>
          </p:cNvGraphicFramePr>
          <p:nvPr>
            <p:extLst>
              <p:ext uri="{D42A27DB-BD31-4B8C-83A1-F6EECF244321}">
                <p14:modId xmlns:p14="http://schemas.microsoft.com/office/powerpoint/2010/main" val="844639784"/>
              </p:ext>
            </p:extLst>
          </p:nvPr>
        </p:nvGraphicFramePr>
        <p:xfrm>
          <a:off x="690110" y="5240911"/>
          <a:ext cx="6685379" cy="685800"/>
        </p:xfrm>
        <a:graphic>
          <a:graphicData uri="http://schemas.openxmlformats.org/drawingml/2006/table">
            <a:tbl>
              <a:tblPr>
                <a:tableStyleId>{5C22544A-7EE6-4342-B048-85BDC9FD1C3A}</a:tableStyleId>
              </a:tblPr>
              <a:tblGrid>
                <a:gridCol w="6685379">
                  <a:extLst>
                    <a:ext uri="{9D8B030D-6E8A-4147-A177-3AD203B41FA5}">
                      <a16:colId xmlns:a16="http://schemas.microsoft.com/office/drawing/2014/main" val="2002370446"/>
                    </a:ext>
                  </a:extLst>
                </a:gridCol>
              </a:tblGrid>
              <a:tr h="0">
                <a:tc>
                  <a:txBody>
                    <a:bodyPr/>
                    <a:lstStyle/>
                    <a:p>
                      <a:pPr algn="l">
                        <a:lnSpc>
                          <a:spcPts val="2680"/>
                        </a:lnSpc>
                        <a:spcBef>
                          <a:spcPts val="600"/>
                        </a:spcBef>
                        <a:spcAft>
                          <a:spcPts val="1200"/>
                        </a:spcAft>
                        <a:buNone/>
                      </a:pPr>
                      <a:r>
                        <a:rPr lang="en-US" sz="2400" kern="100" dirty="0" err="1">
                          <a:effectLst/>
                        </a:rPr>
                        <a:t>Programme</a:t>
                      </a:r>
                      <a:r>
                        <a:rPr lang="en-US" sz="2400" kern="100" dirty="0">
                          <a:effectLst/>
                        </a:rPr>
                        <a:t>: Certificate of Higher Education in Health and Social Care</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454900080"/>
                  </a:ext>
                </a:extLst>
              </a:tr>
            </a:tbl>
          </a:graphicData>
        </a:graphic>
      </p:graphicFrame>
      <p:sp>
        <p:nvSpPr>
          <p:cNvPr id="9" name="Rectangle 7">
            <a:extLst>
              <a:ext uri="{FF2B5EF4-FFF2-40B4-BE49-F238E27FC236}">
                <a16:creationId xmlns:a16="http://schemas.microsoft.com/office/drawing/2014/main" id="{01F95D67-983B-07B3-8369-79CFA4D536EF}"/>
              </a:ext>
            </a:extLst>
          </p:cNvPr>
          <p:cNvSpPr>
            <a:spLocks noChangeArrowheads="1"/>
          </p:cNvSpPr>
          <p:nvPr/>
        </p:nvSpPr>
        <p:spPr bwMode="auto">
          <a:xfrm>
            <a:off x="599041" y="5862935"/>
            <a:ext cx="6685379" cy="46166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squar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2400" b="0" i="0" u="none" strike="noStrike" cap="none" normalizeH="0" baseline="0" dirty="0">
                <a:ln>
                  <a:noFill/>
                </a:ln>
                <a:solidFill>
                  <a:srgbClr val="000000"/>
                </a:solidFill>
                <a:effectLst/>
                <a:latin typeface="SMQIQT+ArialMT"/>
                <a:ea typeface="Times New Roman" panose="02020603050405020304" pitchFamily="18" charset="0"/>
                <a:cs typeface="Times New Roman" panose="02020603050405020304" pitchFamily="18" charset="0"/>
              </a:rPr>
              <a:t>Lecturer name: </a:t>
            </a:r>
            <a:r>
              <a:rPr kumimoji="0" lang="en-US" altLang="en-US" sz="2400" b="0" i="0" u="none" strike="noStrike" cap="none" normalizeH="0" baseline="0" dirty="0" err="1">
                <a:ln>
                  <a:noFill/>
                </a:ln>
                <a:solidFill>
                  <a:srgbClr val="000000"/>
                </a:solidFill>
                <a:effectLst/>
                <a:latin typeface="SMQIQT+ArialMT"/>
                <a:ea typeface="Times New Roman" panose="02020603050405020304" pitchFamily="18" charset="0"/>
                <a:cs typeface="Times New Roman" panose="02020603050405020304" pitchFamily="18" charset="0"/>
              </a:rPr>
              <a:t>Mr</a:t>
            </a:r>
            <a:r>
              <a:rPr kumimoji="0" lang="en-US" altLang="en-US" sz="2400" b="0" i="0" u="none" strike="noStrike" cap="none" normalizeH="0" baseline="0" dirty="0">
                <a:ln>
                  <a:noFill/>
                </a:ln>
                <a:solidFill>
                  <a:srgbClr val="000000"/>
                </a:solidFill>
                <a:effectLst/>
                <a:latin typeface="SMQIQT+ArialMT"/>
                <a:ea typeface="Times New Roman" panose="02020603050405020304" pitchFamily="18" charset="0"/>
                <a:cs typeface="Times New Roman" panose="02020603050405020304" pitchFamily="18" charset="0"/>
              </a:rPr>
              <a:t> Christopher </a:t>
            </a:r>
            <a:r>
              <a:rPr kumimoji="0" lang="en-US" altLang="en-US" sz="2400" b="0" i="0" u="none" strike="noStrike" cap="none" normalizeH="0" baseline="0" dirty="0" err="1">
                <a:ln>
                  <a:noFill/>
                </a:ln>
                <a:solidFill>
                  <a:srgbClr val="000000"/>
                </a:solidFill>
                <a:effectLst/>
                <a:latin typeface="SMQIQT+ArialMT"/>
                <a:ea typeface="Times New Roman" panose="02020603050405020304" pitchFamily="18" charset="0"/>
                <a:cs typeface="Times New Roman" panose="02020603050405020304" pitchFamily="18" charset="0"/>
              </a:rPr>
              <a:t>Mafuva</a:t>
            </a:r>
            <a:r>
              <a:rPr kumimoji="0" lang="en-US" altLang="en-US" sz="800" b="0" i="0" u="none" strike="noStrike" cap="none" normalizeH="0" baseline="0" dirty="0">
                <a:ln>
                  <a:noFill/>
                </a:ln>
                <a:solidFill>
                  <a:schemeClr val="tx1"/>
                </a:solidFill>
                <a:effectLst/>
              </a:rPr>
              <a:t> </a:t>
            </a:r>
            <a:endParaRPr kumimoji="0" lang="en-US" altLang="en-US" sz="1800" b="0" i="0" u="none" strike="noStrike" cap="none" normalizeH="0" baseline="0" dirty="0">
              <a:ln>
                <a:noFill/>
              </a:ln>
              <a:solidFill>
                <a:schemeClr val="tx1"/>
              </a:solidFill>
              <a:effectLst/>
              <a:latin typeface="Arial" panose="020B0604020202020204" pitchFamily="34" charset="0"/>
            </a:endParaRPr>
          </a:p>
        </p:txBody>
      </p:sp>
    </p:spTree>
    <p:extLst>
      <p:ext uri="{BB962C8B-B14F-4D97-AF65-F5344CB8AC3E}">
        <p14:creationId xmlns:p14="http://schemas.microsoft.com/office/powerpoint/2010/main" val="11055526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
            <a:extLst>
              <a:ext uri="{FF2B5EF4-FFF2-40B4-BE49-F238E27FC236}">
                <a16:creationId xmlns:a16="http://schemas.microsoft.com/office/drawing/2014/main" id="{7F3DD864-DADC-E6D0-E78B-9D9DCB92D853}"/>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IN"/>
          </a:p>
        </p:txBody>
      </p:sp>
      <p:pic>
        <p:nvPicPr>
          <p:cNvPr id="3073" name="_x00001">
            <a:extLst>
              <a:ext uri="{FF2B5EF4-FFF2-40B4-BE49-F238E27FC236}">
                <a16:creationId xmlns:a16="http://schemas.microsoft.com/office/drawing/2014/main" id="{E1DFBDF3-E4F1-203C-8906-D328EAAED34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2701" y="0"/>
            <a:ext cx="13010945" cy="7340600"/>
          </a:xfrm>
          <a:prstGeom prst="rect">
            <a:avLst/>
          </a:prstGeom>
          <a:noFill/>
          <a:extLst>
            <a:ext uri="{909E8E84-426E-40DD-AFC4-6F175D3DCCD1}">
              <a14:hiddenFill xmlns:a14="http://schemas.microsoft.com/office/drawing/2010/main">
                <a:solidFill>
                  <a:srgbClr val="FFFFFF"/>
                </a:solidFill>
              </a14:hiddenFill>
            </a:ext>
          </a:extLst>
        </p:spPr>
      </p:pic>
      <p:sp>
        <p:nvSpPr>
          <p:cNvPr id="3" name="Rectangle 3">
            <a:extLst>
              <a:ext uri="{FF2B5EF4-FFF2-40B4-BE49-F238E27FC236}">
                <a16:creationId xmlns:a16="http://schemas.microsoft.com/office/drawing/2014/main" id="{A4E97DF0-4842-188B-8120-5F631B932F6C}"/>
              </a:ext>
            </a:extLst>
          </p:cNvPr>
          <p:cNvSpPr>
            <a:spLocks noChangeArrowheads="1"/>
          </p:cNvSpPr>
          <p:nvPr/>
        </p:nvSpPr>
        <p:spPr bwMode="auto">
          <a:xfrm>
            <a:off x="0" y="533400"/>
            <a:ext cx="12192000" cy="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pPr marL="0" marR="0" lvl="0" indent="0" algn="l" defTabSz="914400" rtl="0" eaLnBrk="0" fontAlgn="base" latinLnBrk="0" hangingPunct="0">
              <a:lnSpc>
                <a:spcPct val="100000"/>
              </a:lnSpc>
              <a:spcBef>
                <a:spcPct val="0"/>
              </a:spcBef>
              <a:spcAft>
                <a:spcPct val="0"/>
              </a:spcAft>
              <a:buClrTx/>
              <a:buSzTx/>
              <a:buFontTx/>
              <a:buNone/>
              <a:tabLst/>
            </a:pPr>
            <a:br>
              <a:rPr kumimoji="0" lang="en-US" altLang="en-US" sz="100" b="0" i="0" u="none" strike="noStrike" cap="none" normalizeH="0" baseline="0">
                <a:ln>
                  <a:noFill/>
                </a:ln>
                <a:solidFill>
                  <a:srgbClr val="FF0000"/>
                </a:solidFill>
                <a:effectLst/>
                <a:latin typeface="Arial" panose="020B0604020202020204" pitchFamily="34" charset="0"/>
                <a:ea typeface="Times New Roman" panose="02020603050405020304" pitchFamily="18" charset="0"/>
                <a:cs typeface="Arial" panose="020B0604020202020204" pitchFamily="34" charset="0"/>
              </a:rPr>
            </a:br>
            <a:endParaRPr kumimoji="0" lang="en-US" altLang="en-US" sz="1800" b="0" i="0" u="none" strike="noStrike" cap="none" normalizeH="0" baseline="0">
              <a:ln>
                <a:noFill/>
              </a:ln>
              <a:solidFill>
                <a:schemeClr val="tx1"/>
              </a:solidFill>
              <a:effectLst/>
              <a:latin typeface="Arial" panose="020B0604020202020204" pitchFamily="34" charset="0"/>
            </a:endParaRPr>
          </a:p>
        </p:txBody>
      </p:sp>
      <p:graphicFrame>
        <p:nvGraphicFramePr>
          <p:cNvPr id="4" name="Table 3">
            <a:extLst>
              <a:ext uri="{FF2B5EF4-FFF2-40B4-BE49-F238E27FC236}">
                <a16:creationId xmlns:a16="http://schemas.microsoft.com/office/drawing/2014/main" id="{20E3FDCC-ADBE-F8F2-93C9-96531425C696}"/>
              </a:ext>
            </a:extLst>
          </p:cNvPr>
          <p:cNvGraphicFramePr>
            <a:graphicFrameLocks noGrp="1"/>
          </p:cNvGraphicFramePr>
          <p:nvPr>
            <p:extLst>
              <p:ext uri="{D42A27DB-BD31-4B8C-83A1-F6EECF244321}">
                <p14:modId xmlns:p14="http://schemas.microsoft.com/office/powerpoint/2010/main" val="3751738910"/>
              </p:ext>
            </p:extLst>
          </p:nvPr>
        </p:nvGraphicFramePr>
        <p:xfrm>
          <a:off x="766915" y="533400"/>
          <a:ext cx="4168880" cy="4045967"/>
        </p:xfrm>
        <a:graphic>
          <a:graphicData uri="http://schemas.openxmlformats.org/drawingml/2006/table">
            <a:tbl>
              <a:tblPr>
                <a:tableStyleId>{5C22544A-7EE6-4342-B048-85BDC9FD1C3A}</a:tableStyleId>
              </a:tblPr>
              <a:tblGrid>
                <a:gridCol w="4168880">
                  <a:extLst>
                    <a:ext uri="{9D8B030D-6E8A-4147-A177-3AD203B41FA5}">
                      <a16:colId xmlns:a16="http://schemas.microsoft.com/office/drawing/2014/main" val="3738388352"/>
                    </a:ext>
                  </a:extLst>
                </a:gridCol>
              </a:tblGrid>
              <a:tr h="4045967">
                <a:tc>
                  <a:txBody>
                    <a:bodyPr/>
                    <a:lstStyle/>
                    <a:p>
                      <a:pPr algn="l">
                        <a:lnSpc>
                          <a:spcPts val="4135"/>
                        </a:lnSpc>
                        <a:spcBef>
                          <a:spcPts val="600"/>
                        </a:spcBef>
                        <a:spcAft>
                          <a:spcPts val="1200"/>
                        </a:spcAft>
                        <a:buNone/>
                      </a:pPr>
                      <a:endParaRPr lang="en-US" sz="3700" kern="100" dirty="0">
                        <a:effectLst/>
                      </a:endParaRPr>
                    </a:p>
                    <a:p>
                      <a:pPr algn="l">
                        <a:lnSpc>
                          <a:spcPts val="4135"/>
                        </a:lnSpc>
                        <a:spcBef>
                          <a:spcPts val="600"/>
                        </a:spcBef>
                        <a:spcAft>
                          <a:spcPts val="1200"/>
                        </a:spcAft>
                        <a:buNone/>
                      </a:pPr>
                      <a:r>
                        <a:rPr lang="en-US" sz="3700" kern="100" dirty="0">
                          <a:effectLst/>
                        </a:rPr>
                        <a:t>Enhancing </a:t>
                      </a:r>
                      <a:r>
                        <a:rPr lang="en-US" sz="3700" kern="100" spc="-15" dirty="0">
                          <a:effectLst/>
                        </a:rPr>
                        <a:t>staff </a:t>
                      </a:r>
                      <a:r>
                        <a:rPr lang="en-US" sz="3700" kern="100" dirty="0">
                          <a:effectLst/>
                        </a:rPr>
                        <a:t>training and professional communication at Greenfield Care Agency</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447240855"/>
                  </a:ext>
                </a:extLst>
              </a:tr>
            </a:tbl>
          </a:graphicData>
        </a:graphic>
      </p:graphicFrame>
      <p:graphicFrame>
        <p:nvGraphicFramePr>
          <p:cNvPr id="8" name="Table 7">
            <a:extLst>
              <a:ext uri="{FF2B5EF4-FFF2-40B4-BE49-F238E27FC236}">
                <a16:creationId xmlns:a16="http://schemas.microsoft.com/office/drawing/2014/main" id="{52E2995C-1DC5-355A-0393-F7D094D93110}"/>
              </a:ext>
            </a:extLst>
          </p:cNvPr>
          <p:cNvGraphicFramePr>
            <a:graphicFrameLocks noGrp="1"/>
          </p:cNvGraphicFramePr>
          <p:nvPr>
            <p:extLst>
              <p:ext uri="{D42A27DB-BD31-4B8C-83A1-F6EECF244321}">
                <p14:modId xmlns:p14="http://schemas.microsoft.com/office/powerpoint/2010/main" val="2551807551"/>
              </p:ext>
            </p:extLst>
          </p:nvPr>
        </p:nvGraphicFramePr>
        <p:xfrm>
          <a:off x="6680110" y="844616"/>
          <a:ext cx="4316361" cy="5077773"/>
        </p:xfrm>
        <a:graphic>
          <a:graphicData uri="http://schemas.openxmlformats.org/drawingml/2006/table">
            <a:tbl>
              <a:tblPr firstRow="1" bandRow="1">
                <a:tableStyleId>{5C22544A-7EE6-4342-B048-85BDC9FD1C3A}</a:tableStyleId>
              </a:tblPr>
              <a:tblGrid>
                <a:gridCol w="2571135">
                  <a:extLst>
                    <a:ext uri="{9D8B030D-6E8A-4147-A177-3AD203B41FA5}">
                      <a16:colId xmlns:a16="http://schemas.microsoft.com/office/drawing/2014/main" val="2812632774"/>
                    </a:ext>
                  </a:extLst>
                </a:gridCol>
                <a:gridCol w="1745226">
                  <a:extLst>
                    <a:ext uri="{9D8B030D-6E8A-4147-A177-3AD203B41FA5}">
                      <a16:colId xmlns:a16="http://schemas.microsoft.com/office/drawing/2014/main" val="3103882332"/>
                    </a:ext>
                  </a:extLst>
                </a:gridCol>
              </a:tblGrid>
              <a:tr h="1129601">
                <a:tc>
                  <a:txBody>
                    <a:bodyPr/>
                    <a:lstStyle/>
                    <a:p>
                      <a:r>
                        <a:rPr lang="en-IN" sz="3600" dirty="0">
                          <a:solidFill>
                            <a:schemeClr val="tx1"/>
                          </a:solidFill>
                        </a:rPr>
                        <a:t>Student Name</a:t>
                      </a:r>
                    </a:p>
                  </a:txBody>
                  <a:tcPr>
                    <a:noFill/>
                  </a:tcPr>
                </a:tc>
                <a:tc>
                  <a:txBody>
                    <a:bodyPr/>
                    <a:lstStyle/>
                    <a:p>
                      <a:r>
                        <a:rPr lang="en-IN" sz="3600" dirty="0">
                          <a:solidFill>
                            <a:schemeClr val="tx1"/>
                          </a:solidFill>
                        </a:rPr>
                        <a:t>Number</a:t>
                      </a:r>
                    </a:p>
                  </a:txBody>
                  <a:tcPr>
                    <a:noFill/>
                  </a:tcPr>
                </a:tc>
                <a:extLst>
                  <a:ext uri="{0D108BD9-81ED-4DB2-BD59-A6C34878D82A}">
                    <a16:rowId xmlns:a16="http://schemas.microsoft.com/office/drawing/2014/main" val="475745051"/>
                  </a:ext>
                </a:extLst>
              </a:tr>
              <a:tr h="720000">
                <a:tc>
                  <a:txBody>
                    <a:bodyPr/>
                    <a:lstStyle/>
                    <a:p>
                      <a:pPr lvl="0" algn="l"/>
                      <a:r>
                        <a:rPr lang="en-US" sz="2600" dirty="0"/>
                        <a:t>Christian Lockett</a:t>
                      </a:r>
                      <a:r>
                        <a:rPr lang="en-US" sz="2400" dirty="0"/>
                        <a:t>  </a:t>
                      </a:r>
                    </a:p>
                  </a:txBody>
                  <a:tcPr>
                    <a:noFill/>
                  </a:tcPr>
                </a:tc>
                <a:tc>
                  <a:txBody>
                    <a:bodyPr/>
                    <a:lstStyle/>
                    <a:p>
                      <a:pPr algn="l"/>
                      <a:r>
                        <a:rPr lang="en-IN" sz="2400" dirty="0">
                          <a:solidFill>
                            <a:schemeClr val="tx1"/>
                          </a:solidFill>
                        </a:rPr>
                        <a:t>2427492</a:t>
                      </a:r>
                    </a:p>
                  </a:txBody>
                  <a:tcPr>
                    <a:noFill/>
                  </a:tcPr>
                </a:tc>
                <a:extLst>
                  <a:ext uri="{0D108BD9-81ED-4DB2-BD59-A6C34878D82A}">
                    <a16:rowId xmlns:a16="http://schemas.microsoft.com/office/drawing/2014/main" val="393651812"/>
                  </a:ext>
                </a:extLst>
              </a:tr>
              <a:tr h="782031">
                <a:tc>
                  <a:txBody>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2400" dirty="0"/>
                        <a:t>Suliman </a:t>
                      </a:r>
                      <a:r>
                        <a:rPr lang="en-US" sz="2400" dirty="0" err="1"/>
                        <a:t>Habad</a:t>
                      </a:r>
                      <a:r>
                        <a:rPr lang="en-US" sz="2400" dirty="0"/>
                        <a:t> Omar</a:t>
                      </a:r>
                      <a:endParaRPr lang="en-IN" sz="2400" dirty="0"/>
                    </a:p>
                  </a:txBody>
                  <a:tcPr>
                    <a:noFill/>
                  </a:tcPr>
                </a:tc>
                <a:tc>
                  <a:txBody>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2400" dirty="0"/>
                        <a:t>2527749</a:t>
                      </a:r>
                      <a:endParaRPr lang="en-IN" sz="2400" dirty="0"/>
                    </a:p>
                    <a:p>
                      <a:pPr algn="l"/>
                      <a:endParaRPr lang="en-IN" sz="2400" dirty="0">
                        <a:solidFill>
                          <a:schemeClr val="tx1"/>
                        </a:solidFill>
                      </a:endParaRPr>
                    </a:p>
                  </a:txBody>
                  <a:tcPr>
                    <a:noFill/>
                  </a:tcPr>
                </a:tc>
                <a:extLst>
                  <a:ext uri="{0D108BD9-81ED-4DB2-BD59-A6C34878D82A}">
                    <a16:rowId xmlns:a16="http://schemas.microsoft.com/office/drawing/2014/main" val="2334631200"/>
                  </a:ext>
                </a:extLst>
              </a:tr>
              <a:tr h="782031">
                <a:tc>
                  <a:txBody>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US" sz="2400" dirty="0"/>
                        <a:t>Cristina Bucur</a:t>
                      </a:r>
                      <a:endParaRPr lang="en-IN" sz="2400" dirty="0"/>
                    </a:p>
                  </a:txBody>
                  <a:tcPr>
                    <a:noFill/>
                  </a:tcPr>
                </a:tc>
                <a:tc>
                  <a:txBody>
                    <a:bodyPr/>
                    <a:lstStyle/>
                    <a:p>
                      <a:pPr algn="l"/>
                      <a:r>
                        <a:rPr lang="en-IN" sz="2400" dirty="0">
                          <a:solidFill>
                            <a:schemeClr val="tx1"/>
                          </a:solidFill>
                        </a:rPr>
                        <a:t>2524789</a:t>
                      </a:r>
                    </a:p>
                  </a:txBody>
                  <a:tcPr>
                    <a:noFill/>
                  </a:tcPr>
                </a:tc>
                <a:extLst>
                  <a:ext uri="{0D108BD9-81ED-4DB2-BD59-A6C34878D82A}">
                    <a16:rowId xmlns:a16="http://schemas.microsoft.com/office/drawing/2014/main" val="4067908733"/>
                  </a:ext>
                </a:extLst>
              </a:tr>
              <a:tr h="782031">
                <a:tc>
                  <a:txBody>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IN" sz="2400" dirty="0"/>
                        <a:t>Ilona </a:t>
                      </a:r>
                      <a:r>
                        <a:rPr lang="en-IN" sz="2400" dirty="0" err="1"/>
                        <a:t>Rohodchenko</a:t>
                      </a:r>
                      <a:endParaRPr lang="en-IN" sz="2400" dirty="0"/>
                    </a:p>
                  </a:txBody>
                  <a:tcPr>
                    <a:noFill/>
                  </a:tcPr>
                </a:tc>
                <a:tc>
                  <a:txBody>
                    <a:bodyPr/>
                    <a:lstStyle/>
                    <a:p>
                      <a:pPr algn="l"/>
                      <a:r>
                        <a:rPr lang="en-IN" sz="2400" dirty="0">
                          <a:solidFill>
                            <a:schemeClr val="tx1"/>
                          </a:solidFill>
                        </a:rPr>
                        <a:t>2532869</a:t>
                      </a:r>
                    </a:p>
                  </a:txBody>
                  <a:tcPr>
                    <a:noFill/>
                  </a:tcPr>
                </a:tc>
                <a:extLst>
                  <a:ext uri="{0D108BD9-81ED-4DB2-BD59-A6C34878D82A}">
                    <a16:rowId xmlns:a16="http://schemas.microsoft.com/office/drawing/2014/main" val="238631770"/>
                  </a:ext>
                </a:extLst>
              </a:tr>
              <a:tr h="782031">
                <a:tc>
                  <a:txBody>
                    <a:bodyPr/>
                    <a:lstStyle/>
                    <a:p>
                      <a:pPr marL="0" marR="0" lvl="0" indent="0" algn="l" defTabSz="609630" rtl="0" eaLnBrk="1" fontAlgn="auto" latinLnBrk="0" hangingPunct="1">
                        <a:lnSpc>
                          <a:spcPct val="100000"/>
                        </a:lnSpc>
                        <a:spcBef>
                          <a:spcPts val="0"/>
                        </a:spcBef>
                        <a:spcAft>
                          <a:spcPts val="0"/>
                        </a:spcAft>
                        <a:buClrTx/>
                        <a:buSzTx/>
                        <a:buFontTx/>
                        <a:buNone/>
                        <a:tabLst/>
                        <a:defRPr/>
                      </a:pPr>
                      <a:r>
                        <a:rPr lang="en-IN" sz="2400" dirty="0"/>
                        <a:t>Jayanthi </a:t>
                      </a:r>
                      <a:r>
                        <a:rPr lang="en-IN" sz="2400" dirty="0" err="1"/>
                        <a:t>Saganti</a:t>
                      </a:r>
                      <a:endParaRPr lang="en-IN" sz="2400" dirty="0"/>
                    </a:p>
                  </a:txBody>
                  <a:tcPr>
                    <a:noFill/>
                  </a:tcPr>
                </a:tc>
                <a:tc>
                  <a:txBody>
                    <a:bodyPr/>
                    <a:lstStyle/>
                    <a:p>
                      <a:pPr algn="l"/>
                      <a:r>
                        <a:rPr lang="en-IN" sz="2400" dirty="0">
                          <a:solidFill>
                            <a:schemeClr val="tx1"/>
                          </a:solidFill>
                        </a:rPr>
                        <a:t>2532228</a:t>
                      </a:r>
                    </a:p>
                  </a:txBody>
                  <a:tcPr>
                    <a:noFill/>
                  </a:tcPr>
                </a:tc>
                <a:extLst>
                  <a:ext uri="{0D108BD9-81ED-4DB2-BD59-A6C34878D82A}">
                    <a16:rowId xmlns:a16="http://schemas.microsoft.com/office/drawing/2014/main" val="268231756"/>
                  </a:ext>
                </a:extLst>
              </a:tr>
            </a:tbl>
          </a:graphicData>
        </a:graphic>
      </p:graphicFrame>
    </p:spTree>
    <p:extLst>
      <p:ext uri="{BB962C8B-B14F-4D97-AF65-F5344CB8AC3E}">
        <p14:creationId xmlns:p14="http://schemas.microsoft.com/office/powerpoint/2010/main" val="11428650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097" name="_x00002">
            <a:extLst>
              <a:ext uri="{FF2B5EF4-FFF2-40B4-BE49-F238E27FC236}">
                <a16:creationId xmlns:a16="http://schemas.microsoft.com/office/drawing/2014/main" id="{8DD7EFB5-790E-6930-C1F7-E02572255B99}"/>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0" y="496716"/>
            <a:ext cx="12217400" cy="6361284"/>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B6A99B62-57C2-D6BA-0767-3EAB0796F326}"/>
              </a:ext>
            </a:extLst>
          </p:cNvPr>
          <p:cNvGraphicFramePr>
            <a:graphicFrameLocks noGrp="1"/>
          </p:cNvGraphicFramePr>
          <p:nvPr>
            <p:extLst>
              <p:ext uri="{D42A27DB-BD31-4B8C-83A1-F6EECF244321}">
                <p14:modId xmlns:p14="http://schemas.microsoft.com/office/powerpoint/2010/main" val="3009578434"/>
              </p:ext>
            </p:extLst>
          </p:nvPr>
        </p:nvGraphicFramePr>
        <p:xfrm>
          <a:off x="959556" y="361244"/>
          <a:ext cx="9968088" cy="2743200"/>
        </p:xfrm>
        <a:graphic>
          <a:graphicData uri="http://schemas.openxmlformats.org/drawingml/2006/table">
            <a:tbl>
              <a:tblPr>
                <a:tableStyleId>{5C22544A-7EE6-4342-B048-85BDC9FD1C3A}</a:tableStyleId>
              </a:tblPr>
              <a:tblGrid>
                <a:gridCol w="9968088">
                  <a:extLst>
                    <a:ext uri="{9D8B030D-6E8A-4147-A177-3AD203B41FA5}">
                      <a16:colId xmlns:a16="http://schemas.microsoft.com/office/drawing/2014/main" val="233590067"/>
                    </a:ext>
                  </a:extLst>
                </a:gridCol>
              </a:tblGrid>
              <a:tr h="2743200">
                <a:tc>
                  <a:txBody>
                    <a:bodyPr/>
                    <a:lstStyle/>
                    <a:p>
                      <a:pPr algn="l">
                        <a:lnSpc>
                          <a:spcPts val="6590"/>
                        </a:lnSpc>
                        <a:spcBef>
                          <a:spcPts val="600"/>
                        </a:spcBef>
                        <a:spcAft>
                          <a:spcPts val="1200"/>
                        </a:spcAft>
                        <a:buNone/>
                      </a:pPr>
                      <a:r>
                        <a:rPr lang="en-US" sz="5900" kern="100" dirty="0">
                          <a:effectLst/>
                        </a:rPr>
                        <a:t>Acknowledgement of the use of</a:t>
                      </a:r>
                      <a:r>
                        <a:rPr lang="en-US" sz="5900" kern="100" spc="-220" dirty="0">
                          <a:effectLst/>
                        </a:rPr>
                        <a:t> </a:t>
                      </a:r>
                      <a:r>
                        <a:rPr lang="en-US" sz="5900" kern="100" dirty="0">
                          <a:effectLst/>
                        </a:rPr>
                        <a:t>AI</a:t>
                      </a:r>
                      <a:endParaRPr lang="en-IN" sz="1100" kern="100" dirty="0">
                        <a:effectLst/>
                      </a:endParaRPr>
                    </a:p>
                    <a:p>
                      <a:pPr algn="l">
                        <a:lnSpc>
                          <a:spcPts val="2680"/>
                        </a:lnSpc>
                        <a:spcBef>
                          <a:spcPts val="550"/>
                        </a:spcBef>
                        <a:spcAft>
                          <a:spcPts val="1200"/>
                        </a:spcAft>
                        <a:buNone/>
                      </a:pPr>
                      <a:r>
                        <a:rPr lang="en-US" sz="2400" kern="100" dirty="0">
                          <a:effectLst/>
                        </a:rPr>
                        <a:t>We acknowledge the use of Grammarly </a:t>
                      </a:r>
                      <a:r>
                        <a:rPr lang="en-US" sz="2400" kern="100" spc="-10" dirty="0">
                          <a:effectLst/>
                        </a:rPr>
                        <a:t>(https://www.grammarly.com/)</a:t>
                      </a:r>
                      <a:r>
                        <a:rPr lang="en-US" sz="2400" kern="100" spc="10" dirty="0">
                          <a:effectLst/>
                        </a:rPr>
                        <a:t> </a:t>
                      </a:r>
                      <a:r>
                        <a:rPr lang="en-US" sz="2400" kern="100" dirty="0">
                          <a:effectLst/>
                        </a:rPr>
                        <a:t>on</a:t>
                      </a:r>
                      <a:r>
                        <a:rPr lang="en-US" sz="2400" kern="100" spc="-130" dirty="0">
                          <a:effectLst/>
                        </a:rPr>
                        <a:t> </a:t>
                      </a:r>
                      <a:r>
                        <a:rPr lang="en-US" sz="2400" kern="100" dirty="0">
                          <a:effectLst/>
                        </a:rPr>
                        <a:t>ADD </a:t>
                      </a:r>
                      <a:r>
                        <a:rPr lang="en-US" sz="2400" kern="100" spc="-45" dirty="0">
                          <a:effectLst/>
                        </a:rPr>
                        <a:t>DATE</a:t>
                      </a:r>
                      <a:r>
                        <a:rPr lang="en-US" sz="2400" kern="100" spc="45" dirty="0">
                          <a:effectLst/>
                        </a:rPr>
                        <a:t> </a:t>
                      </a:r>
                      <a:r>
                        <a:rPr lang="en-US" sz="2400" kern="100" dirty="0">
                          <a:effectLst/>
                        </a:rPr>
                        <a:t>OF</a:t>
                      </a:r>
                      <a:r>
                        <a:rPr lang="en-US" sz="2400" kern="100" spc="-130" dirty="0">
                          <a:effectLst/>
                        </a:rPr>
                        <a:t> </a:t>
                      </a:r>
                      <a:r>
                        <a:rPr lang="en-US" sz="2400" kern="100" dirty="0">
                          <a:effectLst/>
                        </a:rPr>
                        <a:t>ACCESS HERE to support to check my work using the prompt(s):</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729164972"/>
                  </a:ext>
                </a:extLst>
              </a:tr>
            </a:tbl>
          </a:graphicData>
        </a:graphic>
      </p:graphicFrame>
      <p:graphicFrame>
        <p:nvGraphicFramePr>
          <p:cNvPr id="3" name="Table 2">
            <a:extLst>
              <a:ext uri="{FF2B5EF4-FFF2-40B4-BE49-F238E27FC236}">
                <a16:creationId xmlns:a16="http://schemas.microsoft.com/office/drawing/2014/main" id="{7EC67726-CCE6-EF4D-A196-264CC8C718A7}"/>
              </a:ext>
            </a:extLst>
          </p:cNvPr>
          <p:cNvGraphicFramePr>
            <a:graphicFrameLocks noGrp="1"/>
          </p:cNvGraphicFramePr>
          <p:nvPr>
            <p:extLst>
              <p:ext uri="{D42A27DB-BD31-4B8C-83A1-F6EECF244321}">
                <p14:modId xmlns:p14="http://schemas.microsoft.com/office/powerpoint/2010/main" val="3172709544"/>
              </p:ext>
            </p:extLst>
          </p:nvPr>
        </p:nvGraphicFramePr>
        <p:xfrm>
          <a:off x="959557" y="3226196"/>
          <a:ext cx="10137422" cy="405607"/>
        </p:xfrm>
        <a:graphic>
          <a:graphicData uri="http://schemas.openxmlformats.org/drawingml/2006/table">
            <a:tbl>
              <a:tblPr>
                <a:tableStyleId>{5C22544A-7EE6-4342-B048-85BDC9FD1C3A}</a:tableStyleId>
              </a:tblPr>
              <a:tblGrid>
                <a:gridCol w="10137422">
                  <a:extLst>
                    <a:ext uri="{9D8B030D-6E8A-4147-A177-3AD203B41FA5}">
                      <a16:colId xmlns:a16="http://schemas.microsoft.com/office/drawing/2014/main" val="3625482456"/>
                    </a:ext>
                  </a:extLst>
                </a:gridCol>
              </a:tblGrid>
              <a:tr h="405607">
                <a:tc>
                  <a:txBody>
                    <a:bodyPr/>
                    <a:lstStyle/>
                    <a:p>
                      <a:pPr algn="l">
                        <a:lnSpc>
                          <a:spcPts val="2735"/>
                        </a:lnSpc>
                        <a:spcBef>
                          <a:spcPts val="600"/>
                        </a:spcBef>
                        <a:spcAft>
                          <a:spcPts val="1200"/>
                        </a:spcAft>
                        <a:buNone/>
                      </a:pPr>
                      <a:r>
                        <a:rPr lang="en-US" sz="2450" kern="100" dirty="0">
                          <a:effectLst/>
                        </a:rPr>
                        <a:t>1.</a:t>
                      </a:r>
                      <a:r>
                        <a:rPr lang="en-US" sz="2450" kern="100" spc="1330" dirty="0">
                          <a:effectLst/>
                        </a:rPr>
                        <a:t> </a:t>
                      </a:r>
                      <a:r>
                        <a:rPr lang="en-US" sz="2400" kern="100" dirty="0">
                          <a:effectLst/>
                        </a:rPr>
                        <a:t>Please check the following text for </a:t>
                      </a:r>
                      <a:r>
                        <a:rPr lang="en-US" sz="2400" kern="100" spc="-15" dirty="0">
                          <a:effectLst/>
                        </a:rPr>
                        <a:t>readability,</a:t>
                      </a:r>
                      <a:r>
                        <a:rPr lang="en-US" sz="2400" kern="100" spc="15" dirty="0">
                          <a:effectLst/>
                        </a:rPr>
                        <a:t> </a:t>
                      </a:r>
                      <a:r>
                        <a:rPr lang="en-US" sz="2400" kern="100" dirty="0">
                          <a:effectLst/>
                        </a:rPr>
                        <a:t>grammar and syntax.</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206557103"/>
                  </a:ext>
                </a:extLst>
              </a:tr>
            </a:tbl>
          </a:graphicData>
        </a:graphic>
      </p:graphicFrame>
      <p:graphicFrame>
        <p:nvGraphicFramePr>
          <p:cNvPr id="4" name="Table 3">
            <a:extLst>
              <a:ext uri="{FF2B5EF4-FFF2-40B4-BE49-F238E27FC236}">
                <a16:creationId xmlns:a16="http://schemas.microsoft.com/office/drawing/2014/main" id="{62ACF8B7-DA61-6325-D524-ADE8AA0BF7BD}"/>
              </a:ext>
            </a:extLst>
          </p:cNvPr>
          <p:cNvGraphicFramePr>
            <a:graphicFrameLocks noGrp="1"/>
          </p:cNvGraphicFramePr>
          <p:nvPr>
            <p:extLst>
              <p:ext uri="{D42A27DB-BD31-4B8C-83A1-F6EECF244321}">
                <p14:modId xmlns:p14="http://schemas.microsoft.com/office/powerpoint/2010/main" val="1331917619"/>
              </p:ext>
            </p:extLst>
          </p:nvPr>
        </p:nvGraphicFramePr>
        <p:xfrm>
          <a:off x="959557" y="3885405"/>
          <a:ext cx="9968088" cy="1371600"/>
        </p:xfrm>
        <a:graphic>
          <a:graphicData uri="http://schemas.openxmlformats.org/drawingml/2006/table">
            <a:tbl>
              <a:tblPr>
                <a:tableStyleId>{5C22544A-7EE6-4342-B048-85BDC9FD1C3A}</a:tableStyleId>
              </a:tblPr>
              <a:tblGrid>
                <a:gridCol w="9968088">
                  <a:extLst>
                    <a:ext uri="{9D8B030D-6E8A-4147-A177-3AD203B41FA5}">
                      <a16:colId xmlns:a16="http://schemas.microsoft.com/office/drawing/2014/main" val="515691596"/>
                    </a:ext>
                  </a:extLst>
                </a:gridCol>
              </a:tblGrid>
              <a:tr h="0">
                <a:tc>
                  <a:txBody>
                    <a:bodyPr/>
                    <a:lstStyle/>
                    <a:p>
                      <a:pPr algn="l">
                        <a:lnSpc>
                          <a:spcPts val="2680"/>
                        </a:lnSpc>
                        <a:spcBef>
                          <a:spcPts val="600"/>
                        </a:spcBef>
                        <a:spcAft>
                          <a:spcPts val="1200"/>
                        </a:spcAft>
                        <a:buNone/>
                      </a:pPr>
                      <a:r>
                        <a:rPr lang="en-US" sz="2400" kern="100" dirty="0">
                          <a:effectLst/>
                        </a:rPr>
                        <a:t>We confirm that we have not presented any</a:t>
                      </a:r>
                      <a:r>
                        <a:rPr lang="en-US" sz="2400" kern="100" spc="-130" dirty="0">
                          <a:effectLst/>
                        </a:rPr>
                        <a:t> </a:t>
                      </a:r>
                      <a:r>
                        <a:rPr lang="en-US" sz="2400" kern="100" dirty="0">
                          <a:effectLst/>
                        </a:rPr>
                        <a:t>AI generated text as my own work. We confirm we have copies of my drafts, notes, and other resources we used before, and after the use of</a:t>
                      </a:r>
                      <a:r>
                        <a:rPr lang="en-US" sz="2400" kern="100" spc="-130" dirty="0">
                          <a:effectLst/>
                        </a:rPr>
                        <a:t> </a:t>
                      </a:r>
                      <a:r>
                        <a:rPr lang="en-US" sz="2400" kern="100" dirty="0">
                          <a:effectLst/>
                        </a:rPr>
                        <a:t>AI tools which we may be asked to provide in evidence.</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438497902"/>
                  </a:ext>
                </a:extLst>
              </a:tr>
            </a:tbl>
          </a:graphicData>
        </a:graphic>
      </p:graphicFrame>
    </p:spTree>
    <p:extLst>
      <p:ext uri="{BB962C8B-B14F-4D97-AF65-F5344CB8AC3E}">
        <p14:creationId xmlns:p14="http://schemas.microsoft.com/office/powerpoint/2010/main" val="313372958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4DF01D95-9BBD-3075-C0DA-B33FD99D6F77}"/>
              </a:ext>
            </a:extLst>
          </p:cNvPr>
          <p:cNvPicPr>
            <a:picLocks noChangeAspect="1"/>
          </p:cNvPicPr>
          <p:nvPr/>
        </p:nvPicPr>
        <p:blipFill>
          <a:blip r:embed="rId2"/>
          <a:stretch>
            <a:fillRect/>
          </a:stretch>
        </p:blipFill>
        <p:spPr>
          <a:xfrm>
            <a:off x="14735" y="0"/>
            <a:ext cx="12162530" cy="6858000"/>
          </a:xfrm>
          <a:prstGeom prst="rect">
            <a:avLst/>
          </a:prstGeom>
        </p:spPr>
      </p:pic>
      <p:graphicFrame>
        <p:nvGraphicFramePr>
          <p:cNvPr id="3" name="Table 2">
            <a:extLst>
              <a:ext uri="{FF2B5EF4-FFF2-40B4-BE49-F238E27FC236}">
                <a16:creationId xmlns:a16="http://schemas.microsoft.com/office/drawing/2014/main" id="{357C9ABF-8ACD-AD10-0CF2-4C0750D564BD}"/>
              </a:ext>
            </a:extLst>
          </p:cNvPr>
          <p:cNvGraphicFramePr>
            <a:graphicFrameLocks noGrp="1"/>
          </p:cNvGraphicFramePr>
          <p:nvPr>
            <p:extLst>
              <p:ext uri="{D42A27DB-BD31-4B8C-83A1-F6EECF244321}">
                <p14:modId xmlns:p14="http://schemas.microsoft.com/office/powerpoint/2010/main" val="4231111936"/>
              </p:ext>
            </p:extLst>
          </p:nvPr>
        </p:nvGraphicFramePr>
        <p:xfrm>
          <a:off x="4477173" y="769497"/>
          <a:ext cx="3237653" cy="1016000"/>
        </p:xfrm>
        <a:graphic>
          <a:graphicData uri="http://schemas.openxmlformats.org/drawingml/2006/table">
            <a:tbl>
              <a:tblPr>
                <a:tableStyleId>{5C22544A-7EE6-4342-B048-85BDC9FD1C3A}</a:tableStyleId>
              </a:tblPr>
              <a:tblGrid>
                <a:gridCol w="3237653">
                  <a:extLst>
                    <a:ext uri="{9D8B030D-6E8A-4147-A177-3AD203B41FA5}">
                      <a16:colId xmlns:a16="http://schemas.microsoft.com/office/drawing/2014/main" val="3680456986"/>
                    </a:ext>
                  </a:extLst>
                </a:gridCol>
              </a:tblGrid>
              <a:tr h="0">
                <a:tc>
                  <a:txBody>
                    <a:bodyPr/>
                    <a:lstStyle/>
                    <a:p>
                      <a:pPr algn="l">
                        <a:lnSpc>
                          <a:spcPts val="8045"/>
                        </a:lnSpc>
                        <a:spcBef>
                          <a:spcPts val="600"/>
                        </a:spcBef>
                        <a:spcAft>
                          <a:spcPts val="1200"/>
                        </a:spcAft>
                        <a:buNone/>
                      </a:pPr>
                      <a:r>
                        <a:rPr lang="en-US" sz="7200" kern="100" dirty="0">
                          <a:effectLst/>
                        </a:rPr>
                        <a:t>Content</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2655799403"/>
                  </a:ext>
                </a:extLst>
              </a:tr>
            </a:tbl>
          </a:graphicData>
        </a:graphic>
      </p:graphicFrame>
      <p:graphicFrame>
        <p:nvGraphicFramePr>
          <p:cNvPr id="4" name="Table 3">
            <a:extLst>
              <a:ext uri="{FF2B5EF4-FFF2-40B4-BE49-F238E27FC236}">
                <a16:creationId xmlns:a16="http://schemas.microsoft.com/office/drawing/2014/main" id="{4BF4E147-87C5-D8D6-430E-32B3EAAD6457}"/>
              </a:ext>
            </a:extLst>
          </p:cNvPr>
          <p:cNvGraphicFramePr>
            <a:graphicFrameLocks noGrp="1"/>
          </p:cNvGraphicFramePr>
          <p:nvPr>
            <p:extLst>
              <p:ext uri="{D42A27DB-BD31-4B8C-83A1-F6EECF244321}">
                <p14:modId xmlns:p14="http://schemas.microsoft.com/office/powerpoint/2010/main" val="2142230303"/>
              </p:ext>
            </p:extLst>
          </p:nvPr>
        </p:nvGraphicFramePr>
        <p:xfrm>
          <a:off x="767644" y="4681389"/>
          <a:ext cx="1328702" cy="594360"/>
        </p:xfrm>
        <a:graphic>
          <a:graphicData uri="http://schemas.openxmlformats.org/drawingml/2006/table">
            <a:tbl>
              <a:tblPr>
                <a:tableStyleId>{5C22544A-7EE6-4342-B048-85BDC9FD1C3A}</a:tableStyleId>
              </a:tblPr>
              <a:tblGrid>
                <a:gridCol w="1328702">
                  <a:extLst>
                    <a:ext uri="{9D8B030D-6E8A-4147-A177-3AD203B41FA5}">
                      <a16:colId xmlns:a16="http://schemas.microsoft.com/office/drawing/2014/main" val="1336344814"/>
                    </a:ext>
                  </a:extLst>
                </a:gridCol>
              </a:tblGrid>
              <a:tr h="0">
                <a:tc>
                  <a:txBody>
                    <a:bodyPr/>
                    <a:lstStyle/>
                    <a:p>
                      <a:pPr marL="89535" algn="l">
                        <a:lnSpc>
                          <a:spcPct val="100000"/>
                        </a:lnSpc>
                        <a:spcBef>
                          <a:spcPts val="600"/>
                        </a:spcBef>
                        <a:spcAft>
                          <a:spcPts val="1200"/>
                        </a:spcAft>
                        <a:buNone/>
                      </a:pPr>
                      <a:r>
                        <a:rPr lang="en-US" sz="1300" kern="100" dirty="0">
                          <a:solidFill>
                            <a:schemeClr val="tx1"/>
                          </a:solidFill>
                          <a:effectLst/>
                        </a:rPr>
                        <a:t>INTRODUCTION AND CASE STUDY CONTEXT</a:t>
                      </a:r>
                      <a:endParaRPr lang="en-IN" sz="11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2578662531"/>
                  </a:ext>
                </a:extLst>
              </a:tr>
            </a:tbl>
          </a:graphicData>
        </a:graphic>
      </p:graphicFrame>
      <p:graphicFrame>
        <p:nvGraphicFramePr>
          <p:cNvPr id="5" name="Table 4">
            <a:extLst>
              <a:ext uri="{FF2B5EF4-FFF2-40B4-BE49-F238E27FC236}">
                <a16:creationId xmlns:a16="http://schemas.microsoft.com/office/drawing/2014/main" id="{04CDAD8A-ECB5-ED17-79D4-65295E1C285E}"/>
              </a:ext>
            </a:extLst>
          </p:cNvPr>
          <p:cNvGraphicFramePr>
            <a:graphicFrameLocks noGrp="1"/>
          </p:cNvGraphicFramePr>
          <p:nvPr>
            <p:extLst>
              <p:ext uri="{D42A27DB-BD31-4B8C-83A1-F6EECF244321}">
                <p14:modId xmlns:p14="http://schemas.microsoft.com/office/powerpoint/2010/main" val="2071014055"/>
              </p:ext>
            </p:extLst>
          </p:nvPr>
        </p:nvGraphicFramePr>
        <p:xfrm>
          <a:off x="2577254" y="4681389"/>
          <a:ext cx="1328702" cy="571500"/>
        </p:xfrm>
        <a:graphic>
          <a:graphicData uri="http://schemas.openxmlformats.org/drawingml/2006/table">
            <a:tbl>
              <a:tblPr>
                <a:tableStyleId>{5C22544A-7EE6-4342-B048-85BDC9FD1C3A}</a:tableStyleId>
              </a:tblPr>
              <a:tblGrid>
                <a:gridCol w="1328702">
                  <a:extLst>
                    <a:ext uri="{9D8B030D-6E8A-4147-A177-3AD203B41FA5}">
                      <a16:colId xmlns:a16="http://schemas.microsoft.com/office/drawing/2014/main" val="1413221177"/>
                    </a:ext>
                  </a:extLst>
                </a:gridCol>
              </a:tblGrid>
              <a:tr h="0">
                <a:tc>
                  <a:txBody>
                    <a:bodyPr/>
                    <a:lstStyle/>
                    <a:p>
                      <a:pPr marL="196215" algn="l">
                        <a:lnSpc>
                          <a:spcPts val="1450"/>
                        </a:lnSpc>
                        <a:spcBef>
                          <a:spcPts val="600"/>
                        </a:spcBef>
                        <a:spcAft>
                          <a:spcPts val="1200"/>
                        </a:spcAft>
                        <a:buNone/>
                      </a:pPr>
                      <a:r>
                        <a:rPr lang="en-US" sz="1300" kern="100" spc="-30" dirty="0">
                          <a:solidFill>
                            <a:schemeClr val="tx1"/>
                          </a:solidFill>
                          <a:effectLst/>
                        </a:rPr>
                        <a:t>EVALUATE </a:t>
                      </a:r>
                      <a:r>
                        <a:rPr lang="en-US" sz="1300" kern="100" dirty="0">
                          <a:solidFill>
                            <a:schemeClr val="tx1"/>
                          </a:solidFill>
                          <a:effectLst/>
                        </a:rPr>
                        <a:t>PRODUCTIVITY </a:t>
                      </a:r>
                      <a:r>
                        <a:rPr lang="en-US" sz="1300" kern="100" spc="-5" dirty="0">
                          <a:solidFill>
                            <a:schemeClr val="tx1"/>
                          </a:solidFill>
                          <a:effectLst/>
                        </a:rPr>
                        <a:t>TOOLS</a:t>
                      </a:r>
                      <a:endParaRPr lang="en-IN" sz="11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3422489023"/>
                  </a:ext>
                </a:extLst>
              </a:tr>
            </a:tbl>
          </a:graphicData>
        </a:graphic>
      </p:graphicFrame>
      <p:graphicFrame>
        <p:nvGraphicFramePr>
          <p:cNvPr id="6" name="Table 5">
            <a:extLst>
              <a:ext uri="{FF2B5EF4-FFF2-40B4-BE49-F238E27FC236}">
                <a16:creationId xmlns:a16="http://schemas.microsoft.com/office/drawing/2014/main" id="{8260C177-644E-56CC-FA2E-304932196A57}"/>
              </a:ext>
            </a:extLst>
          </p:cNvPr>
          <p:cNvGraphicFramePr>
            <a:graphicFrameLocks noGrp="1"/>
          </p:cNvGraphicFramePr>
          <p:nvPr>
            <p:extLst>
              <p:ext uri="{D42A27DB-BD31-4B8C-83A1-F6EECF244321}">
                <p14:modId xmlns:p14="http://schemas.microsoft.com/office/powerpoint/2010/main" val="501012609"/>
              </p:ext>
            </p:extLst>
          </p:nvPr>
        </p:nvGraphicFramePr>
        <p:xfrm>
          <a:off x="4301067" y="4681389"/>
          <a:ext cx="1491264" cy="571500"/>
        </p:xfrm>
        <a:graphic>
          <a:graphicData uri="http://schemas.openxmlformats.org/drawingml/2006/table">
            <a:tbl>
              <a:tblPr>
                <a:tableStyleId>{5C22544A-7EE6-4342-B048-85BDC9FD1C3A}</a:tableStyleId>
              </a:tblPr>
              <a:tblGrid>
                <a:gridCol w="1491264">
                  <a:extLst>
                    <a:ext uri="{9D8B030D-6E8A-4147-A177-3AD203B41FA5}">
                      <a16:colId xmlns:a16="http://schemas.microsoft.com/office/drawing/2014/main" val="955841832"/>
                    </a:ext>
                  </a:extLst>
                </a:gridCol>
              </a:tblGrid>
              <a:tr h="0">
                <a:tc>
                  <a:txBody>
                    <a:bodyPr/>
                    <a:lstStyle/>
                    <a:p>
                      <a:pPr marL="337820" algn="l">
                        <a:lnSpc>
                          <a:spcPts val="1450"/>
                        </a:lnSpc>
                        <a:spcBef>
                          <a:spcPts val="600"/>
                        </a:spcBef>
                        <a:spcAft>
                          <a:spcPts val="1200"/>
                        </a:spcAft>
                        <a:buNone/>
                      </a:pPr>
                      <a:r>
                        <a:rPr lang="en-US" sz="1300" kern="100" spc="-30" dirty="0">
                          <a:solidFill>
                            <a:schemeClr val="tx1"/>
                          </a:solidFill>
                          <a:effectLst/>
                        </a:rPr>
                        <a:t>EVALUATE </a:t>
                      </a:r>
                      <a:r>
                        <a:rPr lang="en-US" sz="1300" kern="100" spc="-5" dirty="0">
                          <a:solidFill>
                            <a:schemeClr val="tx1"/>
                          </a:solidFill>
                          <a:effectLst/>
                        </a:rPr>
                        <a:t>CO0MMUNICATION</a:t>
                      </a:r>
                      <a:r>
                        <a:rPr lang="en-IN" sz="1100" kern="100" spc="0" dirty="0">
                          <a:solidFill>
                            <a:schemeClr val="tx1"/>
                          </a:solidFill>
                          <a:effectLst/>
                        </a:rPr>
                        <a:t> </a:t>
                      </a:r>
                      <a:r>
                        <a:rPr lang="en-US" sz="1300" kern="100" spc="-5" dirty="0">
                          <a:solidFill>
                            <a:schemeClr val="tx1"/>
                          </a:solidFill>
                          <a:effectLst/>
                        </a:rPr>
                        <a:t>TOOLS</a:t>
                      </a:r>
                      <a:endParaRPr lang="en-IN" sz="11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969848990"/>
                  </a:ext>
                </a:extLst>
              </a:tr>
            </a:tbl>
          </a:graphicData>
        </a:graphic>
      </p:graphicFrame>
      <p:graphicFrame>
        <p:nvGraphicFramePr>
          <p:cNvPr id="7" name="Table 6">
            <a:extLst>
              <a:ext uri="{FF2B5EF4-FFF2-40B4-BE49-F238E27FC236}">
                <a16:creationId xmlns:a16="http://schemas.microsoft.com/office/drawing/2014/main" id="{C2FEE546-61CB-1504-F8C2-FF17B7C0246F}"/>
              </a:ext>
            </a:extLst>
          </p:cNvPr>
          <p:cNvGraphicFramePr>
            <a:graphicFrameLocks noGrp="1"/>
          </p:cNvGraphicFramePr>
          <p:nvPr>
            <p:extLst>
              <p:ext uri="{D42A27DB-BD31-4B8C-83A1-F6EECF244321}">
                <p14:modId xmlns:p14="http://schemas.microsoft.com/office/powerpoint/2010/main" val="883459262"/>
              </p:ext>
            </p:extLst>
          </p:nvPr>
        </p:nvGraphicFramePr>
        <p:xfrm>
          <a:off x="6507054" y="4681389"/>
          <a:ext cx="1207772" cy="571500"/>
        </p:xfrm>
        <a:graphic>
          <a:graphicData uri="http://schemas.openxmlformats.org/drawingml/2006/table">
            <a:tbl>
              <a:tblPr>
                <a:tableStyleId>{5C22544A-7EE6-4342-B048-85BDC9FD1C3A}</a:tableStyleId>
              </a:tblPr>
              <a:tblGrid>
                <a:gridCol w="1207772">
                  <a:extLst>
                    <a:ext uri="{9D8B030D-6E8A-4147-A177-3AD203B41FA5}">
                      <a16:colId xmlns:a16="http://schemas.microsoft.com/office/drawing/2014/main" val="353411218"/>
                    </a:ext>
                  </a:extLst>
                </a:gridCol>
              </a:tblGrid>
              <a:tr h="0">
                <a:tc>
                  <a:txBody>
                    <a:bodyPr/>
                    <a:lstStyle/>
                    <a:p>
                      <a:pPr algn="l">
                        <a:lnSpc>
                          <a:spcPts val="1450"/>
                        </a:lnSpc>
                        <a:spcBef>
                          <a:spcPts val="600"/>
                        </a:spcBef>
                        <a:spcAft>
                          <a:spcPts val="1200"/>
                        </a:spcAft>
                        <a:buNone/>
                      </a:pPr>
                      <a:r>
                        <a:rPr lang="en-US" sz="1300" kern="100" dirty="0">
                          <a:solidFill>
                            <a:schemeClr val="tx1"/>
                          </a:solidFill>
                          <a:effectLst/>
                        </a:rPr>
                        <a:t>DESIGN </a:t>
                      </a:r>
                      <a:r>
                        <a:rPr lang="en-US" sz="1300" kern="100" spc="-15" dirty="0">
                          <a:solidFill>
                            <a:schemeClr val="tx1"/>
                          </a:solidFill>
                          <a:effectLst/>
                        </a:rPr>
                        <a:t>DIGITAL </a:t>
                      </a:r>
                      <a:r>
                        <a:rPr lang="en-US" sz="1300" kern="100" dirty="0">
                          <a:solidFill>
                            <a:schemeClr val="tx1"/>
                          </a:solidFill>
                          <a:effectLst/>
                        </a:rPr>
                        <a:t>SAFETY</a:t>
                      </a:r>
                      <a:r>
                        <a:rPr lang="en-US" sz="1300" kern="100" spc="-95" dirty="0">
                          <a:solidFill>
                            <a:schemeClr val="tx1"/>
                          </a:solidFill>
                          <a:effectLst/>
                        </a:rPr>
                        <a:t> </a:t>
                      </a:r>
                      <a:r>
                        <a:rPr lang="en-US" sz="1300" kern="100" dirty="0">
                          <a:solidFill>
                            <a:schemeClr val="tx1"/>
                          </a:solidFill>
                          <a:effectLst/>
                        </a:rPr>
                        <a:t>ACTION PLAN</a:t>
                      </a:r>
                      <a:endParaRPr lang="en-IN" sz="1100" kern="100" dirty="0">
                        <a:solidFill>
                          <a:schemeClr val="tx1"/>
                        </a:solidFill>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541256809"/>
                  </a:ext>
                </a:extLst>
              </a:tr>
            </a:tbl>
          </a:graphicData>
        </a:graphic>
      </p:graphicFrame>
      <p:graphicFrame>
        <p:nvGraphicFramePr>
          <p:cNvPr id="8" name="Table 7">
            <a:extLst>
              <a:ext uri="{FF2B5EF4-FFF2-40B4-BE49-F238E27FC236}">
                <a16:creationId xmlns:a16="http://schemas.microsoft.com/office/drawing/2014/main" id="{01834CFA-A55E-0395-D11F-37F5E78E5C68}"/>
              </a:ext>
            </a:extLst>
          </p:cNvPr>
          <p:cNvGraphicFramePr>
            <a:graphicFrameLocks noGrp="1"/>
          </p:cNvGraphicFramePr>
          <p:nvPr>
            <p:extLst>
              <p:ext uri="{D42A27DB-BD31-4B8C-83A1-F6EECF244321}">
                <p14:modId xmlns:p14="http://schemas.microsoft.com/office/powerpoint/2010/main" val="1322867129"/>
              </p:ext>
            </p:extLst>
          </p:nvPr>
        </p:nvGraphicFramePr>
        <p:xfrm>
          <a:off x="8429549" y="4863835"/>
          <a:ext cx="998220" cy="190500"/>
        </p:xfrm>
        <a:graphic>
          <a:graphicData uri="http://schemas.openxmlformats.org/drawingml/2006/table">
            <a:tbl>
              <a:tblPr>
                <a:tableStyleId>{5C22544A-7EE6-4342-B048-85BDC9FD1C3A}</a:tableStyleId>
              </a:tblPr>
              <a:tblGrid>
                <a:gridCol w="998220">
                  <a:extLst>
                    <a:ext uri="{9D8B030D-6E8A-4147-A177-3AD203B41FA5}">
                      <a16:colId xmlns:a16="http://schemas.microsoft.com/office/drawing/2014/main" val="3063076388"/>
                    </a:ext>
                  </a:extLst>
                </a:gridCol>
              </a:tblGrid>
              <a:tr h="0">
                <a:tc>
                  <a:txBody>
                    <a:bodyPr/>
                    <a:lstStyle/>
                    <a:p>
                      <a:pPr algn="l">
                        <a:lnSpc>
                          <a:spcPts val="1450"/>
                        </a:lnSpc>
                        <a:spcBef>
                          <a:spcPts val="600"/>
                        </a:spcBef>
                        <a:spcAft>
                          <a:spcPts val="1200"/>
                        </a:spcAft>
                        <a:buNone/>
                      </a:pPr>
                      <a:r>
                        <a:rPr lang="en-US" sz="1300" kern="100" dirty="0">
                          <a:effectLst/>
                        </a:rPr>
                        <a:t>CONCLUSION</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171918854"/>
                  </a:ext>
                </a:extLst>
              </a:tr>
            </a:tbl>
          </a:graphicData>
        </a:graphic>
      </p:graphicFrame>
      <p:graphicFrame>
        <p:nvGraphicFramePr>
          <p:cNvPr id="9" name="Table 8">
            <a:extLst>
              <a:ext uri="{FF2B5EF4-FFF2-40B4-BE49-F238E27FC236}">
                <a16:creationId xmlns:a16="http://schemas.microsoft.com/office/drawing/2014/main" id="{AEFE9D02-5DFF-C7BD-205A-19F1721D478C}"/>
              </a:ext>
            </a:extLst>
          </p:cNvPr>
          <p:cNvGraphicFramePr>
            <a:graphicFrameLocks noGrp="1"/>
          </p:cNvGraphicFramePr>
          <p:nvPr>
            <p:extLst>
              <p:ext uri="{D42A27DB-BD31-4B8C-83A1-F6EECF244321}">
                <p14:modId xmlns:p14="http://schemas.microsoft.com/office/powerpoint/2010/main" val="1665380595"/>
              </p:ext>
            </p:extLst>
          </p:nvPr>
        </p:nvGraphicFramePr>
        <p:xfrm>
          <a:off x="10291977" y="4871889"/>
          <a:ext cx="1021080" cy="190500"/>
        </p:xfrm>
        <a:graphic>
          <a:graphicData uri="http://schemas.openxmlformats.org/drawingml/2006/table">
            <a:tbl>
              <a:tblPr>
                <a:tableStyleId>{5C22544A-7EE6-4342-B048-85BDC9FD1C3A}</a:tableStyleId>
              </a:tblPr>
              <a:tblGrid>
                <a:gridCol w="1021080">
                  <a:extLst>
                    <a:ext uri="{9D8B030D-6E8A-4147-A177-3AD203B41FA5}">
                      <a16:colId xmlns:a16="http://schemas.microsoft.com/office/drawing/2014/main" val="2913146256"/>
                    </a:ext>
                  </a:extLst>
                </a:gridCol>
              </a:tblGrid>
              <a:tr h="0">
                <a:tc>
                  <a:txBody>
                    <a:bodyPr/>
                    <a:lstStyle/>
                    <a:p>
                      <a:pPr algn="l">
                        <a:lnSpc>
                          <a:spcPts val="1450"/>
                        </a:lnSpc>
                        <a:spcBef>
                          <a:spcPts val="600"/>
                        </a:spcBef>
                        <a:spcAft>
                          <a:spcPts val="1200"/>
                        </a:spcAft>
                        <a:buNone/>
                      </a:pPr>
                      <a:r>
                        <a:rPr lang="en-US" sz="1300" kern="100" dirty="0">
                          <a:effectLst/>
                        </a:rPr>
                        <a:t>REFERENCES</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2573234275"/>
                  </a:ext>
                </a:extLst>
              </a:tr>
            </a:tbl>
          </a:graphicData>
        </a:graphic>
      </p:graphicFrame>
    </p:spTree>
    <p:extLst>
      <p:ext uri="{BB962C8B-B14F-4D97-AF65-F5344CB8AC3E}">
        <p14:creationId xmlns:p14="http://schemas.microsoft.com/office/powerpoint/2010/main" val="169061046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259" name="Rectangle 258">
            <a:extLst>
              <a:ext uri="{FF2B5EF4-FFF2-40B4-BE49-F238E27FC236}">
                <a16:creationId xmlns:a16="http://schemas.microsoft.com/office/drawing/2014/main" id="{175CD74B-9CE8-4F20-A3E4-A22A7F0360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B4E463C0-8B7C-8099-198D-84DFA1CB6AF3}"/>
              </a:ext>
            </a:extLst>
          </p:cNvPr>
          <p:cNvSpPr>
            <a:spLocks noGrp="1"/>
          </p:cNvSpPr>
          <p:nvPr>
            <p:ph type="title"/>
          </p:nvPr>
        </p:nvSpPr>
        <p:spPr>
          <a:xfrm>
            <a:off x="1794897" y="624110"/>
            <a:ext cx="9712998" cy="1280890"/>
          </a:xfrm>
        </p:spPr>
        <p:txBody>
          <a:bodyPr vert="horz" lIns="91440" tIns="45720" rIns="91440" bIns="45720" rtlCol="0">
            <a:normAutofit/>
          </a:bodyPr>
          <a:lstStyle/>
          <a:p>
            <a:r>
              <a:rPr lang="en-IN" b="1" dirty="0"/>
              <a:t>Group Member 1 </a:t>
            </a:r>
            <a:endParaRPr lang="en-US" b="1" dirty="0"/>
          </a:p>
        </p:txBody>
      </p:sp>
      <p:sp>
        <p:nvSpPr>
          <p:cNvPr id="260" name="Rectangle 259">
            <a:extLst>
              <a:ext uri="{FF2B5EF4-FFF2-40B4-BE49-F238E27FC236}">
                <a16:creationId xmlns:a16="http://schemas.microsoft.com/office/drawing/2014/main" id="{99C44665-BECF-4482-A00C-E4BE2A87DC7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261" name="Freeform 11">
            <a:extLst>
              <a:ext uri="{FF2B5EF4-FFF2-40B4-BE49-F238E27FC236}">
                <a16:creationId xmlns:a16="http://schemas.microsoft.com/office/drawing/2014/main" id="{20398C1D-D011-4BA8-AC81-E829677B87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189"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4" name="Content Placeholder 3">
            <a:extLst>
              <a:ext uri="{FF2B5EF4-FFF2-40B4-BE49-F238E27FC236}">
                <a16:creationId xmlns:a16="http://schemas.microsoft.com/office/drawing/2014/main" id="{3D4D634A-4DF1-085F-A52A-E9DF002AE9BB}"/>
              </a:ext>
            </a:extLst>
          </p:cNvPr>
          <p:cNvSpPr>
            <a:spLocks noGrp="1"/>
          </p:cNvSpPr>
          <p:nvPr>
            <p:ph idx="1"/>
          </p:nvPr>
        </p:nvSpPr>
        <p:spPr/>
        <p:txBody>
          <a:bodyPr/>
          <a:lstStyle/>
          <a:p>
            <a:endParaRPr lang="en-IN"/>
          </a:p>
        </p:txBody>
      </p:sp>
    </p:spTree>
    <p:extLst>
      <p:ext uri="{BB962C8B-B14F-4D97-AF65-F5344CB8AC3E}">
        <p14:creationId xmlns:p14="http://schemas.microsoft.com/office/powerpoint/2010/main" val="243949879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500"/>
                                  </p:stCondLst>
                                  <p:iterate type="wd">
                                    <p:tmPct val="15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6.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8" name="Picture 7">
            <a:extLst>
              <a:ext uri="{FF2B5EF4-FFF2-40B4-BE49-F238E27FC236}">
                <a16:creationId xmlns:a16="http://schemas.microsoft.com/office/drawing/2014/main" id="{45CE1038-1631-06A3-0223-DE31BA85FD04}"/>
              </a:ext>
            </a:extLst>
          </p:cNvPr>
          <p:cNvPicPr>
            <a:picLocks noChangeAspect="1"/>
          </p:cNvPicPr>
          <p:nvPr/>
        </p:nvPicPr>
        <p:blipFill>
          <a:blip r:embed="rId2">
            <a:extLst>
              <a:ext uri="{837473B0-CC2E-450A-ABE3-18F120FF3D39}">
                <a1611:picAttrSrcUrl xmlns:a1611="http://schemas.microsoft.com/office/drawing/2016/11/main" r:id="rId3"/>
              </a:ext>
            </a:extLst>
          </a:blip>
          <a:srcRect t="20545" r="-1" b="-1"/>
          <a:stretch>
            <a:fillRect/>
          </a:stretch>
        </p:blipFill>
        <p:spPr>
          <a:xfrm>
            <a:off x="4485555" y="10"/>
            <a:ext cx="7706444" cy="3428990"/>
          </a:xfrm>
          <a:prstGeom prst="rect">
            <a:avLst/>
          </a:prstGeom>
        </p:spPr>
      </p:pic>
      <p:pic>
        <p:nvPicPr>
          <p:cNvPr id="5" name="Picture 4">
            <a:extLst>
              <a:ext uri="{FF2B5EF4-FFF2-40B4-BE49-F238E27FC236}">
                <a16:creationId xmlns:a16="http://schemas.microsoft.com/office/drawing/2014/main" id="{5922BE30-8081-657B-2455-054EC2679065}"/>
              </a:ext>
            </a:extLst>
          </p:cNvPr>
          <p:cNvPicPr>
            <a:picLocks noChangeAspect="1"/>
          </p:cNvPicPr>
          <p:nvPr/>
        </p:nvPicPr>
        <p:blipFill>
          <a:blip r:embed="rId4">
            <a:extLst>
              <a:ext uri="{837473B0-CC2E-450A-ABE3-18F120FF3D39}">
                <a1611:picAttrSrcUrl xmlns:a1611="http://schemas.microsoft.com/office/drawing/2016/11/main" r:id="rId5"/>
              </a:ext>
            </a:extLst>
          </a:blip>
          <a:srcRect r="-1" b="44381"/>
          <a:stretch>
            <a:fillRect/>
          </a:stretch>
        </p:blipFill>
        <p:spPr>
          <a:xfrm>
            <a:off x="4485557" y="3429000"/>
            <a:ext cx="7706443" cy="3429000"/>
          </a:xfrm>
          <a:prstGeom prst="rect">
            <a:avLst/>
          </a:prstGeom>
        </p:spPr>
      </p:pic>
      <p:sp useBgFill="1">
        <p:nvSpPr>
          <p:cNvPr id="13" name="Freeform: Shape 12">
            <a:extLst>
              <a:ext uri="{FF2B5EF4-FFF2-40B4-BE49-F238E27FC236}">
                <a16:creationId xmlns:a16="http://schemas.microsoft.com/office/drawing/2014/main" id="{23C7736A-5A08-4021-9AB6-390DFF506A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0" y="0"/>
            <a:ext cx="8170246" cy="6858000"/>
          </a:xfrm>
          <a:custGeom>
            <a:avLst/>
            <a:gdLst>
              <a:gd name="connsiteX0" fmla="*/ 4738960 w 8170246"/>
              <a:gd name="connsiteY0" fmla="*/ 0 h 6858000"/>
              <a:gd name="connsiteX1" fmla="*/ 4862151 w 8170246"/>
              <a:gd name="connsiteY1" fmla="*/ 0 h 6858000"/>
              <a:gd name="connsiteX2" fmla="*/ 8088169 w 8170246"/>
              <a:gd name="connsiteY2" fmla="*/ 3226735 h 6858000"/>
              <a:gd name="connsiteX3" fmla="*/ 8088169 w 8170246"/>
              <a:gd name="connsiteY3" fmla="*/ 3626507 h 6858000"/>
              <a:gd name="connsiteX4" fmla="*/ 4857393 w 8170246"/>
              <a:gd name="connsiteY4" fmla="*/ 6858000 h 6858000"/>
              <a:gd name="connsiteX5" fmla="*/ 4783581 w 8170246"/>
              <a:gd name="connsiteY5" fmla="*/ 6858000 h 6858000"/>
              <a:gd name="connsiteX6" fmla="*/ 4734202 w 8170246"/>
              <a:gd name="connsiteY6" fmla="*/ 6858000 h 6858000"/>
              <a:gd name="connsiteX7" fmla="*/ 7964978 w 8170246"/>
              <a:gd name="connsiteY7" fmla="*/ 3626507 h 6858000"/>
              <a:gd name="connsiteX8" fmla="*/ 7964978 w 8170246"/>
              <a:gd name="connsiteY8" fmla="*/ 3226735 h 6858000"/>
              <a:gd name="connsiteX9" fmla="*/ 4738960 w 8170246"/>
              <a:gd name="connsiteY9" fmla="*/ 0 h 6858000"/>
              <a:gd name="connsiteX10" fmla="*/ 0 w 8170246"/>
              <a:gd name="connsiteY10" fmla="*/ 0 h 6858000"/>
              <a:gd name="connsiteX11" fmla="*/ 98791 w 8170246"/>
              <a:gd name="connsiteY11" fmla="*/ 0 h 6858000"/>
              <a:gd name="connsiteX12" fmla="*/ 4456718 w 8170246"/>
              <a:gd name="connsiteY12" fmla="*/ 0 h 6858000"/>
              <a:gd name="connsiteX13" fmla="*/ 4603489 w 8170246"/>
              <a:gd name="connsiteY13" fmla="*/ 0 h 6858000"/>
              <a:gd name="connsiteX14" fmla="*/ 7829507 w 8170246"/>
              <a:gd name="connsiteY14" fmla="*/ 3226735 h 6858000"/>
              <a:gd name="connsiteX15" fmla="*/ 7829507 w 8170246"/>
              <a:gd name="connsiteY15" fmla="*/ 3626507 h 6858000"/>
              <a:gd name="connsiteX16" fmla="*/ 4598731 w 8170246"/>
              <a:gd name="connsiteY16" fmla="*/ 6858000 h 6858000"/>
              <a:gd name="connsiteX17" fmla="*/ 4540663 w 8170246"/>
              <a:gd name="connsiteY17" fmla="*/ 6858000 h 6858000"/>
              <a:gd name="connsiteX18" fmla="*/ 133398 w 8170246"/>
              <a:gd name="connsiteY18" fmla="*/ 6858000 h 6858000"/>
              <a:gd name="connsiteX19" fmla="*/ 0 w 8170246"/>
              <a:gd name="connsiteY19"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Lst>
            <a:rect l="l" t="t" r="r" b="b"/>
            <a:pathLst>
              <a:path w="8170246" h="6858000">
                <a:moveTo>
                  <a:pt x="4738960" y="0"/>
                </a:moveTo>
                <a:lnTo>
                  <a:pt x="4862151" y="0"/>
                </a:lnTo>
                <a:cubicBezTo>
                  <a:pt x="4862151" y="0"/>
                  <a:pt x="4862151" y="0"/>
                  <a:pt x="8088169" y="3226735"/>
                </a:cubicBezTo>
                <a:cubicBezTo>
                  <a:pt x="8197606" y="3336196"/>
                  <a:pt x="8197606" y="3517045"/>
                  <a:pt x="8088169" y="3626507"/>
                </a:cubicBezTo>
                <a:cubicBezTo>
                  <a:pt x="8088169" y="3626507"/>
                  <a:pt x="8088169" y="3626507"/>
                  <a:pt x="4857393" y="6858000"/>
                </a:cubicBezTo>
                <a:cubicBezTo>
                  <a:pt x="4857393" y="6858000"/>
                  <a:pt x="4857393" y="6858000"/>
                  <a:pt x="4783581" y="6858000"/>
                </a:cubicBezTo>
                <a:lnTo>
                  <a:pt x="4734202" y="6858000"/>
                </a:lnTo>
                <a:cubicBezTo>
                  <a:pt x="7964978" y="3626507"/>
                  <a:pt x="7964978" y="3626507"/>
                  <a:pt x="7964978" y="3626507"/>
                </a:cubicBezTo>
                <a:cubicBezTo>
                  <a:pt x="8074415" y="3517045"/>
                  <a:pt x="8074415" y="3336196"/>
                  <a:pt x="7964978" y="3226735"/>
                </a:cubicBezTo>
                <a:cubicBezTo>
                  <a:pt x="4738960" y="0"/>
                  <a:pt x="4738960" y="0"/>
                  <a:pt x="4738960" y="0"/>
                </a:cubicBezTo>
                <a:close/>
                <a:moveTo>
                  <a:pt x="0" y="0"/>
                </a:moveTo>
                <a:lnTo>
                  <a:pt x="98791" y="0"/>
                </a:lnTo>
                <a:cubicBezTo>
                  <a:pt x="1075904" y="0"/>
                  <a:pt x="2469401" y="0"/>
                  <a:pt x="4456718" y="0"/>
                </a:cubicBezTo>
                <a:lnTo>
                  <a:pt x="4603489" y="0"/>
                </a:lnTo>
                <a:cubicBezTo>
                  <a:pt x="4603489" y="0"/>
                  <a:pt x="4603489" y="0"/>
                  <a:pt x="7829507" y="3226735"/>
                </a:cubicBezTo>
                <a:cubicBezTo>
                  <a:pt x="7938944" y="3336196"/>
                  <a:pt x="7938944" y="3517045"/>
                  <a:pt x="7829507" y="3626507"/>
                </a:cubicBezTo>
                <a:cubicBezTo>
                  <a:pt x="7829507" y="3626507"/>
                  <a:pt x="7829507" y="3626507"/>
                  <a:pt x="4598731" y="6858000"/>
                </a:cubicBezTo>
                <a:lnTo>
                  <a:pt x="4540663" y="6858000"/>
                </a:lnTo>
                <a:cubicBezTo>
                  <a:pt x="4077749" y="6858000"/>
                  <a:pt x="2938270" y="6858000"/>
                  <a:pt x="133398" y="6858000"/>
                </a:cubicBezTo>
                <a:lnTo>
                  <a:pt x="0" y="6858000"/>
                </a:lnTo>
                <a:close/>
              </a:path>
            </a:pathLst>
          </a:custGeom>
          <a:ln>
            <a:noFill/>
          </a:ln>
          <a:effectLst/>
        </p:spPr>
        <p:style>
          <a:lnRef idx="1">
            <a:schemeClr val="accent1"/>
          </a:lnRef>
          <a:fillRef idx="3">
            <a:schemeClr val="accent1"/>
          </a:fillRef>
          <a:effectRef idx="2">
            <a:schemeClr val="accent1"/>
          </a:effectRef>
          <a:fontRef idx="minor">
            <a:schemeClr val="lt1"/>
          </a:fontRef>
        </p:style>
        <p:txBody>
          <a:bodyPr vert="horz" wrap="square" lIns="91440" tIns="45720" rIns="91440" bIns="45720" numCol="1" anchor="t" anchorCtr="0" compatLnSpc="1">
            <a:prstTxWarp prst="textNoShape">
              <a:avLst/>
            </a:prstTxWarp>
            <a:noAutofit/>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white"/>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256FD0BF-32D7-346B-61E7-427A856AAB47}"/>
              </a:ext>
            </a:extLst>
          </p:cNvPr>
          <p:cNvSpPr>
            <a:spLocks noGrp="1"/>
          </p:cNvSpPr>
          <p:nvPr>
            <p:ph type="title"/>
          </p:nvPr>
        </p:nvSpPr>
        <p:spPr>
          <a:xfrm>
            <a:off x="830864" y="433614"/>
            <a:ext cx="4623955" cy="2638013"/>
          </a:xfrm>
        </p:spPr>
        <p:txBody>
          <a:bodyPr>
            <a:normAutofit/>
          </a:bodyPr>
          <a:lstStyle/>
          <a:p>
            <a:r>
              <a:rPr lang="en-GB" b="1" dirty="0"/>
              <a:t>What is Microsoft PowerPoint</a:t>
            </a:r>
            <a:endParaRPr lang="en-US" b="1" dirty="0"/>
          </a:p>
        </p:txBody>
      </p:sp>
      <p:sp>
        <p:nvSpPr>
          <p:cNvPr id="15" name="Rectangle 14">
            <a:extLst>
              <a:ext uri="{FF2B5EF4-FFF2-40B4-BE49-F238E27FC236}">
                <a16:creationId xmlns:a16="http://schemas.microsoft.com/office/drawing/2014/main" id="{433DF4D3-8A35-461A-ABE0-F56B78A1371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3" name="Content Placeholder 2">
            <a:extLst>
              <a:ext uri="{FF2B5EF4-FFF2-40B4-BE49-F238E27FC236}">
                <a16:creationId xmlns:a16="http://schemas.microsoft.com/office/drawing/2014/main" id="{9DE30177-A163-6CB8-85A3-2411D65C02C4}"/>
              </a:ext>
            </a:extLst>
          </p:cNvPr>
          <p:cNvSpPr>
            <a:spLocks noGrp="1"/>
          </p:cNvSpPr>
          <p:nvPr>
            <p:ph idx="1"/>
          </p:nvPr>
        </p:nvSpPr>
        <p:spPr>
          <a:xfrm>
            <a:off x="347195" y="2655249"/>
            <a:ext cx="4623956" cy="4202751"/>
          </a:xfrm>
        </p:spPr>
        <p:txBody>
          <a:bodyPr>
            <a:normAutofit fontScale="85000" lnSpcReduction="20000"/>
          </a:bodyPr>
          <a:lstStyle/>
          <a:p>
            <a:pPr>
              <a:lnSpc>
                <a:spcPct val="90000"/>
              </a:lnSpc>
            </a:pPr>
            <a:endParaRPr lang="en-GB" dirty="0"/>
          </a:p>
          <a:p>
            <a:pPr>
              <a:lnSpc>
                <a:spcPct val="90000"/>
              </a:lnSpc>
            </a:pPr>
            <a:endParaRPr lang="en-GB" dirty="0"/>
          </a:p>
          <a:p>
            <a:pPr>
              <a:lnSpc>
                <a:spcPct val="90000"/>
              </a:lnSpc>
            </a:pPr>
            <a:endParaRPr lang="en-GB" dirty="0"/>
          </a:p>
          <a:p>
            <a:pPr>
              <a:lnSpc>
                <a:spcPct val="90000"/>
              </a:lnSpc>
            </a:pPr>
            <a:endParaRPr lang="en-GB" dirty="0"/>
          </a:p>
          <a:p>
            <a:pPr>
              <a:lnSpc>
                <a:spcPct val="90000"/>
              </a:lnSpc>
            </a:pPr>
            <a:r>
              <a:rPr lang="en-GB" dirty="0"/>
              <a:t>A magical place that allows people to create slide-based presentations</a:t>
            </a:r>
          </a:p>
          <a:p>
            <a:pPr>
              <a:lnSpc>
                <a:spcPct val="90000"/>
              </a:lnSpc>
            </a:pPr>
            <a:r>
              <a:rPr lang="en-GB" dirty="0"/>
              <a:t>Allows you to be able to inset texts, images, charts and videos </a:t>
            </a:r>
          </a:p>
          <a:p>
            <a:pPr>
              <a:lnSpc>
                <a:spcPct val="90000"/>
              </a:lnSpc>
            </a:pPr>
            <a:r>
              <a:rPr lang="en-GB" dirty="0"/>
              <a:t>What makes its special is its used in all different types of ways for different specific professions </a:t>
            </a:r>
          </a:p>
          <a:p>
            <a:pPr>
              <a:lnSpc>
                <a:spcPct val="90000"/>
              </a:lnSpc>
            </a:pPr>
            <a:endParaRPr lang="en-GB" dirty="0"/>
          </a:p>
          <a:p>
            <a:pPr marL="0" indent="0">
              <a:lnSpc>
                <a:spcPct val="90000"/>
              </a:lnSpc>
              <a:buNone/>
            </a:pPr>
            <a:endParaRPr lang="en-GB" dirty="0"/>
          </a:p>
          <a:p>
            <a:pPr marL="0" indent="0">
              <a:lnSpc>
                <a:spcPct val="90000"/>
              </a:lnSpc>
              <a:buNone/>
            </a:pPr>
            <a:endParaRPr lang="en-GB" dirty="0"/>
          </a:p>
          <a:p>
            <a:pPr marL="0" indent="0">
              <a:lnSpc>
                <a:spcPct val="90000"/>
              </a:lnSpc>
              <a:buNone/>
            </a:pPr>
            <a:endParaRPr lang="en-GB" dirty="0"/>
          </a:p>
          <a:p>
            <a:pPr marL="0" indent="0">
              <a:lnSpc>
                <a:spcPct val="90000"/>
              </a:lnSpc>
              <a:buNone/>
            </a:pPr>
            <a:r>
              <a:rPr lang="en-GB" sz="1200" i="1" dirty="0">
                <a:latin typeface="Arial" panose="020B0604020202020204" pitchFamily="34" charset="0"/>
                <a:cs typeface="Arial" panose="020B0604020202020204" pitchFamily="34" charset="0"/>
              </a:rPr>
              <a:t>Microsoft (2024) </a:t>
            </a:r>
          </a:p>
          <a:p>
            <a:pPr>
              <a:lnSpc>
                <a:spcPct val="90000"/>
              </a:lnSpc>
            </a:pPr>
            <a:endParaRPr lang="en-GB" dirty="0"/>
          </a:p>
          <a:p>
            <a:pPr>
              <a:lnSpc>
                <a:spcPct val="90000"/>
              </a:lnSpc>
            </a:pPr>
            <a:endParaRPr lang="en-GB" dirty="0"/>
          </a:p>
          <a:p>
            <a:pPr>
              <a:lnSpc>
                <a:spcPct val="90000"/>
              </a:lnSpc>
            </a:pPr>
            <a:endParaRPr lang="en-GB" dirty="0"/>
          </a:p>
          <a:p>
            <a:pPr>
              <a:lnSpc>
                <a:spcPct val="90000"/>
              </a:lnSpc>
            </a:pPr>
            <a:endParaRPr lang="en-GB" dirty="0"/>
          </a:p>
        </p:txBody>
      </p:sp>
    </p:spTree>
    <p:extLst>
      <p:ext uri="{BB962C8B-B14F-4D97-AF65-F5344CB8AC3E}">
        <p14:creationId xmlns:p14="http://schemas.microsoft.com/office/powerpoint/2010/main" val="30120506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2B258D2B-6AC3-4B3A-A87C-FD7E6517826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pic>
        <p:nvPicPr>
          <p:cNvPr id="5" name="Picture 4" descr="A group of people sitting around a table&#10;&#10;AI-generated content may be incorrect.">
            <a:extLst>
              <a:ext uri="{FF2B5EF4-FFF2-40B4-BE49-F238E27FC236}">
                <a16:creationId xmlns:a16="http://schemas.microsoft.com/office/drawing/2014/main" id="{4BDB4FC8-8347-FB44-FFE2-DBB8CAE81036}"/>
              </a:ext>
            </a:extLst>
          </p:cNvPr>
          <p:cNvPicPr>
            <a:picLocks noChangeAspect="1"/>
          </p:cNvPicPr>
          <p:nvPr/>
        </p:nvPicPr>
        <p:blipFill>
          <a:blip r:embed="rId2">
            <a:extLst>
              <a:ext uri="{837473B0-CC2E-450A-ABE3-18F120FF3D39}">
                <a1611:picAttrSrcUrl xmlns:a1611="http://schemas.microsoft.com/office/drawing/2016/11/main" r:id="rId3"/>
              </a:ext>
            </a:extLst>
          </a:blip>
          <a:srcRect l="11762" r="14514" b="-1"/>
          <a:stretch>
            <a:fillRect/>
          </a:stretch>
        </p:blipFill>
        <p:spPr>
          <a:xfrm>
            <a:off x="1" y="10"/>
            <a:ext cx="7574440" cy="6857990"/>
          </a:xfrm>
          <a:prstGeom prst="rect">
            <a:avLst/>
          </a:prstGeom>
        </p:spPr>
      </p:pic>
      <p:sp>
        <p:nvSpPr>
          <p:cNvPr id="68" name="Freeform 5">
            <a:extLst>
              <a:ext uri="{FF2B5EF4-FFF2-40B4-BE49-F238E27FC236}">
                <a16:creationId xmlns:a16="http://schemas.microsoft.com/office/drawing/2014/main" id="{8D55DD8B-9BF9-4B91-A22D-2D3F2AEFF18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659027"/>
            <a:ext cx="9042690" cy="1035152"/>
          </a:xfrm>
          <a:custGeom>
            <a:avLst/>
            <a:gdLst>
              <a:gd name="T0" fmla="*/ 1900 w 1902"/>
              <a:gd name="T1" fmla="*/ 77 h 163"/>
              <a:gd name="T2" fmla="*/ 1826 w 1902"/>
              <a:gd name="T3" fmla="*/ 3 h 163"/>
              <a:gd name="T4" fmla="*/ 1825 w 1902"/>
              <a:gd name="T5" fmla="*/ 2 h 163"/>
              <a:gd name="T6" fmla="*/ 1819 w 1902"/>
              <a:gd name="T7" fmla="*/ 0 h 163"/>
              <a:gd name="T8" fmla="*/ 1363 w 1902"/>
              <a:gd name="T9" fmla="*/ 0 h 163"/>
              <a:gd name="T10" fmla="*/ 1348 w 1902"/>
              <a:gd name="T11" fmla="*/ 0 h 163"/>
              <a:gd name="T12" fmla="*/ 1225 w 1902"/>
              <a:gd name="T13" fmla="*/ 0 h 163"/>
              <a:gd name="T14" fmla="*/ 1033 w 1902"/>
              <a:gd name="T15" fmla="*/ 0 h 163"/>
              <a:gd name="T16" fmla="*/ 892 w 1902"/>
              <a:gd name="T17" fmla="*/ 0 h 163"/>
              <a:gd name="T18" fmla="*/ 786 w 1902"/>
              <a:gd name="T19" fmla="*/ 0 h 163"/>
              <a:gd name="T20" fmla="*/ 577 w 1902"/>
              <a:gd name="T21" fmla="*/ 0 h 163"/>
              <a:gd name="T22" fmla="*/ 562 w 1902"/>
              <a:gd name="T23" fmla="*/ 0 h 163"/>
              <a:gd name="T24" fmla="*/ 439 w 1902"/>
              <a:gd name="T25" fmla="*/ 0 h 163"/>
              <a:gd name="T26" fmla="*/ 106 w 1902"/>
              <a:gd name="T27" fmla="*/ 0 h 163"/>
              <a:gd name="T28" fmla="*/ 0 w 1902"/>
              <a:gd name="T29" fmla="*/ 0 h 163"/>
              <a:gd name="T30" fmla="*/ 0 w 1902"/>
              <a:gd name="T31" fmla="*/ 163 h 163"/>
              <a:gd name="T32" fmla="*/ 106 w 1902"/>
              <a:gd name="T33" fmla="*/ 163 h 163"/>
              <a:gd name="T34" fmla="*/ 439 w 1902"/>
              <a:gd name="T35" fmla="*/ 163 h 163"/>
              <a:gd name="T36" fmla="*/ 562 w 1902"/>
              <a:gd name="T37" fmla="*/ 163 h 163"/>
              <a:gd name="T38" fmla="*/ 577 w 1902"/>
              <a:gd name="T39" fmla="*/ 163 h 163"/>
              <a:gd name="T40" fmla="*/ 786 w 1902"/>
              <a:gd name="T41" fmla="*/ 163 h 163"/>
              <a:gd name="T42" fmla="*/ 892 w 1902"/>
              <a:gd name="T43" fmla="*/ 163 h 163"/>
              <a:gd name="T44" fmla="*/ 1033 w 1902"/>
              <a:gd name="T45" fmla="*/ 163 h 163"/>
              <a:gd name="T46" fmla="*/ 1225 w 1902"/>
              <a:gd name="T47" fmla="*/ 163 h 163"/>
              <a:gd name="T48" fmla="*/ 1348 w 1902"/>
              <a:gd name="T49" fmla="*/ 163 h 163"/>
              <a:gd name="T50" fmla="*/ 1363 w 1902"/>
              <a:gd name="T51" fmla="*/ 163 h 163"/>
              <a:gd name="T52" fmla="*/ 1819 w 1902"/>
              <a:gd name="T53" fmla="*/ 163 h 163"/>
              <a:gd name="T54" fmla="*/ 1825 w 1902"/>
              <a:gd name="T55" fmla="*/ 161 h 163"/>
              <a:gd name="T56" fmla="*/ 1826 w 1902"/>
              <a:gd name="T57" fmla="*/ 160 h 163"/>
              <a:gd name="T58" fmla="*/ 1900 w 1902"/>
              <a:gd name="T59" fmla="*/ 86 h 163"/>
              <a:gd name="T60" fmla="*/ 1900 w 1902"/>
              <a:gd name="T61" fmla="*/ 77 h 1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Lst>
            <a:rect l="0" t="0" r="r" b="b"/>
            <a:pathLst>
              <a:path w="1902" h="163">
                <a:moveTo>
                  <a:pt x="1900" y="77"/>
                </a:moveTo>
                <a:cubicBezTo>
                  <a:pt x="1826" y="3"/>
                  <a:pt x="1826" y="3"/>
                  <a:pt x="1826" y="3"/>
                </a:cubicBezTo>
                <a:cubicBezTo>
                  <a:pt x="1825" y="2"/>
                  <a:pt x="1825" y="2"/>
                  <a:pt x="1825" y="2"/>
                </a:cubicBezTo>
                <a:cubicBezTo>
                  <a:pt x="1823" y="1"/>
                  <a:pt x="1821" y="0"/>
                  <a:pt x="1819" y="0"/>
                </a:cubicBezTo>
                <a:cubicBezTo>
                  <a:pt x="1363" y="0"/>
                  <a:pt x="1363" y="0"/>
                  <a:pt x="1363" y="0"/>
                </a:cubicBezTo>
                <a:cubicBezTo>
                  <a:pt x="1348" y="0"/>
                  <a:pt x="1348" y="0"/>
                  <a:pt x="1348" y="0"/>
                </a:cubicBezTo>
                <a:cubicBezTo>
                  <a:pt x="1225" y="0"/>
                  <a:pt x="1225" y="0"/>
                  <a:pt x="1225" y="0"/>
                </a:cubicBezTo>
                <a:cubicBezTo>
                  <a:pt x="1033" y="0"/>
                  <a:pt x="1033" y="0"/>
                  <a:pt x="1033" y="0"/>
                </a:cubicBezTo>
                <a:cubicBezTo>
                  <a:pt x="892" y="0"/>
                  <a:pt x="892" y="0"/>
                  <a:pt x="892" y="0"/>
                </a:cubicBezTo>
                <a:cubicBezTo>
                  <a:pt x="786" y="0"/>
                  <a:pt x="786" y="0"/>
                  <a:pt x="786" y="0"/>
                </a:cubicBezTo>
                <a:cubicBezTo>
                  <a:pt x="577" y="0"/>
                  <a:pt x="577" y="0"/>
                  <a:pt x="577" y="0"/>
                </a:cubicBezTo>
                <a:cubicBezTo>
                  <a:pt x="562" y="0"/>
                  <a:pt x="562" y="0"/>
                  <a:pt x="562" y="0"/>
                </a:cubicBezTo>
                <a:cubicBezTo>
                  <a:pt x="439" y="0"/>
                  <a:pt x="439" y="0"/>
                  <a:pt x="439" y="0"/>
                </a:cubicBezTo>
                <a:cubicBezTo>
                  <a:pt x="106" y="0"/>
                  <a:pt x="106" y="0"/>
                  <a:pt x="106" y="0"/>
                </a:cubicBezTo>
                <a:cubicBezTo>
                  <a:pt x="0" y="0"/>
                  <a:pt x="0" y="0"/>
                  <a:pt x="0" y="0"/>
                </a:cubicBezTo>
                <a:cubicBezTo>
                  <a:pt x="0" y="163"/>
                  <a:pt x="0" y="163"/>
                  <a:pt x="0" y="163"/>
                </a:cubicBezTo>
                <a:cubicBezTo>
                  <a:pt x="106" y="163"/>
                  <a:pt x="106" y="163"/>
                  <a:pt x="106" y="163"/>
                </a:cubicBezTo>
                <a:cubicBezTo>
                  <a:pt x="439" y="163"/>
                  <a:pt x="439" y="163"/>
                  <a:pt x="439" y="163"/>
                </a:cubicBezTo>
                <a:cubicBezTo>
                  <a:pt x="562" y="163"/>
                  <a:pt x="562" y="163"/>
                  <a:pt x="562" y="163"/>
                </a:cubicBezTo>
                <a:cubicBezTo>
                  <a:pt x="577" y="163"/>
                  <a:pt x="577" y="163"/>
                  <a:pt x="577" y="163"/>
                </a:cubicBezTo>
                <a:cubicBezTo>
                  <a:pt x="786" y="163"/>
                  <a:pt x="786" y="163"/>
                  <a:pt x="786" y="163"/>
                </a:cubicBezTo>
                <a:cubicBezTo>
                  <a:pt x="892" y="163"/>
                  <a:pt x="892" y="163"/>
                  <a:pt x="892" y="163"/>
                </a:cubicBezTo>
                <a:cubicBezTo>
                  <a:pt x="1033" y="163"/>
                  <a:pt x="1033" y="163"/>
                  <a:pt x="1033" y="163"/>
                </a:cubicBezTo>
                <a:cubicBezTo>
                  <a:pt x="1225" y="163"/>
                  <a:pt x="1225" y="163"/>
                  <a:pt x="1225" y="163"/>
                </a:cubicBezTo>
                <a:cubicBezTo>
                  <a:pt x="1348" y="163"/>
                  <a:pt x="1348" y="163"/>
                  <a:pt x="1348" y="163"/>
                </a:cubicBezTo>
                <a:cubicBezTo>
                  <a:pt x="1363" y="163"/>
                  <a:pt x="1363" y="163"/>
                  <a:pt x="1363" y="163"/>
                </a:cubicBezTo>
                <a:cubicBezTo>
                  <a:pt x="1819" y="163"/>
                  <a:pt x="1819" y="163"/>
                  <a:pt x="1819" y="163"/>
                </a:cubicBezTo>
                <a:cubicBezTo>
                  <a:pt x="1821" y="163"/>
                  <a:pt x="1823" y="162"/>
                  <a:pt x="1825" y="161"/>
                </a:cubicBezTo>
                <a:cubicBezTo>
                  <a:pt x="1825" y="160"/>
                  <a:pt x="1825" y="160"/>
                  <a:pt x="1826" y="160"/>
                </a:cubicBezTo>
                <a:cubicBezTo>
                  <a:pt x="1900" y="86"/>
                  <a:pt x="1900" y="86"/>
                  <a:pt x="1900" y="86"/>
                </a:cubicBezTo>
                <a:cubicBezTo>
                  <a:pt x="1902" y="83"/>
                  <a:pt x="1902" y="79"/>
                  <a:pt x="1900" y="77"/>
                </a:cubicBezTo>
                <a:close/>
              </a:path>
            </a:pathLst>
          </a:custGeom>
          <a:solidFill>
            <a:schemeClr val="accent1"/>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E378A693-D926-F185-DBF6-FADDCCF01056}"/>
              </a:ext>
            </a:extLst>
          </p:cNvPr>
          <p:cNvSpPr>
            <a:spLocks noGrp="1"/>
          </p:cNvSpPr>
          <p:nvPr>
            <p:ph type="title"/>
          </p:nvPr>
        </p:nvSpPr>
        <p:spPr>
          <a:xfrm>
            <a:off x="541867" y="787400"/>
            <a:ext cx="7145866" cy="778933"/>
          </a:xfrm>
        </p:spPr>
        <p:txBody>
          <a:bodyPr anchor="ctr">
            <a:normAutofit/>
          </a:bodyPr>
          <a:lstStyle/>
          <a:p>
            <a:pPr>
              <a:lnSpc>
                <a:spcPct val="90000"/>
              </a:lnSpc>
            </a:pPr>
            <a:r>
              <a:rPr lang="en-GB" sz="2500" b="1" dirty="0">
                <a:solidFill>
                  <a:srgbClr val="FEFFFF"/>
                </a:solidFill>
              </a:rPr>
              <a:t>What Greenfield care home uses PowerPoint for to implement staff training</a:t>
            </a:r>
          </a:p>
        </p:txBody>
      </p:sp>
      <p:sp>
        <p:nvSpPr>
          <p:cNvPr id="3" name="Content Placeholder 2">
            <a:extLst>
              <a:ext uri="{FF2B5EF4-FFF2-40B4-BE49-F238E27FC236}">
                <a16:creationId xmlns:a16="http://schemas.microsoft.com/office/drawing/2014/main" id="{037D43FB-6165-C91E-1061-A558BA2A8DC4}"/>
              </a:ext>
            </a:extLst>
          </p:cNvPr>
          <p:cNvSpPr>
            <a:spLocks noGrp="1"/>
          </p:cNvSpPr>
          <p:nvPr>
            <p:ph idx="1"/>
          </p:nvPr>
        </p:nvSpPr>
        <p:spPr>
          <a:xfrm>
            <a:off x="7860770" y="2017668"/>
            <a:ext cx="3750205" cy="3857816"/>
          </a:xfrm>
        </p:spPr>
        <p:txBody>
          <a:bodyPr>
            <a:normAutofit/>
          </a:bodyPr>
          <a:lstStyle/>
          <a:p>
            <a:pPr marL="0" indent="0">
              <a:buNone/>
            </a:pPr>
            <a:endParaRPr lang="en-GB">
              <a:solidFill>
                <a:schemeClr val="tx1">
                  <a:lumMod val="95000"/>
                  <a:lumOff val="5000"/>
                </a:schemeClr>
              </a:solidFill>
            </a:endParaRPr>
          </a:p>
          <a:p>
            <a:endParaRPr lang="en-GB">
              <a:solidFill>
                <a:schemeClr val="tx1">
                  <a:lumMod val="95000"/>
                  <a:lumOff val="5000"/>
                </a:schemeClr>
              </a:solidFill>
            </a:endParaRPr>
          </a:p>
          <a:p>
            <a:r>
              <a:rPr lang="en-GB">
                <a:solidFill>
                  <a:schemeClr val="tx1">
                    <a:lumMod val="95000"/>
                    <a:lumOff val="5000"/>
                  </a:schemeClr>
                </a:solidFill>
              </a:rPr>
              <a:t>group meetings for staff to learn procedures for the day</a:t>
            </a:r>
          </a:p>
          <a:p>
            <a:r>
              <a:rPr lang="en-GB">
                <a:solidFill>
                  <a:schemeClr val="tx1">
                    <a:lumMod val="95000"/>
                    <a:lumOff val="5000"/>
                  </a:schemeClr>
                </a:solidFill>
              </a:rPr>
              <a:t>Being able to implement clear instructions and rules</a:t>
            </a:r>
          </a:p>
          <a:p>
            <a:r>
              <a:rPr lang="en-GB">
                <a:solidFill>
                  <a:schemeClr val="tx1">
                    <a:lumMod val="95000"/>
                    <a:lumOff val="5000"/>
                  </a:schemeClr>
                </a:solidFill>
              </a:rPr>
              <a:t>Implement the correct information and how its supposed to be done  </a:t>
            </a:r>
          </a:p>
          <a:p>
            <a:endParaRPr lang="en-GB">
              <a:solidFill>
                <a:schemeClr val="tx1">
                  <a:lumMod val="95000"/>
                  <a:lumOff val="5000"/>
                </a:schemeClr>
              </a:solidFill>
            </a:endParaRPr>
          </a:p>
        </p:txBody>
      </p:sp>
      <p:sp>
        <p:nvSpPr>
          <p:cNvPr id="6" name="TextBox 5">
            <a:extLst>
              <a:ext uri="{FF2B5EF4-FFF2-40B4-BE49-F238E27FC236}">
                <a16:creationId xmlns:a16="http://schemas.microsoft.com/office/drawing/2014/main" id="{2AE8419E-FFFA-FF76-C00F-364A9EE0F74C}"/>
              </a:ext>
            </a:extLst>
          </p:cNvPr>
          <p:cNvSpPr txBox="1"/>
          <p:nvPr/>
        </p:nvSpPr>
        <p:spPr>
          <a:xfrm>
            <a:off x="5034964" y="6657945"/>
            <a:ext cx="2539477" cy="200055"/>
          </a:xfrm>
          <a:prstGeom prst="rect">
            <a:avLst/>
          </a:prstGeom>
          <a:solidFill>
            <a:srgbClr val="000000"/>
          </a:solidFill>
        </p:spPr>
        <p:txBody>
          <a:bodyPr wrap="none" rtlCol="0">
            <a:spAutoFit/>
          </a:bodyPr>
          <a:lstStyle/>
          <a:p>
            <a:pPr marL="0" marR="0" lvl="0" indent="0" algn="r" defTabSz="457200" rtl="0" eaLnBrk="1" fontAlgn="auto" latinLnBrk="0" hangingPunct="1">
              <a:lnSpc>
                <a:spcPct val="100000"/>
              </a:lnSpc>
              <a:spcBef>
                <a:spcPts val="0"/>
              </a:spcBef>
              <a:spcAft>
                <a:spcPts val="600"/>
              </a:spcAft>
              <a:buClrTx/>
              <a:buSzTx/>
              <a:buFontTx/>
              <a:buNone/>
              <a:tabLst/>
              <a:defRPr/>
            </a:pP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3" tooltip="https://courses.lumenlearning.com/wm-humanresourcesmgmt/chapter/employee-training-methods/">
                  <a:extLst>
                    <a:ext uri="{A12FA001-AC4F-418D-AE19-62706E023703}">
                      <ahyp:hlinkClr xmlns:ahyp="http://schemas.microsoft.com/office/drawing/2018/hyperlinkcolor" val="tx"/>
                    </a:ext>
                  </a:extLst>
                </a:hlinkClick>
              </a:rPr>
              <a:t>This Photo</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rPr>
              <a:t> by Unknown Author is licensed under </a:t>
            </a:r>
            <a:r>
              <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hlinkClick r:id="rId4" tooltip="https://creativecommons.org/licenses/by/3.0/">
                  <a:extLst>
                    <a:ext uri="{A12FA001-AC4F-418D-AE19-62706E023703}">
                      <ahyp:hlinkClr xmlns:ahyp="http://schemas.microsoft.com/office/drawing/2018/hyperlinkcolor" val="tx"/>
                    </a:ext>
                  </a:extLst>
                </a:hlinkClick>
              </a:rPr>
              <a:t>CC BY</a:t>
            </a:r>
            <a:endParaRPr kumimoji="0" lang="en-GB" sz="700" b="0" i="0" u="none" strike="noStrike" kern="1200" cap="none" spc="0" normalizeH="0" baseline="0" noProof="0">
              <a:ln>
                <a:noFill/>
              </a:ln>
              <a:solidFill>
                <a:srgbClr val="FFFFFF"/>
              </a:solidFill>
              <a:effectLst/>
              <a:uLnTx/>
              <a:uFillTx/>
              <a:latin typeface="Century Gothic" panose="020B0502020202020204"/>
              <a:ea typeface="+mn-ea"/>
              <a:cs typeface="+mn-cs"/>
            </a:endParaRPr>
          </a:p>
        </p:txBody>
      </p:sp>
    </p:spTree>
    <p:extLst>
      <p:ext uri="{BB962C8B-B14F-4D97-AF65-F5344CB8AC3E}">
        <p14:creationId xmlns:p14="http://schemas.microsoft.com/office/powerpoint/2010/main" val="3452667482"/>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nvGrpSpPr>
          <p:cNvPr id="12" name="Group 11">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3"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4"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5"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7"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8"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9"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0"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1"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2"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3"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4"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grpSp>
        <p:nvGrpSpPr>
          <p:cNvPr id="26" name="Group 25">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7"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8"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9"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0"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1"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2"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3"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7"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5"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6"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7"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8"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E0B6103E-CEAF-FAF6-0848-62C4D4A3BD3E}"/>
              </a:ext>
            </a:extLst>
          </p:cNvPr>
          <p:cNvSpPr>
            <a:spLocks noGrp="1"/>
          </p:cNvSpPr>
          <p:nvPr>
            <p:ph type="title"/>
          </p:nvPr>
        </p:nvSpPr>
        <p:spPr>
          <a:xfrm>
            <a:off x="6483096" y="624110"/>
            <a:ext cx="5021516" cy="1280890"/>
          </a:xfrm>
        </p:spPr>
        <p:txBody>
          <a:bodyPr>
            <a:normAutofit/>
          </a:bodyPr>
          <a:lstStyle/>
          <a:p>
            <a:r>
              <a:rPr lang="en-GB" b="1"/>
              <a:t>What makes it important ?</a:t>
            </a:r>
            <a:endParaRPr lang="en-US" b="1"/>
          </a:p>
        </p:txBody>
      </p:sp>
      <p:sp>
        <p:nvSpPr>
          <p:cNvPr id="8" name="Rectangle 7">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9"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5" name="Picture 4" descr="Couple holding hands">
            <a:extLst>
              <a:ext uri="{FF2B5EF4-FFF2-40B4-BE49-F238E27FC236}">
                <a16:creationId xmlns:a16="http://schemas.microsoft.com/office/drawing/2014/main" id="{CBDAD688-6CC0-21AE-6C3C-9379670CC7F4}"/>
              </a:ext>
            </a:extLst>
          </p:cNvPr>
          <p:cNvPicPr>
            <a:picLocks noChangeAspect="1"/>
          </p:cNvPicPr>
          <p:nvPr/>
        </p:nvPicPr>
        <p:blipFill>
          <a:blip r:embed="rId2"/>
          <a:srcRect l="29108" r="15891" b="-1"/>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9337FE73-51A6-1132-7C11-984DA79F54A8}"/>
              </a:ext>
            </a:extLst>
          </p:cNvPr>
          <p:cNvSpPr>
            <a:spLocks noGrp="1"/>
          </p:cNvSpPr>
          <p:nvPr>
            <p:ph idx="1"/>
          </p:nvPr>
        </p:nvSpPr>
        <p:spPr>
          <a:xfrm>
            <a:off x="6438191" y="2133600"/>
            <a:ext cx="5066419" cy="3777622"/>
          </a:xfrm>
        </p:spPr>
        <p:txBody>
          <a:bodyPr>
            <a:normAutofit/>
          </a:bodyPr>
          <a:lstStyle/>
          <a:p>
            <a:r>
              <a:rPr lang="en-US" dirty="0"/>
              <a:t>Professionalism and engagement</a:t>
            </a:r>
          </a:p>
          <a:p>
            <a:r>
              <a:rPr lang="en-US" dirty="0"/>
              <a:t>Very versatile </a:t>
            </a:r>
          </a:p>
          <a:p>
            <a:r>
              <a:rPr lang="en-US" dirty="0"/>
              <a:t>Well, known used across the world</a:t>
            </a:r>
          </a:p>
          <a:p>
            <a:r>
              <a:rPr lang="en-US" dirty="0"/>
              <a:t>Allows staff to implement work for the following day</a:t>
            </a:r>
          </a:p>
          <a:p>
            <a:endParaRPr lang="en-US" dirty="0"/>
          </a:p>
          <a:p>
            <a:endParaRPr lang="en-US" dirty="0"/>
          </a:p>
        </p:txBody>
      </p:sp>
    </p:spTree>
    <p:extLst>
      <p:ext uri="{BB962C8B-B14F-4D97-AF65-F5344CB8AC3E}">
        <p14:creationId xmlns:p14="http://schemas.microsoft.com/office/powerpoint/2010/main" val="17589010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1A44C337-3893-4B29-A265-B1329150B6A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620" y="-1"/>
            <a:ext cx="12207240" cy="685800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horz" wrap="square" lIns="91440" tIns="45720" rIns="91440" bIns="45720" numCol="1" spcCol="0" rtlCol="0" fromWordArt="0" anchor="ctr" anchorCtr="0" forceAA="0" compatLnSpc="1">
            <a:prstTxWarp prst="textNoShape">
              <a:avLst/>
            </a:prstTxWarp>
            <a:noAutofit/>
          </a:bodyP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grpSp>
        <p:nvGrpSpPr>
          <p:cNvPr id="11" name="Group 10">
            <a:extLst>
              <a:ext uri="{FF2B5EF4-FFF2-40B4-BE49-F238E27FC236}">
                <a16:creationId xmlns:a16="http://schemas.microsoft.com/office/drawing/2014/main" id="{81E0B358-1267-4844-8B3D-B7A279B4175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836169" y="228600"/>
            <a:ext cx="2851523" cy="6638625"/>
            <a:chOff x="2487613" y="285750"/>
            <a:chExt cx="2428875" cy="5654676"/>
          </a:xfrm>
        </p:grpSpPr>
        <p:sp>
          <p:nvSpPr>
            <p:cNvPr id="12" name="Freeform 11">
              <a:extLst>
                <a:ext uri="{FF2B5EF4-FFF2-40B4-BE49-F238E27FC236}">
                  <a16:creationId xmlns:a16="http://schemas.microsoft.com/office/drawing/2014/main" id="{B24AA06A-F1A5-4BB3-9486-9AE7A53B3F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487613" y="2284413"/>
              <a:ext cx="85725" cy="533400"/>
            </a:xfrm>
            <a:custGeom>
              <a:avLst/>
              <a:gdLst/>
              <a:ahLst/>
              <a:cxnLst/>
              <a:rect l="0" t="0" r="r" b="b"/>
              <a:pathLst>
                <a:path w="22" h="136">
                  <a:moveTo>
                    <a:pt x="22" y="136"/>
                  </a:moveTo>
                  <a:cubicBezTo>
                    <a:pt x="20" y="117"/>
                    <a:pt x="19" y="99"/>
                    <a:pt x="17" y="80"/>
                  </a:cubicBezTo>
                  <a:cubicBezTo>
                    <a:pt x="11" y="54"/>
                    <a:pt x="6" y="27"/>
                    <a:pt x="0" y="0"/>
                  </a:cubicBezTo>
                  <a:cubicBezTo>
                    <a:pt x="0" y="35"/>
                    <a:pt x="0" y="35"/>
                    <a:pt x="0" y="35"/>
                  </a:cubicBezTo>
                  <a:cubicBezTo>
                    <a:pt x="6" y="64"/>
                    <a:pt x="13" y="94"/>
                    <a:pt x="20" y="124"/>
                  </a:cubicBezTo>
                  <a:cubicBezTo>
                    <a:pt x="20" y="128"/>
                    <a:pt x="21" y="132"/>
                    <a:pt x="22" y="136"/>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3" name="Freeform 12">
              <a:extLst>
                <a:ext uri="{FF2B5EF4-FFF2-40B4-BE49-F238E27FC236}">
                  <a16:creationId xmlns:a16="http://schemas.microsoft.com/office/drawing/2014/main" id="{BDF97590-C600-44CB-9303-4A3679F5169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97151" y="2779713"/>
              <a:ext cx="550863" cy="1978025"/>
            </a:xfrm>
            <a:custGeom>
              <a:avLst/>
              <a:gdLst/>
              <a:ahLst/>
              <a:cxnLst/>
              <a:rect l="0" t="0" r="r" b="b"/>
              <a:pathLst>
                <a:path w="140" h="504">
                  <a:moveTo>
                    <a:pt x="86" y="350"/>
                  </a:moveTo>
                  <a:cubicBezTo>
                    <a:pt x="103" y="402"/>
                    <a:pt x="120" y="453"/>
                    <a:pt x="139" y="504"/>
                  </a:cubicBezTo>
                  <a:cubicBezTo>
                    <a:pt x="139" y="495"/>
                    <a:pt x="139" y="487"/>
                    <a:pt x="140" y="478"/>
                  </a:cubicBezTo>
                  <a:cubicBezTo>
                    <a:pt x="124" y="435"/>
                    <a:pt x="109" y="391"/>
                    <a:pt x="95" y="347"/>
                  </a:cubicBezTo>
                  <a:cubicBezTo>
                    <a:pt x="58" y="233"/>
                    <a:pt x="27" y="117"/>
                    <a:pt x="0" y="0"/>
                  </a:cubicBezTo>
                  <a:cubicBezTo>
                    <a:pt x="2" y="20"/>
                    <a:pt x="4" y="41"/>
                    <a:pt x="6" y="61"/>
                  </a:cubicBezTo>
                  <a:cubicBezTo>
                    <a:pt x="30" y="158"/>
                    <a:pt x="56" y="255"/>
                    <a:pt x="86" y="35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4" name="Freeform 13">
              <a:extLst>
                <a:ext uri="{FF2B5EF4-FFF2-40B4-BE49-F238E27FC236}">
                  <a16:creationId xmlns:a16="http://schemas.microsoft.com/office/drawing/2014/main" id="{A9BBE156-3FFA-4DC4-8468-35BD28DDC60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75001" y="4730750"/>
              <a:ext cx="519113" cy="1209675"/>
            </a:xfrm>
            <a:custGeom>
              <a:avLst/>
              <a:gdLst/>
              <a:ahLst/>
              <a:cxnLst/>
              <a:rect l="0" t="0" r="r" b="b"/>
              <a:pathLst>
                <a:path w="132" h="308">
                  <a:moveTo>
                    <a:pt x="8" y="22"/>
                  </a:moveTo>
                  <a:cubicBezTo>
                    <a:pt x="5" y="15"/>
                    <a:pt x="2" y="8"/>
                    <a:pt x="0" y="0"/>
                  </a:cubicBezTo>
                  <a:cubicBezTo>
                    <a:pt x="0" y="10"/>
                    <a:pt x="0" y="19"/>
                    <a:pt x="0" y="29"/>
                  </a:cubicBezTo>
                  <a:cubicBezTo>
                    <a:pt x="21" y="85"/>
                    <a:pt x="44" y="140"/>
                    <a:pt x="68" y="194"/>
                  </a:cubicBezTo>
                  <a:cubicBezTo>
                    <a:pt x="85" y="232"/>
                    <a:pt x="104" y="270"/>
                    <a:pt x="123" y="308"/>
                  </a:cubicBezTo>
                  <a:cubicBezTo>
                    <a:pt x="132" y="308"/>
                    <a:pt x="132" y="308"/>
                    <a:pt x="132" y="308"/>
                  </a:cubicBezTo>
                  <a:cubicBezTo>
                    <a:pt x="113" y="269"/>
                    <a:pt x="94" y="230"/>
                    <a:pt x="77" y="190"/>
                  </a:cubicBezTo>
                  <a:cubicBezTo>
                    <a:pt x="52" y="135"/>
                    <a:pt x="29" y="79"/>
                    <a:pt x="8" y="22"/>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5" name="Freeform 14">
              <a:extLst>
                <a:ext uri="{FF2B5EF4-FFF2-40B4-BE49-F238E27FC236}">
                  <a16:creationId xmlns:a16="http://schemas.microsoft.com/office/drawing/2014/main" id="{F7960DE5-3810-4B1E-B1E2-3BAFEA91EDD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305176" y="5630863"/>
              <a:ext cx="146050" cy="309563"/>
            </a:xfrm>
            <a:custGeom>
              <a:avLst/>
              <a:gdLst/>
              <a:ahLst/>
              <a:cxnLst/>
              <a:rect l="0" t="0" r="r" b="b"/>
              <a:pathLst>
                <a:path w="37" h="79">
                  <a:moveTo>
                    <a:pt x="28" y="79"/>
                  </a:moveTo>
                  <a:cubicBezTo>
                    <a:pt x="37" y="79"/>
                    <a:pt x="37" y="79"/>
                    <a:pt x="37" y="79"/>
                  </a:cubicBezTo>
                  <a:cubicBezTo>
                    <a:pt x="24" y="53"/>
                    <a:pt x="12" y="27"/>
                    <a:pt x="0" y="0"/>
                  </a:cubicBezTo>
                  <a:cubicBezTo>
                    <a:pt x="8" y="27"/>
                    <a:pt x="17" y="53"/>
                    <a:pt x="28" y="79"/>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6" name="Freeform 15">
              <a:extLst>
                <a:ext uri="{FF2B5EF4-FFF2-40B4-BE49-F238E27FC236}">
                  <a16:creationId xmlns:a16="http://schemas.microsoft.com/office/drawing/2014/main" id="{359E957C-CE11-446F-8AA7-B3E98390B8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73338" y="2817813"/>
              <a:ext cx="700088" cy="2835275"/>
            </a:xfrm>
            <a:custGeom>
              <a:avLst/>
              <a:gdLst/>
              <a:ahLst/>
              <a:cxnLst/>
              <a:rect l="0" t="0" r="r" b="b"/>
              <a:pathLst>
                <a:path w="178" h="722">
                  <a:moveTo>
                    <a:pt x="162" y="660"/>
                  </a:moveTo>
                  <a:cubicBezTo>
                    <a:pt x="145" y="618"/>
                    <a:pt x="130" y="576"/>
                    <a:pt x="116" y="534"/>
                  </a:cubicBezTo>
                  <a:cubicBezTo>
                    <a:pt x="84" y="437"/>
                    <a:pt x="59" y="337"/>
                    <a:pt x="40" y="236"/>
                  </a:cubicBezTo>
                  <a:cubicBezTo>
                    <a:pt x="29" y="175"/>
                    <a:pt x="20" y="113"/>
                    <a:pt x="12" y="51"/>
                  </a:cubicBezTo>
                  <a:cubicBezTo>
                    <a:pt x="8" y="34"/>
                    <a:pt x="4" y="17"/>
                    <a:pt x="0" y="0"/>
                  </a:cubicBezTo>
                  <a:cubicBezTo>
                    <a:pt x="8" y="79"/>
                    <a:pt x="19" y="159"/>
                    <a:pt x="33" y="237"/>
                  </a:cubicBezTo>
                  <a:cubicBezTo>
                    <a:pt x="51" y="339"/>
                    <a:pt x="76" y="439"/>
                    <a:pt x="107" y="537"/>
                  </a:cubicBezTo>
                  <a:cubicBezTo>
                    <a:pt x="123" y="586"/>
                    <a:pt x="141" y="634"/>
                    <a:pt x="160" y="681"/>
                  </a:cubicBezTo>
                  <a:cubicBezTo>
                    <a:pt x="166" y="695"/>
                    <a:pt x="172" y="708"/>
                    <a:pt x="178" y="722"/>
                  </a:cubicBezTo>
                  <a:cubicBezTo>
                    <a:pt x="176" y="717"/>
                    <a:pt x="175" y="713"/>
                    <a:pt x="174" y="708"/>
                  </a:cubicBezTo>
                  <a:cubicBezTo>
                    <a:pt x="169" y="692"/>
                    <a:pt x="165" y="676"/>
                    <a:pt x="162" y="66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7" name="Freeform 16">
              <a:extLst>
                <a:ext uri="{FF2B5EF4-FFF2-40B4-BE49-F238E27FC236}">
                  <a16:creationId xmlns:a16="http://schemas.microsoft.com/office/drawing/2014/main" id="{A3E9FE34-CA9E-4443-BEBF-D1B9A1C6C24D}"/>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06663" y="285750"/>
              <a:ext cx="90488" cy="2493963"/>
            </a:xfrm>
            <a:custGeom>
              <a:avLst/>
              <a:gdLst/>
              <a:ahLst/>
              <a:cxnLst/>
              <a:rect l="0" t="0" r="r" b="b"/>
              <a:pathLst>
                <a:path w="23" h="635">
                  <a:moveTo>
                    <a:pt x="11" y="577"/>
                  </a:moveTo>
                  <a:cubicBezTo>
                    <a:pt x="12" y="581"/>
                    <a:pt x="12" y="585"/>
                    <a:pt x="12" y="589"/>
                  </a:cubicBezTo>
                  <a:cubicBezTo>
                    <a:pt x="15" y="603"/>
                    <a:pt x="19" y="617"/>
                    <a:pt x="22" y="632"/>
                  </a:cubicBezTo>
                  <a:cubicBezTo>
                    <a:pt x="22" y="633"/>
                    <a:pt x="22" y="634"/>
                    <a:pt x="23" y="635"/>
                  </a:cubicBezTo>
                  <a:cubicBezTo>
                    <a:pt x="21" y="615"/>
                    <a:pt x="19" y="596"/>
                    <a:pt x="17" y="576"/>
                  </a:cubicBezTo>
                  <a:cubicBezTo>
                    <a:pt x="9" y="474"/>
                    <a:pt x="5" y="372"/>
                    <a:pt x="5" y="269"/>
                  </a:cubicBezTo>
                  <a:cubicBezTo>
                    <a:pt x="6" y="179"/>
                    <a:pt x="9" y="90"/>
                    <a:pt x="15" y="0"/>
                  </a:cubicBezTo>
                  <a:cubicBezTo>
                    <a:pt x="12" y="0"/>
                    <a:pt x="12" y="0"/>
                    <a:pt x="12" y="0"/>
                  </a:cubicBezTo>
                  <a:cubicBezTo>
                    <a:pt x="5" y="89"/>
                    <a:pt x="2" y="179"/>
                    <a:pt x="1" y="269"/>
                  </a:cubicBezTo>
                  <a:cubicBezTo>
                    <a:pt x="0" y="372"/>
                    <a:pt x="3" y="474"/>
                    <a:pt x="11" y="577"/>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8" name="Freeform 17">
              <a:extLst>
                <a:ext uri="{FF2B5EF4-FFF2-40B4-BE49-F238E27FC236}">
                  <a16:creationId xmlns:a16="http://schemas.microsoft.com/office/drawing/2014/main" id="{4F39D814-8A48-4509-BDEB-826F1065915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2554288" y="2598738"/>
              <a:ext cx="66675" cy="420688"/>
            </a:xfrm>
            <a:custGeom>
              <a:avLst/>
              <a:gdLst/>
              <a:ahLst/>
              <a:cxnLst/>
              <a:rect l="0" t="0" r="r" b="b"/>
              <a:pathLst>
                <a:path w="17" h="107">
                  <a:moveTo>
                    <a:pt x="0" y="0"/>
                  </a:moveTo>
                  <a:cubicBezTo>
                    <a:pt x="2" y="19"/>
                    <a:pt x="3" y="37"/>
                    <a:pt x="5" y="56"/>
                  </a:cubicBezTo>
                  <a:cubicBezTo>
                    <a:pt x="9" y="73"/>
                    <a:pt x="13" y="90"/>
                    <a:pt x="17" y="107"/>
                  </a:cubicBezTo>
                  <a:cubicBezTo>
                    <a:pt x="15" y="87"/>
                    <a:pt x="13" y="66"/>
                    <a:pt x="11" y="46"/>
                  </a:cubicBezTo>
                  <a:cubicBezTo>
                    <a:pt x="10" y="45"/>
                    <a:pt x="10" y="44"/>
                    <a:pt x="10" y="43"/>
                  </a:cubicBezTo>
                  <a:cubicBezTo>
                    <a:pt x="7" y="28"/>
                    <a:pt x="3" y="1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19" name="Freeform 18">
              <a:extLst>
                <a:ext uri="{FF2B5EF4-FFF2-40B4-BE49-F238E27FC236}">
                  <a16:creationId xmlns:a16="http://schemas.microsoft.com/office/drawing/2014/main" id="{8C6D08C0-8C49-4B87-9CF4-A1F08714FAC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757738"/>
              <a:ext cx="161925" cy="873125"/>
            </a:xfrm>
            <a:custGeom>
              <a:avLst/>
              <a:gdLst/>
              <a:ahLst/>
              <a:cxnLst/>
              <a:rect l="0" t="0" r="r" b="b"/>
              <a:pathLst>
                <a:path w="41" h="222">
                  <a:moveTo>
                    <a:pt x="0" y="0"/>
                  </a:moveTo>
                  <a:cubicBezTo>
                    <a:pt x="0" y="31"/>
                    <a:pt x="2" y="62"/>
                    <a:pt x="5" y="93"/>
                  </a:cubicBezTo>
                  <a:cubicBezTo>
                    <a:pt x="8" y="117"/>
                    <a:pt x="12" y="142"/>
                    <a:pt x="17" y="166"/>
                  </a:cubicBezTo>
                  <a:cubicBezTo>
                    <a:pt x="19" y="172"/>
                    <a:pt x="22" y="178"/>
                    <a:pt x="24" y="184"/>
                  </a:cubicBezTo>
                  <a:cubicBezTo>
                    <a:pt x="30" y="197"/>
                    <a:pt x="35" y="209"/>
                    <a:pt x="41" y="222"/>
                  </a:cubicBezTo>
                  <a:cubicBezTo>
                    <a:pt x="40" y="219"/>
                    <a:pt x="39" y="215"/>
                    <a:pt x="38" y="212"/>
                  </a:cubicBezTo>
                  <a:cubicBezTo>
                    <a:pt x="26" y="172"/>
                    <a:pt x="18" y="132"/>
                    <a:pt x="13" y="92"/>
                  </a:cubicBezTo>
                  <a:cubicBezTo>
                    <a:pt x="11" y="68"/>
                    <a:pt x="9" y="45"/>
                    <a:pt x="8" y="22"/>
                  </a:cubicBezTo>
                  <a:cubicBezTo>
                    <a:pt x="8" y="21"/>
                    <a:pt x="7" y="20"/>
                    <a:pt x="7" y="18"/>
                  </a:cubicBezTo>
                  <a:cubicBezTo>
                    <a:pt x="5" y="12"/>
                    <a:pt x="2" y="6"/>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0" name="Freeform 19">
              <a:extLst>
                <a:ext uri="{FF2B5EF4-FFF2-40B4-BE49-F238E27FC236}">
                  <a16:creationId xmlns:a16="http://schemas.microsoft.com/office/drawing/2014/main" id="{308C612B-4C0D-4863-B9CD-F86ABAA1B2B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8013" y="1282700"/>
              <a:ext cx="1768475" cy="3448050"/>
            </a:xfrm>
            <a:custGeom>
              <a:avLst/>
              <a:gdLst/>
              <a:ahLst/>
              <a:cxnLst/>
              <a:rect l="0" t="0" r="r" b="b"/>
              <a:pathLst>
                <a:path w="450" h="878">
                  <a:moveTo>
                    <a:pt x="7" y="854"/>
                  </a:moveTo>
                  <a:cubicBezTo>
                    <a:pt x="10" y="772"/>
                    <a:pt x="26" y="691"/>
                    <a:pt x="50" y="613"/>
                  </a:cubicBezTo>
                  <a:cubicBezTo>
                    <a:pt x="75" y="535"/>
                    <a:pt x="109" y="460"/>
                    <a:pt x="149" y="388"/>
                  </a:cubicBezTo>
                  <a:cubicBezTo>
                    <a:pt x="189" y="316"/>
                    <a:pt x="235" y="248"/>
                    <a:pt x="285" y="183"/>
                  </a:cubicBezTo>
                  <a:cubicBezTo>
                    <a:pt x="310" y="151"/>
                    <a:pt x="337" y="119"/>
                    <a:pt x="364" y="89"/>
                  </a:cubicBezTo>
                  <a:cubicBezTo>
                    <a:pt x="378" y="74"/>
                    <a:pt x="392" y="58"/>
                    <a:pt x="406" y="44"/>
                  </a:cubicBezTo>
                  <a:cubicBezTo>
                    <a:pt x="421" y="29"/>
                    <a:pt x="435" y="15"/>
                    <a:pt x="450" y="1"/>
                  </a:cubicBezTo>
                  <a:cubicBezTo>
                    <a:pt x="450" y="0"/>
                    <a:pt x="450" y="0"/>
                    <a:pt x="450" y="0"/>
                  </a:cubicBezTo>
                  <a:cubicBezTo>
                    <a:pt x="434" y="14"/>
                    <a:pt x="420" y="28"/>
                    <a:pt x="405" y="43"/>
                  </a:cubicBezTo>
                  <a:cubicBezTo>
                    <a:pt x="391" y="57"/>
                    <a:pt x="377" y="72"/>
                    <a:pt x="363" y="88"/>
                  </a:cubicBezTo>
                  <a:cubicBezTo>
                    <a:pt x="335" y="118"/>
                    <a:pt x="308" y="149"/>
                    <a:pt x="283" y="181"/>
                  </a:cubicBezTo>
                  <a:cubicBezTo>
                    <a:pt x="232" y="246"/>
                    <a:pt x="185" y="314"/>
                    <a:pt x="145" y="386"/>
                  </a:cubicBezTo>
                  <a:cubicBezTo>
                    <a:pt x="104" y="457"/>
                    <a:pt x="70" y="533"/>
                    <a:pt x="45" y="611"/>
                  </a:cubicBezTo>
                  <a:cubicBezTo>
                    <a:pt x="19" y="690"/>
                    <a:pt x="3" y="771"/>
                    <a:pt x="0" y="854"/>
                  </a:cubicBezTo>
                  <a:cubicBezTo>
                    <a:pt x="0" y="856"/>
                    <a:pt x="0" y="857"/>
                    <a:pt x="0" y="859"/>
                  </a:cubicBezTo>
                  <a:cubicBezTo>
                    <a:pt x="2" y="865"/>
                    <a:pt x="4" y="872"/>
                    <a:pt x="7" y="878"/>
                  </a:cubicBezTo>
                  <a:cubicBezTo>
                    <a:pt x="7" y="870"/>
                    <a:pt x="7" y="862"/>
                    <a:pt x="7" y="85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1" name="Freeform 20">
              <a:extLst>
                <a:ext uri="{FF2B5EF4-FFF2-40B4-BE49-F238E27FC236}">
                  <a16:creationId xmlns:a16="http://schemas.microsoft.com/office/drawing/2014/main" id="{600B1EC8-1B55-4390-A183-C33B5E2273B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73426" y="5653088"/>
              <a:ext cx="138113" cy="287338"/>
            </a:xfrm>
            <a:custGeom>
              <a:avLst/>
              <a:gdLst/>
              <a:ahLst/>
              <a:cxnLst/>
              <a:rect l="0" t="0" r="r" b="b"/>
              <a:pathLst>
                <a:path w="35" h="73">
                  <a:moveTo>
                    <a:pt x="0" y="0"/>
                  </a:moveTo>
                  <a:cubicBezTo>
                    <a:pt x="7" y="24"/>
                    <a:pt x="16" y="49"/>
                    <a:pt x="26" y="73"/>
                  </a:cubicBezTo>
                  <a:cubicBezTo>
                    <a:pt x="35" y="73"/>
                    <a:pt x="35" y="73"/>
                    <a:pt x="35" y="73"/>
                  </a:cubicBezTo>
                  <a:cubicBezTo>
                    <a:pt x="23" y="49"/>
                    <a:pt x="11" y="24"/>
                    <a:pt x="0" y="0"/>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2" name="Freeform 21">
              <a:extLst>
                <a:ext uri="{FF2B5EF4-FFF2-40B4-BE49-F238E27FC236}">
                  <a16:creationId xmlns:a16="http://schemas.microsoft.com/office/drawing/2014/main" id="{1790A225-91E1-4BE5-A801-5F1E32721C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143251" y="4656138"/>
              <a:ext cx="31750" cy="188913"/>
            </a:xfrm>
            <a:custGeom>
              <a:avLst/>
              <a:gdLst/>
              <a:ahLst/>
              <a:cxnLst/>
              <a:rect l="0" t="0" r="r" b="b"/>
              <a:pathLst>
                <a:path w="8" h="48">
                  <a:moveTo>
                    <a:pt x="7" y="44"/>
                  </a:moveTo>
                  <a:cubicBezTo>
                    <a:pt x="7" y="46"/>
                    <a:pt x="8" y="47"/>
                    <a:pt x="8" y="48"/>
                  </a:cubicBezTo>
                  <a:cubicBezTo>
                    <a:pt x="8" y="38"/>
                    <a:pt x="8" y="29"/>
                    <a:pt x="8" y="19"/>
                  </a:cubicBezTo>
                  <a:cubicBezTo>
                    <a:pt x="5" y="13"/>
                    <a:pt x="3" y="6"/>
                    <a:pt x="1" y="0"/>
                  </a:cubicBezTo>
                  <a:cubicBezTo>
                    <a:pt x="0" y="9"/>
                    <a:pt x="0" y="17"/>
                    <a:pt x="0" y="26"/>
                  </a:cubicBezTo>
                  <a:cubicBezTo>
                    <a:pt x="2" y="32"/>
                    <a:pt x="5" y="38"/>
                    <a:pt x="7" y="44"/>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3" name="Freeform 22">
              <a:extLst>
                <a:ext uri="{FF2B5EF4-FFF2-40B4-BE49-F238E27FC236}">
                  <a16:creationId xmlns:a16="http://schemas.microsoft.com/office/drawing/2014/main" id="{DFFC46A2-6BBF-47FD-BC17-5EE1DF7CB9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3211513" y="5410200"/>
              <a:ext cx="203200" cy="530225"/>
            </a:xfrm>
            <a:custGeom>
              <a:avLst/>
              <a:gdLst/>
              <a:ahLst/>
              <a:cxnLst/>
              <a:rect l="0" t="0" r="r" b="b"/>
              <a:pathLst>
                <a:path w="52" h="135">
                  <a:moveTo>
                    <a:pt x="7" y="18"/>
                  </a:moveTo>
                  <a:cubicBezTo>
                    <a:pt x="5" y="12"/>
                    <a:pt x="2" y="6"/>
                    <a:pt x="0" y="0"/>
                  </a:cubicBezTo>
                  <a:cubicBezTo>
                    <a:pt x="3" y="16"/>
                    <a:pt x="7" y="32"/>
                    <a:pt x="12" y="48"/>
                  </a:cubicBezTo>
                  <a:cubicBezTo>
                    <a:pt x="13" y="53"/>
                    <a:pt x="14" y="57"/>
                    <a:pt x="16" y="62"/>
                  </a:cubicBezTo>
                  <a:cubicBezTo>
                    <a:pt x="27" y="86"/>
                    <a:pt x="39" y="111"/>
                    <a:pt x="51" y="135"/>
                  </a:cubicBezTo>
                  <a:cubicBezTo>
                    <a:pt x="52" y="135"/>
                    <a:pt x="52" y="135"/>
                    <a:pt x="52" y="135"/>
                  </a:cubicBezTo>
                  <a:cubicBezTo>
                    <a:pt x="41" y="109"/>
                    <a:pt x="32" y="83"/>
                    <a:pt x="24" y="56"/>
                  </a:cubicBezTo>
                  <a:cubicBezTo>
                    <a:pt x="18" y="43"/>
                    <a:pt x="13" y="31"/>
                    <a:pt x="7" y="18"/>
                  </a:cubicBezTo>
                  <a:close/>
                </a:path>
              </a:pathLst>
            </a:custGeom>
            <a:solidFill>
              <a:schemeClr val="tx2">
                <a:alpha val="20000"/>
              </a:schemeClr>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grpSp>
        <p:nvGrpSpPr>
          <p:cNvPr id="25" name="Group 24">
            <a:extLst>
              <a:ext uri="{FF2B5EF4-FFF2-40B4-BE49-F238E27FC236}">
                <a16:creationId xmlns:a16="http://schemas.microsoft.com/office/drawing/2014/main" id="{AF44CA9C-80E8-44E1-A79C-D6EBFC73BCA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677117" y="-786"/>
            <a:ext cx="2356675" cy="6854040"/>
            <a:chOff x="6627813" y="194833"/>
            <a:chExt cx="1952625" cy="5678918"/>
          </a:xfrm>
        </p:grpSpPr>
        <p:sp>
          <p:nvSpPr>
            <p:cNvPr id="26" name="Freeform 27">
              <a:extLst>
                <a:ext uri="{FF2B5EF4-FFF2-40B4-BE49-F238E27FC236}">
                  <a16:creationId xmlns:a16="http://schemas.microsoft.com/office/drawing/2014/main" id="{8CB9417F-98D9-4998-B00B-A5932E4C7D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627813" y="194833"/>
              <a:ext cx="409575" cy="3646488"/>
            </a:xfrm>
            <a:custGeom>
              <a:avLst/>
              <a:gdLst/>
              <a:ahLst/>
              <a:cxnLst/>
              <a:rect l="0" t="0" r="r" b="b"/>
              <a:pathLst>
                <a:path w="103" h="920">
                  <a:moveTo>
                    <a:pt x="7" y="210"/>
                  </a:moveTo>
                  <a:cubicBezTo>
                    <a:pt x="11" y="288"/>
                    <a:pt x="17" y="367"/>
                    <a:pt x="26" y="445"/>
                  </a:cubicBezTo>
                  <a:cubicBezTo>
                    <a:pt x="34" y="523"/>
                    <a:pt x="44" y="601"/>
                    <a:pt x="57" y="679"/>
                  </a:cubicBezTo>
                  <a:cubicBezTo>
                    <a:pt x="69" y="757"/>
                    <a:pt x="84" y="834"/>
                    <a:pt x="101" y="911"/>
                  </a:cubicBezTo>
                  <a:cubicBezTo>
                    <a:pt x="102" y="914"/>
                    <a:pt x="103" y="917"/>
                    <a:pt x="103" y="920"/>
                  </a:cubicBezTo>
                  <a:cubicBezTo>
                    <a:pt x="102" y="905"/>
                    <a:pt x="100" y="889"/>
                    <a:pt x="99" y="874"/>
                  </a:cubicBezTo>
                  <a:cubicBezTo>
                    <a:pt x="99" y="871"/>
                    <a:pt x="99" y="868"/>
                    <a:pt x="99" y="866"/>
                  </a:cubicBezTo>
                  <a:cubicBezTo>
                    <a:pt x="85" y="803"/>
                    <a:pt x="73" y="741"/>
                    <a:pt x="63" y="678"/>
                  </a:cubicBezTo>
                  <a:cubicBezTo>
                    <a:pt x="50" y="600"/>
                    <a:pt x="39" y="523"/>
                    <a:pt x="30" y="444"/>
                  </a:cubicBezTo>
                  <a:cubicBezTo>
                    <a:pt x="21" y="366"/>
                    <a:pt x="14" y="288"/>
                    <a:pt x="9" y="209"/>
                  </a:cubicBezTo>
                  <a:cubicBezTo>
                    <a:pt x="7" y="170"/>
                    <a:pt x="5" y="131"/>
                    <a:pt x="3" y="92"/>
                  </a:cubicBezTo>
                  <a:cubicBezTo>
                    <a:pt x="2" y="61"/>
                    <a:pt x="1" y="31"/>
                    <a:pt x="1" y="0"/>
                  </a:cubicBezTo>
                  <a:cubicBezTo>
                    <a:pt x="0" y="0"/>
                    <a:pt x="0" y="0"/>
                    <a:pt x="0" y="0"/>
                  </a:cubicBezTo>
                  <a:cubicBezTo>
                    <a:pt x="0" y="31"/>
                    <a:pt x="1" y="61"/>
                    <a:pt x="1" y="92"/>
                  </a:cubicBezTo>
                  <a:cubicBezTo>
                    <a:pt x="3" y="131"/>
                    <a:pt x="4" y="170"/>
                    <a:pt x="7" y="21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7" name="Freeform 28">
              <a:extLst>
                <a:ext uri="{FF2B5EF4-FFF2-40B4-BE49-F238E27FC236}">
                  <a16:creationId xmlns:a16="http://schemas.microsoft.com/office/drawing/2014/main" id="{FA79AA3D-583E-4A1E-AF7E-CBD980F5963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61201" y="3771900"/>
              <a:ext cx="350838" cy="1309688"/>
            </a:xfrm>
            <a:custGeom>
              <a:avLst/>
              <a:gdLst/>
              <a:ahLst/>
              <a:cxnLst/>
              <a:rect l="0" t="0" r="r" b="b"/>
              <a:pathLst>
                <a:path w="88" h="330">
                  <a:moveTo>
                    <a:pt x="53" y="229"/>
                  </a:moveTo>
                  <a:cubicBezTo>
                    <a:pt x="64" y="263"/>
                    <a:pt x="75" y="297"/>
                    <a:pt x="88" y="330"/>
                  </a:cubicBezTo>
                  <a:cubicBezTo>
                    <a:pt x="88" y="323"/>
                    <a:pt x="88" y="315"/>
                    <a:pt x="88" y="308"/>
                  </a:cubicBezTo>
                  <a:cubicBezTo>
                    <a:pt x="88" y="307"/>
                    <a:pt x="88" y="305"/>
                    <a:pt x="88" y="304"/>
                  </a:cubicBezTo>
                  <a:cubicBezTo>
                    <a:pt x="79" y="278"/>
                    <a:pt x="70" y="252"/>
                    <a:pt x="62" y="226"/>
                  </a:cubicBezTo>
                  <a:cubicBezTo>
                    <a:pt x="38" y="152"/>
                    <a:pt x="17" y="76"/>
                    <a:pt x="0" y="0"/>
                  </a:cubicBezTo>
                  <a:cubicBezTo>
                    <a:pt x="2" y="21"/>
                    <a:pt x="4" y="42"/>
                    <a:pt x="7" y="63"/>
                  </a:cubicBezTo>
                  <a:cubicBezTo>
                    <a:pt x="21" y="119"/>
                    <a:pt x="36" y="174"/>
                    <a:pt x="53" y="22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8" name="Freeform 29">
              <a:extLst>
                <a:ext uri="{FF2B5EF4-FFF2-40B4-BE49-F238E27FC236}">
                  <a16:creationId xmlns:a16="http://schemas.microsoft.com/office/drawing/2014/main" id="{D80C9F17-A6B2-4A12-BC77-F84264A669F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053013"/>
              <a:ext cx="357188" cy="820738"/>
            </a:xfrm>
            <a:custGeom>
              <a:avLst/>
              <a:gdLst/>
              <a:ahLst/>
              <a:cxnLst/>
              <a:rect l="0" t="0" r="r" b="b"/>
              <a:pathLst>
                <a:path w="90" h="207">
                  <a:moveTo>
                    <a:pt x="6" y="15"/>
                  </a:moveTo>
                  <a:cubicBezTo>
                    <a:pt x="4" y="10"/>
                    <a:pt x="2" y="5"/>
                    <a:pt x="0" y="0"/>
                  </a:cubicBezTo>
                  <a:cubicBezTo>
                    <a:pt x="0" y="9"/>
                    <a:pt x="0" y="19"/>
                    <a:pt x="1" y="29"/>
                  </a:cubicBezTo>
                  <a:cubicBezTo>
                    <a:pt x="14" y="62"/>
                    <a:pt x="27" y="95"/>
                    <a:pt x="42" y="127"/>
                  </a:cubicBezTo>
                  <a:cubicBezTo>
                    <a:pt x="54" y="154"/>
                    <a:pt x="67" y="181"/>
                    <a:pt x="80" y="207"/>
                  </a:cubicBezTo>
                  <a:cubicBezTo>
                    <a:pt x="90" y="207"/>
                    <a:pt x="90" y="207"/>
                    <a:pt x="90" y="207"/>
                  </a:cubicBezTo>
                  <a:cubicBezTo>
                    <a:pt x="76" y="180"/>
                    <a:pt x="63" y="152"/>
                    <a:pt x="50" y="123"/>
                  </a:cubicBezTo>
                  <a:cubicBezTo>
                    <a:pt x="34" y="88"/>
                    <a:pt x="20" y="51"/>
                    <a:pt x="6" y="15"/>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9" name="Freeform 30">
              <a:extLst>
                <a:ext uri="{FF2B5EF4-FFF2-40B4-BE49-F238E27FC236}">
                  <a16:creationId xmlns:a16="http://schemas.microsoft.com/office/drawing/2014/main" id="{949C9A53-ED97-44CE-BDD5-ED248921160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37388" y="3811588"/>
              <a:ext cx="457200" cy="1852613"/>
            </a:xfrm>
            <a:custGeom>
              <a:avLst/>
              <a:gdLst/>
              <a:ahLst/>
              <a:cxnLst/>
              <a:rect l="0" t="0" r="r" b="b"/>
              <a:pathLst>
                <a:path w="115" h="467">
                  <a:moveTo>
                    <a:pt x="101" y="409"/>
                  </a:moveTo>
                  <a:cubicBezTo>
                    <a:pt x="93" y="388"/>
                    <a:pt x="85" y="366"/>
                    <a:pt x="78" y="344"/>
                  </a:cubicBezTo>
                  <a:cubicBezTo>
                    <a:pt x="57" y="281"/>
                    <a:pt x="41" y="216"/>
                    <a:pt x="29" y="151"/>
                  </a:cubicBezTo>
                  <a:cubicBezTo>
                    <a:pt x="22" y="119"/>
                    <a:pt x="17" y="86"/>
                    <a:pt x="13" y="53"/>
                  </a:cubicBezTo>
                  <a:cubicBezTo>
                    <a:pt x="9" y="35"/>
                    <a:pt x="4" y="18"/>
                    <a:pt x="0" y="0"/>
                  </a:cubicBezTo>
                  <a:cubicBezTo>
                    <a:pt x="5" y="51"/>
                    <a:pt x="12" y="102"/>
                    <a:pt x="21" y="152"/>
                  </a:cubicBezTo>
                  <a:cubicBezTo>
                    <a:pt x="33" y="218"/>
                    <a:pt x="49" y="283"/>
                    <a:pt x="69" y="347"/>
                  </a:cubicBezTo>
                  <a:cubicBezTo>
                    <a:pt x="79" y="378"/>
                    <a:pt x="90" y="410"/>
                    <a:pt x="103" y="441"/>
                  </a:cubicBezTo>
                  <a:cubicBezTo>
                    <a:pt x="107" y="449"/>
                    <a:pt x="111" y="458"/>
                    <a:pt x="115" y="467"/>
                  </a:cubicBezTo>
                  <a:cubicBezTo>
                    <a:pt x="114" y="464"/>
                    <a:pt x="113" y="461"/>
                    <a:pt x="112" y="458"/>
                  </a:cubicBezTo>
                  <a:cubicBezTo>
                    <a:pt x="108" y="442"/>
                    <a:pt x="104" y="425"/>
                    <a:pt x="101" y="40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0" name="Freeform 31">
              <a:extLst>
                <a:ext uri="{FF2B5EF4-FFF2-40B4-BE49-F238E27FC236}">
                  <a16:creationId xmlns:a16="http://schemas.microsoft.com/office/drawing/2014/main" id="{0F9FDAE7-225B-4072-8907-6EAA061744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6992938" y="1263650"/>
              <a:ext cx="144463" cy="2508250"/>
            </a:xfrm>
            <a:custGeom>
              <a:avLst/>
              <a:gdLst/>
              <a:ahLst/>
              <a:cxnLst/>
              <a:rect l="0" t="0" r="r" b="b"/>
              <a:pathLst>
                <a:path w="36" h="633">
                  <a:moveTo>
                    <a:pt x="17" y="633"/>
                  </a:moveTo>
                  <a:cubicBezTo>
                    <a:pt x="15" y="621"/>
                    <a:pt x="14" y="609"/>
                    <a:pt x="13" y="597"/>
                  </a:cubicBezTo>
                  <a:cubicBezTo>
                    <a:pt x="8" y="530"/>
                    <a:pt x="5" y="464"/>
                    <a:pt x="5" y="398"/>
                  </a:cubicBezTo>
                  <a:cubicBezTo>
                    <a:pt x="5" y="331"/>
                    <a:pt x="8" y="265"/>
                    <a:pt x="13" y="198"/>
                  </a:cubicBezTo>
                  <a:cubicBezTo>
                    <a:pt x="15" y="165"/>
                    <a:pt x="18" y="132"/>
                    <a:pt x="22" y="99"/>
                  </a:cubicBezTo>
                  <a:cubicBezTo>
                    <a:pt x="26" y="66"/>
                    <a:pt x="30" y="33"/>
                    <a:pt x="36" y="0"/>
                  </a:cubicBezTo>
                  <a:cubicBezTo>
                    <a:pt x="35" y="0"/>
                    <a:pt x="35" y="0"/>
                    <a:pt x="35" y="0"/>
                  </a:cubicBezTo>
                  <a:cubicBezTo>
                    <a:pt x="29" y="33"/>
                    <a:pt x="24" y="66"/>
                    <a:pt x="20" y="99"/>
                  </a:cubicBezTo>
                  <a:cubicBezTo>
                    <a:pt x="16" y="132"/>
                    <a:pt x="13" y="165"/>
                    <a:pt x="10" y="198"/>
                  </a:cubicBezTo>
                  <a:cubicBezTo>
                    <a:pt x="4" y="264"/>
                    <a:pt x="1" y="331"/>
                    <a:pt x="1" y="398"/>
                  </a:cubicBezTo>
                  <a:cubicBezTo>
                    <a:pt x="0" y="461"/>
                    <a:pt x="2" y="525"/>
                    <a:pt x="7" y="589"/>
                  </a:cubicBezTo>
                  <a:cubicBezTo>
                    <a:pt x="10" y="603"/>
                    <a:pt x="13" y="618"/>
                    <a:pt x="16" y="632"/>
                  </a:cubicBezTo>
                  <a:cubicBezTo>
                    <a:pt x="16" y="632"/>
                    <a:pt x="17" y="633"/>
                    <a:pt x="17" y="63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1" name="Freeform 32">
              <a:extLst>
                <a:ext uri="{FF2B5EF4-FFF2-40B4-BE49-F238E27FC236}">
                  <a16:creationId xmlns:a16="http://schemas.microsoft.com/office/drawing/2014/main" id="{9D49818B-8EA3-4B41-9783-EFE0C618C36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526338" y="5640388"/>
              <a:ext cx="111125" cy="233363"/>
            </a:xfrm>
            <a:custGeom>
              <a:avLst/>
              <a:gdLst/>
              <a:ahLst/>
              <a:cxnLst/>
              <a:rect l="0" t="0" r="r" b="b"/>
              <a:pathLst>
                <a:path w="28" h="59">
                  <a:moveTo>
                    <a:pt x="22" y="59"/>
                  </a:moveTo>
                  <a:cubicBezTo>
                    <a:pt x="28" y="59"/>
                    <a:pt x="28" y="59"/>
                    <a:pt x="28" y="59"/>
                  </a:cubicBezTo>
                  <a:cubicBezTo>
                    <a:pt x="18" y="40"/>
                    <a:pt x="9" y="20"/>
                    <a:pt x="0" y="0"/>
                  </a:cubicBezTo>
                  <a:cubicBezTo>
                    <a:pt x="6" y="20"/>
                    <a:pt x="13" y="40"/>
                    <a:pt x="22" y="59"/>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2" name="Freeform 33">
              <a:extLst>
                <a:ext uri="{FF2B5EF4-FFF2-40B4-BE49-F238E27FC236}">
                  <a16:creationId xmlns:a16="http://schemas.microsoft.com/office/drawing/2014/main" id="{01903E65-D822-4457-B0A5-2F416822416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021513" y="3598863"/>
              <a:ext cx="68263" cy="423863"/>
            </a:xfrm>
            <a:custGeom>
              <a:avLst/>
              <a:gdLst/>
              <a:ahLst/>
              <a:cxnLst/>
              <a:rect l="0" t="0" r="r" b="b"/>
              <a:pathLst>
                <a:path w="17" h="107">
                  <a:moveTo>
                    <a:pt x="4" y="54"/>
                  </a:moveTo>
                  <a:cubicBezTo>
                    <a:pt x="8" y="72"/>
                    <a:pt x="13" y="89"/>
                    <a:pt x="17" y="107"/>
                  </a:cubicBezTo>
                  <a:cubicBezTo>
                    <a:pt x="14" y="86"/>
                    <a:pt x="12" y="65"/>
                    <a:pt x="10" y="44"/>
                  </a:cubicBezTo>
                  <a:cubicBezTo>
                    <a:pt x="10" y="44"/>
                    <a:pt x="9" y="43"/>
                    <a:pt x="9" y="43"/>
                  </a:cubicBezTo>
                  <a:cubicBezTo>
                    <a:pt x="6" y="29"/>
                    <a:pt x="3" y="14"/>
                    <a:pt x="0" y="0"/>
                  </a:cubicBezTo>
                  <a:cubicBezTo>
                    <a:pt x="0" y="2"/>
                    <a:pt x="0" y="5"/>
                    <a:pt x="0" y="8"/>
                  </a:cubicBezTo>
                  <a:cubicBezTo>
                    <a:pt x="1" y="23"/>
                    <a:pt x="3" y="39"/>
                    <a:pt x="4" y="54"/>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3" name="Freeform 34">
              <a:extLst>
                <a:ext uri="{FF2B5EF4-FFF2-40B4-BE49-F238E27FC236}">
                  <a16:creationId xmlns:a16="http://schemas.microsoft.com/office/drawing/2014/main" id="{A5CF9DAB-75BF-43D9-B1E7-817D1FAA000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2801938"/>
              <a:ext cx="1168400" cy="2251075"/>
            </a:xfrm>
            <a:custGeom>
              <a:avLst/>
              <a:gdLst/>
              <a:ahLst/>
              <a:cxnLst/>
              <a:rect l="0" t="0" r="r" b="b"/>
              <a:pathLst>
                <a:path w="294" h="568">
                  <a:moveTo>
                    <a:pt x="8" y="553"/>
                  </a:moveTo>
                  <a:cubicBezTo>
                    <a:pt x="9" y="501"/>
                    <a:pt x="19" y="448"/>
                    <a:pt x="35" y="397"/>
                  </a:cubicBezTo>
                  <a:cubicBezTo>
                    <a:pt x="51" y="347"/>
                    <a:pt x="73" y="298"/>
                    <a:pt x="99" y="252"/>
                  </a:cubicBezTo>
                  <a:cubicBezTo>
                    <a:pt x="124" y="205"/>
                    <a:pt x="154" y="161"/>
                    <a:pt x="187" y="119"/>
                  </a:cubicBezTo>
                  <a:cubicBezTo>
                    <a:pt x="203" y="98"/>
                    <a:pt x="220" y="77"/>
                    <a:pt x="238" y="58"/>
                  </a:cubicBezTo>
                  <a:cubicBezTo>
                    <a:pt x="247" y="48"/>
                    <a:pt x="256" y="38"/>
                    <a:pt x="265" y="28"/>
                  </a:cubicBezTo>
                  <a:cubicBezTo>
                    <a:pt x="274" y="19"/>
                    <a:pt x="284" y="9"/>
                    <a:pt x="294" y="0"/>
                  </a:cubicBezTo>
                  <a:cubicBezTo>
                    <a:pt x="293" y="0"/>
                    <a:pt x="293" y="0"/>
                    <a:pt x="293" y="0"/>
                  </a:cubicBezTo>
                  <a:cubicBezTo>
                    <a:pt x="283" y="9"/>
                    <a:pt x="273" y="18"/>
                    <a:pt x="264" y="27"/>
                  </a:cubicBezTo>
                  <a:cubicBezTo>
                    <a:pt x="255" y="37"/>
                    <a:pt x="246" y="47"/>
                    <a:pt x="237" y="56"/>
                  </a:cubicBezTo>
                  <a:cubicBezTo>
                    <a:pt x="218" y="76"/>
                    <a:pt x="201" y="96"/>
                    <a:pt x="185" y="117"/>
                  </a:cubicBezTo>
                  <a:cubicBezTo>
                    <a:pt x="151" y="159"/>
                    <a:pt x="121" y="203"/>
                    <a:pt x="95" y="249"/>
                  </a:cubicBezTo>
                  <a:cubicBezTo>
                    <a:pt x="68" y="296"/>
                    <a:pt x="46" y="345"/>
                    <a:pt x="30" y="396"/>
                  </a:cubicBezTo>
                  <a:cubicBezTo>
                    <a:pt x="13" y="445"/>
                    <a:pt x="3" y="497"/>
                    <a:pt x="0" y="549"/>
                  </a:cubicBezTo>
                  <a:cubicBezTo>
                    <a:pt x="3" y="555"/>
                    <a:pt x="5" y="561"/>
                    <a:pt x="7" y="568"/>
                  </a:cubicBezTo>
                  <a:cubicBezTo>
                    <a:pt x="7" y="563"/>
                    <a:pt x="7" y="558"/>
                    <a:pt x="8" y="553"/>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4" name="Freeform 35">
              <a:extLst>
                <a:ext uri="{FF2B5EF4-FFF2-40B4-BE49-F238E27FC236}">
                  <a16:creationId xmlns:a16="http://schemas.microsoft.com/office/drawing/2014/main" id="{BB22916D-4BCF-4A4C-8714-A2564D34C36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94588" y="5664200"/>
              <a:ext cx="100013" cy="209550"/>
            </a:xfrm>
            <a:custGeom>
              <a:avLst/>
              <a:gdLst/>
              <a:ahLst/>
              <a:cxnLst/>
              <a:rect l="0" t="0" r="r" b="b"/>
              <a:pathLst>
                <a:path w="25" h="53">
                  <a:moveTo>
                    <a:pt x="0" y="0"/>
                  </a:moveTo>
                  <a:cubicBezTo>
                    <a:pt x="5" y="18"/>
                    <a:pt x="12" y="36"/>
                    <a:pt x="19" y="53"/>
                  </a:cubicBezTo>
                  <a:cubicBezTo>
                    <a:pt x="25" y="53"/>
                    <a:pt x="25" y="53"/>
                    <a:pt x="25" y="53"/>
                  </a:cubicBezTo>
                  <a:cubicBezTo>
                    <a:pt x="16" y="36"/>
                    <a:pt x="8" y="18"/>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5" name="Freeform 36">
              <a:extLst>
                <a:ext uri="{FF2B5EF4-FFF2-40B4-BE49-F238E27FC236}">
                  <a16:creationId xmlns:a16="http://schemas.microsoft.com/office/drawing/2014/main" id="{4CD9F734-569E-44E7-BD53-6214E0F18C8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5081588"/>
              <a:ext cx="114300" cy="558800"/>
            </a:xfrm>
            <a:custGeom>
              <a:avLst/>
              <a:gdLst/>
              <a:ahLst/>
              <a:cxnLst/>
              <a:rect l="0" t="0" r="r" b="b"/>
              <a:pathLst>
                <a:path w="29" h="141">
                  <a:moveTo>
                    <a:pt x="0" y="0"/>
                  </a:moveTo>
                  <a:cubicBezTo>
                    <a:pt x="0" y="30"/>
                    <a:pt x="2" y="60"/>
                    <a:pt x="7" y="89"/>
                  </a:cubicBezTo>
                  <a:cubicBezTo>
                    <a:pt x="11" y="98"/>
                    <a:pt x="14" y="108"/>
                    <a:pt x="18" y="117"/>
                  </a:cubicBezTo>
                  <a:cubicBezTo>
                    <a:pt x="22" y="125"/>
                    <a:pt x="25" y="133"/>
                    <a:pt x="29" y="141"/>
                  </a:cubicBezTo>
                  <a:cubicBezTo>
                    <a:pt x="28" y="139"/>
                    <a:pt x="28" y="137"/>
                    <a:pt x="27" y="135"/>
                  </a:cubicBezTo>
                  <a:cubicBezTo>
                    <a:pt x="16" y="98"/>
                    <a:pt x="10" y="60"/>
                    <a:pt x="8" y="22"/>
                  </a:cubicBezTo>
                  <a:cubicBezTo>
                    <a:pt x="7" y="18"/>
                    <a:pt x="5" y="15"/>
                    <a:pt x="4" y="11"/>
                  </a:cubicBezTo>
                  <a:cubicBezTo>
                    <a:pt x="2" y="7"/>
                    <a:pt x="1" y="3"/>
                    <a:pt x="0" y="0"/>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6" name="Freeform 37">
              <a:extLst>
                <a:ext uri="{FF2B5EF4-FFF2-40B4-BE49-F238E27FC236}">
                  <a16:creationId xmlns:a16="http://schemas.microsoft.com/office/drawing/2014/main" id="{7A5DAACB-2F42-40C8-BF6A-75B79299F9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12038" y="4978400"/>
              <a:ext cx="31750" cy="188913"/>
            </a:xfrm>
            <a:custGeom>
              <a:avLst/>
              <a:gdLst/>
              <a:ahLst/>
              <a:cxnLst/>
              <a:rect l="0" t="0" r="r" b="b"/>
              <a:pathLst>
                <a:path w="8" h="48">
                  <a:moveTo>
                    <a:pt x="0" y="26"/>
                  </a:moveTo>
                  <a:cubicBezTo>
                    <a:pt x="1" y="29"/>
                    <a:pt x="2" y="33"/>
                    <a:pt x="4" y="37"/>
                  </a:cubicBezTo>
                  <a:cubicBezTo>
                    <a:pt x="5" y="41"/>
                    <a:pt x="7" y="44"/>
                    <a:pt x="8" y="48"/>
                  </a:cubicBezTo>
                  <a:cubicBezTo>
                    <a:pt x="7" y="38"/>
                    <a:pt x="7" y="28"/>
                    <a:pt x="7" y="19"/>
                  </a:cubicBezTo>
                  <a:cubicBezTo>
                    <a:pt x="5" y="12"/>
                    <a:pt x="3" y="6"/>
                    <a:pt x="0" y="0"/>
                  </a:cubicBezTo>
                  <a:cubicBezTo>
                    <a:pt x="0" y="1"/>
                    <a:pt x="0" y="3"/>
                    <a:pt x="0" y="4"/>
                  </a:cubicBezTo>
                  <a:cubicBezTo>
                    <a:pt x="0" y="11"/>
                    <a:pt x="0" y="19"/>
                    <a:pt x="0" y="26"/>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37" name="Freeform 38">
              <a:extLst>
                <a:ext uri="{FF2B5EF4-FFF2-40B4-BE49-F238E27FC236}">
                  <a16:creationId xmlns:a16="http://schemas.microsoft.com/office/drawing/2014/main" id="{AD78E0F9-8568-4672-A22F-4ED5B1A96F5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auto">
            <a:xfrm>
              <a:off x="7439026" y="5434013"/>
              <a:ext cx="174625" cy="439738"/>
            </a:xfrm>
            <a:custGeom>
              <a:avLst/>
              <a:gdLst/>
              <a:ahLst/>
              <a:cxnLst/>
              <a:rect l="0" t="0" r="r" b="b"/>
              <a:pathLst>
                <a:path w="44" h="111">
                  <a:moveTo>
                    <a:pt x="11" y="28"/>
                  </a:moveTo>
                  <a:cubicBezTo>
                    <a:pt x="7" y="19"/>
                    <a:pt x="4" y="9"/>
                    <a:pt x="0" y="0"/>
                  </a:cubicBezTo>
                  <a:cubicBezTo>
                    <a:pt x="3" y="16"/>
                    <a:pt x="7" y="33"/>
                    <a:pt x="11" y="49"/>
                  </a:cubicBezTo>
                  <a:cubicBezTo>
                    <a:pt x="12" y="52"/>
                    <a:pt x="13" y="55"/>
                    <a:pt x="14" y="58"/>
                  </a:cubicBezTo>
                  <a:cubicBezTo>
                    <a:pt x="22" y="76"/>
                    <a:pt x="30" y="94"/>
                    <a:pt x="39" y="111"/>
                  </a:cubicBezTo>
                  <a:cubicBezTo>
                    <a:pt x="44" y="111"/>
                    <a:pt x="44" y="111"/>
                    <a:pt x="44" y="111"/>
                  </a:cubicBezTo>
                  <a:cubicBezTo>
                    <a:pt x="35" y="92"/>
                    <a:pt x="28" y="72"/>
                    <a:pt x="22" y="52"/>
                  </a:cubicBezTo>
                  <a:cubicBezTo>
                    <a:pt x="18" y="44"/>
                    <a:pt x="15" y="36"/>
                    <a:pt x="11" y="28"/>
                  </a:cubicBezTo>
                  <a:close/>
                </a:path>
              </a:pathLst>
            </a:custGeom>
            <a:solidFill>
              <a:schemeClr val="tx2"/>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grpSp>
      <p:sp>
        <p:nvSpPr>
          <p:cNvPr id="2" name="Title 1">
            <a:extLst>
              <a:ext uri="{FF2B5EF4-FFF2-40B4-BE49-F238E27FC236}">
                <a16:creationId xmlns:a16="http://schemas.microsoft.com/office/drawing/2014/main" id="{26D6FC02-D0F3-42BF-F8BE-581F9EEC05E9}"/>
              </a:ext>
            </a:extLst>
          </p:cNvPr>
          <p:cNvSpPr>
            <a:spLocks noGrp="1"/>
          </p:cNvSpPr>
          <p:nvPr>
            <p:ph type="title"/>
          </p:nvPr>
        </p:nvSpPr>
        <p:spPr>
          <a:xfrm>
            <a:off x="6483096" y="624110"/>
            <a:ext cx="5021516" cy="1280890"/>
          </a:xfrm>
        </p:spPr>
        <p:txBody>
          <a:bodyPr>
            <a:normAutofit/>
          </a:bodyPr>
          <a:lstStyle/>
          <a:p>
            <a:r>
              <a:rPr lang="en-GB" b="1" dirty="0"/>
              <a:t>Possible limitation</a:t>
            </a:r>
          </a:p>
        </p:txBody>
      </p:sp>
      <p:sp>
        <p:nvSpPr>
          <p:cNvPr id="39" name="Rectangle 38">
            <a:extLst>
              <a:ext uri="{FF2B5EF4-FFF2-40B4-BE49-F238E27FC236}">
                <a16:creationId xmlns:a16="http://schemas.microsoft.com/office/drawing/2014/main" id="{AA5CD610-ED7C-4CED-A9A1-174432C88AF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45704" y="0"/>
            <a:ext cx="182880" cy="6858000"/>
          </a:xfrm>
          <a:prstGeom prst="rect">
            <a:avLst/>
          </a:prstGeom>
          <a:solidFill>
            <a:schemeClr val="tx2"/>
          </a:solidFill>
          <a:ln>
            <a:noFill/>
          </a:ln>
          <a:effectLst/>
        </p:spPr>
        <p:style>
          <a:lnRef idx="1">
            <a:schemeClr val="accent1"/>
          </a:lnRef>
          <a:fillRef idx="3">
            <a:schemeClr val="accent1"/>
          </a:fillRef>
          <a:effectRef idx="2">
            <a:schemeClr val="accent1"/>
          </a:effectRef>
          <a:fontRef idx="minor">
            <a:schemeClr val="lt1"/>
          </a:fontRef>
        </p:style>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white"/>
              </a:solidFill>
              <a:effectLst/>
              <a:uLnTx/>
              <a:uFillTx/>
              <a:latin typeface="Century Gothic" panose="020B0502020202020204"/>
              <a:ea typeface="+mn-ea"/>
              <a:cs typeface="+mn-cs"/>
            </a:endParaRPr>
          </a:p>
        </p:txBody>
      </p:sp>
      <p:sp>
        <p:nvSpPr>
          <p:cNvPr id="41" name="Freeform 11">
            <a:extLst>
              <a:ext uri="{FF2B5EF4-FFF2-40B4-BE49-F238E27FC236}">
                <a16:creationId xmlns:a16="http://schemas.microsoft.com/office/drawing/2014/main" id="{0C4379BF-8C7A-480A-BC36-DA55D92A93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auto">
          <a:xfrm flipV="1">
            <a:off x="4645704" y="714375"/>
            <a:ext cx="1588527" cy="507297"/>
          </a:xfrm>
          <a:custGeom>
            <a:avLst/>
            <a:gdLst/>
            <a:ahLst/>
            <a:cxnLst/>
            <a:rect l="l" t="t" r="r" b="b"/>
            <a:pathLst>
              <a:path w="9248" h="10000">
                <a:moveTo>
                  <a:pt x="9248" y="4701"/>
                </a:moveTo>
                <a:lnTo>
                  <a:pt x="7915" y="188"/>
                </a:lnTo>
                <a:cubicBezTo>
                  <a:pt x="7906" y="156"/>
                  <a:pt x="7895" y="126"/>
                  <a:pt x="7886" y="94"/>
                </a:cubicBezTo>
                <a:cubicBezTo>
                  <a:pt x="7859" y="0"/>
                  <a:pt x="7831" y="0"/>
                  <a:pt x="7803" y="0"/>
                </a:cubicBezTo>
                <a:lnTo>
                  <a:pt x="7275" y="0"/>
                </a:lnTo>
                <a:lnTo>
                  <a:pt x="0" y="70"/>
                </a:lnTo>
                <a:cubicBezTo>
                  <a:pt x="8" y="3380"/>
                  <a:pt x="17" y="6690"/>
                  <a:pt x="25" y="10000"/>
                </a:cubicBezTo>
                <a:lnTo>
                  <a:pt x="7275" y="9966"/>
                </a:lnTo>
                <a:lnTo>
                  <a:pt x="7803" y="9966"/>
                </a:lnTo>
                <a:cubicBezTo>
                  <a:pt x="7831" y="9966"/>
                  <a:pt x="7859" y="9872"/>
                  <a:pt x="7886" y="9872"/>
                </a:cubicBezTo>
                <a:cubicBezTo>
                  <a:pt x="7886" y="9778"/>
                  <a:pt x="7915" y="9778"/>
                  <a:pt x="7915" y="9778"/>
                </a:cubicBezTo>
                <a:lnTo>
                  <a:pt x="9248" y="5265"/>
                </a:lnTo>
                <a:cubicBezTo>
                  <a:pt x="9303" y="5077"/>
                  <a:pt x="9303" y="4889"/>
                  <a:pt x="9248" y="4701"/>
                </a:cubicBezTo>
                <a:close/>
              </a:path>
            </a:pathLst>
          </a:custGeom>
          <a:solidFill>
            <a:schemeClr val="accent1"/>
          </a:solidFill>
          <a:ln>
            <a:noFill/>
          </a:ln>
        </p:spPr>
        <p:txBody>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pic>
        <p:nvPicPr>
          <p:cNvPr id="5" name="Picture 4" descr="Blood cells with one infected cell">
            <a:extLst>
              <a:ext uri="{FF2B5EF4-FFF2-40B4-BE49-F238E27FC236}">
                <a16:creationId xmlns:a16="http://schemas.microsoft.com/office/drawing/2014/main" id="{9E8C1A9F-29A2-6D9C-E25D-EAD53E4252D3}"/>
              </a:ext>
            </a:extLst>
          </p:cNvPr>
          <p:cNvPicPr>
            <a:picLocks noChangeAspect="1"/>
          </p:cNvPicPr>
          <p:nvPr/>
        </p:nvPicPr>
        <p:blipFill>
          <a:blip r:embed="rId2"/>
          <a:srcRect l="25713" r="35975"/>
          <a:stretch>
            <a:fillRect/>
          </a:stretch>
        </p:blipFill>
        <p:spPr>
          <a:xfrm>
            <a:off x="-1555" y="1731"/>
            <a:ext cx="4671091" cy="6858000"/>
          </a:xfrm>
          <a:prstGeom prst="rect">
            <a:avLst/>
          </a:prstGeom>
        </p:spPr>
      </p:pic>
      <p:sp>
        <p:nvSpPr>
          <p:cNvPr id="3" name="Content Placeholder 2">
            <a:extLst>
              <a:ext uri="{FF2B5EF4-FFF2-40B4-BE49-F238E27FC236}">
                <a16:creationId xmlns:a16="http://schemas.microsoft.com/office/drawing/2014/main" id="{D55A54FE-4C5E-1DBF-C34C-5A89728A50CD}"/>
              </a:ext>
            </a:extLst>
          </p:cNvPr>
          <p:cNvSpPr>
            <a:spLocks noGrp="1"/>
          </p:cNvSpPr>
          <p:nvPr>
            <p:ph idx="1"/>
          </p:nvPr>
        </p:nvSpPr>
        <p:spPr>
          <a:xfrm>
            <a:off x="6438191" y="2133600"/>
            <a:ext cx="5066419" cy="3777622"/>
          </a:xfrm>
        </p:spPr>
        <p:txBody>
          <a:bodyPr>
            <a:normAutofit/>
          </a:bodyPr>
          <a:lstStyle/>
          <a:p>
            <a:r>
              <a:rPr lang="en-GB" dirty="0"/>
              <a:t>technical issues which interrupt presentations</a:t>
            </a:r>
          </a:p>
          <a:p>
            <a:r>
              <a:rPr lang="en-GB" dirty="0"/>
              <a:t>Causes delays and impacts everyone </a:t>
            </a:r>
          </a:p>
          <a:p>
            <a:r>
              <a:rPr lang="en-GB" dirty="0"/>
              <a:t>Staff my not know how to use PowerPoint properly</a:t>
            </a:r>
          </a:p>
        </p:txBody>
      </p:sp>
      <p:sp>
        <p:nvSpPr>
          <p:cNvPr id="6" name="TextBox 5">
            <a:extLst>
              <a:ext uri="{FF2B5EF4-FFF2-40B4-BE49-F238E27FC236}">
                <a16:creationId xmlns:a16="http://schemas.microsoft.com/office/drawing/2014/main" id="{4ED0237F-D69C-5EF6-1ACC-9777EF83F5FA}"/>
              </a:ext>
            </a:extLst>
          </p:cNvPr>
          <p:cNvSpPr txBox="1"/>
          <p:nvPr/>
        </p:nvSpPr>
        <p:spPr>
          <a:xfrm>
            <a:off x="6652053" y="6233890"/>
            <a:ext cx="6102416" cy="261610"/>
          </a:xfrm>
          <a:prstGeom prst="rect">
            <a:avLst/>
          </a:prstGeom>
          <a:noFill/>
        </p:spPr>
        <p:txBody>
          <a:bodyPr wrap="square">
            <a:spAutoFit/>
          </a:bodyPr>
          <a:lstStyle/>
          <a:p>
            <a:pPr marL="0" marR="0" lvl="0" indent="0" algn="l" defTabSz="457200" rtl="0" eaLnBrk="1" fontAlgn="auto" latinLnBrk="0" hangingPunct="1">
              <a:lnSpc>
                <a:spcPct val="100000"/>
              </a:lnSpc>
              <a:spcBef>
                <a:spcPts val="1000"/>
              </a:spcBef>
              <a:spcAft>
                <a:spcPts val="0"/>
              </a:spcAft>
              <a:buClr>
                <a:srgbClr val="A53010"/>
              </a:buClr>
              <a:buSzTx/>
              <a:buFont typeface="Wingdings 3" charset="2"/>
              <a:buNone/>
              <a:tabLst/>
              <a:defRPr/>
            </a:pPr>
            <a:r>
              <a:rPr kumimoji="0" lang="en-GB" sz="1100" b="0" i="1" u="none" strike="noStrike" kern="1200" cap="none" spc="0" normalizeH="0" baseline="0" noProof="0" dirty="0">
                <a:ln>
                  <a:noFill/>
                </a:ln>
                <a:solidFill>
                  <a:prstClr val="black">
                    <a:lumMod val="75000"/>
                    <a:lumOff val="25000"/>
                  </a:prstClr>
                </a:solidFill>
                <a:effectLst/>
                <a:uLnTx/>
                <a:uFillTx/>
                <a:latin typeface="Arial" panose="020B0604020202020204" pitchFamily="34" charset="0"/>
                <a:ea typeface="+mn-ea"/>
                <a:cs typeface="Arial" panose="020B0604020202020204" pitchFamily="34" charset="0"/>
              </a:rPr>
              <a:t>GCFGlobal  (2024)</a:t>
            </a:r>
          </a:p>
        </p:txBody>
      </p:sp>
    </p:spTree>
    <p:extLst>
      <p:ext uri="{BB962C8B-B14F-4D97-AF65-F5344CB8AC3E}">
        <p14:creationId xmlns:p14="http://schemas.microsoft.com/office/powerpoint/2010/main" val="75844926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2">
                <a:tint val="90000"/>
                <a:satMod val="92000"/>
                <a:lumMod val="120000"/>
              </a:schemeClr>
            </a:gs>
            <a:gs pos="100000">
              <a:schemeClr val="bg2">
                <a:shade val="98000"/>
                <a:satMod val="120000"/>
                <a:lumMod val="98000"/>
              </a:schemeClr>
            </a:gs>
          </a:gsLst>
          <a:path path="circle">
            <a:fillToRect l="50000" t="50000" r="100000" b="100000"/>
          </a:path>
        </a:gradFill>
        <a:effectLst/>
      </p:bgPr>
    </p:bg>
    <p:spTree>
      <p:nvGrpSpPr>
        <p:cNvPr id="1" name=""/>
        <p:cNvGrpSpPr/>
        <p:nvPr/>
      </p:nvGrpSpPr>
      <p:grpSpPr>
        <a:xfrm>
          <a:off x="0" y="0"/>
          <a:ext cx="0" cy="0"/>
          <a:chOff x="0" y="0"/>
          <a:chExt cx="0" cy="0"/>
        </a:xfrm>
      </p:grpSpPr>
      <p:pic>
        <p:nvPicPr>
          <p:cNvPr id="5" name="Picture 4" descr="light spots">
            <a:extLst>
              <a:ext uri="{FF2B5EF4-FFF2-40B4-BE49-F238E27FC236}">
                <a16:creationId xmlns:a16="http://schemas.microsoft.com/office/drawing/2014/main" id="{20A520D0-11CF-4639-8537-F56A8A2FDCFD}"/>
              </a:ext>
            </a:extLst>
          </p:cNvPr>
          <p:cNvPicPr>
            <a:picLocks noChangeAspect="1"/>
          </p:cNvPicPr>
          <p:nvPr/>
        </p:nvPicPr>
        <p:blipFill rotWithShape="1">
          <a:blip r:embed="rId3">
            <a:extLst>
              <a:ext uri="{28A0092B-C50C-407E-A947-70E740481C1C}">
                <a14:useLocalDpi xmlns:a14="http://schemas.microsoft.com/office/drawing/2010/main"/>
              </a:ext>
            </a:extLst>
          </a:blip>
          <a:srcRect l="9091" t="9091"/>
          <a:stretch>
            <a:fillRect/>
          </a:stretch>
        </p:blipFill>
        <p:spPr>
          <a:xfrm rot="21600000">
            <a:off x="20" y="10"/>
            <a:ext cx="12191980" cy="6857990"/>
          </a:xfrm>
          <a:prstGeom prst="rect">
            <a:avLst/>
          </a:prstGeom>
        </p:spPr>
      </p:pic>
      <p:sp>
        <p:nvSpPr>
          <p:cNvPr id="30" name="Freeform 5">
            <a:extLst>
              <a:ext uri="{FF2B5EF4-FFF2-40B4-BE49-F238E27FC236}">
                <a16:creationId xmlns:a16="http://schemas.microsoft.com/office/drawing/2014/main" id="{2F2D0089-EE06-49C0-9C5F-56B94DF2D32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a:off x="1" y="3632297"/>
            <a:ext cx="10602096" cy="2170389"/>
          </a:xfrm>
          <a:custGeom>
            <a:avLst/>
            <a:gdLst>
              <a:gd name="T0" fmla="*/ 2253 w 2259"/>
              <a:gd name="T1" fmla="*/ 195 h 413"/>
              <a:gd name="T2" fmla="*/ 2064 w 2259"/>
              <a:gd name="T3" fmla="*/ 7 h 413"/>
              <a:gd name="T4" fmla="*/ 2062 w 2259"/>
              <a:gd name="T5" fmla="*/ 5 h 413"/>
              <a:gd name="T6" fmla="*/ 2048 w 2259"/>
              <a:gd name="T7" fmla="*/ 0 h 413"/>
              <a:gd name="T8" fmla="*/ 891 w 2259"/>
              <a:gd name="T9" fmla="*/ 0 h 413"/>
              <a:gd name="T10" fmla="*/ 851 w 2259"/>
              <a:gd name="T11" fmla="*/ 0 h 413"/>
              <a:gd name="T12" fmla="*/ 541 w 2259"/>
              <a:gd name="T13" fmla="*/ 0 h 413"/>
              <a:gd name="T14" fmla="*/ 54 w 2259"/>
              <a:gd name="T15" fmla="*/ 0 h 413"/>
              <a:gd name="T16" fmla="*/ 0 w 2259"/>
              <a:gd name="T17" fmla="*/ 0 h 413"/>
              <a:gd name="T18" fmla="*/ 0 w 2259"/>
              <a:gd name="T19" fmla="*/ 413 h 413"/>
              <a:gd name="T20" fmla="*/ 54 w 2259"/>
              <a:gd name="T21" fmla="*/ 413 h 413"/>
              <a:gd name="T22" fmla="*/ 541 w 2259"/>
              <a:gd name="T23" fmla="*/ 413 h 413"/>
              <a:gd name="T24" fmla="*/ 851 w 2259"/>
              <a:gd name="T25" fmla="*/ 413 h 413"/>
              <a:gd name="T26" fmla="*/ 891 w 2259"/>
              <a:gd name="T27" fmla="*/ 413 h 413"/>
              <a:gd name="T28" fmla="*/ 2048 w 2259"/>
              <a:gd name="T29" fmla="*/ 413 h 413"/>
              <a:gd name="T30" fmla="*/ 2062 w 2259"/>
              <a:gd name="T31" fmla="*/ 408 h 413"/>
              <a:gd name="T32" fmla="*/ 2064 w 2259"/>
              <a:gd name="T33" fmla="*/ 406 h 413"/>
              <a:gd name="T34" fmla="*/ 2253 w 2259"/>
              <a:gd name="T35" fmla="*/ 217 h 413"/>
              <a:gd name="T36" fmla="*/ 2253 w 2259"/>
              <a:gd name="T37" fmla="*/ 195 h 41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2259" h="413">
                <a:moveTo>
                  <a:pt x="2253" y="195"/>
                </a:moveTo>
                <a:cubicBezTo>
                  <a:pt x="2064" y="7"/>
                  <a:pt x="2064" y="7"/>
                  <a:pt x="2064" y="7"/>
                </a:cubicBezTo>
                <a:cubicBezTo>
                  <a:pt x="2064" y="6"/>
                  <a:pt x="2063" y="5"/>
                  <a:pt x="2062" y="5"/>
                </a:cubicBezTo>
                <a:cubicBezTo>
                  <a:pt x="2058" y="2"/>
                  <a:pt x="2053" y="0"/>
                  <a:pt x="2048" y="0"/>
                </a:cubicBezTo>
                <a:cubicBezTo>
                  <a:pt x="891" y="0"/>
                  <a:pt x="891" y="0"/>
                  <a:pt x="891" y="0"/>
                </a:cubicBezTo>
                <a:cubicBezTo>
                  <a:pt x="851" y="0"/>
                  <a:pt x="851" y="0"/>
                  <a:pt x="851" y="0"/>
                </a:cubicBezTo>
                <a:cubicBezTo>
                  <a:pt x="541" y="0"/>
                  <a:pt x="541" y="0"/>
                  <a:pt x="541" y="0"/>
                </a:cubicBezTo>
                <a:cubicBezTo>
                  <a:pt x="54" y="0"/>
                  <a:pt x="54" y="0"/>
                  <a:pt x="54" y="0"/>
                </a:cubicBezTo>
                <a:cubicBezTo>
                  <a:pt x="0" y="0"/>
                  <a:pt x="0" y="0"/>
                  <a:pt x="0" y="0"/>
                </a:cubicBezTo>
                <a:cubicBezTo>
                  <a:pt x="0" y="413"/>
                  <a:pt x="0" y="413"/>
                  <a:pt x="0" y="413"/>
                </a:cubicBezTo>
                <a:cubicBezTo>
                  <a:pt x="54" y="413"/>
                  <a:pt x="54" y="413"/>
                  <a:pt x="54" y="413"/>
                </a:cubicBezTo>
                <a:cubicBezTo>
                  <a:pt x="541" y="413"/>
                  <a:pt x="541" y="413"/>
                  <a:pt x="541" y="413"/>
                </a:cubicBezTo>
                <a:cubicBezTo>
                  <a:pt x="851" y="413"/>
                  <a:pt x="851" y="413"/>
                  <a:pt x="851" y="413"/>
                </a:cubicBezTo>
                <a:cubicBezTo>
                  <a:pt x="891" y="413"/>
                  <a:pt x="891" y="413"/>
                  <a:pt x="891" y="413"/>
                </a:cubicBezTo>
                <a:cubicBezTo>
                  <a:pt x="2048" y="413"/>
                  <a:pt x="2048" y="413"/>
                  <a:pt x="2048" y="413"/>
                </a:cubicBezTo>
                <a:cubicBezTo>
                  <a:pt x="2053" y="413"/>
                  <a:pt x="2058" y="411"/>
                  <a:pt x="2062" y="408"/>
                </a:cubicBezTo>
                <a:cubicBezTo>
                  <a:pt x="2063" y="407"/>
                  <a:pt x="2064" y="406"/>
                  <a:pt x="2064" y="406"/>
                </a:cubicBezTo>
                <a:cubicBezTo>
                  <a:pt x="2253" y="217"/>
                  <a:pt x="2253" y="217"/>
                  <a:pt x="2253" y="217"/>
                </a:cubicBezTo>
                <a:cubicBezTo>
                  <a:pt x="2259" y="211"/>
                  <a:pt x="2259" y="201"/>
                  <a:pt x="2253" y="195"/>
                </a:cubicBezTo>
                <a:close/>
              </a:path>
            </a:pathLst>
          </a:custGeom>
          <a:solidFill>
            <a:srgbClr val="000000">
              <a:alpha val="92000"/>
            </a:srgbClr>
          </a:solidFill>
          <a:ln>
            <a:noFill/>
          </a:ln>
        </p:spPr>
        <p:txBody>
          <a:bodyPr vert="horz" wrap="square" lIns="91440" tIns="45720" rIns="91440" bIns="45720" numCol="1" anchor="t" anchorCtr="0" compatLnSpc="1">
            <a:prstTxWarp prst="textNoShape">
              <a:avLst/>
            </a:prstTxWarp>
          </a:bodyPr>
          <a:lstStyle/>
          <a:p>
            <a:pPr marL="0" marR="0" lvl="0" indent="0" algn="l"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entury Gothic" panose="020B0502020202020204"/>
              <a:ea typeface="+mn-ea"/>
              <a:cs typeface="+mn-cs"/>
            </a:endParaRPr>
          </a:p>
        </p:txBody>
      </p:sp>
      <p:sp>
        <p:nvSpPr>
          <p:cNvPr id="2" name="Title 1">
            <a:extLst>
              <a:ext uri="{FF2B5EF4-FFF2-40B4-BE49-F238E27FC236}">
                <a16:creationId xmlns:a16="http://schemas.microsoft.com/office/drawing/2014/main" id="{D44BCB7C-A6FC-4118-9027-468ECFDE6455}"/>
              </a:ext>
            </a:extLst>
          </p:cNvPr>
          <p:cNvSpPr>
            <a:spLocks noGrp="1"/>
          </p:cNvSpPr>
          <p:nvPr>
            <p:ph type="ctrTitle"/>
          </p:nvPr>
        </p:nvSpPr>
        <p:spPr>
          <a:xfrm>
            <a:off x="1083733" y="3962400"/>
            <a:ext cx="8458200" cy="958911"/>
          </a:xfrm>
        </p:spPr>
        <p:txBody>
          <a:bodyPr>
            <a:normAutofit/>
          </a:bodyPr>
          <a:lstStyle/>
          <a:p>
            <a:r>
              <a:rPr lang="en-US" sz="4400">
                <a:solidFill>
                  <a:srgbClr val="FFFFFF"/>
                </a:solidFill>
              </a:rPr>
              <a:t>Thank You!</a:t>
            </a:r>
          </a:p>
        </p:txBody>
      </p:sp>
      <p:sp>
        <p:nvSpPr>
          <p:cNvPr id="3" name="Subtitle 2">
            <a:extLst>
              <a:ext uri="{FF2B5EF4-FFF2-40B4-BE49-F238E27FC236}">
                <a16:creationId xmlns:a16="http://schemas.microsoft.com/office/drawing/2014/main" id="{4B64FA72-B055-4AE3-A6FD-8071BD687CBE}"/>
              </a:ext>
            </a:extLst>
          </p:cNvPr>
          <p:cNvSpPr>
            <a:spLocks noGrp="1"/>
          </p:cNvSpPr>
          <p:nvPr>
            <p:ph type="subTitle" idx="1"/>
          </p:nvPr>
        </p:nvSpPr>
        <p:spPr>
          <a:xfrm>
            <a:off x="1083733" y="4944531"/>
            <a:ext cx="8458200" cy="524935"/>
          </a:xfrm>
        </p:spPr>
        <p:txBody>
          <a:bodyPr>
            <a:normAutofit/>
          </a:bodyPr>
          <a:lstStyle/>
          <a:p>
            <a:r>
              <a:rPr lang="en-US">
                <a:solidFill>
                  <a:srgbClr val="FFFFFF"/>
                </a:solidFill>
              </a:rPr>
              <a:t>I hope you enjoyed </a:t>
            </a:r>
          </a:p>
        </p:txBody>
      </p:sp>
    </p:spTree>
    <p:extLst>
      <p:ext uri="{BB962C8B-B14F-4D97-AF65-F5344CB8AC3E}">
        <p14:creationId xmlns:p14="http://schemas.microsoft.com/office/powerpoint/2010/main" val="293993086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700"/>
                                        <p:tgtEl>
                                          <p:spTgt spid="2"/>
                                        </p:tgtEl>
                                      </p:cBhvr>
                                    </p:animEffect>
                                  </p:childTnLst>
                                </p:cTn>
                              </p:par>
                              <p:par>
                                <p:cTn id="8" presetID="10" presetClass="entr" presetSubtype="0" fill="hold" grpId="0" nodeType="withEffect">
                                  <p:stCondLst>
                                    <p:cond delay="1500"/>
                                  </p:stCondLst>
                                  <p:iterate>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7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2" name="object 4">
            <a:extLst>
              <a:ext uri="{FF2B5EF4-FFF2-40B4-BE49-F238E27FC236}">
                <a16:creationId xmlns:a16="http://schemas.microsoft.com/office/drawing/2014/main" id="{47F4A827-46E5-58EC-97BD-FAA31299C9D7}"/>
              </a:ext>
            </a:extLst>
          </p:cNvPr>
          <p:cNvGrpSpPr/>
          <p:nvPr/>
        </p:nvGrpSpPr>
        <p:grpSpPr>
          <a:xfrm>
            <a:off x="1" y="-2364"/>
            <a:ext cx="12192000" cy="6866456"/>
            <a:chOff x="-1783" y="-1775"/>
            <a:chExt cx="9152255" cy="5156200"/>
          </a:xfrm>
        </p:grpSpPr>
        <p:sp>
          <p:nvSpPr>
            <p:cNvPr id="3" name="object 5">
              <a:extLst>
                <a:ext uri="{FF2B5EF4-FFF2-40B4-BE49-F238E27FC236}">
                  <a16:creationId xmlns:a16="http://schemas.microsoft.com/office/drawing/2014/main" id="{F7989930-8955-1F2C-9D6D-BC19AE3195CC}"/>
                </a:ext>
              </a:extLst>
            </p:cNvPr>
            <p:cNvSpPr/>
            <p:nvPr/>
          </p:nvSpPr>
          <p:spPr>
            <a:xfrm>
              <a:off x="169164" y="0"/>
              <a:ext cx="8975090" cy="5080"/>
            </a:xfrm>
            <a:custGeom>
              <a:avLst/>
              <a:gdLst/>
              <a:ahLst/>
              <a:cxnLst/>
              <a:rect l="l" t="t" r="r" b="b"/>
              <a:pathLst>
                <a:path w="8975090" h="5080">
                  <a:moveTo>
                    <a:pt x="0" y="4634"/>
                  </a:moveTo>
                  <a:lnTo>
                    <a:pt x="8974836" y="4634"/>
                  </a:lnTo>
                  <a:lnTo>
                    <a:pt x="8974836" y="0"/>
                  </a:lnTo>
                  <a:lnTo>
                    <a:pt x="0" y="0"/>
                  </a:lnTo>
                  <a:lnTo>
                    <a:pt x="0" y="4634"/>
                  </a:lnTo>
                  <a:close/>
                </a:path>
              </a:pathLst>
            </a:custGeom>
            <a:solidFill>
              <a:srgbClr val="1B2A49"/>
            </a:solidFill>
          </p:spPr>
          <p:txBody>
            <a:bodyPr wrap="square" lIns="0" tIns="0" rIns="0" bIns="0" rtlCol="0"/>
            <a:lstStyle/>
            <a:p>
              <a:pPr defTabSz="1217706"/>
              <a:endParaRPr sz="2397" kern="0">
                <a:solidFill>
                  <a:sysClr val="windowText" lastClr="000000"/>
                </a:solidFill>
              </a:endParaRPr>
            </a:p>
          </p:txBody>
        </p:sp>
        <p:sp>
          <p:nvSpPr>
            <p:cNvPr id="4" name="object 6">
              <a:extLst>
                <a:ext uri="{FF2B5EF4-FFF2-40B4-BE49-F238E27FC236}">
                  <a16:creationId xmlns:a16="http://schemas.microsoft.com/office/drawing/2014/main" id="{AB25CB85-861B-B8A5-9EE7-6E8FFE8BB6A0}"/>
                </a:ext>
              </a:extLst>
            </p:cNvPr>
            <p:cNvSpPr/>
            <p:nvPr/>
          </p:nvSpPr>
          <p:spPr>
            <a:xfrm>
              <a:off x="4572" y="4579"/>
              <a:ext cx="165100" cy="5080000"/>
            </a:xfrm>
            <a:custGeom>
              <a:avLst/>
              <a:gdLst/>
              <a:ahLst/>
              <a:cxnLst/>
              <a:rect l="l" t="t" r="r" b="b"/>
              <a:pathLst>
                <a:path w="165100" h="5080000">
                  <a:moveTo>
                    <a:pt x="0" y="5079427"/>
                  </a:moveTo>
                  <a:lnTo>
                    <a:pt x="164592" y="5079427"/>
                  </a:lnTo>
                  <a:lnTo>
                    <a:pt x="164592" y="0"/>
                  </a:lnTo>
                  <a:lnTo>
                    <a:pt x="0" y="0"/>
                  </a:lnTo>
                  <a:lnTo>
                    <a:pt x="0" y="5079427"/>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5" name="object 7">
              <a:extLst>
                <a:ext uri="{FF2B5EF4-FFF2-40B4-BE49-F238E27FC236}">
                  <a16:creationId xmlns:a16="http://schemas.microsoft.com/office/drawing/2014/main" id="{FDA7BC1A-5768-1D75-A341-7B6BE3042618}"/>
                </a:ext>
              </a:extLst>
            </p:cNvPr>
            <p:cNvSpPr/>
            <p:nvPr/>
          </p:nvSpPr>
          <p:spPr>
            <a:xfrm>
              <a:off x="4572" y="4579"/>
              <a:ext cx="165100" cy="5143500"/>
            </a:xfrm>
            <a:custGeom>
              <a:avLst/>
              <a:gdLst/>
              <a:ahLst/>
              <a:cxnLst/>
              <a:rect l="l" t="t" r="r" b="b"/>
              <a:pathLst>
                <a:path w="165100" h="5143500">
                  <a:moveTo>
                    <a:pt x="164592" y="5143491"/>
                  </a:moveTo>
                  <a:lnTo>
                    <a:pt x="164592" y="0"/>
                  </a:lnTo>
                  <a:lnTo>
                    <a:pt x="0" y="0"/>
                  </a:lnTo>
                  <a:lnTo>
                    <a:pt x="0" y="5143491"/>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sp>
          <p:nvSpPr>
            <p:cNvPr id="6" name="object 8">
              <a:extLst>
                <a:ext uri="{FF2B5EF4-FFF2-40B4-BE49-F238E27FC236}">
                  <a16:creationId xmlns:a16="http://schemas.microsoft.com/office/drawing/2014/main" id="{916BB4C4-7CA1-EBAB-A87B-D3BE0A1134CA}"/>
                </a:ext>
              </a:extLst>
            </p:cNvPr>
            <p:cNvSpPr/>
            <p:nvPr/>
          </p:nvSpPr>
          <p:spPr>
            <a:xfrm>
              <a:off x="4572" y="4634"/>
              <a:ext cx="9139555" cy="73660"/>
            </a:xfrm>
            <a:custGeom>
              <a:avLst/>
              <a:gdLst/>
              <a:ahLst/>
              <a:cxnLst/>
              <a:rect l="l" t="t" r="r" b="b"/>
              <a:pathLst>
                <a:path w="9139555" h="73660">
                  <a:moveTo>
                    <a:pt x="9139428" y="0"/>
                  </a:moveTo>
                  <a:lnTo>
                    <a:pt x="0" y="0"/>
                  </a:lnTo>
                  <a:lnTo>
                    <a:pt x="0" y="73216"/>
                  </a:lnTo>
                  <a:lnTo>
                    <a:pt x="9139428" y="73216"/>
                  </a:lnTo>
                  <a:lnTo>
                    <a:pt x="9139428" y="0"/>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7" name="object 9">
              <a:extLst>
                <a:ext uri="{FF2B5EF4-FFF2-40B4-BE49-F238E27FC236}">
                  <a16:creationId xmlns:a16="http://schemas.microsoft.com/office/drawing/2014/main" id="{7668BABB-7FDB-0607-796B-FD3DCDE3BAA6}"/>
                </a:ext>
              </a:extLst>
            </p:cNvPr>
            <p:cNvSpPr/>
            <p:nvPr/>
          </p:nvSpPr>
          <p:spPr>
            <a:xfrm>
              <a:off x="4572" y="4634"/>
              <a:ext cx="9139555" cy="73660"/>
            </a:xfrm>
            <a:custGeom>
              <a:avLst/>
              <a:gdLst/>
              <a:ahLst/>
              <a:cxnLst/>
              <a:rect l="l" t="t" r="r" b="b"/>
              <a:pathLst>
                <a:path w="9139555" h="73660">
                  <a:moveTo>
                    <a:pt x="9139428" y="0"/>
                  </a:moveTo>
                  <a:lnTo>
                    <a:pt x="0" y="0"/>
                  </a:lnTo>
                  <a:lnTo>
                    <a:pt x="0" y="73216"/>
                  </a:lnTo>
                  <a:lnTo>
                    <a:pt x="9139428" y="73216"/>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sp>
          <p:nvSpPr>
            <p:cNvPr id="8" name="object 10">
              <a:extLst>
                <a:ext uri="{FF2B5EF4-FFF2-40B4-BE49-F238E27FC236}">
                  <a16:creationId xmlns:a16="http://schemas.microsoft.com/office/drawing/2014/main" id="{6C941D60-CE1E-24EB-54B5-C366144C61A9}"/>
                </a:ext>
              </a:extLst>
            </p:cNvPr>
            <p:cNvSpPr/>
            <p:nvPr/>
          </p:nvSpPr>
          <p:spPr>
            <a:xfrm>
              <a:off x="4572" y="5084007"/>
              <a:ext cx="9139555" cy="64135"/>
            </a:xfrm>
            <a:custGeom>
              <a:avLst/>
              <a:gdLst/>
              <a:ahLst/>
              <a:cxnLst/>
              <a:rect l="l" t="t" r="r" b="b"/>
              <a:pathLst>
                <a:path w="9139555" h="64135">
                  <a:moveTo>
                    <a:pt x="9139428" y="0"/>
                  </a:moveTo>
                  <a:lnTo>
                    <a:pt x="0" y="0"/>
                  </a:lnTo>
                  <a:lnTo>
                    <a:pt x="0" y="64064"/>
                  </a:lnTo>
                  <a:lnTo>
                    <a:pt x="9139428" y="64064"/>
                  </a:lnTo>
                  <a:lnTo>
                    <a:pt x="9139428" y="0"/>
                  </a:lnTo>
                  <a:close/>
                </a:path>
              </a:pathLst>
            </a:custGeom>
            <a:solidFill>
              <a:srgbClr val="20A266"/>
            </a:solidFill>
          </p:spPr>
          <p:txBody>
            <a:bodyPr wrap="square" lIns="0" tIns="0" rIns="0" bIns="0" rtlCol="0"/>
            <a:lstStyle/>
            <a:p>
              <a:pPr defTabSz="1217706"/>
              <a:endParaRPr sz="2397" kern="0">
                <a:solidFill>
                  <a:sysClr val="windowText" lastClr="000000"/>
                </a:solidFill>
              </a:endParaRPr>
            </a:p>
          </p:txBody>
        </p:sp>
        <p:sp>
          <p:nvSpPr>
            <p:cNvPr id="9" name="object 11">
              <a:extLst>
                <a:ext uri="{FF2B5EF4-FFF2-40B4-BE49-F238E27FC236}">
                  <a16:creationId xmlns:a16="http://schemas.microsoft.com/office/drawing/2014/main" id="{13AB4106-6381-CFF3-549D-0E9AA8BD3811}"/>
                </a:ext>
              </a:extLst>
            </p:cNvPr>
            <p:cNvSpPr/>
            <p:nvPr/>
          </p:nvSpPr>
          <p:spPr>
            <a:xfrm>
              <a:off x="4572" y="5084007"/>
              <a:ext cx="9139555" cy="64135"/>
            </a:xfrm>
            <a:custGeom>
              <a:avLst/>
              <a:gdLst/>
              <a:ahLst/>
              <a:cxnLst/>
              <a:rect l="l" t="t" r="r" b="b"/>
              <a:pathLst>
                <a:path w="9139555" h="64135">
                  <a:moveTo>
                    <a:pt x="9139428" y="0"/>
                  </a:moveTo>
                  <a:lnTo>
                    <a:pt x="0" y="0"/>
                  </a:lnTo>
                  <a:lnTo>
                    <a:pt x="0" y="64064"/>
                  </a:lnTo>
                </a:path>
              </a:pathLst>
            </a:custGeom>
            <a:ln w="12711">
              <a:solidFill>
                <a:srgbClr val="20A266"/>
              </a:solidFill>
            </a:ln>
          </p:spPr>
          <p:txBody>
            <a:bodyPr wrap="square" lIns="0" tIns="0" rIns="0" bIns="0" rtlCol="0"/>
            <a:lstStyle/>
            <a:p>
              <a:pPr defTabSz="1217706"/>
              <a:endParaRPr sz="2397" kern="0">
                <a:solidFill>
                  <a:sysClr val="windowText" lastClr="000000"/>
                </a:solidFill>
              </a:endParaRPr>
            </a:p>
          </p:txBody>
        </p:sp>
        <p:sp>
          <p:nvSpPr>
            <p:cNvPr id="10" name="object 12">
              <a:extLst>
                <a:ext uri="{FF2B5EF4-FFF2-40B4-BE49-F238E27FC236}">
                  <a16:creationId xmlns:a16="http://schemas.microsoft.com/office/drawing/2014/main" id="{E0F5831D-4858-4112-1909-FF3AC305DC66}"/>
                </a:ext>
              </a:extLst>
            </p:cNvPr>
            <p:cNvSpPr/>
            <p:nvPr/>
          </p:nvSpPr>
          <p:spPr>
            <a:xfrm>
              <a:off x="2921508" y="4525731"/>
              <a:ext cx="2743200" cy="46355"/>
            </a:xfrm>
            <a:custGeom>
              <a:avLst/>
              <a:gdLst/>
              <a:ahLst/>
              <a:cxnLst/>
              <a:rect l="l" t="t" r="r" b="b"/>
              <a:pathLst>
                <a:path w="2743200" h="46354">
                  <a:moveTo>
                    <a:pt x="2743199" y="0"/>
                  </a:moveTo>
                  <a:lnTo>
                    <a:pt x="0" y="0"/>
                  </a:lnTo>
                  <a:lnTo>
                    <a:pt x="0" y="45760"/>
                  </a:lnTo>
                  <a:lnTo>
                    <a:pt x="2743199" y="45760"/>
                  </a:lnTo>
                  <a:lnTo>
                    <a:pt x="2743199" y="0"/>
                  </a:lnTo>
                  <a:close/>
                </a:path>
              </a:pathLst>
            </a:custGeom>
            <a:solidFill>
              <a:srgbClr val="20A266"/>
            </a:solidFill>
          </p:spPr>
          <p:txBody>
            <a:bodyPr wrap="square" lIns="0" tIns="0" rIns="0" bIns="0" rtlCol="0"/>
            <a:lstStyle/>
            <a:p>
              <a:pPr defTabSz="1217706"/>
              <a:endParaRPr sz="2397" kern="0">
                <a:solidFill>
                  <a:sysClr val="windowText" lastClr="000000"/>
                </a:solidFill>
              </a:endParaRPr>
            </a:p>
          </p:txBody>
        </p:sp>
        <p:sp>
          <p:nvSpPr>
            <p:cNvPr id="11" name="object 13">
              <a:extLst>
                <a:ext uri="{FF2B5EF4-FFF2-40B4-BE49-F238E27FC236}">
                  <a16:creationId xmlns:a16="http://schemas.microsoft.com/office/drawing/2014/main" id="{9DF3578E-D0E0-A067-F089-5F43A32FF302}"/>
                </a:ext>
              </a:extLst>
            </p:cNvPr>
            <p:cNvSpPr/>
            <p:nvPr/>
          </p:nvSpPr>
          <p:spPr>
            <a:xfrm>
              <a:off x="2921508" y="4525731"/>
              <a:ext cx="2743200" cy="46355"/>
            </a:xfrm>
            <a:custGeom>
              <a:avLst/>
              <a:gdLst/>
              <a:ahLst/>
              <a:cxnLst/>
              <a:rect l="l" t="t" r="r" b="b"/>
              <a:pathLst>
                <a:path w="2743200" h="46354">
                  <a:moveTo>
                    <a:pt x="0" y="45760"/>
                  </a:moveTo>
                  <a:lnTo>
                    <a:pt x="2743199" y="45760"/>
                  </a:lnTo>
                  <a:lnTo>
                    <a:pt x="2743199" y="0"/>
                  </a:lnTo>
                  <a:lnTo>
                    <a:pt x="0" y="0"/>
                  </a:lnTo>
                  <a:lnTo>
                    <a:pt x="0" y="45760"/>
                  </a:lnTo>
                  <a:close/>
                </a:path>
              </a:pathLst>
            </a:custGeom>
            <a:ln w="12711">
              <a:solidFill>
                <a:srgbClr val="20A266"/>
              </a:solidFill>
            </a:ln>
          </p:spPr>
          <p:txBody>
            <a:bodyPr wrap="square" lIns="0" tIns="0" rIns="0" bIns="0" rtlCol="0"/>
            <a:lstStyle/>
            <a:p>
              <a:pPr defTabSz="1217706"/>
              <a:endParaRPr sz="2397" kern="0">
                <a:solidFill>
                  <a:sysClr val="windowText" lastClr="000000"/>
                </a:solidFill>
              </a:endParaRPr>
            </a:p>
          </p:txBody>
        </p:sp>
      </p:grpSp>
      <p:sp>
        <p:nvSpPr>
          <p:cNvPr id="12" name="object 14" descr="$PPTXTitle">
            <a:extLst>
              <a:ext uri="{FF2B5EF4-FFF2-40B4-BE49-F238E27FC236}">
                <a16:creationId xmlns:a16="http://schemas.microsoft.com/office/drawing/2014/main" id="{E90CE929-03EB-E922-2BDC-836CA2D7E773}"/>
              </a:ext>
            </a:extLst>
          </p:cNvPr>
          <p:cNvSpPr txBox="1">
            <a:spLocks/>
          </p:cNvSpPr>
          <p:nvPr/>
        </p:nvSpPr>
        <p:spPr>
          <a:xfrm>
            <a:off x="-316089" y="4833663"/>
            <a:ext cx="9832622" cy="852344"/>
          </a:xfrm>
          <a:prstGeom prst="rect">
            <a:avLst/>
          </a:prstGeom>
        </p:spPr>
        <p:txBody>
          <a:bodyPr vert="horz" wrap="square" lIns="0" tIns="21141" rIns="0" bIns="0" rtlCol="0">
            <a:spAutoFit/>
          </a:bodyPr>
          <a:lstStyle>
            <a:lvl1pPr algn="ctr" defTabSz="609630" rtl="0" eaLnBrk="1" latinLnBrk="0" hangingPunct="1">
              <a:spcBef>
                <a:spcPct val="0"/>
              </a:spcBef>
              <a:buNone/>
              <a:defRPr sz="2933" kern="1200">
                <a:solidFill>
                  <a:schemeClr val="tx1"/>
                </a:solidFill>
                <a:latin typeface="+mj-lt"/>
                <a:ea typeface="+mj-ea"/>
                <a:cs typeface="+mj-cs"/>
              </a:defRPr>
            </a:lvl1pPr>
          </a:lstStyle>
          <a:p>
            <a:pPr marL="3850997" algn="l">
              <a:spcBef>
                <a:spcPts val="166"/>
              </a:spcBef>
            </a:pPr>
            <a:r>
              <a:rPr lang="en-IN" sz="5400" spc="-13" dirty="0">
                <a:solidFill>
                  <a:srgbClr val="2DCC70"/>
                </a:solidFill>
              </a:rPr>
              <a:t>Group Member 2</a:t>
            </a:r>
          </a:p>
        </p:txBody>
      </p:sp>
    </p:spTree>
    <p:extLst>
      <p:ext uri="{BB962C8B-B14F-4D97-AF65-F5344CB8AC3E}">
        <p14:creationId xmlns:p14="http://schemas.microsoft.com/office/powerpoint/2010/main" val="206075091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object 2"/>
          <p:cNvSpPr/>
          <p:nvPr/>
        </p:nvSpPr>
        <p:spPr>
          <a:xfrm>
            <a:off x="7517" y="0"/>
            <a:ext cx="6765" cy="6856309"/>
          </a:xfrm>
          <a:custGeom>
            <a:avLst/>
            <a:gdLst/>
            <a:ahLst/>
            <a:cxnLst/>
            <a:rect l="l" t="t" r="r" b="b"/>
            <a:pathLst>
              <a:path w="5080" h="5148580">
                <a:moveTo>
                  <a:pt x="0" y="5148071"/>
                </a:moveTo>
                <a:lnTo>
                  <a:pt x="4572" y="5148071"/>
                </a:lnTo>
                <a:lnTo>
                  <a:pt x="4572" y="0"/>
                </a:lnTo>
                <a:lnTo>
                  <a:pt x="0" y="0"/>
                </a:lnTo>
                <a:lnTo>
                  <a:pt x="0" y="5148071"/>
                </a:lnTo>
                <a:close/>
              </a:path>
            </a:pathLst>
          </a:custGeom>
          <a:solidFill>
            <a:srgbClr val="1B2A49"/>
          </a:solidFill>
        </p:spPr>
        <p:txBody>
          <a:bodyPr wrap="square" lIns="0" tIns="0" rIns="0" bIns="0" rtlCol="0"/>
          <a:lstStyle/>
          <a:p>
            <a:pPr defTabSz="1217706"/>
            <a:endParaRPr sz="2397" kern="0">
              <a:solidFill>
                <a:sysClr val="windowText" lastClr="000000"/>
              </a:solidFill>
            </a:endParaRPr>
          </a:p>
        </p:txBody>
      </p:sp>
      <p:sp>
        <p:nvSpPr>
          <p:cNvPr id="3" name="object 3"/>
          <p:cNvSpPr/>
          <p:nvPr/>
        </p:nvSpPr>
        <p:spPr>
          <a:xfrm>
            <a:off x="232789" y="103672"/>
            <a:ext cx="11952031" cy="6666889"/>
          </a:xfrm>
          <a:custGeom>
            <a:avLst/>
            <a:gdLst/>
            <a:ahLst/>
            <a:cxnLst/>
            <a:rect l="l" t="t" r="r" b="b"/>
            <a:pathLst>
              <a:path w="8975090" h="5006340">
                <a:moveTo>
                  <a:pt x="0" y="5006156"/>
                </a:moveTo>
                <a:lnTo>
                  <a:pt x="8974836" y="5006156"/>
                </a:lnTo>
                <a:lnTo>
                  <a:pt x="8974836" y="0"/>
                </a:lnTo>
                <a:lnTo>
                  <a:pt x="0" y="0"/>
                </a:lnTo>
                <a:lnTo>
                  <a:pt x="0" y="5006156"/>
                </a:lnTo>
                <a:close/>
              </a:path>
            </a:pathLst>
          </a:custGeom>
          <a:solidFill>
            <a:srgbClr val="1B2A49"/>
          </a:solidFill>
        </p:spPr>
        <p:txBody>
          <a:bodyPr wrap="square" lIns="0" tIns="0" rIns="0" bIns="0" rtlCol="0"/>
          <a:lstStyle/>
          <a:p>
            <a:pPr defTabSz="1217706"/>
            <a:endParaRPr sz="2397" kern="0">
              <a:solidFill>
                <a:sysClr val="windowText" lastClr="000000"/>
              </a:solidFill>
            </a:endParaRPr>
          </a:p>
        </p:txBody>
      </p:sp>
      <p:grpSp>
        <p:nvGrpSpPr>
          <p:cNvPr id="4" name="object 4"/>
          <p:cNvGrpSpPr/>
          <p:nvPr/>
        </p:nvGrpSpPr>
        <p:grpSpPr>
          <a:xfrm>
            <a:off x="5143" y="-2364"/>
            <a:ext cx="12187960" cy="6866456"/>
            <a:chOff x="-1783" y="-1775"/>
            <a:chExt cx="9152255" cy="5156200"/>
          </a:xfrm>
        </p:grpSpPr>
        <p:sp>
          <p:nvSpPr>
            <p:cNvPr id="5" name="object 5"/>
            <p:cNvSpPr/>
            <p:nvPr/>
          </p:nvSpPr>
          <p:spPr>
            <a:xfrm>
              <a:off x="169164" y="0"/>
              <a:ext cx="8975090" cy="5080"/>
            </a:xfrm>
            <a:custGeom>
              <a:avLst/>
              <a:gdLst/>
              <a:ahLst/>
              <a:cxnLst/>
              <a:rect l="l" t="t" r="r" b="b"/>
              <a:pathLst>
                <a:path w="8975090" h="5080">
                  <a:moveTo>
                    <a:pt x="0" y="4634"/>
                  </a:moveTo>
                  <a:lnTo>
                    <a:pt x="8974836" y="4634"/>
                  </a:lnTo>
                  <a:lnTo>
                    <a:pt x="8974836" y="0"/>
                  </a:lnTo>
                  <a:lnTo>
                    <a:pt x="0" y="0"/>
                  </a:lnTo>
                  <a:lnTo>
                    <a:pt x="0" y="4634"/>
                  </a:lnTo>
                  <a:close/>
                </a:path>
              </a:pathLst>
            </a:custGeom>
            <a:solidFill>
              <a:srgbClr val="1B2A49"/>
            </a:solidFill>
          </p:spPr>
          <p:txBody>
            <a:bodyPr wrap="square" lIns="0" tIns="0" rIns="0" bIns="0" rtlCol="0"/>
            <a:lstStyle/>
            <a:p>
              <a:pPr defTabSz="1217706"/>
              <a:endParaRPr sz="2397" kern="0">
                <a:solidFill>
                  <a:sysClr val="windowText" lastClr="000000"/>
                </a:solidFill>
              </a:endParaRPr>
            </a:p>
          </p:txBody>
        </p:sp>
        <p:sp>
          <p:nvSpPr>
            <p:cNvPr id="6" name="object 6"/>
            <p:cNvSpPr/>
            <p:nvPr/>
          </p:nvSpPr>
          <p:spPr>
            <a:xfrm>
              <a:off x="4572" y="4579"/>
              <a:ext cx="165100" cy="5080000"/>
            </a:xfrm>
            <a:custGeom>
              <a:avLst/>
              <a:gdLst/>
              <a:ahLst/>
              <a:cxnLst/>
              <a:rect l="l" t="t" r="r" b="b"/>
              <a:pathLst>
                <a:path w="165100" h="5080000">
                  <a:moveTo>
                    <a:pt x="0" y="5079427"/>
                  </a:moveTo>
                  <a:lnTo>
                    <a:pt x="164592" y="5079427"/>
                  </a:lnTo>
                  <a:lnTo>
                    <a:pt x="164592" y="0"/>
                  </a:lnTo>
                  <a:lnTo>
                    <a:pt x="0" y="0"/>
                  </a:lnTo>
                  <a:lnTo>
                    <a:pt x="0" y="5079427"/>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7" name="object 7"/>
            <p:cNvSpPr/>
            <p:nvPr/>
          </p:nvSpPr>
          <p:spPr>
            <a:xfrm>
              <a:off x="4572" y="4579"/>
              <a:ext cx="165100" cy="5143500"/>
            </a:xfrm>
            <a:custGeom>
              <a:avLst/>
              <a:gdLst/>
              <a:ahLst/>
              <a:cxnLst/>
              <a:rect l="l" t="t" r="r" b="b"/>
              <a:pathLst>
                <a:path w="165100" h="5143500">
                  <a:moveTo>
                    <a:pt x="164592" y="5143491"/>
                  </a:moveTo>
                  <a:lnTo>
                    <a:pt x="164592" y="0"/>
                  </a:lnTo>
                  <a:lnTo>
                    <a:pt x="0" y="0"/>
                  </a:lnTo>
                  <a:lnTo>
                    <a:pt x="0" y="5143491"/>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sp>
          <p:nvSpPr>
            <p:cNvPr id="8" name="object 8"/>
            <p:cNvSpPr/>
            <p:nvPr/>
          </p:nvSpPr>
          <p:spPr>
            <a:xfrm>
              <a:off x="4572" y="4634"/>
              <a:ext cx="9139555" cy="73660"/>
            </a:xfrm>
            <a:custGeom>
              <a:avLst/>
              <a:gdLst/>
              <a:ahLst/>
              <a:cxnLst/>
              <a:rect l="l" t="t" r="r" b="b"/>
              <a:pathLst>
                <a:path w="9139555" h="73660">
                  <a:moveTo>
                    <a:pt x="9139428" y="0"/>
                  </a:moveTo>
                  <a:lnTo>
                    <a:pt x="0" y="0"/>
                  </a:lnTo>
                  <a:lnTo>
                    <a:pt x="0" y="73216"/>
                  </a:lnTo>
                  <a:lnTo>
                    <a:pt x="9139428" y="73216"/>
                  </a:lnTo>
                  <a:lnTo>
                    <a:pt x="9139428" y="0"/>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9" name="object 9"/>
            <p:cNvSpPr/>
            <p:nvPr/>
          </p:nvSpPr>
          <p:spPr>
            <a:xfrm>
              <a:off x="4572" y="4634"/>
              <a:ext cx="9139555" cy="73660"/>
            </a:xfrm>
            <a:custGeom>
              <a:avLst/>
              <a:gdLst/>
              <a:ahLst/>
              <a:cxnLst/>
              <a:rect l="l" t="t" r="r" b="b"/>
              <a:pathLst>
                <a:path w="9139555" h="73660">
                  <a:moveTo>
                    <a:pt x="9139428" y="0"/>
                  </a:moveTo>
                  <a:lnTo>
                    <a:pt x="0" y="0"/>
                  </a:lnTo>
                  <a:lnTo>
                    <a:pt x="0" y="73216"/>
                  </a:lnTo>
                  <a:lnTo>
                    <a:pt x="9139428" y="73216"/>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sp>
          <p:nvSpPr>
            <p:cNvPr id="10" name="object 10"/>
            <p:cNvSpPr/>
            <p:nvPr/>
          </p:nvSpPr>
          <p:spPr>
            <a:xfrm>
              <a:off x="4572" y="5084007"/>
              <a:ext cx="9139555" cy="64135"/>
            </a:xfrm>
            <a:custGeom>
              <a:avLst/>
              <a:gdLst/>
              <a:ahLst/>
              <a:cxnLst/>
              <a:rect l="l" t="t" r="r" b="b"/>
              <a:pathLst>
                <a:path w="9139555" h="64135">
                  <a:moveTo>
                    <a:pt x="9139428" y="0"/>
                  </a:moveTo>
                  <a:lnTo>
                    <a:pt x="0" y="0"/>
                  </a:lnTo>
                  <a:lnTo>
                    <a:pt x="0" y="64064"/>
                  </a:lnTo>
                  <a:lnTo>
                    <a:pt x="9139428" y="64064"/>
                  </a:lnTo>
                  <a:lnTo>
                    <a:pt x="9139428" y="0"/>
                  </a:lnTo>
                  <a:close/>
                </a:path>
              </a:pathLst>
            </a:custGeom>
            <a:solidFill>
              <a:srgbClr val="20A266"/>
            </a:solidFill>
          </p:spPr>
          <p:txBody>
            <a:bodyPr wrap="square" lIns="0" tIns="0" rIns="0" bIns="0" rtlCol="0"/>
            <a:lstStyle/>
            <a:p>
              <a:pPr defTabSz="1217706"/>
              <a:endParaRPr sz="2397" kern="0">
                <a:solidFill>
                  <a:sysClr val="windowText" lastClr="000000"/>
                </a:solidFill>
              </a:endParaRPr>
            </a:p>
          </p:txBody>
        </p:sp>
        <p:sp>
          <p:nvSpPr>
            <p:cNvPr id="11" name="object 11"/>
            <p:cNvSpPr/>
            <p:nvPr/>
          </p:nvSpPr>
          <p:spPr>
            <a:xfrm>
              <a:off x="4572" y="5084007"/>
              <a:ext cx="9139555" cy="64135"/>
            </a:xfrm>
            <a:custGeom>
              <a:avLst/>
              <a:gdLst/>
              <a:ahLst/>
              <a:cxnLst/>
              <a:rect l="l" t="t" r="r" b="b"/>
              <a:pathLst>
                <a:path w="9139555" h="64135">
                  <a:moveTo>
                    <a:pt x="9139428" y="0"/>
                  </a:moveTo>
                  <a:lnTo>
                    <a:pt x="0" y="0"/>
                  </a:lnTo>
                  <a:lnTo>
                    <a:pt x="0" y="64064"/>
                  </a:lnTo>
                </a:path>
              </a:pathLst>
            </a:custGeom>
            <a:ln w="12711">
              <a:solidFill>
                <a:srgbClr val="20A266"/>
              </a:solidFill>
            </a:ln>
          </p:spPr>
          <p:txBody>
            <a:bodyPr wrap="square" lIns="0" tIns="0" rIns="0" bIns="0" rtlCol="0"/>
            <a:lstStyle/>
            <a:p>
              <a:pPr defTabSz="1217706"/>
              <a:endParaRPr sz="2397" kern="0">
                <a:solidFill>
                  <a:sysClr val="windowText" lastClr="000000"/>
                </a:solidFill>
              </a:endParaRPr>
            </a:p>
          </p:txBody>
        </p:sp>
        <p:sp>
          <p:nvSpPr>
            <p:cNvPr id="12" name="object 12"/>
            <p:cNvSpPr/>
            <p:nvPr/>
          </p:nvSpPr>
          <p:spPr>
            <a:xfrm>
              <a:off x="2921508" y="4525731"/>
              <a:ext cx="2743200" cy="46355"/>
            </a:xfrm>
            <a:custGeom>
              <a:avLst/>
              <a:gdLst/>
              <a:ahLst/>
              <a:cxnLst/>
              <a:rect l="l" t="t" r="r" b="b"/>
              <a:pathLst>
                <a:path w="2743200" h="46354">
                  <a:moveTo>
                    <a:pt x="2743199" y="0"/>
                  </a:moveTo>
                  <a:lnTo>
                    <a:pt x="0" y="0"/>
                  </a:lnTo>
                  <a:lnTo>
                    <a:pt x="0" y="45760"/>
                  </a:lnTo>
                  <a:lnTo>
                    <a:pt x="2743199" y="45760"/>
                  </a:lnTo>
                  <a:lnTo>
                    <a:pt x="2743199" y="0"/>
                  </a:lnTo>
                  <a:close/>
                </a:path>
              </a:pathLst>
            </a:custGeom>
            <a:solidFill>
              <a:srgbClr val="20A266"/>
            </a:solidFill>
          </p:spPr>
          <p:txBody>
            <a:bodyPr wrap="square" lIns="0" tIns="0" rIns="0" bIns="0" rtlCol="0"/>
            <a:lstStyle/>
            <a:p>
              <a:pPr defTabSz="1217706"/>
              <a:endParaRPr sz="2397" kern="0">
                <a:solidFill>
                  <a:sysClr val="windowText" lastClr="000000"/>
                </a:solidFill>
              </a:endParaRPr>
            </a:p>
          </p:txBody>
        </p:sp>
        <p:sp>
          <p:nvSpPr>
            <p:cNvPr id="13" name="object 13"/>
            <p:cNvSpPr/>
            <p:nvPr/>
          </p:nvSpPr>
          <p:spPr>
            <a:xfrm>
              <a:off x="2921508" y="4525731"/>
              <a:ext cx="2743200" cy="46355"/>
            </a:xfrm>
            <a:custGeom>
              <a:avLst/>
              <a:gdLst/>
              <a:ahLst/>
              <a:cxnLst/>
              <a:rect l="l" t="t" r="r" b="b"/>
              <a:pathLst>
                <a:path w="2743200" h="46354">
                  <a:moveTo>
                    <a:pt x="0" y="45760"/>
                  </a:moveTo>
                  <a:lnTo>
                    <a:pt x="2743199" y="45760"/>
                  </a:lnTo>
                  <a:lnTo>
                    <a:pt x="2743199" y="0"/>
                  </a:lnTo>
                  <a:lnTo>
                    <a:pt x="0" y="0"/>
                  </a:lnTo>
                  <a:lnTo>
                    <a:pt x="0" y="45760"/>
                  </a:lnTo>
                  <a:close/>
                </a:path>
              </a:pathLst>
            </a:custGeom>
            <a:ln w="12711">
              <a:solidFill>
                <a:srgbClr val="20A266"/>
              </a:solidFill>
            </a:ln>
          </p:spPr>
          <p:txBody>
            <a:bodyPr wrap="square" lIns="0" tIns="0" rIns="0" bIns="0" rtlCol="0"/>
            <a:lstStyle/>
            <a:p>
              <a:pPr defTabSz="1217706"/>
              <a:endParaRPr sz="2397" kern="0">
                <a:solidFill>
                  <a:sysClr val="windowText" lastClr="000000"/>
                </a:solidFill>
              </a:endParaRPr>
            </a:p>
          </p:txBody>
        </p:sp>
      </p:grpSp>
      <p:sp>
        <p:nvSpPr>
          <p:cNvPr id="14" name="object 14" descr="$PPTXTitle"/>
          <p:cNvSpPr txBox="1">
            <a:spLocks noGrp="1"/>
          </p:cNvSpPr>
          <p:nvPr>
            <p:ph type="title"/>
          </p:nvPr>
        </p:nvSpPr>
        <p:spPr>
          <a:xfrm>
            <a:off x="462168" y="228059"/>
            <a:ext cx="15326652" cy="666909"/>
          </a:xfrm>
          <a:prstGeom prst="rect">
            <a:avLst/>
          </a:prstGeom>
        </p:spPr>
        <p:txBody>
          <a:bodyPr vert="horz" wrap="square" lIns="0" tIns="21141" rIns="0" bIns="0" rtlCol="0">
            <a:spAutoFit/>
          </a:bodyPr>
          <a:lstStyle/>
          <a:p>
            <a:pPr marL="3850997">
              <a:spcBef>
                <a:spcPts val="166"/>
              </a:spcBef>
            </a:pPr>
            <a:r>
              <a:rPr spc="-13" dirty="0">
                <a:solidFill>
                  <a:srgbClr val="2DCC70"/>
                </a:solidFill>
              </a:rPr>
              <a:t>Introduction</a:t>
            </a:r>
          </a:p>
        </p:txBody>
      </p:sp>
      <p:sp>
        <p:nvSpPr>
          <p:cNvPr id="15" name="object 15"/>
          <p:cNvSpPr txBox="1"/>
          <p:nvPr/>
        </p:nvSpPr>
        <p:spPr>
          <a:xfrm>
            <a:off x="3086937" y="6328115"/>
            <a:ext cx="5864393" cy="340706"/>
          </a:xfrm>
          <a:prstGeom prst="rect">
            <a:avLst/>
          </a:prstGeom>
        </p:spPr>
        <p:txBody>
          <a:bodyPr vert="horz" wrap="square" lIns="0" tIns="22832" rIns="0" bIns="0" rtlCol="0">
            <a:spAutoFit/>
          </a:bodyPr>
          <a:lstStyle/>
          <a:p>
            <a:pPr marL="16913" defTabSz="1217706">
              <a:spcBef>
                <a:spcPts val="180"/>
              </a:spcBef>
            </a:pPr>
            <a:r>
              <a:rPr sz="2064" kern="0" dirty="0">
                <a:solidFill>
                  <a:srgbClr val="FFFFFF"/>
                </a:solidFill>
                <a:latin typeface="Calibri"/>
                <a:cs typeface="Calibri"/>
              </a:rPr>
              <a:t>Presented</a:t>
            </a:r>
            <a:r>
              <a:rPr sz="2064" kern="0" spc="27" dirty="0">
                <a:solidFill>
                  <a:srgbClr val="FFFFFF"/>
                </a:solidFill>
                <a:latin typeface="Calibri"/>
                <a:cs typeface="Calibri"/>
              </a:rPr>
              <a:t> </a:t>
            </a:r>
            <a:r>
              <a:rPr sz="2064" kern="0" dirty="0">
                <a:solidFill>
                  <a:srgbClr val="FFFFFF"/>
                </a:solidFill>
                <a:latin typeface="Calibri"/>
                <a:cs typeface="Calibri"/>
              </a:rPr>
              <a:t>by:</a:t>
            </a:r>
            <a:r>
              <a:rPr sz="2064" kern="0" spc="107" dirty="0">
                <a:solidFill>
                  <a:srgbClr val="FFFFFF"/>
                </a:solidFill>
                <a:latin typeface="Calibri"/>
                <a:cs typeface="Calibri"/>
              </a:rPr>
              <a:t> </a:t>
            </a:r>
            <a:r>
              <a:rPr sz="2064" kern="0" dirty="0">
                <a:solidFill>
                  <a:srgbClr val="FFFFFF"/>
                </a:solidFill>
                <a:latin typeface="Calibri"/>
                <a:cs typeface="Calibri"/>
              </a:rPr>
              <a:t>Suliman</a:t>
            </a:r>
            <a:r>
              <a:rPr sz="2064" kern="0" spc="140" dirty="0">
                <a:solidFill>
                  <a:srgbClr val="FFFFFF"/>
                </a:solidFill>
                <a:latin typeface="Calibri"/>
                <a:cs typeface="Calibri"/>
              </a:rPr>
              <a:t> </a:t>
            </a:r>
            <a:r>
              <a:rPr sz="2064" kern="0" dirty="0">
                <a:solidFill>
                  <a:srgbClr val="FFFFFF"/>
                </a:solidFill>
                <a:latin typeface="Calibri"/>
                <a:cs typeface="Calibri"/>
              </a:rPr>
              <a:t>Omar</a:t>
            </a:r>
            <a:r>
              <a:rPr sz="2064" kern="0" spc="113" dirty="0">
                <a:solidFill>
                  <a:srgbClr val="FFFFFF"/>
                </a:solidFill>
                <a:latin typeface="Calibri"/>
                <a:cs typeface="Calibri"/>
              </a:rPr>
              <a:t>  </a:t>
            </a:r>
            <a:r>
              <a:rPr sz="2064" kern="0" dirty="0">
                <a:solidFill>
                  <a:srgbClr val="FFFFFF"/>
                </a:solidFill>
                <a:latin typeface="Calibri"/>
                <a:cs typeface="Calibri"/>
              </a:rPr>
              <a:t>|</a:t>
            </a:r>
            <a:r>
              <a:rPr sz="2064" kern="0" spc="639" dirty="0">
                <a:solidFill>
                  <a:srgbClr val="FFFFFF"/>
                </a:solidFill>
                <a:latin typeface="Calibri"/>
                <a:cs typeface="Calibri"/>
              </a:rPr>
              <a:t> </a:t>
            </a:r>
            <a:r>
              <a:rPr sz="2064" kern="0" dirty="0">
                <a:solidFill>
                  <a:srgbClr val="FFFFFF"/>
                </a:solidFill>
                <a:latin typeface="Calibri"/>
                <a:cs typeface="Calibri"/>
              </a:rPr>
              <a:t>Student</a:t>
            </a:r>
            <a:r>
              <a:rPr sz="2064" kern="0" spc="53" dirty="0">
                <a:solidFill>
                  <a:srgbClr val="FFFFFF"/>
                </a:solidFill>
                <a:latin typeface="Calibri"/>
                <a:cs typeface="Calibri"/>
              </a:rPr>
              <a:t> </a:t>
            </a:r>
            <a:r>
              <a:rPr sz="2064" kern="0" dirty="0">
                <a:solidFill>
                  <a:srgbClr val="FFFFFF"/>
                </a:solidFill>
                <a:latin typeface="Calibri"/>
                <a:cs typeface="Calibri"/>
              </a:rPr>
              <a:t>No:</a:t>
            </a:r>
            <a:r>
              <a:rPr sz="2064" kern="0" spc="100" dirty="0">
                <a:solidFill>
                  <a:srgbClr val="FFFFFF"/>
                </a:solidFill>
                <a:latin typeface="Calibri"/>
                <a:cs typeface="Calibri"/>
              </a:rPr>
              <a:t> </a:t>
            </a:r>
            <a:r>
              <a:rPr sz="2064" kern="0" spc="-13" dirty="0">
                <a:solidFill>
                  <a:srgbClr val="FFFFFF"/>
                </a:solidFill>
                <a:latin typeface="Calibri"/>
                <a:cs typeface="Calibri"/>
              </a:rPr>
              <a:t>2527749</a:t>
            </a:r>
            <a:endParaRPr sz="2064" kern="0">
              <a:solidFill>
                <a:sysClr val="windowText" lastClr="000000"/>
              </a:solidFill>
              <a:latin typeface="Calibri"/>
              <a:cs typeface="Calibri"/>
            </a:endParaRPr>
          </a:p>
        </p:txBody>
      </p:sp>
      <p:sp>
        <p:nvSpPr>
          <p:cNvPr id="16" name="object 16"/>
          <p:cNvSpPr txBox="1"/>
          <p:nvPr/>
        </p:nvSpPr>
        <p:spPr>
          <a:xfrm>
            <a:off x="1998958" y="2489512"/>
            <a:ext cx="7448245" cy="2057141"/>
          </a:xfrm>
          <a:prstGeom prst="rect">
            <a:avLst/>
          </a:prstGeom>
        </p:spPr>
        <p:txBody>
          <a:bodyPr vert="horz" wrap="square" lIns="0" tIns="20295" rIns="0" bIns="0" rtlCol="0">
            <a:spAutoFit/>
          </a:bodyPr>
          <a:lstStyle/>
          <a:p>
            <a:pPr algn="ctr" defTabSz="1217706">
              <a:spcBef>
                <a:spcPts val="160"/>
              </a:spcBef>
            </a:pPr>
            <a:r>
              <a:rPr sz="2663" kern="0" dirty="0">
                <a:solidFill>
                  <a:srgbClr val="FFFFFF"/>
                </a:solidFill>
                <a:latin typeface="Calibri"/>
                <a:cs typeface="Calibri"/>
              </a:rPr>
              <a:t>Hello</a:t>
            </a:r>
            <a:r>
              <a:rPr sz="2663" kern="0" spc="-47" dirty="0">
                <a:solidFill>
                  <a:srgbClr val="FFFFFF"/>
                </a:solidFill>
                <a:latin typeface="Calibri"/>
                <a:cs typeface="Calibri"/>
              </a:rPr>
              <a:t> </a:t>
            </a:r>
            <a:r>
              <a:rPr sz="2663" kern="0" spc="-13" dirty="0">
                <a:solidFill>
                  <a:srgbClr val="FFFFFF"/>
                </a:solidFill>
                <a:latin typeface="Calibri"/>
                <a:cs typeface="Calibri"/>
              </a:rPr>
              <a:t>everyone.</a:t>
            </a:r>
            <a:endParaRPr sz="2663" kern="0">
              <a:solidFill>
                <a:sysClr val="windowText" lastClr="000000"/>
              </a:solidFill>
              <a:latin typeface="Calibri"/>
              <a:cs typeface="Calibri"/>
            </a:endParaRPr>
          </a:p>
          <a:p>
            <a:pPr defTabSz="1217706">
              <a:spcBef>
                <a:spcPts val="13"/>
              </a:spcBef>
            </a:pPr>
            <a:endParaRPr sz="2663" kern="0">
              <a:solidFill>
                <a:sysClr val="windowText" lastClr="000000"/>
              </a:solidFill>
              <a:latin typeface="Calibri"/>
              <a:cs typeface="Calibri"/>
            </a:endParaRPr>
          </a:p>
          <a:p>
            <a:pPr marL="16913" marR="6765" indent="-16067" algn="ctr" defTabSz="1217706">
              <a:lnSpc>
                <a:spcPct val="99200"/>
              </a:lnSpc>
              <a:spcBef>
                <a:spcPts val="7"/>
              </a:spcBef>
            </a:pPr>
            <a:r>
              <a:rPr sz="2663" kern="0" dirty="0">
                <a:solidFill>
                  <a:srgbClr val="FFFFFF"/>
                </a:solidFill>
                <a:latin typeface="Calibri"/>
                <a:cs typeface="Calibri"/>
              </a:rPr>
              <a:t>My</a:t>
            </a:r>
            <a:r>
              <a:rPr sz="2663" kern="0" spc="-33" dirty="0">
                <a:solidFill>
                  <a:srgbClr val="FFFFFF"/>
                </a:solidFill>
                <a:latin typeface="Calibri"/>
                <a:cs typeface="Calibri"/>
              </a:rPr>
              <a:t> </a:t>
            </a:r>
            <a:r>
              <a:rPr sz="2663" kern="0" dirty="0">
                <a:solidFill>
                  <a:srgbClr val="FFFFFF"/>
                </a:solidFill>
                <a:latin typeface="Calibri"/>
                <a:cs typeface="Calibri"/>
              </a:rPr>
              <a:t>name</a:t>
            </a:r>
            <a:r>
              <a:rPr sz="2663" kern="0" spc="-47" dirty="0">
                <a:solidFill>
                  <a:srgbClr val="FFFFFF"/>
                </a:solidFill>
                <a:latin typeface="Calibri"/>
                <a:cs typeface="Calibri"/>
              </a:rPr>
              <a:t> </a:t>
            </a:r>
            <a:r>
              <a:rPr sz="2663" kern="0" dirty="0">
                <a:solidFill>
                  <a:srgbClr val="FFFFFF"/>
                </a:solidFill>
                <a:latin typeface="Calibri"/>
                <a:cs typeface="Calibri"/>
              </a:rPr>
              <a:t>is</a:t>
            </a:r>
            <a:r>
              <a:rPr sz="2663" kern="0" spc="-47" dirty="0">
                <a:solidFill>
                  <a:srgbClr val="FFFFFF"/>
                </a:solidFill>
                <a:latin typeface="Calibri"/>
                <a:cs typeface="Calibri"/>
              </a:rPr>
              <a:t> </a:t>
            </a:r>
            <a:r>
              <a:rPr sz="2663" kern="0" dirty="0">
                <a:solidFill>
                  <a:srgbClr val="FFFFFF"/>
                </a:solidFill>
                <a:latin typeface="Calibri"/>
                <a:cs typeface="Calibri"/>
              </a:rPr>
              <a:t>SULIMAN</a:t>
            </a:r>
            <a:r>
              <a:rPr sz="2663" kern="0" spc="-67" dirty="0">
                <a:solidFill>
                  <a:srgbClr val="FFFFFF"/>
                </a:solidFill>
                <a:latin typeface="Calibri"/>
                <a:cs typeface="Calibri"/>
              </a:rPr>
              <a:t> </a:t>
            </a:r>
            <a:r>
              <a:rPr sz="2663" kern="0" dirty="0">
                <a:solidFill>
                  <a:srgbClr val="FFFFFF"/>
                </a:solidFill>
                <a:latin typeface="Calibri"/>
                <a:cs typeface="Calibri"/>
              </a:rPr>
              <a:t>OMAR</a:t>
            </a:r>
            <a:r>
              <a:rPr sz="2663" kern="0" spc="20" dirty="0">
                <a:solidFill>
                  <a:srgbClr val="FFFFFF"/>
                </a:solidFill>
                <a:latin typeface="Calibri"/>
                <a:cs typeface="Calibri"/>
              </a:rPr>
              <a:t> </a:t>
            </a:r>
            <a:r>
              <a:rPr sz="2663" kern="0" spc="-100" dirty="0">
                <a:solidFill>
                  <a:srgbClr val="FFFFFF"/>
                </a:solidFill>
                <a:latin typeface="Calibri"/>
                <a:cs typeface="Calibri"/>
              </a:rPr>
              <a:t>Today,</a:t>
            </a:r>
            <a:r>
              <a:rPr sz="2663" kern="0" spc="-53" dirty="0">
                <a:solidFill>
                  <a:srgbClr val="FFFFFF"/>
                </a:solidFill>
                <a:latin typeface="Calibri"/>
                <a:cs typeface="Calibri"/>
              </a:rPr>
              <a:t> </a:t>
            </a:r>
            <a:r>
              <a:rPr sz="2663" kern="0" dirty="0">
                <a:solidFill>
                  <a:srgbClr val="FFFFFF"/>
                </a:solidFill>
                <a:latin typeface="Calibri"/>
                <a:cs typeface="Calibri"/>
              </a:rPr>
              <a:t>I</a:t>
            </a:r>
            <a:r>
              <a:rPr sz="2663" kern="0" spc="33" dirty="0">
                <a:solidFill>
                  <a:srgbClr val="FFFFFF"/>
                </a:solidFill>
                <a:latin typeface="Calibri"/>
                <a:cs typeface="Calibri"/>
              </a:rPr>
              <a:t> </a:t>
            </a:r>
            <a:r>
              <a:rPr sz="2663" kern="0" dirty="0">
                <a:solidFill>
                  <a:srgbClr val="FFFFFF"/>
                </a:solidFill>
                <a:latin typeface="Calibri"/>
                <a:cs typeface="Calibri"/>
              </a:rPr>
              <a:t>will talk</a:t>
            </a:r>
            <a:r>
              <a:rPr sz="2663" kern="0" spc="-33" dirty="0">
                <a:solidFill>
                  <a:srgbClr val="FFFFFF"/>
                </a:solidFill>
                <a:latin typeface="Calibri"/>
                <a:cs typeface="Calibri"/>
              </a:rPr>
              <a:t> </a:t>
            </a:r>
            <a:r>
              <a:rPr sz="2663" kern="0" spc="-13" dirty="0">
                <a:solidFill>
                  <a:srgbClr val="FFFFFF"/>
                </a:solidFill>
                <a:latin typeface="Calibri"/>
                <a:cs typeface="Calibri"/>
              </a:rPr>
              <a:t>about </a:t>
            </a:r>
            <a:r>
              <a:rPr sz="2663" kern="0" dirty="0">
                <a:solidFill>
                  <a:srgbClr val="FFFFFF"/>
                </a:solidFill>
                <a:latin typeface="Calibri"/>
                <a:cs typeface="Calibri"/>
              </a:rPr>
              <a:t>Microsoft</a:t>
            </a:r>
            <a:r>
              <a:rPr sz="2663" kern="0" spc="-40" dirty="0">
                <a:solidFill>
                  <a:srgbClr val="FFFFFF"/>
                </a:solidFill>
                <a:latin typeface="Calibri"/>
                <a:cs typeface="Calibri"/>
              </a:rPr>
              <a:t> </a:t>
            </a:r>
            <a:r>
              <a:rPr sz="2663" kern="0" dirty="0">
                <a:solidFill>
                  <a:srgbClr val="FFFFFF"/>
                </a:solidFill>
                <a:latin typeface="Calibri"/>
                <a:cs typeface="Calibri"/>
              </a:rPr>
              <a:t>Excel.</a:t>
            </a:r>
            <a:r>
              <a:rPr sz="2663" kern="0" spc="-100" dirty="0">
                <a:solidFill>
                  <a:srgbClr val="FFFFFF"/>
                </a:solidFill>
                <a:latin typeface="Calibri"/>
                <a:cs typeface="Calibri"/>
              </a:rPr>
              <a:t> </a:t>
            </a:r>
            <a:r>
              <a:rPr sz="2663" kern="0" dirty="0">
                <a:solidFill>
                  <a:srgbClr val="FFFFFF"/>
                </a:solidFill>
                <a:latin typeface="Calibri"/>
                <a:cs typeface="Calibri"/>
              </a:rPr>
              <a:t>Excel</a:t>
            </a:r>
            <a:r>
              <a:rPr sz="2663" kern="0" spc="-33" dirty="0">
                <a:solidFill>
                  <a:srgbClr val="FFFFFF"/>
                </a:solidFill>
                <a:latin typeface="Calibri"/>
                <a:cs typeface="Calibri"/>
              </a:rPr>
              <a:t> </a:t>
            </a:r>
            <a:r>
              <a:rPr sz="2663" kern="0" spc="-13" dirty="0">
                <a:solidFill>
                  <a:srgbClr val="FFFFFF"/>
                </a:solidFill>
                <a:latin typeface="Calibri"/>
                <a:cs typeface="Calibri"/>
              </a:rPr>
              <a:t>worksheets</a:t>
            </a:r>
            <a:r>
              <a:rPr sz="2663" kern="0" spc="-87" dirty="0">
                <a:solidFill>
                  <a:srgbClr val="FFFFFF"/>
                </a:solidFill>
                <a:latin typeface="Calibri"/>
                <a:cs typeface="Calibri"/>
              </a:rPr>
              <a:t> </a:t>
            </a:r>
            <a:r>
              <a:rPr sz="2663" kern="0" dirty="0">
                <a:solidFill>
                  <a:srgbClr val="FFFFFF"/>
                </a:solidFill>
                <a:latin typeface="Calibri"/>
                <a:cs typeface="Calibri"/>
              </a:rPr>
              <a:t>are</a:t>
            </a:r>
            <a:r>
              <a:rPr sz="2663" kern="0" spc="-80" dirty="0">
                <a:solidFill>
                  <a:srgbClr val="FFFFFF"/>
                </a:solidFill>
                <a:latin typeface="Calibri"/>
                <a:cs typeface="Calibri"/>
              </a:rPr>
              <a:t> </a:t>
            </a:r>
            <a:r>
              <a:rPr sz="2663" kern="0" dirty="0">
                <a:solidFill>
                  <a:srgbClr val="FFFFFF"/>
                </a:solidFill>
                <a:latin typeface="Calibri"/>
                <a:cs typeface="Calibri"/>
              </a:rPr>
              <a:t>used</a:t>
            </a:r>
            <a:r>
              <a:rPr sz="2663" kern="0" spc="-67" dirty="0">
                <a:solidFill>
                  <a:srgbClr val="FFFFFF"/>
                </a:solidFill>
                <a:latin typeface="Calibri"/>
                <a:cs typeface="Calibri"/>
              </a:rPr>
              <a:t> </a:t>
            </a:r>
            <a:r>
              <a:rPr sz="2663" kern="0" spc="-13" dirty="0">
                <a:solidFill>
                  <a:srgbClr val="FFFFFF"/>
                </a:solidFill>
                <a:latin typeface="Calibri"/>
                <a:cs typeface="Calibri"/>
              </a:rPr>
              <a:t>worldwide </a:t>
            </a:r>
            <a:r>
              <a:rPr sz="2663" kern="0" dirty="0">
                <a:solidFill>
                  <a:srgbClr val="FFFFFF"/>
                </a:solidFill>
                <a:latin typeface="Calibri"/>
                <a:cs typeface="Calibri"/>
              </a:rPr>
              <a:t>and</a:t>
            </a:r>
            <a:r>
              <a:rPr sz="2663" kern="0" spc="-67" dirty="0">
                <a:solidFill>
                  <a:srgbClr val="FFFFFF"/>
                </a:solidFill>
                <a:latin typeface="Calibri"/>
                <a:cs typeface="Calibri"/>
              </a:rPr>
              <a:t> </a:t>
            </a:r>
            <a:r>
              <a:rPr sz="2663" kern="0" dirty="0">
                <a:solidFill>
                  <a:srgbClr val="FFFFFF"/>
                </a:solidFill>
                <a:latin typeface="Calibri"/>
                <a:cs typeface="Calibri"/>
              </a:rPr>
              <a:t>are</a:t>
            </a:r>
            <a:r>
              <a:rPr sz="2663" kern="0" spc="-87" dirty="0">
                <a:solidFill>
                  <a:srgbClr val="FFFFFF"/>
                </a:solidFill>
                <a:latin typeface="Calibri"/>
                <a:cs typeface="Calibri"/>
              </a:rPr>
              <a:t> </a:t>
            </a:r>
            <a:r>
              <a:rPr sz="2663" kern="0" dirty="0">
                <a:solidFill>
                  <a:srgbClr val="FFFFFF"/>
                </a:solidFill>
                <a:latin typeface="Calibri"/>
                <a:cs typeface="Calibri"/>
              </a:rPr>
              <a:t>part</a:t>
            </a:r>
            <a:r>
              <a:rPr sz="2663" kern="0" spc="-40" dirty="0">
                <a:solidFill>
                  <a:srgbClr val="FFFFFF"/>
                </a:solidFill>
                <a:latin typeface="Calibri"/>
                <a:cs typeface="Calibri"/>
              </a:rPr>
              <a:t> </a:t>
            </a:r>
            <a:r>
              <a:rPr sz="2663" kern="0" dirty="0">
                <a:solidFill>
                  <a:srgbClr val="FFFFFF"/>
                </a:solidFill>
                <a:latin typeface="Calibri"/>
                <a:cs typeface="Calibri"/>
              </a:rPr>
              <a:t>of</a:t>
            </a:r>
            <a:r>
              <a:rPr sz="2663" kern="0" spc="-133" dirty="0">
                <a:solidFill>
                  <a:srgbClr val="FFFFFF"/>
                </a:solidFill>
                <a:latin typeface="Calibri"/>
                <a:cs typeface="Calibri"/>
              </a:rPr>
              <a:t> </a:t>
            </a:r>
            <a:r>
              <a:rPr sz="2663" kern="0" dirty="0">
                <a:solidFill>
                  <a:srgbClr val="FFFFFF"/>
                </a:solidFill>
                <a:latin typeface="Calibri"/>
                <a:cs typeface="Calibri"/>
              </a:rPr>
              <a:t>Microsoft</a:t>
            </a:r>
            <a:r>
              <a:rPr sz="2663" kern="0" spc="-40" dirty="0">
                <a:solidFill>
                  <a:srgbClr val="FFFFFF"/>
                </a:solidFill>
                <a:latin typeface="Calibri"/>
                <a:cs typeface="Calibri"/>
              </a:rPr>
              <a:t> </a:t>
            </a:r>
            <a:r>
              <a:rPr sz="2663" kern="0" dirty="0">
                <a:solidFill>
                  <a:srgbClr val="FFFFFF"/>
                </a:solidFill>
                <a:latin typeface="Calibri"/>
                <a:cs typeface="Calibri"/>
              </a:rPr>
              <a:t>Office</a:t>
            </a:r>
            <a:r>
              <a:rPr sz="2663" kern="0" spc="-87" dirty="0">
                <a:solidFill>
                  <a:srgbClr val="FFFFFF"/>
                </a:solidFill>
                <a:latin typeface="Calibri"/>
                <a:cs typeface="Calibri"/>
              </a:rPr>
              <a:t> </a:t>
            </a:r>
            <a:r>
              <a:rPr sz="2663" kern="0" dirty="0">
                <a:solidFill>
                  <a:srgbClr val="FFFFFF"/>
                </a:solidFill>
                <a:latin typeface="Calibri"/>
                <a:cs typeface="Calibri"/>
              </a:rPr>
              <a:t>/</a:t>
            </a:r>
            <a:r>
              <a:rPr sz="2663" kern="0" spc="-73" dirty="0">
                <a:solidFill>
                  <a:srgbClr val="FFFFFF"/>
                </a:solidFill>
                <a:latin typeface="Calibri"/>
                <a:cs typeface="Calibri"/>
              </a:rPr>
              <a:t> </a:t>
            </a:r>
            <a:r>
              <a:rPr sz="2663" kern="0" dirty="0">
                <a:solidFill>
                  <a:srgbClr val="FFFFFF"/>
                </a:solidFill>
                <a:latin typeface="Calibri"/>
                <a:cs typeface="Calibri"/>
              </a:rPr>
              <a:t>Microsoft</a:t>
            </a:r>
            <a:r>
              <a:rPr sz="2663" kern="0" spc="-40" dirty="0">
                <a:solidFill>
                  <a:srgbClr val="FFFFFF"/>
                </a:solidFill>
                <a:latin typeface="Calibri"/>
                <a:cs typeface="Calibri"/>
              </a:rPr>
              <a:t> </a:t>
            </a:r>
            <a:r>
              <a:rPr sz="2663" kern="0" spc="-27" dirty="0">
                <a:solidFill>
                  <a:srgbClr val="FFFFFF"/>
                </a:solidFill>
                <a:latin typeface="Calibri"/>
                <a:cs typeface="Calibri"/>
              </a:rPr>
              <a:t>365.</a:t>
            </a:r>
            <a:endParaRPr sz="2663" kern="0">
              <a:solidFill>
                <a:sysClr val="windowText" lastClr="000000"/>
              </a:solidFill>
              <a:latin typeface="Calibri"/>
              <a:cs typeface="Calibri"/>
            </a:endParaRPr>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62168" y="228059"/>
            <a:ext cx="15326652" cy="802504"/>
          </a:xfrm>
          <a:prstGeom prst="rect">
            <a:avLst/>
          </a:prstGeom>
        </p:spPr>
        <p:txBody>
          <a:bodyPr vert="horz" wrap="square" lIns="0" tIns="155425" rIns="0" bIns="0" rtlCol="0">
            <a:spAutoFit/>
          </a:bodyPr>
          <a:lstStyle/>
          <a:p>
            <a:pPr marL="114160">
              <a:spcBef>
                <a:spcPts val="166"/>
              </a:spcBef>
            </a:pPr>
            <a:r>
              <a:rPr dirty="0"/>
              <a:t>How</a:t>
            </a:r>
            <a:r>
              <a:rPr spc="67" dirty="0"/>
              <a:t> </a:t>
            </a:r>
            <a:r>
              <a:rPr dirty="0"/>
              <a:t>Microsoft</a:t>
            </a:r>
            <a:r>
              <a:rPr spc="53" dirty="0"/>
              <a:t> </a:t>
            </a:r>
            <a:r>
              <a:rPr dirty="0"/>
              <a:t>Excel</a:t>
            </a:r>
            <a:r>
              <a:rPr spc="87" dirty="0"/>
              <a:t> </a:t>
            </a:r>
            <a:r>
              <a:rPr dirty="0"/>
              <a:t>impact</a:t>
            </a:r>
            <a:r>
              <a:rPr spc="40" dirty="0"/>
              <a:t> </a:t>
            </a:r>
            <a:r>
              <a:rPr dirty="0"/>
              <a:t>greenfield</a:t>
            </a:r>
            <a:r>
              <a:rPr spc="100" dirty="0"/>
              <a:t> </a:t>
            </a:r>
            <a:r>
              <a:rPr dirty="0"/>
              <a:t>care</a:t>
            </a:r>
            <a:r>
              <a:rPr spc="152" dirty="0"/>
              <a:t> </a:t>
            </a:r>
            <a:r>
              <a:rPr spc="-13" dirty="0"/>
              <a:t>homes</a:t>
            </a:r>
          </a:p>
        </p:txBody>
      </p:sp>
      <p:grpSp>
        <p:nvGrpSpPr>
          <p:cNvPr id="3" name="object 3"/>
          <p:cNvGrpSpPr/>
          <p:nvPr/>
        </p:nvGrpSpPr>
        <p:grpSpPr>
          <a:xfrm>
            <a:off x="311941" y="1302934"/>
            <a:ext cx="11525837" cy="5083884"/>
            <a:chOff x="228600" y="978407"/>
            <a:chExt cx="8655050" cy="3817620"/>
          </a:xfrm>
        </p:grpSpPr>
        <p:pic>
          <p:nvPicPr>
            <p:cNvPr id="4" name="object 4"/>
            <p:cNvPicPr/>
            <p:nvPr/>
          </p:nvPicPr>
          <p:blipFill>
            <a:blip r:embed="rId2" cstate="print"/>
            <a:stretch>
              <a:fillRect/>
            </a:stretch>
          </p:blipFill>
          <p:spPr>
            <a:xfrm>
              <a:off x="228600" y="978407"/>
              <a:ext cx="8654796" cy="3817620"/>
            </a:xfrm>
            <a:prstGeom prst="rect">
              <a:avLst/>
            </a:prstGeom>
          </p:spPr>
        </p:pic>
        <p:sp>
          <p:nvSpPr>
            <p:cNvPr id="5" name="object 5"/>
            <p:cNvSpPr/>
            <p:nvPr/>
          </p:nvSpPr>
          <p:spPr>
            <a:xfrm>
              <a:off x="370331" y="1084516"/>
              <a:ext cx="8412480" cy="3569335"/>
            </a:xfrm>
            <a:custGeom>
              <a:avLst/>
              <a:gdLst/>
              <a:ahLst/>
              <a:cxnLst/>
              <a:rect l="l" t="t" r="r" b="b"/>
              <a:pathLst>
                <a:path w="8412480" h="3569335">
                  <a:moveTo>
                    <a:pt x="8412480" y="0"/>
                  </a:moveTo>
                  <a:lnTo>
                    <a:pt x="0" y="0"/>
                  </a:lnTo>
                  <a:lnTo>
                    <a:pt x="0" y="3569335"/>
                  </a:lnTo>
                  <a:lnTo>
                    <a:pt x="8412480" y="3569335"/>
                  </a:lnTo>
                  <a:lnTo>
                    <a:pt x="8412480" y="0"/>
                  </a:lnTo>
                  <a:close/>
                </a:path>
              </a:pathLst>
            </a:custGeom>
            <a:solidFill>
              <a:srgbClr val="FFFFFF"/>
            </a:solidFill>
          </p:spPr>
          <p:txBody>
            <a:bodyPr wrap="square" lIns="0" tIns="0" rIns="0" bIns="0" rtlCol="0"/>
            <a:lstStyle/>
            <a:p>
              <a:pPr defTabSz="1217706"/>
              <a:endParaRPr sz="2397" kern="0">
                <a:solidFill>
                  <a:sysClr val="windowText" lastClr="000000"/>
                </a:solidFill>
              </a:endParaRPr>
            </a:p>
          </p:txBody>
        </p:sp>
        <p:sp>
          <p:nvSpPr>
            <p:cNvPr id="6" name="object 6"/>
            <p:cNvSpPr/>
            <p:nvPr/>
          </p:nvSpPr>
          <p:spPr>
            <a:xfrm>
              <a:off x="370331" y="1084516"/>
              <a:ext cx="8412480" cy="3569335"/>
            </a:xfrm>
            <a:custGeom>
              <a:avLst/>
              <a:gdLst/>
              <a:ahLst/>
              <a:cxnLst/>
              <a:rect l="l" t="t" r="r" b="b"/>
              <a:pathLst>
                <a:path w="8412480" h="3569335">
                  <a:moveTo>
                    <a:pt x="0" y="3569335"/>
                  </a:moveTo>
                  <a:lnTo>
                    <a:pt x="8412480" y="3569335"/>
                  </a:lnTo>
                  <a:lnTo>
                    <a:pt x="8412480" y="0"/>
                  </a:lnTo>
                  <a:lnTo>
                    <a:pt x="0" y="0"/>
                  </a:lnTo>
                  <a:lnTo>
                    <a:pt x="0" y="3569335"/>
                  </a:lnTo>
                  <a:close/>
                </a:path>
              </a:pathLst>
            </a:custGeom>
            <a:ln w="12711">
              <a:solidFill>
                <a:srgbClr val="D1D9E6"/>
              </a:solidFill>
            </a:ln>
          </p:spPr>
          <p:txBody>
            <a:bodyPr wrap="square" lIns="0" tIns="0" rIns="0" bIns="0" rtlCol="0"/>
            <a:lstStyle/>
            <a:p>
              <a:pPr defTabSz="1217706"/>
              <a:endParaRPr sz="2397" kern="0">
                <a:solidFill>
                  <a:sysClr val="windowText" lastClr="000000"/>
                </a:solidFill>
              </a:endParaRPr>
            </a:p>
          </p:txBody>
        </p:sp>
      </p:grpSp>
      <p:sp>
        <p:nvSpPr>
          <p:cNvPr id="7" name="object 7"/>
          <p:cNvSpPr txBox="1">
            <a:spLocks noGrp="1"/>
          </p:cNvSpPr>
          <p:nvPr>
            <p:ph type="body" idx="1"/>
          </p:nvPr>
        </p:nvSpPr>
        <p:spPr>
          <a:xfrm>
            <a:off x="1426043" y="3796016"/>
            <a:ext cx="9015466" cy="2057205"/>
          </a:xfrm>
          <a:prstGeom prst="rect">
            <a:avLst/>
          </a:prstGeom>
        </p:spPr>
        <p:txBody>
          <a:bodyPr vert="horz" wrap="square" lIns="0" tIns="20295" rIns="0" bIns="0" rtlCol="0">
            <a:spAutoFit/>
          </a:bodyPr>
          <a:lstStyle/>
          <a:p>
            <a:pPr marL="473553" indent="-456640">
              <a:spcBef>
                <a:spcPts val="160"/>
              </a:spcBef>
              <a:buFont typeface="Arial"/>
              <a:buChar char="•"/>
              <a:tabLst>
                <a:tab pos="473553" algn="l"/>
              </a:tabLst>
            </a:pPr>
            <a:r>
              <a:rPr dirty="0"/>
              <a:t>1.</a:t>
            </a:r>
            <a:r>
              <a:rPr spc="-73" dirty="0"/>
              <a:t> </a:t>
            </a:r>
            <a:r>
              <a:rPr spc="-13" dirty="0"/>
              <a:t>Record</a:t>
            </a:r>
            <a:r>
              <a:rPr spc="-47" dirty="0"/>
              <a:t> </a:t>
            </a:r>
            <a:r>
              <a:rPr dirty="0"/>
              <a:t>and</a:t>
            </a:r>
            <a:r>
              <a:rPr spc="-40" dirty="0"/>
              <a:t> </a:t>
            </a:r>
            <a:r>
              <a:rPr spc="-13" dirty="0"/>
              <a:t>organise</a:t>
            </a:r>
            <a:r>
              <a:rPr spc="-60" dirty="0"/>
              <a:t> </a:t>
            </a:r>
            <a:r>
              <a:rPr spc="-13" dirty="0"/>
              <a:t>resident details</a:t>
            </a:r>
          </a:p>
          <a:p>
            <a:pPr>
              <a:lnSpc>
                <a:spcPct val="100000"/>
              </a:lnSpc>
              <a:buFont typeface="Arial"/>
              <a:buChar char="•"/>
            </a:pPr>
            <a:endParaRPr spc="-13" dirty="0"/>
          </a:p>
          <a:p>
            <a:pPr marL="473553" indent="-456640">
              <a:buFont typeface="Arial"/>
              <a:buChar char="•"/>
              <a:tabLst>
                <a:tab pos="473553" algn="l"/>
              </a:tabLst>
            </a:pPr>
            <a:r>
              <a:rPr dirty="0"/>
              <a:t>2.</a:t>
            </a:r>
            <a:r>
              <a:rPr spc="-80" dirty="0"/>
              <a:t> </a:t>
            </a:r>
            <a:r>
              <a:rPr dirty="0"/>
              <a:t>Plan</a:t>
            </a:r>
            <a:r>
              <a:rPr spc="-47" dirty="0"/>
              <a:t> </a:t>
            </a:r>
            <a:r>
              <a:rPr dirty="0"/>
              <a:t>staff</a:t>
            </a:r>
            <a:r>
              <a:rPr spc="-27" dirty="0"/>
              <a:t> </a:t>
            </a:r>
            <a:r>
              <a:rPr dirty="0"/>
              <a:t>schedules</a:t>
            </a:r>
            <a:r>
              <a:rPr spc="-67" dirty="0"/>
              <a:t> </a:t>
            </a:r>
            <a:r>
              <a:rPr dirty="0"/>
              <a:t>and</a:t>
            </a:r>
            <a:r>
              <a:rPr spc="-47" dirty="0"/>
              <a:t> </a:t>
            </a:r>
            <a:r>
              <a:rPr spc="-13" dirty="0"/>
              <a:t>control</a:t>
            </a:r>
            <a:r>
              <a:rPr spc="-113" dirty="0"/>
              <a:t> </a:t>
            </a:r>
            <a:r>
              <a:rPr dirty="0"/>
              <a:t>the</a:t>
            </a:r>
            <a:r>
              <a:rPr spc="-67" dirty="0"/>
              <a:t> </a:t>
            </a:r>
            <a:r>
              <a:rPr spc="-13" dirty="0"/>
              <a:t>budget</a:t>
            </a:r>
          </a:p>
          <a:p>
            <a:pPr marL="473553" indent="-456640">
              <a:spcBef>
                <a:spcPts val="3149"/>
              </a:spcBef>
              <a:buFont typeface="Arial"/>
              <a:buChar char="•"/>
              <a:tabLst>
                <a:tab pos="473553" algn="l"/>
              </a:tabLst>
            </a:pPr>
            <a:r>
              <a:rPr dirty="0"/>
              <a:t>3.</a:t>
            </a:r>
            <a:r>
              <a:rPr spc="-67" dirty="0"/>
              <a:t> </a:t>
            </a:r>
            <a:r>
              <a:rPr dirty="0"/>
              <a:t>It </a:t>
            </a:r>
            <a:r>
              <a:rPr spc="-13" dirty="0"/>
              <a:t>improves</a:t>
            </a:r>
            <a:r>
              <a:rPr spc="-47" dirty="0"/>
              <a:t> </a:t>
            </a:r>
            <a:r>
              <a:rPr spc="-13" dirty="0"/>
              <a:t>efficiency</a:t>
            </a:r>
            <a:r>
              <a:rPr spc="-33" dirty="0"/>
              <a:t> </a:t>
            </a:r>
            <a:r>
              <a:rPr dirty="0"/>
              <a:t>and</a:t>
            </a:r>
            <a:r>
              <a:rPr spc="-27" dirty="0"/>
              <a:t> </a:t>
            </a:r>
            <a:r>
              <a:rPr spc="-13" dirty="0"/>
              <a:t>reduces</a:t>
            </a:r>
            <a:r>
              <a:rPr spc="-47" dirty="0"/>
              <a:t> </a:t>
            </a:r>
            <a:r>
              <a:rPr spc="-13" dirty="0"/>
              <a:t>errors</a:t>
            </a:r>
          </a:p>
        </p:txBody>
      </p:sp>
      <p:grpSp>
        <p:nvGrpSpPr>
          <p:cNvPr id="8" name="object 8"/>
          <p:cNvGrpSpPr/>
          <p:nvPr/>
        </p:nvGrpSpPr>
        <p:grpSpPr>
          <a:xfrm>
            <a:off x="5143" y="6700915"/>
            <a:ext cx="12187960" cy="163205"/>
            <a:chOff x="-1783" y="5031890"/>
            <a:chExt cx="9152255" cy="122555"/>
          </a:xfrm>
        </p:grpSpPr>
        <p:sp>
          <p:nvSpPr>
            <p:cNvPr id="9" name="object 9"/>
            <p:cNvSpPr/>
            <p:nvPr/>
          </p:nvSpPr>
          <p:spPr>
            <a:xfrm>
              <a:off x="4572" y="5038246"/>
              <a:ext cx="9139555" cy="109855"/>
            </a:xfrm>
            <a:custGeom>
              <a:avLst/>
              <a:gdLst/>
              <a:ahLst/>
              <a:cxnLst/>
              <a:rect l="l" t="t" r="r" b="b"/>
              <a:pathLst>
                <a:path w="9139555" h="109854">
                  <a:moveTo>
                    <a:pt x="9139428" y="0"/>
                  </a:moveTo>
                  <a:lnTo>
                    <a:pt x="0" y="0"/>
                  </a:lnTo>
                  <a:lnTo>
                    <a:pt x="0" y="109825"/>
                  </a:lnTo>
                  <a:lnTo>
                    <a:pt x="9139428" y="109825"/>
                  </a:lnTo>
                  <a:lnTo>
                    <a:pt x="9139428" y="0"/>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10" name="object 10"/>
            <p:cNvSpPr/>
            <p:nvPr/>
          </p:nvSpPr>
          <p:spPr>
            <a:xfrm>
              <a:off x="4572" y="5038246"/>
              <a:ext cx="9139555" cy="109855"/>
            </a:xfrm>
            <a:custGeom>
              <a:avLst/>
              <a:gdLst/>
              <a:ahLst/>
              <a:cxnLst/>
              <a:rect l="l" t="t" r="r" b="b"/>
              <a:pathLst>
                <a:path w="9139555" h="109854">
                  <a:moveTo>
                    <a:pt x="9139428" y="0"/>
                  </a:moveTo>
                  <a:lnTo>
                    <a:pt x="0" y="0"/>
                  </a:lnTo>
                  <a:lnTo>
                    <a:pt x="0" y="109825"/>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gr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62168" y="228059"/>
            <a:ext cx="15326652" cy="802504"/>
          </a:xfrm>
          <a:prstGeom prst="rect">
            <a:avLst/>
          </a:prstGeom>
        </p:spPr>
        <p:txBody>
          <a:bodyPr vert="horz" wrap="square" lIns="0" tIns="155425" rIns="0" bIns="0" rtlCol="0">
            <a:spAutoFit/>
          </a:bodyPr>
          <a:lstStyle/>
          <a:p>
            <a:pPr marL="146294">
              <a:spcBef>
                <a:spcPts val="166"/>
              </a:spcBef>
            </a:pPr>
            <a:r>
              <a:rPr spc="-13" dirty="0"/>
              <a:t>Limitations</a:t>
            </a:r>
          </a:p>
        </p:txBody>
      </p:sp>
      <p:grpSp>
        <p:nvGrpSpPr>
          <p:cNvPr id="3" name="object 3"/>
          <p:cNvGrpSpPr/>
          <p:nvPr/>
        </p:nvGrpSpPr>
        <p:grpSpPr>
          <a:xfrm>
            <a:off x="311941" y="1449058"/>
            <a:ext cx="11525837" cy="5083884"/>
            <a:chOff x="228600" y="1088135"/>
            <a:chExt cx="8655050" cy="3817620"/>
          </a:xfrm>
        </p:grpSpPr>
        <p:pic>
          <p:nvPicPr>
            <p:cNvPr id="4" name="object 4"/>
            <p:cNvPicPr/>
            <p:nvPr/>
          </p:nvPicPr>
          <p:blipFill>
            <a:blip r:embed="rId2" cstate="print"/>
            <a:stretch>
              <a:fillRect/>
            </a:stretch>
          </p:blipFill>
          <p:spPr>
            <a:xfrm>
              <a:off x="228600" y="1088135"/>
              <a:ext cx="8654796" cy="3817620"/>
            </a:xfrm>
            <a:prstGeom prst="rect">
              <a:avLst/>
            </a:prstGeom>
          </p:spPr>
        </p:pic>
        <p:sp>
          <p:nvSpPr>
            <p:cNvPr id="5" name="object 5"/>
            <p:cNvSpPr/>
            <p:nvPr/>
          </p:nvSpPr>
          <p:spPr>
            <a:xfrm>
              <a:off x="370331" y="1194345"/>
              <a:ext cx="8412480" cy="3569335"/>
            </a:xfrm>
            <a:custGeom>
              <a:avLst/>
              <a:gdLst/>
              <a:ahLst/>
              <a:cxnLst/>
              <a:rect l="l" t="t" r="r" b="b"/>
              <a:pathLst>
                <a:path w="8412480" h="3569335">
                  <a:moveTo>
                    <a:pt x="8412480" y="0"/>
                  </a:moveTo>
                  <a:lnTo>
                    <a:pt x="0" y="0"/>
                  </a:lnTo>
                  <a:lnTo>
                    <a:pt x="0" y="3569335"/>
                  </a:lnTo>
                  <a:lnTo>
                    <a:pt x="8412480" y="3569335"/>
                  </a:lnTo>
                  <a:lnTo>
                    <a:pt x="8412480" y="0"/>
                  </a:lnTo>
                  <a:close/>
                </a:path>
              </a:pathLst>
            </a:custGeom>
            <a:solidFill>
              <a:srgbClr val="FFFFFF"/>
            </a:solidFill>
          </p:spPr>
          <p:txBody>
            <a:bodyPr wrap="square" lIns="0" tIns="0" rIns="0" bIns="0" rtlCol="0"/>
            <a:lstStyle/>
            <a:p>
              <a:pPr defTabSz="1217706"/>
              <a:endParaRPr sz="2397" kern="0">
                <a:solidFill>
                  <a:sysClr val="windowText" lastClr="000000"/>
                </a:solidFill>
              </a:endParaRPr>
            </a:p>
          </p:txBody>
        </p:sp>
        <p:sp>
          <p:nvSpPr>
            <p:cNvPr id="6" name="object 6"/>
            <p:cNvSpPr/>
            <p:nvPr/>
          </p:nvSpPr>
          <p:spPr>
            <a:xfrm>
              <a:off x="370331" y="1194345"/>
              <a:ext cx="8412480" cy="3569335"/>
            </a:xfrm>
            <a:custGeom>
              <a:avLst/>
              <a:gdLst/>
              <a:ahLst/>
              <a:cxnLst/>
              <a:rect l="l" t="t" r="r" b="b"/>
              <a:pathLst>
                <a:path w="8412480" h="3569335">
                  <a:moveTo>
                    <a:pt x="0" y="3569335"/>
                  </a:moveTo>
                  <a:lnTo>
                    <a:pt x="8412480" y="3569335"/>
                  </a:lnTo>
                  <a:lnTo>
                    <a:pt x="8412480" y="0"/>
                  </a:lnTo>
                  <a:lnTo>
                    <a:pt x="0" y="0"/>
                  </a:lnTo>
                  <a:lnTo>
                    <a:pt x="0" y="3569335"/>
                  </a:lnTo>
                  <a:close/>
                </a:path>
              </a:pathLst>
            </a:custGeom>
            <a:ln w="12711">
              <a:solidFill>
                <a:srgbClr val="D1D9E6"/>
              </a:solidFill>
            </a:ln>
          </p:spPr>
          <p:txBody>
            <a:bodyPr wrap="square" lIns="0" tIns="0" rIns="0" bIns="0" rtlCol="0"/>
            <a:lstStyle/>
            <a:p>
              <a:pPr defTabSz="1217706"/>
              <a:endParaRPr sz="2397" kern="0">
                <a:solidFill>
                  <a:sysClr val="windowText" lastClr="000000"/>
                </a:solidFill>
              </a:endParaRPr>
            </a:p>
          </p:txBody>
        </p:sp>
      </p:grpSp>
      <p:sp>
        <p:nvSpPr>
          <p:cNvPr id="7" name="object 7"/>
          <p:cNvSpPr txBox="1"/>
          <p:nvPr/>
        </p:nvSpPr>
        <p:spPr>
          <a:xfrm>
            <a:off x="1026897" y="3319576"/>
            <a:ext cx="6852081" cy="1263847"/>
          </a:xfrm>
          <a:prstGeom prst="rect">
            <a:avLst/>
          </a:prstGeom>
        </p:spPr>
        <p:txBody>
          <a:bodyPr vert="horz" wrap="square" lIns="0" tIns="20295" rIns="0" bIns="0" rtlCol="0">
            <a:spAutoFit/>
          </a:bodyPr>
          <a:lstStyle/>
          <a:p>
            <a:pPr marL="397446" indent="-380533" defTabSz="1217706">
              <a:lnSpc>
                <a:spcPts val="3183"/>
              </a:lnSpc>
              <a:spcBef>
                <a:spcPts val="160"/>
              </a:spcBef>
              <a:buFont typeface="Arial"/>
              <a:buChar char="•"/>
              <a:tabLst>
                <a:tab pos="397446" algn="l"/>
              </a:tabLst>
            </a:pPr>
            <a:r>
              <a:rPr sz="2663" kern="0" dirty="0">
                <a:solidFill>
                  <a:sysClr val="windowText" lastClr="000000"/>
                </a:solidFill>
                <a:latin typeface="Calibri"/>
                <a:cs typeface="Calibri"/>
              </a:rPr>
              <a:t>Wrong</a:t>
            </a:r>
            <a:r>
              <a:rPr sz="2663" kern="0" spc="-60" dirty="0">
                <a:solidFill>
                  <a:sysClr val="windowText" lastClr="000000"/>
                </a:solidFill>
                <a:latin typeface="Calibri"/>
                <a:cs typeface="Calibri"/>
              </a:rPr>
              <a:t> </a:t>
            </a:r>
            <a:r>
              <a:rPr sz="2663" kern="0" spc="-13" dirty="0">
                <a:solidFill>
                  <a:sysClr val="windowText" lastClr="000000"/>
                </a:solidFill>
                <a:latin typeface="Calibri"/>
                <a:cs typeface="Calibri"/>
              </a:rPr>
              <a:t>information</a:t>
            </a:r>
            <a:r>
              <a:rPr sz="2663" kern="0" spc="-100" dirty="0">
                <a:solidFill>
                  <a:sysClr val="windowText" lastClr="000000"/>
                </a:solidFill>
                <a:latin typeface="Calibri"/>
                <a:cs typeface="Calibri"/>
              </a:rPr>
              <a:t> </a:t>
            </a:r>
            <a:r>
              <a:rPr sz="2663" kern="0" dirty="0">
                <a:solidFill>
                  <a:sysClr val="windowText" lastClr="000000"/>
                </a:solidFill>
                <a:latin typeface="Calibri"/>
                <a:cs typeface="Calibri"/>
              </a:rPr>
              <a:t>may</a:t>
            </a:r>
            <a:r>
              <a:rPr sz="2663" kern="0" spc="-93" dirty="0">
                <a:solidFill>
                  <a:sysClr val="windowText" lastClr="000000"/>
                </a:solidFill>
                <a:latin typeface="Calibri"/>
                <a:cs typeface="Calibri"/>
              </a:rPr>
              <a:t> </a:t>
            </a:r>
            <a:r>
              <a:rPr sz="2663" kern="0" dirty="0">
                <a:solidFill>
                  <a:sysClr val="windowText" lastClr="000000"/>
                </a:solidFill>
                <a:latin typeface="Calibri"/>
                <a:cs typeface="Calibri"/>
              </a:rPr>
              <a:t>lead</a:t>
            </a:r>
            <a:r>
              <a:rPr sz="2663" kern="0" spc="-100" dirty="0">
                <a:solidFill>
                  <a:sysClr val="windowText" lastClr="000000"/>
                </a:solidFill>
                <a:latin typeface="Calibri"/>
                <a:cs typeface="Calibri"/>
              </a:rPr>
              <a:t> </a:t>
            </a:r>
            <a:r>
              <a:rPr sz="2663" kern="0" spc="-13" dirty="0">
                <a:solidFill>
                  <a:sysClr val="windowText" lastClr="000000"/>
                </a:solidFill>
                <a:latin typeface="Calibri"/>
                <a:cs typeface="Calibri"/>
              </a:rPr>
              <a:t>inaccurate</a:t>
            </a:r>
            <a:r>
              <a:rPr sz="2663" kern="0" spc="-33" dirty="0">
                <a:solidFill>
                  <a:sysClr val="windowText" lastClr="000000"/>
                </a:solidFill>
                <a:latin typeface="Calibri"/>
                <a:cs typeface="Calibri"/>
              </a:rPr>
              <a:t> </a:t>
            </a:r>
            <a:r>
              <a:rPr sz="2663" kern="0" spc="-13" dirty="0">
                <a:solidFill>
                  <a:sysClr val="windowText" lastClr="000000"/>
                </a:solidFill>
                <a:latin typeface="Calibri"/>
                <a:cs typeface="Calibri"/>
              </a:rPr>
              <a:t>results</a:t>
            </a:r>
            <a:endParaRPr sz="2663" kern="0">
              <a:solidFill>
                <a:sysClr val="windowText" lastClr="000000"/>
              </a:solidFill>
              <a:latin typeface="Calibri"/>
              <a:cs typeface="Calibri"/>
            </a:endParaRPr>
          </a:p>
          <a:p>
            <a:pPr marL="397446" indent="-380533" defTabSz="1217706">
              <a:lnSpc>
                <a:spcPts val="3183"/>
              </a:lnSpc>
              <a:buFont typeface="Arial"/>
              <a:buChar char="•"/>
              <a:tabLst>
                <a:tab pos="397446" algn="l"/>
              </a:tabLst>
            </a:pPr>
            <a:r>
              <a:rPr sz="2663" kern="0" spc="-40" dirty="0">
                <a:solidFill>
                  <a:sysClr val="windowText" lastClr="000000"/>
                </a:solidFill>
                <a:latin typeface="Calibri"/>
                <a:cs typeface="Calibri"/>
              </a:rPr>
              <a:t>Teamwork</a:t>
            </a:r>
            <a:r>
              <a:rPr sz="2663" kern="0" spc="-33" dirty="0">
                <a:solidFill>
                  <a:sysClr val="windowText" lastClr="000000"/>
                </a:solidFill>
                <a:latin typeface="Calibri"/>
                <a:cs typeface="Calibri"/>
              </a:rPr>
              <a:t> </a:t>
            </a:r>
            <a:r>
              <a:rPr sz="2663" kern="0" dirty="0">
                <a:solidFill>
                  <a:sysClr val="windowText" lastClr="000000"/>
                </a:solidFill>
                <a:latin typeface="Calibri"/>
                <a:cs typeface="Calibri"/>
              </a:rPr>
              <a:t>can</a:t>
            </a:r>
            <a:r>
              <a:rPr sz="2663" kern="0" spc="-27" dirty="0">
                <a:solidFill>
                  <a:sysClr val="windowText" lastClr="000000"/>
                </a:solidFill>
                <a:latin typeface="Calibri"/>
                <a:cs typeface="Calibri"/>
              </a:rPr>
              <a:t> </a:t>
            </a:r>
            <a:r>
              <a:rPr sz="2663" kern="0" spc="-13" dirty="0">
                <a:solidFill>
                  <a:sysClr val="windowText" lastClr="000000"/>
                </a:solidFill>
                <a:latin typeface="Calibri"/>
                <a:cs typeface="Calibri"/>
              </a:rPr>
              <a:t>sometimes</a:t>
            </a:r>
            <a:r>
              <a:rPr sz="2663" kern="0" spc="-47" dirty="0">
                <a:solidFill>
                  <a:sysClr val="windowText" lastClr="000000"/>
                </a:solidFill>
                <a:latin typeface="Calibri"/>
                <a:cs typeface="Calibri"/>
              </a:rPr>
              <a:t> </a:t>
            </a:r>
            <a:r>
              <a:rPr sz="2663" kern="0" dirty="0">
                <a:solidFill>
                  <a:sysClr val="windowText" lastClr="000000"/>
                </a:solidFill>
                <a:latin typeface="Calibri"/>
                <a:cs typeface="Calibri"/>
              </a:rPr>
              <a:t>be</a:t>
            </a:r>
            <a:r>
              <a:rPr sz="2663" kern="0" spc="-47" dirty="0">
                <a:solidFill>
                  <a:sysClr val="windowText" lastClr="000000"/>
                </a:solidFill>
                <a:latin typeface="Calibri"/>
                <a:cs typeface="Calibri"/>
              </a:rPr>
              <a:t> </a:t>
            </a:r>
            <a:r>
              <a:rPr sz="2663" kern="0" spc="-13" dirty="0">
                <a:solidFill>
                  <a:sysClr val="windowText" lastClr="000000"/>
                </a:solidFill>
                <a:latin typeface="Calibri"/>
                <a:cs typeface="Calibri"/>
              </a:rPr>
              <a:t>challenging.</a:t>
            </a:r>
            <a:endParaRPr sz="2663" kern="0">
              <a:solidFill>
                <a:sysClr val="windowText" lastClr="000000"/>
              </a:solidFill>
              <a:latin typeface="Calibri"/>
              <a:cs typeface="Calibri"/>
            </a:endParaRPr>
          </a:p>
          <a:p>
            <a:pPr marL="397446" indent="-380533" defTabSz="1217706">
              <a:spcBef>
                <a:spcPts val="67"/>
              </a:spcBef>
              <a:buFont typeface="Arial"/>
              <a:buChar char="•"/>
              <a:tabLst>
                <a:tab pos="397446" algn="l"/>
              </a:tabLst>
            </a:pPr>
            <a:r>
              <a:rPr sz="2663" kern="0" dirty="0">
                <a:solidFill>
                  <a:sysClr val="windowText" lastClr="000000"/>
                </a:solidFill>
                <a:latin typeface="Calibri"/>
                <a:cs typeface="Calibri"/>
              </a:rPr>
              <a:t>Classified</a:t>
            </a:r>
            <a:r>
              <a:rPr sz="2663" kern="0" spc="-127" dirty="0">
                <a:solidFill>
                  <a:sysClr val="windowText" lastClr="000000"/>
                </a:solidFill>
                <a:latin typeface="Calibri"/>
                <a:cs typeface="Calibri"/>
              </a:rPr>
              <a:t> </a:t>
            </a:r>
            <a:r>
              <a:rPr sz="2663" kern="0" spc="-13" dirty="0">
                <a:solidFill>
                  <a:sysClr val="windowText" lastClr="000000"/>
                </a:solidFill>
                <a:latin typeface="Calibri"/>
                <a:cs typeface="Calibri"/>
              </a:rPr>
              <a:t>information</a:t>
            </a:r>
            <a:r>
              <a:rPr sz="2663" kern="0" spc="-40" dirty="0">
                <a:solidFill>
                  <a:sysClr val="windowText" lastClr="000000"/>
                </a:solidFill>
                <a:latin typeface="Calibri"/>
                <a:cs typeface="Calibri"/>
              </a:rPr>
              <a:t> </a:t>
            </a:r>
            <a:r>
              <a:rPr sz="2663" kern="0" dirty="0">
                <a:solidFill>
                  <a:sysClr val="windowText" lastClr="000000"/>
                </a:solidFill>
                <a:latin typeface="Calibri"/>
                <a:cs typeface="Calibri"/>
              </a:rPr>
              <a:t>needs</a:t>
            </a:r>
            <a:r>
              <a:rPr sz="2663" kern="0" spc="-53" dirty="0">
                <a:solidFill>
                  <a:sysClr val="windowText" lastClr="000000"/>
                </a:solidFill>
                <a:latin typeface="Calibri"/>
                <a:cs typeface="Calibri"/>
              </a:rPr>
              <a:t> </a:t>
            </a:r>
            <a:r>
              <a:rPr sz="2663" kern="0" dirty="0">
                <a:solidFill>
                  <a:sysClr val="windowText" lastClr="000000"/>
                </a:solidFill>
                <a:latin typeface="Calibri"/>
                <a:cs typeface="Calibri"/>
              </a:rPr>
              <a:t>to</a:t>
            </a:r>
            <a:r>
              <a:rPr sz="2663" kern="0" spc="-47" dirty="0">
                <a:solidFill>
                  <a:sysClr val="windowText" lastClr="000000"/>
                </a:solidFill>
                <a:latin typeface="Calibri"/>
                <a:cs typeface="Calibri"/>
              </a:rPr>
              <a:t> </a:t>
            </a:r>
            <a:r>
              <a:rPr sz="2663" kern="0" spc="-13" dirty="0">
                <a:solidFill>
                  <a:sysClr val="windowText" lastClr="000000"/>
                </a:solidFill>
                <a:latin typeface="Calibri"/>
                <a:cs typeface="Calibri"/>
              </a:rPr>
              <a:t>Protected</a:t>
            </a:r>
            <a:endParaRPr sz="2663" kern="0">
              <a:solidFill>
                <a:sysClr val="windowText" lastClr="000000"/>
              </a:solidFill>
              <a:latin typeface="Calibri"/>
              <a:cs typeface="Calibri"/>
            </a:endParaRPr>
          </a:p>
        </p:txBody>
      </p:sp>
      <p:grpSp>
        <p:nvGrpSpPr>
          <p:cNvPr id="8" name="object 8"/>
          <p:cNvGrpSpPr/>
          <p:nvPr/>
        </p:nvGrpSpPr>
        <p:grpSpPr>
          <a:xfrm>
            <a:off x="5143" y="6700915"/>
            <a:ext cx="12187960" cy="163205"/>
            <a:chOff x="-1783" y="5031890"/>
            <a:chExt cx="9152255" cy="122555"/>
          </a:xfrm>
        </p:grpSpPr>
        <p:sp>
          <p:nvSpPr>
            <p:cNvPr id="9" name="object 9"/>
            <p:cNvSpPr/>
            <p:nvPr/>
          </p:nvSpPr>
          <p:spPr>
            <a:xfrm>
              <a:off x="4572" y="5038246"/>
              <a:ext cx="9139555" cy="109855"/>
            </a:xfrm>
            <a:custGeom>
              <a:avLst/>
              <a:gdLst/>
              <a:ahLst/>
              <a:cxnLst/>
              <a:rect l="l" t="t" r="r" b="b"/>
              <a:pathLst>
                <a:path w="9139555" h="109854">
                  <a:moveTo>
                    <a:pt x="9139428" y="0"/>
                  </a:moveTo>
                  <a:lnTo>
                    <a:pt x="0" y="0"/>
                  </a:lnTo>
                  <a:lnTo>
                    <a:pt x="0" y="109825"/>
                  </a:lnTo>
                  <a:lnTo>
                    <a:pt x="9139428" y="109825"/>
                  </a:lnTo>
                  <a:lnTo>
                    <a:pt x="9139428" y="0"/>
                  </a:lnTo>
                  <a:close/>
                </a:path>
              </a:pathLst>
            </a:custGeom>
            <a:solidFill>
              <a:srgbClr val="207346"/>
            </a:solidFill>
          </p:spPr>
          <p:txBody>
            <a:bodyPr wrap="square" lIns="0" tIns="0" rIns="0" bIns="0" rtlCol="0"/>
            <a:lstStyle/>
            <a:p>
              <a:pPr defTabSz="1217706"/>
              <a:endParaRPr sz="2397" kern="0">
                <a:solidFill>
                  <a:sysClr val="windowText" lastClr="000000"/>
                </a:solidFill>
              </a:endParaRPr>
            </a:p>
          </p:txBody>
        </p:sp>
        <p:sp>
          <p:nvSpPr>
            <p:cNvPr id="10" name="object 10"/>
            <p:cNvSpPr/>
            <p:nvPr/>
          </p:nvSpPr>
          <p:spPr>
            <a:xfrm>
              <a:off x="4572" y="5038246"/>
              <a:ext cx="9139555" cy="109855"/>
            </a:xfrm>
            <a:custGeom>
              <a:avLst/>
              <a:gdLst/>
              <a:ahLst/>
              <a:cxnLst/>
              <a:rect l="l" t="t" r="r" b="b"/>
              <a:pathLst>
                <a:path w="9139555" h="109854">
                  <a:moveTo>
                    <a:pt x="9139428" y="0"/>
                  </a:moveTo>
                  <a:lnTo>
                    <a:pt x="0" y="0"/>
                  </a:lnTo>
                  <a:lnTo>
                    <a:pt x="0" y="109825"/>
                  </a:lnTo>
                </a:path>
              </a:pathLst>
            </a:custGeom>
            <a:ln w="12711">
              <a:solidFill>
                <a:srgbClr val="207346"/>
              </a:solidFill>
            </a:ln>
          </p:spPr>
          <p:txBody>
            <a:bodyPr wrap="square" lIns="0" tIns="0" rIns="0" bIns="0" rtlCol="0"/>
            <a:lstStyle/>
            <a:p>
              <a:pPr defTabSz="1217706"/>
              <a:endParaRPr sz="2397" kern="0">
                <a:solidFill>
                  <a:sysClr val="windowText" lastClr="000000"/>
                </a:solidFill>
              </a:endParaRPr>
            </a:p>
          </p:txBody>
        </p:sp>
      </p:gr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object 2" descr="$PPTXTitle"/>
          <p:cNvSpPr txBox="1">
            <a:spLocks noGrp="1"/>
          </p:cNvSpPr>
          <p:nvPr>
            <p:ph type="title"/>
          </p:nvPr>
        </p:nvSpPr>
        <p:spPr>
          <a:xfrm>
            <a:off x="4035387" y="2990797"/>
            <a:ext cx="4136786" cy="430285"/>
          </a:xfrm>
          <a:prstGeom prst="rect">
            <a:avLst/>
          </a:prstGeom>
        </p:spPr>
        <p:txBody>
          <a:bodyPr vert="horz" wrap="square" lIns="0" tIns="20295" rIns="0" bIns="0" rtlCol="0">
            <a:spAutoFit/>
          </a:bodyPr>
          <a:lstStyle/>
          <a:p>
            <a:pPr marL="16913">
              <a:spcBef>
                <a:spcPts val="160"/>
              </a:spcBef>
            </a:pPr>
            <a:r>
              <a:rPr sz="2663" dirty="0"/>
              <a:t>Thank</a:t>
            </a:r>
            <a:r>
              <a:rPr sz="2663" spc="-53" dirty="0"/>
              <a:t> You</a:t>
            </a:r>
            <a:r>
              <a:rPr sz="2663" spc="-60" dirty="0"/>
              <a:t> </a:t>
            </a:r>
            <a:r>
              <a:rPr sz="2663" dirty="0"/>
              <a:t>—</a:t>
            </a:r>
            <a:r>
              <a:rPr sz="2663" spc="-87" dirty="0"/>
              <a:t> </a:t>
            </a:r>
            <a:r>
              <a:rPr sz="2663" dirty="0"/>
              <a:t>Any</a:t>
            </a:r>
            <a:r>
              <a:rPr sz="2663" spc="-27" dirty="0"/>
              <a:t> </a:t>
            </a:r>
            <a:r>
              <a:rPr sz="2663" spc="-13" dirty="0"/>
              <a:t>Questions?</a:t>
            </a:r>
            <a:endParaRPr sz="2663"/>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5F5945-AF91-4792-9A04-0B331D81620C}"/>
              </a:ext>
            </a:extLst>
          </p:cNvPr>
          <p:cNvSpPr>
            <a:spLocks noGrp="1"/>
          </p:cNvSpPr>
          <p:nvPr>
            <p:ph type="ctrTitle"/>
          </p:nvPr>
        </p:nvSpPr>
        <p:spPr/>
        <p:txBody>
          <a:bodyPr/>
          <a:lstStyle/>
          <a:p>
            <a:r>
              <a:rPr lang="en-GB" b="1" dirty="0"/>
              <a:t>Group Member 3</a:t>
            </a:r>
            <a:br>
              <a:rPr lang="en-GB" b="1" dirty="0"/>
            </a:br>
            <a:endParaRPr lang="en-GB" b="1" dirty="0"/>
          </a:p>
        </p:txBody>
      </p:sp>
      <p:sp>
        <p:nvSpPr>
          <p:cNvPr id="3" name="Subtitle 2">
            <a:extLst>
              <a:ext uri="{FF2B5EF4-FFF2-40B4-BE49-F238E27FC236}">
                <a16:creationId xmlns:a16="http://schemas.microsoft.com/office/drawing/2014/main" id="{70FA06E7-A9CC-4F33-B302-A6DB35F68AE5}"/>
              </a:ext>
            </a:extLst>
          </p:cNvPr>
          <p:cNvSpPr>
            <a:spLocks noGrp="1"/>
          </p:cNvSpPr>
          <p:nvPr>
            <p:ph type="subTitle" idx="1"/>
          </p:nvPr>
        </p:nvSpPr>
        <p:spPr/>
        <p:txBody>
          <a:bodyPr/>
          <a:lstStyle/>
          <a:p>
            <a:endParaRPr lang="en-GB" dirty="0"/>
          </a:p>
        </p:txBody>
      </p:sp>
    </p:spTree>
    <p:extLst>
      <p:ext uri="{BB962C8B-B14F-4D97-AF65-F5344CB8AC3E}">
        <p14:creationId xmlns:p14="http://schemas.microsoft.com/office/powerpoint/2010/main" val="295795049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8D5ED8-E2D1-4D89-956B-ED2544A50003}"/>
              </a:ext>
            </a:extLst>
          </p:cNvPr>
          <p:cNvSpPr>
            <a:spLocks noGrp="1"/>
          </p:cNvSpPr>
          <p:nvPr>
            <p:ph type="ctrTitle"/>
          </p:nvPr>
        </p:nvSpPr>
        <p:spPr>
          <a:xfrm>
            <a:off x="1408591" y="270107"/>
            <a:ext cx="9144000" cy="2387600"/>
          </a:xfrm>
        </p:spPr>
        <p:txBody>
          <a:bodyPr>
            <a:normAutofit fontScale="90000"/>
          </a:bodyPr>
          <a:lstStyle/>
          <a:p>
            <a:r>
              <a:rPr lang="en-GB" dirty="0"/>
              <a:t>Microsoft Teams in Greenfield Home Care Agency</a:t>
            </a:r>
          </a:p>
        </p:txBody>
      </p:sp>
      <p:sp>
        <p:nvSpPr>
          <p:cNvPr id="5" name="Rectangle 2">
            <a:extLst>
              <a:ext uri="{FF2B5EF4-FFF2-40B4-BE49-F238E27FC236}">
                <a16:creationId xmlns:a16="http://schemas.microsoft.com/office/drawing/2014/main" id="{F5B7F0DD-FAD1-4C16-98F7-3F495CDD6A4A}"/>
              </a:ext>
            </a:extLst>
          </p:cNvPr>
          <p:cNvSpPr>
            <a:spLocks noGrp="1" noChangeArrowheads="1"/>
          </p:cNvSpPr>
          <p:nvPr>
            <p:ph type="subTitle" idx="1"/>
          </p:nvPr>
        </p:nvSpPr>
        <p:spPr bwMode="auto">
          <a:xfrm>
            <a:off x="617899" y="3175024"/>
            <a:ext cx="11481669" cy="1754326"/>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rtlCol="0" anchor="ctr" anchorCtr="0" compatLnSpc="1">
            <a:prstTxWarp prst="textNoShape">
              <a:avLst/>
            </a:prstTxWarp>
            <a:spAutoFit/>
          </a:bodyPr>
          <a:lstStyle/>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Microsoft Teams is a collaboration platform within Microsoft 365.</a:t>
            </a:r>
          </a:p>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It allows staff to communicate, share files, and </a:t>
            </a:r>
            <a:r>
              <a:rPr lang="en-US" altLang="en-US" sz="1800" dirty="0" err="1">
                <a:latin typeface="Arial" panose="020B0604020202020204" pitchFamily="34" charset="0"/>
              </a:rPr>
              <a:t>organise</a:t>
            </a:r>
            <a:r>
              <a:rPr lang="en-US" altLang="en-US" sz="1800" dirty="0">
                <a:latin typeface="Arial" panose="020B0604020202020204" pitchFamily="34" charset="0"/>
              </a:rPr>
              <a:t> meetings in one digital environment (Microsoft, 2023).</a:t>
            </a:r>
          </a:p>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The platform supports teamwork and real-time communication between employees.</a:t>
            </a:r>
          </a:p>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In Greenfield Home Care Agency, Microsoft Teams can help connect staff who work in different locations.</a:t>
            </a:r>
          </a:p>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This includes </a:t>
            </a:r>
            <a:r>
              <a:rPr lang="en-US" altLang="en-US" sz="1800" dirty="0" err="1">
                <a:latin typeface="Arial" panose="020B0604020202020204" pitchFamily="34" charset="0"/>
              </a:rPr>
              <a:t>carers</a:t>
            </a:r>
            <a:r>
              <a:rPr lang="en-US" altLang="en-US" sz="1800" dirty="0">
                <a:latin typeface="Arial" panose="020B0604020202020204" pitchFamily="34" charset="0"/>
              </a:rPr>
              <a:t>, nurses, care coordinators, and administrative staff.</a:t>
            </a:r>
          </a:p>
          <a:p>
            <a:pPr algn="l" eaLnBrk="0" fontAlgn="base" hangingPunct="0">
              <a:lnSpc>
                <a:spcPct val="100000"/>
              </a:lnSpc>
              <a:spcBef>
                <a:spcPct val="0"/>
              </a:spcBef>
              <a:spcAft>
                <a:spcPct val="0"/>
              </a:spcAft>
              <a:buFontTx/>
              <a:buChar char="•"/>
            </a:pPr>
            <a:r>
              <a:rPr lang="en-US" altLang="en-US" sz="1800" dirty="0">
                <a:latin typeface="Arial" panose="020B0604020202020204" pitchFamily="34" charset="0"/>
              </a:rPr>
              <a:t>Teams helps improve communication and coordination of care services.</a:t>
            </a:r>
          </a:p>
        </p:txBody>
      </p:sp>
    </p:spTree>
    <p:extLst>
      <p:ext uri="{BB962C8B-B14F-4D97-AF65-F5344CB8AC3E}">
        <p14:creationId xmlns:p14="http://schemas.microsoft.com/office/powerpoint/2010/main" val="74479350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8E144-7824-412A-BBA0-6F0AABDC5212}"/>
              </a:ext>
            </a:extLst>
          </p:cNvPr>
          <p:cNvSpPr>
            <a:spLocks noGrp="1"/>
          </p:cNvSpPr>
          <p:nvPr>
            <p:ph type="title"/>
          </p:nvPr>
        </p:nvSpPr>
        <p:spPr/>
        <p:txBody>
          <a:bodyPr/>
          <a:lstStyle/>
          <a:p>
            <a:r>
              <a:rPr lang="en-GB" dirty="0"/>
              <a:t>How Teams Improves Communication</a:t>
            </a:r>
          </a:p>
        </p:txBody>
      </p:sp>
      <p:sp>
        <p:nvSpPr>
          <p:cNvPr id="3" name="Content Placeholder 2">
            <a:extLst>
              <a:ext uri="{FF2B5EF4-FFF2-40B4-BE49-F238E27FC236}">
                <a16:creationId xmlns:a16="http://schemas.microsoft.com/office/drawing/2014/main" id="{CEAA7D40-012C-4194-8A74-74BCCFD6FAB5}"/>
              </a:ext>
            </a:extLst>
          </p:cNvPr>
          <p:cNvSpPr>
            <a:spLocks noGrp="1"/>
          </p:cNvSpPr>
          <p:nvPr>
            <p:ph idx="1"/>
          </p:nvPr>
        </p:nvSpPr>
        <p:spPr/>
        <p:txBody>
          <a:bodyPr/>
          <a:lstStyle/>
          <a:p>
            <a:r>
              <a:rPr lang="en-GB" dirty="0"/>
              <a:t>Microsoft Teams helps communication by:</a:t>
            </a:r>
          </a:p>
          <a:p>
            <a:pPr>
              <a:buFont typeface="Arial" panose="020B0604020202020204" pitchFamily="34" charset="0"/>
              <a:buChar char="•"/>
            </a:pPr>
            <a:r>
              <a:rPr lang="en-GB" dirty="0"/>
              <a:t>Instant messaging between carers and office staff</a:t>
            </a:r>
          </a:p>
          <a:p>
            <a:pPr>
              <a:buFont typeface="Arial" panose="020B0604020202020204" pitchFamily="34" charset="0"/>
              <a:buChar char="•"/>
            </a:pPr>
            <a:r>
              <a:rPr lang="en-GB" dirty="0"/>
              <a:t>Video meetings for team discussions and training</a:t>
            </a:r>
          </a:p>
          <a:p>
            <a:pPr>
              <a:buFont typeface="Arial" panose="020B0604020202020204" pitchFamily="34" charset="0"/>
              <a:buChar char="•"/>
            </a:pPr>
            <a:r>
              <a:rPr lang="en-GB" dirty="0"/>
              <a:t>Channels for different teams or patients</a:t>
            </a:r>
          </a:p>
          <a:p>
            <a:pPr>
              <a:buFont typeface="Arial" panose="020B0604020202020204" pitchFamily="34" charset="0"/>
              <a:buChar char="•"/>
            </a:pPr>
            <a:r>
              <a:rPr lang="en-GB" dirty="0"/>
              <a:t>File sharing for care plans and documents</a:t>
            </a:r>
          </a:p>
          <a:p>
            <a:pPr marL="0" indent="0">
              <a:buNone/>
            </a:pPr>
            <a:r>
              <a:rPr lang="en-GB" b="1" dirty="0"/>
              <a:t>Example in Greenfield:</a:t>
            </a:r>
            <a:endParaRPr lang="en-GB" dirty="0"/>
          </a:p>
          <a:p>
            <a:r>
              <a:rPr lang="en-GB" dirty="0"/>
              <a:t>A visiting carer can quickly message the nurse or coordinator if a patient’s condition changes.</a:t>
            </a:r>
          </a:p>
          <a:p>
            <a:endParaRPr lang="en-GB" dirty="0"/>
          </a:p>
        </p:txBody>
      </p:sp>
    </p:spTree>
    <p:extLst>
      <p:ext uri="{BB962C8B-B14F-4D97-AF65-F5344CB8AC3E}">
        <p14:creationId xmlns:p14="http://schemas.microsoft.com/office/powerpoint/2010/main" val="10963789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8DEFB8B-2772-440F-ABB1-9471EDD18CDE}"/>
              </a:ext>
            </a:extLst>
          </p:cNvPr>
          <p:cNvSpPr>
            <a:spLocks noGrp="1"/>
          </p:cNvSpPr>
          <p:nvPr>
            <p:ph type="title"/>
          </p:nvPr>
        </p:nvSpPr>
        <p:spPr/>
        <p:txBody>
          <a:bodyPr/>
          <a:lstStyle/>
          <a:p>
            <a:r>
              <a:rPr lang="en-GB" b="1" dirty="0"/>
              <a:t>Advantages of Microsoft Teams</a:t>
            </a:r>
            <a:br>
              <a:rPr lang="en-GB" b="1" dirty="0"/>
            </a:br>
            <a:endParaRPr lang="en-GB" dirty="0"/>
          </a:p>
        </p:txBody>
      </p:sp>
      <p:sp>
        <p:nvSpPr>
          <p:cNvPr id="3" name="Content Placeholder 2">
            <a:extLst>
              <a:ext uri="{FF2B5EF4-FFF2-40B4-BE49-F238E27FC236}">
                <a16:creationId xmlns:a16="http://schemas.microsoft.com/office/drawing/2014/main" id="{B1ED6E08-E79E-462B-A881-5D741DC11D17}"/>
              </a:ext>
            </a:extLst>
          </p:cNvPr>
          <p:cNvSpPr>
            <a:spLocks noGrp="1"/>
          </p:cNvSpPr>
          <p:nvPr>
            <p:ph idx="1"/>
          </p:nvPr>
        </p:nvSpPr>
        <p:spPr/>
        <p:txBody>
          <a:bodyPr/>
          <a:lstStyle/>
          <a:p>
            <a:r>
              <a:rPr lang="en-GB" dirty="0"/>
              <a:t>Using Microsoft Teams offers several benefits:</a:t>
            </a:r>
          </a:p>
          <a:p>
            <a:pPr>
              <a:buFont typeface="Arial" panose="020B0604020202020204" pitchFamily="34" charset="0"/>
              <a:buChar char="•"/>
            </a:pPr>
            <a:r>
              <a:rPr lang="en-GB" dirty="0"/>
              <a:t>faster communication between staff</a:t>
            </a:r>
          </a:p>
          <a:p>
            <a:pPr>
              <a:buFont typeface="Arial" panose="020B0604020202020204" pitchFamily="34" charset="0"/>
              <a:buChar char="•"/>
            </a:pPr>
            <a:r>
              <a:rPr lang="en-GB" dirty="0"/>
              <a:t>improved teamwork and collaboration</a:t>
            </a:r>
          </a:p>
          <a:p>
            <a:pPr>
              <a:buFont typeface="Arial" panose="020B0604020202020204" pitchFamily="34" charset="0"/>
              <a:buChar char="•"/>
            </a:pPr>
            <a:r>
              <a:rPr lang="en-GB" dirty="0"/>
              <a:t>secure sharing of documents and information</a:t>
            </a:r>
          </a:p>
          <a:p>
            <a:pPr>
              <a:buFont typeface="Arial" panose="020B0604020202020204" pitchFamily="34" charset="0"/>
              <a:buChar char="•"/>
            </a:pPr>
            <a:r>
              <a:rPr lang="en-GB" dirty="0"/>
              <a:t>support for remote working</a:t>
            </a:r>
          </a:p>
          <a:p>
            <a:r>
              <a:rPr lang="en-GB" dirty="0"/>
              <a:t>Digital communication platforms can improve efficiency and coordination in health and social care organisations (West, 2021).</a:t>
            </a:r>
          </a:p>
          <a:p>
            <a:endParaRPr lang="en-GB" dirty="0"/>
          </a:p>
        </p:txBody>
      </p:sp>
    </p:spTree>
    <p:extLst>
      <p:ext uri="{BB962C8B-B14F-4D97-AF65-F5344CB8AC3E}">
        <p14:creationId xmlns:p14="http://schemas.microsoft.com/office/powerpoint/2010/main" val="9801517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F792D8-D44F-4DE2-ACA3-133A1F9F0DCA}"/>
              </a:ext>
            </a:extLst>
          </p:cNvPr>
          <p:cNvSpPr>
            <a:spLocks noGrp="1"/>
          </p:cNvSpPr>
          <p:nvPr>
            <p:ph type="title"/>
          </p:nvPr>
        </p:nvSpPr>
        <p:spPr/>
        <p:txBody>
          <a:bodyPr/>
          <a:lstStyle/>
          <a:p>
            <a:r>
              <a:rPr lang="en-GB" b="1" dirty="0"/>
              <a:t>Challenges and Limitations</a:t>
            </a:r>
            <a:br>
              <a:rPr lang="en-GB" b="1" dirty="0"/>
            </a:br>
            <a:endParaRPr lang="en-GB" dirty="0"/>
          </a:p>
        </p:txBody>
      </p:sp>
      <p:sp>
        <p:nvSpPr>
          <p:cNvPr id="3" name="Content Placeholder 2">
            <a:extLst>
              <a:ext uri="{FF2B5EF4-FFF2-40B4-BE49-F238E27FC236}">
                <a16:creationId xmlns:a16="http://schemas.microsoft.com/office/drawing/2014/main" id="{188D29AD-1451-4709-887E-50AA0671FD22}"/>
              </a:ext>
            </a:extLst>
          </p:cNvPr>
          <p:cNvSpPr>
            <a:spLocks noGrp="1"/>
          </p:cNvSpPr>
          <p:nvPr>
            <p:ph idx="1"/>
          </p:nvPr>
        </p:nvSpPr>
        <p:spPr/>
        <p:txBody>
          <a:bodyPr/>
          <a:lstStyle/>
          <a:p>
            <a:r>
              <a:rPr lang="en-GB" dirty="0"/>
              <a:t>Despite its benefits, Microsoft Teams also has some limitations:</a:t>
            </a:r>
          </a:p>
          <a:p>
            <a:pPr>
              <a:buFont typeface="Arial" panose="020B0604020202020204" pitchFamily="34" charset="0"/>
              <a:buChar char="•"/>
            </a:pPr>
            <a:r>
              <a:rPr lang="en-GB" dirty="0"/>
              <a:t>staff may require digital training</a:t>
            </a:r>
          </a:p>
          <a:p>
            <a:pPr>
              <a:buFont typeface="Arial" panose="020B0604020202020204" pitchFamily="34" charset="0"/>
              <a:buChar char="•"/>
            </a:pPr>
            <a:r>
              <a:rPr lang="en-GB" dirty="0"/>
              <a:t>some employees may have low digital literacy</a:t>
            </a:r>
          </a:p>
          <a:p>
            <a:pPr>
              <a:buFont typeface="Arial" panose="020B0604020202020204" pitchFamily="34" charset="0"/>
              <a:buChar char="•"/>
            </a:pPr>
            <a:r>
              <a:rPr lang="en-GB" dirty="0"/>
              <a:t>internet access is required</a:t>
            </a:r>
          </a:p>
          <a:p>
            <a:pPr>
              <a:buFont typeface="Arial" panose="020B0604020202020204" pitchFamily="34" charset="0"/>
              <a:buChar char="•"/>
            </a:pPr>
            <a:r>
              <a:rPr lang="en-GB" dirty="0"/>
              <a:t>communication overload may occur if channels are not organised properly</a:t>
            </a:r>
          </a:p>
          <a:p>
            <a:r>
              <a:rPr lang="en-GB" dirty="0"/>
              <a:t>Digital technologies in healthcare require staff training and proper management to ensure effective use (</a:t>
            </a:r>
            <a:r>
              <a:rPr lang="en-GB" dirty="0" err="1"/>
              <a:t>Topol</a:t>
            </a:r>
            <a:r>
              <a:rPr lang="en-GB" dirty="0"/>
              <a:t>, 2019).</a:t>
            </a:r>
          </a:p>
          <a:p>
            <a:endParaRPr lang="en-GB" dirty="0"/>
          </a:p>
        </p:txBody>
      </p:sp>
    </p:spTree>
    <p:extLst>
      <p:ext uri="{BB962C8B-B14F-4D97-AF65-F5344CB8AC3E}">
        <p14:creationId xmlns:p14="http://schemas.microsoft.com/office/powerpoint/2010/main" val="169735091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CA0A91-5A9B-4D9B-8B00-2E59F720D163}"/>
              </a:ext>
            </a:extLst>
          </p:cNvPr>
          <p:cNvSpPr>
            <a:spLocks noGrp="1"/>
          </p:cNvSpPr>
          <p:nvPr>
            <p:ph type="title"/>
          </p:nvPr>
        </p:nvSpPr>
        <p:spPr/>
        <p:txBody>
          <a:bodyPr/>
          <a:lstStyle/>
          <a:p>
            <a:r>
              <a:rPr lang="en-GB" b="1" dirty="0"/>
              <a:t>Conclusion about Microsoft Teams</a:t>
            </a:r>
            <a:br>
              <a:rPr lang="en-GB" b="1" dirty="0"/>
            </a:br>
            <a:endParaRPr lang="en-GB" dirty="0"/>
          </a:p>
        </p:txBody>
      </p:sp>
      <p:sp>
        <p:nvSpPr>
          <p:cNvPr id="3" name="Content Placeholder 2">
            <a:extLst>
              <a:ext uri="{FF2B5EF4-FFF2-40B4-BE49-F238E27FC236}">
                <a16:creationId xmlns:a16="http://schemas.microsoft.com/office/drawing/2014/main" id="{AA1E7C20-758B-44CE-B6D4-789EEE6F9780}"/>
              </a:ext>
            </a:extLst>
          </p:cNvPr>
          <p:cNvSpPr>
            <a:spLocks noGrp="1"/>
          </p:cNvSpPr>
          <p:nvPr>
            <p:ph idx="1"/>
          </p:nvPr>
        </p:nvSpPr>
        <p:spPr/>
        <p:txBody>
          <a:bodyPr/>
          <a:lstStyle/>
          <a:p>
            <a:r>
              <a:rPr lang="en-GB" dirty="0"/>
              <a:t>Microsoft Teams can improve communication and collaboration in Greenfield Home Care Agency by enabling faster information sharing and better coordination between staff.</a:t>
            </a:r>
          </a:p>
          <a:p>
            <a:r>
              <a:rPr lang="en-GB" dirty="0"/>
              <a:t>However, organisations must provide training and digital support to ensure that staff can use the platform effectively (West, 2021).</a:t>
            </a:r>
          </a:p>
          <a:p>
            <a:endParaRPr lang="en-GB" dirty="0"/>
          </a:p>
        </p:txBody>
      </p:sp>
    </p:spTree>
    <p:extLst>
      <p:ext uri="{BB962C8B-B14F-4D97-AF65-F5344CB8AC3E}">
        <p14:creationId xmlns:p14="http://schemas.microsoft.com/office/powerpoint/2010/main" val="135155557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sp>
        <p:nvSpPr>
          <p:cNvPr id="2" name="Freeform 2"/>
          <p:cNvSpPr/>
          <p:nvPr/>
        </p:nvSpPr>
        <p:spPr>
          <a:xfrm>
            <a:off x="-12" y="-82"/>
            <a:ext cx="12192000" cy="6858032"/>
          </a:xfrm>
          <a:custGeom>
            <a:avLst/>
            <a:gdLst/>
            <a:ahLst/>
            <a:cxnLst/>
            <a:rect l="l" t="t" r="r" b="b"/>
            <a:pathLst>
              <a:path w="18288000" h="10287048">
                <a:moveTo>
                  <a:pt x="0" y="0"/>
                </a:moveTo>
                <a:lnTo>
                  <a:pt x="18288000" y="0"/>
                </a:lnTo>
                <a:lnTo>
                  <a:pt x="18288000" y="10287048"/>
                </a:lnTo>
                <a:lnTo>
                  <a:pt x="0" y="10287048"/>
                </a:lnTo>
                <a:lnTo>
                  <a:pt x="0" y="0"/>
                </a:lnTo>
                <a:close/>
              </a:path>
            </a:pathLst>
          </a:custGeom>
          <a:blipFill>
            <a:blip r:embed="rId3">
              <a:alphaModFix amt="62000"/>
            </a:blip>
            <a:stretch>
              <a:fillRect l="-44268" t="-13996" r="-36335" b="-9615"/>
            </a:stretch>
          </a:blipFill>
        </p:spPr>
        <p:txBody>
          <a:bodyPr/>
          <a:lstStyle/>
          <a:p>
            <a:pPr defTabSz="609630"/>
            <a:endParaRPr lang="en-IN" sz="1200">
              <a:solidFill>
                <a:prstClr val="black"/>
              </a:solidFill>
              <a:latin typeface="Calibri"/>
            </a:endParaRPr>
          </a:p>
        </p:txBody>
      </p:sp>
      <p:grpSp>
        <p:nvGrpSpPr>
          <p:cNvPr id="3" name="Group 3"/>
          <p:cNvGrpSpPr/>
          <p:nvPr/>
        </p:nvGrpSpPr>
        <p:grpSpPr>
          <a:xfrm>
            <a:off x="10995203" y="5661235"/>
            <a:ext cx="1196797" cy="1196797"/>
            <a:chOff x="0" y="0"/>
            <a:chExt cx="2393594" cy="2393594"/>
          </a:xfrm>
        </p:grpSpPr>
        <p:sp>
          <p:nvSpPr>
            <p:cNvPr id="4" name="Freeform 4"/>
            <p:cNvSpPr/>
            <p:nvPr/>
          </p:nvSpPr>
          <p:spPr>
            <a:xfrm>
              <a:off x="0" y="0"/>
              <a:ext cx="2393569" cy="2393569"/>
            </a:xfrm>
            <a:custGeom>
              <a:avLst/>
              <a:gdLst/>
              <a:ahLst/>
              <a:cxnLst/>
              <a:rect l="l" t="t" r="r" b="b"/>
              <a:pathLst>
                <a:path w="2393569" h="2393569">
                  <a:moveTo>
                    <a:pt x="2393569" y="2393569"/>
                  </a:moveTo>
                  <a:lnTo>
                    <a:pt x="2393569" y="0"/>
                  </a:lnTo>
                  <a:lnTo>
                    <a:pt x="0" y="2393569"/>
                  </a:lnTo>
                  <a:close/>
                </a:path>
              </a:pathLst>
            </a:custGeom>
            <a:solidFill>
              <a:srgbClr val="FFFFFF"/>
            </a:solidFill>
          </p:spPr>
          <p:txBody>
            <a:bodyPr/>
            <a:lstStyle/>
            <a:p>
              <a:pPr defTabSz="609630"/>
              <a:endParaRPr lang="en-IN" sz="1200">
                <a:solidFill>
                  <a:prstClr val="black"/>
                </a:solidFill>
                <a:latin typeface="Calibri"/>
              </a:endParaRPr>
            </a:p>
          </p:txBody>
        </p:sp>
      </p:grpSp>
      <p:grpSp>
        <p:nvGrpSpPr>
          <p:cNvPr id="5" name="Group 5"/>
          <p:cNvGrpSpPr/>
          <p:nvPr/>
        </p:nvGrpSpPr>
        <p:grpSpPr>
          <a:xfrm>
            <a:off x="10995203" y="5661165"/>
            <a:ext cx="1196797" cy="1196797"/>
            <a:chOff x="0" y="0"/>
            <a:chExt cx="2393594" cy="2393594"/>
          </a:xfrm>
        </p:grpSpPr>
        <p:sp>
          <p:nvSpPr>
            <p:cNvPr id="6" name="Freeform 6"/>
            <p:cNvSpPr/>
            <p:nvPr/>
          </p:nvSpPr>
          <p:spPr>
            <a:xfrm>
              <a:off x="0" y="0"/>
              <a:ext cx="2393569" cy="2393569"/>
            </a:xfrm>
            <a:custGeom>
              <a:avLst/>
              <a:gdLst/>
              <a:ahLst/>
              <a:cxnLst/>
              <a:rect l="l" t="t" r="r" b="b"/>
              <a:pathLst>
                <a:path w="2393569" h="2393569">
                  <a:moveTo>
                    <a:pt x="2393569" y="0"/>
                  </a:moveTo>
                  <a:lnTo>
                    <a:pt x="398907" y="0"/>
                  </a:lnTo>
                  <a:cubicBezTo>
                    <a:pt x="178562" y="0"/>
                    <a:pt x="0" y="178562"/>
                    <a:pt x="0" y="398907"/>
                  </a:cubicBezTo>
                  <a:lnTo>
                    <a:pt x="0" y="2393569"/>
                  </a:lnTo>
                  <a:lnTo>
                    <a:pt x="2393569" y="2393569"/>
                  </a:lnTo>
                  <a:close/>
                </a:path>
              </a:pathLst>
            </a:custGeom>
            <a:solidFill>
              <a:srgbClr val="FFFFFF">
                <a:alpha val="46275"/>
              </a:srgbClr>
            </a:solidFill>
          </p:spPr>
          <p:txBody>
            <a:bodyPr/>
            <a:lstStyle/>
            <a:p>
              <a:pPr defTabSz="609630"/>
              <a:endParaRPr lang="en-IN" sz="1200">
                <a:solidFill>
                  <a:prstClr val="black"/>
                </a:solidFill>
                <a:latin typeface="Calibri"/>
              </a:endParaRPr>
            </a:p>
          </p:txBody>
        </p:sp>
      </p:grpSp>
      <p:grpSp>
        <p:nvGrpSpPr>
          <p:cNvPr id="7" name="Group 7"/>
          <p:cNvGrpSpPr/>
          <p:nvPr/>
        </p:nvGrpSpPr>
        <p:grpSpPr>
          <a:xfrm>
            <a:off x="614601" y="1590416"/>
            <a:ext cx="10962799" cy="2483545"/>
            <a:chOff x="0" y="0"/>
            <a:chExt cx="21925598" cy="4967089"/>
          </a:xfrm>
        </p:grpSpPr>
        <p:sp>
          <p:nvSpPr>
            <p:cNvPr id="8" name="Freeform 8"/>
            <p:cNvSpPr/>
            <p:nvPr/>
          </p:nvSpPr>
          <p:spPr>
            <a:xfrm>
              <a:off x="0" y="0"/>
              <a:ext cx="21925600" cy="4967095"/>
            </a:xfrm>
            <a:custGeom>
              <a:avLst/>
              <a:gdLst/>
              <a:ahLst/>
              <a:cxnLst/>
              <a:rect l="l" t="t" r="r" b="b"/>
              <a:pathLst>
                <a:path w="21925600" h="4967095">
                  <a:moveTo>
                    <a:pt x="0" y="0"/>
                  </a:moveTo>
                  <a:lnTo>
                    <a:pt x="21925600" y="0"/>
                  </a:lnTo>
                  <a:lnTo>
                    <a:pt x="21925600" y="4967095"/>
                  </a:lnTo>
                  <a:lnTo>
                    <a:pt x="0" y="4967095"/>
                  </a:lnTo>
                  <a:close/>
                </a:path>
              </a:pathLst>
            </a:custGeom>
            <a:blipFill>
              <a:blip r:embed="rId4">
                <a:alphaModFix amt="0"/>
              </a:blip>
              <a:stretch>
                <a:fillRect t="-60949" b="-11071"/>
              </a:stretch>
            </a:blipFill>
          </p:spPr>
          <p:txBody>
            <a:bodyPr/>
            <a:lstStyle/>
            <a:p>
              <a:pPr defTabSz="609630"/>
              <a:endParaRPr lang="en-IN" sz="1200">
                <a:solidFill>
                  <a:prstClr val="black"/>
                </a:solidFill>
                <a:latin typeface="Calibri"/>
              </a:endParaRPr>
            </a:p>
          </p:txBody>
        </p:sp>
        <p:sp>
          <p:nvSpPr>
            <p:cNvPr id="9" name="TextBox 9"/>
            <p:cNvSpPr txBox="1"/>
            <p:nvPr/>
          </p:nvSpPr>
          <p:spPr>
            <a:xfrm>
              <a:off x="0" y="0"/>
              <a:ext cx="21925598" cy="4967089"/>
            </a:xfrm>
            <a:prstGeom prst="rect">
              <a:avLst/>
            </a:prstGeom>
          </p:spPr>
          <p:txBody>
            <a:bodyPr lIns="0" tIns="0" rIns="0" bIns="0" rtlCol="0" anchor="b"/>
            <a:lstStyle/>
            <a:p>
              <a:pPr defTabSz="609630">
                <a:lnSpc>
                  <a:spcPts val="8640"/>
                </a:lnSpc>
              </a:pPr>
              <a:endParaRPr sz="1200">
                <a:solidFill>
                  <a:prstClr val="black"/>
                </a:solidFill>
                <a:latin typeface="Calibri"/>
              </a:endParaRPr>
            </a:p>
          </p:txBody>
        </p:sp>
      </p:grpSp>
      <p:sp>
        <p:nvSpPr>
          <p:cNvPr id="10" name="TextBox 10"/>
          <p:cNvSpPr txBox="1"/>
          <p:nvPr/>
        </p:nvSpPr>
        <p:spPr>
          <a:xfrm>
            <a:off x="609556" y="4251167"/>
            <a:ext cx="10840898" cy="333425"/>
          </a:xfrm>
          <a:prstGeom prst="rect">
            <a:avLst/>
          </a:prstGeom>
        </p:spPr>
        <p:txBody>
          <a:bodyPr lIns="0" tIns="0" rIns="0" bIns="0" rtlCol="0" anchor="t">
            <a:spAutoFit/>
          </a:bodyPr>
          <a:lstStyle/>
          <a:p>
            <a:pPr defTabSz="609630">
              <a:lnSpc>
                <a:spcPts val="2592"/>
              </a:lnSpc>
            </a:pPr>
            <a:r>
              <a:rPr lang="en-US" sz="2400">
                <a:solidFill>
                  <a:srgbClr val="FFFFFF"/>
                </a:solidFill>
                <a:latin typeface="Montserrat"/>
                <a:ea typeface="Montserrat"/>
                <a:cs typeface="Montserrat"/>
                <a:sym typeface="Montserrat"/>
              </a:rPr>
              <a:t>Greenfield Home Care Agency Case Study</a:t>
            </a:r>
          </a:p>
        </p:txBody>
      </p:sp>
      <p:sp>
        <p:nvSpPr>
          <p:cNvPr id="11" name="TextBox 11"/>
          <p:cNvSpPr txBox="1"/>
          <p:nvPr/>
        </p:nvSpPr>
        <p:spPr>
          <a:xfrm>
            <a:off x="609556" y="893281"/>
            <a:ext cx="10708901" cy="405688"/>
          </a:xfrm>
          <a:prstGeom prst="rect">
            <a:avLst/>
          </a:prstGeom>
        </p:spPr>
        <p:txBody>
          <a:bodyPr lIns="0" tIns="0" rIns="0" bIns="0" rtlCol="0" anchor="t">
            <a:spAutoFit/>
          </a:bodyPr>
          <a:lstStyle/>
          <a:p>
            <a:pPr defTabSz="609630">
              <a:lnSpc>
                <a:spcPts val="2880"/>
              </a:lnSpc>
            </a:pPr>
            <a:r>
              <a:rPr lang="en-US" sz="4000" b="1" dirty="0">
                <a:solidFill>
                  <a:srgbClr val="FFFFFF"/>
                </a:solidFill>
                <a:latin typeface="Montserrat"/>
                <a:ea typeface="Montserrat"/>
                <a:cs typeface="Montserrat"/>
                <a:sym typeface="Montserrat"/>
              </a:rPr>
              <a:t>Group Member 4</a:t>
            </a:r>
          </a:p>
        </p:txBody>
      </p:sp>
      <p:sp>
        <p:nvSpPr>
          <p:cNvPr id="12" name="TextBox 12"/>
          <p:cNvSpPr txBox="1"/>
          <p:nvPr/>
        </p:nvSpPr>
        <p:spPr>
          <a:xfrm>
            <a:off x="614601" y="1950097"/>
            <a:ext cx="10125769" cy="2124364"/>
          </a:xfrm>
          <a:prstGeom prst="rect">
            <a:avLst/>
          </a:prstGeom>
        </p:spPr>
        <p:txBody>
          <a:bodyPr lIns="0" tIns="0" rIns="0" bIns="0" rtlCol="0" anchor="t">
            <a:spAutoFit/>
          </a:bodyPr>
          <a:lstStyle/>
          <a:p>
            <a:pPr defTabSz="609630">
              <a:lnSpc>
                <a:spcPts val="8587"/>
              </a:lnSpc>
            </a:pPr>
            <a:r>
              <a:rPr lang="en-US" sz="6134" b="1" dirty="0">
                <a:solidFill>
                  <a:srgbClr val="FFFFFF"/>
                </a:solidFill>
                <a:latin typeface="Montserrat Bold"/>
                <a:ea typeface="Montserrat Bold"/>
                <a:cs typeface="Montserrat Bold"/>
                <a:sym typeface="Montserrat Bold"/>
              </a:rPr>
              <a:t>Using OneDrive in the Home Care Sector</a:t>
            </a:r>
          </a:p>
        </p:txBody>
      </p:sp>
    </p:spTree>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a:off x="3177233" y="905484"/>
            <a:ext cx="9014767" cy="6226320"/>
            <a:chOff x="0" y="0"/>
            <a:chExt cx="20295500" cy="14017698"/>
          </a:xfrm>
        </p:grpSpPr>
        <p:sp>
          <p:nvSpPr>
            <p:cNvPr id="3" name="Freeform 3"/>
            <p:cNvSpPr/>
            <p:nvPr/>
          </p:nvSpPr>
          <p:spPr>
            <a:xfrm>
              <a:off x="0" y="0"/>
              <a:ext cx="20295501" cy="14015853"/>
            </a:xfrm>
            <a:custGeom>
              <a:avLst/>
              <a:gdLst/>
              <a:ahLst/>
              <a:cxnLst/>
              <a:rect l="l" t="t" r="r" b="b"/>
              <a:pathLst>
                <a:path w="20295501" h="14015853">
                  <a:moveTo>
                    <a:pt x="0" y="0"/>
                  </a:moveTo>
                  <a:lnTo>
                    <a:pt x="20295501" y="0"/>
                  </a:lnTo>
                  <a:lnTo>
                    <a:pt x="20295501" y="14015853"/>
                  </a:lnTo>
                  <a:lnTo>
                    <a:pt x="0" y="14015853"/>
                  </a:lnTo>
                  <a:close/>
                </a:path>
              </a:pathLst>
            </a:custGeom>
            <a:blipFill>
              <a:blip r:embed="rId3"/>
              <a:stretch>
                <a:fillRect l="-21209" r="-11925" b="-8441"/>
              </a:stretch>
            </a:blipFill>
          </p:spPr>
          <p:txBody>
            <a:bodyPr/>
            <a:lstStyle/>
            <a:p>
              <a:pPr defTabSz="609630"/>
              <a:endParaRPr lang="en-IN" sz="1200">
                <a:solidFill>
                  <a:prstClr val="black"/>
                </a:solidFill>
                <a:latin typeface="Calibri"/>
              </a:endParaRPr>
            </a:p>
          </p:txBody>
        </p:sp>
      </p:grpSp>
      <p:grpSp>
        <p:nvGrpSpPr>
          <p:cNvPr id="4" name="Group 4"/>
          <p:cNvGrpSpPr/>
          <p:nvPr/>
        </p:nvGrpSpPr>
        <p:grpSpPr>
          <a:xfrm>
            <a:off x="629203" y="984967"/>
            <a:ext cx="10962799" cy="1023600"/>
            <a:chOff x="0" y="0"/>
            <a:chExt cx="21925598" cy="2047200"/>
          </a:xfrm>
        </p:grpSpPr>
        <p:sp>
          <p:nvSpPr>
            <p:cNvPr id="5" name="Freeform 5"/>
            <p:cNvSpPr/>
            <p:nvPr/>
          </p:nvSpPr>
          <p:spPr>
            <a:xfrm>
              <a:off x="0" y="0"/>
              <a:ext cx="21925600" cy="2047198"/>
            </a:xfrm>
            <a:custGeom>
              <a:avLst/>
              <a:gdLst/>
              <a:ahLst/>
              <a:cxnLst/>
              <a:rect l="l" t="t" r="r" b="b"/>
              <a:pathLst>
                <a:path w="21925600" h="2047198">
                  <a:moveTo>
                    <a:pt x="0" y="0"/>
                  </a:moveTo>
                  <a:lnTo>
                    <a:pt x="21925600" y="0"/>
                  </a:lnTo>
                  <a:lnTo>
                    <a:pt x="21925600" y="2047198"/>
                  </a:lnTo>
                  <a:lnTo>
                    <a:pt x="0" y="2047198"/>
                  </a:lnTo>
                  <a:close/>
                </a:path>
              </a:pathLst>
            </a:custGeom>
            <a:blipFill>
              <a:blip r:embed="rId4">
                <a:alphaModFix amt="0"/>
              </a:blip>
              <a:stretch>
                <a:fillRect t="-158685" b="-158685"/>
              </a:stretch>
            </a:blipFill>
          </p:spPr>
          <p:txBody>
            <a:bodyPr/>
            <a:lstStyle/>
            <a:p>
              <a:pPr defTabSz="609630"/>
              <a:endParaRPr lang="en-IN" sz="1200">
                <a:solidFill>
                  <a:prstClr val="black"/>
                </a:solidFill>
                <a:latin typeface="Calibri"/>
              </a:endParaRPr>
            </a:p>
          </p:txBody>
        </p:sp>
        <p:sp>
          <p:nvSpPr>
            <p:cNvPr id="6" name="TextBox 6"/>
            <p:cNvSpPr txBox="1"/>
            <p:nvPr/>
          </p:nvSpPr>
          <p:spPr>
            <a:xfrm>
              <a:off x="0" y="0"/>
              <a:ext cx="21925598" cy="2047200"/>
            </a:xfrm>
            <a:prstGeom prst="rect">
              <a:avLst/>
            </a:prstGeom>
          </p:spPr>
          <p:txBody>
            <a:bodyPr lIns="0" tIns="0" rIns="0" bIns="0" rtlCol="0" anchor="b"/>
            <a:lstStyle/>
            <a:p>
              <a:pPr defTabSz="609630">
                <a:lnSpc>
                  <a:spcPts val="5120"/>
                </a:lnSpc>
              </a:pPr>
              <a:r>
                <a:rPr lang="en-US" sz="4267" b="1">
                  <a:solidFill>
                    <a:srgbClr val="FFFFFF"/>
                  </a:solidFill>
                  <a:latin typeface="Montserrat Bold"/>
                  <a:ea typeface="Montserrat Bold"/>
                  <a:cs typeface="Montserrat Bold"/>
                  <a:sym typeface="Montserrat Bold"/>
                </a:rPr>
                <a:t>What is OneDrive</a:t>
              </a:r>
            </a:p>
          </p:txBody>
        </p:sp>
      </p:grpSp>
      <p:sp>
        <p:nvSpPr>
          <p:cNvPr id="7" name="TextBox 7"/>
          <p:cNvSpPr txBox="1"/>
          <p:nvPr/>
        </p:nvSpPr>
        <p:spPr>
          <a:xfrm>
            <a:off x="690150" y="2319186"/>
            <a:ext cx="7911705" cy="3206006"/>
          </a:xfrm>
          <a:prstGeom prst="rect">
            <a:avLst/>
          </a:prstGeom>
        </p:spPr>
        <p:txBody>
          <a:bodyPr lIns="0" tIns="0" rIns="0" bIns="0" rtlCol="0" anchor="t">
            <a:spAutoFit/>
          </a:bodyPr>
          <a:lstStyle/>
          <a:p>
            <a:pPr defTabSz="609630">
              <a:lnSpc>
                <a:spcPts val="2451"/>
              </a:lnSpc>
            </a:pPr>
            <a:r>
              <a:rPr lang="en-US" sz="2219">
                <a:solidFill>
                  <a:srgbClr val="FFFFFF"/>
                </a:solidFill>
                <a:latin typeface="Montserrat"/>
                <a:ea typeface="Montserrat"/>
                <a:cs typeface="Montserrat"/>
                <a:sym typeface="Montserrat"/>
              </a:rPr>
              <a:t>OneDrive is a cloud storage service from Microsoft.</a:t>
            </a:r>
          </a:p>
          <a:p>
            <a:pPr defTabSz="609630">
              <a:lnSpc>
                <a:spcPts val="2451"/>
              </a:lnSpc>
            </a:pPr>
            <a:endParaRPr lang="en-US" sz="2219">
              <a:solidFill>
                <a:srgbClr val="FFFFFF"/>
              </a:solidFill>
              <a:latin typeface="Montserrat"/>
              <a:ea typeface="Montserrat"/>
              <a:cs typeface="Montserrat"/>
              <a:sym typeface="Montserrat"/>
            </a:endParaRPr>
          </a:p>
          <a:p>
            <a:pPr defTabSz="609630">
              <a:lnSpc>
                <a:spcPts val="2451"/>
              </a:lnSpc>
            </a:pPr>
            <a:r>
              <a:rPr lang="en-US" sz="2219">
                <a:solidFill>
                  <a:srgbClr val="FFFFFF"/>
                </a:solidFill>
                <a:latin typeface="Montserrat"/>
                <a:ea typeface="Montserrat"/>
                <a:cs typeface="Montserrat"/>
                <a:sym typeface="Montserrat"/>
              </a:rPr>
              <a:t>It allows users to:</a:t>
            </a:r>
          </a:p>
          <a:p>
            <a:pPr defTabSz="609630">
              <a:lnSpc>
                <a:spcPts val="2451"/>
              </a:lnSpc>
            </a:pPr>
            <a:endParaRPr lang="en-US" sz="2219">
              <a:solidFill>
                <a:srgbClr val="FFFFFF"/>
              </a:solidFill>
              <a:latin typeface="Montserrat"/>
              <a:ea typeface="Montserrat"/>
              <a:cs typeface="Montserrat"/>
              <a:sym typeface="Montserrat"/>
            </a:endParaRPr>
          </a:p>
          <a:p>
            <a:pPr marL="479322" lvl="1" indent="-239661" defTabSz="609630">
              <a:lnSpc>
                <a:spcPts val="2451"/>
              </a:lnSpc>
              <a:buFont typeface="Arial"/>
              <a:buChar char="•"/>
            </a:pPr>
            <a:r>
              <a:rPr lang="en-US" sz="2220">
                <a:solidFill>
                  <a:srgbClr val="FFFFFF"/>
                </a:solidFill>
                <a:latin typeface="Montserrat"/>
                <a:ea typeface="Montserrat"/>
                <a:cs typeface="Montserrat"/>
                <a:sym typeface="Montserrat"/>
              </a:rPr>
              <a:t>Store files online</a:t>
            </a:r>
          </a:p>
          <a:p>
            <a:pPr marL="479322" lvl="1" indent="-239661" defTabSz="609630">
              <a:lnSpc>
                <a:spcPts val="2451"/>
              </a:lnSpc>
              <a:buFont typeface="Arial"/>
              <a:buChar char="•"/>
            </a:pPr>
            <a:r>
              <a:rPr lang="en-US" sz="2220">
                <a:solidFill>
                  <a:srgbClr val="FFFFFF"/>
                </a:solidFill>
                <a:latin typeface="Montserrat"/>
                <a:ea typeface="Montserrat"/>
                <a:cs typeface="Montserrat"/>
                <a:sym typeface="Montserrat"/>
              </a:rPr>
              <a:t>Access files from different devices</a:t>
            </a:r>
          </a:p>
          <a:p>
            <a:pPr marL="479322" lvl="1" indent="-239661" defTabSz="609630">
              <a:lnSpc>
                <a:spcPts val="2451"/>
              </a:lnSpc>
              <a:buFont typeface="Arial"/>
              <a:buChar char="•"/>
            </a:pPr>
            <a:r>
              <a:rPr lang="en-US" sz="2220">
                <a:solidFill>
                  <a:srgbClr val="FFFFFF"/>
                </a:solidFill>
                <a:latin typeface="Montserrat"/>
                <a:ea typeface="Montserrat"/>
                <a:cs typeface="Montserrat"/>
                <a:sym typeface="Montserrat"/>
              </a:rPr>
              <a:t>Share documents with others</a:t>
            </a:r>
          </a:p>
          <a:p>
            <a:pPr marL="479322" lvl="1" indent="-239661" defTabSz="609630">
              <a:lnSpc>
                <a:spcPts val="2451"/>
              </a:lnSpc>
              <a:buFont typeface="Arial"/>
              <a:buChar char="•"/>
            </a:pPr>
            <a:r>
              <a:rPr lang="en-US" sz="2220">
                <a:solidFill>
                  <a:srgbClr val="FFFFFF"/>
                </a:solidFill>
                <a:latin typeface="Montserrat"/>
                <a:ea typeface="Montserrat"/>
                <a:cs typeface="Montserrat"/>
                <a:sym typeface="Montserrat"/>
              </a:rPr>
              <a:t>Work on files together</a:t>
            </a:r>
          </a:p>
          <a:p>
            <a:pPr defTabSz="609630">
              <a:lnSpc>
                <a:spcPts val="2451"/>
              </a:lnSpc>
            </a:pPr>
            <a:endParaRPr lang="en-US" sz="2220">
              <a:solidFill>
                <a:srgbClr val="FFFFFF"/>
              </a:solidFill>
              <a:latin typeface="Montserrat"/>
              <a:ea typeface="Montserrat"/>
              <a:cs typeface="Montserrat"/>
              <a:sym typeface="Montserrat"/>
            </a:endParaRPr>
          </a:p>
          <a:p>
            <a:pPr defTabSz="609630">
              <a:lnSpc>
                <a:spcPts val="2451"/>
              </a:lnSpc>
            </a:pPr>
            <a:r>
              <a:rPr lang="en-US" sz="2220">
                <a:solidFill>
                  <a:srgbClr val="FFFFFF"/>
                </a:solidFill>
                <a:latin typeface="Montserrat"/>
                <a:ea typeface="Montserrat"/>
                <a:cs typeface="Montserrat"/>
                <a:sym typeface="Montserrat"/>
              </a:rPr>
              <a:t>(Microsoft, 2023)</a:t>
            </a:r>
          </a:p>
        </p:txBody>
      </p:sp>
    </p:spTree>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0" y="2248001"/>
            <a:ext cx="12192000" cy="4609999"/>
            <a:chOff x="0" y="0"/>
            <a:chExt cx="24384000" cy="9219997"/>
          </a:xfrm>
        </p:grpSpPr>
        <p:sp>
          <p:nvSpPr>
            <p:cNvPr id="3" name="Freeform 3"/>
            <p:cNvSpPr/>
            <p:nvPr/>
          </p:nvSpPr>
          <p:spPr>
            <a:xfrm>
              <a:off x="0" y="0"/>
              <a:ext cx="24384000" cy="9219946"/>
            </a:xfrm>
            <a:custGeom>
              <a:avLst/>
              <a:gdLst/>
              <a:ahLst/>
              <a:cxnLst/>
              <a:rect l="l" t="t" r="r" b="b"/>
              <a:pathLst>
                <a:path w="24384000" h="9219946">
                  <a:moveTo>
                    <a:pt x="24384000" y="0"/>
                  </a:moveTo>
                  <a:lnTo>
                    <a:pt x="0" y="0"/>
                  </a:lnTo>
                  <a:lnTo>
                    <a:pt x="0" y="9219946"/>
                  </a:lnTo>
                  <a:lnTo>
                    <a:pt x="24384000" y="9219946"/>
                  </a:lnTo>
                  <a:close/>
                </a:path>
              </a:pathLst>
            </a:custGeom>
            <a:solidFill>
              <a:srgbClr val="FAFAFA"/>
            </a:solidFill>
          </p:spPr>
          <p:txBody>
            <a:bodyPr/>
            <a:lstStyle/>
            <a:p>
              <a:pPr defTabSz="609630"/>
              <a:endParaRPr lang="en-IN" sz="1200">
                <a:solidFill>
                  <a:prstClr val="black"/>
                </a:solidFill>
                <a:latin typeface="Calibri"/>
              </a:endParaRPr>
            </a:p>
          </p:txBody>
        </p:sp>
      </p:grpSp>
      <p:grpSp>
        <p:nvGrpSpPr>
          <p:cNvPr id="4" name="Group 4"/>
          <p:cNvGrpSpPr/>
          <p:nvPr/>
        </p:nvGrpSpPr>
        <p:grpSpPr>
          <a:xfrm>
            <a:off x="0" y="2248002"/>
            <a:ext cx="12192000" cy="144799"/>
            <a:chOff x="0" y="0"/>
            <a:chExt cx="24384000" cy="289598"/>
          </a:xfrm>
        </p:grpSpPr>
        <p:sp>
          <p:nvSpPr>
            <p:cNvPr id="5" name="Freeform 5"/>
            <p:cNvSpPr/>
            <p:nvPr/>
          </p:nvSpPr>
          <p:spPr>
            <a:xfrm>
              <a:off x="0" y="0"/>
              <a:ext cx="24384000" cy="289560"/>
            </a:xfrm>
            <a:custGeom>
              <a:avLst/>
              <a:gdLst/>
              <a:ahLst/>
              <a:cxnLst/>
              <a:rect l="l" t="t" r="r" b="b"/>
              <a:pathLst>
                <a:path w="24384000" h="289560">
                  <a:moveTo>
                    <a:pt x="0" y="0"/>
                  </a:moveTo>
                  <a:lnTo>
                    <a:pt x="24384000" y="0"/>
                  </a:lnTo>
                  <a:lnTo>
                    <a:pt x="24384000" y="289560"/>
                  </a:lnTo>
                  <a:lnTo>
                    <a:pt x="0" y="289560"/>
                  </a:lnTo>
                  <a:close/>
                </a:path>
              </a:pathLst>
            </a:custGeom>
            <a:gradFill rotWithShape="1">
              <a:gsLst>
                <a:gs pos="0">
                  <a:srgbClr val="F9F9F9">
                    <a:alpha val="100000"/>
                  </a:srgbClr>
                </a:gs>
                <a:gs pos="36000">
                  <a:srgbClr val="F9F9F9">
                    <a:alpha val="100000"/>
                  </a:srgbClr>
                </a:gs>
                <a:gs pos="80000">
                  <a:srgbClr val="DEDEDE">
                    <a:alpha val="100000"/>
                  </a:srgbClr>
                </a:gs>
                <a:gs pos="100000">
                  <a:srgbClr val="999999">
                    <a:alpha val="100000"/>
                  </a:srgbClr>
                </a:gs>
              </a:gsLst>
              <a:lin ang="16200038"/>
            </a:gradFill>
          </p:spPr>
          <p:txBody>
            <a:bodyPr/>
            <a:lstStyle/>
            <a:p>
              <a:pPr defTabSz="609630"/>
              <a:endParaRPr lang="en-IN" sz="1200">
                <a:solidFill>
                  <a:prstClr val="black"/>
                </a:solidFill>
                <a:latin typeface="Calibri"/>
              </a:endParaRPr>
            </a:p>
          </p:txBody>
        </p:sp>
      </p:grpSp>
      <p:grpSp>
        <p:nvGrpSpPr>
          <p:cNvPr id="6" name="Group 6"/>
          <p:cNvGrpSpPr/>
          <p:nvPr/>
        </p:nvGrpSpPr>
        <p:grpSpPr>
          <a:xfrm>
            <a:off x="629203" y="984967"/>
            <a:ext cx="10962799" cy="1023600"/>
            <a:chOff x="0" y="0"/>
            <a:chExt cx="21925598" cy="2047200"/>
          </a:xfrm>
        </p:grpSpPr>
        <p:sp>
          <p:nvSpPr>
            <p:cNvPr id="7" name="Freeform 7"/>
            <p:cNvSpPr/>
            <p:nvPr/>
          </p:nvSpPr>
          <p:spPr>
            <a:xfrm>
              <a:off x="0" y="0"/>
              <a:ext cx="21925600" cy="2047198"/>
            </a:xfrm>
            <a:custGeom>
              <a:avLst/>
              <a:gdLst/>
              <a:ahLst/>
              <a:cxnLst/>
              <a:rect l="l" t="t" r="r" b="b"/>
              <a:pathLst>
                <a:path w="21925600" h="2047198">
                  <a:moveTo>
                    <a:pt x="0" y="0"/>
                  </a:moveTo>
                  <a:lnTo>
                    <a:pt x="21925600" y="0"/>
                  </a:lnTo>
                  <a:lnTo>
                    <a:pt x="21925600" y="2047198"/>
                  </a:lnTo>
                  <a:lnTo>
                    <a:pt x="0" y="2047198"/>
                  </a:lnTo>
                  <a:close/>
                </a:path>
              </a:pathLst>
            </a:custGeom>
            <a:blipFill>
              <a:blip r:embed="rId3">
                <a:alphaModFix amt="0"/>
              </a:blip>
              <a:stretch>
                <a:fillRect t="-158685" b="-158685"/>
              </a:stretch>
            </a:blipFill>
          </p:spPr>
          <p:txBody>
            <a:bodyPr/>
            <a:lstStyle/>
            <a:p>
              <a:pPr defTabSz="609630"/>
              <a:endParaRPr lang="en-IN" sz="1200">
                <a:solidFill>
                  <a:prstClr val="black"/>
                </a:solidFill>
                <a:latin typeface="Calibri"/>
              </a:endParaRPr>
            </a:p>
          </p:txBody>
        </p:sp>
        <p:sp>
          <p:nvSpPr>
            <p:cNvPr id="8" name="TextBox 8"/>
            <p:cNvSpPr txBox="1"/>
            <p:nvPr/>
          </p:nvSpPr>
          <p:spPr>
            <a:xfrm>
              <a:off x="0" y="0"/>
              <a:ext cx="21925598" cy="2047200"/>
            </a:xfrm>
            <a:prstGeom prst="rect">
              <a:avLst/>
            </a:prstGeom>
          </p:spPr>
          <p:txBody>
            <a:bodyPr lIns="0" tIns="0" rIns="0" bIns="0" rtlCol="0" anchor="b"/>
            <a:lstStyle/>
            <a:p>
              <a:pPr defTabSz="609630">
                <a:lnSpc>
                  <a:spcPts val="5760"/>
                </a:lnSpc>
              </a:pPr>
              <a:r>
                <a:rPr lang="en-US" sz="4800" b="1">
                  <a:solidFill>
                    <a:srgbClr val="FFFFFF"/>
                  </a:solidFill>
                  <a:latin typeface="Montserrat Bold"/>
                  <a:ea typeface="Montserrat Bold"/>
                  <a:cs typeface="Montserrat Bold"/>
                  <a:sym typeface="Montserrat Bold"/>
                </a:rPr>
                <a:t>Use of OneDrive in Home Care</a:t>
              </a:r>
            </a:p>
          </p:txBody>
        </p:sp>
      </p:grpSp>
      <p:sp>
        <p:nvSpPr>
          <p:cNvPr id="9" name="Freeform 9"/>
          <p:cNvSpPr/>
          <p:nvPr/>
        </p:nvSpPr>
        <p:spPr>
          <a:xfrm>
            <a:off x="7258118" y="3427153"/>
            <a:ext cx="4248082" cy="2745047"/>
          </a:xfrm>
          <a:custGeom>
            <a:avLst/>
            <a:gdLst/>
            <a:ahLst/>
            <a:cxnLst/>
            <a:rect l="l" t="t" r="r" b="b"/>
            <a:pathLst>
              <a:path w="6372123" h="4117570">
                <a:moveTo>
                  <a:pt x="0" y="0"/>
                </a:moveTo>
                <a:lnTo>
                  <a:pt x="6372123" y="0"/>
                </a:lnTo>
                <a:lnTo>
                  <a:pt x="6372123" y="4117570"/>
                </a:lnTo>
                <a:lnTo>
                  <a:pt x="0" y="4117570"/>
                </a:lnTo>
                <a:lnTo>
                  <a:pt x="0" y="0"/>
                </a:lnTo>
                <a:close/>
              </a:path>
            </a:pathLst>
          </a:custGeom>
          <a:blipFill>
            <a:blip r:embed="rId4"/>
            <a:stretch>
              <a:fillRect l="-4959" r="-9918"/>
            </a:stretch>
          </a:blipFill>
        </p:spPr>
        <p:txBody>
          <a:bodyPr/>
          <a:lstStyle/>
          <a:p>
            <a:pPr defTabSz="609630"/>
            <a:endParaRPr lang="en-IN" sz="1200">
              <a:solidFill>
                <a:prstClr val="black"/>
              </a:solidFill>
              <a:latin typeface="Calibri"/>
            </a:endParaRPr>
          </a:p>
        </p:txBody>
      </p:sp>
      <p:sp>
        <p:nvSpPr>
          <p:cNvPr id="10" name="TextBox 10"/>
          <p:cNvSpPr txBox="1"/>
          <p:nvPr/>
        </p:nvSpPr>
        <p:spPr>
          <a:xfrm>
            <a:off x="476549" y="2659501"/>
            <a:ext cx="11238903" cy="2564805"/>
          </a:xfrm>
          <a:prstGeom prst="rect">
            <a:avLst/>
          </a:prstGeom>
        </p:spPr>
        <p:txBody>
          <a:bodyPr lIns="0" tIns="0" rIns="0" bIns="0" rtlCol="0" anchor="t">
            <a:spAutoFit/>
          </a:bodyPr>
          <a:lstStyle/>
          <a:p>
            <a:pPr defTabSz="609630">
              <a:lnSpc>
                <a:spcPts val="2451"/>
              </a:lnSpc>
              <a:spcBef>
                <a:spcPct val="0"/>
              </a:spcBef>
            </a:pPr>
            <a:r>
              <a:rPr lang="en-US" sz="2219" dirty="0">
                <a:solidFill>
                  <a:srgbClr val="737373"/>
                </a:solidFill>
                <a:latin typeface="Montserrat"/>
                <a:ea typeface="Montserrat"/>
                <a:cs typeface="Montserrat"/>
                <a:sym typeface="Montserrat"/>
              </a:rPr>
              <a:t>In a home care </a:t>
            </a:r>
            <a:r>
              <a:rPr lang="en-US" sz="2219" dirty="0" err="1">
                <a:solidFill>
                  <a:srgbClr val="737373"/>
                </a:solidFill>
                <a:latin typeface="Montserrat"/>
                <a:ea typeface="Montserrat"/>
                <a:cs typeface="Montserrat"/>
                <a:sym typeface="Montserrat"/>
              </a:rPr>
              <a:t>organisation</a:t>
            </a:r>
            <a:r>
              <a:rPr lang="en-US" sz="2219" dirty="0">
                <a:solidFill>
                  <a:srgbClr val="737373"/>
                </a:solidFill>
                <a:latin typeface="Montserrat"/>
                <a:ea typeface="Montserrat"/>
                <a:cs typeface="Montserrat"/>
                <a:sym typeface="Montserrat"/>
              </a:rPr>
              <a:t> OneDrive can help to:</a:t>
            </a:r>
          </a:p>
          <a:p>
            <a:pPr defTabSz="609630">
              <a:lnSpc>
                <a:spcPts val="2451"/>
              </a:lnSpc>
              <a:spcBef>
                <a:spcPct val="0"/>
              </a:spcBef>
            </a:pPr>
            <a:endParaRPr lang="en-US" sz="2219" dirty="0">
              <a:solidFill>
                <a:srgbClr val="737373"/>
              </a:solidFill>
              <a:latin typeface="Montserrat"/>
              <a:ea typeface="Montserrat"/>
              <a:cs typeface="Montserrat"/>
              <a:sym typeface="Montserrat"/>
            </a:endParaRPr>
          </a:p>
          <a:p>
            <a:pPr marL="479322" lvl="1" indent="-239661" defTabSz="609630">
              <a:lnSpc>
                <a:spcPts val="2451"/>
              </a:lnSpc>
              <a:buFont typeface="Arial"/>
              <a:buChar char="•"/>
            </a:pPr>
            <a:r>
              <a:rPr lang="en-US" sz="2219" dirty="0">
                <a:solidFill>
                  <a:srgbClr val="737373"/>
                </a:solidFill>
                <a:latin typeface="Montserrat"/>
                <a:ea typeface="Montserrat"/>
                <a:cs typeface="Montserrat"/>
                <a:sym typeface="Montserrat"/>
              </a:rPr>
              <a:t>Store patient care records</a:t>
            </a:r>
          </a:p>
          <a:p>
            <a:pPr marL="479322" lvl="1" indent="-239661" defTabSz="609630">
              <a:lnSpc>
                <a:spcPts val="2451"/>
              </a:lnSpc>
              <a:buFont typeface="Arial"/>
              <a:buChar char="•"/>
            </a:pPr>
            <a:r>
              <a:rPr lang="en-US" sz="2219" dirty="0">
                <a:solidFill>
                  <a:srgbClr val="737373"/>
                </a:solidFill>
                <a:latin typeface="Montserrat"/>
                <a:ea typeface="Montserrat"/>
                <a:cs typeface="Montserrat"/>
                <a:sym typeface="Montserrat"/>
              </a:rPr>
              <a:t>Share schedules and care plans</a:t>
            </a:r>
          </a:p>
          <a:p>
            <a:pPr marL="479322" lvl="1" indent="-239661" defTabSz="609630">
              <a:lnSpc>
                <a:spcPts val="2451"/>
              </a:lnSpc>
              <a:buFont typeface="Arial"/>
              <a:buChar char="•"/>
            </a:pPr>
            <a:r>
              <a:rPr lang="en-US" sz="2219" dirty="0">
                <a:solidFill>
                  <a:srgbClr val="737373"/>
                </a:solidFill>
                <a:latin typeface="Montserrat"/>
                <a:ea typeface="Montserrat"/>
                <a:cs typeface="Montserrat"/>
                <a:sym typeface="Montserrat"/>
              </a:rPr>
              <a:t>Allow staff to access files during home visits</a:t>
            </a:r>
          </a:p>
          <a:p>
            <a:pPr marL="479322" lvl="1" indent="-239661" defTabSz="609630">
              <a:lnSpc>
                <a:spcPts val="2451"/>
              </a:lnSpc>
              <a:buFont typeface="Arial"/>
              <a:buChar char="•"/>
            </a:pPr>
            <a:r>
              <a:rPr lang="en-US" sz="2219" dirty="0">
                <a:solidFill>
                  <a:srgbClr val="737373"/>
                </a:solidFill>
                <a:latin typeface="Montserrat"/>
                <a:ea typeface="Montserrat"/>
                <a:cs typeface="Montserrat"/>
                <a:sym typeface="Montserrat"/>
              </a:rPr>
              <a:t>Keep documents </a:t>
            </a:r>
            <a:r>
              <a:rPr lang="en-US" sz="2219" dirty="0" err="1">
                <a:solidFill>
                  <a:srgbClr val="737373"/>
                </a:solidFill>
                <a:latin typeface="Montserrat"/>
                <a:ea typeface="Montserrat"/>
                <a:cs typeface="Montserrat"/>
                <a:sym typeface="Montserrat"/>
              </a:rPr>
              <a:t>organised</a:t>
            </a:r>
            <a:r>
              <a:rPr lang="en-US" sz="2219" dirty="0">
                <a:solidFill>
                  <a:srgbClr val="737373"/>
                </a:solidFill>
                <a:latin typeface="Montserrat"/>
                <a:ea typeface="Montserrat"/>
                <a:cs typeface="Montserrat"/>
                <a:sym typeface="Montserrat"/>
              </a:rPr>
              <a:t> in one place</a:t>
            </a:r>
          </a:p>
          <a:p>
            <a:pPr defTabSz="609630">
              <a:lnSpc>
                <a:spcPts val="2451"/>
              </a:lnSpc>
            </a:pPr>
            <a:endParaRPr lang="en-US" sz="2219" dirty="0">
              <a:solidFill>
                <a:srgbClr val="737373"/>
              </a:solidFill>
              <a:latin typeface="Montserrat"/>
              <a:ea typeface="Montserrat"/>
              <a:cs typeface="Montserrat"/>
              <a:sym typeface="Montserrat"/>
            </a:endParaRPr>
          </a:p>
          <a:p>
            <a:pPr defTabSz="609630">
              <a:lnSpc>
                <a:spcPts val="2451"/>
              </a:lnSpc>
              <a:spcBef>
                <a:spcPct val="0"/>
              </a:spcBef>
            </a:pPr>
            <a:r>
              <a:rPr lang="en-US" sz="2219" dirty="0">
                <a:solidFill>
                  <a:srgbClr val="737373"/>
                </a:solidFill>
                <a:latin typeface="Montserrat"/>
                <a:ea typeface="Montserrat"/>
                <a:cs typeface="Montserrat"/>
                <a:sym typeface="Montserrat"/>
              </a:rPr>
              <a:t>(NHS Digital, 2022)</a:t>
            </a:r>
          </a:p>
        </p:txBody>
      </p:sp>
    </p:spTree>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0" y="2248001"/>
            <a:ext cx="12192000" cy="4609999"/>
            <a:chOff x="0" y="0"/>
            <a:chExt cx="24384000" cy="9219997"/>
          </a:xfrm>
        </p:grpSpPr>
        <p:sp>
          <p:nvSpPr>
            <p:cNvPr id="3" name="Freeform 3"/>
            <p:cNvSpPr/>
            <p:nvPr/>
          </p:nvSpPr>
          <p:spPr>
            <a:xfrm>
              <a:off x="0" y="0"/>
              <a:ext cx="24384000" cy="9219946"/>
            </a:xfrm>
            <a:custGeom>
              <a:avLst/>
              <a:gdLst/>
              <a:ahLst/>
              <a:cxnLst/>
              <a:rect l="l" t="t" r="r" b="b"/>
              <a:pathLst>
                <a:path w="24384000" h="9219946">
                  <a:moveTo>
                    <a:pt x="24384000" y="0"/>
                  </a:moveTo>
                  <a:lnTo>
                    <a:pt x="0" y="0"/>
                  </a:lnTo>
                  <a:lnTo>
                    <a:pt x="0" y="9219946"/>
                  </a:lnTo>
                  <a:lnTo>
                    <a:pt x="24384000" y="9219946"/>
                  </a:lnTo>
                  <a:close/>
                </a:path>
              </a:pathLst>
            </a:custGeom>
            <a:solidFill>
              <a:srgbClr val="FAFAFA"/>
            </a:solidFill>
          </p:spPr>
          <p:txBody>
            <a:bodyPr/>
            <a:lstStyle/>
            <a:p>
              <a:pPr defTabSz="609630"/>
              <a:endParaRPr lang="en-IN" sz="1200">
                <a:solidFill>
                  <a:prstClr val="black"/>
                </a:solidFill>
                <a:latin typeface="Calibri"/>
              </a:endParaRPr>
            </a:p>
          </p:txBody>
        </p:sp>
      </p:grpSp>
      <p:grpSp>
        <p:nvGrpSpPr>
          <p:cNvPr id="4" name="Group 4"/>
          <p:cNvGrpSpPr/>
          <p:nvPr/>
        </p:nvGrpSpPr>
        <p:grpSpPr>
          <a:xfrm>
            <a:off x="0" y="2248002"/>
            <a:ext cx="12192000" cy="144799"/>
            <a:chOff x="0" y="0"/>
            <a:chExt cx="24384000" cy="289598"/>
          </a:xfrm>
        </p:grpSpPr>
        <p:sp>
          <p:nvSpPr>
            <p:cNvPr id="5" name="Freeform 5"/>
            <p:cNvSpPr/>
            <p:nvPr/>
          </p:nvSpPr>
          <p:spPr>
            <a:xfrm>
              <a:off x="0" y="0"/>
              <a:ext cx="24384000" cy="289560"/>
            </a:xfrm>
            <a:custGeom>
              <a:avLst/>
              <a:gdLst/>
              <a:ahLst/>
              <a:cxnLst/>
              <a:rect l="l" t="t" r="r" b="b"/>
              <a:pathLst>
                <a:path w="24384000" h="289560">
                  <a:moveTo>
                    <a:pt x="0" y="0"/>
                  </a:moveTo>
                  <a:lnTo>
                    <a:pt x="24384000" y="0"/>
                  </a:lnTo>
                  <a:lnTo>
                    <a:pt x="24384000" y="289560"/>
                  </a:lnTo>
                  <a:lnTo>
                    <a:pt x="0" y="289560"/>
                  </a:lnTo>
                  <a:close/>
                </a:path>
              </a:pathLst>
            </a:custGeom>
            <a:gradFill rotWithShape="1">
              <a:gsLst>
                <a:gs pos="0">
                  <a:srgbClr val="F9F9F9">
                    <a:alpha val="100000"/>
                  </a:srgbClr>
                </a:gs>
                <a:gs pos="36000">
                  <a:srgbClr val="F9F9F9">
                    <a:alpha val="100000"/>
                  </a:srgbClr>
                </a:gs>
                <a:gs pos="80000">
                  <a:srgbClr val="DEDEDE">
                    <a:alpha val="100000"/>
                  </a:srgbClr>
                </a:gs>
                <a:gs pos="100000">
                  <a:srgbClr val="999999">
                    <a:alpha val="100000"/>
                  </a:srgbClr>
                </a:gs>
              </a:gsLst>
              <a:lin ang="16200038"/>
            </a:gradFill>
          </p:spPr>
          <p:txBody>
            <a:bodyPr/>
            <a:lstStyle/>
            <a:p>
              <a:pPr defTabSz="609630"/>
              <a:endParaRPr lang="en-IN" sz="1200">
                <a:solidFill>
                  <a:prstClr val="black"/>
                </a:solidFill>
                <a:latin typeface="Calibri"/>
              </a:endParaRPr>
            </a:p>
          </p:txBody>
        </p:sp>
      </p:grpSp>
      <p:grpSp>
        <p:nvGrpSpPr>
          <p:cNvPr id="6" name="Group 6"/>
          <p:cNvGrpSpPr/>
          <p:nvPr/>
        </p:nvGrpSpPr>
        <p:grpSpPr>
          <a:xfrm>
            <a:off x="629203" y="984967"/>
            <a:ext cx="10962799" cy="1023600"/>
            <a:chOff x="0" y="0"/>
            <a:chExt cx="21925598" cy="2047200"/>
          </a:xfrm>
        </p:grpSpPr>
        <p:sp>
          <p:nvSpPr>
            <p:cNvPr id="7" name="Freeform 7"/>
            <p:cNvSpPr/>
            <p:nvPr/>
          </p:nvSpPr>
          <p:spPr>
            <a:xfrm>
              <a:off x="0" y="0"/>
              <a:ext cx="21925600" cy="2047198"/>
            </a:xfrm>
            <a:custGeom>
              <a:avLst/>
              <a:gdLst/>
              <a:ahLst/>
              <a:cxnLst/>
              <a:rect l="l" t="t" r="r" b="b"/>
              <a:pathLst>
                <a:path w="21925600" h="2047198">
                  <a:moveTo>
                    <a:pt x="0" y="0"/>
                  </a:moveTo>
                  <a:lnTo>
                    <a:pt x="21925600" y="0"/>
                  </a:lnTo>
                  <a:lnTo>
                    <a:pt x="21925600" y="2047198"/>
                  </a:lnTo>
                  <a:lnTo>
                    <a:pt x="0" y="2047198"/>
                  </a:lnTo>
                  <a:close/>
                </a:path>
              </a:pathLst>
            </a:custGeom>
            <a:blipFill>
              <a:blip r:embed="rId3">
                <a:alphaModFix amt="0"/>
              </a:blip>
              <a:stretch>
                <a:fillRect t="-158685" b="-158685"/>
              </a:stretch>
            </a:blipFill>
          </p:spPr>
          <p:txBody>
            <a:bodyPr/>
            <a:lstStyle/>
            <a:p>
              <a:pPr defTabSz="609630"/>
              <a:endParaRPr lang="en-IN" sz="1200">
                <a:solidFill>
                  <a:prstClr val="black"/>
                </a:solidFill>
                <a:latin typeface="Calibri"/>
              </a:endParaRPr>
            </a:p>
          </p:txBody>
        </p:sp>
        <p:sp>
          <p:nvSpPr>
            <p:cNvPr id="8" name="TextBox 8"/>
            <p:cNvSpPr txBox="1"/>
            <p:nvPr/>
          </p:nvSpPr>
          <p:spPr>
            <a:xfrm>
              <a:off x="0" y="0"/>
              <a:ext cx="21925598" cy="2047200"/>
            </a:xfrm>
            <a:prstGeom prst="rect">
              <a:avLst/>
            </a:prstGeom>
          </p:spPr>
          <p:txBody>
            <a:bodyPr lIns="0" tIns="0" rIns="0" bIns="0" rtlCol="0" anchor="b"/>
            <a:lstStyle/>
            <a:p>
              <a:pPr defTabSz="609630">
                <a:lnSpc>
                  <a:spcPts val="5760"/>
                </a:lnSpc>
              </a:pPr>
              <a:r>
                <a:rPr lang="en-US" sz="4800">
                  <a:solidFill>
                    <a:srgbClr val="FFFFFF"/>
                  </a:solidFill>
                  <a:latin typeface="Montserrat"/>
                  <a:ea typeface="Montserrat"/>
                  <a:cs typeface="Montserrat"/>
                  <a:sym typeface="Montserrat"/>
                </a:rPr>
                <a:t>Advantages of OneDrive</a:t>
              </a:r>
            </a:p>
          </p:txBody>
        </p:sp>
      </p:grpSp>
      <p:sp>
        <p:nvSpPr>
          <p:cNvPr id="9" name="Freeform 9"/>
          <p:cNvSpPr/>
          <p:nvPr/>
        </p:nvSpPr>
        <p:spPr>
          <a:xfrm>
            <a:off x="6655089" y="2678316"/>
            <a:ext cx="4851111" cy="3050137"/>
          </a:xfrm>
          <a:custGeom>
            <a:avLst/>
            <a:gdLst/>
            <a:ahLst/>
            <a:cxnLst/>
            <a:rect l="l" t="t" r="r" b="b"/>
            <a:pathLst>
              <a:path w="7276667" h="4575205">
                <a:moveTo>
                  <a:pt x="0" y="0"/>
                </a:moveTo>
                <a:lnTo>
                  <a:pt x="7276667" y="0"/>
                </a:lnTo>
                <a:lnTo>
                  <a:pt x="7276667" y="4575205"/>
                </a:lnTo>
                <a:lnTo>
                  <a:pt x="0" y="4575205"/>
                </a:lnTo>
                <a:lnTo>
                  <a:pt x="0" y="0"/>
                </a:lnTo>
                <a:close/>
              </a:path>
            </a:pathLst>
          </a:custGeom>
          <a:blipFill>
            <a:blip r:embed="rId4"/>
            <a:stretch>
              <a:fillRect/>
            </a:stretch>
          </a:blipFill>
        </p:spPr>
        <p:txBody>
          <a:bodyPr/>
          <a:lstStyle/>
          <a:p>
            <a:pPr defTabSz="609630"/>
            <a:endParaRPr lang="en-IN" sz="1200">
              <a:solidFill>
                <a:prstClr val="black"/>
              </a:solidFill>
              <a:latin typeface="Calibri"/>
            </a:endParaRPr>
          </a:p>
        </p:txBody>
      </p:sp>
      <p:sp>
        <p:nvSpPr>
          <p:cNvPr id="10" name="TextBox 10"/>
          <p:cNvSpPr txBox="1"/>
          <p:nvPr/>
        </p:nvSpPr>
        <p:spPr>
          <a:xfrm>
            <a:off x="491151" y="2659501"/>
            <a:ext cx="11238903" cy="3206006"/>
          </a:xfrm>
          <a:prstGeom prst="rect">
            <a:avLst/>
          </a:prstGeom>
        </p:spPr>
        <p:txBody>
          <a:bodyPr lIns="0" tIns="0" rIns="0" bIns="0" rtlCol="0" anchor="t">
            <a:spAutoFit/>
          </a:bodyPr>
          <a:lstStyle/>
          <a:p>
            <a:pPr defTabSz="609630">
              <a:lnSpc>
                <a:spcPts val="2451"/>
              </a:lnSpc>
              <a:spcBef>
                <a:spcPct val="0"/>
              </a:spcBef>
            </a:pPr>
            <a:r>
              <a:rPr lang="en-US" sz="2219">
                <a:solidFill>
                  <a:srgbClr val="737373"/>
                </a:solidFill>
                <a:latin typeface="Montserrat"/>
                <a:ea typeface="Montserrat"/>
                <a:cs typeface="Montserrat"/>
                <a:sym typeface="Montserrat"/>
              </a:rPr>
              <a:t>Advantages include:</a:t>
            </a:r>
          </a:p>
          <a:p>
            <a:pPr defTabSz="609630">
              <a:lnSpc>
                <a:spcPts val="2451"/>
              </a:lnSpc>
              <a:spcBef>
                <a:spcPct val="0"/>
              </a:spcBef>
            </a:pPr>
            <a:endParaRPr lang="en-US" sz="2219">
              <a:solidFill>
                <a:srgbClr val="737373"/>
              </a:solidFill>
              <a:latin typeface="Montserrat"/>
              <a:ea typeface="Montserrat"/>
              <a:cs typeface="Montserrat"/>
              <a:sym typeface="Montserrat"/>
            </a:endParaRP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Secure storage of important files</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Easy sharing between staff members</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Access from anywhere</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Automatic saving and backup</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Supports teamwork and collaboration</a:t>
            </a:r>
          </a:p>
          <a:p>
            <a:pPr defTabSz="609630">
              <a:lnSpc>
                <a:spcPts val="2451"/>
              </a:lnSpc>
              <a:spcBef>
                <a:spcPct val="0"/>
              </a:spcBef>
            </a:pPr>
            <a:endParaRPr lang="en-US" sz="2219">
              <a:solidFill>
                <a:srgbClr val="737373"/>
              </a:solidFill>
              <a:latin typeface="Montserrat"/>
              <a:ea typeface="Montserrat"/>
              <a:cs typeface="Montserrat"/>
              <a:sym typeface="Montserrat"/>
            </a:endParaRPr>
          </a:p>
          <a:p>
            <a:pPr defTabSz="609630">
              <a:lnSpc>
                <a:spcPts val="2451"/>
              </a:lnSpc>
              <a:spcBef>
                <a:spcPct val="0"/>
              </a:spcBef>
            </a:pPr>
            <a:r>
              <a:rPr lang="en-US" sz="2219">
                <a:solidFill>
                  <a:srgbClr val="737373"/>
                </a:solidFill>
                <a:latin typeface="Montserrat"/>
                <a:ea typeface="Montserrat"/>
                <a:cs typeface="Montserrat"/>
                <a:sym typeface="Montserrat"/>
              </a:rPr>
              <a:t>(Microsoft, 2023; Alshamaila et al., 2013)</a:t>
            </a:r>
          </a:p>
          <a:p>
            <a:pPr defTabSz="609630">
              <a:lnSpc>
                <a:spcPts val="2451"/>
              </a:lnSpc>
              <a:spcBef>
                <a:spcPct val="0"/>
              </a:spcBef>
            </a:pPr>
            <a:endParaRPr lang="en-US" sz="2219">
              <a:solidFill>
                <a:srgbClr val="737373"/>
              </a:solidFill>
              <a:latin typeface="Montserrat"/>
              <a:ea typeface="Montserrat"/>
              <a:cs typeface="Montserrat"/>
              <a:sym typeface="Montserrat"/>
            </a:endParaRPr>
          </a:p>
        </p:txBody>
      </p:sp>
    </p:spTree>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0" y="2248001"/>
            <a:ext cx="12192000" cy="4609999"/>
            <a:chOff x="0" y="0"/>
            <a:chExt cx="24384000" cy="9219997"/>
          </a:xfrm>
        </p:grpSpPr>
        <p:sp>
          <p:nvSpPr>
            <p:cNvPr id="3" name="Freeform 3"/>
            <p:cNvSpPr/>
            <p:nvPr/>
          </p:nvSpPr>
          <p:spPr>
            <a:xfrm>
              <a:off x="0" y="0"/>
              <a:ext cx="24384000" cy="9219946"/>
            </a:xfrm>
            <a:custGeom>
              <a:avLst/>
              <a:gdLst/>
              <a:ahLst/>
              <a:cxnLst/>
              <a:rect l="l" t="t" r="r" b="b"/>
              <a:pathLst>
                <a:path w="24384000" h="9219946">
                  <a:moveTo>
                    <a:pt x="24384000" y="0"/>
                  </a:moveTo>
                  <a:lnTo>
                    <a:pt x="0" y="0"/>
                  </a:lnTo>
                  <a:lnTo>
                    <a:pt x="0" y="9219946"/>
                  </a:lnTo>
                  <a:lnTo>
                    <a:pt x="24384000" y="9219946"/>
                  </a:lnTo>
                  <a:close/>
                </a:path>
              </a:pathLst>
            </a:custGeom>
            <a:solidFill>
              <a:srgbClr val="FAFAFA"/>
            </a:solidFill>
          </p:spPr>
          <p:txBody>
            <a:bodyPr/>
            <a:lstStyle/>
            <a:p>
              <a:pPr defTabSz="609630"/>
              <a:endParaRPr lang="en-IN" sz="1200">
                <a:solidFill>
                  <a:prstClr val="black"/>
                </a:solidFill>
                <a:latin typeface="Calibri"/>
              </a:endParaRPr>
            </a:p>
          </p:txBody>
        </p:sp>
      </p:grpSp>
      <p:grpSp>
        <p:nvGrpSpPr>
          <p:cNvPr id="4" name="Group 4"/>
          <p:cNvGrpSpPr/>
          <p:nvPr/>
        </p:nvGrpSpPr>
        <p:grpSpPr>
          <a:xfrm>
            <a:off x="0" y="2248002"/>
            <a:ext cx="12192000" cy="144799"/>
            <a:chOff x="0" y="0"/>
            <a:chExt cx="24384000" cy="289598"/>
          </a:xfrm>
        </p:grpSpPr>
        <p:sp>
          <p:nvSpPr>
            <p:cNvPr id="5" name="Freeform 5"/>
            <p:cNvSpPr/>
            <p:nvPr/>
          </p:nvSpPr>
          <p:spPr>
            <a:xfrm>
              <a:off x="0" y="0"/>
              <a:ext cx="24384000" cy="289560"/>
            </a:xfrm>
            <a:custGeom>
              <a:avLst/>
              <a:gdLst/>
              <a:ahLst/>
              <a:cxnLst/>
              <a:rect l="l" t="t" r="r" b="b"/>
              <a:pathLst>
                <a:path w="24384000" h="289560">
                  <a:moveTo>
                    <a:pt x="0" y="0"/>
                  </a:moveTo>
                  <a:lnTo>
                    <a:pt x="24384000" y="0"/>
                  </a:lnTo>
                  <a:lnTo>
                    <a:pt x="24384000" y="289560"/>
                  </a:lnTo>
                  <a:lnTo>
                    <a:pt x="0" y="289560"/>
                  </a:lnTo>
                  <a:close/>
                </a:path>
              </a:pathLst>
            </a:custGeom>
            <a:gradFill rotWithShape="1">
              <a:gsLst>
                <a:gs pos="0">
                  <a:srgbClr val="F9F9F9">
                    <a:alpha val="100000"/>
                  </a:srgbClr>
                </a:gs>
                <a:gs pos="36000">
                  <a:srgbClr val="F9F9F9">
                    <a:alpha val="100000"/>
                  </a:srgbClr>
                </a:gs>
                <a:gs pos="80000">
                  <a:srgbClr val="DEDEDE">
                    <a:alpha val="100000"/>
                  </a:srgbClr>
                </a:gs>
                <a:gs pos="100000">
                  <a:srgbClr val="999999">
                    <a:alpha val="100000"/>
                  </a:srgbClr>
                </a:gs>
              </a:gsLst>
              <a:lin ang="16200038"/>
            </a:gradFill>
          </p:spPr>
          <p:txBody>
            <a:bodyPr/>
            <a:lstStyle/>
            <a:p>
              <a:pPr defTabSz="609630"/>
              <a:endParaRPr lang="en-IN" sz="1200">
                <a:solidFill>
                  <a:prstClr val="black"/>
                </a:solidFill>
                <a:latin typeface="Calibri"/>
              </a:endParaRPr>
            </a:p>
          </p:txBody>
        </p:sp>
      </p:grpSp>
      <p:grpSp>
        <p:nvGrpSpPr>
          <p:cNvPr id="6" name="Group 6"/>
          <p:cNvGrpSpPr/>
          <p:nvPr/>
        </p:nvGrpSpPr>
        <p:grpSpPr>
          <a:xfrm>
            <a:off x="629203" y="984967"/>
            <a:ext cx="10962799" cy="1023600"/>
            <a:chOff x="0" y="0"/>
            <a:chExt cx="21925598" cy="2047200"/>
          </a:xfrm>
        </p:grpSpPr>
        <p:sp>
          <p:nvSpPr>
            <p:cNvPr id="7" name="Freeform 7"/>
            <p:cNvSpPr/>
            <p:nvPr/>
          </p:nvSpPr>
          <p:spPr>
            <a:xfrm>
              <a:off x="0" y="0"/>
              <a:ext cx="21925600" cy="2047198"/>
            </a:xfrm>
            <a:custGeom>
              <a:avLst/>
              <a:gdLst/>
              <a:ahLst/>
              <a:cxnLst/>
              <a:rect l="l" t="t" r="r" b="b"/>
              <a:pathLst>
                <a:path w="21925600" h="2047198">
                  <a:moveTo>
                    <a:pt x="0" y="0"/>
                  </a:moveTo>
                  <a:lnTo>
                    <a:pt x="21925600" y="0"/>
                  </a:lnTo>
                  <a:lnTo>
                    <a:pt x="21925600" y="2047198"/>
                  </a:lnTo>
                  <a:lnTo>
                    <a:pt x="0" y="2047198"/>
                  </a:lnTo>
                  <a:close/>
                </a:path>
              </a:pathLst>
            </a:custGeom>
            <a:blipFill>
              <a:blip r:embed="rId3">
                <a:alphaModFix amt="0"/>
              </a:blip>
              <a:stretch>
                <a:fillRect t="-158685" b="-158685"/>
              </a:stretch>
            </a:blipFill>
          </p:spPr>
          <p:txBody>
            <a:bodyPr/>
            <a:lstStyle/>
            <a:p>
              <a:pPr defTabSz="609630"/>
              <a:endParaRPr lang="en-IN" sz="1200">
                <a:solidFill>
                  <a:prstClr val="black"/>
                </a:solidFill>
                <a:latin typeface="Calibri"/>
              </a:endParaRPr>
            </a:p>
          </p:txBody>
        </p:sp>
        <p:sp>
          <p:nvSpPr>
            <p:cNvPr id="8" name="TextBox 8"/>
            <p:cNvSpPr txBox="1"/>
            <p:nvPr/>
          </p:nvSpPr>
          <p:spPr>
            <a:xfrm>
              <a:off x="0" y="0"/>
              <a:ext cx="21925598" cy="2047200"/>
            </a:xfrm>
            <a:prstGeom prst="rect">
              <a:avLst/>
            </a:prstGeom>
          </p:spPr>
          <p:txBody>
            <a:bodyPr lIns="0" tIns="0" rIns="0" bIns="0" rtlCol="0" anchor="b"/>
            <a:lstStyle/>
            <a:p>
              <a:pPr defTabSz="609630">
                <a:lnSpc>
                  <a:spcPts val="5760"/>
                </a:lnSpc>
              </a:pPr>
              <a:r>
                <a:rPr lang="en-US" sz="4800">
                  <a:solidFill>
                    <a:srgbClr val="FFFFFF"/>
                  </a:solidFill>
                  <a:latin typeface="Montserrat"/>
                  <a:ea typeface="Montserrat"/>
                  <a:cs typeface="Montserrat"/>
                  <a:sym typeface="Montserrat"/>
                </a:rPr>
                <a:t>Disadvantages of OneDrive</a:t>
              </a:r>
            </a:p>
          </p:txBody>
        </p:sp>
      </p:grpSp>
      <p:sp>
        <p:nvSpPr>
          <p:cNvPr id="9" name="Freeform 9"/>
          <p:cNvSpPr/>
          <p:nvPr/>
        </p:nvSpPr>
        <p:spPr>
          <a:xfrm>
            <a:off x="4246299" y="2053754"/>
            <a:ext cx="8518303" cy="4791546"/>
          </a:xfrm>
          <a:custGeom>
            <a:avLst/>
            <a:gdLst/>
            <a:ahLst/>
            <a:cxnLst/>
            <a:rect l="l" t="t" r="r" b="b"/>
            <a:pathLst>
              <a:path w="12777455" h="7187319">
                <a:moveTo>
                  <a:pt x="0" y="0"/>
                </a:moveTo>
                <a:lnTo>
                  <a:pt x="12777456" y="0"/>
                </a:lnTo>
                <a:lnTo>
                  <a:pt x="12777456" y="7187319"/>
                </a:lnTo>
                <a:lnTo>
                  <a:pt x="0" y="7187319"/>
                </a:lnTo>
                <a:lnTo>
                  <a:pt x="0" y="0"/>
                </a:lnTo>
                <a:close/>
              </a:path>
            </a:pathLst>
          </a:custGeom>
          <a:blipFill>
            <a:blip r:embed="rId4"/>
            <a:stretch>
              <a:fillRect r="-7424" b="-7424"/>
            </a:stretch>
          </a:blipFill>
        </p:spPr>
        <p:txBody>
          <a:bodyPr/>
          <a:lstStyle/>
          <a:p>
            <a:pPr defTabSz="609630"/>
            <a:endParaRPr lang="en-IN" sz="1200">
              <a:solidFill>
                <a:prstClr val="black"/>
              </a:solidFill>
              <a:latin typeface="Calibri"/>
            </a:endParaRPr>
          </a:p>
        </p:txBody>
      </p:sp>
      <p:sp>
        <p:nvSpPr>
          <p:cNvPr id="10" name="TextBox 10"/>
          <p:cNvSpPr txBox="1"/>
          <p:nvPr/>
        </p:nvSpPr>
        <p:spPr>
          <a:xfrm>
            <a:off x="491151" y="2827434"/>
            <a:ext cx="11238903" cy="2564805"/>
          </a:xfrm>
          <a:prstGeom prst="rect">
            <a:avLst/>
          </a:prstGeom>
        </p:spPr>
        <p:txBody>
          <a:bodyPr lIns="0" tIns="0" rIns="0" bIns="0" rtlCol="0" anchor="t">
            <a:spAutoFit/>
          </a:bodyPr>
          <a:lstStyle/>
          <a:p>
            <a:pPr defTabSz="609630">
              <a:lnSpc>
                <a:spcPts val="2451"/>
              </a:lnSpc>
              <a:spcBef>
                <a:spcPct val="0"/>
              </a:spcBef>
            </a:pPr>
            <a:r>
              <a:rPr lang="en-US" sz="2219">
                <a:solidFill>
                  <a:srgbClr val="737373"/>
                </a:solidFill>
                <a:latin typeface="Montserrat"/>
                <a:ea typeface="Montserrat"/>
                <a:cs typeface="Montserrat"/>
                <a:sym typeface="Montserrat"/>
              </a:rPr>
              <a:t>Some challenges include:</a:t>
            </a:r>
          </a:p>
          <a:p>
            <a:pPr defTabSz="609630">
              <a:lnSpc>
                <a:spcPts val="2451"/>
              </a:lnSpc>
              <a:spcBef>
                <a:spcPct val="0"/>
              </a:spcBef>
            </a:pPr>
            <a:endParaRPr lang="en-US" sz="2219">
              <a:solidFill>
                <a:srgbClr val="737373"/>
              </a:solidFill>
              <a:latin typeface="Montserrat"/>
              <a:ea typeface="Montserrat"/>
              <a:cs typeface="Montserrat"/>
              <a:sym typeface="Montserrat"/>
            </a:endParaRP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Requires internet connection</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Staff may need training</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Possible data security concerns</a:t>
            </a:r>
          </a:p>
          <a:p>
            <a:pPr marL="479322" lvl="1" indent="-239661" defTabSz="609630">
              <a:lnSpc>
                <a:spcPts val="2451"/>
              </a:lnSpc>
              <a:buFont typeface="Arial"/>
              <a:buChar char="•"/>
            </a:pPr>
            <a:r>
              <a:rPr lang="en-US" sz="2219">
                <a:solidFill>
                  <a:srgbClr val="737373"/>
                </a:solidFill>
                <a:latin typeface="Montserrat"/>
                <a:ea typeface="Montserrat"/>
                <a:cs typeface="Montserrat"/>
                <a:sym typeface="Montserrat"/>
              </a:rPr>
              <a:t>Technical issues may occur</a:t>
            </a:r>
          </a:p>
          <a:p>
            <a:pPr defTabSz="609630">
              <a:lnSpc>
                <a:spcPts val="2451"/>
              </a:lnSpc>
            </a:pPr>
            <a:endParaRPr lang="en-US" sz="2219">
              <a:solidFill>
                <a:srgbClr val="737373"/>
              </a:solidFill>
              <a:latin typeface="Montserrat"/>
              <a:ea typeface="Montserrat"/>
              <a:cs typeface="Montserrat"/>
              <a:sym typeface="Montserrat"/>
            </a:endParaRPr>
          </a:p>
          <a:p>
            <a:pPr defTabSz="609630">
              <a:lnSpc>
                <a:spcPts val="2451"/>
              </a:lnSpc>
              <a:spcBef>
                <a:spcPct val="0"/>
              </a:spcBef>
            </a:pPr>
            <a:r>
              <a:rPr lang="en-US" sz="2219">
                <a:solidFill>
                  <a:srgbClr val="737373"/>
                </a:solidFill>
                <a:latin typeface="Montserrat"/>
                <a:ea typeface="Montserrat"/>
                <a:cs typeface="Montserrat"/>
                <a:sym typeface="Montserrat"/>
              </a:rPr>
              <a:t>(Alshamaila et al., 2013)</a:t>
            </a:r>
          </a:p>
        </p:txBody>
      </p:sp>
    </p:spTree>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rot="-10800000">
            <a:off x="0" y="2248001"/>
            <a:ext cx="12192000" cy="4609999"/>
            <a:chOff x="0" y="0"/>
            <a:chExt cx="24384000" cy="9219997"/>
          </a:xfrm>
        </p:grpSpPr>
        <p:sp>
          <p:nvSpPr>
            <p:cNvPr id="3" name="Freeform 3"/>
            <p:cNvSpPr/>
            <p:nvPr/>
          </p:nvSpPr>
          <p:spPr>
            <a:xfrm>
              <a:off x="0" y="0"/>
              <a:ext cx="24384000" cy="9219946"/>
            </a:xfrm>
            <a:custGeom>
              <a:avLst/>
              <a:gdLst/>
              <a:ahLst/>
              <a:cxnLst/>
              <a:rect l="l" t="t" r="r" b="b"/>
              <a:pathLst>
                <a:path w="24384000" h="9219946">
                  <a:moveTo>
                    <a:pt x="24384000" y="0"/>
                  </a:moveTo>
                  <a:lnTo>
                    <a:pt x="0" y="0"/>
                  </a:lnTo>
                  <a:lnTo>
                    <a:pt x="0" y="9219946"/>
                  </a:lnTo>
                  <a:lnTo>
                    <a:pt x="24384000" y="9219946"/>
                  </a:lnTo>
                  <a:close/>
                </a:path>
              </a:pathLst>
            </a:custGeom>
            <a:solidFill>
              <a:srgbClr val="FAFAFA"/>
            </a:solidFill>
          </p:spPr>
          <p:txBody>
            <a:bodyPr/>
            <a:lstStyle/>
            <a:p>
              <a:pPr defTabSz="609630"/>
              <a:endParaRPr lang="en-IN" sz="1200">
                <a:solidFill>
                  <a:prstClr val="black"/>
                </a:solidFill>
                <a:latin typeface="Calibri"/>
              </a:endParaRPr>
            </a:p>
          </p:txBody>
        </p:sp>
      </p:grpSp>
      <p:grpSp>
        <p:nvGrpSpPr>
          <p:cNvPr id="4" name="Group 4"/>
          <p:cNvGrpSpPr/>
          <p:nvPr/>
        </p:nvGrpSpPr>
        <p:grpSpPr>
          <a:xfrm>
            <a:off x="0" y="2248002"/>
            <a:ext cx="12192000" cy="144799"/>
            <a:chOff x="0" y="0"/>
            <a:chExt cx="24384000" cy="289598"/>
          </a:xfrm>
        </p:grpSpPr>
        <p:sp>
          <p:nvSpPr>
            <p:cNvPr id="5" name="Freeform 5"/>
            <p:cNvSpPr/>
            <p:nvPr/>
          </p:nvSpPr>
          <p:spPr>
            <a:xfrm>
              <a:off x="0" y="0"/>
              <a:ext cx="24384000" cy="289560"/>
            </a:xfrm>
            <a:custGeom>
              <a:avLst/>
              <a:gdLst/>
              <a:ahLst/>
              <a:cxnLst/>
              <a:rect l="l" t="t" r="r" b="b"/>
              <a:pathLst>
                <a:path w="24384000" h="289560">
                  <a:moveTo>
                    <a:pt x="0" y="0"/>
                  </a:moveTo>
                  <a:lnTo>
                    <a:pt x="24384000" y="0"/>
                  </a:lnTo>
                  <a:lnTo>
                    <a:pt x="24384000" y="289560"/>
                  </a:lnTo>
                  <a:lnTo>
                    <a:pt x="0" y="289560"/>
                  </a:lnTo>
                  <a:close/>
                </a:path>
              </a:pathLst>
            </a:custGeom>
            <a:gradFill rotWithShape="1">
              <a:gsLst>
                <a:gs pos="0">
                  <a:srgbClr val="F9F9F9">
                    <a:alpha val="100000"/>
                  </a:srgbClr>
                </a:gs>
                <a:gs pos="36000">
                  <a:srgbClr val="F9F9F9">
                    <a:alpha val="100000"/>
                  </a:srgbClr>
                </a:gs>
                <a:gs pos="80000">
                  <a:srgbClr val="DEDEDE">
                    <a:alpha val="100000"/>
                  </a:srgbClr>
                </a:gs>
                <a:gs pos="100000">
                  <a:srgbClr val="999999">
                    <a:alpha val="100000"/>
                  </a:srgbClr>
                </a:gs>
              </a:gsLst>
              <a:lin ang="16200038"/>
            </a:gradFill>
          </p:spPr>
          <p:txBody>
            <a:bodyPr/>
            <a:lstStyle/>
            <a:p>
              <a:pPr defTabSz="609630"/>
              <a:endParaRPr lang="en-IN" sz="1200">
                <a:solidFill>
                  <a:prstClr val="black"/>
                </a:solidFill>
                <a:latin typeface="Calibri"/>
              </a:endParaRPr>
            </a:p>
          </p:txBody>
        </p:sp>
      </p:grpSp>
      <p:grpSp>
        <p:nvGrpSpPr>
          <p:cNvPr id="6" name="Group 6"/>
          <p:cNvGrpSpPr/>
          <p:nvPr/>
        </p:nvGrpSpPr>
        <p:grpSpPr>
          <a:xfrm>
            <a:off x="629203" y="984967"/>
            <a:ext cx="10962799" cy="1023600"/>
            <a:chOff x="0" y="0"/>
            <a:chExt cx="21925598" cy="2047200"/>
          </a:xfrm>
        </p:grpSpPr>
        <p:sp>
          <p:nvSpPr>
            <p:cNvPr id="7" name="Freeform 7"/>
            <p:cNvSpPr/>
            <p:nvPr/>
          </p:nvSpPr>
          <p:spPr>
            <a:xfrm>
              <a:off x="0" y="0"/>
              <a:ext cx="21925600" cy="2047198"/>
            </a:xfrm>
            <a:custGeom>
              <a:avLst/>
              <a:gdLst/>
              <a:ahLst/>
              <a:cxnLst/>
              <a:rect l="l" t="t" r="r" b="b"/>
              <a:pathLst>
                <a:path w="21925600" h="2047198">
                  <a:moveTo>
                    <a:pt x="0" y="0"/>
                  </a:moveTo>
                  <a:lnTo>
                    <a:pt x="21925600" y="0"/>
                  </a:lnTo>
                  <a:lnTo>
                    <a:pt x="21925600" y="2047198"/>
                  </a:lnTo>
                  <a:lnTo>
                    <a:pt x="0" y="2047198"/>
                  </a:lnTo>
                  <a:close/>
                </a:path>
              </a:pathLst>
            </a:custGeom>
            <a:blipFill>
              <a:blip r:embed="rId3">
                <a:alphaModFix amt="0"/>
              </a:blip>
              <a:stretch>
                <a:fillRect t="-158685" b="-158685"/>
              </a:stretch>
            </a:blipFill>
          </p:spPr>
          <p:txBody>
            <a:bodyPr/>
            <a:lstStyle/>
            <a:p>
              <a:pPr defTabSz="609630"/>
              <a:endParaRPr lang="en-IN" sz="1200">
                <a:solidFill>
                  <a:prstClr val="black"/>
                </a:solidFill>
                <a:latin typeface="Calibri"/>
              </a:endParaRPr>
            </a:p>
          </p:txBody>
        </p:sp>
        <p:sp>
          <p:nvSpPr>
            <p:cNvPr id="8" name="TextBox 8"/>
            <p:cNvSpPr txBox="1"/>
            <p:nvPr/>
          </p:nvSpPr>
          <p:spPr>
            <a:xfrm>
              <a:off x="0" y="0"/>
              <a:ext cx="21925598" cy="2047200"/>
            </a:xfrm>
            <a:prstGeom prst="rect">
              <a:avLst/>
            </a:prstGeom>
          </p:spPr>
          <p:txBody>
            <a:bodyPr lIns="0" tIns="0" rIns="0" bIns="0" rtlCol="0" anchor="b"/>
            <a:lstStyle/>
            <a:p>
              <a:pPr defTabSz="609630">
                <a:lnSpc>
                  <a:spcPts val="5120"/>
                </a:lnSpc>
              </a:pPr>
              <a:r>
                <a:rPr lang="en-US" sz="4267">
                  <a:solidFill>
                    <a:srgbClr val="FFFFFF"/>
                  </a:solidFill>
                  <a:latin typeface="Montserrat"/>
                  <a:ea typeface="Montserrat"/>
                  <a:cs typeface="Montserrat"/>
                  <a:sym typeface="Montserrat"/>
                </a:rPr>
                <a:t>Conclusion</a:t>
              </a:r>
            </a:p>
          </p:txBody>
        </p:sp>
      </p:grpSp>
      <p:sp>
        <p:nvSpPr>
          <p:cNvPr id="9" name="Freeform 9"/>
          <p:cNvSpPr/>
          <p:nvPr/>
        </p:nvSpPr>
        <p:spPr>
          <a:xfrm>
            <a:off x="7725345" y="2456301"/>
            <a:ext cx="3885706" cy="2860851"/>
          </a:xfrm>
          <a:custGeom>
            <a:avLst/>
            <a:gdLst/>
            <a:ahLst/>
            <a:cxnLst/>
            <a:rect l="l" t="t" r="r" b="b"/>
            <a:pathLst>
              <a:path w="5828559" h="4291277">
                <a:moveTo>
                  <a:pt x="0" y="0"/>
                </a:moveTo>
                <a:lnTo>
                  <a:pt x="5828560" y="0"/>
                </a:lnTo>
                <a:lnTo>
                  <a:pt x="5828560" y="4291277"/>
                </a:lnTo>
                <a:lnTo>
                  <a:pt x="0" y="4291277"/>
                </a:lnTo>
                <a:lnTo>
                  <a:pt x="0" y="0"/>
                </a:lnTo>
                <a:close/>
              </a:path>
            </a:pathLst>
          </a:custGeom>
          <a:blipFill>
            <a:blip r:embed="rId4"/>
            <a:stretch>
              <a:fillRect/>
            </a:stretch>
          </a:blipFill>
        </p:spPr>
        <p:txBody>
          <a:bodyPr/>
          <a:lstStyle/>
          <a:p>
            <a:pPr defTabSz="609630"/>
            <a:endParaRPr lang="en-IN" sz="1200">
              <a:solidFill>
                <a:prstClr val="black"/>
              </a:solidFill>
              <a:latin typeface="Calibri"/>
            </a:endParaRPr>
          </a:p>
        </p:txBody>
      </p:sp>
      <p:sp>
        <p:nvSpPr>
          <p:cNvPr id="10" name="TextBox 10"/>
          <p:cNvSpPr txBox="1"/>
          <p:nvPr/>
        </p:nvSpPr>
        <p:spPr>
          <a:xfrm>
            <a:off x="690150" y="2638768"/>
            <a:ext cx="7453553" cy="3231654"/>
          </a:xfrm>
          <a:prstGeom prst="rect">
            <a:avLst/>
          </a:prstGeom>
        </p:spPr>
        <p:txBody>
          <a:bodyPr lIns="0" tIns="0" rIns="0" bIns="0" rtlCol="0" anchor="t">
            <a:spAutoFit/>
          </a:bodyPr>
          <a:lstStyle/>
          <a:p>
            <a:pPr defTabSz="609630">
              <a:lnSpc>
                <a:spcPts val="2805"/>
              </a:lnSpc>
              <a:spcBef>
                <a:spcPct val="0"/>
              </a:spcBef>
            </a:pPr>
            <a:r>
              <a:rPr lang="en-US" sz="2541" dirty="0">
                <a:solidFill>
                  <a:srgbClr val="737373"/>
                </a:solidFill>
                <a:latin typeface="Montserrat"/>
                <a:ea typeface="Montserrat"/>
                <a:cs typeface="Montserrat"/>
                <a:sym typeface="Montserrat"/>
              </a:rPr>
              <a:t>OneDrive can improve efficiency in home care </a:t>
            </a:r>
            <a:r>
              <a:rPr lang="en-US" sz="2541" dirty="0" err="1">
                <a:solidFill>
                  <a:srgbClr val="737373"/>
                </a:solidFill>
                <a:latin typeface="Montserrat"/>
                <a:ea typeface="Montserrat"/>
                <a:cs typeface="Montserrat"/>
                <a:sym typeface="Montserrat"/>
              </a:rPr>
              <a:t>organisations</a:t>
            </a:r>
            <a:r>
              <a:rPr lang="en-US" sz="2541" dirty="0">
                <a:solidFill>
                  <a:srgbClr val="737373"/>
                </a:solidFill>
                <a:latin typeface="Montserrat"/>
                <a:ea typeface="Montserrat"/>
                <a:cs typeface="Montserrat"/>
                <a:sym typeface="Montserrat"/>
              </a:rPr>
              <a:t> by:</a:t>
            </a:r>
          </a:p>
          <a:p>
            <a:pPr defTabSz="609630">
              <a:lnSpc>
                <a:spcPts val="2805"/>
              </a:lnSpc>
              <a:spcBef>
                <a:spcPct val="0"/>
              </a:spcBef>
            </a:pPr>
            <a:endParaRPr lang="en-US" sz="2541" dirty="0">
              <a:solidFill>
                <a:srgbClr val="737373"/>
              </a:solidFill>
              <a:latin typeface="Montserrat"/>
              <a:ea typeface="Montserrat"/>
              <a:cs typeface="Montserrat"/>
              <a:sym typeface="Montserrat"/>
            </a:endParaRPr>
          </a:p>
          <a:p>
            <a:pPr marL="548743" lvl="1" indent="-274372" defTabSz="609630">
              <a:lnSpc>
                <a:spcPts val="2805"/>
              </a:lnSpc>
              <a:buFont typeface="Arial"/>
              <a:buChar char="•"/>
            </a:pPr>
            <a:r>
              <a:rPr lang="en-US" sz="2541" dirty="0">
                <a:solidFill>
                  <a:srgbClr val="737373"/>
                </a:solidFill>
                <a:latin typeface="Montserrat"/>
                <a:ea typeface="Montserrat"/>
                <a:cs typeface="Montserrat"/>
                <a:sym typeface="Montserrat"/>
              </a:rPr>
              <a:t>Providing secure digital storage</a:t>
            </a:r>
          </a:p>
          <a:p>
            <a:pPr marL="548743" lvl="1" indent="-274372" defTabSz="609630">
              <a:lnSpc>
                <a:spcPts val="2805"/>
              </a:lnSpc>
              <a:buFont typeface="Arial"/>
              <a:buChar char="•"/>
            </a:pPr>
            <a:r>
              <a:rPr lang="en-US" sz="2541" dirty="0">
                <a:solidFill>
                  <a:srgbClr val="737373"/>
                </a:solidFill>
                <a:latin typeface="Montserrat"/>
                <a:ea typeface="Montserrat"/>
                <a:cs typeface="Montserrat"/>
                <a:sym typeface="Montserrat"/>
              </a:rPr>
              <a:t>Making information easy to access</a:t>
            </a:r>
          </a:p>
          <a:p>
            <a:pPr marL="548743" lvl="1" indent="-274372" defTabSz="609630">
              <a:lnSpc>
                <a:spcPts val="2805"/>
              </a:lnSpc>
              <a:buFont typeface="Arial"/>
              <a:buChar char="•"/>
            </a:pPr>
            <a:r>
              <a:rPr lang="en-US" sz="2541" dirty="0">
                <a:solidFill>
                  <a:srgbClr val="737373"/>
                </a:solidFill>
                <a:latin typeface="Montserrat"/>
                <a:ea typeface="Montserrat"/>
                <a:cs typeface="Montserrat"/>
                <a:sym typeface="Montserrat"/>
              </a:rPr>
              <a:t>Supporting collaboration among staff</a:t>
            </a:r>
          </a:p>
          <a:p>
            <a:pPr defTabSz="609630">
              <a:lnSpc>
                <a:spcPts val="2805"/>
              </a:lnSpc>
            </a:pPr>
            <a:endParaRPr lang="en-US" sz="2541" dirty="0">
              <a:solidFill>
                <a:srgbClr val="737373"/>
              </a:solidFill>
              <a:latin typeface="Montserrat"/>
              <a:ea typeface="Montserrat"/>
              <a:cs typeface="Montserrat"/>
              <a:sym typeface="Montserrat"/>
            </a:endParaRPr>
          </a:p>
          <a:p>
            <a:pPr defTabSz="609630">
              <a:lnSpc>
                <a:spcPts val="2805"/>
              </a:lnSpc>
              <a:spcBef>
                <a:spcPct val="0"/>
              </a:spcBef>
            </a:pPr>
            <a:r>
              <a:rPr lang="en-US" sz="2541" dirty="0">
                <a:solidFill>
                  <a:srgbClr val="737373"/>
                </a:solidFill>
                <a:latin typeface="Montserrat"/>
                <a:ea typeface="Montserrat"/>
                <a:cs typeface="Montserrat"/>
                <a:sym typeface="Montserrat"/>
              </a:rPr>
              <a:t>When used correctly, it helps </a:t>
            </a:r>
            <a:r>
              <a:rPr lang="en-US" sz="2541" dirty="0" err="1">
                <a:solidFill>
                  <a:srgbClr val="737373"/>
                </a:solidFill>
                <a:latin typeface="Montserrat"/>
                <a:ea typeface="Montserrat"/>
                <a:cs typeface="Montserrat"/>
                <a:sym typeface="Montserrat"/>
              </a:rPr>
              <a:t>organisations</a:t>
            </a:r>
            <a:r>
              <a:rPr lang="en-US" sz="2541" dirty="0">
                <a:solidFill>
                  <a:srgbClr val="737373"/>
                </a:solidFill>
                <a:latin typeface="Montserrat"/>
                <a:ea typeface="Montserrat"/>
                <a:cs typeface="Montserrat"/>
                <a:sym typeface="Montserrat"/>
              </a:rPr>
              <a:t> manage information more effectively.</a:t>
            </a:r>
          </a:p>
        </p:txBody>
      </p:sp>
    </p:spTree>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rgbClr val="4285F4"/>
        </a:solidFill>
        <a:effectLst/>
      </p:bgPr>
    </p:bg>
    <p:spTree>
      <p:nvGrpSpPr>
        <p:cNvPr id="1" name=""/>
        <p:cNvGrpSpPr/>
        <p:nvPr/>
      </p:nvGrpSpPr>
      <p:grpSpPr>
        <a:xfrm>
          <a:off x="0" y="0"/>
          <a:ext cx="0" cy="0"/>
          <a:chOff x="0" y="0"/>
          <a:chExt cx="0" cy="0"/>
        </a:xfrm>
      </p:grpSpPr>
      <p:grpSp>
        <p:nvGrpSpPr>
          <p:cNvPr id="2" name="Group 2"/>
          <p:cNvGrpSpPr/>
          <p:nvPr/>
        </p:nvGrpSpPr>
        <p:grpSpPr>
          <a:xfrm>
            <a:off x="653669" y="651002"/>
            <a:ext cx="8302803" cy="5454400"/>
            <a:chOff x="0" y="0"/>
            <a:chExt cx="16605606" cy="10908800"/>
          </a:xfrm>
        </p:grpSpPr>
        <p:sp>
          <p:nvSpPr>
            <p:cNvPr id="3" name="Freeform 3"/>
            <p:cNvSpPr/>
            <p:nvPr/>
          </p:nvSpPr>
          <p:spPr>
            <a:xfrm>
              <a:off x="0" y="0"/>
              <a:ext cx="16605600" cy="10908795"/>
            </a:xfrm>
            <a:custGeom>
              <a:avLst/>
              <a:gdLst/>
              <a:ahLst/>
              <a:cxnLst/>
              <a:rect l="l" t="t" r="r" b="b"/>
              <a:pathLst>
                <a:path w="16605600" h="10908795">
                  <a:moveTo>
                    <a:pt x="0" y="0"/>
                  </a:moveTo>
                  <a:lnTo>
                    <a:pt x="16605600" y="0"/>
                  </a:lnTo>
                  <a:lnTo>
                    <a:pt x="16605600" y="10908795"/>
                  </a:lnTo>
                  <a:lnTo>
                    <a:pt x="0" y="10908795"/>
                  </a:lnTo>
                  <a:close/>
                </a:path>
              </a:pathLst>
            </a:custGeom>
            <a:blipFill>
              <a:blip r:embed="rId2">
                <a:alphaModFix amt="0"/>
              </a:blip>
              <a:stretch>
                <a:fillRect l="-34287" r="-34287"/>
              </a:stretch>
            </a:blipFill>
          </p:spPr>
          <p:txBody>
            <a:bodyPr/>
            <a:lstStyle/>
            <a:p>
              <a:pPr defTabSz="609630"/>
              <a:endParaRPr lang="en-IN" sz="1200">
                <a:solidFill>
                  <a:prstClr val="black"/>
                </a:solidFill>
                <a:latin typeface="Calibri"/>
              </a:endParaRPr>
            </a:p>
          </p:txBody>
        </p:sp>
        <p:sp>
          <p:nvSpPr>
            <p:cNvPr id="4" name="TextBox 4"/>
            <p:cNvSpPr txBox="1"/>
            <p:nvPr/>
          </p:nvSpPr>
          <p:spPr>
            <a:xfrm>
              <a:off x="0" y="0"/>
              <a:ext cx="16605606" cy="10908800"/>
            </a:xfrm>
            <a:prstGeom prst="rect">
              <a:avLst/>
            </a:prstGeom>
          </p:spPr>
          <p:txBody>
            <a:bodyPr lIns="0" tIns="0" rIns="0" bIns="0" rtlCol="0" anchor="ctr"/>
            <a:lstStyle/>
            <a:p>
              <a:pPr defTabSz="609630">
                <a:lnSpc>
                  <a:spcPts val="9600"/>
                </a:lnSpc>
              </a:pPr>
              <a:endParaRPr sz="1200">
                <a:solidFill>
                  <a:prstClr val="black"/>
                </a:solidFill>
                <a:latin typeface="Calibri"/>
              </a:endParaRPr>
            </a:p>
            <a:p>
              <a:pPr defTabSz="609630">
                <a:lnSpc>
                  <a:spcPts val="6400"/>
                </a:lnSpc>
              </a:pPr>
              <a:r>
                <a:rPr lang="en-US" sz="5334" b="1">
                  <a:solidFill>
                    <a:srgbClr val="FFFFFF"/>
                  </a:solidFill>
                  <a:latin typeface="Montserrat Bold"/>
                  <a:ea typeface="Montserrat Bold"/>
                  <a:cs typeface="Montserrat Bold"/>
                  <a:sym typeface="Montserrat Bold"/>
                </a:rPr>
                <a:t>THANK YOU!!!</a:t>
              </a:r>
            </a:p>
            <a:p>
              <a:pPr defTabSz="609630">
                <a:lnSpc>
                  <a:spcPts val="11041"/>
                </a:lnSpc>
              </a:pPr>
              <a:endParaRPr lang="en-US" sz="5334" b="1">
                <a:solidFill>
                  <a:srgbClr val="FFFFFF"/>
                </a:solidFill>
                <a:latin typeface="Montserrat Bold"/>
                <a:ea typeface="Montserrat Bold"/>
                <a:cs typeface="Montserrat Bold"/>
                <a:sym typeface="Montserrat Bold"/>
              </a:endParaRPr>
            </a:p>
          </p:txBody>
        </p:sp>
      </p:grpSp>
      <p:grpSp>
        <p:nvGrpSpPr>
          <p:cNvPr id="5" name="Group 5"/>
          <p:cNvGrpSpPr/>
          <p:nvPr/>
        </p:nvGrpSpPr>
        <p:grpSpPr>
          <a:xfrm>
            <a:off x="6064606" y="0"/>
            <a:ext cx="6127401" cy="6858000"/>
            <a:chOff x="0" y="0"/>
            <a:chExt cx="12254802" cy="13716000"/>
          </a:xfrm>
        </p:grpSpPr>
        <p:sp>
          <p:nvSpPr>
            <p:cNvPr id="6" name="Freeform 6"/>
            <p:cNvSpPr/>
            <p:nvPr/>
          </p:nvSpPr>
          <p:spPr>
            <a:xfrm>
              <a:off x="0" y="0"/>
              <a:ext cx="12254738" cy="13716000"/>
            </a:xfrm>
            <a:custGeom>
              <a:avLst/>
              <a:gdLst/>
              <a:ahLst/>
              <a:cxnLst/>
              <a:rect l="l" t="t" r="r" b="b"/>
              <a:pathLst>
                <a:path w="12254738" h="13716000">
                  <a:moveTo>
                    <a:pt x="0" y="0"/>
                  </a:moveTo>
                  <a:lnTo>
                    <a:pt x="12254738" y="0"/>
                  </a:lnTo>
                  <a:lnTo>
                    <a:pt x="12254738" y="13716000"/>
                  </a:lnTo>
                  <a:lnTo>
                    <a:pt x="0" y="13716000"/>
                  </a:lnTo>
                  <a:lnTo>
                    <a:pt x="0" y="0"/>
                  </a:lnTo>
                  <a:close/>
                </a:path>
              </a:pathLst>
            </a:custGeom>
            <a:blipFill>
              <a:blip r:embed="rId3"/>
              <a:stretch>
                <a:fillRect l="-56594" r="-56594"/>
              </a:stretch>
            </a:blipFill>
          </p:spPr>
          <p:txBody>
            <a:bodyPr/>
            <a:lstStyle/>
            <a:p>
              <a:pPr defTabSz="609630"/>
              <a:endParaRPr lang="en-IN" sz="1200">
                <a:solidFill>
                  <a:prstClr val="black"/>
                </a:solidFill>
                <a:latin typeface="Calibri"/>
              </a:endParaRPr>
            </a:p>
          </p:txBody>
        </p:sp>
      </p:grpSp>
    </p:spTree>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65CBA676-9CE3-4E17-83F2-2D79D3B9F23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825" cy="6856214"/>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E3879FB4-E768-4861-B657-567231F66C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alphaModFix amt="51000"/>
            <a:extLst>
              <a:ext uri="{28A0092B-C50C-407E-A947-70E740481C1C}">
                <a14:useLocalDpi xmlns:a14="http://schemas.microsoft.com/office/drawing/2010/main" val="0"/>
              </a:ext>
            </a:extLst>
          </a:blip>
          <a:stretch>
            <a:fillRect/>
          </a:stretch>
        </p:blipFill>
        <p:spPr>
          <a:xfrm>
            <a:off x="0" y="1786"/>
            <a:ext cx="12188825" cy="6856214"/>
          </a:xfrm>
          <a:prstGeom prst="rect">
            <a:avLst/>
          </a:prstGeom>
        </p:spPr>
      </p:pic>
      <p:pic>
        <p:nvPicPr>
          <p:cNvPr id="4" name="Picture 3">
            <a:extLst>
              <a:ext uri="{FF2B5EF4-FFF2-40B4-BE49-F238E27FC236}">
                <a16:creationId xmlns:a16="http://schemas.microsoft.com/office/drawing/2014/main" id="{48BAC190-7685-1004-086D-7FABA5E6D393}"/>
              </a:ext>
            </a:extLst>
          </p:cNvPr>
          <p:cNvPicPr>
            <a:picLocks noChangeAspect="1"/>
          </p:cNvPicPr>
          <p:nvPr/>
        </p:nvPicPr>
        <p:blipFill>
          <a:blip r:embed="rId5">
            <a:alphaModFix amt="20000"/>
          </a:blip>
          <a:srcRect t="29687"/>
          <a:stretch>
            <a:fillRect/>
          </a:stretch>
        </p:blipFill>
        <p:spPr>
          <a:xfrm>
            <a:off x="20" y="10"/>
            <a:ext cx="12191980" cy="6857990"/>
          </a:xfrm>
          <a:prstGeom prst="rect">
            <a:avLst/>
          </a:prstGeom>
        </p:spPr>
      </p:pic>
      <p:sp>
        <p:nvSpPr>
          <p:cNvPr id="15" name="Rectangle 14">
            <a:extLst>
              <a:ext uri="{FF2B5EF4-FFF2-40B4-BE49-F238E27FC236}">
                <a16:creationId xmlns:a16="http://schemas.microsoft.com/office/drawing/2014/main" id="{ED03470E-D6E4-44CF-83E2-BA485111DDA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712912" y="2125133"/>
            <a:ext cx="8736013" cy="2607734"/>
          </a:xfrm>
          <a:prstGeom prst="rect">
            <a:avLst/>
          </a:prstGeom>
          <a:solidFill>
            <a:schemeClr val="bg1">
              <a:alpha val="35000"/>
            </a:schemeClr>
          </a:solidFill>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solidFill>
                <a:schemeClr val="tx1"/>
              </a:solidFill>
            </a:endParaRPr>
          </a:p>
        </p:txBody>
      </p:sp>
      <p:sp>
        <p:nvSpPr>
          <p:cNvPr id="6" name="Title 5">
            <a:extLst>
              <a:ext uri="{FF2B5EF4-FFF2-40B4-BE49-F238E27FC236}">
                <a16:creationId xmlns:a16="http://schemas.microsoft.com/office/drawing/2014/main" id="{577197FA-CC74-0A93-F7D3-A4CA7CFCC69A}"/>
              </a:ext>
            </a:extLst>
          </p:cNvPr>
          <p:cNvSpPr>
            <a:spLocks noGrp="1"/>
          </p:cNvSpPr>
          <p:nvPr>
            <p:ph type="ctrTitle"/>
          </p:nvPr>
        </p:nvSpPr>
        <p:spPr>
          <a:xfrm>
            <a:off x="1922991" y="2298700"/>
            <a:ext cx="8347076" cy="1595952"/>
          </a:xfrm>
        </p:spPr>
        <p:txBody>
          <a:bodyPr>
            <a:normAutofit/>
          </a:bodyPr>
          <a:lstStyle/>
          <a:p>
            <a:pPr algn="ctr"/>
            <a:r>
              <a:rPr lang="en-IN" dirty="0"/>
              <a:t>Group Member 5</a:t>
            </a:r>
          </a:p>
        </p:txBody>
      </p:sp>
    </p:spTree>
    <p:extLst>
      <p:ext uri="{BB962C8B-B14F-4D97-AF65-F5344CB8AC3E}">
        <p14:creationId xmlns:p14="http://schemas.microsoft.com/office/powerpoint/2010/main" val="486302465"/>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a:extLst>
            <a:ext uri="{FF2B5EF4-FFF2-40B4-BE49-F238E27FC236}">
              <a16:creationId xmlns:a16="http://schemas.microsoft.com/office/drawing/2014/main" id="{D42C2099-0905-0C34-0E6C-49586E8D6562}"/>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623A8423-1CB5-2AC4-FAC6-68E02B714270}"/>
              </a:ext>
            </a:extLst>
          </p:cNvPr>
          <p:cNvSpPr>
            <a:spLocks noGrp="1"/>
          </p:cNvSpPr>
          <p:nvPr>
            <p:ph type="ctrTitle"/>
          </p:nvPr>
        </p:nvSpPr>
        <p:spPr>
          <a:xfrm>
            <a:off x="643464" y="639097"/>
            <a:ext cx="4789678" cy="3746634"/>
          </a:xfrm>
        </p:spPr>
        <p:txBody>
          <a:bodyPr vert="horz" lIns="91440" tIns="45720" rIns="91440" bIns="45720" rtlCol="0">
            <a:normAutofit/>
          </a:bodyPr>
          <a:lstStyle/>
          <a:p>
            <a:r>
              <a:rPr lang="en-US" sz="4400" b="1"/>
              <a:t>Digital Literacy and Digital Safety Action Plan at Greenfield Care Home Agency </a:t>
            </a:r>
          </a:p>
        </p:txBody>
      </p:sp>
      <p:sp>
        <p:nvSpPr>
          <p:cNvPr id="3" name="Subtitle 2">
            <a:extLst>
              <a:ext uri="{FF2B5EF4-FFF2-40B4-BE49-F238E27FC236}">
                <a16:creationId xmlns:a16="http://schemas.microsoft.com/office/drawing/2014/main" id="{4C50639C-8962-BF59-3562-95E9A1CDAC41}"/>
              </a:ext>
            </a:extLst>
          </p:cNvPr>
          <p:cNvSpPr>
            <a:spLocks noGrp="1"/>
          </p:cNvSpPr>
          <p:nvPr>
            <p:ph type="subTitle" idx="1"/>
          </p:nvPr>
        </p:nvSpPr>
        <p:spPr>
          <a:xfrm>
            <a:off x="643464" y="4385732"/>
            <a:ext cx="4813437" cy="1838087"/>
          </a:xfrm>
        </p:spPr>
        <p:txBody>
          <a:bodyPr vert="horz" lIns="91440" tIns="45720" rIns="91440" bIns="45720" rtlCol="0">
            <a:normAutofit/>
          </a:bodyPr>
          <a:lstStyle/>
          <a:p>
            <a:r>
              <a:rPr lang="en-US" b="1" cap="none" dirty="0"/>
              <a:t> </a:t>
            </a:r>
          </a:p>
          <a:p>
            <a:pPr>
              <a:buFont typeface="Arial"/>
              <a:buChar char="•"/>
            </a:pPr>
            <a:r>
              <a:rPr lang="en-US" b="1" cap="none" dirty="0"/>
              <a:t>Presentation by: </a:t>
            </a:r>
            <a:r>
              <a:rPr lang="en-US" b="1" cap="none" dirty="0" err="1"/>
              <a:t>Ms</a:t>
            </a:r>
            <a:r>
              <a:rPr lang="en-US" b="1" cap="none" dirty="0"/>
              <a:t> Jayanthi </a:t>
            </a:r>
            <a:r>
              <a:rPr lang="en-US" b="1" cap="none" dirty="0" err="1"/>
              <a:t>Saganti</a:t>
            </a:r>
            <a:r>
              <a:rPr lang="en-US" b="1" cap="none" dirty="0"/>
              <a:t> </a:t>
            </a:r>
          </a:p>
          <a:p>
            <a:pPr>
              <a:buFont typeface="Arial"/>
              <a:buChar char="•"/>
            </a:pPr>
            <a:r>
              <a:rPr lang="en-US" b="1" cap="none" dirty="0"/>
              <a:t>Student No: 2532228</a:t>
            </a:r>
          </a:p>
          <a:p>
            <a:pPr>
              <a:buFont typeface="Arial"/>
              <a:buChar char="•"/>
            </a:pPr>
            <a:endParaRPr lang="en-US" b="1" cap="none" dirty="0"/>
          </a:p>
        </p:txBody>
      </p:sp>
      <p:pic>
        <p:nvPicPr>
          <p:cNvPr id="4" name="Picture 3">
            <a:extLst>
              <a:ext uri="{FF2B5EF4-FFF2-40B4-BE49-F238E27FC236}">
                <a16:creationId xmlns:a16="http://schemas.microsoft.com/office/drawing/2014/main" id="{24A6C764-5368-5D3F-7648-9D82FBDBFF25}"/>
              </a:ext>
            </a:extLst>
          </p:cNvPr>
          <p:cNvPicPr>
            <a:picLocks noChangeAspect="1"/>
          </p:cNvPicPr>
          <p:nvPr/>
        </p:nvPicPr>
        <p:blipFill>
          <a:blip r:embed="rId4"/>
          <a:srcRect l="17003" r="3" b="3"/>
          <a:stretch>
            <a:fillRect/>
          </a:stretch>
        </p:blipFill>
        <p:spPr>
          <a:xfrm>
            <a:off x="6076606" y="789632"/>
            <a:ext cx="5471927" cy="5274369"/>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188850451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grpId="0" nodeType="withEffect">
                                  <p:stCondLst>
                                    <p:cond delay="2000"/>
                                  </p:stCondLst>
                                  <p:iterate type="lt">
                                    <p:tmPct val="10000"/>
                                  </p:iterate>
                                  <p:childTnLst>
                                    <p:set>
                                      <p:cBhvr>
                                        <p:cTn id="12" dur="1" fill="hold">
                                          <p:stCondLst>
                                            <p:cond delay="0"/>
                                          </p:stCondLst>
                                        </p:cTn>
                                        <p:tgtEl>
                                          <p:spTgt spid="3">
                                            <p:txEl>
                                              <p:pRg st="1" end="1"/>
                                            </p:txEl>
                                          </p:spTgt>
                                        </p:tgtEl>
                                        <p:attrNameLst>
                                          <p:attrName>style.visibility</p:attrName>
                                        </p:attrNameLst>
                                      </p:cBhvr>
                                      <p:to>
                                        <p:strVal val="visible"/>
                                      </p:to>
                                    </p:set>
                                    <p:animEffect transition="in" filter="fade">
                                      <p:cBhvr>
                                        <p:cTn id="13" dur="400"/>
                                        <p:tgtEl>
                                          <p:spTgt spid="3">
                                            <p:txEl>
                                              <p:pRg st="1" end="1"/>
                                            </p:txEl>
                                          </p:spTgt>
                                        </p:tgtEl>
                                      </p:cBhvr>
                                    </p:animEffect>
                                  </p:childTnLst>
                                </p:cTn>
                              </p:par>
                            </p:childTnLst>
                          </p:cTn>
                        </p:par>
                      </p:childTnLst>
                    </p:cTn>
                  </p:par>
                  <p:par>
                    <p:cTn id="14" fill="hold">
                      <p:stCondLst>
                        <p:cond delay="indefinite"/>
                      </p:stCondLst>
                      <p:childTnLst>
                        <p:par>
                          <p:cTn id="15" fill="hold">
                            <p:stCondLst>
                              <p:cond delay="0"/>
                            </p:stCondLst>
                            <p:childTnLst>
                              <p:par>
                                <p:cTn id="16" presetID="10" presetClass="entr" presetSubtype="0" fill="hold" grpId="0" nodeType="clickEffect">
                                  <p:stCondLst>
                                    <p:cond delay="2000"/>
                                  </p:stCondLst>
                                  <p:iterate type="lt">
                                    <p:tmPct val="10000"/>
                                  </p:iterate>
                                  <p:childTnLst>
                                    <p:set>
                                      <p:cBhvr>
                                        <p:cTn id="17" dur="1" fill="hold">
                                          <p:stCondLst>
                                            <p:cond delay="0"/>
                                          </p:stCondLst>
                                        </p:cTn>
                                        <p:tgtEl>
                                          <p:spTgt spid="3">
                                            <p:txEl>
                                              <p:pRg st="2" end="2"/>
                                            </p:txEl>
                                          </p:spTgt>
                                        </p:tgtEl>
                                        <p:attrNameLst>
                                          <p:attrName>style.visibility</p:attrName>
                                        </p:attrNameLst>
                                      </p:cBhvr>
                                      <p:to>
                                        <p:strVal val="visible"/>
                                      </p:to>
                                    </p:set>
                                    <p:animEffect transition="in" filter="fade">
                                      <p:cBhvr>
                                        <p:cTn id="18" dur="400"/>
                                        <p:tgtEl>
                                          <p:spTgt spid="3">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3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BB21DC-5A94-AB68-2711-B3E7756F3C35}"/>
              </a:ext>
            </a:extLst>
          </p:cNvPr>
          <p:cNvSpPr>
            <a:spLocks noGrp="1"/>
          </p:cNvSpPr>
          <p:nvPr>
            <p:ph type="title"/>
          </p:nvPr>
        </p:nvSpPr>
        <p:spPr>
          <a:xfrm>
            <a:off x="4955458" y="639097"/>
            <a:ext cx="6593075" cy="1612490"/>
          </a:xfrm>
        </p:spPr>
        <p:txBody>
          <a:bodyPr>
            <a:normAutofit/>
          </a:bodyPr>
          <a:lstStyle/>
          <a:p>
            <a:r>
              <a:rPr lang="en-IN" b="1"/>
              <a:t>Introduction</a:t>
            </a:r>
            <a:endParaRPr lang="en-IN"/>
          </a:p>
        </p:txBody>
      </p:sp>
      <p:pic>
        <p:nvPicPr>
          <p:cNvPr id="6" name="Picture 5" descr="Mobile device with apps">
            <a:extLst>
              <a:ext uri="{FF2B5EF4-FFF2-40B4-BE49-F238E27FC236}">
                <a16:creationId xmlns:a16="http://schemas.microsoft.com/office/drawing/2014/main" id="{87F05061-AA1C-CD6A-CA73-B28EABC76BFE}"/>
              </a:ext>
            </a:extLst>
          </p:cNvPr>
          <p:cNvPicPr>
            <a:picLocks noChangeAspect="1"/>
          </p:cNvPicPr>
          <p:nvPr/>
        </p:nvPicPr>
        <p:blipFill>
          <a:blip r:embed="rId3"/>
          <a:srcRect l="50924" r="11051"/>
          <a:stretch>
            <a:fillRect/>
          </a:stretch>
        </p:blipFill>
        <p:spPr>
          <a:xfrm>
            <a:off x="20" y="975"/>
            <a:ext cx="4635988" cy="6858000"/>
          </a:xfrm>
          <a:prstGeom prst="rect">
            <a:avLst/>
          </a:prstGeom>
        </p:spPr>
      </p:pic>
      <p:sp>
        <p:nvSpPr>
          <p:cNvPr id="3" name="Content Placeholder 2">
            <a:extLst>
              <a:ext uri="{FF2B5EF4-FFF2-40B4-BE49-F238E27FC236}">
                <a16:creationId xmlns:a16="http://schemas.microsoft.com/office/drawing/2014/main" id="{4D465C65-A157-4B36-1442-50A3F78E7C13}"/>
              </a:ext>
            </a:extLst>
          </p:cNvPr>
          <p:cNvSpPr>
            <a:spLocks noGrp="1"/>
          </p:cNvSpPr>
          <p:nvPr>
            <p:ph idx="1"/>
          </p:nvPr>
        </p:nvSpPr>
        <p:spPr>
          <a:xfrm>
            <a:off x="4955458" y="2251587"/>
            <a:ext cx="6593075" cy="3972232"/>
          </a:xfrm>
        </p:spPr>
        <p:txBody>
          <a:bodyPr>
            <a:normAutofit/>
          </a:bodyPr>
          <a:lstStyle/>
          <a:p>
            <a:pPr lvl="0"/>
            <a:r>
              <a:rPr lang="en-GB" dirty="0"/>
              <a:t>The Data Protection Act 2018 and General Data Protection Regulation (GDPR) are laws that protect personal information in the UK and Europe.</a:t>
            </a:r>
            <a:endParaRPr lang="en-IN" dirty="0"/>
          </a:p>
          <a:p>
            <a:pPr lvl="0"/>
            <a:r>
              <a:rPr lang="en-GB" dirty="0"/>
              <a:t>These laws make sure organisations collect, store, and use personal data safely and responsibly. </a:t>
            </a:r>
            <a:endParaRPr lang="en-IN" dirty="0"/>
          </a:p>
          <a:p>
            <a:pPr lvl="0"/>
            <a:r>
              <a:rPr lang="en-GB" dirty="0"/>
              <a:t>Importance of technology in health and social care</a:t>
            </a:r>
            <a:endParaRPr lang="en-IN" dirty="0"/>
          </a:p>
          <a:p>
            <a:pPr lvl="0"/>
            <a:r>
              <a:rPr lang="en-GB" dirty="0"/>
              <a:t>Safe use of digital systems. </a:t>
            </a:r>
            <a:endParaRPr lang="en-IN" dirty="0"/>
          </a:p>
          <a:p>
            <a:pPr lvl="0"/>
            <a:r>
              <a:rPr lang="en-GB" dirty="0"/>
              <a:t>Protecting resident and staff information</a:t>
            </a:r>
            <a:endParaRPr lang="en-IN" dirty="0"/>
          </a:p>
          <a:p>
            <a:endParaRPr lang="en-IN" dirty="0"/>
          </a:p>
        </p:txBody>
      </p:sp>
    </p:spTree>
    <p:extLst>
      <p:ext uri="{BB962C8B-B14F-4D97-AF65-F5344CB8AC3E}">
        <p14:creationId xmlns:p14="http://schemas.microsoft.com/office/powerpoint/2010/main" val="1198979162"/>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a:extLst>
            <a:ext uri="{FF2B5EF4-FFF2-40B4-BE49-F238E27FC236}">
              <a16:creationId xmlns:a16="http://schemas.microsoft.com/office/drawing/2014/main" id="{9D431E1B-5366-F3E5-B201-F857F4445EA4}"/>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95EF389-4FF3-4FFB-F73C-61E817DBDFE5}"/>
              </a:ext>
            </a:extLst>
          </p:cNvPr>
          <p:cNvSpPr>
            <a:spLocks noGrp="1"/>
          </p:cNvSpPr>
          <p:nvPr>
            <p:ph type="title"/>
          </p:nvPr>
        </p:nvSpPr>
        <p:spPr>
          <a:xfrm>
            <a:off x="825909" y="808055"/>
            <a:ext cx="3979205" cy="1453363"/>
          </a:xfrm>
        </p:spPr>
        <p:txBody>
          <a:bodyPr>
            <a:normAutofit/>
          </a:bodyPr>
          <a:lstStyle/>
          <a:p>
            <a:pPr>
              <a:lnSpc>
                <a:spcPct val="90000"/>
              </a:lnSpc>
            </a:pPr>
            <a:r>
              <a:rPr lang="en-GB" sz="2300" b="1"/>
              <a:t>Purpose of Digital Literacy and Safety Policies</a:t>
            </a:r>
            <a:br>
              <a:rPr lang="en-IN" sz="2300"/>
            </a:br>
            <a:endParaRPr lang="en-IN" sz="2300"/>
          </a:p>
        </p:txBody>
      </p:sp>
      <p:sp>
        <p:nvSpPr>
          <p:cNvPr id="3" name="Content Placeholder 2">
            <a:extLst>
              <a:ext uri="{FF2B5EF4-FFF2-40B4-BE49-F238E27FC236}">
                <a16:creationId xmlns:a16="http://schemas.microsoft.com/office/drawing/2014/main" id="{527A88E0-4748-1FF8-FE68-53AAE70C45CA}"/>
              </a:ext>
            </a:extLst>
          </p:cNvPr>
          <p:cNvSpPr>
            <a:spLocks noGrp="1"/>
          </p:cNvSpPr>
          <p:nvPr>
            <p:ph idx="1"/>
          </p:nvPr>
        </p:nvSpPr>
        <p:spPr>
          <a:xfrm>
            <a:off x="802178" y="2261420"/>
            <a:ext cx="4002936" cy="3637935"/>
          </a:xfrm>
        </p:spPr>
        <p:txBody>
          <a:bodyPr>
            <a:normAutofit/>
          </a:bodyPr>
          <a:lstStyle/>
          <a:p>
            <a:pPr marL="0" indent="0">
              <a:lnSpc>
                <a:spcPct val="90000"/>
              </a:lnSpc>
              <a:buNone/>
            </a:pPr>
            <a:r>
              <a:rPr lang="en-GB"/>
              <a:t>The digital literacy and safety plan helps the care home to:</a:t>
            </a:r>
            <a:endParaRPr lang="en-IN"/>
          </a:p>
          <a:p>
            <a:pPr lvl="1">
              <a:lnSpc>
                <a:spcPct val="90000"/>
              </a:lnSpc>
            </a:pPr>
            <a:r>
              <a:rPr lang="en-GB"/>
              <a:t>Protect sensitive information of residents and staff</a:t>
            </a:r>
            <a:endParaRPr lang="en-IN"/>
          </a:p>
          <a:p>
            <a:pPr lvl="1">
              <a:lnSpc>
                <a:spcPct val="90000"/>
              </a:lnSpc>
            </a:pPr>
            <a:r>
              <a:rPr lang="en-GB"/>
              <a:t>Prevent cyber threats and data breaches</a:t>
            </a:r>
            <a:endParaRPr lang="en-IN"/>
          </a:p>
          <a:p>
            <a:pPr lvl="1">
              <a:lnSpc>
                <a:spcPct val="90000"/>
              </a:lnSpc>
            </a:pPr>
            <a:r>
              <a:rPr lang="en-GB"/>
              <a:t>Ensure safe and responsible use of digital systems</a:t>
            </a:r>
            <a:endParaRPr lang="en-IN"/>
          </a:p>
          <a:p>
            <a:pPr lvl="1">
              <a:lnSpc>
                <a:spcPct val="90000"/>
              </a:lnSpc>
            </a:pPr>
            <a:r>
              <a:rPr lang="en-GB"/>
              <a:t>Follow legal requirements such as GDPR and Data Protection laws</a:t>
            </a:r>
            <a:endParaRPr lang="en-IN"/>
          </a:p>
          <a:p>
            <a:pPr marL="0" indent="0">
              <a:lnSpc>
                <a:spcPct val="90000"/>
              </a:lnSpc>
              <a:buNone/>
            </a:pPr>
            <a:r>
              <a:rPr lang="en-GB"/>
              <a:t>These policies help the organisation work safely and efficiently.</a:t>
            </a:r>
            <a:endParaRPr lang="en-IN"/>
          </a:p>
          <a:p>
            <a:pPr>
              <a:lnSpc>
                <a:spcPct val="90000"/>
              </a:lnSpc>
            </a:pPr>
            <a:endParaRPr lang="en-IN"/>
          </a:p>
        </p:txBody>
      </p:sp>
      <p:pic>
        <p:nvPicPr>
          <p:cNvPr id="5" name="Picture 4" descr="Person holding mouse">
            <a:extLst>
              <a:ext uri="{FF2B5EF4-FFF2-40B4-BE49-F238E27FC236}">
                <a16:creationId xmlns:a16="http://schemas.microsoft.com/office/drawing/2014/main" id="{75C89C99-455F-9579-BC5C-0019B1D81005}"/>
              </a:ext>
            </a:extLst>
          </p:cNvPr>
          <p:cNvPicPr>
            <a:picLocks noChangeAspect="1"/>
          </p:cNvPicPr>
          <p:nvPr/>
        </p:nvPicPr>
        <p:blipFill>
          <a:blip r:embed="rId3"/>
          <a:srcRect l="16431" r="14320" b="2"/>
          <a:stretch>
            <a:fillRect/>
          </a:stretch>
        </p:blipFill>
        <p:spPr>
          <a:xfrm>
            <a:off x="5690501" y="796413"/>
            <a:ext cx="5294094" cy="5102943"/>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56809288"/>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2D474E-C1D4-BA57-F0B7-A5CC150EEEE8}"/>
              </a:ext>
            </a:extLst>
          </p:cNvPr>
          <p:cNvSpPr>
            <a:spLocks noGrp="1"/>
          </p:cNvSpPr>
          <p:nvPr>
            <p:ph type="title"/>
          </p:nvPr>
        </p:nvSpPr>
        <p:spPr>
          <a:xfrm>
            <a:off x="6400800" y="609600"/>
            <a:ext cx="5147730" cy="1641987"/>
          </a:xfrm>
        </p:spPr>
        <p:txBody>
          <a:bodyPr>
            <a:normAutofit/>
          </a:bodyPr>
          <a:lstStyle/>
          <a:p>
            <a:r>
              <a:rPr lang="en-GB" b="1"/>
              <a:t>What is Digital Literacy?</a:t>
            </a:r>
            <a:endParaRPr lang="en-IN"/>
          </a:p>
        </p:txBody>
      </p:sp>
      <p:sp>
        <p:nvSpPr>
          <p:cNvPr id="3" name="Content Placeholder 2">
            <a:extLst>
              <a:ext uri="{FF2B5EF4-FFF2-40B4-BE49-F238E27FC236}">
                <a16:creationId xmlns:a16="http://schemas.microsoft.com/office/drawing/2014/main" id="{FEFEA0AB-63AE-28B4-7CAE-F1578182C0F5}"/>
              </a:ext>
            </a:extLst>
          </p:cNvPr>
          <p:cNvSpPr>
            <a:spLocks noGrp="1"/>
          </p:cNvSpPr>
          <p:nvPr>
            <p:ph idx="1"/>
          </p:nvPr>
        </p:nvSpPr>
        <p:spPr>
          <a:xfrm>
            <a:off x="6400800" y="2251587"/>
            <a:ext cx="5147730" cy="3637935"/>
          </a:xfrm>
        </p:spPr>
        <p:txBody>
          <a:bodyPr>
            <a:normAutofit/>
          </a:bodyPr>
          <a:lstStyle/>
          <a:p>
            <a:pPr marL="0" indent="0">
              <a:lnSpc>
                <a:spcPct val="90000"/>
              </a:lnSpc>
              <a:buNone/>
            </a:pPr>
            <a:r>
              <a:rPr lang="en-GB"/>
              <a:t>Digital literacy means the ability to use digital technology effectively and safely.</a:t>
            </a:r>
            <a:endParaRPr lang="en-IN"/>
          </a:p>
          <a:p>
            <a:pPr lvl="1">
              <a:lnSpc>
                <a:spcPct val="90000"/>
              </a:lnSpc>
            </a:pPr>
            <a:r>
              <a:rPr lang="en-GB"/>
              <a:t>In health and social care, it includes:</a:t>
            </a:r>
            <a:endParaRPr lang="en-IN"/>
          </a:p>
          <a:p>
            <a:pPr lvl="1">
              <a:lnSpc>
                <a:spcPct val="90000"/>
              </a:lnSpc>
            </a:pPr>
            <a:r>
              <a:rPr lang="en-GB"/>
              <a:t>Using computers and digital devices</a:t>
            </a:r>
            <a:endParaRPr lang="en-IN"/>
          </a:p>
          <a:p>
            <a:pPr lvl="1">
              <a:lnSpc>
                <a:spcPct val="90000"/>
              </a:lnSpc>
            </a:pPr>
            <a:r>
              <a:rPr lang="en-GB"/>
              <a:t>Accessing and updating care records</a:t>
            </a:r>
            <a:endParaRPr lang="en-IN"/>
          </a:p>
          <a:p>
            <a:pPr lvl="1">
              <a:lnSpc>
                <a:spcPct val="90000"/>
              </a:lnSpc>
            </a:pPr>
            <a:r>
              <a:rPr lang="en-GB"/>
              <a:t>Communicating with colleagues and healthcare professionals</a:t>
            </a:r>
            <a:endParaRPr lang="en-IN"/>
          </a:p>
          <a:p>
            <a:pPr lvl="1">
              <a:lnSpc>
                <a:spcPct val="90000"/>
              </a:lnSpc>
            </a:pPr>
            <a:r>
              <a:rPr lang="en-GB"/>
              <a:t>Using Microsoft Office 365 for daily tasks</a:t>
            </a:r>
            <a:endParaRPr lang="en-IN"/>
          </a:p>
          <a:p>
            <a:pPr>
              <a:lnSpc>
                <a:spcPct val="90000"/>
              </a:lnSpc>
            </a:pPr>
            <a:endParaRPr lang="en-IN"/>
          </a:p>
          <a:p>
            <a:pPr marL="0" indent="0">
              <a:lnSpc>
                <a:spcPct val="90000"/>
              </a:lnSpc>
              <a:buNone/>
            </a:pPr>
            <a:r>
              <a:rPr lang="en-GB"/>
              <a:t>Digital literacy is an important life and workplace skill today</a:t>
            </a:r>
            <a:endParaRPr lang="en-IN"/>
          </a:p>
        </p:txBody>
      </p:sp>
      <p:pic>
        <p:nvPicPr>
          <p:cNvPr id="7" name="Graphic 6" descr="Computer">
            <a:extLst>
              <a:ext uri="{FF2B5EF4-FFF2-40B4-BE49-F238E27FC236}">
                <a16:creationId xmlns:a16="http://schemas.microsoft.com/office/drawing/2014/main" id="{4692F450-60F7-7D67-DDC0-DEE4AA73837B}"/>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47252" y="639097"/>
            <a:ext cx="5250425" cy="5250425"/>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22966849"/>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0F38F0-E4F7-0279-178E-350C7EA72FAE}"/>
              </a:ext>
            </a:extLst>
          </p:cNvPr>
          <p:cNvSpPr>
            <a:spLocks noGrp="1"/>
          </p:cNvSpPr>
          <p:nvPr>
            <p:ph type="title"/>
          </p:nvPr>
        </p:nvSpPr>
        <p:spPr>
          <a:xfrm>
            <a:off x="685802" y="609600"/>
            <a:ext cx="6282266" cy="1456267"/>
          </a:xfrm>
        </p:spPr>
        <p:txBody>
          <a:bodyPr>
            <a:normAutofit/>
          </a:bodyPr>
          <a:lstStyle/>
          <a:p>
            <a:pPr>
              <a:lnSpc>
                <a:spcPct val="90000"/>
              </a:lnSpc>
            </a:pPr>
            <a:r>
              <a:rPr lang="en-GB" sz="3300" b="1"/>
              <a:t>Impact of Digital Literacy in Greenfield Care Home</a:t>
            </a:r>
            <a:br>
              <a:rPr lang="en-IN" sz="3300"/>
            </a:br>
            <a:endParaRPr lang="en-IN" sz="3300"/>
          </a:p>
        </p:txBody>
      </p:sp>
      <p:sp>
        <p:nvSpPr>
          <p:cNvPr id="3" name="Content Placeholder 2">
            <a:extLst>
              <a:ext uri="{FF2B5EF4-FFF2-40B4-BE49-F238E27FC236}">
                <a16:creationId xmlns:a16="http://schemas.microsoft.com/office/drawing/2014/main" id="{75E8AD10-43A7-6284-AA67-2C093CD429DE}"/>
              </a:ext>
            </a:extLst>
          </p:cNvPr>
          <p:cNvSpPr>
            <a:spLocks noGrp="1"/>
          </p:cNvSpPr>
          <p:nvPr>
            <p:ph idx="1"/>
          </p:nvPr>
        </p:nvSpPr>
        <p:spPr>
          <a:xfrm>
            <a:off x="685802" y="2142067"/>
            <a:ext cx="6282266" cy="3649133"/>
          </a:xfrm>
        </p:spPr>
        <p:txBody>
          <a:bodyPr>
            <a:normAutofit/>
          </a:bodyPr>
          <a:lstStyle/>
          <a:p>
            <a:pPr marL="0" indent="0">
              <a:buNone/>
            </a:pPr>
            <a:r>
              <a:rPr lang="en-GB"/>
              <a:t>Digital literacy helps the care home by:</a:t>
            </a:r>
            <a:endParaRPr lang="en-IN"/>
          </a:p>
          <a:p>
            <a:pPr lvl="1"/>
            <a:r>
              <a:rPr lang="en-GB"/>
              <a:t>Improving quality of care</a:t>
            </a:r>
            <a:endParaRPr lang="en-IN"/>
          </a:p>
          <a:p>
            <a:pPr lvl="2"/>
            <a:r>
              <a:rPr lang="en-GB"/>
              <a:t>Staff can quickly access resident information</a:t>
            </a:r>
            <a:endParaRPr lang="en-IN"/>
          </a:p>
          <a:p>
            <a:pPr lvl="1"/>
            <a:r>
              <a:rPr lang="en-GB"/>
              <a:t>Better communication</a:t>
            </a:r>
            <a:endParaRPr lang="en-IN"/>
          </a:p>
          <a:p>
            <a:pPr lvl="2"/>
            <a:r>
              <a:rPr lang="en-GB"/>
              <a:t>Easy sharing of information between staff, residents, doctors, and other professionals</a:t>
            </a:r>
            <a:endParaRPr lang="en-IN"/>
          </a:p>
          <a:p>
            <a:pPr lvl="1"/>
            <a:r>
              <a:rPr lang="en-GB"/>
              <a:t>Efficient working</a:t>
            </a:r>
            <a:endParaRPr lang="en-IN"/>
          </a:p>
          <a:p>
            <a:pPr lvl="2"/>
            <a:r>
              <a:rPr lang="en-GB"/>
              <a:t>Helps with shift planning, reports, and care records</a:t>
            </a:r>
            <a:endParaRPr lang="en-IN"/>
          </a:p>
          <a:p>
            <a:pPr lvl="1"/>
            <a:r>
              <a:rPr lang="en-GB"/>
              <a:t>Data protection</a:t>
            </a:r>
            <a:endParaRPr lang="en-IN"/>
          </a:p>
          <a:p>
            <a:pPr lvl="2"/>
            <a:r>
              <a:rPr lang="en-GB"/>
              <a:t>Helps staff store and manage confidential information safely</a:t>
            </a:r>
            <a:endParaRPr lang="en-IN"/>
          </a:p>
          <a:p>
            <a:endParaRPr lang="en-IN"/>
          </a:p>
        </p:txBody>
      </p:sp>
      <p:pic>
        <p:nvPicPr>
          <p:cNvPr id="7" name="Graphic 6" descr="Sleep">
            <a:extLst>
              <a:ext uri="{FF2B5EF4-FFF2-40B4-BE49-F238E27FC236}">
                <a16:creationId xmlns:a16="http://schemas.microsoft.com/office/drawing/2014/main" id="{340557D1-44C5-A753-5F7B-C543C0F68C89}"/>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590936" y="1668042"/>
            <a:ext cx="3445714" cy="3445714"/>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284880452"/>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D28A72D-A656-6202-E402-6CC171884511}"/>
              </a:ext>
            </a:extLst>
          </p:cNvPr>
          <p:cNvSpPr>
            <a:spLocks noGrp="1"/>
          </p:cNvSpPr>
          <p:nvPr>
            <p:ph type="title"/>
          </p:nvPr>
        </p:nvSpPr>
        <p:spPr>
          <a:xfrm>
            <a:off x="685801" y="609600"/>
            <a:ext cx="10131425" cy="1456267"/>
          </a:xfrm>
        </p:spPr>
        <p:txBody>
          <a:bodyPr>
            <a:normAutofit/>
          </a:bodyPr>
          <a:lstStyle/>
          <a:p>
            <a:r>
              <a:rPr lang="en-GB" b="1"/>
              <a:t>Digital Safety Actions</a:t>
            </a:r>
            <a:endParaRPr lang="en-IN"/>
          </a:p>
        </p:txBody>
      </p:sp>
      <p:graphicFrame>
        <p:nvGraphicFramePr>
          <p:cNvPr id="5" name="Content Placeholder 2">
            <a:extLst>
              <a:ext uri="{FF2B5EF4-FFF2-40B4-BE49-F238E27FC236}">
                <a16:creationId xmlns:a16="http://schemas.microsoft.com/office/drawing/2014/main" id="{9FAB9284-35B9-87B2-A815-6E24A74A3CF7}"/>
              </a:ext>
            </a:extLst>
          </p:cNvPr>
          <p:cNvGraphicFramePr>
            <a:graphicFrameLocks noGrp="1"/>
          </p:cNvGraphicFramePr>
          <p:nvPr>
            <p:ph idx="1"/>
          </p:nvPr>
        </p:nvGraphicFramePr>
        <p:xfrm>
          <a:off x="685800" y="2406400"/>
          <a:ext cx="10131425" cy="338479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72580254"/>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6377181-924C-2A88-9F88-8ED7DAE3CB10}"/>
              </a:ext>
            </a:extLst>
          </p:cNvPr>
          <p:cNvSpPr>
            <a:spLocks noGrp="1"/>
          </p:cNvSpPr>
          <p:nvPr>
            <p:ph type="title"/>
          </p:nvPr>
        </p:nvSpPr>
        <p:spPr>
          <a:xfrm>
            <a:off x="685802" y="609600"/>
            <a:ext cx="6282266" cy="1456267"/>
          </a:xfrm>
        </p:spPr>
        <p:txBody>
          <a:bodyPr>
            <a:normAutofit/>
          </a:bodyPr>
          <a:lstStyle/>
          <a:p>
            <a:r>
              <a:rPr lang="en-GB" b="1"/>
              <a:t>Conclusion</a:t>
            </a:r>
            <a:br>
              <a:rPr lang="en-IN"/>
            </a:br>
            <a:endParaRPr lang="en-IN"/>
          </a:p>
        </p:txBody>
      </p:sp>
      <p:sp>
        <p:nvSpPr>
          <p:cNvPr id="3" name="Content Placeholder 2">
            <a:extLst>
              <a:ext uri="{FF2B5EF4-FFF2-40B4-BE49-F238E27FC236}">
                <a16:creationId xmlns:a16="http://schemas.microsoft.com/office/drawing/2014/main" id="{82C3A4F8-FB27-9286-71F2-1473182656F0}"/>
              </a:ext>
            </a:extLst>
          </p:cNvPr>
          <p:cNvSpPr>
            <a:spLocks noGrp="1"/>
          </p:cNvSpPr>
          <p:nvPr>
            <p:ph idx="1"/>
          </p:nvPr>
        </p:nvSpPr>
        <p:spPr>
          <a:xfrm>
            <a:off x="685802" y="2142067"/>
            <a:ext cx="6282266" cy="3649133"/>
          </a:xfrm>
        </p:spPr>
        <p:txBody>
          <a:bodyPr>
            <a:normAutofit/>
          </a:bodyPr>
          <a:lstStyle/>
          <a:p>
            <a:pPr marL="0" indent="0">
              <a:buNone/>
            </a:pPr>
            <a:r>
              <a:rPr lang="en-GB"/>
              <a:t>In conclusion:</a:t>
            </a:r>
            <a:endParaRPr lang="en-IN"/>
          </a:p>
          <a:p>
            <a:pPr lvl="1"/>
            <a:r>
              <a:rPr lang="en-GB"/>
              <a:t>Microsoft Office 365 tools help manage documents, communication, and records in care homes</a:t>
            </a:r>
            <a:endParaRPr lang="en-IN"/>
          </a:p>
          <a:p>
            <a:pPr lvl="1"/>
            <a:r>
              <a:rPr lang="en-GB"/>
              <a:t>Strong policies reduce the risk of cyber threats and data breaches</a:t>
            </a:r>
            <a:endParaRPr lang="en-IN"/>
          </a:p>
          <a:p>
            <a:pPr lvl="1"/>
            <a:r>
              <a:rPr lang="en-GB"/>
              <a:t>Overall, digital literacy and safety help Greenfield Care Home provide safe, efficient, and high-quality care services.</a:t>
            </a:r>
            <a:endParaRPr lang="en-IN"/>
          </a:p>
          <a:p>
            <a:endParaRPr lang="en-IN"/>
          </a:p>
        </p:txBody>
      </p:sp>
      <p:pic>
        <p:nvPicPr>
          <p:cNvPr id="5" name="Picture 4" descr="Different colored organizers">
            <a:extLst>
              <a:ext uri="{FF2B5EF4-FFF2-40B4-BE49-F238E27FC236}">
                <a16:creationId xmlns:a16="http://schemas.microsoft.com/office/drawing/2014/main" id="{3956A7E1-7C1C-E9DE-776E-8A1914006773}"/>
              </a:ext>
            </a:extLst>
          </p:cNvPr>
          <p:cNvPicPr>
            <a:picLocks noChangeAspect="1"/>
          </p:cNvPicPr>
          <p:nvPr/>
        </p:nvPicPr>
        <p:blipFill>
          <a:blip r:embed="rId3"/>
          <a:srcRect l="18670" r="18564"/>
          <a:stretch>
            <a:fillRect/>
          </a:stretch>
        </p:blipFill>
        <p:spPr>
          <a:xfrm>
            <a:off x="7590936" y="1730241"/>
            <a:ext cx="3445714" cy="3321316"/>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4031767085"/>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_x000011">
            <a:extLst>
              <a:ext uri="{FF2B5EF4-FFF2-40B4-BE49-F238E27FC236}">
                <a16:creationId xmlns:a16="http://schemas.microsoft.com/office/drawing/2014/main" id="{68061BEE-4745-EBF0-CAB0-A81A9489A7F2}"/>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9185" y="-1"/>
            <a:ext cx="12217400" cy="6858001"/>
          </a:xfrm>
          <a:prstGeom prst="rect">
            <a:avLst/>
          </a:prstGeom>
          <a:noFill/>
          <a:extLst>
            <a:ext uri="{909E8E84-426E-40DD-AFC4-6F175D3DCCD1}">
              <a14:hiddenFill xmlns:a14="http://schemas.microsoft.com/office/drawing/2010/main">
                <a:solidFill>
                  <a:srgbClr val="FFFFFF"/>
                </a:solidFill>
              </a14:hiddenFill>
            </a:ext>
          </a:extLst>
        </p:spPr>
      </p:pic>
      <p:graphicFrame>
        <p:nvGraphicFramePr>
          <p:cNvPr id="2" name="Table 1">
            <a:extLst>
              <a:ext uri="{FF2B5EF4-FFF2-40B4-BE49-F238E27FC236}">
                <a16:creationId xmlns:a16="http://schemas.microsoft.com/office/drawing/2014/main" id="{999C7AE7-B785-D034-2F0D-256D9460827E}"/>
              </a:ext>
            </a:extLst>
          </p:cNvPr>
          <p:cNvGraphicFramePr>
            <a:graphicFrameLocks noGrp="1"/>
          </p:cNvGraphicFramePr>
          <p:nvPr>
            <p:extLst>
              <p:ext uri="{D42A27DB-BD31-4B8C-83A1-F6EECF244321}">
                <p14:modId xmlns:p14="http://schemas.microsoft.com/office/powerpoint/2010/main" val="1305406679"/>
              </p:ext>
            </p:extLst>
          </p:nvPr>
        </p:nvGraphicFramePr>
        <p:xfrm>
          <a:off x="881575" y="565778"/>
          <a:ext cx="3221502" cy="762000"/>
        </p:xfrm>
        <a:graphic>
          <a:graphicData uri="http://schemas.openxmlformats.org/drawingml/2006/table">
            <a:tbl>
              <a:tblPr>
                <a:tableStyleId>{5C22544A-7EE6-4342-B048-85BDC9FD1C3A}</a:tableStyleId>
              </a:tblPr>
              <a:tblGrid>
                <a:gridCol w="3221502">
                  <a:extLst>
                    <a:ext uri="{9D8B030D-6E8A-4147-A177-3AD203B41FA5}">
                      <a16:colId xmlns:a16="http://schemas.microsoft.com/office/drawing/2014/main" val="2440923288"/>
                    </a:ext>
                  </a:extLst>
                </a:gridCol>
              </a:tblGrid>
              <a:tr h="0">
                <a:tc>
                  <a:txBody>
                    <a:bodyPr/>
                    <a:lstStyle/>
                    <a:p>
                      <a:pPr algn="l">
                        <a:lnSpc>
                          <a:spcPts val="6035"/>
                        </a:lnSpc>
                        <a:spcBef>
                          <a:spcPts val="600"/>
                        </a:spcBef>
                        <a:spcAft>
                          <a:spcPts val="1200"/>
                        </a:spcAft>
                        <a:buNone/>
                      </a:pPr>
                      <a:r>
                        <a:rPr lang="en-US" sz="5400" kern="100" dirty="0">
                          <a:effectLst/>
                        </a:rPr>
                        <a:t>References</a:t>
                      </a:r>
                      <a:endParaRPr lang="en-IN" sz="1100" kern="100" dirty="0">
                        <a:effectLst/>
                        <a:latin typeface="Aptos" panose="020B0004020202020204" pitchFamily="34" charset="0"/>
                        <a:ea typeface="Times New Roman" panose="02020603050405020304" pitchFamily="18" charset="0"/>
                        <a:cs typeface="Times New Roman" panose="02020603050405020304" pitchFamily="18" charset="0"/>
                      </a:endParaRPr>
                    </a:p>
                  </a:txBody>
                  <a:tcPr marL="0" marR="0" marT="0" marB="0">
                    <a:noFill/>
                  </a:tcPr>
                </a:tc>
                <a:extLst>
                  <a:ext uri="{0D108BD9-81ED-4DB2-BD59-A6C34878D82A}">
                    <a16:rowId xmlns:a16="http://schemas.microsoft.com/office/drawing/2014/main" val="2914355019"/>
                  </a:ext>
                </a:extLst>
              </a:tr>
            </a:tbl>
          </a:graphicData>
        </a:graphic>
      </p:graphicFrame>
      <p:sp>
        <p:nvSpPr>
          <p:cNvPr id="3" name="Content Placeholder 2">
            <a:extLst>
              <a:ext uri="{FF2B5EF4-FFF2-40B4-BE49-F238E27FC236}">
                <a16:creationId xmlns:a16="http://schemas.microsoft.com/office/drawing/2014/main" id="{A8E187DE-035B-618B-5262-65FB55A6D1DE}"/>
              </a:ext>
            </a:extLst>
          </p:cNvPr>
          <p:cNvSpPr txBox="1">
            <a:spLocks/>
          </p:cNvSpPr>
          <p:nvPr/>
        </p:nvSpPr>
        <p:spPr>
          <a:xfrm>
            <a:off x="881575" y="1785117"/>
            <a:ext cx="10623037" cy="4481007"/>
          </a:xfrm>
          <a:prstGeom prst="rect">
            <a:avLst/>
          </a:prstGeom>
        </p:spPr>
        <p:txBody>
          <a:bodyPr/>
          <a:lstStyle>
            <a:lvl1pPr marL="228611" indent="-228611" algn="l" defTabSz="609630" rtl="0" eaLnBrk="1" latinLnBrk="0" hangingPunct="1">
              <a:spcBef>
                <a:spcPct val="20000"/>
              </a:spcBef>
              <a:buFont typeface="Arial" pitchFamily="34" charset="0"/>
              <a:buChar char="•"/>
              <a:defRPr sz="2133" kern="1200">
                <a:solidFill>
                  <a:schemeClr val="tx1"/>
                </a:solidFill>
                <a:latin typeface="+mn-lt"/>
                <a:ea typeface="+mn-ea"/>
                <a:cs typeface="+mn-cs"/>
              </a:defRPr>
            </a:lvl1pPr>
            <a:lvl2pPr marL="495325" indent="-190510" algn="l" defTabSz="609630" rtl="0" eaLnBrk="1" latinLnBrk="0" hangingPunct="1">
              <a:spcBef>
                <a:spcPct val="20000"/>
              </a:spcBef>
              <a:buFont typeface="Arial" pitchFamily="34" charset="0"/>
              <a:buChar char="–"/>
              <a:defRPr sz="1867" kern="1200">
                <a:solidFill>
                  <a:schemeClr val="tx1"/>
                </a:solidFill>
                <a:latin typeface="+mn-lt"/>
                <a:ea typeface="+mn-ea"/>
                <a:cs typeface="+mn-cs"/>
              </a:defRPr>
            </a:lvl2pPr>
            <a:lvl3pPr marL="762038" indent="-152408" algn="l" defTabSz="609630" rtl="0" eaLnBrk="1" latinLnBrk="0" hangingPunct="1">
              <a:spcBef>
                <a:spcPct val="20000"/>
              </a:spcBef>
              <a:buFont typeface="Arial" pitchFamily="34" charset="0"/>
              <a:buChar char="•"/>
              <a:defRPr sz="1600" kern="1200">
                <a:solidFill>
                  <a:schemeClr val="tx1"/>
                </a:solidFill>
                <a:latin typeface="+mn-lt"/>
                <a:ea typeface="+mn-ea"/>
                <a:cs typeface="+mn-cs"/>
              </a:defRPr>
            </a:lvl3pPr>
            <a:lvl4pPr marL="1066853"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4pPr>
            <a:lvl5pPr marL="137166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5pPr>
            <a:lvl6pPr marL="167648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6pPr>
            <a:lvl7pPr marL="1981299"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7pPr>
            <a:lvl8pPr marL="2286114"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8pPr>
            <a:lvl9pPr marL="2590930" indent="-152408" algn="l" defTabSz="609630" rtl="0" eaLnBrk="1" latinLnBrk="0" hangingPunct="1">
              <a:spcBef>
                <a:spcPct val="20000"/>
              </a:spcBef>
              <a:buFont typeface="Arial" pitchFamily="34" charset="0"/>
              <a:buChar char="•"/>
              <a:defRPr sz="1333" kern="1200">
                <a:solidFill>
                  <a:schemeClr val="tx1"/>
                </a:solidFill>
                <a:latin typeface="+mn-lt"/>
                <a:ea typeface="+mn-ea"/>
                <a:cs typeface="+mn-cs"/>
              </a:defRPr>
            </a:lvl9pPr>
          </a:lstStyle>
          <a:p>
            <a:pPr marL="302663" indent="-285750" defTabSz="1217706">
              <a:spcBef>
                <a:spcPts val="160"/>
              </a:spcBef>
              <a:tabLst>
                <a:tab pos="397446" algn="l"/>
              </a:tabLst>
            </a:pPr>
            <a:r>
              <a:rPr lang="en-US" sz="1600" dirty="0" err="1">
                <a:ea typeface="Montserrat"/>
                <a:cs typeface="Montserrat"/>
                <a:sym typeface="Montserrat"/>
              </a:rPr>
              <a:t>Alshamaila</a:t>
            </a:r>
            <a:r>
              <a:rPr lang="en-US" sz="1600" dirty="0">
                <a:ea typeface="Montserrat"/>
                <a:cs typeface="Montserrat"/>
                <a:sym typeface="Montserrat"/>
              </a:rPr>
              <a:t>, Y., </a:t>
            </a:r>
            <a:r>
              <a:rPr lang="en-US" sz="1600" dirty="0" err="1">
                <a:ea typeface="Montserrat"/>
                <a:cs typeface="Montserrat"/>
                <a:sym typeface="Montserrat"/>
              </a:rPr>
              <a:t>Papagiannidis</a:t>
            </a:r>
            <a:r>
              <a:rPr lang="en-US" sz="1600" dirty="0">
                <a:ea typeface="Montserrat"/>
                <a:cs typeface="Montserrat"/>
                <a:sym typeface="Montserrat"/>
              </a:rPr>
              <a:t>, S., &amp; Li, F. (2013). Cloud computing adoption by SMEs. Journal of Enterprise Information Management.</a:t>
            </a:r>
          </a:p>
          <a:p>
            <a:pPr marL="302663" indent="-285750" defTabSz="1217706">
              <a:spcBef>
                <a:spcPts val="160"/>
              </a:spcBef>
              <a:tabLst>
                <a:tab pos="397446" algn="l"/>
              </a:tabLst>
            </a:pPr>
            <a:r>
              <a:rPr lang="en-US" sz="1600" kern="0" dirty="0">
                <a:cs typeface="Calibri"/>
              </a:rPr>
              <a:t>Book </a:t>
            </a:r>
            <a:r>
              <a:rPr lang="en-US" sz="1600" kern="0" dirty="0" err="1">
                <a:cs typeface="Calibri"/>
              </a:rPr>
              <a:t>ReferenceWalkenbach</a:t>
            </a:r>
            <a:r>
              <a:rPr lang="en-US" sz="1600" kern="0" dirty="0">
                <a:cs typeface="Calibri"/>
              </a:rPr>
              <a:t>, J. (2015) Excel 2016 </a:t>
            </a:r>
            <a:r>
              <a:rPr lang="en-US" sz="1600" kern="0" dirty="0" err="1">
                <a:cs typeface="Calibri"/>
              </a:rPr>
              <a:t>Bible.Indianapolis</a:t>
            </a:r>
            <a:r>
              <a:rPr lang="en-US" sz="1600" kern="0" dirty="0">
                <a:cs typeface="Calibri"/>
              </a:rPr>
              <a:t>, IN: John Wiley &amp; </a:t>
            </a:r>
            <a:r>
              <a:rPr lang="en-US" sz="1600" kern="0" dirty="0" err="1">
                <a:cs typeface="Calibri"/>
              </a:rPr>
              <a:t>Sons.In</a:t>
            </a:r>
            <a:r>
              <a:rPr lang="en-US" sz="1600" kern="0" dirty="0">
                <a:cs typeface="Calibri"/>
              </a:rPr>
              <a:t>-text citation:(Walkenbach, 2015)</a:t>
            </a:r>
          </a:p>
          <a:p>
            <a:pPr marL="302663" indent="-285750" defTabSz="1217706">
              <a:spcBef>
                <a:spcPts val="160"/>
              </a:spcBef>
              <a:tabLst>
                <a:tab pos="397446" algn="l"/>
              </a:tabLst>
            </a:pPr>
            <a:r>
              <a:rPr lang="en-GB" sz="1600" i="1" dirty="0"/>
              <a:t>Data Protection Act 2018</a:t>
            </a:r>
            <a:r>
              <a:rPr lang="en-GB" sz="1600" dirty="0"/>
              <a:t>, c. 12 .Available </a:t>
            </a:r>
            <a:r>
              <a:rPr lang="en-GB" sz="1600" dirty="0" err="1"/>
              <a:t>at:https</a:t>
            </a:r>
            <a:r>
              <a:rPr lang="en-GB" sz="1600" dirty="0"/>
              <a:t>://www.legislation.gov.uk/ukpga/2018/12(accessed : [11 March 2026]).</a:t>
            </a:r>
            <a:endParaRPr lang="en-IN" sz="1600" dirty="0"/>
          </a:p>
          <a:p>
            <a:pPr marL="302663" indent="-285750" defTabSz="1217706">
              <a:spcBef>
                <a:spcPts val="160"/>
              </a:spcBef>
              <a:tabLst>
                <a:tab pos="397446" algn="l"/>
              </a:tabLst>
            </a:pPr>
            <a:r>
              <a:rPr lang="en-US" sz="1600" dirty="0">
                <a:hlinkClick r:id="rId3">
                  <a:extLst>
                    <a:ext uri="{A12FA001-AC4F-418D-AE19-62706E023703}">
                      <ahyp:hlinkClr xmlns:ahyp="http://schemas.microsoft.com/office/drawing/2018/hyperlinkcolor" val="tx"/>
                    </a:ext>
                  </a:extLst>
                </a:hlinkClick>
              </a:rPr>
              <a:t>Excel help &amp; learning</a:t>
            </a:r>
            <a:r>
              <a:rPr lang="en-US" sz="1600" dirty="0"/>
              <a:t> </a:t>
            </a:r>
          </a:p>
          <a:p>
            <a:pPr marL="302663" indent="-285750" defTabSz="1217706">
              <a:spcBef>
                <a:spcPts val="160"/>
              </a:spcBef>
              <a:tabLst>
                <a:tab pos="397446" algn="l"/>
              </a:tabLst>
            </a:pPr>
            <a:r>
              <a:rPr lang="en-GB" sz="1600" dirty="0" err="1"/>
              <a:t>GCFGlobal</a:t>
            </a:r>
            <a:r>
              <a:rPr lang="en-GB" sz="1600" dirty="0"/>
              <a:t> (2024) . Available at: </a:t>
            </a:r>
            <a:r>
              <a:rPr lang="en-GB" sz="1600" dirty="0">
                <a:hlinkClick r:id="rId4">
                  <a:extLst>
                    <a:ext uri="{A12FA001-AC4F-418D-AE19-62706E023703}">
                      <ahyp:hlinkClr xmlns:ahyp="http://schemas.microsoft.com/office/drawing/2018/hyperlinkcolor" val="tx"/>
                    </a:ext>
                  </a:extLst>
                </a:hlinkClick>
              </a:rPr>
              <a:t>https://edu.gcfglobal.org/en/powerpoint/</a:t>
            </a:r>
            <a:r>
              <a:rPr lang="en-GB" sz="1600" dirty="0"/>
              <a:t>  (Accessed: 11 March 2026)</a:t>
            </a:r>
          </a:p>
          <a:p>
            <a:pPr marL="302663" indent="-285750" defTabSz="1217706">
              <a:spcBef>
                <a:spcPts val="160"/>
              </a:spcBef>
              <a:tabLst>
                <a:tab pos="397446" algn="l"/>
              </a:tabLst>
            </a:pPr>
            <a:r>
              <a:rPr lang="en-GB" sz="1600" dirty="0"/>
              <a:t>Microsoft (2024) . Available at: </a:t>
            </a:r>
            <a:r>
              <a:rPr lang="en-GB" sz="1600" dirty="0">
                <a:hlinkClick r:id="rId5">
                  <a:extLst>
                    <a:ext uri="{A12FA001-AC4F-418D-AE19-62706E023703}">
                      <ahyp:hlinkClr xmlns:ahyp="http://schemas.microsoft.com/office/drawing/2018/hyperlinkcolor" val="tx"/>
                    </a:ext>
                  </a:extLst>
                </a:hlinkClick>
              </a:rPr>
              <a:t>https://www.microsoft.com/microsoft-365/powerpoint</a:t>
            </a:r>
            <a:r>
              <a:rPr lang="en-GB" sz="1600" dirty="0"/>
              <a:t>  (Accessed: 11 March 2026)</a:t>
            </a:r>
            <a:endParaRPr lang="en-GB" sz="1600" i="1" dirty="0">
              <a:cs typeface="Arial" panose="020B0604020202020204" pitchFamily="34" charset="0"/>
            </a:endParaRPr>
          </a:p>
          <a:p>
            <a:pPr marL="302663" indent="-285750" defTabSz="1217706">
              <a:spcBef>
                <a:spcPts val="160"/>
              </a:spcBef>
              <a:tabLst>
                <a:tab pos="397446" algn="l"/>
              </a:tabLst>
            </a:pPr>
            <a:r>
              <a:rPr lang="en-GB" sz="1600" dirty="0"/>
              <a:t>Microsoft (2023) </a:t>
            </a:r>
            <a:r>
              <a:rPr lang="en-GB" sz="1600" i="1" dirty="0"/>
              <a:t>Microsoft Teams documentation</a:t>
            </a:r>
            <a:r>
              <a:rPr lang="en-GB" sz="1600" dirty="0"/>
              <a:t>. Available at: </a:t>
            </a:r>
            <a:r>
              <a:rPr lang="en-GB" sz="1600" dirty="0">
                <a:hlinkClick r:id="rId6">
                  <a:extLst>
                    <a:ext uri="{A12FA001-AC4F-418D-AE19-62706E023703}">
                      <ahyp:hlinkClr xmlns:ahyp="http://schemas.microsoft.com/office/drawing/2018/hyperlinkcolor" val="tx"/>
                    </a:ext>
                  </a:extLst>
                </a:hlinkClick>
              </a:rPr>
              <a:t>https://learn.microsoft.com</a:t>
            </a:r>
            <a:endParaRPr lang="en-GB" sz="1600" dirty="0"/>
          </a:p>
          <a:p>
            <a:pPr marL="302663" indent="-285750" defTabSz="1217706">
              <a:spcBef>
                <a:spcPts val="160"/>
              </a:spcBef>
              <a:tabLst>
                <a:tab pos="397446" algn="l"/>
              </a:tabLst>
            </a:pPr>
            <a:r>
              <a:rPr lang="en-GB" sz="1600" dirty="0"/>
              <a:t>Marston, H., Musselwhite, C. and Hadley, R. (2020) ‘COVID-19 vs Social Isolation: The impact of digital communication technologies’, </a:t>
            </a:r>
            <a:r>
              <a:rPr lang="en-GB" sz="1600" b="1" dirty="0"/>
              <a:t>Journal of Medical Internet Research</a:t>
            </a:r>
            <a:r>
              <a:rPr lang="en-GB" sz="1600" dirty="0"/>
              <a:t>, 22(5).</a:t>
            </a:r>
          </a:p>
          <a:p>
            <a:pPr marL="302663" indent="-285750" defTabSz="1217706">
              <a:spcBef>
                <a:spcPts val="160"/>
              </a:spcBef>
              <a:tabLst>
                <a:tab pos="397446" algn="l"/>
              </a:tabLst>
            </a:pPr>
            <a:r>
              <a:rPr lang="en-US" sz="1600" dirty="0">
                <a:ea typeface="Montserrat"/>
                <a:cs typeface="Montserrat"/>
                <a:sym typeface="Montserrat"/>
              </a:rPr>
              <a:t>Microsoft. (2023). What is OneDrive? Microsoft Support. </a:t>
            </a:r>
            <a:r>
              <a:rPr lang="en-US" sz="1600" dirty="0">
                <a:ea typeface="Montserrat"/>
                <a:cs typeface="Montserrat"/>
                <a:sym typeface="Montserrat"/>
                <a:hlinkClick r:id="rId7">
                  <a:extLst>
                    <a:ext uri="{A12FA001-AC4F-418D-AE19-62706E023703}">
                      <ahyp:hlinkClr xmlns:ahyp="http://schemas.microsoft.com/office/drawing/2018/hyperlinkcolor" val="tx"/>
                    </a:ext>
                  </a:extLst>
                </a:hlinkClick>
              </a:rPr>
              <a:t>https://support.microsoft.com</a:t>
            </a:r>
            <a:endParaRPr lang="en-US" sz="1600" dirty="0">
              <a:ea typeface="Montserrat"/>
              <a:cs typeface="Montserrat"/>
              <a:sym typeface="Montserrat"/>
            </a:endParaRPr>
          </a:p>
          <a:p>
            <a:pPr marL="302663" indent="-285750" defTabSz="1217706">
              <a:spcBef>
                <a:spcPts val="160"/>
              </a:spcBef>
              <a:tabLst>
                <a:tab pos="397446" algn="l"/>
              </a:tabLst>
            </a:pPr>
            <a:r>
              <a:rPr lang="en-US" sz="1600" dirty="0">
                <a:ea typeface="Montserrat"/>
                <a:cs typeface="Montserrat"/>
                <a:sym typeface="Montserrat"/>
              </a:rPr>
              <a:t>NHS Digital. (2022). Using digital technology in health and social care. https://digital.nhs.uk</a:t>
            </a:r>
            <a:endParaRPr lang="en-GB" sz="1600" dirty="0"/>
          </a:p>
          <a:p>
            <a:pPr marL="302663" indent="-285750" defTabSz="1217706">
              <a:spcBef>
                <a:spcPts val="160"/>
              </a:spcBef>
              <a:tabLst>
                <a:tab pos="397446" algn="l"/>
              </a:tabLst>
            </a:pPr>
            <a:r>
              <a:rPr lang="en-GB" sz="1600" dirty="0"/>
              <a:t>Topol, E. (2019) </a:t>
            </a:r>
            <a:r>
              <a:rPr lang="en-GB" sz="1600" i="1" dirty="0"/>
              <a:t>Deep Medicine: How Artificial Intelligence Can Make Healthcare Human Again</a:t>
            </a:r>
            <a:r>
              <a:rPr lang="en-GB" sz="1600" dirty="0"/>
              <a:t>. New York: Basic Books.</a:t>
            </a:r>
          </a:p>
          <a:p>
            <a:pPr marL="302663" indent="-285750" defTabSz="1217706">
              <a:spcBef>
                <a:spcPts val="160"/>
              </a:spcBef>
              <a:tabLst>
                <a:tab pos="397446" algn="l"/>
              </a:tabLst>
            </a:pPr>
            <a:r>
              <a:rPr lang="en-GB" sz="1600" i="1" dirty="0"/>
              <a:t>UK GDPR </a:t>
            </a:r>
            <a:r>
              <a:rPr lang="en-GB" sz="1600" dirty="0"/>
              <a:t>compliance, Available at </a:t>
            </a:r>
            <a:r>
              <a:rPr lang="en-GB" sz="1600" dirty="0">
                <a:hlinkClick r:id="rId8">
                  <a:extLst>
                    <a:ext uri="{A12FA001-AC4F-418D-AE19-62706E023703}">
                      <ahyp:hlinkClr xmlns:ahyp="http://schemas.microsoft.com/office/drawing/2018/hyperlinkcolor" val="tx"/>
                    </a:ext>
                  </a:extLst>
                </a:hlinkClick>
              </a:rPr>
              <a:t>https://ico.org.uk/regulatiry</a:t>
            </a:r>
            <a:r>
              <a:rPr lang="en-GB" sz="1600" dirty="0"/>
              <a:t> guidance and tools( accessed: [11 March 2026])</a:t>
            </a:r>
            <a:endParaRPr lang="en-IN" sz="1600" dirty="0"/>
          </a:p>
          <a:p>
            <a:pPr marL="302663" indent="-285750" defTabSz="1217706">
              <a:spcBef>
                <a:spcPts val="160"/>
              </a:spcBef>
              <a:tabLst>
                <a:tab pos="397446" algn="l"/>
              </a:tabLst>
            </a:pPr>
            <a:r>
              <a:rPr lang="en-GB" sz="1600" dirty="0"/>
              <a:t>West, D. (2021) </a:t>
            </a:r>
            <a:r>
              <a:rPr lang="en-GB" sz="1600" i="1" dirty="0"/>
              <a:t>Digital transformation in health care</a:t>
            </a:r>
            <a:r>
              <a:rPr lang="en-GB" sz="1600" dirty="0"/>
              <a:t>. Washington: Brookings Institution.</a:t>
            </a:r>
            <a:endParaRPr lang="en-GB" sz="1600" i="1" dirty="0">
              <a:cs typeface="Arial" panose="020B0604020202020204" pitchFamily="34" charset="0"/>
            </a:endParaRPr>
          </a:p>
        </p:txBody>
      </p:sp>
    </p:spTree>
    <p:extLst>
      <p:ext uri="{BB962C8B-B14F-4D97-AF65-F5344CB8AC3E}">
        <p14:creationId xmlns:p14="http://schemas.microsoft.com/office/powerpoint/2010/main" val="767089629"/>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A9C75E-1F02-D193-FAB6-645B475A4D86}"/>
              </a:ext>
            </a:extLst>
          </p:cNvPr>
          <p:cNvSpPr>
            <a:spLocks noGrp="1"/>
          </p:cNvSpPr>
          <p:nvPr>
            <p:ph type="ctrTitle"/>
          </p:nvPr>
        </p:nvSpPr>
        <p:spPr>
          <a:xfrm>
            <a:off x="643464" y="639097"/>
            <a:ext cx="4789678" cy="3746634"/>
          </a:xfrm>
        </p:spPr>
        <p:txBody>
          <a:bodyPr>
            <a:normAutofit/>
          </a:bodyPr>
          <a:lstStyle/>
          <a:p>
            <a:r>
              <a:rPr lang="en-IN"/>
              <a:t>Thank You.</a:t>
            </a:r>
          </a:p>
        </p:txBody>
      </p:sp>
      <p:sp>
        <p:nvSpPr>
          <p:cNvPr id="3" name="Subtitle 2">
            <a:extLst>
              <a:ext uri="{FF2B5EF4-FFF2-40B4-BE49-F238E27FC236}">
                <a16:creationId xmlns:a16="http://schemas.microsoft.com/office/drawing/2014/main" id="{97C739FC-9138-5BAD-6E67-0AEF8814F249}"/>
              </a:ext>
            </a:extLst>
          </p:cNvPr>
          <p:cNvSpPr>
            <a:spLocks noGrp="1"/>
          </p:cNvSpPr>
          <p:nvPr>
            <p:ph type="subTitle" idx="1"/>
          </p:nvPr>
        </p:nvSpPr>
        <p:spPr>
          <a:xfrm>
            <a:off x="643464" y="4385732"/>
            <a:ext cx="4813437" cy="1838087"/>
          </a:xfrm>
        </p:spPr>
        <p:txBody>
          <a:bodyPr>
            <a:normAutofit/>
          </a:bodyPr>
          <a:lstStyle/>
          <a:p>
            <a:r>
              <a:rPr lang="en-IN"/>
              <a:t>Any Questions?</a:t>
            </a:r>
          </a:p>
        </p:txBody>
      </p:sp>
      <p:pic>
        <p:nvPicPr>
          <p:cNvPr id="7" name="Graphic 6" descr="Handshake">
            <a:extLst>
              <a:ext uri="{FF2B5EF4-FFF2-40B4-BE49-F238E27FC236}">
                <a16:creationId xmlns:a16="http://schemas.microsoft.com/office/drawing/2014/main" id="{C664D685-EB2B-35C0-4507-7450E67E8007}"/>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6076606" y="690853"/>
            <a:ext cx="5471927" cy="5471927"/>
          </a:xfrm>
          <a:prstGeom prst="roundRect">
            <a:avLst>
              <a:gd name="adj" fmla="val 4380"/>
            </a:avLst>
          </a:prstGeom>
          <a:ln w="50800" cap="sq" cmpd="dbl">
            <a:gradFill flip="none" rotWithShape="1">
              <a:gsLst>
                <a:gs pos="0">
                  <a:srgbClr val="FFFFFF"/>
                </a:gs>
                <a:gs pos="100000">
                  <a:schemeClr val="tx1">
                    <a:alpha val="0"/>
                  </a:schemeClr>
                </a:gs>
              </a:gsLst>
              <a:path path="circle">
                <a:fillToRect l="50000" t="50000" r="50000" b="50000"/>
              </a:path>
              <a:tileRect/>
            </a:gradFill>
            <a:miter lim="800000"/>
          </a:ln>
          <a:effectLst>
            <a:outerShdw blurRad="254000" algn="tl" rotWithShape="0">
              <a:srgbClr val="000000">
                <a:alpha val="43000"/>
              </a:srgbClr>
            </a:outerShdw>
          </a:effectLst>
        </p:spPr>
      </p:pic>
    </p:spTree>
    <p:extLst>
      <p:ext uri="{BB962C8B-B14F-4D97-AF65-F5344CB8AC3E}">
        <p14:creationId xmlns:p14="http://schemas.microsoft.com/office/powerpoint/2010/main" val="242178577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par>
                                <p:cTn id="11" presetID="10" presetClass="entr" presetSubtype="0" fill="hold" nodeType="withEffect">
                                  <p:stCondLst>
                                    <p:cond delay="500"/>
                                  </p:stCondLst>
                                  <p:iterate>
                                    <p:tmPct val="10000"/>
                                  </p:iterate>
                                  <p:childTnLst>
                                    <p:set>
                                      <p:cBhvr>
                                        <p:cTn id="12" dur="1" fill="hold">
                                          <p:stCondLst>
                                            <p:cond delay="0"/>
                                          </p:stCondLst>
                                        </p:cTn>
                                        <p:tgtEl>
                                          <p:spTgt spid="7"/>
                                        </p:tgtEl>
                                        <p:attrNameLst>
                                          <p:attrName>style.visibility</p:attrName>
                                        </p:attrNameLst>
                                      </p:cBhvr>
                                      <p:to>
                                        <p:strVal val="visible"/>
                                      </p:to>
                                    </p:set>
                                    <p:animEffect transition="in" filter="fade">
                                      <p:cBhvr>
                                        <p:cTn id="13" dur="7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theme/_rels/theme4.xml.rels><?xml version="1.0" encoding="UTF-8" standalone="yes"?>
<Relationships xmlns="http://schemas.openxmlformats.org/package/2006/relationships"><Relationship Id="rId1" Type="http://schemas.openxmlformats.org/officeDocument/2006/relationships/image" Target="../media/image2.jpeg"/></Relationships>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1_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2_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1_Celestial">
  <a:themeElements>
    <a:clrScheme name="Celestial">
      <a:dk1>
        <a:sysClr val="windowText" lastClr="000000"/>
      </a:dk1>
      <a:lt1>
        <a:sysClr val="window" lastClr="FFFFFF"/>
      </a:lt1>
      <a:dk2>
        <a:srgbClr val="104C7E"/>
      </a:dk2>
      <a:lt2>
        <a:srgbClr val="EBEBEB"/>
      </a:lt2>
      <a:accent1>
        <a:srgbClr val="94CE67"/>
      </a:accent1>
      <a:accent2>
        <a:srgbClr val="49D1CD"/>
      </a:accent2>
      <a:accent3>
        <a:srgbClr val="61A5D6"/>
      </a:accent3>
      <a:accent4>
        <a:srgbClr val="9D8CD3"/>
      </a:accent4>
      <a:accent5>
        <a:srgbClr val="E45C8A"/>
      </a:accent5>
      <a:accent6>
        <a:srgbClr val="F98C61"/>
      </a:accent6>
      <a:hlink>
        <a:srgbClr val="AAF172"/>
      </a:hlink>
      <a:folHlink>
        <a:srgbClr val="E7F19A"/>
      </a:folHlink>
    </a:clrScheme>
    <a:fontScheme name="Celestial">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Celestial">
      <a:fillStyleLst>
        <a:solidFill>
          <a:schemeClr val="phClr"/>
        </a:solidFill>
        <a:gradFill rotWithShape="1">
          <a:gsLst>
            <a:gs pos="0">
              <a:schemeClr val="phClr">
                <a:tint val="70000"/>
                <a:lumMod val="110000"/>
              </a:schemeClr>
            </a:gs>
            <a:gs pos="100000">
              <a:schemeClr val="phClr">
                <a:tint val="82000"/>
                <a:alpha val="74000"/>
              </a:schemeClr>
            </a:gs>
          </a:gsLst>
          <a:lin ang="5400000" scaled="0"/>
        </a:gradFill>
        <a:gradFill rotWithShape="1">
          <a:gsLst>
            <a:gs pos="0">
              <a:schemeClr val="phClr">
                <a:tint val="98000"/>
                <a:lumMod val="100000"/>
              </a:schemeClr>
            </a:gs>
            <a:gs pos="100000">
              <a:schemeClr val="phClr">
                <a:shade val="88000"/>
                <a:lumMod val="88000"/>
              </a:schemeClr>
            </a:gs>
          </a:gsLst>
          <a:lin ang="5400000" scaled="1"/>
        </a:gradFill>
      </a:fillStyleLst>
      <a:lnStyleLst>
        <a:ln w="9525"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50800" dist="38100" dir="5400000" rotWithShape="0">
              <a:srgbClr val="000000">
                <a:alpha val="35000"/>
              </a:srgbClr>
            </a:outerShdw>
          </a:effectLst>
        </a:effectStyle>
        <a:effectStyle>
          <a:effectLst>
            <a:outerShdw blurRad="63500" dist="38100" dir="5400000" rotWithShape="0">
              <a:srgbClr val="000000">
                <a:alpha val="65000"/>
              </a:srgbClr>
            </a:outerShdw>
          </a:effectLst>
          <a:scene3d>
            <a:camera prst="orthographicFront">
              <a:rot lat="0" lon="0" rev="0"/>
            </a:camera>
            <a:lightRig rig="threePt" dir="tl">
              <a:rot lat="0" lon="0" rev="1200000"/>
            </a:lightRig>
          </a:scene3d>
          <a:sp3d>
            <a:bevelT w="38100" h="12700"/>
          </a:sp3d>
        </a:effectStyle>
      </a:effectStyleLst>
      <a:bgFillStyleLst>
        <a:solidFill>
          <a:schemeClr val="phClr"/>
        </a:solidFill>
        <a:gradFill rotWithShape="1">
          <a:gsLst>
            <a:gs pos="0">
              <a:schemeClr val="phClr">
                <a:tint val="90000"/>
                <a:shade val="96000"/>
                <a:hueMod val="100000"/>
                <a:satMod val="180000"/>
                <a:lumMod val="110000"/>
              </a:schemeClr>
            </a:gs>
            <a:gs pos="100000">
              <a:schemeClr val="phClr">
                <a:shade val="96000"/>
                <a:satMod val="160000"/>
                <a:lumMod val="100000"/>
              </a:schemeClr>
            </a:gs>
          </a:gsLst>
          <a:lin ang="4740000" scaled="1"/>
        </a:gradFill>
        <a:blipFill>
          <a:blip xmlns:r="http://schemas.openxmlformats.org/officeDocument/2006/relationships" r:embed="rId1"/>
          <a:stretch/>
        </a:blipFill>
      </a:bgFillStyleLst>
    </a:fmtScheme>
  </a:themeElements>
  <a:objectDefaults/>
  <a:extraClrSchemeLst/>
  <a:extLst>
    <a:ext uri="{05A4C25C-085E-4340-85A3-A5531E510DB2}">
      <thm15:themeFamily xmlns:thm15="http://schemas.microsoft.com/office/thememl/2012/main" name="Celestial" id="{C4BB2A3D-0E93-4C5F-B0D2-9D3FCE089CC5}" vid="{E44E6A2F-09CD-4BE0-B42D-107FF03CEED6}"/>
    </a:ext>
  </a:extLst>
</a:theme>
</file>

<file path=ppt/theme/theme5.xml><?xml version="1.0" encoding="utf-8"?>
<a:theme xmlns:a="http://schemas.openxmlformats.org/drawingml/2006/main" name="Wisp">
  <a:themeElements>
    <a:clrScheme name="Wisp">
      <a:dk1>
        <a:sysClr val="windowText" lastClr="000000"/>
      </a:dk1>
      <a:lt1>
        <a:sysClr val="window" lastClr="FFFFFF"/>
      </a:lt1>
      <a:dk2>
        <a:srgbClr val="766F54"/>
      </a:dk2>
      <a:lt2>
        <a:srgbClr val="E3EACF"/>
      </a:lt2>
      <a:accent1>
        <a:srgbClr val="A53010"/>
      </a:accent1>
      <a:accent2>
        <a:srgbClr val="DE7E18"/>
      </a:accent2>
      <a:accent3>
        <a:srgbClr val="9F8351"/>
      </a:accent3>
      <a:accent4>
        <a:srgbClr val="728653"/>
      </a:accent4>
      <a:accent5>
        <a:srgbClr val="92AA4C"/>
      </a:accent5>
      <a:accent6>
        <a:srgbClr val="6AAC91"/>
      </a:accent6>
      <a:hlink>
        <a:srgbClr val="FB4A18"/>
      </a:hlink>
      <a:folHlink>
        <a:srgbClr val="FB9318"/>
      </a:folHlink>
    </a:clrScheme>
    <a:fontScheme name="Wisp">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Wisp">
      <a:fillStyleLst>
        <a:solidFill>
          <a:schemeClr val="phClr"/>
        </a:solidFill>
        <a:solidFill>
          <a:schemeClr val="phClr">
            <a:tint val="70000"/>
            <a:lumMod val="104000"/>
          </a:schemeClr>
        </a:solidFill>
        <a:gradFill rotWithShape="1">
          <a:gsLst>
            <a:gs pos="0">
              <a:schemeClr val="phClr">
                <a:tint val="96000"/>
                <a:lumMod val="104000"/>
              </a:schemeClr>
            </a:gs>
            <a:gs pos="100000">
              <a:schemeClr val="phClr">
                <a:shade val="98000"/>
                <a:lumMod val="94000"/>
              </a:schemeClr>
            </a:gs>
          </a:gsLst>
          <a:lin ang="5400000" scaled="0"/>
        </a:gradFill>
      </a:fillStyleLst>
      <a:lnStyleLst>
        <a:ln w="9525" cap="rnd" cmpd="sng" algn="ctr">
          <a:solidFill>
            <a:schemeClr val="phClr">
              <a:shade val="90000"/>
            </a:schemeClr>
          </a:solidFill>
          <a:prstDash val="solid"/>
        </a:ln>
        <a:ln w="15875" cap="rnd" cmpd="sng" algn="ctr">
          <a:solidFill>
            <a:schemeClr val="phClr"/>
          </a:solidFill>
          <a:prstDash val="solid"/>
        </a:ln>
        <a:ln w="22225" cap="rnd" cmpd="sng" algn="ctr">
          <a:solidFill>
            <a:schemeClr val="phClr"/>
          </a:solidFill>
          <a:prstDash val="solid"/>
        </a:ln>
      </a:lnStyleLst>
      <a:effectStyleLst>
        <a:effectStyle>
          <a:effectLst/>
        </a:effectStyle>
        <a:effectStyle>
          <a:effectLst>
            <a:outerShdw blurRad="38100" dist="25400" dir="5400000" rotWithShape="0">
              <a:srgbClr val="000000">
                <a:alpha val="25000"/>
              </a:srgbClr>
            </a:outerShdw>
          </a:effectLst>
        </a:effectStyle>
        <a:effectStyle>
          <a:effectLst>
            <a:outerShdw blurRad="50800" dist="38100" dir="5400000" rotWithShape="0">
              <a:srgbClr val="000000">
                <a:alpha val="60000"/>
              </a:srgbClr>
            </a:outerShdw>
          </a:effectLst>
        </a:effectStyle>
      </a:effectStyleLst>
      <a:bgFillStyleLst>
        <a:solidFill>
          <a:schemeClr val="phClr"/>
        </a:solidFill>
        <a:gradFill rotWithShape="1">
          <a:gsLst>
            <a:gs pos="0">
              <a:schemeClr val="phClr">
                <a:tint val="90000"/>
                <a:lumMod val="120000"/>
              </a:schemeClr>
            </a:gs>
            <a:gs pos="100000">
              <a:schemeClr val="phClr">
                <a:shade val="98000"/>
                <a:satMod val="120000"/>
                <a:lumMod val="98000"/>
              </a:schemeClr>
            </a:gs>
          </a:gsLst>
          <a:lin ang="5400000" scaled="0"/>
        </a:gradFill>
        <a:gradFill rotWithShape="1">
          <a:gsLst>
            <a:gs pos="0">
              <a:schemeClr val="phClr">
                <a:tint val="90000"/>
                <a:satMod val="92000"/>
                <a:lumMod val="120000"/>
              </a:schemeClr>
            </a:gs>
            <a:gs pos="100000">
              <a:schemeClr val="phClr">
                <a:shade val="98000"/>
                <a:satMod val="120000"/>
                <a:lumMod val="98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Wisp" id="{7CB32D59-10C0-40DD-B7BD-2E94284A981C}" vid="{24B1A44C-C006-48B2-A4D7-E5549B3D8CD4}"/>
    </a:ext>
  </a:extLst>
</a:theme>
</file>

<file path=ppt/theme/theme6.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
  <TotalTime>160</TotalTime>
  <Words>2858</Words>
  <Application>Microsoft Office PowerPoint</Application>
  <PresentationFormat>Widescreen</PresentationFormat>
  <Paragraphs>318</Paragraphs>
  <Slides>38</Slides>
  <Notes>9</Notes>
  <HiddenSlides>0</HiddenSlides>
  <MMClips>0</MMClips>
  <ScaleCrop>false</ScaleCrop>
  <HeadingPairs>
    <vt:vector size="6" baseType="variant">
      <vt:variant>
        <vt:lpstr>Fonts Used</vt:lpstr>
      </vt:variant>
      <vt:variant>
        <vt:i4>9</vt:i4>
      </vt:variant>
      <vt:variant>
        <vt:lpstr>Theme</vt:lpstr>
      </vt:variant>
      <vt:variant>
        <vt:i4>5</vt:i4>
      </vt:variant>
      <vt:variant>
        <vt:lpstr>Slide Titles</vt:lpstr>
      </vt:variant>
      <vt:variant>
        <vt:i4>38</vt:i4>
      </vt:variant>
    </vt:vector>
  </HeadingPairs>
  <TitlesOfParts>
    <vt:vector size="52" baseType="lpstr">
      <vt:lpstr>Aptos</vt:lpstr>
      <vt:lpstr>Arial</vt:lpstr>
      <vt:lpstr>Calibri</vt:lpstr>
      <vt:lpstr>Calibri Light</vt:lpstr>
      <vt:lpstr>Century Gothic</vt:lpstr>
      <vt:lpstr>Montserrat</vt:lpstr>
      <vt:lpstr>Montserrat Bold</vt:lpstr>
      <vt:lpstr>SMQIQT+ArialMT</vt:lpstr>
      <vt:lpstr>Wingdings 3</vt:lpstr>
      <vt:lpstr>Office Theme</vt:lpstr>
      <vt:lpstr>1_Office Theme</vt:lpstr>
      <vt:lpstr>2_Office Theme</vt:lpstr>
      <vt:lpstr>1_Celestial</vt:lpstr>
      <vt:lpstr>Wisp</vt:lpstr>
      <vt:lpstr>PowerPoint Presentation</vt:lpstr>
      <vt:lpstr>PowerPoint Presentation</vt:lpstr>
      <vt:lpstr>PowerPoint Presentation</vt:lpstr>
      <vt:lpstr>PowerPoint Presentation</vt:lpstr>
      <vt:lpstr>Group Member 1 </vt:lpstr>
      <vt:lpstr>What is Microsoft PowerPoint</vt:lpstr>
      <vt:lpstr>What Greenfield care home uses PowerPoint for to implement staff training</vt:lpstr>
      <vt:lpstr>What makes it important ?</vt:lpstr>
      <vt:lpstr>Possible limitation</vt:lpstr>
      <vt:lpstr>Thank You!</vt:lpstr>
      <vt:lpstr>PowerPoint Presentation</vt:lpstr>
      <vt:lpstr>Introduction</vt:lpstr>
      <vt:lpstr>How Microsoft Excel impact greenfield care homes</vt:lpstr>
      <vt:lpstr>Limitations</vt:lpstr>
      <vt:lpstr>Thank You — Any Questions?</vt:lpstr>
      <vt:lpstr>Group Member 3 </vt:lpstr>
      <vt:lpstr>Microsoft Teams in Greenfield Home Care Agency</vt:lpstr>
      <vt:lpstr>How Teams Improves Communication</vt:lpstr>
      <vt:lpstr>Advantages of Microsoft Teams </vt:lpstr>
      <vt:lpstr>Challenges and Limitations </vt:lpstr>
      <vt:lpstr>Conclusion about Microsoft Teams </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Group Member 5</vt:lpstr>
      <vt:lpstr>Digital Literacy and Digital Safety Action Plan at Greenfield Care Home Agency </vt:lpstr>
      <vt:lpstr>Introduction</vt:lpstr>
      <vt:lpstr>Purpose of Digital Literacy and Safety Policies </vt:lpstr>
      <vt:lpstr>What is Digital Literacy?</vt:lpstr>
      <vt:lpstr>Impact of Digital Literacy in Greenfield Care Home </vt:lpstr>
      <vt:lpstr>Digital Safety Actions</vt:lpstr>
      <vt:lpstr>Conclusion </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INDIRA SAGANTI</dc:creator>
  <cp:lastModifiedBy>INDIRA SAGANTI</cp:lastModifiedBy>
  <cp:revision>29</cp:revision>
  <dcterms:created xsi:type="dcterms:W3CDTF">2026-03-13T12:12:52Z</dcterms:created>
  <dcterms:modified xsi:type="dcterms:W3CDTF">2026-03-14T21:41:18Z</dcterms:modified>
</cp:coreProperties>
</file>