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F7C5F9D-491F-4594-BDEE-7895EE563566}" v="13" dt="2026-07-13T00:00:48.288"/>
    <p1510:client id="{D347696A-5BFD-4376-AFF4-A22D2B0C5694}" v="8" dt="2026-07-12T23:15:08.80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734" y="-8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image" Target="../media/image2.jpg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image" Target="../media/image7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image" Target="../media/image2.jpg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diagrams/_rels/drawing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image" Target="../media/image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4B540A-24CA-4277-AB96-8B742C5D5A69}" type="doc">
      <dgm:prSet loTypeId="urn:microsoft.com/office/officeart/2005/8/layout/vList4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en-IN"/>
        </a:p>
      </dgm:t>
    </dgm:pt>
    <dgm:pt modelId="{A34BE270-E5FC-4EE9-B7D8-FA9438537BDE}">
      <dgm:prSet phldrT="[Text]" custT="1"/>
      <dgm:spPr/>
      <dgm:t>
        <a:bodyPr/>
        <a:lstStyle/>
        <a:p>
          <a:r>
            <a:rPr lang="en-GB" sz="1000" b="1">
              <a:latin typeface="Arial" panose="020B0604020202020204" pitchFamily="34" charset="0"/>
              <a:cs typeface="Arial" panose="020B0604020202020204" pitchFamily="34" charset="0"/>
            </a:rPr>
            <a:t>Self-awareness</a:t>
          </a:r>
          <a:endParaRPr lang="en-IN" sz="1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A86F72-8F0A-4B04-8E98-5E2510B2948F}" type="parTrans" cxnId="{6DE501A5-A488-4866-A155-66A1E17789E2}">
      <dgm:prSet/>
      <dgm:spPr/>
      <dgm:t>
        <a:bodyPr/>
        <a:lstStyle/>
        <a:p>
          <a:endParaRPr lang="en-IN" sz="1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B20A31-B30D-462E-9C05-96A09E04A2E2}" type="sibTrans" cxnId="{6DE501A5-A488-4866-A155-66A1E17789E2}">
      <dgm:prSet/>
      <dgm:spPr/>
      <dgm:t>
        <a:bodyPr/>
        <a:lstStyle/>
        <a:p>
          <a:endParaRPr lang="en-IN" sz="1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3A9C9D-73E4-4624-B5AC-2E428F9769C4}">
      <dgm:prSet phldrT="[Text]" custT="1"/>
      <dgm:spPr/>
      <dgm:t>
        <a:bodyPr/>
        <a:lstStyle/>
        <a:p>
          <a:r>
            <a:rPr lang="en-GB" sz="900" dirty="0">
              <a:latin typeface="Arial" panose="020B0604020202020204" pitchFamily="34" charset="0"/>
              <a:cs typeface="Arial" panose="020B0604020202020204" pitchFamily="34" charset="0"/>
            </a:rPr>
            <a:t>Ability to observe, analyse and understand your own </a:t>
          </a:r>
          <a:r>
            <a:rPr lang="en-GB" sz="900" i="1" dirty="0">
              <a:latin typeface="Arial" panose="020B0604020202020204" pitchFamily="34" charset="0"/>
              <a:cs typeface="Arial" panose="020B0604020202020204" pitchFamily="34" charset="0"/>
            </a:rPr>
            <a:t>thoughts, emotions and core values</a:t>
          </a:r>
          <a:endParaRPr lang="en-IN" sz="9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2F7D760-8547-4158-A3AD-C15F61FC00FD}" type="parTrans" cxnId="{35A7B579-78BD-4B8A-80C2-B4275F7AEC0E}">
      <dgm:prSet/>
      <dgm:spPr/>
      <dgm:t>
        <a:bodyPr/>
        <a:lstStyle/>
        <a:p>
          <a:endParaRPr lang="en-IN" sz="1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7C789F-CF42-40A4-A9C2-C76F48B6A6CD}" type="sibTrans" cxnId="{35A7B579-78BD-4B8A-80C2-B4275F7AEC0E}">
      <dgm:prSet/>
      <dgm:spPr/>
      <dgm:t>
        <a:bodyPr/>
        <a:lstStyle/>
        <a:p>
          <a:endParaRPr lang="en-IN" sz="1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FF6A0E2-9AF4-479E-9392-A66B61F3859A}">
      <dgm:prSet phldrT="[Text]" custT="1"/>
      <dgm:spPr/>
      <dgm:t>
        <a:bodyPr/>
        <a:lstStyle/>
        <a:p>
          <a:r>
            <a:rPr lang="en-GB" sz="1000" b="1">
              <a:latin typeface="Arial" panose="020B0604020202020204" pitchFamily="34" charset="0"/>
              <a:cs typeface="Arial" panose="020B0604020202020204" pitchFamily="34" charset="0"/>
            </a:rPr>
            <a:t>Self-regulation</a:t>
          </a:r>
          <a:endParaRPr lang="en-IN" sz="1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750C16-0289-4E77-B743-4CB627CFB094}" type="parTrans" cxnId="{74DE787B-0BD5-4489-A478-3F0EAFCB0D8C}">
      <dgm:prSet/>
      <dgm:spPr/>
      <dgm:t>
        <a:bodyPr/>
        <a:lstStyle/>
        <a:p>
          <a:endParaRPr lang="en-IN" sz="1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BEEB351-BF9C-43CC-BC9D-A74011C5E666}" type="sibTrans" cxnId="{74DE787B-0BD5-4489-A478-3F0EAFCB0D8C}">
      <dgm:prSet/>
      <dgm:spPr/>
      <dgm:t>
        <a:bodyPr/>
        <a:lstStyle/>
        <a:p>
          <a:endParaRPr lang="en-IN" sz="1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4F6EF4-3515-4D69-850F-9AABF9C10612}">
      <dgm:prSet phldrT="[Text]" custT="1"/>
      <dgm:spPr/>
      <dgm:t>
        <a:bodyPr/>
        <a:lstStyle/>
        <a:p>
          <a:r>
            <a:rPr lang="en-GB" sz="900">
              <a:latin typeface="Arial" panose="020B0604020202020204" pitchFamily="34" charset="0"/>
              <a:cs typeface="Arial" panose="020B0604020202020204" pitchFamily="34" charset="0"/>
            </a:rPr>
            <a:t>Credibility to monitor and manage one's own emotions, thoughts and behaviours</a:t>
          </a:r>
          <a:endParaRPr lang="en-IN" sz="9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0270CE-D274-4720-BCFC-6E627BA0715E}" type="parTrans" cxnId="{AD1417C0-9C6E-4AC6-8A36-7D542C744D73}">
      <dgm:prSet/>
      <dgm:spPr/>
      <dgm:t>
        <a:bodyPr/>
        <a:lstStyle/>
        <a:p>
          <a:endParaRPr lang="en-IN" sz="1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D72A77-29B2-4138-AC39-73E6A896794A}" type="sibTrans" cxnId="{AD1417C0-9C6E-4AC6-8A36-7D542C744D73}">
      <dgm:prSet/>
      <dgm:spPr/>
      <dgm:t>
        <a:bodyPr/>
        <a:lstStyle/>
        <a:p>
          <a:endParaRPr lang="en-IN" sz="1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BFD39C-8CA1-4C02-AFF9-9A22B9AE839B}">
      <dgm:prSet phldrT="[Text]" custT="1"/>
      <dgm:spPr/>
      <dgm:t>
        <a:bodyPr/>
        <a:lstStyle/>
        <a:p>
          <a:r>
            <a:rPr lang="en-GB" sz="1000" b="1">
              <a:latin typeface="Arial" panose="020B0604020202020204" pitchFamily="34" charset="0"/>
              <a:cs typeface="Arial" panose="020B0604020202020204" pitchFamily="34" charset="0"/>
            </a:rPr>
            <a:t>Motivation</a:t>
          </a:r>
          <a:endParaRPr lang="en-IN" sz="1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39828F-0537-4271-AF79-D252F9B693DB}" type="parTrans" cxnId="{349482DC-B0BB-42E6-A165-51230DC72F80}">
      <dgm:prSet/>
      <dgm:spPr/>
      <dgm:t>
        <a:bodyPr/>
        <a:lstStyle/>
        <a:p>
          <a:endParaRPr lang="en-IN" sz="1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BFB9CBB-E027-4652-BEB2-65433B5A2F86}" type="sibTrans" cxnId="{349482DC-B0BB-42E6-A165-51230DC72F80}">
      <dgm:prSet/>
      <dgm:spPr/>
      <dgm:t>
        <a:bodyPr/>
        <a:lstStyle/>
        <a:p>
          <a:endParaRPr lang="en-IN" sz="1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C8C72B1-FB37-4983-988F-78ED0B8D7F63}">
      <dgm:prSet phldrT="[Text]" custT="1"/>
      <dgm:spPr/>
      <dgm:t>
        <a:bodyPr/>
        <a:lstStyle/>
        <a:p>
          <a:r>
            <a:rPr lang="en-GB" sz="900">
              <a:latin typeface="Arial" panose="020B0604020202020204" pitchFamily="34" charset="0"/>
              <a:cs typeface="Arial" panose="020B0604020202020204" pitchFamily="34" charset="0"/>
            </a:rPr>
            <a:t>Verbal and non-verbal abilities to effectively communicate and build relations with others</a:t>
          </a:r>
          <a:endParaRPr lang="en-IN" sz="9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E6B302B-B10C-4F5A-A5FA-651FA9734BE7}" type="parTrans" cxnId="{2522C495-DEC1-43A9-8845-6388CB5A33D9}">
      <dgm:prSet/>
      <dgm:spPr/>
      <dgm:t>
        <a:bodyPr/>
        <a:lstStyle/>
        <a:p>
          <a:endParaRPr lang="en-IN" sz="1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F6BF0C9-C5F5-48BC-BAC5-BCF18CBEF767}" type="sibTrans" cxnId="{2522C495-DEC1-43A9-8845-6388CB5A33D9}">
      <dgm:prSet/>
      <dgm:spPr/>
      <dgm:t>
        <a:bodyPr/>
        <a:lstStyle/>
        <a:p>
          <a:endParaRPr lang="en-IN" sz="1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360901-3465-47EE-92DF-D00F08339237}">
      <dgm:prSet phldrT="[Text]" custT="1"/>
      <dgm:spPr/>
      <dgm:t>
        <a:bodyPr/>
        <a:lstStyle/>
        <a:p>
          <a:r>
            <a:rPr lang="en-GB" sz="1000" b="1">
              <a:latin typeface="Arial" panose="020B0604020202020204" pitchFamily="34" charset="0"/>
              <a:cs typeface="Arial" panose="020B0604020202020204" pitchFamily="34" charset="0"/>
            </a:rPr>
            <a:t>Social Skills</a:t>
          </a:r>
          <a:endParaRPr lang="en-IN" sz="1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79BB79-B5FB-481A-A9FC-3ADFF1869C4D}" type="parTrans" cxnId="{9A7FB3D7-A618-4359-BC0D-9E3F47B0BFAA}">
      <dgm:prSet/>
      <dgm:spPr/>
      <dgm:t>
        <a:bodyPr/>
        <a:lstStyle/>
        <a:p>
          <a:endParaRPr lang="en-IN" sz="1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BB2FF6-33A5-4241-99E8-8EED4014AEE4}" type="sibTrans" cxnId="{9A7FB3D7-A618-4359-BC0D-9E3F47B0BFAA}">
      <dgm:prSet/>
      <dgm:spPr/>
      <dgm:t>
        <a:bodyPr/>
        <a:lstStyle/>
        <a:p>
          <a:endParaRPr lang="en-IN" sz="1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1064B7-C2A9-425E-B4D6-EF1D626FF5C9}">
      <dgm:prSet phldrT="[Text]" custT="1"/>
      <dgm:spPr/>
      <dgm:t>
        <a:bodyPr/>
        <a:lstStyle/>
        <a:p>
          <a:r>
            <a:rPr lang="en-GB" sz="1000" b="1">
              <a:latin typeface="Arial" panose="020B0604020202020204" pitchFamily="34" charset="0"/>
              <a:cs typeface="Arial" panose="020B0604020202020204" pitchFamily="34" charset="0"/>
            </a:rPr>
            <a:t>Empathy</a:t>
          </a:r>
          <a:endParaRPr lang="en-IN" sz="1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96E7F-8FB2-4550-8005-49481C89C0CA}" type="parTrans" cxnId="{65B15416-B37C-4EF2-B1C8-3D155180F0BB}">
      <dgm:prSet/>
      <dgm:spPr/>
      <dgm:t>
        <a:bodyPr/>
        <a:lstStyle/>
        <a:p>
          <a:endParaRPr lang="en-IN" sz="1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27D471-B562-415C-8FD4-5B56BCACC5A6}" type="sibTrans" cxnId="{65B15416-B37C-4EF2-B1C8-3D155180F0BB}">
      <dgm:prSet/>
      <dgm:spPr/>
      <dgm:t>
        <a:bodyPr/>
        <a:lstStyle/>
        <a:p>
          <a:endParaRPr lang="en-IN" sz="1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186F468-1E7A-4256-A2B7-04E48F86BC0B}">
      <dgm:prSet custT="1"/>
      <dgm:spPr/>
      <dgm:t>
        <a:bodyPr/>
        <a:lstStyle/>
        <a:p>
          <a:r>
            <a:rPr lang="en-GB" sz="800">
              <a:latin typeface="Arial" panose="020B0604020202020204" pitchFamily="34" charset="0"/>
              <a:cs typeface="Arial" panose="020B0604020202020204" pitchFamily="34" charset="0"/>
            </a:rPr>
            <a:t>Psychological drive that initiates goal-oriented behaviour for a person in overcoming obstacles in different situations</a:t>
          </a:r>
          <a:endParaRPr lang="en-IN" sz="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ECC685-4F9F-4B86-8873-C966ADA475B9}" type="parTrans" cxnId="{1C1702B3-E3F3-4622-AD73-3E5CABFB9CFB}">
      <dgm:prSet/>
      <dgm:spPr/>
      <dgm:t>
        <a:bodyPr/>
        <a:lstStyle/>
        <a:p>
          <a:endParaRPr lang="en-IN" sz="1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979A1A-7680-47BC-BB3B-3B9DE9F556EC}" type="sibTrans" cxnId="{1C1702B3-E3F3-4622-AD73-3E5CABFB9CFB}">
      <dgm:prSet/>
      <dgm:spPr/>
      <dgm:t>
        <a:bodyPr/>
        <a:lstStyle/>
        <a:p>
          <a:endParaRPr lang="en-IN" sz="1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C56ECC-E5D2-4FC9-A3E1-8A15A828EACD}">
      <dgm:prSet custT="1"/>
      <dgm:spPr/>
      <dgm:t>
        <a:bodyPr/>
        <a:lstStyle/>
        <a:p>
          <a:r>
            <a:rPr lang="en-GB" sz="900">
              <a:latin typeface="Arial" panose="020B0604020202020204" pitchFamily="34" charset="0"/>
              <a:cs typeface="Arial" panose="020B0604020202020204" pitchFamily="34" charset="0"/>
            </a:rPr>
            <a:t>Ability to perceive or experience someone else’s feelings or perspectives</a:t>
          </a:r>
          <a:endParaRPr lang="en-IN" sz="9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153D66-2854-44DE-B661-AE49179C17AF}" type="parTrans" cxnId="{1D3B2B74-D59C-4F8F-83C7-A3F15D7DBDC6}">
      <dgm:prSet/>
      <dgm:spPr/>
      <dgm:t>
        <a:bodyPr/>
        <a:lstStyle/>
        <a:p>
          <a:endParaRPr lang="en-IN" sz="1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2AC756-CF5B-42C2-8E6A-EC4564C3B7D1}" type="sibTrans" cxnId="{1D3B2B74-D59C-4F8F-83C7-A3F15D7DBDC6}">
      <dgm:prSet/>
      <dgm:spPr/>
      <dgm:t>
        <a:bodyPr/>
        <a:lstStyle/>
        <a:p>
          <a:endParaRPr lang="en-IN" sz="1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D85B2A-89C2-42E1-A742-23A955A0A641}" type="pres">
      <dgm:prSet presAssocID="{DA4B540A-24CA-4277-AB96-8B742C5D5A69}" presName="linear" presStyleCnt="0">
        <dgm:presLayoutVars>
          <dgm:dir/>
          <dgm:resizeHandles val="exact"/>
        </dgm:presLayoutVars>
      </dgm:prSet>
      <dgm:spPr/>
    </dgm:pt>
    <dgm:pt modelId="{FE3C88B1-49D0-4316-B238-71DB04AC8A7B}" type="pres">
      <dgm:prSet presAssocID="{A34BE270-E5FC-4EE9-B7D8-FA9438537BDE}" presName="comp" presStyleCnt="0"/>
      <dgm:spPr/>
    </dgm:pt>
    <dgm:pt modelId="{C2BAD5F1-CF21-43C9-B4CD-5DFC4526F948}" type="pres">
      <dgm:prSet presAssocID="{A34BE270-E5FC-4EE9-B7D8-FA9438537BDE}" presName="box" presStyleLbl="node1" presStyleIdx="0" presStyleCnt="5"/>
      <dgm:spPr/>
    </dgm:pt>
    <dgm:pt modelId="{A8A63927-8679-46CF-A7A7-751F91623F69}" type="pres">
      <dgm:prSet presAssocID="{A34BE270-E5FC-4EE9-B7D8-FA9438537BDE}" presName="img" presStyleLbl="fgImgPlace1" presStyleIdx="0" presStyleCnt="5"/>
      <dgm:spPr>
        <a:blipFill>
          <a:blip xmlns:r="http://schemas.openxmlformats.org/officeDocument/2006/relationships" r:embed="rId1"/>
          <a:srcRect/>
          <a:stretch>
            <a:fillRect t="-3000" b="-3000"/>
          </a:stretch>
        </a:blipFill>
      </dgm:spPr>
    </dgm:pt>
    <dgm:pt modelId="{3E49ECFF-6D8B-4FDC-A3F5-03CF23978B7C}" type="pres">
      <dgm:prSet presAssocID="{A34BE270-E5FC-4EE9-B7D8-FA9438537BDE}" presName="text" presStyleLbl="node1" presStyleIdx="0" presStyleCnt="5">
        <dgm:presLayoutVars>
          <dgm:bulletEnabled val="1"/>
        </dgm:presLayoutVars>
      </dgm:prSet>
      <dgm:spPr/>
    </dgm:pt>
    <dgm:pt modelId="{828119C2-9280-48E3-BB1A-318E2E264E85}" type="pres">
      <dgm:prSet presAssocID="{32B20A31-B30D-462E-9C05-96A09E04A2E2}" presName="spacer" presStyleCnt="0"/>
      <dgm:spPr/>
    </dgm:pt>
    <dgm:pt modelId="{CC4DEDD0-8ADD-4831-BAA2-A0BCB69CE510}" type="pres">
      <dgm:prSet presAssocID="{8FF6A0E2-9AF4-479E-9392-A66B61F3859A}" presName="comp" presStyleCnt="0"/>
      <dgm:spPr/>
    </dgm:pt>
    <dgm:pt modelId="{2597ED56-B3BB-4F5E-B3BE-BC03B5E5F01B}" type="pres">
      <dgm:prSet presAssocID="{8FF6A0E2-9AF4-479E-9392-A66B61F3859A}" presName="box" presStyleLbl="node1" presStyleIdx="1" presStyleCnt="5"/>
      <dgm:spPr/>
    </dgm:pt>
    <dgm:pt modelId="{C983FB11-AF78-46DD-80C5-B590E7ED5749}" type="pres">
      <dgm:prSet presAssocID="{8FF6A0E2-9AF4-479E-9392-A66B61F3859A}" presName="img" presStyleLbl="fgImgPlace1" presStyleIdx="1" presStyleCnt="5"/>
      <dgm:spPr>
        <a:blipFill>
          <a:blip xmlns:r="http://schemas.openxmlformats.org/officeDocument/2006/relationships" r:embed="rId2"/>
          <a:srcRect/>
          <a:stretch>
            <a:fillRect l="-1000" r="-1000"/>
          </a:stretch>
        </a:blipFill>
      </dgm:spPr>
    </dgm:pt>
    <dgm:pt modelId="{591837F6-4F38-4280-AB31-D786E1AD4868}" type="pres">
      <dgm:prSet presAssocID="{8FF6A0E2-9AF4-479E-9392-A66B61F3859A}" presName="text" presStyleLbl="node1" presStyleIdx="1" presStyleCnt="5">
        <dgm:presLayoutVars>
          <dgm:bulletEnabled val="1"/>
        </dgm:presLayoutVars>
      </dgm:prSet>
      <dgm:spPr/>
    </dgm:pt>
    <dgm:pt modelId="{3ED07DCA-C2E5-4FDD-9775-767506E0C31C}" type="pres">
      <dgm:prSet presAssocID="{1BEEB351-BF9C-43CC-BC9D-A74011C5E666}" presName="spacer" presStyleCnt="0"/>
      <dgm:spPr/>
    </dgm:pt>
    <dgm:pt modelId="{86F7BC6E-1D15-465F-B907-7CF7ACC6DBE1}" type="pres">
      <dgm:prSet presAssocID="{74BFD39C-8CA1-4C02-AFF9-9A22B9AE839B}" presName="comp" presStyleCnt="0"/>
      <dgm:spPr/>
    </dgm:pt>
    <dgm:pt modelId="{12CF4F39-7FF7-4758-AFF7-5F492ADBB28A}" type="pres">
      <dgm:prSet presAssocID="{74BFD39C-8CA1-4C02-AFF9-9A22B9AE839B}" presName="box" presStyleLbl="node1" presStyleIdx="2" presStyleCnt="5"/>
      <dgm:spPr/>
    </dgm:pt>
    <dgm:pt modelId="{FC55ACB9-5A96-481C-BBC2-A247C4429EB4}" type="pres">
      <dgm:prSet presAssocID="{74BFD39C-8CA1-4C02-AFF9-9A22B9AE839B}" presName="img" presStyleLbl="fgImgPlace1" presStyleIdx="2" presStyleCnt="5"/>
      <dgm:spPr>
        <a:blipFill>
          <a:blip xmlns:r="http://schemas.openxmlformats.org/officeDocument/2006/relationships" r:embed="rId3"/>
          <a:srcRect/>
          <a:stretch>
            <a:fillRect t="-3000" b="-3000"/>
          </a:stretch>
        </a:blipFill>
      </dgm:spPr>
    </dgm:pt>
    <dgm:pt modelId="{2EC1CAE1-CD36-4BE6-879B-6E3C137BA843}" type="pres">
      <dgm:prSet presAssocID="{74BFD39C-8CA1-4C02-AFF9-9A22B9AE839B}" presName="text" presStyleLbl="node1" presStyleIdx="2" presStyleCnt="5">
        <dgm:presLayoutVars>
          <dgm:bulletEnabled val="1"/>
        </dgm:presLayoutVars>
      </dgm:prSet>
      <dgm:spPr/>
    </dgm:pt>
    <dgm:pt modelId="{6A009EE0-E895-4162-AF4A-97FB045E748B}" type="pres">
      <dgm:prSet presAssocID="{ABFB9CBB-E027-4652-BEB2-65433B5A2F86}" presName="spacer" presStyleCnt="0"/>
      <dgm:spPr/>
    </dgm:pt>
    <dgm:pt modelId="{76DF0E0C-B4C0-4926-9D84-571B52F9075F}" type="pres">
      <dgm:prSet presAssocID="{291064B7-C2A9-425E-B4D6-EF1D626FF5C9}" presName="comp" presStyleCnt="0"/>
      <dgm:spPr/>
    </dgm:pt>
    <dgm:pt modelId="{0888F79F-52BD-40C3-B0D6-DFB95BC2DC66}" type="pres">
      <dgm:prSet presAssocID="{291064B7-C2A9-425E-B4D6-EF1D626FF5C9}" presName="box" presStyleLbl="node1" presStyleIdx="3" presStyleCnt="5"/>
      <dgm:spPr/>
    </dgm:pt>
    <dgm:pt modelId="{EC9F6D6C-0848-45CE-B73B-E99291E6AF5C}" type="pres">
      <dgm:prSet presAssocID="{291064B7-C2A9-425E-B4D6-EF1D626FF5C9}" presName="img" presStyleLbl="fgImgPlace1" presStyleIdx="3" presStyleCnt="5"/>
      <dgm:spPr>
        <a:blipFill>
          <a:blip xmlns:r="http://schemas.openxmlformats.org/officeDocument/2006/relationships" r:embed="rId4"/>
          <a:srcRect/>
          <a:stretch>
            <a:fillRect t="-13000" b="-13000"/>
          </a:stretch>
        </a:blipFill>
      </dgm:spPr>
    </dgm:pt>
    <dgm:pt modelId="{A25144BB-7D0C-4ECE-9056-58D3FC3E0231}" type="pres">
      <dgm:prSet presAssocID="{291064B7-C2A9-425E-B4D6-EF1D626FF5C9}" presName="text" presStyleLbl="node1" presStyleIdx="3" presStyleCnt="5">
        <dgm:presLayoutVars>
          <dgm:bulletEnabled val="1"/>
        </dgm:presLayoutVars>
      </dgm:prSet>
      <dgm:spPr/>
    </dgm:pt>
    <dgm:pt modelId="{A891D584-1BFF-45AB-97A6-44737BD82656}" type="pres">
      <dgm:prSet presAssocID="{5627D471-B562-415C-8FD4-5B56BCACC5A6}" presName="spacer" presStyleCnt="0"/>
      <dgm:spPr/>
    </dgm:pt>
    <dgm:pt modelId="{FAA7A933-58F8-4D42-892B-6D3FB65E506A}" type="pres">
      <dgm:prSet presAssocID="{39360901-3465-47EE-92DF-D00F08339237}" presName="comp" presStyleCnt="0"/>
      <dgm:spPr/>
    </dgm:pt>
    <dgm:pt modelId="{B1AA4555-E04A-4C0A-A968-A21BD4089D38}" type="pres">
      <dgm:prSet presAssocID="{39360901-3465-47EE-92DF-D00F08339237}" presName="box" presStyleLbl="node1" presStyleIdx="4" presStyleCnt="5"/>
      <dgm:spPr/>
    </dgm:pt>
    <dgm:pt modelId="{BC6700D7-AE3A-4B76-98F8-F87908CA47A4}" type="pres">
      <dgm:prSet presAssocID="{39360901-3465-47EE-92DF-D00F08339237}" presName="img" presStyleLbl="fgImgPlace1" presStyleIdx="4" presStyleCnt="5"/>
      <dgm:spPr>
        <a:blipFill>
          <a:blip xmlns:r="http://schemas.openxmlformats.org/officeDocument/2006/relationships" r:embed="rId5"/>
          <a:srcRect/>
          <a:stretch>
            <a:fillRect t="-8000" b="-8000"/>
          </a:stretch>
        </a:blipFill>
      </dgm:spPr>
    </dgm:pt>
    <dgm:pt modelId="{66A476AF-8BF8-4BD0-8AAB-02C361E9A329}" type="pres">
      <dgm:prSet presAssocID="{39360901-3465-47EE-92DF-D00F08339237}" presName="text" presStyleLbl="node1" presStyleIdx="4" presStyleCnt="5">
        <dgm:presLayoutVars>
          <dgm:bulletEnabled val="1"/>
        </dgm:presLayoutVars>
      </dgm:prSet>
      <dgm:spPr/>
    </dgm:pt>
  </dgm:ptLst>
  <dgm:cxnLst>
    <dgm:cxn modelId="{9F5F8A00-2D75-421D-A4AB-F31BCCF2300D}" type="presOf" srcId="{39360901-3465-47EE-92DF-D00F08339237}" destId="{B1AA4555-E04A-4C0A-A968-A21BD4089D38}" srcOrd="0" destOrd="0" presId="urn:microsoft.com/office/officeart/2005/8/layout/vList4"/>
    <dgm:cxn modelId="{65B15416-B37C-4EF2-B1C8-3D155180F0BB}" srcId="{DA4B540A-24CA-4277-AB96-8B742C5D5A69}" destId="{291064B7-C2A9-425E-B4D6-EF1D626FF5C9}" srcOrd="3" destOrd="0" parTransId="{D2396E7F-8FB2-4550-8005-49481C89C0CA}" sibTransId="{5627D471-B562-415C-8FD4-5B56BCACC5A6}"/>
    <dgm:cxn modelId="{031B5A18-4705-4F57-B513-6E52372498B1}" type="presOf" srcId="{F93A9C9D-73E4-4624-B5AC-2E428F9769C4}" destId="{3E49ECFF-6D8B-4FDC-A3F5-03CF23978B7C}" srcOrd="1" destOrd="1" presId="urn:microsoft.com/office/officeart/2005/8/layout/vList4"/>
    <dgm:cxn modelId="{9753591F-7195-4731-BD8E-8798AB4C7F6D}" type="presOf" srcId="{9BC56ECC-E5D2-4FC9-A3E1-8A15A828EACD}" destId="{A25144BB-7D0C-4ECE-9056-58D3FC3E0231}" srcOrd="1" destOrd="1" presId="urn:microsoft.com/office/officeart/2005/8/layout/vList4"/>
    <dgm:cxn modelId="{D975C626-8388-4CFC-912F-AA3091BAEDC6}" type="presOf" srcId="{8FF6A0E2-9AF4-479E-9392-A66B61F3859A}" destId="{591837F6-4F38-4280-AB31-D786E1AD4868}" srcOrd="1" destOrd="0" presId="urn:microsoft.com/office/officeart/2005/8/layout/vList4"/>
    <dgm:cxn modelId="{FF84672A-CA5A-4DE7-8FC0-880517EC66DB}" type="presOf" srcId="{39360901-3465-47EE-92DF-D00F08339237}" destId="{66A476AF-8BF8-4BD0-8AAB-02C361E9A329}" srcOrd="1" destOrd="0" presId="urn:microsoft.com/office/officeart/2005/8/layout/vList4"/>
    <dgm:cxn modelId="{82E94D31-B1A7-4EAE-9BC2-09CD6AA48FC3}" type="presOf" srcId="{8FF6A0E2-9AF4-479E-9392-A66B61F3859A}" destId="{2597ED56-B3BB-4F5E-B3BE-BC03B5E5F01B}" srcOrd="0" destOrd="0" presId="urn:microsoft.com/office/officeart/2005/8/layout/vList4"/>
    <dgm:cxn modelId="{6203F462-7D78-491D-AB3D-6E5163084A63}" type="presOf" srcId="{A34BE270-E5FC-4EE9-B7D8-FA9438537BDE}" destId="{3E49ECFF-6D8B-4FDC-A3F5-03CF23978B7C}" srcOrd="1" destOrd="0" presId="urn:microsoft.com/office/officeart/2005/8/layout/vList4"/>
    <dgm:cxn modelId="{9CBC8745-AF24-4DCE-94E4-9D6158F70B48}" type="presOf" srcId="{74BFD39C-8CA1-4C02-AFF9-9A22B9AE839B}" destId="{2EC1CAE1-CD36-4BE6-879B-6E3C137BA843}" srcOrd="1" destOrd="0" presId="urn:microsoft.com/office/officeart/2005/8/layout/vList4"/>
    <dgm:cxn modelId="{4114E870-3814-48FC-8108-C57A4266793D}" type="presOf" srcId="{CC8C72B1-FB37-4983-988F-78ED0B8D7F63}" destId="{66A476AF-8BF8-4BD0-8AAB-02C361E9A329}" srcOrd="1" destOrd="1" presId="urn:microsoft.com/office/officeart/2005/8/layout/vList4"/>
    <dgm:cxn modelId="{1D3B2B74-D59C-4F8F-83C7-A3F15D7DBDC6}" srcId="{291064B7-C2A9-425E-B4D6-EF1D626FF5C9}" destId="{9BC56ECC-E5D2-4FC9-A3E1-8A15A828EACD}" srcOrd="0" destOrd="0" parTransId="{D0153D66-2854-44DE-B661-AE49179C17AF}" sibTransId="{3E2AC756-CF5B-42C2-8E6A-EC4564C3B7D1}"/>
    <dgm:cxn modelId="{35A7B579-78BD-4B8A-80C2-B4275F7AEC0E}" srcId="{A34BE270-E5FC-4EE9-B7D8-FA9438537BDE}" destId="{F93A9C9D-73E4-4624-B5AC-2E428F9769C4}" srcOrd="0" destOrd="0" parTransId="{82F7D760-8547-4158-A3AD-C15F61FC00FD}" sibTransId="{9C7C789F-CF42-40A4-A9C2-C76F48B6A6CD}"/>
    <dgm:cxn modelId="{74DE787B-0BD5-4489-A478-3F0EAFCB0D8C}" srcId="{DA4B540A-24CA-4277-AB96-8B742C5D5A69}" destId="{8FF6A0E2-9AF4-479E-9392-A66B61F3859A}" srcOrd="1" destOrd="0" parTransId="{5D750C16-0289-4E77-B743-4CB627CFB094}" sibTransId="{1BEEB351-BF9C-43CC-BC9D-A74011C5E666}"/>
    <dgm:cxn modelId="{8A496688-D533-4912-A668-FCB75CAFD26D}" type="presOf" srcId="{5186F468-1E7A-4256-A2B7-04E48F86BC0B}" destId="{12CF4F39-7FF7-4758-AFF7-5F492ADBB28A}" srcOrd="0" destOrd="1" presId="urn:microsoft.com/office/officeart/2005/8/layout/vList4"/>
    <dgm:cxn modelId="{FE29A08D-A1E8-45F7-93D7-1F8A4B4524F1}" type="presOf" srcId="{9BC56ECC-E5D2-4FC9-A3E1-8A15A828EACD}" destId="{0888F79F-52BD-40C3-B0D6-DFB95BC2DC66}" srcOrd="0" destOrd="1" presId="urn:microsoft.com/office/officeart/2005/8/layout/vList4"/>
    <dgm:cxn modelId="{2522C495-DEC1-43A9-8845-6388CB5A33D9}" srcId="{39360901-3465-47EE-92DF-D00F08339237}" destId="{CC8C72B1-FB37-4983-988F-78ED0B8D7F63}" srcOrd="0" destOrd="0" parTransId="{AE6B302B-B10C-4F5A-A5FA-651FA9734BE7}" sibTransId="{7F6BF0C9-C5F5-48BC-BAC5-BCF18CBEF767}"/>
    <dgm:cxn modelId="{335F759E-E3C5-49EC-BDDA-C6DF8DEB4CF6}" type="presOf" srcId="{5186F468-1E7A-4256-A2B7-04E48F86BC0B}" destId="{2EC1CAE1-CD36-4BE6-879B-6E3C137BA843}" srcOrd="1" destOrd="1" presId="urn:microsoft.com/office/officeart/2005/8/layout/vList4"/>
    <dgm:cxn modelId="{55AF9AA4-6F9C-44B3-B13B-94A86A74E554}" type="presOf" srcId="{F93A9C9D-73E4-4624-B5AC-2E428F9769C4}" destId="{C2BAD5F1-CF21-43C9-B4CD-5DFC4526F948}" srcOrd="0" destOrd="1" presId="urn:microsoft.com/office/officeart/2005/8/layout/vList4"/>
    <dgm:cxn modelId="{6DE501A5-A488-4866-A155-66A1E17789E2}" srcId="{DA4B540A-24CA-4277-AB96-8B742C5D5A69}" destId="{A34BE270-E5FC-4EE9-B7D8-FA9438537BDE}" srcOrd="0" destOrd="0" parTransId="{FFA86F72-8F0A-4B04-8E98-5E2510B2948F}" sibTransId="{32B20A31-B30D-462E-9C05-96A09E04A2E2}"/>
    <dgm:cxn modelId="{1C1702B3-E3F3-4622-AD73-3E5CABFB9CFB}" srcId="{74BFD39C-8CA1-4C02-AFF9-9A22B9AE839B}" destId="{5186F468-1E7A-4256-A2B7-04E48F86BC0B}" srcOrd="0" destOrd="0" parTransId="{9EECC685-4F9F-4B86-8873-C966ADA475B9}" sibTransId="{FE979A1A-7680-47BC-BB3B-3B9DE9F556EC}"/>
    <dgm:cxn modelId="{860E83BC-72BA-4DB3-915F-CA0503E362C9}" type="presOf" srcId="{74BFD39C-8CA1-4C02-AFF9-9A22B9AE839B}" destId="{12CF4F39-7FF7-4758-AFF7-5F492ADBB28A}" srcOrd="0" destOrd="0" presId="urn:microsoft.com/office/officeart/2005/8/layout/vList4"/>
    <dgm:cxn modelId="{AD1417C0-9C6E-4AC6-8A36-7D542C744D73}" srcId="{8FF6A0E2-9AF4-479E-9392-A66B61F3859A}" destId="{7A4F6EF4-3515-4D69-850F-9AABF9C10612}" srcOrd="0" destOrd="0" parTransId="{1D0270CE-D274-4720-BCFC-6E627BA0715E}" sibTransId="{DFD72A77-29B2-4138-AC39-73E6A896794A}"/>
    <dgm:cxn modelId="{EB9080C7-B0D1-4907-B0F6-66A4D6C69EAD}" type="presOf" srcId="{A34BE270-E5FC-4EE9-B7D8-FA9438537BDE}" destId="{C2BAD5F1-CF21-43C9-B4CD-5DFC4526F948}" srcOrd="0" destOrd="0" presId="urn:microsoft.com/office/officeart/2005/8/layout/vList4"/>
    <dgm:cxn modelId="{393626D0-02FF-4C73-8B01-ADD5D0129BA0}" type="presOf" srcId="{7A4F6EF4-3515-4D69-850F-9AABF9C10612}" destId="{2597ED56-B3BB-4F5E-B3BE-BC03B5E5F01B}" srcOrd="0" destOrd="1" presId="urn:microsoft.com/office/officeart/2005/8/layout/vList4"/>
    <dgm:cxn modelId="{9A7FB3D7-A618-4359-BC0D-9E3F47B0BFAA}" srcId="{DA4B540A-24CA-4277-AB96-8B742C5D5A69}" destId="{39360901-3465-47EE-92DF-D00F08339237}" srcOrd="4" destOrd="0" parTransId="{DD79BB79-B5FB-481A-A9FC-3ADFF1869C4D}" sibTransId="{4CBB2FF6-33A5-4241-99E8-8EED4014AEE4}"/>
    <dgm:cxn modelId="{2B0FA3D9-4EC4-4BBB-B995-9151A19B30BE}" type="presOf" srcId="{DA4B540A-24CA-4277-AB96-8B742C5D5A69}" destId="{64D85B2A-89C2-42E1-A742-23A955A0A641}" srcOrd="0" destOrd="0" presId="urn:microsoft.com/office/officeart/2005/8/layout/vList4"/>
    <dgm:cxn modelId="{4EB179DB-BD4F-40C6-AE56-83BB951D186D}" type="presOf" srcId="{291064B7-C2A9-425E-B4D6-EF1D626FF5C9}" destId="{A25144BB-7D0C-4ECE-9056-58D3FC3E0231}" srcOrd="1" destOrd="0" presId="urn:microsoft.com/office/officeart/2005/8/layout/vList4"/>
    <dgm:cxn modelId="{349482DC-B0BB-42E6-A165-51230DC72F80}" srcId="{DA4B540A-24CA-4277-AB96-8B742C5D5A69}" destId="{74BFD39C-8CA1-4C02-AFF9-9A22B9AE839B}" srcOrd="2" destOrd="0" parTransId="{5D39828F-0537-4271-AF79-D252F9B693DB}" sibTransId="{ABFB9CBB-E027-4652-BEB2-65433B5A2F86}"/>
    <dgm:cxn modelId="{4BAE35E5-054B-4F6E-86EF-281E540F3319}" type="presOf" srcId="{CC8C72B1-FB37-4983-988F-78ED0B8D7F63}" destId="{B1AA4555-E04A-4C0A-A968-A21BD4089D38}" srcOrd="0" destOrd="1" presId="urn:microsoft.com/office/officeart/2005/8/layout/vList4"/>
    <dgm:cxn modelId="{85ECF5EB-1DAF-4411-B2A9-C5C21F495062}" type="presOf" srcId="{291064B7-C2A9-425E-B4D6-EF1D626FF5C9}" destId="{0888F79F-52BD-40C3-B0D6-DFB95BC2DC66}" srcOrd="0" destOrd="0" presId="urn:microsoft.com/office/officeart/2005/8/layout/vList4"/>
    <dgm:cxn modelId="{8D0EDDF8-35A6-467C-BC4B-6AEC6EA39295}" type="presOf" srcId="{7A4F6EF4-3515-4D69-850F-9AABF9C10612}" destId="{591837F6-4F38-4280-AB31-D786E1AD4868}" srcOrd="1" destOrd="1" presId="urn:microsoft.com/office/officeart/2005/8/layout/vList4"/>
    <dgm:cxn modelId="{C5C568F9-5D75-48AA-A357-791B20A36C4D}" type="presParOf" srcId="{64D85B2A-89C2-42E1-A742-23A955A0A641}" destId="{FE3C88B1-49D0-4316-B238-71DB04AC8A7B}" srcOrd="0" destOrd="0" presId="urn:microsoft.com/office/officeart/2005/8/layout/vList4"/>
    <dgm:cxn modelId="{1E1F0DCB-E91A-4410-8DB9-9E96B6C12B18}" type="presParOf" srcId="{FE3C88B1-49D0-4316-B238-71DB04AC8A7B}" destId="{C2BAD5F1-CF21-43C9-B4CD-5DFC4526F948}" srcOrd="0" destOrd="0" presId="urn:microsoft.com/office/officeart/2005/8/layout/vList4"/>
    <dgm:cxn modelId="{5A6CE4A0-8D0C-4BCB-9303-E17AFAB4F8C6}" type="presParOf" srcId="{FE3C88B1-49D0-4316-B238-71DB04AC8A7B}" destId="{A8A63927-8679-46CF-A7A7-751F91623F69}" srcOrd="1" destOrd="0" presId="urn:microsoft.com/office/officeart/2005/8/layout/vList4"/>
    <dgm:cxn modelId="{38E11E98-5E2B-4867-AA1E-8BCE29030401}" type="presParOf" srcId="{FE3C88B1-49D0-4316-B238-71DB04AC8A7B}" destId="{3E49ECFF-6D8B-4FDC-A3F5-03CF23978B7C}" srcOrd="2" destOrd="0" presId="urn:microsoft.com/office/officeart/2005/8/layout/vList4"/>
    <dgm:cxn modelId="{25FF9DB9-0D54-414E-B70C-FAB34DED8117}" type="presParOf" srcId="{64D85B2A-89C2-42E1-A742-23A955A0A641}" destId="{828119C2-9280-48E3-BB1A-318E2E264E85}" srcOrd="1" destOrd="0" presId="urn:microsoft.com/office/officeart/2005/8/layout/vList4"/>
    <dgm:cxn modelId="{D8F2B6B9-DFC6-4E11-ACAA-6E63475791AD}" type="presParOf" srcId="{64D85B2A-89C2-42E1-A742-23A955A0A641}" destId="{CC4DEDD0-8ADD-4831-BAA2-A0BCB69CE510}" srcOrd="2" destOrd="0" presId="urn:microsoft.com/office/officeart/2005/8/layout/vList4"/>
    <dgm:cxn modelId="{7790BF55-D3DE-4ADC-B620-7EEE1924AA3E}" type="presParOf" srcId="{CC4DEDD0-8ADD-4831-BAA2-A0BCB69CE510}" destId="{2597ED56-B3BB-4F5E-B3BE-BC03B5E5F01B}" srcOrd="0" destOrd="0" presId="urn:microsoft.com/office/officeart/2005/8/layout/vList4"/>
    <dgm:cxn modelId="{752C09E1-2C43-4AE4-ACED-83FE63B81A4E}" type="presParOf" srcId="{CC4DEDD0-8ADD-4831-BAA2-A0BCB69CE510}" destId="{C983FB11-AF78-46DD-80C5-B590E7ED5749}" srcOrd="1" destOrd="0" presId="urn:microsoft.com/office/officeart/2005/8/layout/vList4"/>
    <dgm:cxn modelId="{AEE3DC09-A408-4FBF-B2AB-1E9886061FA1}" type="presParOf" srcId="{CC4DEDD0-8ADD-4831-BAA2-A0BCB69CE510}" destId="{591837F6-4F38-4280-AB31-D786E1AD4868}" srcOrd="2" destOrd="0" presId="urn:microsoft.com/office/officeart/2005/8/layout/vList4"/>
    <dgm:cxn modelId="{FA11888C-059E-4CC5-8990-2644F444475E}" type="presParOf" srcId="{64D85B2A-89C2-42E1-A742-23A955A0A641}" destId="{3ED07DCA-C2E5-4FDD-9775-767506E0C31C}" srcOrd="3" destOrd="0" presId="urn:microsoft.com/office/officeart/2005/8/layout/vList4"/>
    <dgm:cxn modelId="{232459AB-74FF-4227-BC50-CEE9647DE051}" type="presParOf" srcId="{64D85B2A-89C2-42E1-A742-23A955A0A641}" destId="{86F7BC6E-1D15-465F-B907-7CF7ACC6DBE1}" srcOrd="4" destOrd="0" presId="urn:microsoft.com/office/officeart/2005/8/layout/vList4"/>
    <dgm:cxn modelId="{DDBEBAA2-383B-48C1-A6CD-F3636520510F}" type="presParOf" srcId="{86F7BC6E-1D15-465F-B907-7CF7ACC6DBE1}" destId="{12CF4F39-7FF7-4758-AFF7-5F492ADBB28A}" srcOrd="0" destOrd="0" presId="urn:microsoft.com/office/officeart/2005/8/layout/vList4"/>
    <dgm:cxn modelId="{0786CEBA-0521-4C6E-B698-07458980C271}" type="presParOf" srcId="{86F7BC6E-1D15-465F-B907-7CF7ACC6DBE1}" destId="{FC55ACB9-5A96-481C-BBC2-A247C4429EB4}" srcOrd="1" destOrd="0" presId="urn:microsoft.com/office/officeart/2005/8/layout/vList4"/>
    <dgm:cxn modelId="{A18B0019-271A-415C-9717-6B627E0DB628}" type="presParOf" srcId="{86F7BC6E-1D15-465F-B907-7CF7ACC6DBE1}" destId="{2EC1CAE1-CD36-4BE6-879B-6E3C137BA843}" srcOrd="2" destOrd="0" presId="urn:microsoft.com/office/officeart/2005/8/layout/vList4"/>
    <dgm:cxn modelId="{1B25E34E-50CF-42EC-9BCB-695E72BFA0AC}" type="presParOf" srcId="{64D85B2A-89C2-42E1-A742-23A955A0A641}" destId="{6A009EE0-E895-4162-AF4A-97FB045E748B}" srcOrd="5" destOrd="0" presId="urn:microsoft.com/office/officeart/2005/8/layout/vList4"/>
    <dgm:cxn modelId="{6751DA92-4866-4286-8BF1-7B496F3F14E5}" type="presParOf" srcId="{64D85B2A-89C2-42E1-A742-23A955A0A641}" destId="{76DF0E0C-B4C0-4926-9D84-571B52F9075F}" srcOrd="6" destOrd="0" presId="urn:microsoft.com/office/officeart/2005/8/layout/vList4"/>
    <dgm:cxn modelId="{70A786DC-8388-45CA-BBF8-60BD5CD253C8}" type="presParOf" srcId="{76DF0E0C-B4C0-4926-9D84-571B52F9075F}" destId="{0888F79F-52BD-40C3-B0D6-DFB95BC2DC66}" srcOrd="0" destOrd="0" presId="urn:microsoft.com/office/officeart/2005/8/layout/vList4"/>
    <dgm:cxn modelId="{37E49435-9E19-4BCF-9DFE-559ADEE864D2}" type="presParOf" srcId="{76DF0E0C-B4C0-4926-9D84-571B52F9075F}" destId="{EC9F6D6C-0848-45CE-B73B-E99291E6AF5C}" srcOrd="1" destOrd="0" presId="urn:microsoft.com/office/officeart/2005/8/layout/vList4"/>
    <dgm:cxn modelId="{2837A801-100D-4304-AC39-ECC3A86FF4AB}" type="presParOf" srcId="{76DF0E0C-B4C0-4926-9D84-571B52F9075F}" destId="{A25144BB-7D0C-4ECE-9056-58D3FC3E0231}" srcOrd="2" destOrd="0" presId="urn:microsoft.com/office/officeart/2005/8/layout/vList4"/>
    <dgm:cxn modelId="{3B4A9447-F937-4225-BBF9-AA244A1CB795}" type="presParOf" srcId="{64D85B2A-89C2-42E1-A742-23A955A0A641}" destId="{A891D584-1BFF-45AB-97A6-44737BD82656}" srcOrd="7" destOrd="0" presId="urn:microsoft.com/office/officeart/2005/8/layout/vList4"/>
    <dgm:cxn modelId="{1D07FECE-922D-4CD0-9740-9251DA463698}" type="presParOf" srcId="{64D85B2A-89C2-42E1-A742-23A955A0A641}" destId="{FAA7A933-58F8-4D42-892B-6D3FB65E506A}" srcOrd="8" destOrd="0" presId="urn:microsoft.com/office/officeart/2005/8/layout/vList4"/>
    <dgm:cxn modelId="{EF7326C2-A27D-4CFF-A67F-AF1A9E59DD98}" type="presParOf" srcId="{FAA7A933-58F8-4D42-892B-6D3FB65E506A}" destId="{B1AA4555-E04A-4C0A-A968-A21BD4089D38}" srcOrd="0" destOrd="0" presId="urn:microsoft.com/office/officeart/2005/8/layout/vList4"/>
    <dgm:cxn modelId="{0076BE11-6404-4151-A1D6-CE754691C9A8}" type="presParOf" srcId="{FAA7A933-58F8-4D42-892B-6D3FB65E506A}" destId="{BC6700D7-AE3A-4B76-98F8-F87908CA47A4}" srcOrd="1" destOrd="0" presId="urn:microsoft.com/office/officeart/2005/8/layout/vList4"/>
    <dgm:cxn modelId="{B250C4E9-9A3C-4B6F-A751-D40950094E4C}" type="presParOf" srcId="{FAA7A933-58F8-4D42-892B-6D3FB65E506A}" destId="{66A476AF-8BF8-4BD0-8AAB-02C361E9A329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0519847-372D-477C-AE3A-CAD6A4CB4181}" type="doc">
      <dgm:prSet loTypeId="urn:microsoft.com/office/officeart/2005/8/layout/chart3" loCatId="cycle" qsTypeId="urn:microsoft.com/office/officeart/2005/8/quickstyle/simple5" qsCatId="simple" csTypeId="urn:microsoft.com/office/officeart/2005/8/colors/colorful3" csCatId="colorful" phldr="1"/>
      <dgm:spPr/>
    </dgm:pt>
    <dgm:pt modelId="{CF7B354A-631F-4705-89CF-B5FA033FF93E}">
      <dgm:prSet phldrT="[Text]" custT="1"/>
      <dgm:spPr/>
      <dgm:t>
        <a:bodyPr/>
        <a:lstStyle/>
        <a:p>
          <a:r>
            <a:rPr lang="en-US" sz="1050" dirty="0">
              <a:latin typeface="Arial" panose="020B0604020202020204" pitchFamily="34" charset="0"/>
              <a:cs typeface="Arial" panose="020B0604020202020204" pitchFamily="34" charset="0"/>
            </a:rPr>
            <a:t>Outcome: Better decision-making</a:t>
          </a:r>
          <a:endParaRPr lang="en-IN" sz="105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F4ABF7-CD10-478A-9170-AB35C60F9A5E}" type="parTrans" cxnId="{F40D8F49-12A4-48B8-B3B6-08A19DEA2B5D}">
      <dgm:prSet/>
      <dgm:spPr/>
      <dgm:t>
        <a:bodyPr/>
        <a:lstStyle/>
        <a:p>
          <a:endParaRPr lang="en-IN" sz="105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AFB7F8-7F48-45B2-AFB8-5C7C99CE1979}" type="sibTrans" cxnId="{F40D8F49-12A4-48B8-B3B6-08A19DEA2B5D}">
      <dgm:prSet/>
      <dgm:spPr/>
      <dgm:t>
        <a:bodyPr/>
        <a:lstStyle/>
        <a:p>
          <a:endParaRPr lang="en-IN" sz="105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DF0E71-DBF6-4C98-9601-3A93E8A69085}">
      <dgm:prSet phldrT="[Text]" custT="1"/>
      <dgm:spPr/>
      <dgm:t>
        <a:bodyPr/>
        <a:lstStyle/>
        <a:p>
          <a:r>
            <a:rPr lang="en-US" sz="1050" dirty="0">
              <a:latin typeface="Arial" panose="020B0604020202020204" pitchFamily="34" charset="0"/>
              <a:cs typeface="Arial" panose="020B0604020202020204" pitchFamily="34" charset="0"/>
            </a:rPr>
            <a:t>Responsive reaction</a:t>
          </a:r>
          <a:endParaRPr lang="en-IN" sz="105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C822FC-5F66-4F10-B739-82363F78BF3D}" type="parTrans" cxnId="{2BD1D0E5-487D-4487-863C-8D6B670DD5C2}">
      <dgm:prSet/>
      <dgm:spPr/>
      <dgm:t>
        <a:bodyPr/>
        <a:lstStyle/>
        <a:p>
          <a:endParaRPr lang="en-IN" sz="105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4668FE7-D6FD-4A0F-81E4-509F15891706}" type="sibTrans" cxnId="{2BD1D0E5-487D-4487-863C-8D6B670DD5C2}">
      <dgm:prSet/>
      <dgm:spPr/>
      <dgm:t>
        <a:bodyPr/>
        <a:lstStyle/>
        <a:p>
          <a:endParaRPr lang="en-IN" sz="105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4662068-457D-4481-88A3-4748EF253E4A}">
      <dgm:prSet phldrT="[Text]" custT="1"/>
      <dgm:spPr/>
      <dgm:t>
        <a:bodyPr/>
        <a:lstStyle/>
        <a:p>
          <a:r>
            <a:rPr lang="en-US" sz="1050" dirty="0">
              <a:latin typeface="Arial" panose="020B0604020202020204" pitchFamily="34" charset="0"/>
              <a:cs typeface="Arial" panose="020B0604020202020204" pitchFamily="34" charset="0"/>
            </a:rPr>
            <a:t>Controlling emotions through strong EI</a:t>
          </a:r>
          <a:endParaRPr lang="en-IN" sz="105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25780D-C547-4122-99E0-E9A71B74FC0B}" type="parTrans" cxnId="{9575F287-3FAA-4710-9513-C3BA69B302F4}">
      <dgm:prSet/>
      <dgm:spPr/>
      <dgm:t>
        <a:bodyPr/>
        <a:lstStyle/>
        <a:p>
          <a:endParaRPr lang="en-IN" sz="105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0E7C67-BC97-4F43-AB24-CF855F59F507}" type="sibTrans" cxnId="{9575F287-3FAA-4710-9513-C3BA69B302F4}">
      <dgm:prSet/>
      <dgm:spPr/>
      <dgm:t>
        <a:bodyPr/>
        <a:lstStyle/>
        <a:p>
          <a:endParaRPr lang="en-IN" sz="105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256D190-AC25-417B-A3C0-8E001714A8BA}" type="pres">
      <dgm:prSet presAssocID="{20519847-372D-477C-AE3A-CAD6A4CB4181}" presName="compositeShape" presStyleCnt="0">
        <dgm:presLayoutVars>
          <dgm:chMax val="7"/>
          <dgm:dir/>
          <dgm:resizeHandles val="exact"/>
        </dgm:presLayoutVars>
      </dgm:prSet>
      <dgm:spPr/>
    </dgm:pt>
    <dgm:pt modelId="{BBC7F108-721A-4AE9-9907-E1B6AD6776DC}" type="pres">
      <dgm:prSet presAssocID="{20519847-372D-477C-AE3A-CAD6A4CB4181}" presName="wedge1" presStyleLbl="node1" presStyleIdx="0" presStyleCnt="3" custLinFactNeighborX="-4980" custLinFactNeighborY="393"/>
      <dgm:spPr/>
    </dgm:pt>
    <dgm:pt modelId="{5F5398BE-8988-4565-88BC-8E724CC7929E}" type="pres">
      <dgm:prSet presAssocID="{20519847-372D-477C-AE3A-CAD6A4CB4181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9A029B6E-C910-4F26-BC19-2BA864314ADC}" type="pres">
      <dgm:prSet presAssocID="{20519847-372D-477C-AE3A-CAD6A4CB4181}" presName="wedge2" presStyleLbl="node1" presStyleIdx="1" presStyleCnt="3"/>
      <dgm:spPr/>
    </dgm:pt>
    <dgm:pt modelId="{F1606EF8-D3CD-4B5C-BCA6-D0F27D0D4BBA}" type="pres">
      <dgm:prSet presAssocID="{20519847-372D-477C-AE3A-CAD6A4CB4181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03C27881-96DC-4D11-83FB-612522336F67}" type="pres">
      <dgm:prSet presAssocID="{20519847-372D-477C-AE3A-CAD6A4CB4181}" presName="wedge3" presStyleLbl="node1" presStyleIdx="2" presStyleCnt="3" custLinFactNeighborX="-2494" custLinFactNeighborY="-1493"/>
      <dgm:spPr/>
    </dgm:pt>
    <dgm:pt modelId="{00E2BAE1-FF08-4D3D-80A6-197ABD934C6E}" type="pres">
      <dgm:prSet presAssocID="{20519847-372D-477C-AE3A-CAD6A4CB4181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95ED4D30-626E-48CA-B65F-C27E6F6C0EDF}" type="presOf" srcId="{CF7B354A-631F-4705-89CF-B5FA033FF93E}" destId="{BBC7F108-721A-4AE9-9907-E1B6AD6776DC}" srcOrd="0" destOrd="0" presId="urn:microsoft.com/office/officeart/2005/8/layout/chart3"/>
    <dgm:cxn modelId="{33E6E65E-19C2-4CC7-BD53-B8F11284BE9A}" type="presOf" srcId="{14662068-457D-4481-88A3-4748EF253E4A}" destId="{03C27881-96DC-4D11-83FB-612522336F67}" srcOrd="0" destOrd="0" presId="urn:microsoft.com/office/officeart/2005/8/layout/chart3"/>
    <dgm:cxn modelId="{F40D8F49-12A4-48B8-B3B6-08A19DEA2B5D}" srcId="{20519847-372D-477C-AE3A-CAD6A4CB4181}" destId="{CF7B354A-631F-4705-89CF-B5FA033FF93E}" srcOrd="0" destOrd="0" parTransId="{20F4ABF7-CD10-478A-9170-AB35C60F9A5E}" sibTransId="{49AFB7F8-7F48-45B2-AFB8-5C7C99CE1979}"/>
    <dgm:cxn modelId="{9575F287-3FAA-4710-9513-C3BA69B302F4}" srcId="{20519847-372D-477C-AE3A-CAD6A4CB4181}" destId="{14662068-457D-4481-88A3-4748EF253E4A}" srcOrd="2" destOrd="0" parTransId="{2125780D-C547-4122-99E0-E9A71B74FC0B}" sibTransId="{C30E7C67-BC97-4F43-AB24-CF855F59F507}"/>
    <dgm:cxn modelId="{016C8398-8AF8-4BD2-BF16-456BC440EDCD}" type="presOf" srcId="{14662068-457D-4481-88A3-4748EF253E4A}" destId="{00E2BAE1-FF08-4D3D-80A6-197ABD934C6E}" srcOrd="1" destOrd="0" presId="urn:microsoft.com/office/officeart/2005/8/layout/chart3"/>
    <dgm:cxn modelId="{41D717A1-BE67-42B1-BBE1-330A32E27232}" type="presOf" srcId="{43DF0E71-DBF6-4C98-9601-3A93E8A69085}" destId="{F1606EF8-D3CD-4B5C-BCA6-D0F27D0D4BBA}" srcOrd="1" destOrd="0" presId="urn:microsoft.com/office/officeart/2005/8/layout/chart3"/>
    <dgm:cxn modelId="{E208CDCE-AA27-4FDB-BB38-9A8D96519D92}" type="presOf" srcId="{CF7B354A-631F-4705-89CF-B5FA033FF93E}" destId="{5F5398BE-8988-4565-88BC-8E724CC7929E}" srcOrd="1" destOrd="0" presId="urn:microsoft.com/office/officeart/2005/8/layout/chart3"/>
    <dgm:cxn modelId="{2BD1D0E5-487D-4487-863C-8D6B670DD5C2}" srcId="{20519847-372D-477C-AE3A-CAD6A4CB4181}" destId="{43DF0E71-DBF6-4C98-9601-3A93E8A69085}" srcOrd="1" destOrd="0" parTransId="{A2C822FC-5F66-4F10-B739-82363F78BF3D}" sibTransId="{C4668FE7-D6FD-4A0F-81E4-509F15891706}"/>
    <dgm:cxn modelId="{25DAF7F8-561C-4E32-9EC9-24DCC3BFD16D}" type="presOf" srcId="{43DF0E71-DBF6-4C98-9601-3A93E8A69085}" destId="{9A029B6E-C910-4F26-BC19-2BA864314ADC}" srcOrd="0" destOrd="0" presId="urn:microsoft.com/office/officeart/2005/8/layout/chart3"/>
    <dgm:cxn modelId="{31D657FD-0D4E-43F2-AE41-6D5FC5390B38}" type="presOf" srcId="{20519847-372D-477C-AE3A-CAD6A4CB4181}" destId="{7256D190-AC25-417B-A3C0-8E001714A8BA}" srcOrd="0" destOrd="0" presId="urn:microsoft.com/office/officeart/2005/8/layout/chart3"/>
    <dgm:cxn modelId="{6F38C7AC-62DD-4B68-AA9C-6E0C8066369D}" type="presParOf" srcId="{7256D190-AC25-417B-A3C0-8E001714A8BA}" destId="{BBC7F108-721A-4AE9-9907-E1B6AD6776DC}" srcOrd="0" destOrd="0" presId="urn:microsoft.com/office/officeart/2005/8/layout/chart3"/>
    <dgm:cxn modelId="{7E1B60DA-3336-4E0B-A8AF-3AEF60C8276A}" type="presParOf" srcId="{7256D190-AC25-417B-A3C0-8E001714A8BA}" destId="{5F5398BE-8988-4565-88BC-8E724CC7929E}" srcOrd="1" destOrd="0" presId="urn:microsoft.com/office/officeart/2005/8/layout/chart3"/>
    <dgm:cxn modelId="{95AF73EA-567A-4D2A-AF08-8C85D9E11B9B}" type="presParOf" srcId="{7256D190-AC25-417B-A3C0-8E001714A8BA}" destId="{9A029B6E-C910-4F26-BC19-2BA864314ADC}" srcOrd="2" destOrd="0" presId="urn:microsoft.com/office/officeart/2005/8/layout/chart3"/>
    <dgm:cxn modelId="{C4BF85F2-5B6C-4B70-BD6E-C9D507682C9F}" type="presParOf" srcId="{7256D190-AC25-417B-A3C0-8E001714A8BA}" destId="{F1606EF8-D3CD-4B5C-BCA6-D0F27D0D4BBA}" srcOrd="3" destOrd="0" presId="urn:microsoft.com/office/officeart/2005/8/layout/chart3"/>
    <dgm:cxn modelId="{D2F35FDA-4475-4632-B01F-25C4DA69DF02}" type="presParOf" srcId="{7256D190-AC25-417B-A3C0-8E001714A8BA}" destId="{03C27881-96DC-4D11-83FB-612522336F67}" srcOrd="4" destOrd="0" presId="urn:microsoft.com/office/officeart/2005/8/layout/chart3"/>
    <dgm:cxn modelId="{1C023281-7FAA-422F-9300-FF40710AB82F}" type="presParOf" srcId="{7256D190-AC25-417B-A3C0-8E001714A8BA}" destId="{00E2BAE1-FF08-4D3D-80A6-197ABD934C6E}" srcOrd="5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6D2CEA8-3226-4C87-A557-896C13522D9A}" type="doc">
      <dgm:prSet loTypeId="urn:microsoft.com/office/officeart/2005/8/layout/process2" loCatId="process" qsTypeId="urn:microsoft.com/office/officeart/2005/8/quickstyle/simple3" qsCatId="simple" csTypeId="urn:microsoft.com/office/officeart/2005/8/colors/colorful5" csCatId="colorful" phldr="1"/>
      <dgm:spPr/>
    </dgm:pt>
    <dgm:pt modelId="{F2CCE511-6D4C-4E73-91B7-B9B673D6650E}">
      <dgm:prSet phldrT="[Text]" custT="1"/>
      <dgm:spPr/>
      <dgm:t>
        <a:bodyPr/>
        <a:lstStyle/>
        <a:p>
          <a:r>
            <a:rPr lang="en-US" sz="1050" dirty="0">
              <a:latin typeface="Arial" panose="020B0604020202020204" pitchFamily="34" charset="0"/>
              <a:cs typeface="Arial" panose="020B0604020202020204" pitchFamily="34" charset="0"/>
            </a:rPr>
            <a:t>Empathy and understanding of emotions</a:t>
          </a:r>
          <a:endParaRPr lang="en-IN" sz="105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E1E537B-5748-4A2E-93AF-F5F63251A12C}" type="parTrans" cxnId="{69E2AC88-4320-4A38-822C-F4529C65C423}">
      <dgm:prSet/>
      <dgm:spPr/>
      <dgm:t>
        <a:bodyPr/>
        <a:lstStyle/>
        <a:p>
          <a:endParaRPr lang="en-IN" sz="1800"/>
        </a:p>
      </dgm:t>
    </dgm:pt>
    <dgm:pt modelId="{1E78FBB7-F291-474A-9698-5190CC8C4DAA}" type="sibTrans" cxnId="{69E2AC88-4320-4A38-822C-F4529C65C423}">
      <dgm:prSet custT="1"/>
      <dgm:spPr/>
      <dgm:t>
        <a:bodyPr/>
        <a:lstStyle/>
        <a:p>
          <a:endParaRPr lang="en-IN" sz="900"/>
        </a:p>
      </dgm:t>
    </dgm:pt>
    <dgm:pt modelId="{F18D8E5D-453E-4329-BF91-044F0C8039AB}">
      <dgm:prSet phldrT="[Text]" custT="1"/>
      <dgm:spPr/>
      <dgm:t>
        <a:bodyPr/>
        <a:lstStyle/>
        <a:p>
          <a:r>
            <a:rPr lang="en-US" sz="1200" dirty="0">
              <a:latin typeface="Arial" panose="020B0604020202020204" pitchFamily="34" charset="0"/>
              <a:cs typeface="Arial" panose="020B0604020202020204" pitchFamily="34" charset="0"/>
            </a:rPr>
            <a:t>Trust building</a:t>
          </a:r>
          <a:endParaRPr lang="en-IN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0373E2-FE8E-4F7C-8F40-FCBE7BE5796D}" type="parTrans" cxnId="{605C8F5F-BF85-41DC-BCD6-811D09F5A140}">
      <dgm:prSet/>
      <dgm:spPr/>
      <dgm:t>
        <a:bodyPr/>
        <a:lstStyle/>
        <a:p>
          <a:endParaRPr lang="en-IN" sz="1800"/>
        </a:p>
      </dgm:t>
    </dgm:pt>
    <dgm:pt modelId="{F9080555-418B-4116-8DB6-28D47DF6A030}" type="sibTrans" cxnId="{605C8F5F-BF85-41DC-BCD6-811D09F5A140}">
      <dgm:prSet custT="1"/>
      <dgm:spPr/>
      <dgm:t>
        <a:bodyPr/>
        <a:lstStyle/>
        <a:p>
          <a:endParaRPr lang="en-IN" sz="900"/>
        </a:p>
      </dgm:t>
    </dgm:pt>
    <dgm:pt modelId="{B8397FF0-465F-412A-AE28-EE491B918CC9}">
      <dgm:prSet phldrT="[Text]" custT="1"/>
      <dgm:spPr/>
      <dgm:t>
        <a:bodyPr/>
        <a:lstStyle/>
        <a:p>
          <a:r>
            <a:rPr lang="en-US" sz="1200" dirty="0">
              <a:latin typeface="Arial" panose="020B0604020202020204" pitchFamily="34" charset="0"/>
              <a:cs typeface="Arial" panose="020B0604020202020204" pitchFamily="34" charset="0"/>
            </a:rPr>
            <a:t>Perspective thinking</a:t>
          </a:r>
          <a:endParaRPr lang="en-IN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2F9B3CD-6124-4A25-939B-9D52D63D6A3F}" type="parTrans" cxnId="{3ECB1FB0-CD5E-4C0D-B1A0-0AC6CDCC4B77}">
      <dgm:prSet/>
      <dgm:spPr/>
      <dgm:t>
        <a:bodyPr/>
        <a:lstStyle/>
        <a:p>
          <a:endParaRPr lang="en-IN" sz="1800"/>
        </a:p>
      </dgm:t>
    </dgm:pt>
    <dgm:pt modelId="{DDDC756D-B1F3-4EFA-AFCE-F0A83C81D956}" type="sibTrans" cxnId="{3ECB1FB0-CD5E-4C0D-B1A0-0AC6CDCC4B77}">
      <dgm:prSet custT="1"/>
      <dgm:spPr/>
      <dgm:t>
        <a:bodyPr/>
        <a:lstStyle/>
        <a:p>
          <a:endParaRPr lang="en-IN" sz="900"/>
        </a:p>
      </dgm:t>
    </dgm:pt>
    <dgm:pt modelId="{47AB3DB1-DD53-44CE-90A8-AB9A0ABED7E8}">
      <dgm:prSet phldrT="[Text]" custT="1"/>
      <dgm:spPr/>
      <dgm:t>
        <a:bodyPr/>
        <a:lstStyle/>
        <a:p>
          <a:r>
            <a:rPr lang="en-US" sz="1200" dirty="0">
              <a:latin typeface="Arial" panose="020B0604020202020204" pitchFamily="34" charset="0"/>
              <a:cs typeface="Arial" panose="020B0604020202020204" pitchFamily="34" charset="0"/>
            </a:rPr>
            <a:t>Constructive feedback</a:t>
          </a:r>
          <a:endParaRPr lang="en-IN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0EF6CD-EC1A-453F-994F-6C6B7823E6AE}" type="parTrans" cxnId="{4ED9E244-42C7-4ABF-9B18-6F8E3AFCA81A}">
      <dgm:prSet/>
      <dgm:spPr/>
      <dgm:t>
        <a:bodyPr/>
        <a:lstStyle/>
        <a:p>
          <a:endParaRPr lang="en-IN" sz="1800"/>
        </a:p>
      </dgm:t>
    </dgm:pt>
    <dgm:pt modelId="{568CDFC7-F85A-4018-9A1E-8911FDF68CEB}" type="sibTrans" cxnId="{4ED9E244-42C7-4ABF-9B18-6F8E3AFCA81A}">
      <dgm:prSet custT="1"/>
      <dgm:spPr/>
      <dgm:t>
        <a:bodyPr/>
        <a:lstStyle/>
        <a:p>
          <a:endParaRPr lang="en-IN" sz="900"/>
        </a:p>
      </dgm:t>
    </dgm:pt>
    <dgm:pt modelId="{A53BEFCF-DFBD-44C9-B1AD-0E7F1B24C63A}">
      <dgm:prSet phldrT="[Text]" custT="1"/>
      <dgm:spPr/>
      <dgm:t>
        <a:bodyPr/>
        <a:lstStyle/>
        <a:p>
          <a:r>
            <a:rPr lang="en-US" sz="1200" dirty="0">
              <a:latin typeface="Arial" panose="020B0604020202020204" pitchFamily="34" charset="0"/>
              <a:cs typeface="Arial" panose="020B0604020202020204" pitchFamily="34" charset="0"/>
            </a:rPr>
            <a:t>Clarity in communication</a:t>
          </a:r>
          <a:endParaRPr lang="en-IN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879D6E-4434-4C16-9227-CFB0FCD40A25}" type="parTrans" cxnId="{5CC7F65E-F679-4148-A93D-66A369464020}">
      <dgm:prSet/>
      <dgm:spPr/>
      <dgm:t>
        <a:bodyPr/>
        <a:lstStyle/>
        <a:p>
          <a:endParaRPr lang="en-IN" sz="1800"/>
        </a:p>
      </dgm:t>
    </dgm:pt>
    <dgm:pt modelId="{E1765E45-F163-4F11-B5B6-DB4043ADD0AB}" type="sibTrans" cxnId="{5CC7F65E-F679-4148-A93D-66A369464020}">
      <dgm:prSet/>
      <dgm:spPr/>
      <dgm:t>
        <a:bodyPr/>
        <a:lstStyle/>
        <a:p>
          <a:endParaRPr lang="en-IN" sz="1800"/>
        </a:p>
      </dgm:t>
    </dgm:pt>
    <dgm:pt modelId="{6D0AA9CF-F276-4D1C-935B-1EDFF61EFB7E}" type="pres">
      <dgm:prSet presAssocID="{36D2CEA8-3226-4C87-A557-896C13522D9A}" presName="linearFlow" presStyleCnt="0">
        <dgm:presLayoutVars>
          <dgm:resizeHandles val="exact"/>
        </dgm:presLayoutVars>
      </dgm:prSet>
      <dgm:spPr/>
    </dgm:pt>
    <dgm:pt modelId="{6504A63F-3D98-4969-8A81-03195054B184}" type="pres">
      <dgm:prSet presAssocID="{F2CCE511-6D4C-4E73-91B7-B9B673D6650E}" presName="node" presStyleLbl="node1" presStyleIdx="0" presStyleCnt="5">
        <dgm:presLayoutVars>
          <dgm:bulletEnabled val="1"/>
        </dgm:presLayoutVars>
      </dgm:prSet>
      <dgm:spPr/>
    </dgm:pt>
    <dgm:pt modelId="{5ED67181-FBC5-407E-80C7-CC203F729AB0}" type="pres">
      <dgm:prSet presAssocID="{1E78FBB7-F291-474A-9698-5190CC8C4DAA}" presName="sibTrans" presStyleLbl="sibTrans2D1" presStyleIdx="0" presStyleCnt="4"/>
      <dgm:spPr/>
    </dgm:pt>
    <dgm:pt modelId="{09510F49-5BD1-46FB-B5F7-D0D297A4CF3F}" type="pres">
      <dgm:prSet presAssocID="{1E78FBB7-F291-474A-9698-5190CC8C4DAA}" presName="connectorText" presStyleLbl="sibTrans2D1" presStyleIdx="0" presStyleCnt="4"/>
      <dgm:spPr/>
    </dgm:pt>
    <dgm:pt modelId="{C927D559-A5F9-4B2D-BCAE-EBE33076B836}" type="pres">
      <dgm:prSet presAssocID="{F18D8E5D-453E-4329-BF91-044F0C8039AB}" presName="node" presStyleLbl="node1" presStyleIdx="1" presStyleCnt="5">
        <dgm:presLayoutVars>
          <dgm:bulletEnabled val="1"/>
        </dgm:presLayoutVars>
      </dgm:prSet>
      <dgm:spPr/>
    </dgm:pt>
    <dgm:pt modelId="{DE32A742-A576-44FF-A830-48DD3321B5C0}" type="pres">
      <dgm:prSet presAssocID="{F9080555-418B-4116-8DB6-28D47DF6A030}" presName="sibTrans" presStyleLbl="sibTrans2D1" presStyleIdx="1" presStyleCnt="4"/>
      <dgm:spPr/>
    </dgm:pt>
    <dgm:pt modelId="{E3F756AD-6BA4-4071-A771-361B57856F3E}" type="pres">
      <dgm:prSet presAssocID="{F9080555-418B-4116-8DB6-28D47DF6A030}" presName="connectorText" presStyleLbl="sibTrans2D1" presStyleIdx="1" presStyleCnt="4"/>
      <dgm:spPr/>
    </dgm:pt>
    <dgm:pt modelId="{AD4A8B05-EA86-46FB-B9C3-EC371D1A94EA}" type="pres">
      <dgm:prSet presAssocID="{B8397FF0-465F-412A-AE28-EE491B918CC9}" presName="node" presStyleLbl="node1" presStyleIdx="2" presStyleCnt="5">
        <dgm:presLayoutVars>
          <dgm:bulletEnabled val="1"/>
        </dgm:presLayoutVars>
      </dgm:prSet>
      <dgm:spPr/>
    </dgm:pt>
    <dgm:pt modelId="{E86C6448-F0D7-49F8-B30D-7B61AB950D22}" type="pres">
      <dgm:prSet presAssocID="{DDDC756D-B1F3-4EFA-AFCE-F0A83C81D956}" presName="sibTrans" presStyleLbl="sibTrans2D1" presStyleIdx="2" presStyleCnt="4"/>
      <dgm:spPr/>
    </dgm:pt>
    <dgm:pt modelId="{DBDCAE50-D5D2-42B7-823F-27412585DCD6}" type="pres">
      <dgm:prSet presAssocID="{DDDC756D-B1F3-4EFA-AFCE-F0A83C81D956}" presName="connectorText" presStyleLbl="sibTrans2D1" presStyleIdx="2" presStyleCnt="4"/>
      <dgm:spPr/>
    </dgm:pt>
    <dgm:pt modelId="{6A0CAEB5-E3C0-485E-90D4-2C62093A5300}" type="pres">
      <dgm:prSet presAssocID="{47AB3DB1-DD53-44CE-90A8-AB9A0ABED7E8}" presName="node" presStyleLbl="node1" presStyleIdx="3" presStyleCnt="5">
        <dgm:presLayoutVars>
          <dgm:bulletEnabled val="1"/>
        </dgm:presLayoutVars>
      </dgm:prSet>
      <dgm:spPr/>
    </dgm:pt>
    <dgm:pt modelId="{B868B2F8-5A41-4EA4-BCA1-B32652D31CA0}" type="pres">
      <dgm:prSet presAssocID="{568CDFC7-F85A-4018-9A1E-8911FDF68CEB}" presName="sibTrans" presStyleLbl="sibTrans2D1" presStyleIdx="3" presStyleCnt="4"/>
      <dgm:spPr/>
    </dgm:pt>
    <dgm:pt modelId="{66C4BA42-E477-4FF4-80EF-0DE70188AE9C}" type="pres">
      <dgm:prSet presAssocID="{568CDFC7-F85A-4018-9A1E-8911FDF68CEB}" presName="connectorText" presStyleLbl="sibTrans2D1" presStyleIdx="3" presStyleCnt="4"/>
      <dgm:spPr/>
    </dgm:pt>
    <dgm:pt modelId="{21711B57-1663-4121-8BD6-ADF9E9EF6BA2}" type="pres">
      <dgm:prSet presAssocID="{A53BEFCF-DFBD-44C9-B1AD-0E7F1B24C63A}" presName="node" presStyleLbl="node1" presStyleIdx="4" presStyleCnt="5">
        <dgm:presLayoutVars>
          <dgm:bulletEnabled val="1"/>
        </dgm:presLayoutVars>
      </dgm:prSet>
      <dgm:spPr/>
    </dgm:pt>
  </dgm:ptLst>
  <dgm:cxnLst>
    <dgm:cxn modelId="{B999A81A-007D-4056-AF2C-06C38ED1F8DE}" type="presOf" srcId="{F18D8E5D-453E-4329-BF91-044F0C8039AB}" destId="{C927D559-A5F9-4B2D-BCAE-EBE33076B836}" srcOrd="0" destOrd="0" presId="urn:microsoft.com/office/officeart/2005/8/layout/process2"/>
    <dgm:cxn modelId="{A5206E2B-798D-4C0A-B152-5678A525FDB6}" type="presOf" srcId="{568CDFC7-F85A-4018-9A1E-8911FDF68CEB}" destId="{66C4BA42-E477-4FF4-80EF-0DE70188AE9C}" srcOrd="1" destOrd="0" presId="urn:microsoft.com/office/officeart/2005/8/layout/process2"/>
    <dgm:cxn modelId="{5CC7F65E-F679-4148-A93D-66A369464020}" srcId="{36D2CEA8-3226-4C87-A557-896C13522D9A}" destId="{A53BEFCF-DFBD-44C9-B1AD-0E7F1B24C63A}" srcOrd="4" destOrd="0" parTransId="{32879D6E-4434-4C16-9227-CFB0FCD40A25}" sibTransId="{E1765E45-F163-4F11-B5B6-DB4043ADD0AB}"/>
    <dgm:cxn modelId="{605C8F5F-BF85-41DC-BCD6-811D09F5A140}" srcId="{36D2CEA8-3226-4C87-A557-896C13522D9A}" destId="{F18D8E5D-453E-4329-BF91-044F0C8039AB}" srcOrd="1" destOrd="0" parTransId="{020373E2-FE8E-4F7C-8F40-FCBE7BE5796D}" sibTransId="{F9080555-418B-4116-8DB6-28D47DF6A030}"/>
    <dgm:cxn modelId="{4ED9E244-42C7-4ABF-9B18-6F8E3AFCA81A}" srcId="{36D2CEA8-3226-4C87-A557-896C13522D9A}" destId="{47AB3DB1-DD53-44CE-90A8-AB9A0ABED7E8}" srcOrd="3" destOrd="0" parTransId="{170EF6CD-EC1A-453F-994F-6C6B7823E6AE}" sibTransId="{568CDFC7-F85A-4018-9A1E-8911FDF68CEB}"/>
    <dgm:cxn modelId="{483BD947-C36C-42B5-845B-34208EF1B5E7}" type="presOf" srcId="{F2CCE511-6D4C-4E73-91B7-B9B673D6650E}" destId="{6504A63F-3D98-4969-8A81-03195054B184}" srcOrd="0" destOrd="0" presId="urn:microsoft.com/office/officeart/2005/8/layout/process2"/>
    <dgm:cxn modelId="{BC6FE54E-1C3F-400F-80F9-2B466DA47FC5}" type="presOf" srcId="{B8397FF0-465F-412A-AE28-EE491B918CC9}" destId="{AD4A8B05-EA86-46FB-B9C3-EC371D1A94EA}" srcOrd="0" destOrd="0" presId="urn:microsoft.com/office/officeart/2005/8/layout/process2"/>
    <dgm:cxn modelId="{3D611F56-0302-46E5-927D-7FA9AD3A1A44}" type="presOf" srcId="{1E78FBB7-F291-474A-9698-5190CC8C4DAA}" destId="{5ED67181-FBC5-407E-80C7-CC203F729AB0}" srcOrd="0" destOrd="0" presId="urn:microsoft.com/office/officeart/2005/8/layout/process2"/>
    <dgm:cxn modelId="{69E2AC88-4320-4A38-822C-F4529C65C423}" srcId="{36D2CEA8-3226-4C87-A557-896C13522D9A}" destId="{F2CCE511-6D4C-4E73-91B7-B9B673D6650E}" srcOrd="0" destOrd="0" parTransId="{BE1E537B-5748-4A2E-93AF-F5F63251A12C}" sibTransId="{1E78FBB7-F291-474A-9698-5190CC8C4DAA}"/>
    <dgm:cxn modelId="{DCA3369A-3788-475D-8B68-B61ADBA9D365}" type="presOf" srcId="{47AB3DB1-DD53-44CE-90A8-AB9A0ABED7E8}" destId="{6A0CAEB5-E3C0-485E-90D4-2C62093A5300}" srcOrd="0" destOrd="0" presId="urn:microsoft.com/office/officeart/2005/8/layout/process2"/>
    <dgm:cxn modelId="{DB4EA39D-8A73-4F67-991D-D4B625EA039F}" type="presOf" srcId="{F9080555-418B-4116-8DB6-28D47DF6A030}" destId="{DE32A742-A576-44FF-A830-48DD3321B5C0}" srcOrd="0" destOrd="0" presId="urn:microsoft.com/office/officeart/2005/8/layout/process2"/>
    <dgm:cxn modelId="{56FE34A2-513F-4F27-B054-38B6368513BA}" type="presOf" srcId="{1E78FBB7-F291-474A-9698-5190CC8C4DAA}" destId="{09510F49-5BD1-46FB-B5F7-D0D297A4CF3F}" srcOrd="1" destOrd="0" presId="urn:microsoft.com/office/officeart/2005/8/layout/process2"/>
    <dgm:cxn modelId="{2A5CC9A2-C4EE-43F8-A77F-283823233C5F}" type="presOf" srcId="{36D2CEA8-3226-4C87-A557-896C13522D9A}" destId="{6D0AA9CF-F276-4D1C-935B-1EDFF61EFB7E}" srcOrd="0" destOrd="0" presId="urn:microsoft.com/office/officeart/2005/8/layout/process2"/>
    <dgm:cxn modelId="{C46DB4AD-9919-442B-BB21-FF7C4B2FCFD1}" type="presOf" srcId="{568CDFC7-F85A-4018-9A1E-8911FDF68CEB}" destId="{B868B2F8-5A41-4EA4-BCA1-B32652D31CA0}" srcOrd="0" destOrd="0" presId="urn:microsoft.com/office/officeart/2005/8/layout/process2"/>
    <dgm:cxn modelId="{3ECB1FB0-CD5E-4C0D-B1A0-0AC6CDCC4B77}" srcId="{36D2CEA8-3226-4C87-A557-896C13522D9A}" destId="{B8397FF0-465F-412A-AE28-EE491B918CC9}" srcOrd="2" destOrd="0" parTransId="{52F9B3CD-6124-4A25-939B-9D52D63D6A3F}" sibTransId="{DDDC756D-B1F3-4EFA-AFCE-F0A83C81D956}"/>
    <dgm:cxn modelId="{6B5834CC-EEB0-4CB2-BFDF-EB0FAE6A7181}" type="presOf" srcId="{DDDC756D-B1F3-4EFA-AFCE-F0A83C81D956}" destId="{E86C6448-F0D7-49F8-B30D-7B61AB950D22}" srcOrd="0" destOrd="0" presId="urn:microsoft.com/office/officeart/2005/8/layout/process2"/>
    <dgm:cxn modelId="{83BF3FD7-C42F-4E18-B9C3-E68BB3D66014}" type="presOf" srcId="{F9080555-418B-4116-8DB6-28D47DF6A030}" destId="{E3F756AD-6BA4-4071-A771-361B57856F3E}" srcOrd="1" destOrd="0" presId="urn:microsoft.com/office/officeart/2005/8/layout/process2"/>
    <dgm:cxn modelId="{13D456E5-0F2C-4EB4-9B3E-82D16DF0F15B}" type="presOf" srcId="{A53BEFCF-DFBD-44C9-B1AD-0E7F1B24C63A}" destId="{21711B57-1663-4121-8BD6-ADF9E9EF6BA2}" srcOrd="0" destOrd="0" presId="urn:microsoft.com/office/officeart/2005/8/layout/process2"/>
    <dgm:cxn modelId="{F6A751F4-8B23-47CD-BD1B-638CD2F435F8}" type="presOf" srcId="{DDDC756D-B1F3-4EFA-AFCE-F0A83C81D956}" destId="{DBDCAE50-D5D2-42B7-823F-27412585DCD6}" srcOrd="1" destOrd="0" presId="urn:microsoft.com/office/officeart/2005/8/layout/process2"/>
    <dgm:cxn modelId="{37178F41-C263-43EC-A657-D9A734F4BB43}" type="presParOf" srcId="{6D0AA9CF-F276-4D1C-935B-1EDFF61EFB7E}" destId="{6504A63F-3D98-4969-8A81-03195054B184}" srcOrd="0" destOrd="0" presId="urn:microsoft.com/office/officeart/2005/8/layout/process2"/>
    <dgm:cxn modelId="{7148E57A-67BD-4451-88C3-4CD8B4DF88D8}" type="presParOf" srcId="{6D0AA9CF-F276-4D1C-935B-1EDFF61EFB7E}" destId="{5ED67181-FBC5-407E-80C7-CC203F729AB0}" srcOrd="1" destOrd="0" presId="urn:microsoft.com/office/officeart/2005/8/layout/process2"/>
    <dgm:cxn modelId="{CB64C9C5-6D55-4032-BBDA-CF6610BA107B}" type="presParOf" srcId="{5ED67181-FBC5-407E-80C7-CC203F729AB0}" destId="{09510F49-5BD1-46FB-B5F7-D0D297A4CF3F}" srcOrd="0" destOrd="0" presId="urn:microsoft.com/office/officeart/2005/8/layout/process2"/>
    <dgm:cxn modelId="{1B7AF740-4173-42CE-9516-FF8FF4B2F90D}" type="presParOf" srcId="{6D0AA9CF-F276-4D1C-935B-1EDFF61EFB7E}" destId="{C927D559-A5F9-4B2D-BCAE-EBE33076B836}" srcOrd="2" destOrd="0" presId="urn:microsoft.com/office/officeart/2005/8/layout/process2"/>
    <dgm:cxn modelId="{8129DB2D-A2FA-4D43-8C62-A31FF4126464}" type="presParOf" srcId="{6D0AA9CF-F276-4D1C-935B-1EDFF61EFB7E}" destId="{DE32A742-A576-44FF-A830-48DD3321B5C0}" srcOrd="3" destOrd="0" presId="urn:microsoft.com/office/officeart/2005/8/layout/process2"/>
    <dgm:cxn modelId="{0B22922A-F3AD-4D89-8972-950DAFACDC09}" type="presParOf" srcId="{DE32A742-A576-44FF-A830-48DD3321B5C0}" destId="{E3F756AD-6BA4-4071-A771-361B57856F3E}" srcOrd="0" destOrd="0" presId="urn:microsoft.com/office/officeart/2005/8/layout/process2"/>
    <dgm:cxn modelId="{820F509D-F00C-4AC1-8196-C1D1D7C3D06D}" type="presParOf" srcId="{6D0AA9CF-F276-4D1C-935B-1EDFF61EFB7E}" destId="{AD4A8B05-EA86-46FB-B9C3-EC371D1A94EA}" srcOrd="4" destOrd="0" presId="urn:microsoft.com/office/officeart/2005/8/layout/process2"/>
    <dgm:cxn modelId="{982C6987-9F7D-496A-BD5B-1E0BE612FFF2}" type="presParOf" srcId="{6D0AA9CF-F276-4D1C-935B-1EDFF61EFB7E}" destId="{E86C6448-F0D7-49F8-B30D-7B61AB950D22}" srcOrd="5" destOrd="0" presId="urn:microsoft.com/office/officeart/2005/8/layout/process2"/>
    <dgm:cxn modelId="{EE1896E6-2EF4-45F8-8AEE-301862C21CDA}" type="presParOf" srcId="{E86C6448-F0D7-49F8-B30D-7B61AB950D22}" destId="{DBDCAE50-D5D2-42B7-823F-27412585DCD6}" srcOrd="0" destOrd="0" presId="urn:microsoft.com/office/officeart/2005/8/layout/process2"/>
    <dgm:cxn modelId="{6231366D-043D-4E56-A0D6-34683A46B739}" type="presParOf" srcId="{6D0AA9CF-F276-4D1C-935B-1EDFF61EFB7E}" destId="{6A0CAEB5-E3C0-485E-90D4-2C62093A5300}" srcOrd="6" destOrd="0" presId="urn:microsoft.com/office/officeart/2005/8/layout/process2"/>
    <dgm:cxn modelId="{A16C9CAC-C9B8-4950-8E7C-A5404B660611}" type="presParOf" srcId="{6D0AA9CF-F276-4D1C-935B-1EDFF61EFB7E}" destId="{B868B2F8-5A41-4EA4-BCA1-B32652D31CA0}" srcOrd="7" destOrd="0" presId="urn:microsoft.com/office/officeart/2005/8/layout/process2"/>
    <dgm:cxn modelId="{D929937E-49D4-4F9D-8A90-657AD5E44572}" type="presParOf" srcId="{B868B2F8-5A41-4EA4-BCA1-B32652D31CA0}" destId="{66C4BA42-E477-4FF4-80EF-0DE70188AE9C}" srcOrd="0" destOrd="0" presId="urn:microsoft.com/office/officeart/2005/8/layout/process2"/>
    <dgm:cxn modelId="{299F84BD-1F06-49F9-B9F7-70F0FF20CDB7}" type="presParOf" srcId="{6D0AA9CF-F276-4D1C-935B-1EDFF61EFB7E}" destId="{21711B57-1663-4121-8BD6-ADF9E9EF6BA2}" srcOrd="8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949AA0A-799A-4E4C-A62F-DF46CDAC32B7}" type="doc">
      <dgm:prSet loTypeId="urn:microsoft.com/office/officeart/2005/8/layout/bList2" loCatId="list" qsTypeId="urn:microsoft.com/office/officeart/2005/8/quickstyle/3d2" qsCatId="3D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CF30CC98-B3DD-4D7A-84BA-3BBFB831298E}">
      <dgm:prSet phldrT="[Text]" custT="1"/>
      <dgm:spPr/>
      <dgm:t>
        <a:bodyPr/>
        <a:lstStyle/>
        <a:p>
          <a:r>
            <a:rPr lang="en-GB" sz="800" b="1" i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Key takeaways on EI in teamwork</a:t>
          </a:r>
          <a:endParaRPr lang="en-IN" sz="800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70528C7-79F9-4C68-981F-0BD7FE6BB572}" type="parTrans" cxnId="{032BADBD-037E-4197-8B3C-528A3FDAC759}">
      <dgm:prSet/>
      <dgm:spPr/>
      <dgm:t>
        <a:bodyPr/>
        <a:lstStyle/>
        <a:p>
          <a:endParaRPr lang="en-IN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B4308F6-A497-4A43-8315-A30C5E77BCFD}" type="sibTrans" cxnId="{032BADBD-037E-4197-8B3C-528A3FDAC759}">
      <dgm:prSet/>
      <dgm:spPr/>
      <dgm:t>
        <a:bodyPr/>
        <a:lstStyle/>
        <a:p>
          <a:endParaRPr lang="en-IN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9CFE14-C4AA-4EAA-B2AB-201BECA50128}">
      <dgm:prSet phldrT="[Text]" custT="1"/>
      <dgm:spPr/>
      <dgm:t>
        <a:bodyPr/>
        <a:lstStyle/>
        <a:p>
          <a:r>
            <a:rPr lang="en-GB" sz="700" b="1" i="1" dirty="0">
              <a:latin typeface="Arial" panose="020B0604020202020204" pitchFamily="34" charset="0"/>
              <a:cs typeface="Arial" panose="020B0604020202020204" pitchFamily="34" charset="0"/>
            </a:rPr>
            <a:t>Practical tips for students to improve their emotional intelligence in group projects</a:t>
          </a:r>
          <a:endParaRPr lang="en-IN" sz="7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53AF29-6C1B-45C8-9B37-670F4768F69D}" type="parTrans" cxnId="{E838F536-0255-4961-8BB5-3AE2A7447D38}">
      <dgm:prSet/>
      <dgm:spPr/>
      <dgm:t>
        <a:bodyPr/>
        <a:lstStyle/>
        <a:p>
          <a:endParaRPr lang="en-IN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36EDAA2-B6FE-4243-989F-551C2D84FCD1}" type="sibTrans" cxnId="{E838F536-0255-4961-8BB5-3AE2A7447D38}">
      <dgm:prSet/>
      <dgm:spPr/>
      <dgm:t>
        <a:bodyPr/>
        <a:lstStyle/>
        <a:p>
          <a:endParaRPr lang="en-IN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98E2F2-A32A-41E3-BBB6-F90A757D0F7D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sz="900" dirty="0">
              <a:latin typeface="Arial" panose="020B0604020202020204" pitchFamily="34" charset="0"/>
              <a:cs typeface="Arial" panose="020B0604020202020204" pitchFamily="34" charset="0"/>
            </a:rPr>
            <a:t>Strong EI is actually efficient for students enables students to communicate more effectively, resolve disagreements and make better decision when working in teams.</a:t>
          </a:r>
          <a:endParaRPr lang="en-IN" sz="9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7576B7F-9246-431F-8766-D6FE4EA1CBC0}" type="parTrans" cxnId="{8847D649-3929-429D-A6D1-23B9892CA7A7}">
      <dgm:prSet/>
      <dgm:spPr/>
      <dgm:t>
        <a:bodyPr/>
        <a:lstStyle/>
        <a:p>
          <a:endParaRPr lang="en-IN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233151B-642B-4807-98AC-A678BF64DF92}" type="sibTrans" cxnId="{8847D649-3929-429D-A6D1-23B9892CA7A7}">
      <dgm:prSet/>
      <dgm:spPr/>
      <dgm:t>
        <a:bodyPr/>
        <a:lstStyle/>
        <a:p>
          <a:endParaRPr lang="en-IN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C48E59F-3E79-4652-8201-D2A21563E301}">
      <dgm:prSet custT="1"/>
      <dgm:spPr/>
      <dgm:t>
        <a:bodyPr/>
        <a:lstStyle/>
        <a:p>
          <a:r>
            <a:rPr lang="en-GB" sz="900" dirty="0">
              <a:latin typeface="Arial" panose="020B0604020202020204" pitchFamily="34" charset="0"/>
              <a:cs typeface="Arial" panose="020B0604020202020204" pitchFamily="34" charset="0"/>
            </a:rPr>
            <a:t>The practice of establishing </a:t>
          </a:r>
          <a:r>
            <a:rPr lang="en-GB" sz="900" i="1" dirty="0">
              <a:latin typeface="Arial" panose="020B0604020202020204" pitchFamily="34" charset="0"/>
              <a:cs typeface="Arial" panose="020B0604020202020204" pitchFamily="34" charset="0"/>
            </a:rPr>
            <a:t>“Team Rules” and “Seek First to Understand”</a:t>
          </a:r>
          <a:r>
            <a:rPr lang="en-GB" sz="900" dirty="0">
              <a:latin typeface="Arial" panose="020B0604020202020204" pitchFamily="34" charset="0"/>
              <a:cs typeface="Arial" panose="020B0604020202020204" pitchFamily="34" charset="0"/>
            </a:rPr>
            <a:t> approach will help students can adhere to for improving their emotional intelligence in group projects</a:t>
          </a:r>
          <a:endParaRPr lang="en-IN" sz="9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661A6CB-32FB-458E-8A2C-AB714C420945}" type="parTrans" cxnId="{0335DF23-41D4-4AB4-9E8A-2CBD8736ACBB}">
      <dgm:prSet/>
      <dgm:spPr/>
      <dgm:t>
        <a:bodyPr/>
        <a:lstStyle/>
        <a:p>
          <a:endParaRPr lang="en-IN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E1AE81-22B6-4E13-B774-65A2865F30A9}" type="sibTrans" cxnId="{0335DF23-41D4-4AB4-9E8A-2CBD8736ACBB}">
      <dgm:prSet/>
      <dgm:spPr/>
      <dgm:t>
        <a:bodyPr/>
        <a:lstStyle/>
        <a:p>
          <a:endParaRPr lang="en-IN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5CC056-1FDF-4A19-8C6B-44BBB87B0B32}" type="pres">
      <dgm:prSet presAssocID="{5949AA0A-799A-4E4C-A62F-DF46CDAC32B7}" presName="diagram" presStyleCnt="0">
        <dgm:presLayoutVars>
          <dgm:dir/>
          <dgm:animLvl val="lvl"/>
          <dgm:resizeHandles val="exact"/>
        </dgm:presLayoutVars>
      </dgm:prSet>
      <dgm:spPr/>
    </dgm:pt>
    <dgm:pt modelId="{6CD739C8-728D-4A0A-BDA4-3F95628F50FE}" type="pres">
      <dgm:prSet presAssocID="{CF30CC98-B3DD-4D7A-84BA-3BBFB831298E}" presName="compNode" presStyleCnt="0"/>
      <dgm:spPr/>
    </dgm:pt>
    <dgm:pt modelId="{65554295-B77F-41EB-A689-3D8AED0C9050}" type="pres">
      <dgm:prSet presAssocID="{CF30CC98-B3DD-4D7A-84BA-3BBFB831298E}" presName="childRect" presStyleLbl="bgAcc1" presStyleIdx="0" presStyleCnt="2">
        <dgm:presLayoutVars>
          <dgm:bulletEnabled val="1"/>
        </dgm:presLayoutVars>
      </dgm:prSet>
      <dgm:spPr/>
    </dgm:pt>
    <dgm:pt modelId="{4F011E41-A83A-4E63-8072-216CADF2E3E9}" type="pres">
      <dgm:prSet presAssocID="{CF30CC98-B3DD-4D7A-84BA-3BBFB831298E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8D02E8BD-C889-4C36-A4B5-FA27AB6CE62F}" type="pres">
      <dgm:prSet presAssocID="{CF30CC98-B3DD-4D7A-84BA-3BBFB831298E}" presName="parentRect" presStyleLbl="alignNode1" presStyleIdx="0" presStyleCnt="2" custLinFactNeighborX="30" custLinFactNeighborY="422"/>
      <dgm:spPr/>
    </dgm:pt>
    <dgm:pt modelId="{7343B6CB-10D6-4792-A89B-698574DF7EDC}" type="pres">
      <dgm:prSet presAssocID="{CF30CC98-B3DD-4D7A-84BA-3BBFB831298E}" presName="adorn" presStyleLbl="fgAccFollowNode1" presStyleIdx="0" presStyleCnt="2" custLinFactNeighborX="-4275" custLinFactNeighborY="-3036"/>
      <dgm:spPr>
        <a:blipFill>
          <a:blip xmlns:r="http://schemas.openxmlformats.org/officeDocument/2006/relationships" r:embed="rId1"/>
          <a:srcRect/>
          <a:stretch>
            <a:fillRect l="-25000" r="-25000"/>
          </a:stretch>
        </a:blipFill>
      </dgm:spPr>
    </dgm:pt>
    <dgm:pt modelId="{04A837FE-A4B4-4648-A576-E1B6E78A812B}" type="pres">
      <dgm:prSet presAssocID="{CB4308F6-A497-4A43-8315-A30C5E77BCFD}" presName="sibTrans" presStyleLbl="sibTrans2D1" presStyleIdx="0" presStyleCnt="0"/>
      <dgm:spPr/>
    </dgm:pt>
    <dgm:pt modelId="{A749AF9F-1E24-4168-A0FD-75EB718DF4C4}" type="pres">
      <dgm:prSet presAssocID="{FC9CFE14-C4AA-4EAA-B2AB-201BECA50128}" presName="compNode" presStyleCnt="0"/>
      <dgm:spPr/>
    </dgm:pt>
    <dgm:pt modelId="{88F250D8-F28F-4DF1-A40F-A149BE66DDC8}" type="pres">
      <dgm:prSet presAssocID="{FC9CFE14-C4AA-4EAA-B2AB-201BECA50128}" presName="childRect" presStyleLbl="bgAcc1" presStyleIdx="1" presStyleCnt="2">
        <dgm:presLayoutVars>
          <dgm:bulletEnabled val="1"/>
        </dgm:presLayoutVars>
      </dgm:prSet>
      <dgm:spPr/>
    </dgm:pt>
    <dgm:pt modelId="{1711D135-A62B-416B-8425-DB0DBDE897B6}" type="pres">
      <dgm:prSet presAssocID="{FC9CFE14-C4AA-4EAA-B2AB-201BECA50128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CA5359A6-57C5-46D5-A88A-F31DCEA30B3A}" type="pres">
      <dgm:prSet presAssocID="{FC9CFE14-C4AA-4EAA-B2AB-201BECA50128}" presName="parentRect" presStyleLbl="alignNode1" presStyleIdx="1" presStyleCnt="2"/>
      <dgm:spPr/>
    </dgm:pt>
    <dgm:pt modelId="{313B6668-9735-41CC-A382-F11E9A8B224C}" type="pres">
      <dgm:prSet presAssocID="{FC9CFE14-C4AA-4EAA-B2AB-201BECA50128}" presName="adorn" presStyleLbl="fgAccFollowNode1" presStyleIdx="1" presStyleCnt="2"/>
      <dgm:spPr>
        <a:blipFill>
          <a:blip xmlns:r="http://schemas.openxmlformats.org/officeDocument/2006/relationships" r:embed="rId2"/>
          <a:srcRect/>
          <a:stretch>
            <a:fillRect l="-13000" r="-13000"/>
          </a:stretch>
        </a:blipFill>
      </dgm:spPr>
    </dgm:pt>
  </dgm:ptLst>
  <dgm:cxnLst>
    <dgm:cxn modelId="{B3B96C1A-13A1-42F3-8D89-8455C7C5C4FB}" type="presOf" srcId="{CF30CC98-B3DD-4D7A-84BA-3BBFB831298E}" destId="{4F011E41-A83A-4E63-8072-216CADF2E3E9}" srcOrd="0" destOrd="0" presId="urn:microsoft.com/office/officeart/2005/8/layout/bList2"/>
    <dgm:cxn modelId="{0335DF23-41D4-4AB4-9E8A-2CBD8736ACBB}" srcId="{FC9CFE14-C4AA-4EAA-B2AB-201BECA50128}" destId="{AC48E59F-3E79-4652-8201-D2A21563E301}" srcOrd="0" destOrd="0" parTransId="{C661A6CB-32FB-458E-8A2C-AB714C420945}" sibTransId="{20E1AE81-22B6-4E13-B774-65A2865F30A9}"/>
    <dgm:cxn modelId="{E838F536-0255-4961-8BB5-3AE2A7447D38}" srcId="{5949AA0A-799A-4E4C-A62F-DF46CDAC32B7}" destId="{FC9CFE14-C4AA-4EAA-B2AB-201BECA50128}" srcOrd="1" destOrd="0" parTransId="{BC53AF29-6C1B-45C8-9B37-670F4768F69D}" sibTransId="{736EDAA2-B6FE-4243-989F-551C2D84FCD1}"/>
    <dgm:cxn modelId="{8847D649-3929-429D-A6D1-23B9892CA7A7}" srcId="{CF30CC98-B3DD-4D7A-84BA-3BBFB831298E}" destId="{2E98E2F2-A32A-41E3-BBB6-F90A757D0F7D}" srcOrd="0" destOrd="0" parTransId="{D7576B7F-9246-431F-8766-D6FE4EA1CBC0}" sibTransId="{5233151B-642B-4807-98AC-A678BF64DF92}"/>
    <dgm:cxn modelId="{54DB3553-222E-432E-9DDC-5122DD9AB447}" type="presOf" srcId="{CF30CC98-B3DD-4D7A-84BA-3BBFB831298E}" destId="{8D02E8BD-C889-4C36-A4B5-FA27AB6CE62F}" srcOrd="1" destOrd="0" presId="urn:microsoft.com/office/officeart/2005/8/layout/bList2"/>
    <dgm:cxn modelId="{7512B45A-2757-4257-AFB7-9C8EA6BC1E54}" type="presOf" srcId="{2E98E2F2-A32A-41E3-BBB6-F90A757D0F7D}" destId="{65554295-B77F-41EB-A689-3D8AED0C9050}" srcOrd="0" destOrd="0" presId="urn:microsoft.com/office/officeart/2005/8/layout/bList2"/>
    <dgm:cxn modelId="{2540D37F-8967-49D6-81D7-F0ADB5DCAB32}" type="presOf" srcId="{AC48E59F-3E79-4652-8201-D2A21563E301}" destId="{88F250D8-F28F-4DF1-A40F-A149BE66DDC8}" srcOrd="0" destOrd="0" presId="urn:microsoft.com/office/officeart/2005/8/layout/bList2"/>
    <dgm:cxn modelId="{27F9C783-BB00-4965-9706-3A9F42E46C50}" type="presOf" srcId="{FC9CFE14-C4AA-4EAA-B2AB-201BECA50128}" destId="{1711D135-A62B-416B-8425-DB0DBDE897B6}" srcOrd="0" destOrd="0" presId="urn:microsoft.com/office/officeart/2005/8/layout/bList2"/>
    <dgm:cxn modelId="{9852CCBC-E150-426A-8F82-29F005AEFD70}" type="presOf" srcId="{5949AA0A-799A-4E4C-A62F-DF46CDAC32B7}" destId="{E65CC056-1FDF-4A19-8C6B-44BBB87B0B32}" srcOrd="0" destOrd="0" presId="urn:microsoft.com/office/officeart/2005/8/layout/bList2"/>
    <dgm:cxn modelId="{032BADBD-037E-4197-8B3C-528A3FDAC759}" srcId="{5949AA0A-799A-4E4C-A62F-DF46CDAC32B7}" destId="{CF30CC98-B3DD-4D7A-84BA-3BBFB831298E}" srcOrd="0" destOrd="0" parTransId="{D70528C7-79F9-4C68-981F-0BD7FE6BB572}" sibTransId="{CB4308F6-A497-4A43-8315-A30C5E77BCFD}"/>
    <dgm:cxn modelId="{65EC46C7-1C50-4A95-B1BC-57205CFDA47C}" type="presOf" srcId="{CB4308F6-A497-4A43-8315-A30C5E77BCFD}" destId="{04A837FE-A4B4-4648-A576-E1B6E78A812B}" srcOrd="0" destOrd="0" presId="urn:microsoft.com/office/officeart/2005/8/layout/bList2"/>
    <dgm:cxn modelId="{2694E2F8-FC45-4343-835D-E21378B71AA2}" type="presOf" srcId="{FC9CFE14-C4AA-4EAA-B2AB-201BECA50128}" destId="{CA5359A6-57C5-46D5-A88A-F31DCEA30B3A}" srcOrd="1" destOrd="0" presId="urn:microsoft.com/office/officeart/2005/8/layout/bList2"/>
    <dgm:cxn modelId="{97674B98-E250-4313-A148-C55A99F1129C}" type="presParOf" srcId="{E65CC056-1FDF-4A19-8C6B-44BBB87B0B32}" destId="{6CD739C8-728D-4A0A-BDA4-3F95628F50FE}" srcOrd="0" destOrd="0" presId="urn:microsoft.com/office/officeart/2005/8/layout/bList2"/>
    <dgm:cxn modelId="{95D09DF0-2A31-4F0E-A472-D4940E36D326}" type="presParOf" srcId="{6CD739C8-728D-4A0A-BDA4-3F95628F50FE}" destId="{65554295-B77F-41EB-A689-3D8AED0C9050}" srcOrd="0" destOrd="0" presId="urn:microsoft.com/office/officeart/2005/8/layout/bList2"/>
    <dgm:cxn modelId="{FAF371B6-23CB-4EE9-BE9B-5BA21859FEAD}" type="presParOf" srcId="{6CD739C8-728D-4A0A-BDA4-3F95628F50FE}" destId="{4F011E41-A83A-4E63-8072-216CADF2E3E9}" srcOrd="1" destOrd="0" presId="urn:microsoft.com/office/officeart/2005/8/layout/bList2"/>
    <dgm:cxn modelId="{28BA7A04-EE62-4D9F-B479-B3474CB7BF3A}" type="presParOf" srcId="{6CD739C8-728D-4A0A-BDA4-3F95628F50FE}" destId="{8D02E8BD-C889-4C36-A4B5-FA27AB6CE62F}" srcOrd="2" destOrd="0" presId="urn:microsoft.com/office/officeart/2005/8/layout/bList2"/>
    <dgm:cxn modelId="{F6DD191F-F948-4008-84D3-4D7435F635F3}" type="presParOf" srcId="{6CD739C8-728D-4A0A-BDA4-3F95628F50FE}" destId="{7343B6CB-10D6-4792-A89B-698574DF7EDC}" srcOrd="3" destOrd="0" presId="urn:microsoft.com/office/officeart/2005/8/layout/bList2"/>
    <dgm:cxn modelId="{55678C11-BFFC-4B7C-AE01-8EAE47F4EDC2}" type="presParOf" srcId="{E65CC056-1FDF-4A19-8C6B-44BBB87B0B32}" destId="{04A837FE-A4B4-4648-A576-E1B6E78A812B}" srcOrd="1" destOrd="0" presId="urn:microsoft.com/office/officeart/2005/8/layout/bList2"/>
    <dgm:cxn modelId="{643A0722-EFD2-44F4-B048-DD7923D8AEA7}" type="presParOf" srcId="{E65CC056-1FDF-4A19-8C6B-44BBB87B0B32}" destId="{A749AF9F-1E24-4168-A0FD-75EB718DF4C4}" srcOrd="2" destOrd="0" presId="urn:microsoft.com/office/officeart/2005/8/layout/bList2"/>
    <dgm:cxn modelId="{C2EB3029-E47D-4FB4-8C1A-FFF3C1F512B5}" type="presParOf" srcId="{A749AF9F-1E24-4168-A0FD-75EB718DF4C4}" destId="{88F250D8-F28F-4DF1-A40F-A149BE66DDC8}" srcOrd="0" destOrd="0" presId="urn:microsoft.com/office/officeart/2005/8/layout/bList2"/>
    <dgm:cxn modelId="{4D412CA4-0AB0-44A5-8BE3-C4A2D6CFBCA3}" type="presParOf" srcId="{A749AF9F-1E24-4168-A0FD-75EB718DF4C4}" destId="{1711D135-A62B-416B-8425-DB0DBDE897B6}" srcOrd="1" destOrd="0" presId="urn:microsoft.com/office/officeart/2005/8/layout/bList2"/>
    <dgm:cxn modelId="{24387237-14ED-4849-8B0E-66AF2470FDF6}" type="presParOf" srcId="{A749AF9F-1E24-4168-A0FD-75EB718DF4C4}" destId="{CA5359A6-57C5-46D5-A88A-F31DCEA30B3A}" srcOrd="2" destOrd="0" presId="urn:microsoft.com/office/officeart/2005/8/layout/bList2"/>
    <dgm:cxn modelId="{0197C2CB-9CCF-4B14-8BF7-A03C992B864A}" type="presParOf" srcId="{A749AF9F-1E24-4168-A0FD-75EB718DF4C4}" destId="{313B6668-9735-41CC-A382-F11E9A8B224C}" srcOrd="3" destOrd="0" presId="urn:microsoft.com/office/officeart/2005/8/layout/bList2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BAD5F1-CF21-43C9-B4CD-5DFC4526F948}">
      <dsp:nvSpPr>
        <dsp:cNvPr id="0" name=""/>
        <dsp:cNvSpPr/>
      </dsp:nvSpPr>
      <dsp:spPr>
        <a:xfrm>
          <a:off x="0" y="0"/>
          <a:ext cx="4258423" cy="5653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>
              <a:latin typeface="Arial" panose="020B0604020202020204" pitchFamily="34" charset="0"/>
              <a:cs typeface="Arial" panose="020B0604020202020204" pitchFamily="34" charset="0"/>
            </a:rPr>
            <a:t>Self-awareness</a:t>
          </a:r>
          <a:endParaRPr lang="en-IN" sz="1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>
              <a:latin typeface="Arial" panose="020B0604020202020204" pitchFamily="34" charset="0"/>
              <a:cs typeface="Arial" panose="020B0604020202020204" pitchFamily="34" charset="0"/>
            </a:rPr>
            <a:t>Ability to observe, analyse and understand your own </a:t>
          </a:r>
          <a:r>
            <a:rPr lang="en-GB" sz="900" i="1" kern="1200" dirty="0">
              <a:latin typeface="Arial" panose="020B0604020202020204" pitchFamily="34" charset="0"/>
              <a:cs typeface="Arial" panose="020B0604020202020204" pitchFamily="34" charset="0"/>
            </a:rPr>
            <a:t>thoughts, emotions and core values</a:t>
          </a:r>
          <a:endParaRPr lang="en-IN" sz="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08221" y="0"/>
        <a:ext cx="3350201" cy="565365"/>
      </dsp:txXfrm>
    </dsp:sp>
    <dsp:sp modelId="{A8A63927-8679-46CF-A7A7-751F91623F69}">
      <dsp:nvSpPr>
        <dsp:cNvPr id="0" name=""/>
        <dsp:cNvSpPr/>
      </dsp:nvSpPr>
      <dsp:spPr>
        <a:xfrm>
          <a:off x="56536" y="56536"/>
          <a:ext cx="851684" cy="452292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/>
          <a:srcRect/>
          <a:stretch>
            <a:fillRect t="-3000" b="-3000"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597ED56-B3BB-4F5E-B3BE-BC03B5E5F01B}">
      <dsp:nvSpPr>
        <dsp:cNvPr id="0" name=""/>
        <dsp:cNvSpPr/>
      </dsp:nvSpPr>
      <dsp:spPr>
        <a:xfrm>
          <a:off x="0" y="621902"/>
          <a:ext cx="4258423" cy="5653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>
              <a:latin typeface="Arial" panose="020B0604020202020204" pitchFamily="34" charset="0"/>
              <a:cs typeface="Arial" panose="020B0604020202020204" pitchFamily="34" charset="0"/>
            </a:rPr>
            <a:t>Self-regulation</a:t>
          </a:r>
          <a:endParaRPr lang="en-IN" sz="1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>
              <a:latin typeface="Arial" panose="020B0604020202020204" pitchFamily="34" charset="0"/>
              <a:cs typeface="Arial" panose="020B0604020202020204" pitchFamily="34" charset="0"/>
            </a:rPr>
            <a:t>Credibility to monitor and manage one's own emotions, thoughts and behaviours</a:t>
          </a:r>
          <a:endParaRPr lang="en-IN" sz="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08221" y="621902"/>
        <a:ext cx="3350201" cy="565365"/>
      </dsp:txXfrm>
    </dsp:sp>
    <dsp:sp modelId="{C983FB11-AF78-46DD-80C5-B590E7ED5749}">
      <dsp:nvSpPr>
        <dsp:cNvPr id="0" name=""/>
        <dsp:cNvSpPr/>
      </dsp:nvSpPr>
      <dsp:spPr>
        <a:xfrm>
          <a:off x="56536" y="678438"/>
          <a:ext cx="851684" cy="452292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/>
          <a:srcRect/>
          <a:stretch>
            <a:fillRect l="-1000" r="-1000"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2CF4F39-7FF7-4758-AFF7-5F492ADBB28A}">
      <dsp:nvSpPr>
        <dsp:cNvPr id="0" name=""/>
        <dsp:cNvSpPr/>
      </dsp:nvSpPr>
      <dsp:spPr>
        <a:xfrm>
          <a:off x="0" y="1243804"/>
          <a:ext cx="4258423" cy="5653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>
              <a:latin typeface="Arial" panose="020B0604020202020204" pitchFamily="34" charset="0"/>
              <a:cs typeface="Arial" panose="020B0604020202020204" pitchFamily="34" charset="0"/>
            </a:rPr>
            <a:t>Motivation</a:t>
          </a:r>
          <a:endParaRPr lang="en-IN" sz="1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800" kern="1200">
              <a:latin typeface="Arial" panose="020B0604020202020204" pitchFamily="34" charset="0"/>
              <a:cs typeface="Arial" panose="020B0604020202020204" pitchFamily="34" charset="0"/>
            </a:rPr>
            <a:t>Psychological drive that initiates goal-oriented behaviour for a person in overcoming obstacles in different situations</a:t>
          </a:r>
          <a:endParaRPr lang="en-IN" sz="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08221" y="1243804"/>
        <a:ext cx="3350201" cy="565365"/>
      </dsp:txXfrm>
    </dsp:sp>
    <dsp:sp modelId="{FC55ACB9-5A96-481C-BBC2-A247C4429EB4}">
      <dsp:nvSpPr>
        <dsp:cNvPr id="0" name=""/>
        <dsp:cNvSpPr/>
      </dsp:nvSpPr>
      <dsp:spPr>
        <a:xfrm>
          <a:off x="56536" y="1300341"/>
          <a:ext cx="851684" cy="452292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/>
          <a:srcRect/>
          <a:stretch>
            <a:fillRect t="-3000" b="-3000"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888F79F-52BD-40C3-B0D6-DFB95BC2DC66}">
      <dsp:nvSpPr>
        <dsp:cNvPr id="0" name=""/>
        <dsp:cNvSpPr/>
      </dsp:nvSpPr>
      <dsp:spPr>
        <a:xfrm>
          <a:off x="0" y="1865706"/>
          <a:ext cx="4258423" cy="5653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>
              <a:latin typeface="Arial" panose="020B0604020202020204" pitchFamily="34" charset="0"/>
              <a:cs typeface="Arial" panose="020B0604020202020204" pitchFamily="34" charset="0"/>
            </a:rPr>
            <a:t>Empathy</a:t>
          </a:r>
          <a:endParaRPr lang="en-IN" sz="1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>
              <a:latin typeface="Arial" panose="020B0604020202020204" pitchFamily="34" charset="0"/>
              <a:cs typeface="Arial" panose="020B0604020202020204" pitchFamily="34" charset="0"/>
            </a:rPr>
            <a:t>Ability to perceive or experience someone else’s feelings or perspectives</a:t>
          </a:r>
          <a:endParaRPr lang="en-IN" sz="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08221" y="1865706"/>
        <a:ext cx="3350201" cy="565365"/>
      </dsp:txXfrm>
    </dsp:sp>
    <dsp:sp modelId="{EC9F6D6C-0848-45CE-B73B-E99291E6AF5C}">
      <dsp:nvSpPr>
        <dsp:cNvPr id="0" name=""/>
        <dsp:cNvSpPr/>
      </dsp:nvSpPr>
      <dsp:spPr>
        <a:xfrm>
          <a:off x="56536" y="1922243"/>
          <a:ext cx="851684" cy="452292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/>
          <a:srcRect/>
          <a:stretch>
            <a:fillRect t="-13000" b="-13000"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1AA4555-E04A-4C0A-A968-A21BD4089D38}">
      <dsp:nvSpPr>
        <dsp:cNvPr id="0" name=""/>
        <dsp:cNvSpPr/>
      </dsp:nvSpPr>
      <dsp:spPr>
        <a:xfrm>
          <a:off x="0" y="2487608"/>
          <a:ext cx="4258423" cy="5653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>
              <a:latin typeface="Arial" panose="020B0604020202020204" pitchFamily="34" charset="0"/>
              <a:cs typeface="Arial" panose="020B0604020202020204" pitchFamily="34" charset="0"/>
            </a:rPr>
            <a:t>Social Skills</a:t>
          </a:r>
          <a:endParaRPr lang="en-IN" sz="1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>
              <a:latin typeface="Arial" panose="020B0604020202020204" pitchFamily="34" charset="0"/>
              <a:cs typeface="Arial" panose="020B0604020202020204" pitchFamily="34" charset="0"/>
            </a:rPr>
            <a:t>Verbal and non-verbal abilities to effectively communicate and build relations with others</a:t>
          </a:r>
          <a:endParaRPr lang="en-IN" sz="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08221" y="2487608"/>
        <a:ext cx="3350201" cy="565365"/>
      </dsp:txXfrm>
    </dsp:sp>
    <dsp:sp modelId="{BC6700D7-AE3A-4B76-98F8-F87908CA47A4}">
      <dsp:nvSpPr>
        <dsp:cNvPr id="0" name=""/>
        <dsp:cNvSpPr/>
      </dsp:nvSpPr>
      <dsp:spPr>
        <a:xfrm>
          <a:off x="56536" y="2544145"/>
          <a:ext cx="851684" cy="452292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5"/>
          <a:srcRect/>
          <a:stretch>
            <a:fillRect t="-8000" b="-8000"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C7F108-721A-4AE9-9907-E1B6AD6776DC}">
      <dsp:nvSpPr>
        <dsp:cNvPr id="0" name=""/>
        <dsp:cNvSpPr/>
      </dsp:nvSpPr>
      <dsp:spPr>
        <a:xfrm>
          <a:off x="148999" y="280447"/>
          <a:ext cx="2092340" cy="2092340"/>
        </a:xfrm>
        <a:prstGeom prst="pie">
          <a:avLst>
            <a:gd name="adj1" fmla="val 16200000"/>
            <a:gd name="adj2" fmla="val 180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>
              <a:latin typeface="Arial" panose="020B0604020202020204" pitchFamily="34" charset="0"/>
              <a:cs typeface="Arial" panose="020B0604020202020204" pitchFamily="34" charset="0"/>
            </a:rPr>
            <a:t>Outcome: Better decision-making</a:t>
          </a:r>
          <a:endParaRPr lang="en-IN" sz="105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86585" y="666534"/>
        <a:ext cx="709901" cy="697446"/>
      </dsp:txXfrm>
    </dsp:sp>
    <dsp:sp modelId="{9A029B6E-C910-4F26-BC19-2BA864314ADC}">
      <dsp:nvSpPr>
        <dsp:cNvPr id="0" name=""/>
        <dsp:cNvSpPr/>
      </dsp:nvSpPr>
      <dsp:spPr>
        <a:xfrm>
          <a:off x="145342" y="334496"/>
          <a:ext cx="2092340" cy="2092340"/>
        </a:xfrm>
        <a:prstGeom prst="pie">
          <a:avLst>
            <a:gd name="adj1" fmla="val 1800000"/>
            <a:gd name="adj2" fmla="val 9000000"/>
          </a:avLst>
        </a:prstGeom>
        <a:gradFill rotWithShape="0">
          <a:gsLst>
            <a:gs pos="0">
              <a:schemeClr val="accent3">
                <a:hueOff val="1355300"/>
                <a:satOff val="50000"/>
                <a:lumOff val="-735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355300"/>
                <a:satOff val="50000"/>
                <a:lumOff val="-735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355300"/>
                <a:satOff val="50000"/>
                <a:lumOff val="-735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>
              <a:latin typeface="Arial" panose="020B0604020202020204" pitchFamily="34" charset="0"/>
              <a:cs typeface="Arial" panose="020B0604020202020204" pitchFamily="34" charset="0"/>
            </a:rPr>
            <a:t>Responsive reaction</a:t>
          </a:r>
          <a:endParaRPr lang="en-IN" sz="105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18245" y="1654664"/>
        <a:ext cx="946535" cy="647629"/>
      </dsp:txXfrm>
    </dsp:sp>
    <dsp:sp modelId="{03C27881-96DC-4D11-83FB-612522336F67}">
      <dsp:nvSpPr>
        <dsp:cNvPr id="0" name=""/>
        <dsp:cNvSpPr/>
      </dsp:nvSpPr>
      <dsp:spPr>
        <a:xfrm>
          <a:off x="93159" y="303257"/>
          <a:ext cx="2092340" cy="2092340"/>
        </a:xfrm>
        <a:prstGeom prst="pie">
          <a:avLst>
            <a:gd name="adj1" fmla="val 9000000"/>
            <a:gd name="adj2" fmla="val 16200000"/>
          </a:avLst>
        </a:prstGeom>
        <a:gradFill rotWithShape="0">
          <a:gsLst>
            <a:gs pos="0">
              <a:schemeClr val="accent3">
                <a:hueOff val="2710599"/>
                <a:satOff val="100000"/>
                <a:lumOff val="-1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710599"/>
                <a:satOff val="100000"/>
                <a:lumOff val="-1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710599"/>
                <a:satOff val="100000"/>
                <a:lumOff val="-1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>
              <a:latin typeface="Arial" panose="020B0604020202020204" pitchFamily="34" charset="0"/>
              <a:cs typeface="Arial" panose="020B0604020202020204" pitchFamily="34" charset="0"/>
            </a:rPr>
            <a:t>Controlling emotions through strong EI</a:t>
          </a:r>
          <a:endParaRPr lang="en-IN" sz="105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17339" y="714253"/>
        <a:ext cx="709901" cy="69744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04A63F-3D98-4969-8A81-03195054B184}">
      <dsp:nvSpPr>
        <dsp:cNvPr id="0" name=""/>
        <dsp:cNvSpPr/>
      </dsp:nvSpPr>
      <dsp:spPr>
        <a:xfrm>
          <a:off x="544258" y="408"/>
          <a:ext cx="1715149" cy="47809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>
              <a:latin typeface="Arial" panose="020B0604020202020204" pitchFamily="34" charset="0"/>
              <a:cs typeface="Arial" panose="020B0604020202020204" pitchFamily="34" charset="0"/>
            </a:rPr>
            <a:t>Empathy and understanding of emotions</a:t>
          </a:r>
          <a:endParaRPr lang="en-IN" sz="105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8261" y="14411"/>
        <a:ext cx="1687143" cy="450084"/>
      </dsp:txXfrm>
    </dsp:sp>
    <dsp:sp modelId="{5ED67181-FBC5-407E-80C7-CC203F729AB0}">
      <dsp:nvSpPr>
        <dsp:cNvPr id="0" name=""/>
        <dsp:cNvSpPr/>
      </dsp:nvSpPr>
      <dsp:spPr>
        <a:xfrm rot="5400000">
          <a:off x="1312191" y="490451"/>
          <a:ext cx="179283" cy="21514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900" kern="1200"/>
        </a:p>
      </dsp:txBody>
      <dsp:txXfrm rot="-5400000">
        <a:off x="1337291" y="508380"/>
        <a:ext cx="129084" cy="125498"/>
      </dsp:txXfrm>
    </dsp:sp>
    <dsp:sp modelId="{C927D559-A5F9-4B2D-BCAE-EBE33076B836}">
      <dsp:nvSpPr>
        <dsp:cNvPr id="0" name=""/>
        <dsp:cNvSpPr/>
      </dsp:nvSpPr>
      <dsp:spPr>
        <a:xfrm>
          <a:off x="544258" y="717544"/>
          <a:ext cx="1715149" cy="47809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1689636"/>
                <a:satOff val="-4355"/>
                <a:lumOff val="-2941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1689636"/>
                <a:satOff val="-4355"/>
                <a:lumOff val="-2941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1689636"/>
                <a:satOff val="-4355"/>
                <a:lumOff val="-2941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Trust building</a:t>
          </a:r>
          <a:endParaRPr lang="en-IN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8261" y="731547"/>
        <a:ext cx="1687143" cy="450084"/>
      </dsp:txXfrm>
    </dsp:sp>
    <dsp:sp modelId="{DE32A742-A576-44FF-A830-48DD3321B5C0}">
      <dsp:nvSpPr>
        <dsp:cNvPr id="0" name=""/>
        <dsp:cNvSpPr/>
      </dsp:nvSpPr>
      <dsp:spPr>
        <a:xfrm rot="5400000">
          <a:off x="1312191" y="1207587"/>
          <a:ext cx="179283" cy="21514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2252848"/>
                <a:satOff val="-5806"/>
                <a:lumOff val="-392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2252848"/>
                <a:satOff val="-5806"/>
                <a:lumOff val="-392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2252848"/>
                <a:satOff val="-5806"/>
                <a:lumOff val="-392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900" kern="1200"/>
        </a:p>
      </dsp:txBody>
      <dsp:txXfrm rot="-5400000">
        <a:off x="1337291" y="1225516"/>
        <a:ext cx="129084" cy="125498"/>
      </dsp:txXfrm>
    </dsp:sp>
    <dsp:sp modelId="{AD4A8B05-EA86-46FB-B9C3-EC371D1A94EA}">
      <dsp:nvSpPr>
        <dsp:cNvPr id="0" name=""/>
        <dsp:cNvSpPr/>
      </dsp:nvSpPr>
      <dsp:spPr>
        <a:xfrm>
          <a:off x="544258" y="1434680"/>
          <a:ext cx="1715149" cy="47809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3379271"/>
                <a:satOff val="-8710"/>
                <a:lumOff val="-588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3379271"/>
                <a:satOff val="-8710"/>
                <a:lumOff val="-588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3379271"/>
                <a:satOff val="-8710"/>
                <a:lumOff val="-588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Perspective thinking</a:t>
          </a:r>
          <a:endParaRPr lang="en-IN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8261" y="1448683"/>
        <a:ext cx="1687143" cy="450084"/>
      </dsp:txXfrm>
    </dsp:sp>
    <dsp:sp modelId="{E86C6448-F0D7-49F8-B30D-7B61AB950D22}">
      <dsp:nvSpPr>
        <dsp:cNvPr id="0" name=""/>
        <dsp:cNvSpPr/>
      </dsp:nvSpPr>
      <dsp:spPr>
        <a:xfrm rot="5400000">
          <a:off x="1312191" y="1924723"/>
          <a:ext cx="179283" cy="21514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4505695"/>
                <a:satOff val="-11613"/>
                <a:lumOff val="-784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4505695"/>
                <a:satOff val="-11613"/>
                <a:lumOff val="-784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4505695"/>
                <a:satOff val="-11613"/>
                <a:lumOff val="-784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900" kern="1200"/>
        </a:p>
      </dsp:txBody>
      <dsp:txXfrm rot="-5400000">
        <a:off x="1337291" y="1942652"/>
        <a:ext cx="129084" cy="125498"/>
      </dsp:txXfrm>
    </dsp:sp>
    <dsp:sp modelId="{6A0CAEB5-E3C0-485E-90D4-2C62093A5300}">
      <dsp:nvSpPr>
        <dsp:cNvPr id="0" name=""/>
        <dsp:cNvSpPr/>
      </dsp:nvSpPr>
      <dsp:spPr>
        <a:xfrm>
          <a:off x="544258" y="2151816"/>
          <a:ext cx="1715149" cy="47809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5068907"/>
                <a:satOff val="-13064"/>
                <a:lumOff val="-882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5068907"/>
                <a:satOff val="-13064"/>
                <a:lumOff val="-882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5068907"/>
                <a:satOff val="-13064"/>
                <a:lumOff val="-882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Constructive feedback</a:t>
          </a:r>
          <a:endParaRPr lang="en-IN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8261" y="2165819"/>
        <a:ext cx="1687143" cy="450084"/>
      </dsp:txXfrm>
    </dsp:sp>
    <dsp:sp modelId="{B868B2F8-5A41-4EA4-BCA1-B32652D31CA0}">
      <dsp:nvSpPr>
        <dsp:cNvPr id="0" name=""/>
        <dsp:cNvSpPr/>
      </dsp:nvSpPr>
      <dsp:spPr>
        <a:xfrm rot="5400000">
          <a:off x="1312191" y="2641858"/>
          <a:ext cx="179283" cy="21514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900" kern="1200"/>
        </a:p>
      </dsp:txBody>
      <dsp:txXfrm rot="-5400000">
        <a:off x="1337291" y="2659787"/>
        <a:ext cx="129084" cy="125498"/>
      </dsp:txXfrm>
    </dsp:sp>
    <dsp:sp modelId="{21711B57-1663-4121-8BD6-ADF9E9EF6BA2}">
      <dsp:nvSpPr>
        <dsp:cNvPr id="0" name=""/>
        <dsp:cNvSpPr/>
      </dsp:nvSpPr>
      <dsp:spPr>
        <a:xfrm>
          <a:off x="544258" y="2868951"/>
          <a:ext cx="1715149" cy="47809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Clarity in communication</a:t>
          </a:r>
          <a:endParaRPr lang="en-IN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8261" y="2882954"/>
        <a:ext cx="1687143" cy="45008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554295-B77F-41EB-A689-3D8AED0C9050}">
      <dsp:nvSpPr>
        <dsp:cNvPr id="0" name=""/>
        <dsp:cNvSpPr/>
      </dsp:nvSpPr>
      <dsp:spPr>
        <a:xfrm>
          <a:off x="1478" y="275405"/>
          <a:ext cx="1598246" cy="1193057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34290" rIns="11430" bIns="11430" numCol="1" spcCol="1270" anchor="t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GB" sz="900" kern="1200" dirty="0">
              <a:latin typeface="Arial" panose="020B0604020202020204" pitchFamily="34" charset="0"/>
              <a:cs typeface="Arial" panose="020B0604020202020204" pitchFamily="34" charset="0"/>
            </a:rPr>
            <a:t>Strong EI is actually efficient for students enables students to communicate more effectively, resolve disagreements and make better decision when working in teams.</a:t>
          </a:r>
          <a:endParaRPr lang="en-IN" sz="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433" y="303360"/>
        <a:ext cx="1542336" cy="1165102"/>
      </dsp:txXfrm>
    </dsp:sp>
    <dsp:sp modelId="{8D02E8BD-C889-4C36-A4B5-FA27AB6CE62F}">
      <dsp:nvSpPr>
        <dsp:cNvPr id="0" name=""/>
        <dsp:cNvSpPr/>
      </dsp:nvSpPr>
      <dsp:spPr>
        <a:xfrm>
          <a:off x="1957" y="1470627"/>
          <a:ext cx="1598246" cy="51301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0" rIns="10160" bIns="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b="1" i="1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Key takeaways on EI in teamwork</a:t>
          </a:r>
          <a:endParaRPr lang="en-IN" sz="800" kern="1200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957" y="1470627"/>
        <a:ext cx="1125525" cy="513014"/>
      </dsp:txXfrm>
    </dsp:sp>
    <dsp:sp modelId="{7343B6CB-10D6-4792-A89B-698574DF7EDC}">
      <dsp:nvSpPr>
        <dsp:cNvPr id="0" name=""/>
        <dsp:cNvSpPr/>
      </dsp:nvSpPr>
      <dsp:spPr>
        <a:xfrm>
          <a:off x="1148301" y="1532966"/>
          <a:ext cx="559386" cy="559386"/>
        </a:xfrm>
        <a:prstGeom prst="ellipse">
          <a:avLst/>
        </a:prstGeom>
        <a:blipFill>
          <a:blip xmlns:r="http://schemas.openxmlformats.org/officeDocument/2006/relationships" r:embed="rId1"/>
          <a:srcRect/>
          <a:stretch>
            <a:fillRect l="-25000" r="-25000"/>
          </a:stretch>
        </a:blip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250D8-F28F-4DF1-A40F-A149BE66DDC8}">
      <dsp:nvSpPr>
        <dsp:cNvPr id="0" name=""/>
        <dsp:cNvSpPr/>
      </dsp:nvSpPr>
      <dsp:spPr>
        <a:xfrm>
          <a:off x="1870186" y="275405"/>
          <a:ext cx="1598246" cy="1193057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2710599"/>
              <a:satOff val="100000"/>
              <a:lumOff val="-14706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34290" rIns="11430" bIns="11430" numCol="1" spcCol="1270" anchor="t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>
              <a:latin typeface="Arial" panose="020B0604020202020204" pitchFamily="34" charset="0"/>
              <a:cs typeface="Arial" panose="020B0604020202020204" pitchFamily="34" charset="0"/>
            </a:rPr>
            <a:t>The practice of establishing </a:t>
          </a:r>
          <a:r>
            <a:rPr lang="en-GB" sz="900" i="1" kern="1200" dirty="0">
              <a:latin typeface="Arial" panose="020B0604020202020204" pitchFamily="34" charset="0"/>
              <a:cs typeface="Arial" panose="020B0604020202020204" pitchFamily="34" charset="0"/>
            </a:rPr>
            <a:t>“Team Rules” and “Seek First to Understand”</a:t>
          </a:r>
          <a:r>
            <a:rPr lang="en-GB" sz="900" kern="1200" dirty="0">
              <a:latin typeface="Arial" panose="020B0604020202020204" pitchFamily="34" charset="0"/>
              <a:cs typeface="Arial" panose="020B0604020202020204" pitchFamily="34" charset="0"/>
            </a:rPr>
            <a:t> approach will help students can adhere to for improving their emotional intelligence in group projects</a:t>
          </a:r>
          <a:endParaRPr lang="en-IN" sz="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98141" y="303360"/>
        <a:ext cx="1542336" cy="1165102"/>
      </dsp:txXfrm>
    </dsp:sp>
    <dsp:sp modelId="{CA5359A6-57C5-46D5-A88A-F31DCEA30B3A}">
      <dsp:nvSpPr>
        <dsp:cNvPr id="0" name=""/>
        <dsp:cNvSpPr/>
      </dsp:nvSpPr>
      <dsp:spPr>
        <a:xfrm>
          <a:off x="1870186" y="1468462"/>
          <a:ext cx="1598246" cy="513014"/>
        </a:xfrm>
        <a:prstGeom prst="rect">
          <a:avLst/>
        </a:prstGeom>
        <a:gradFill rotWithShape="0">
          <a:gsLst>
            <a:gs pos="0">
              <a:schemeClr val="accent3">
                <a:hueOff val="2710599"/>
                <a:satOff val="100000"/>
                <a:lumOff val="-1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710599"/>
                <a:satOff val="100000"/>
                <a:lumOff val="-1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710599"/>
                <a:satOff val="100000"/>
                <a:lumOff val="-1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0" rIns="8890" bIns="0" numCol="1" spcCol="1270" anchor="ctr" anchorCtr="0">
          <a:noAutofit/>
        </a:bodyPr>
        <a:lstStyle/>
        <a:p>
          <a:pPr marL="0" lvl="0" indent="0" algn="l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b="1" i="1" kern="1200" dirty="0">
              <a:latin typeface="Arial" panose="020B0604020202020204" pitchFamily="34" charset="0"/>
              <a:cs typeface="Arial" panose="020B0604020202020204" pitchFamily="34" charset="0"/>
            </a:rPr>
            <a:t>Practical tips for students to improve their emotional intelligence in group projects</a:t>
          </a:r>
          <a:endParaRPr lang="en-IN" sz="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70186" y="1468462"/>
        <a:ext cx="1125525" cy="513014"/>
      </dsp:txXfrm>
    </dsp:sp>
    <dsp:sp modelId="{313B6668-9735-41CC-A382-F11E9A8B224C}">
      <dsp:nvSpPr>
        <dsp:cNvPr id="0" name=""/>
        <dsp:cNvSpPr/>
      </dsp:nvSpPr>
      <dsp:spPr>
        <a:xfrm>
          <a:off x="3040923" y="1549949"/>
          <a:ext cx="559386" cy="559386"/>
        </a:xfrm>
        <a:prstGeom prst="ellipse">
          <a:avLst/>
        </a:prstGeom>
        <a:blipFill>
          <a:blip xmlns:r="http://schemas.openxmlformats.org/officeDocument/2006/relationships" r:embed="rId2"/>
          <a:srcRect/>
          <a:stretch>
            <a:fillRect l="-13000" r="-13000"/>
          </a:stretch>
        </a:blipFill>
        <a:ln w="6350" cap="flat" cmpd="sng" algn="ctr">
          <a:solidFill>
            <a:schemeClr val="accent3">
              <a:tint val="40000"/>
              <a:alpha val="90000"/>
              <a:hueOff val="2029141"/>
              <a:satOff val="100000"/>
              <a:lumOff val="1779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  <dgm:cat type="picture" pri="28000"/>
    <dgm:cat type="pictureconvert" pri="2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541E-53F9-4673-8F8A-742752EEA792}" type="datetimeFigureOut">
              <a:rPr lang="en-IN" smtClean="0"/>
              <a:t>13-07-2026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82816-189A-46A1-8DDC-8FDB6461EF3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439001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541E-53F9-4673-8F8A-742752EEA792}" type="datetimeFigureOut">
              <a:rPr lang="en-IN" smtClean="0"/>
              <a:t>13-07-2026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82816-189A-46A1-8DDC-8FDB6461EF3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64215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541E-53F9-4673-8F8A-742752EEA792}" type="datetimeFigureOut">
              <a:rPr lang="en-IN" smtClean="0"/>
              <a:t>13-07-2026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82816-189A-46A1-8DDC-8FDB6461EF3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11656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541E-53F9-4673-8F8A-742752EEA792}" type="datetimeFigureOut">
              <a:rPr lang="en-IN" smtClean="0"/>
              <a:t>13-07-2026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82816-189A-46A1-8DDC-8FDB6461EF3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07489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541E-53F9-4673-8F8A-742752EEA792}" type="datetimeFigureOut">
              <a:rPr lang="en-IN" smtClean="0"/>
              <a:t>13-07-2026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82816-189A-46A1-8DDC-8FDB6461EF3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42590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541E-53F9-4673-8F8A-742752EEA792}" type="datetimeFigureOut">
              <a:rPr lang="en-IN" smtClean="0"/>
              <a:t>13-07-2026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82816-189A-46A1-8DDC-8FDB6461EF3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55452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541E-53F9-4673-8F8A-742752EEA792}" type="datetimeFigureOut">
              <a:rPr lang="en-IN" smtClean="0"/>
              <a:t>13-07-2026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82816-189A-46A1-8DDC-8FDB6461EF3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773580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541E-53F9-4673-8F8A-742752EEA792}" type="datetimeFigureOut">
              <a:rPr lang="en-IN" smtClean="0"/>
              <a:t>13-07-2026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82816-189A-46A1-8DDC-8FDB6461EF3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82902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541E-53F9-4673-8F8A-742752EEA792}" type="datetimeFigureOut">
              <a:rPr lang="en-IN" smtClean="0"/>
              <a:t>13-07-2026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82816-189A-46A1-8DDC-8FDB6461EF3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00260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541E-53F9-4673-8F8A-742752EEA792}" type="datetimeFigureOut">
              <a:rPr lang="en-IN" smtClean="0"/>
              <a:t>13-07-2026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82816-189A-46A1-8DDC-8FDB6461EF3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55277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541E-53F9-4673-8F8A-742752EEA792}" type="datetimeFigureOut">
              <a:rPr lang="en-IN" smtClean="0"/>
              <a:t>13-07-2026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82816-189A-46A1-8DDC-8FDB6461EF3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90751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BE541E-53F9-4673-8F8A-742752EEA792}" type="datetimeFigureOut">
              <a:rPr lang="en-IN" smtClean="0"/>
              <a:t>13-07-2026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F82816-189A-46A1-8DDC-8FDB6461EF3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69600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diagramData" Target="../diagrams/data3.xml"/><Relationship Id="rId18" Type="http://schemas.openxmlformats.org/officeDocument/2006/relationships/diagramData" Target="../diagrams/data4.xml"/><Relationship Id="rId3" Type="http://schemas.openxmlformats.org/officeDocument/2006/relationships/diagramData" Target="../diagrams/data1.xml"/><Relationship Id="rId21" Type="http://schemas.openxmlformats.org/officeDocument/2006/relationships/diagramColors" Target="../diagrams/colors4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17" Type="http://schemas.microsoft.com/office/2007/relationships/diagramDrawing" Target="../diagrams/drawing3.xml"/><Relationship Id="rId25" Type="http://schemas.openxmlformats.org/officeDocument/2006/relationships/hyperlink" Target="https://eric.ed.gov/?id=EJ1363115" TargetMode="External"/><Relationship Id="rId2" Type="http://schemas.openxmlformats.org/officeDocument/2006/relationships/image" Target="../media/image1.png"/><Relationship Id="rId16" Type="http://schemas.openxmlformats.org/officeDocument/2006/relationships/diagramColors" Target="../diagrams/colors3.xml"/><Relationship Id="rId20" Type="http://schemas.openxmlformats.org/officeDocument/2006/relationships/diagramQuickStyle" Target="../diagrams/quickStyle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24" Type="http://schemas.openxmlformats.org/officeDocument/2006/relationships/hyperlink" Target="https://eric.ed.gov/?id=ED628808" TargetMode="External"/><Relationship Id="rId5" Type="http://schemas.openxmlformats.org/officeDocument/2006/relationships/diagramQuickStyle" Target="../diagrams/quickStyle1.xml"/><Relationship Id="rId15" Type="http://schemas.openxmlformats.org/officeDocument/2006/relationships/diagramQuickStyle" Target="../diagrams/quickStyle3.xml"/><Relationship Id="rId23" Type="http://schemas.openxmlformats.org/officeDocument/2006/relationships/hyperlink" Target="https://www.cell.com/heliyon/fulltext/S2405-8440(23)07564-3" TargetMode="External"/><Relationship Id="rId10" Type="http://schemas.openxmlformats.org/officeDocument/2006/relationships/diagramQuickStyle" Target="../diagrams/quickStyle2.xml"/><Relationship Id="rId19" Type="http://schemas.openxmlformats.org/officeDocument/2006/relationships/diagramLayout" Target="../diagrams/layout4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diagramLayout" Target="../diagrams/layout3.xml"/><Relationship Id="rId22" Type="http://schemas.microsoft.com/office/2007/relationships/diagramDrawing" Target="../diagrams/drawing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E5D5B4A-0D7F-4E09-AC3B-CEBF1A8BF11C}"/>
              </a:ext>
            </a:extLst>
          </p:cNvPr>
          <p:cNvSpPr txBox="1"/>
          <p:nvPr/>
        </p:nvSpPr>
        <p:spPr>
          <a:xfrm>
            <a:off x="765111" y="37762"/>
            <a:ext cx="8152284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Above"/>
              <a:lightRig rig="threePt" dir="t"/>
            </a:scene3d>
          </a:bodyPr>
          <a:lstStyle/>
          <a:p>
            <a:pPr algn="ctr"/>
            <a:r>
              <a:rPr lang="en-GB" sz="2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  <a:ea typeface="Arial" panose="020B0604020202020204" pitchFamily="34" charset="0"/>
              </a:rPr>
              <a:t>Leading Group Projects with Emotional Intelligence</a:t>
            </a:r>
            <a:endParaRPr lang="en-IN" sz="2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AE9387-33B1-494F-B16E-273727765379}"/>
              </a:ext>
            </a:extLst>
          </p:cNvPr>
          <p:cNvSpPr txBox="1"/>
          <p:nvPr/>
        </p:nvSpPr>
        <p:spPr>
          <a:xfrm>
            <a:off x="3851645" y="418278"/>
            <a:ext cx="2471462" cy="5155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100" b="1" i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Student Name – Vasile </a:t>
            </a:r>
            <a:r>
              <a:rPr lang="en-GB" sz="1100" b="1" i="1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Slevoaca</a:t>
            </a:r>
            <a:endParaRPr lang="en-IN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ctr"/>
            <a:r>
              <a:rPr lang="en-GB" sz="1100" b="1" i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Student ID - 2332190</a:t>
            </a:r>
            <a:endParaRPr lang="en-IN" sz="11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24EA7FC-0EEA-420B-A3FB-481FDD05DC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7787" y="7087"/>
            <a:ext cx="1086899" cy="426839"/>
          </a:xfrm>
          <a:prstGeom prst="rect">
            <a:avLst/>
          </a:prstGeom>
        </p:spPr>
      </p:pic>
      <p:graphicFrame>
        <p:nvGraphicFramePr>
          <p:cNvPr id="12" name="Table 12">
            <a:extLst>
              <a:ext uri="{FF2B5EF4-FFF2-40B4-BE49-F238E27FC236}">
                <a16:creationId xmlns:a16="http://schemas.microsoft.com/office/drawing/2014/main" id="{EC78043E-707D-4EE3-A42B-AD00E45BFD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0346334"/>
              </p:ext>
            </p:extLst>
          </p:nvPr>
        </p:nvGraphicFramePr>
        <p:xfrm>
          <a:off x="46131" y="989976"/>
          <a:ext cx="2876176" cy="17424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876176">
                  <a:extLst>
                    <a:ext uri="{9D8B030D-6E8A-4147-A177-3AD203B41FA5}">
                      <a16:colId xmlns:a16="http://schemas.microsoft.com/office/drawing/2014/main" val="23137773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b="1" kern="1200" dirty="0">
                          <a:solidFill>
                            <a:schemeClr val="lt1"/>
                          </a:solidFill>
                          <a:effectLst/>
                        </a:rPr>
                        <a:t>Introduction</a:t>
                      </a:r>
                      <a:endParaRPr lang="en-IN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48199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</a:rPr>
                        <a:t>Emotional intelligence (EI) is the ability to recognise, understanding and control emotions while using them to make effective decisions and build positive relationship.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</a:rPr>
                        <a:t> Emotional intelligence is important in solving conflicts between different individuals within a group.</a:t>
                      </a:r>
                      <a:endParaRPr lang="en-IN" sz="105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999686"/>
                  </a:ext>
                </a:extLst>
              </a:tr>
            </a:tbl>
          </a:graphicData>
        </a:graphic>
      </p:graphicFrame>
      <p:graphicFrame>
        <p:nvGraphicFramePr>
          <p:cNvPr id="15" name="Table 15">
            <a:extLst>
              <a:ext uri="{FF2B5EF4-FFF2-40B4-BE49-F238E27FC236}">
                <a16:creationId xmlns:a16="http://schemas.microsoft.com/office/drawing/2014/main" id="{AEDDE8EF-4398-4064-A9BD-AE81D65210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6548920"/>
              </p:ext>
            </p:extLst>
          </p:nvPr>
        </p:nvGraphicFramePr>
        <p:xfrm>
          <a:off x="2958165" y="989976"/>
          <a:ext cx="4258423" cy="370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258423">
                  <a:extLst>
                    <a:ext uri="{9D8B030D-6E8A-4147-A177-3AD203B41FA5}">
                      <a16:colId xmlns:a16="http://schemas.microsoft.com/office/drawing/2014/main" val="34787042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b="1" kern="1200" dirty="0">
                          <a:solidFill>
                            <a:schemeClr val="lt1"/>
                          </a:solidFill>
                          <a:effectLst/>
                        </a:rPr>
                        <a:t>Section 1 – EI in Teamwork</a:t>
                      </a:r>
                      <a:endParaRPr lang="en-IN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2545373"/>
                  </a:ext>
                </a:extLst>
              </a:tr>
            </a:tbl>
          </a:graphicData>
        </a:graphic>
      </p:graphicFrame>
      <p:graphicFrame>
        <p:nvGraphicFramePr>
          <p:cNvPr id="16" name="Diagram 15">
            <a:extLst>
              <a:ext uri="{FF2B5EF4-FFF2-40B4-BE49-F238E27FC236}">
                <a16:creationId xmlns:a16="http://schemas.microsoft.com/office/drawing/2014/main" id="{EB67BD6B-4E3E-43ED-9885-E5609DF0E4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50672311"/>
              </p:ext>
            </p:extLst>
          </p:nvPr>
        </p:nvGraphicFramePr>
        <p:xfrm>
          <a:off x="2958165" y="1376205"/>
          <a:ext cx="4258423" cy="30550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7" name="Table 17">
            <a:extLst>
              <a:ext uri="{FF2B5EF4-FFF2-40B4-BE49-F238E27FC236}">
                <a16:creationId xmlns:a16="http://schemas.microsoft.com/office/drawing/2014/main" id="{17D0F7AF-EFFD-49FB-ADF5-E0D4BD074B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325993"/>
              </p:ext>
            </p:extLst>
          </p:nvPr>
        </p:nvGraphicFramePr>
        <p:xfrm>
          <a:off x="53835" y="2752476"/>
          <a:ext cx="287617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176">
                  <a:extLst>
                    <a:ext uri="{9D8B030D-6E8A-4147-A177-3AD203B41FA5}">
                      <a16:colId xmlns:a16="http://schemas.microsoft.com/office/drawing/2014/main" val="8243036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lt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Section 2 – Managing Own Emotions</a:t>
                      </a:r>
                      <a:endParaRPr lang="en-IN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8928676"/>
                  </a:ext>
                </a:extLst>
              </a:tr>
            </a:tbl>
          </a:graphicData>
        </a:graphic>
      </p:graphicFrame>
      <p:graphicFrame>
        <p:nvGraphicFramePr>
          <p:cNvPr id="19" name="Diagram 18">
            <a:extLst>
              <a:ext uri="{FF2B5EF4-FFF2-40B4-BE49-F238E27FC236}">
                <a16:creationId xmlns:a16="http://schemas.microsoft.com/office/drawing/2014/main" id="{557DC39E-9178-42AB-8B7B-98532C1AAAA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0698206"/>
              </p:ext>
            </p:extLst>
          </p:nvPr>
        </p:nvGraphicFramePr>
        <p:xfrm>
          <a:off x="246226" y="2831443"/>
          <a:ext cx="2490882" cy="2699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23" name="TextBox 22">
            <a:extLst>
              <a:ext uri="{FF2B5EF4-FFF2-40B4-BE49-F238E27FC236}">
                <a16:creationId xmlns:a16="http://schemas.microsoft.com/office/drawing/2014/main" id="{1E35B6BD-446E-4811-8AF3-20EA4FBDC127}"/>
              </a:ext>
            </a:extLst>
          </p:cNvPr>
          <p:cNvSpPr txBox="1"/>
          <p:nvPr/>
        </p:nvSpPr>
        <p:spPr>
          <a:xfrm>
            <a:off x="7265798" y="989979"/>
            <a:ext cx="2594071" cy="430887"/>
          </a:xfrm>
          <a:prstGeom prst="rect">
            <a:avLst/>
          </a:prstGeom>
          <a:solidFill>
            <a:schemeClr val="accent5"/>
          </a:solidFill>
        </p:spPr>
        <p:txBody>
          <a:bodyPr wrap="square">
            <a:spAutoFit/>
          </a:bodyPr>
          <a:lstStyle/>
          <a:p>
            <a:pPr algn="ctr"/>
            <a:r>
              <a:rPr lang="en-GB" sz="11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Section 3 – Understanding Others’ Emotions</a:t>
            </a:r>
            <a:endParaRPr lang="en-IN" sz="1100" b="1" dirty="0">
              <a:solidFill>
                <a:schemeClr val="bg1"/>
              </a:solidFill>
            </a:endParaRPr>
          </a:p>
        </p:txBody>
      </p:sp>
      <p:graphicFrame>
        <p:nvGraphicFramePr>
          <p:cNvPr id="25" name="Diagram 24">
            <a:extLst>
              <a:ext uri="{FF2B5EF4-FFF2-40B4-BE49-F238E27FC236}">
                <a16:creationId xmlns:a16="http://schemas.microsoft.com/office/drawing/2014/main" id="{33E585D8-9DA3-49CE-8080-17CF20F7CDA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29625250"/>
              </p:ext>
            </p:extLst>
          </p:nvPr>
        </p:nvGraphicFramePr>
        <p:xfrm>
          <a:off x="7160999" y="1449591"/>
          <a:ext cx="2803667" cy="33474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27" name="TextBox 26">
            <a:extLst>
              <a:ext uri="{FF2B5EF4-FFF2-40B4-BE49-F238E27FC236}">
                <a16:creationId xmlns:a16="http://schemas.microsoft.com/office/drawing/2014/main" id="{8BAFF0AE-433E-402E-BC23-DDEAFF8EECFD}"/>
              </a:ext>
            </a:extLst>
          </p:cNvPr>
          <p:cNvSpPr txBox="1"/>
          <p:nvPr/>
        </p:nvSpPr>
        <p:spPr>
          <a:xfrm>
            <a:off x="7653835" y="4939604"/>
            <a:ext cx="2083424" cy="276999"/>
          </a:xfrm>
          <a:prstGeom prst="rect">
            <a:avLst/>
          </a:prstGeom>
          <a:solidFill>
            <a:schemeClr val="accent5"/>
          </a:solidFill>
        </p:spPr>
        <p:txBody>
          <a:bodyPr wrap="square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Method / Reflection</a:t>
            </a:r>
            <a:endParaRPr lang="en-IN" sz="1200" b="1" dirty="0">
              <a:solidFill>
                <a:schemeClr val="bg1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47222A3-5088-4A82-B8EC-BD27B15ED9D0}"/>
              </a:ext>
            </a:extLst>
          </p:cNvPr>
          <p:cNvSpPr txBox="1"/>
          <p:nvPr/>
        </p:nvSpPr>
        <p:spPr>
          <a:xfrm>
            <a:off x="4052048" y="4573831"/>
            <a:ext cx="3499706" cy="276999"/>
          </a:xfrm>
          <a:prstGeom prst="rect">
            <a:avLst/>
          </a:prstGeom>
          <a:solidFill>
            <a:schemeClr val="accent5"/>
          </a:solidFill>
        </p:spPr>
        <p:txBody>
          <a:bodyPr wrap="square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Conclusion / Recommendations</a:t>
            </a:r>
            <a:endParaRPr lang="en-IN" sz="1200" b="1" dirty="0">
              <a:solidFill>
                <a:schemeClr val="bg1"/>
              </a:solidFill>
            </a:endParaRPr>
          </a:p>
        </p:txBody>
      </p:sp>
      <p:graphicFrame>
        <p:nvGraphicFramePr>
          <p:cNvPr id="30" name="Diagram 29">
            <a:extLst>
              <a:ext uri="{FF2B5EF4-FFF2-40B4-BE49-F238E27FC236}">
                <a16:creationId xmlns:a16="http://schemas.microsoft.com/office/drawing/2014/main" id="{B3C01AA0-C1D3-423A-B6D2-66F76D6F9CC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99341027"/>
              </p:ext>
            </p:extLst>
          </p:nvPr>
        </p:nvGraphicFramePr>
        <p:xfrm>
          <a:off x="4050090" y="4712330"/>
          <a:ext cx="3601788" cy="23847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sp>
        <p:nvSpPr>
          <p:cNvPr id="31" name="TextBox 30">
            <a:extLst>
              <a:ext uri="{FF2B5EF4-FFF2-40B4-BE49-F238E27FC236}">
                <a16:creationId xmlns:a16="http://schemas.microsoft.com/office/drawing/2014/main" id="{5494C943-E91C-4604-98F0-47A619163ABC}"/>
              </a:ext>
            </a:extLst>
          </p:cNvPr>
          <p:cNvSpPr txBox="1"/>
          <p:nvPr/>
        </p:nvSpPr>
        <p:spPr>
          <a:xfrm>
            <a:off x="7651878" y="5294461"/>
            <a:ext cx="2083424" cy="14773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9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I have gathered different sets of information through observing others and gathering experience while being involved in real-life group projects.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9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R</a:t>
            </a:r>
            <a:r>
              <a:rPr lang="en-GB" sz="900" dirty="0">
                <a:latin typeface="Arial" panose="020B0604020202020204" pitchFamily="34" charset="0"/>
                <a:ea typeface="Arial" panose="020B0604020202020204" pitchFamily="34" charset="0"/>
              </a:rPr>
              <a:t>elevant information was collected from academic journals and reliable publications to support the ideas presented in </a:t>
            </a:r>
            <a:r>
              <a:rPr lang="en-GB" sz="900">
                <a:latin typeface="Arial" panose="020B0604020202020204" pitchFamily="34" charset="0"/>
                <a:ea typeface="Arial" panose="020B0604020202020204" pitchFamily="34" charset="0"/>
              </a:rPr>
              <a:t>this poster.</a:t>
            </a:r>
            <a:endParaRPr lang="en-GB" sz="9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graphicFrame>
        <p:nvGraphicFramePr>
          <p:cNvPr id="32" name="Table 32">
            <a:extLst>
              <a:ext uri="{FF2B5EF4-FFF2-40B4-BE49-F238E27FC236}">
                <a16:creationId xmlns:a16="http://schemas.microsoft.com/office/drawing/2014/main" id="{4C1D8C88-C631-457D-A885-CB67F2B048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9102259"/>
              </p:ext>
            </p:extLst>
          </p:nvPr>
        </p:nvGraphicFramePr>
        <p:xfrm>
          <a:off x="53835" y="5316070"/>
          <a:ext cx="3910785" cy="14557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10785">
                  <a:extLst>
                    <a:ext uri="{9D8B030D-6E8A-4147-A177-3AD203B41FA5}">
                      <a16:colId xmlns:a16="http://schemas.microsoft.com/office/drawing/2014/main" val="3406985732"/>
                    </a:ext>
                  </a:extLst>
                </a:gridCol>
              </a:tblGrid>
              <a:tr h="266180">
                <a:tc>
                  <a:txBody>
                    <a:bodyPr/>
                    <a:lstStyle/>
                    <a:p>
                      <a:r>
                        <a:rPr lang="en-GB" sz="1200" b="1" kern="1200" dirty="0">
                          <a:solidFill>
                            <a:schemeClr val="lt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Reference List </a:t>
                      </a:r>
                      <a:endParaRPr lang="en-IN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5025818"/>
                  </a:ext>
                </a:extLst>
              </a:tr>
              <a:tr h="1181399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5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Chernis</a:t>
                      </a:r>
                      <a:r>
                        <a:rPr lang="en-GB" sz="5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C. and Adler, M., (2023). </a:t>
                      </a:r>
                      <a:r>
                        <a:rPr lang="en-GB" sz="5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Promoting emotional intelligence in organizations</a:t>
                      </a:r>
                      <a:r>
                        <a:rPr lang="en-GB" sz="5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 Association for Talent Development. </a:t>
                      </a:r>
                      <a:endParaRPr lang="en-IN" sz="5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5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Coronado-Maldonado, I. and Benítez-Márquez, M.D., (2023). Emotional intelligence, leadership, and work teams: A hybrid literature review. </a:t>
                      </a:r>
                      <a:r>
                        <a:rPr lang="en-GB" sz="500" i="1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Heliyon</a:t>
                      </a:r>
                      <a:r>
                        <a:rPr lang="en-GB" sz="5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GB" sz="5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</a:t>
                      </a:r>
                      <a:r>
                        <a:rPr lang="en-GB" sz="5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(10). </a:t>
                      </a:r>
                      <a:r>
                        <a:rPr lang="en-GB" sz="50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hlinkClick r:id="rId23"/>
                        </a:rPr>
                        <a:t>https://www.cell.com/heliyon/fulltext/S2405-8440(23)07564-3</a:t>
                      </a:r>
                      <a:endParaRPr lang="en-IN" sz="5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5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Hart, R., (2021). </a:t>
                      </a:r>
                      <a:r>
                        <a:rPr lang="en-GB" sz="5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An Exciting Storybook: Integrating Emotional Intelligence and Executive Functioning to Promote Emotion Regulation in </a:t>
                      </a:r>
                      <a:r>
                        <a:rPr lang="en-GB" sz="500" i="1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Preschoolers</a:t>
                      </a:r>
                      <a:r>
                        <a:rPr lang="en-GB" sz="5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 Alliant International University. </a:t>
                      </a:r>
                      <a:endParaRPr lang="en-IN" sz="5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5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Jacobson, A., (2021). </a:t>
                      </a:r>
                      <a:r>
                        <a:rPr lang="en-GB" sz="5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Emotional intelligence: A simple and actionable guide to increasing performance, engagement and ownership</a:t>
                      </a:r>
                      <a:r>
                        <a:rPr lang="en-GB" sz="5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 John Wiley &amp; Sons. </a:t>
                      </a:r>
                      <a:endParaRPr lang="en-IN" sz="5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5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Sfetcu</a:t>
                      </a:r>
                      <a:r>
                        <a:rPr lang="en-GB" sz="5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N., (2023). Models of Emotional Intelligence in Research and Education. </a:t>
                      </a:r>
                      <a:r>
                        <a:rPr lang="en-GB" sz="5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Online Submission</a:t>
                      </a:r>
                      <a:r>
                        <a:rPr lang="en-GB" sz="5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GB" sz="5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</a:t>
                      </a:r>
                      <a:r>
                        <a:rPr lang="en-GB" sz="5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(2). </a:t>
                      </a:r>
                      <a:r>
                        <a:rPr lang="en-GB" sz="50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hlinkClick r:id="rId24"/>
                        </a:rPr>
                        <a:t>https://eric.ed.gov/?id=ED628808</a:t>
                      </a:r>
                      <a:endParaRPr lang="en-IN" sz="5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5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Winter, R. and McCann, K., (2022). Implementing Emotional and Social Intelligence Competencies in an Educational Business Service. </a:t>
                      </a:r>
                      <a:r>
                        <a:rPr lang="en-GB" sz="5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Journal of instructional Research</a:t>
                      </a:r>
                      <a:r>
                        <a:rPr lang="en-GB" sz="5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GB" sz="5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11</a:t>
                      </a:r>
                      <a:r>
                        <a:rPr lang="en-GB" sz="5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pp.71-76.</a:t>
                      </a:r>
                      <a:r>
                        <a:rPr lang="en-GB" sz="50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hlinkClick r:id="rId25"/>
                        </a:rPr>
                        <a:t> https://eric.ed.gov/?id=EJ1363115</a:t>
                      </a:r>
                      <a:endParaRPr lang="en-IN" sz="5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5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York, J. (2022). </a:t>
                      </a:r>
                      <a:r>
                        <a:rPr lang="en-GB" sz="5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EQ: Why leaders are looking for “emotional intelligence.”</a:t>
                      </a:r>
                      <a:r>
                        <a:rPr lang="en-GB" sz="5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[online] Bbc.com. Available at: https://www.bbc.com/worklife/article/20221005-eq-why-leaders-are-looking-for-emotional-intelligence [Accessed 11 July 2026].</a:t>
                      </a:r>
                      <a:endParaRPr lang="en-IN" sz="5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10973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6669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</TotalTime>
  <Words>542</Words>
  <Application>Microsoft Office PowerPoint</Application>
  <PresentationFormat>A4 Paper (210x297 mm)</PresentationFormat>
  <Paragraphs>43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Loredana Josan</cp:lastModifiedBy>
  <cp:revision>31</cp:revision>
  <dcterms:created xsi:type="dcterms:W3CDTF">2026-07-12T12:21:05Z</dcterms:created>
  <dcterms:modified xsi:type="dcterms:W3CDTF">2026-07-13T00:05:17Z</dcterms:modified>
</cp:coreProperties>
</file>