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044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378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264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735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637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408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0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673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679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596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734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396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FCD7AB-DF1C-4FA6-87B2-F6692BB6AC52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096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Lecture 8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Product</a:t>
            </a:r>
          </a:p>
        </p:txBody>
      </p:sp>
    </p:spTree>
    <p:extLst>
      <p:ext uri="{BB962C8B-B14F-4D97-AF65-F5344CB8AC3E}">
        <p14:creationId xmlns:p14="http://schemas.microsoft.com/office/powerpoint/2010/main" val="274293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2400" dirty="0"/>
            </a:br>
            <a:r>
              <a:rPr lang="en-GB" sz="2400" b="1" dirty="0"/>
              <a:t>The 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340768"/>
            <a:ext cx="5621610" cy="4823341"/>
          </a:xfrm>
        </p:spPr>
      </p:pic>
    </p:spTree>
    <p:extLst>
      <p:ext uri="{BB962C8B-B14F-4D97-AF65-F5344CB8AC3E}">
        <p14:creationId xmlns:p14="http://schemas.microsoft.com/office/powerpoint/2010/main" val="3572788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product is first introduced into the market, profits and sales are  either very low or non existent.</a:t>
            </a:r>
          </a:p>
        </p:txBody>
      </p:sp>
    </p:spTree>
    <p:extLst>
      <p:ext uri="{BB962C8B-B14F-4D97-AF65-F5344CB8AC3E}">
        <p14:creationId xmlns:p14="http://schemas.microsoft.com/office/powerpoint/2010/main" val="211838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600" dirty="0"/>
            </a:br>
            <a:r>
              <a:rPr lang="en-GB" sz="3600" b="1" dirty="0"/>
              <a:t>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increase very rapidly and the demand for the product is high. New rivals may start to enter the market.</a:t>
            </a:r>
          </a:p>
        </p:txBody>
      </p:sp>
    </p:spTree>
    <p:extLst>
      <p:ext uri="{BB962C8B-B14F-4D97-AF65-F5344CB8AC3E}">
        <p14:creationId xmlns:p14="http://schemas.microsoft.com/office/powerpoint/2010/main" val="1571986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dirty="0"/>
              <a:t>Maturity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stabilise and the preference for the product decreases.</a:t>
            </a:r>
          </a:p>
        </p:txBody>
      </p:sp>
    </p:spTree>
    <p:extLst>
      <p:ext uri="{BB962C8B-B14F-4D97-AF65-F5344CB8AC3E}">
        <p14:creationId xmlns:p14="http://schemas.microsoft.com/office/powerpoint/2010/main" val="2664138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Decline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decrease very rapidly. </a:t>
            </a:r>
          </a:p>
        </p:txBody>
      </p:sp>
    </p:spTree>
    <p:extLst>
      <p:ext uri="{BB962C8B-B14F-4D97-AF65-F5344CB8AC3E}">
        <p14:creationId xmlns:p14="http://schemas.microsoft.com/office/powerpoint/2010/main" val="4142653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b="1" dirty="0"/>
              <a:t>A Brand is: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Unique design, sign, symbol, words, or a combination of these, employed in creating an image that identifies a product and differentiates it from its competitors.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654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Family Branding/Corporate Umbrella Branding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one brand name as the main identifier for the different variety of products produced.</a:t>
            </a:r>
          </a:p>
        </p:txBody>
      </p:sp>
    </p:spTree>
    <p:extLst>
      <p:ext uri="{BB962C8B-B14F-4D97-AF65-F5344CB8AC3E}">
        <p14:creationId xmlns:p14="http://schemas.microsoft.com/office/powerpoint/2010/main" val="3772544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Range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different brand names for different ranges of products produced.</a:t>
            </a:r>
          </a:p>
        </p:txBody>
      </p:sp>
    </p:spTree>
    <p:extLst>
      <p:ext uri="{BB962C8B-B14F-4D97-AF65-F5344CB8AC3E}">
        <p14:creationId xmlns:p14="http://schemas.microsoft.com/office/powerpoint/2010/main" val="3799502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100" b="1" dirty="0"/>
              <a:t>Individual Product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no close connection between the brand and the company. However, the brand is recognised for its own strengths.</a:t>
            </a:r>
          </a:p>
        </p:txBody>
      </p:sp>
    </p:spTree>
    <p:extLst>
      <p:ext uri="{BB962C8B-B14F-4D97-AF65-F5344CB8AC3E}">
        <p14:creationId xmlns:p14="http://schemas.microsoft.com/office/powerpoint/2010/main" val="2124369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2700" b="1" dirty="0"/>
              <a:t>Line Filling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provides more variety for the same customers in the same industry.</a:t>
            </a:r>
          </a:p>
        </p:txBody>
      </p:sp>
    </p:spTree>
    <p:extLst>
      <p:ext uri="{BB962C8B-B14F-4D97-AF65-F5344CB8AC3E}">
        <p14:creationId xmlns:p14="http://schemas.microsoft.com/office/powerpoint/2010/main" val="24444232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Stretching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either focuses on an upward stretch, which is producing a higher quality, higher priced product. Or a downward stretch, lower quality, lower priced product.</a:t>
            </a:r>
          </a:p>
        </p:txBody>
      </p:sp>
    </p:spTree>
    <p:extLst>
      <p:ext uri="{BB962C8B-B14F-4D97-AF65-F5344CB8AC3E}">
        <p14:creationId xmlns:p14="http://schemas.microsoft.com/office/powerpoint/2010/main" val="23622833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Extensions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produces products in the same industry but focuses on a different target market.</a:t>
            </a:r>
          </a:p>
        </p:txBody>
      </p:sp>
    </p:spTree>
    <p:extLst>
      <p:ext uri="{BB962C8B-B14F-4D97-AF65-F5344CB8AC3E}">
        <p14:creationId xmlns:p14="http://schemas.microsoft.com/office/powerpoint/2010/main" val="624680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Brand extension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extends its product range and produces a new product in a </a:t>
            </a:r>
            <a:r>
              <a:rPr lang="en-GB"/>
              <a:t>new industry.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8707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303</Words>
  <Application>Microsoft Office PowerPoint</Application>
  <PresentationFormat>On-screen Show (4:3)</PresentationFormat>
  <Paragraphs>27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Lecture 8</vt:lpstr>
      <vt:lpstr> The Product Life Cycle Model</vt:lpstr>
      <vt:lpstr>  Introduction </vt:lpstr>
      <vt:lpstr> Growth</vt:lpstr>
      <vt:lpstr> Maturity</vt:lpstr>
      <vt:lpstr> Decline</vt:lpstr>
      <vt:lpstr>  A Brand is: </vt:lpstr>
      <vt:lpstr>  Family Branding/Corporate Umbrella Branding </vt:lpstr>
      <vt:lpstr>  Range Branding </vt:lpstr>
      <vt:lpstr>  Individual Product Branding </vt:lpstr>
      <vt:lpstr>  Line Filling </vt:lpstr>
      <vt:lpstr>  Line Stretching </vt:lpstr>
      <vt:lpstr>  Line Extensions </vt:lpstr>
      <vt:lpstr>  Brand extension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4</dc:title>
  <dc:creator>Balan</dc:creator>
  <cp:lastModifiedBy>Efua Adams </cp:lastModifiedBy>
  <cp:revision>10</cp:revision>
  <dcterms:created xsi:type="dcterms:W3CDTF">2017-09-30T18:31:48Z</dcterms:created>
  <dcterms:modified xsi:type="dcterms:W3CDTF">2021-01-15T00:25:39Z</dcterms:modified>
</cp:coreProperties>
</file>