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6A2BAF-C91E-4A4A-A1A5-8C4B2D2C13E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DC2BCA5-E793-4CCC-B1DB-2B0426475862}">
      <dgm:prSet custT="1"/>
      <dgm:spPr/>
      <dgm:t>
        <a:bodyPr/>
        <a:lstStyle/>
        <a:p>
          <a:r>
            <a:rPr lang="en-GB" sz="2400" dirty="0"/>
            <a:t>Internal Placement – Level 3 Students studying the module ‘Being Human’</a:t>
          </a:r>
          <a:endParaRPr lang="en-US" sz="2400" dirty="0"/>
        </a:p>
      </dgm:t>
    </dgm:pt>
    <dgm:pt modelId="{1B41CF19-213A-426A-BC7C-DF7DBBE56B30}" type="parTrans" cxnId="{DB1DA5B2-591D-426D-9D51-7A0E71563A37}">
      <dgm:prSet/>
      <dgm:spPr/>
      <dgm:t>
        <a:bodyPr/>
        <a:lstStyle/>
        <a:p>
          <a:endParaRPr lang="en-US"/>
        </a:p>
      </dgm:t>
    </dgm:pt>
    <dgm:pt modelId="{C9BA2359-86C0-47FE-8C9B-B9F24EC1D6E1}" type="sibTrans" cxnId="{DB1DA5B2-591D-426D-9D51-7A0E71563A37}">
      <dgm:prSet/>
      <dgm:spPr/>
      <dgm:t>
        <a:bodyPr/>
        <a:lstStyle/>
        <a:p>
          <a:endParaRPr lang="en-US"/>
        </a:p>
      </dgm:t>
    </dgm:pt>
    <dgm:pt modelId="{A07420F3-6168-4BD8-ADAA-6CC60755DA80}">
      <dgm:prSet custT="1"/>
      <dgm:spPr/>
      <dgm:t>
        <a:bodyPr/>
        <a:lstStyle/>
        <a:p>
          <a:r>
            <a:rPr lang="en-GB" sz="2400" dirty="0"/>
            <a:t>2-hour lectures</a:t>
          </a:r>
          <a:endParaRPr lang="en-US" sz="2400" dirty="0"/>
        </a:p>
      </dgm:t>
    </dgm:pt>
    <dgm:pt modelId="{2A2553AB-F705-4BB8-9DFB-FAF8FCBE772C}" type="parTrans" cxnId="{A59021CD-EA38-4CF1-A214-31D7B63DAEDF}">
      <dgm:prSet/>
      <dgm:spPr/>
      <dgm:t>
        <a:bodyPr/>
        <a:lstStyle/>
        <a:p>
          <a:endParaRPr lang="en-US"/>
        </a:p>
      </dgm:t>
    </dgm:pt>
    <dgm:pt modelId="{510DF148-4CCA-470B-9955-BB7ACF69A4F1}" type="sibTrans" cxnId="{A59021CD-EA38-4CF1-A214-31D7B63DAEDF}">
      <dgm:prSet/>
      <dgm:spPr/>
      <dgm:t>
        <a:bodyPr/>
        <a:lstStyle/>
        <a:p>
          <a:endParaRPr lang="en-US"/>
        </a:p>
      </dgm:t>
    </dgm:pt>
    <dgm:pt modelId="{8586871C-1941-4970-9578-C630B7D487B0}">
      <dgm:prSet custT="1"/>
      <dgm:spPr/>
      <dgm:t>
        <a:bodyPr/>
        <a:lstStyle/>
        <a:p>
          <a:r>
            <a:rPr lang="en-GB" sz="2400" dirty="0"/>
            <a:t>Blended learning</a:t>
          </a:r>
          <a:endParaRPr lang="en-US" sz="2400" dirty="0"/>
        </a:p>
      </dgm:t>
    </dgm:pt>
    <dgm:pt modelId="{5CE22DA2-B61B-4770-93CC-C29F743DDF32}" type="parTrans" cxnId="{EDBC8ED3-C4BF-43F5-AF5C-27D27C8D6005}">
      <dgm:prSet/>
      <dgm:spPr/>
      <dgm:t>
        <a:bodyPr/>
        <a:lstStyle/>
        <a:p>
          <a:endParaRPr lang="en-US"/>
        </a:p>
      </dgm:t>
    </dgm:pt>
    <dgm:pt modelId="{48B3ED28-C76C-4D24-9E67-CDB8C82C02D7}" type="sibTrans" cxnId="{EDBC8ED3-C4BF-43F5-AF5C-27D27C8D6005}">
      <dgm:prSet/>
      <dgm:spPr/>
      <dgm:t>
        <a:bodyPr/>
        <a:lstStyle/>
        <a:p>
          <a:endParaRPr lang="en-US"/>
        </a:p>
      </dgm:t>
    </dgm:pt>
    <dgm:pt modelId="{118AD6D4-CE6F-4158-AF9E-52396A9F3D19}">
      <dgm:prSet custT="1"/>
      <dgm:spPr/>
      <dgm:t>
        <a:bodyPr/>
        <a:lstStyle/>
        <a:p>
          <a:r>
            <a:rPr lang="en-GB" sz="2400" dirty="0"/>
            <a:t>Range of ages and experience </a:t>
          </a:r>
          <a:endParaRPr lang="en-US" sz="2400" dirty="0"/>
        </a:p>
      </dgm:t>
    </dgm:pt>
    <dgm:pt modelId="{E8C8C548-B787-47A9-A367-87895E9259AC}" type="parTrans" cxnId="{AB9823E0-2525-432F-81A7-9C6A0449D699}">
      <dgm:prSet/>
      <dgm:spPr/>
      <dgm:t>
        <a:bodyPr/>
        <a:lstStyle/>
        <a:p>
          <a:endParaRPr lang="en-US"/>
        </a:p>
      </dgm:t>
    </dgm:pt>
    <dgm:pt modelId="{CB17BFC5-CA80-4BE1-BA62-C1163C182C8C}" type="sibTrans" cxnId="{AB9823E0-2525-432F-81A7-9C6A0449D699}">
      <dgm:prSet/>
      <dgm:spPr/>
      <dgm:t>
        <a:bodyPr/>
        <a:lstStyle/>
        <a:p>
          <a:endParaRPr lang="en-US"/>
        </a:p>
      </dgm:t>
    </dgm:pt>
    <dgm:pt modelId="{F0A2BF46-3E84-475E-ABD2-9AFD7D1ADECD}">
      <dgm:prSet custT="1"/>
      <dgm:spPr/>
      <dgm:t>
        <a:bodyPr/>
        <a:lstStyle/>
        <a:p>
          <a:r>
            <a:rPr lang="en-GB" sz="2400" dirty="0"/>
            <a:t>Placement notebook</a:t>
          </a:r>
          <a:endParaRPr lang="en-US" sz="2400" dirty="0"/>
        </a:p>
      </dgm:t>
    </dgm:pt>
    <dgm:pt modelId="{A032C74F-57A2-4B48-B7F7-9973D21D8088}" type="parTrans" cxnId="{1A4A3D79-AEA0-43B0-A50E-D25A0B44C573}">
      <dgm:prSet/>
      <dgm:spPr/>
      <dgm:t>
        <a:bodyPr/>
        <a:lstStyle/>
        <a:p>
          <a:endParaRPr lang="en-US"/>
        </a:p>
      </dgm:t>
    </dgm:pt>
    <dgm:pt modelId="{DA71B246-D45B-4C06-A683-FEA288D502E9}" type="sibTrans" cxnId="{1A4A3D79-AEA0-43B0-A50E-D25A0B44C573}">
      <dgm:prSet/>
      <dgm:spPr/>
      <dgm:t>
        <a:bodyPr/>
        <a:lstStyle/>
        <a:p>
          <a:endParaRPr lang="en-US"/>
        </a:p>
      </dgm:t>
    </dgm:pt>
    <dgm:pt modelId="{E4FD6CF0-4BA8-4EDC-B99C-DAF7106E51C7}" type="pres">
      <dgm:prSet presAssocID="{996A2BAF-C91E-4A4A-A1A5-8C4B2D2C13E5}" presName="vert0" presStyleCnt="0">
        <dgm:presLayoutVars>
          <dgm:dir/>
          <dgm:animOne val="branch"/>
          <dgm:animLvl val="lvl"/>
        </dgm:presLayoutVars>
      </dgm:prSet>
      <dgm:spPr/>
    </dgm:pt>
    <dgm:pt modelId="{A57240B4-054D-42FF-833A-406DFAAFAF4F}" type="pres">
      <dgm:prSet presAssocID="{9DC2BCA5-E793-4CCC-B1DB-2B0426475862}" presName="thickLine" presStyleLbl="alignNode1" presStyleIdx="0" presStyleCnt="5"/>
      <dgm:spPr/>
    </dgm:pt>
    <dgm:pt modelId="{444819CA-4B62-4804-8883-476753986CCB}" type="pres">
      <dgm:prSet presAssocID="{9DC2BCA5-E793-4CCC-B1DB-2B0426475862}" presName="horz1" presStyleCnt="0"/>
      <dgm:spPr/>
    </dgm:pt>
    <dgm:pt modelId="{B9264F50-0F4A-489E-915C-2871A07F2B0E}" type="pres">
      <dgm:prSet presAssocID="{9DC2BCA5-E793-4CCC-B1DB-2B0426475862}" presName="tx1" presStyleLbl="revTx" presStyleIdx="0" presStyleCnt="5"/>
      <dgm:spPr/>
    </dgm:pt>
    <dgm:pt modelId="{5576B83C-1925-4D18-9CF1-E75DFE624B0F}" type="pres">
      <dgm:prSet presAssocID="{9DC2BCA5-E793-4CCC-B1DB-2B0426475862}" presName="vert1" presStyleCnt="0"/>
      <dgm:spPr/>
    </dgm:pt>
    <dgm:pt modelId="{9A5C8402-C860-4FEF-A1FA-42F4648380BF}" type="pres">
      <dgm:prSet presAssocID="{A07420F3-6168-4BD8-ADAA-6CC60755DA80}" presName="thickLine" presStyleLbl="alignNode1" presStyleIdx="1" presStyleCnt="5"/>
      <dgm:spPr/>
    </dgm:pt>
    <dgm:pt modelId="{FBC1C82C-7B28-46AD-9CEB-4194BBB814D7}" type="pres">
      <dgm:prSet presAssocID="{A07420F3-6168-4BD8-ADAA-6CC60755DA80}" presName="horz1" presStyleCnt="0"/>
      <dgm:spPr/>
    </dgm:pt>
    <dgm:pt modelId="{3AC677EF-CE7D-431C-9EAE-16C7158A67F7}" type="pres">
      <dgm:prSet presAssocID="{A07420F3-6168-4BD8-ADAA-6CC60755DA80}" presName="tx1" presStyleLbl="revTx" presStyleIdx="1" presStyleCnt="5"/>
      <dgm:spPr/>
    </dgm:pt>
    <dgm:pt modelId="{73F70483-ECDE-48A3-A86E-842385E1963F}" type="pres">
      <dgm:prSet presAssocID="{A07420F3-6168-4BD8-ADAA-6CC60755DA80}" presName="vert1" presStyleCnt="0"/>
      <dgm:spPr/>
    </dgm:pt>
    <dgm:pt modelId="{94909B27-85A6-49D8-811C-403D598A8295}" type="pres">
      <dgm:prSet presAssocID="{8586871C-1941-4970-9578-C630B7D487B0}" presName="thickLine" presStyleLbl="alignNode1" presStyleIdx="2" presStyleCnt="5"/>
      <dgm:spPr/>
    </dgm:pt>
    <dgm:pt modelId="{7DD2D9C8-D7F5-4140-818D-BF27A49D701B}" type="pres">
      <dgm:prSet presAssocID="{8586871C-1941-4970-9578-C630B7D487B0}" presName="horz1" presStyleCnt="0"/>
      <dgm:spPr/>
    </dgm:pt>
    <dgm:pt modelId="{A06623EA-9D27-4D17-B90D-C35728A72320}" type="pres">
      <dgm:prSet presAssocID="{8586871C-1941-4970-9578-C630B7D487B0}" presName="tx1" presStyleLbl="revTx" presStyleIdx="2" presStyleCnt="5"/>
      <dgm:spPr/>
    </dgm:pt>
    <dgm:pt modelId="{5B318F8D-B51C-4D07-A040-9C70094E9D09}" type="pres">
      <dgm:prSet presAssocID="{8586871C-1941-4970-9578-C630B7D487B0}" presName="vert1" presStyleCnt="0"/>
      <dgm:spPr/>
    </dgm:pt>
    <dgm:pt modelId="{58EB74FC-26E0-4039-9AD4-D9B50C2CF0FD}" type="pres">
      <dgm:prSet presAssocID="{118AD6D4-CE6F-4158-AF9E-52396A9F3D19}" presName="thickLine" presStyleLbl="alignNode1" presStyleIdx="3" presStyleCnt="5"/>
      <dgm:spPr/>
    </dgm:pt>
    <dgm:pt modelId="{5BAC88FA-A4C5-4DEB-B0C1-C790BCC09EE7}" type="pres">
      <dgm:prSet presAssocID="{118AD6D4-CE6F-4158-AF9E-52396A9F3D19}" presName="horz1" presStyleCnt="0"/>
      <dgm:spPr/>
    </dgm:pt>
    <dgm:pt modelId="{4FD68048-E3FB-403C-85EE-EB99CFACF124}" type="pres">
      <dgm:prSet presAssocID="{118AD6D4-CE6F-4158-AF9E-52396A9F3D19}" presName="tx1" presStyleLbl="revTx" presStyleIdx="3" presStyleCnt="5"/>
      <dgm:spPr/>
    </dgm:pt>
    <dgm:pt modelId="{FF7EFABA-3577-44B0-9EDA-8EE2914666C6}" type="pres">
      <dgm:prSet presAssocID="{118AD6D4-CE6F-4158-AF9E-52396A9F3D19}" presName="vert1" presStyleCnt="0"/>
      <dgm:spPr/>
    </dgm:pt>
    <dgm:pt modelId="{0464652A-1D82-4BF6-9F43-32B66B69275E}" type="pres">
      <dgm:prSet presAssocID="{F0A2BF46-3E84-475E-ABD2-9AFD7D1ADECD}" presName="thickLine" presStyleLbl="alignNode1" presStyleIdx="4" presStyleCnt="5"/>
      <dgm:spPr/>
    </dgm:pt>
    <dgm:pt modelId="{A3868C6E-FAC8-4B61-842F-7F5B48837B72}" type="pres">
      <dgm:prSet presAssocID="{F0A2BF46-3E84-475E-ABD2-9AFD7D1ADECD}" presName="horz1" presStyleCnt="0"/>
      <dgm:spPr/>
    </dgm:pt>
    <dgm:pt modelId="{EB8D44D7-0F98-4D08-BD2D-348D7BBFB6CA}" type="pres">
      <dgm:prSet presAssocID="{F0A2BF46-3E84-475E-ABD2-9AFD7D1ADECD}" presName="tx1" presStyleLbl="revTx" presStyleIdx="4" presStyleCnt="5"/>
      <dgm:spPr/>
    </dgm:pt>
    <dgm:pt modelId="{4DDA9BDD-6505-49E4-A2F0-802A17A1F78A}" type="pres">
      <dgm:prSet presAssocID="{F0A2BF46-3E84-475E-ABD2-9AFD7D1ADECD}" presName="vert1" presStyleCnt="0"/>
      <dgm:spPr/>
    </dgm:pt>
  </dgm:ptLst>
  <dgm:cxnLst>
    <dgm:cxn modelId="{6DCE490A-3C41-4FAE-86B7-3770AE591A22}" type="presOf" srcId="{996A2BAF-C91E-4A4A-A1A5-8C4B2D2C13E5}" destId="{E4FD6CF0-4BA8-4EDC-B99C-DAF7106E51C7}" srcOrd="0" destOrd="0" presId="urn:microsoft.com/office/officeart/2008/layout/LinedList"/>
    <dgm:cxn modelId="{9C3B3540-E151-4EF6-A985-4070CBFB086C}" type="presOf" srcId="{118AD6D4-CE6F-4158-AF9E-52396A9F3D19}" destId="{4FD68048-E3FB-403C-85EE-EB99CFACF124}" srcOrd="0" destOrd="0" presId="urn:microsoft.com/office/officeart/2008/layout/LinedList"/>
    <dgm:cxn modelId="{137FFF62-7BD5-4717-B691-31870C9C7A4A}" type="presOf" srcId="{F0A2BF46-3E84-475E-ABD2-9AFD7D1ADECD}" destId="{EB8D44D7-0F98-4D08-BD2D-348D7BBFB6CA}" srcOrd="0" destOrd="0" presId="urn:microsoft.com/office/officeart/2008/layout/LinedList"/>
    <dgm:cxn modelId="{416EDB46-F0E8-4DA1-B8E4-7C3189073C50}" type="presOf" srcId="{A07420F3-6168-4BD8-ADAA-6CC60755DA80}" destId="{3AC677EF-CE7D-431C-9EAE-16C7158A67F7}" srcOrd="0" destOrd="0" presId="urn:microsoft.com/office/officeart/2008/layout/LinedList"/>
    <dgm:cxn modelId="{1A4A3D79-AEA0-43B0-A50E-D25A0B44C573}" srcId="{996A2BAF-C91E-4A4A-A1A5-8C4B2D2C13E5}" destId="{F0A2BF46-3E84-475E-ABD2-9AFD7D1ADECD}" srcOrd="4" destOrd="0" parTransId="{A032C74F-57A2-4B48-B7F7-9973D21D8088}" sibTransId="{DA71B246-D45B-4C06-A683-FEA288D502E9}"/>
    <dgm:cxn modelId="{DB1DA5B2-591D-426D-9D51-7A0E71563A37}" srcId="{996A2BAF-C91E-4A4A-A1A5-8C4B2D2C13E5}" destId="{9DC2BCA5-E793-4CCC-B1DB-2B0426475862}" srcOrd="0" destOrd="0" parTransId="{1B41CF19-213A-426A-BC7C-DF7DBBE56B30}" sibTransId="{C9BA2359-86C0-47FE-8C9B-B9F24EC1D6E1}"/>
    <dgm:cxn modelId="{A59021CD-EA38-4CF1-A214-31D7B63DAEDF}" srcId="{996A2BAF-C91E-4A4A-A1A5-8C4B2D2C13E5}" destId="{A07420F3-6168-4BD8-ADAA-6CC60755DA80}" srcOrd="1" destOrd="0" parTransId="{2A2553AB-F705-4BB8-9DFB-FAF8FCBE772C}" sibTransId="{510DF148-4CCA-470B-9955-BB7ACF69A4F1}"/>
    <dgm:cxn modelId="{EDBC8ED3-C4BF-43F5-AF5C-27D27C8D6005}" srcId="{996A2BAF-C91E-4A4A-A1A5-8C4B2D2C13E5}" destId="{8586871C-1941-4970-9578-C630B7D487B0}" srcOrd="2" destOrd="0" parTransId="{5CE22DA2-B61B-4770-93CC-C29F743DDF32}" sibTransId="{48B3ED28-C76C-4D24-9E67-CDB8C82C02D7}"/>
    <dgm:cxn modelId="{AB9823E0-2525-432F-81A7-9C6A0449D699}" srcId="{996A2BAF-C91E-4A4A-A1A5-8C4B2D2C13E5}" destId="{118AD6D4-CE6F-4158-AF9E-52396A9F3D19}" srcOrd="3" destOrd="0" parTransId="{E8C8C548-B787-47A9-A367-87895E9259AC}" sibTransId="{CB17BFC5-CA80-4BE1-BA62-C1163C182C8C}"/>
    <dgm:cxn modelId="{849956F3-7835-4208-BCEA-430DED97113A}" type="presOf" srcId="{9DC2BCA5-E793-4CCC-B1DB-2B0426475862}" destId="{B9264F50-0F4A-489E-915C-2871A07F2B0E}" srcOrd="0" destOrd="0" presId="urn:microsoft.com/office/officeart/2008/layout/LinedList"/>
    <dgm:cxn modelId="{C7CF07FA-01CA-44C1-844D-5781F9589D72}" type="presOf" srcId="{8586871C-1941-4970-9578-C630B7D487B0}" destId="{A06623EA-9D27-4D17-B90D-C35728A72320}" srcOrd="0" destOrd="0" presId="urn:microsoft.com/office/officeart/2008/layout/LinedList"/>
    <dgm:cxn modelId="{68B36446-87E8-4DA3-8554-0EC47832BECB}" type="presParOf" srcId="{E4FD6CF0-4BA8-4EDC-B99C-DAF7106E51C7}" destId="{A57240B4-054D-42FF-833A-406DFAAFAF4F}" srcOrd="0" destOrd="0" presId="urn:microsoft.com/office/officeart/2008/layout/LinedList"/>
    <dgm:cxn modelId="{891929A0-0D46-48B6-BE17-8CE65EFF0AAC}" type="presParOf" srcId="{E4FD6CF0-4BA8-4EDC-B99C-DAF7106E51C7}" destId="{444819CA-4B62-4804-8883-476753986CCB}" srcOrd="1" destOrd="0" presId="urn:microsoft.com/office/officeart/2008/layout/LinedList"/>
    <dgm:cxn modelId="{286EBBC2-C57F-46FE-9788-A46424AB743E}" type="presParOf" srcId="{444819CA-4B62-4804-8883-476753986CCB}" destId="{B9264F50-0F4A-489E-915C-2871A07F2B0E}" srcOrd="0" destOrd="0" presId="urn:microsoft.com/office/officeart/2008/layout/LinedList"/>
    <dgm:cxn modelId="{7A0F0F7D-66A2-4D14-8051-168FCEDDC0B6}" type="presParOf" srcId="{444819CA-4B62-4804-8883-476753986CCB}" destId="{5576B83C-1925-4D18-9CF1-E75DFE624B0F}" srcOrd="1" destOrd="0" presId="urn:microsoft.com/office/officeart/2008/layout/LinedList"/>
    <dgm:cxn modelId="{37FDC894-1160-446E-AC93-BD7766EF4478}" type="presParOf" srcId="{E4FD6CF0-4BA8-4EDC-B99C-DAF7106E51C7}" destId="{9A5C8402-C860-4FEF-A1FA-42F4648380BF}" srcOrd="2" destOrd="0" presId="urn:microsoft.com/office/officeart/2008/layout/LinedList"/>
    <dgm:cxn modelId="{E9A9BBE1-D774-403E-A1BD-D14E48F976F1}" type="presParOf" srcId="{E4FD6CF0-4BA8-4EDC-B99C-DAF7106E51C7}" destId="{FBC1C82C-7B28-46AD-9CEB-4194BBB814D7}" srcOrd="3" destOrd="0" presId="urn:microsoft.com/office/officeart/2008/layout/LinedList"/>
    <dgm:cxn modelId="{18684E19-CD21-4F95-85FA-0D16F8200D73}" type="presParOf" srcId="{FBC1C82C-7B28-46AD-9CEB-4194BBB814D7}" destId="{3AC677EF-CE7D-431C-9EAE-16C7158A67F7}" srcOrd="0" destOrd="0" presId="urn:microsoft.com/office/officeart/2008/layout/LinedList"/>
    <dgm:cxn modelId="{545B8124-9367-4B20-AA4B-5182521809CC}" type="presParOf" srcId="{FBC1C82C-7B28-46AD-9CEB-4194BBB814D7}" destId="{73F70483-ECDE-48A3-A86E-842385E1963F}" srcOrd="1" destOrd="0" presId="urn:microsoft.com/office/officeart/2008/layout/LinedList"/>
    <dgm:cxn modelId="{7989B9B4-AB5D-4822-AA96-2B88B41DA2FA}" type="presParOf" srcId="{E4FD6CF0-4BA8-4EDC-B99C-DAF7106E51C7}" destId="{94909B27-85A6-49D8-811C-403D598A8295}" srcOrd="4" destOrd="0" presId="urn:microsoft.com/office/officeart/2008/layout/LinedList"/>
    <dgm:cxn modelId="{ADF2CF02-0C70-448E-927D-2B32F1FBADAD}" type="presParOf" srcId="{E4FD6CF0-4BA8-4EDC-B99C-DAF7106E51C7}" destId="{7DD2D9C8-D7F5-4140-818D-BF27A49D701B}" srcOrd="5" destOrd="0" presId="urn:microsoft.com/office/officeart/2008/layout/LinedList"/>
    <dgm:cxn modelId="{24240D6D-E6C1-435E-BF69-A714FA76FDF9}" type="presParOf" srcId="{7DD2D9C8-D7F5-4140-818D-BF27A49D701B}" destId="{A06623EA-9D27-4D17-B90D-C35728A72320}" srcOrd="0" destOrd="0" presId="urn:microsoft.com/office/officeart/2008/layout/LinedList"/>
    <dgm:cxn modelId="{CC779B79-B435-47A7-BBD1-E8CF70ECBAFD}" type="presParOf" srcId="{7DD2D9C8-D7F5-4140-818D-BF27A49D701B}" destId="{5B318F8D-B51C-4D07-A040-9C70094E9D09}" srcOrd="1" destOrd="0" presId="urn:microsoft.com/office/officeart/2008/layout/LinedList"/>
    <dgm:cxn modelId="{E4C1F86E-0026-4788-AF33-7236BD3316B4}" type="presParOf" srcId="{E4FD6CF0-4BA8-4EDC-B99C-DAF7106E51C7}" destId="{58EB74FC-26E0-4039-9AD4-D9B50C2CF0FD}" srcOrd="6" destOrd="0" presId="urn:microsoft.com/office/officeart/2008/layout/LinedList"/>
    <dgm:cxn modelId="{F5144C5A-36D1-41FC-8550-C5B7C8609A5F}" type="presParOf" srcId="{E4FD6CF0-4BA8-4EDC-B99C-DAF7106E51C7}" destId="{5BAC88FA-A4C5-4DEB-B0C1-C790BCC09EE7}" srcOrd="7" destOrd="0" presId="urn:microsoft.com/office/officeart/2008/layout/LinedList"/>
    <dgm:cxn modelId="{B25D6BD3-1A02-4933-8921-06D1A90E167F}" type="presParOf" srcId="{5BAC88FA-A4C5-4DEB-B0C1-C790BCC09EE7}" destId="{4FD68048-E3FB-403C-85EE-EB99CFACF124}" srcOrd="0" destOrd="0" presId="urn:microsoft.com/office/officeart/2008/layout/LinedList"/>
    <dgm:cxn modelId="{A3F1854C-7842-473D-8E31-A76C81C6EB72}" type="presParOf" srcId="{5BAC88FA-A4C5-4DEB-B0C1-C790BCC09EE7}" destId="{FF7EFABA-3577-44B0-9EDA-8EE2914666C6}" srcOrd="1" destOrd="0" presId="urn:microsoft.com/office/officeart/2008/layout/LinedList"/>
    <dgm:cxn modelId="{2C8EEC56-8378-4E9F-B292-7ED66254AC31}" type="presParOf" srcId="{E4FD6CF0-4BA8-4EDC-B99C-DAF7106E51C7}" destId="{0464652A-1D82-4BF6-9F43-32B66B69275E}" srcOrd="8" destOrd="0" presId="urn:microsoft.com/office/officeart/2008/layout/LinedList"/>
    <dgm:cxn modelId="{F99428EB-56E1-4C62-A6F7-A653EB2CAABE}" type="presParOf" srcId="{E4FD6CF0-4BA8-4EDC-B99C-DAF7106E51C7}" destId="{A3868C6E-FAC8-4B61-842F-7F5B48837B72}" srcOrd="9" destOrd="0" presId="urn:microsoft.com/office/officeart/2008/layout/LinedList"/>
    <dgm:cxn modelId="{24414A80-9B3F-4885-AE0C-23F32DAA07A3}" type="presParOf" srcId="{A3868C6E-FAC8-4B61-842F-7F5B48837B72}" destId="{EB8D44D7-0F98-4D08-BD2D-348D7BBFB6CA}" srcOrd="0" destOrd="0" presId="urn:microsoft.com/office/officeart/2008/layout/LinedList"/>
    <dgm:cxn modelId="{825883EA-12B6-4019-9D3D-097246F14474}" type="presParOf" srcId="{A3868C6E-FAC8-4B61-842F-7F5B48837B72}" destId="{4DDA9BDD-6505-49E4-A2F0-802A17A1F78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AD5732-4042-4865-B542-7260A87FCC6D}" type="doc">
      <dgm:prSet loTypeId="urn:microsoft.com/office/officeart/2008/layout/LinedList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D5A442BE-718D-47E7-9738-A515A5910243}">
      <dgm:prSet custT="1"/>
      <dgm:spPr/>
      <dgm:t>
        <a:bodyPr/>
        <a:lstStyle/>
        <a:p>
          <a:r>
            <a:rPr lang="en-GB" sz="2400" dirty="0"/>
            <a:t>‘The Human Animal’ – Desmond Morris </a:t>
          </a:r>
          <a:endParaRPr lang="en-US" sz="2400" dirty="0"/>
        </a:p>
      </dgm:t>
    </dgm:pt>
    <dgm:pt modelId="{7D51D58A-B76D-42AA-9B5B-694DD99D2D98}" type="parTrans" cxnId="{36E6B81F-E576-491B-8A86-AAA91743CC1A}">
      <dgm:prSet/>
      <dgm:spPr/>
      <dgm:t>
        <a:bodyPr/>
        <a:lstStyle/>
        <a:p>
          <a:endParaRPr lang="en-US"/>
        </a:p>
      </dgm:t>
    </dgm:pt>
    <dgm:pt modelId="{4E98BC07-E603-42B4-8719-DBABD0FED9FC}" type="sibTrans" cxnId="{36E6B81F-E576-491B-8A86-AAA91743CC1A}">
      <dgm:prSet/>
      <dgm:spPr/>
      <dgm:t>
        <a:bodyPr/>
        <a:lstStyle/>
        <a:p>
          <a:endParaRPr lang="en-US"/>
        </a:p>
      </dgm:t>
    </dgm:pt>
    <dgm:pt modelId="{41E47935-79B1-4329-837A-2090FAE576FA}">
      <dgm:prSet custT="1"/>
      <dgm:spPr/>
      <dgm:t>
        <a:bodyPr/>
        <a:lstStyle/>
        <a:p>
          <a:r>
            <a:rPr lang="en-GB" sz="2400" dirty="0"/>
            <a:t>Prior research of the topic</a:t>
          </a:r>
          <a:endParaRPr lang="en-US" sz="2400" dirty="0"/>
        </a:p>
      </dgm:t>
    </dgm:pt>
    <dgm:pt modelId="{453D0359-095B-4767-8A58-DCC0CDA7A782}" type="parTrans" cxnId="{C45DA3F5-5CA8-461D-ABDE-0C4A30B3D8D1}">
      <dgm:prSet/>
      <dgm:spPr/>
      <dgm:t>
        <a:bodyPr/>
        <a:lstStyle/>
        <a:p>
          <a:endParaRPr lang="en-US"/>
        </a:p>
      </dgm:t>
    </dgm:pt>
    <dgm:pt modelId="{03690865-C7C0-4438-BA09-5A2C59681FE2}" type="sibTrans" cxnId="{C45DA3F5-5CA8-461D-ABDE-0C4A30B3D8D1}">
      <dgm:prSet/>
      <dgm:spPr/>
      <dgm:t>
        <a:bodyPr/>
        <a:lstStyle/>
        <a:p>
          <a:endParaRPr lang="en-US"/>
        </a:p>
      </dgm:t>
    </dgm:pt>
    <dgm:pt modelId="{6CD11E35-8173-4B45-8AA6-792EDCE2AD00}">
      <dgm:prSet custT="1"/>
      <dgm:spPr/>
      <dgm:t>
        <a:bodyPr/>
        <a:lstStyle/>
        <a:p>
          <a:r>
            <a:rPr lang="en-GB" sz="2400" dirty="0"/>
            <a:t>Encouraged discussion using images with a prompt question</a:t>
          </a:r>
          <a:endParaRPr lang="en-US" sz="2400" dirty="0"/>
        </a:p>
      </dgm:t>
    </dgm:pt>
    <dgm:pt modelId="{98D8AE4B-76C8-4A19-A730-0A46CF52766A}" type="parTrans" cxnId="{B3D21BC6-C456-45A8-A60A-3C9230A26BBE}">
      <dgm:prSet/>
      <dgm:spPr/>
      <dgm:t>
        <a:bodyPr/>
        <a:lstStyle/>
        <a:p>
          <a:endParaRPr lang="en-US"/>
        </a:p>
      </dgm:t>
    </dgm:pt>
    <dgm:pt modelId="{E180CF41-8DF5-4DC2-8E88-2A0325FF25B6}" type="sibTrans" cxnId="{B3D21BC6-C456-45A8-A60A-3C9230A26BBE}">
      <dgm:prSet/>
      <dgm:spPr/>
      <dgm:t>
        <a:bodyPr/>
        <a:lstStyle/>
        <a:p>
          <a:endParaRPr lang="en-US"/>
        </a:p>
      </dgm:t>
    </dgm:pt>
    <dgm:pt modelId="{5A42AEBA-BFA9-4E7E-A5ED-AE2319F3DD99}">
      <dgm:prSet custT="1"/>
      <dgm:spPr/>
      <dgm:t>
        <a:bodyPr/>
        <a:lstStyle/>
        <a:p>
          <a:r>
            <a:rPr lang="en-GB" sz="2400" dirty="0"/>
            <a:t>Provided my own personal experiences </a:t>
          </a:r>
          <a:endParaRPr lang="en-US" sz="2400" dirty="0"/>
        </a:p>
      </dgm:t>
    </dgm:pt>
    <dgm:pt modelId="{61BACBF9-D1DF-44E2-8770-5B14C6291AC5}" type="parTrans" cxnId="{E2B460D6-A8FA-427B-A583-09B2AF4FDC59}">
      <dgm:prSet/>
      <dgm:spPr/>
      <dgm:t>
        <a:bodyPr/>
        <a:lstStyle/>
        <a:p>
          <a:endParaRPr lang="en-US"/>
        </a:p>
      </dgm:t>
    </dgm:pt>
    <dgm:pt modelId="{94A04454-42E5-44AB-94FE-7C13C7F8F906}" type="sibTrans" cxnId="{E2B460D6-A8FA-427B-A583-09B2AF4FDC59}">
      <dgm:prSet/>
      <dgm:spPr/>
      <dgm:t>
        <a:bodyPr/>
        <a:lstStyle/>
        <a:p>
          <a:endParaRPr lang="en-US"/>
        </a:p>
      </dgm:t>
    </dgm:pt>
    <dgm:pt modelId="{40EADC48-12DD-4377-9EE8-4BFC561FA515}">
      <dgm:prSet custT="1"/>
      <dgm:spPr/>
      <dgm:t>
        <a:bodyPr/>
        <a:lstStyle/>
        <a:p>
          <a:r>
            <a:rPr lang="en-GB" sz="2400" dirty="0"/>
            <a:t>Acknowledged every contribution made to the discussion</a:t>
          </a:r>
          <a:endParaRPr lang="en-US" sz="2400" dirty="0"/>
        </a:p>
      </dgm:t>
    </dgm:pt>
    <dgm:pt modelId="{AC442522-4E14-4367-9540-77E9337EE2E2}" type="parTrans" cxnId="{7159D4CB-62A3-49E0-BB4A-F0FEFDE1E575}">
      <dgm:prSet/>
      <dgm:spPr/>
      <dgm:t>
        <a:bodyPr/>
        <a:lstStyle/>
        <a:p>
          <a:endParaRPr lang="en-US"/>
        </a:p>
      </dgm:t>
    </dgm:pt>
    <dgm:pt modelId="{9993EB11-92B4-4E4D-A8C0-860C1A8DE898}" type="sibTrans" cxnId="{7159D4CB-62A3-49E0-BB4A-F0FEFDE1E575}">
      <dgm:prSet/>
      <dgm:spPr/>
      <dgm:t>
        <a:bodyPr/>
        <a:lstStyle/>
        <a:p>
          <a:endParaRPr lang="en-US"/>
        </a:p>
      </dgm:t>
    </dgm:pt>
    <dgm:pt modelId="{D9CA31B8-2F26-4AF7-A18B-5574B28DF495}" type="pres">
      <dgm:prSet presAssocID="{61AD5732-4042-4865-B542-7260A87FCC6D}" presName="vert0" presStyleCnt="0">
        <dgm:presLayoutVars>
          <dgm:dir/>
          <dgm:animOne val="branch"/>
          <dgm:animLvl val="lvl"/>
        </dgm:presLayoutVars>
      </dgm:prSet>
      <dgm:spPr/>
    </dgm:pt>
    <dgm:pt modelId="{7452825A-F3B1-401F-AFD4-D88F29976347}" type="pres">
      <dgm:prSet presAssocID="{D5A442BE-718D-47E7-9738-A515A5910243}" presName="thickLine" presStyleLbl="alignNode1" presStyleIdx="0" presStyleCnt="5"/>
      <dgm:spPr/>
    </dgm:pt>
    <dgm:pt modelId="{B0D66F41-CBD4-4AF7-AB1F-B396CC1E2F6F}" type="pres">
      <dgm:prSet presAssocID="{D5A442BE-718D-47E7-9738-A515A5910243}" presName="horz1" presStyleCnt="0"/>
      <dgm:spPr/>
    </dgm:pt>
    <dgm:pt modelId="{7877FC12-CB23-4BA4-BB95-59B356ABA56A}" type="pres">
      <dgm:prSet presAssocID="{D5A442BE-718D-47E7-9738-A515A5910243}" presName="tx1" presStyleLbl="revTx" presStyleIdx="0" presStyleCnt="5"/>
      <dgm:spPr/>
    </dgm:pt>
    <dgm:pt modelId="{D48CFAA3-86B9-4634-B703-04A0F142505F}" type="pres">
      <dgm:prSet presAssocID="{D5A442BE-718D-47E7-9738-A515A5910243}" presName="vert1" presStyleCnt="0"/>
      <dgm:spPr/>
    </dgm:pt>
    <dgm:pt modelId="{284C5040-EA79-4F10-9A6C-D41939A03F8A}" type="pres">
      <dgm:prSet presAssocID="{41E47935-79B1-4329-837A-2090FAE576FA}" presName="thickLine" presStyleLbl="alignNode1" presStyleIdx="1" presStyleCnt="5"/>
      <dgm:spPr/>
    </dgm:pt>
    <dgm:pt modelId="{30C7317A-DD9C-4365-93B2-371A1E7E133A}" type="pres">
      <dgm:prSet presAssocID="{41E47935-79B1-4329-837A-2090FAE576FA}" presName="horz1" presStyleCnt="0"/>
      <dgm:spPr/>
    </dgm:pt>
    <dgm:pt modelId="{563184C6-7094-4554-A315-99CE447F62F1}" type="pres">
      <dgm:prSet presAssocID="{41E47935-79B1-4329-837A-2090FAE576FA}" presName="tx1" presStyleLbl="revTx" presStyleIdx="1" presStyleCnt="5"/>
      <dgm:spPr/>
    </dgm:pt>
    <dgm:pt modelId="{D883F5B5-031F-4CDC-A475-83981B373975}" type="pres">
      <dgm:prSet presAssocID="{41E47935-79B1-4329-837A-2090FAE576FA}" presName="vert1" presStyleCnt="0"/>
      <dgm:spPr/>
    </dgm:pt>
    <dgm:pt modelId="{639F5E8B-C4C6-43A5-B80B-12E7E667ACEF}" type="pres">
      <dgm:prSet presAssocID="{6CD11E35-8173-4B45-8AA6-792EDCE2AD00}" presName="thickLine" presStyleLbl="alignNode1" presStyleIdx="2" presStyleCnt="5"/>
      <dgm:spPr/>
    </dgm:pt>
    <dgm:pt modelId="{26617C9D-FE69-47D0-9A26-EF4FAD22D20B}" type="pres">
      <dgm:prSet presAssocID="{6CD11E35-8173-4B45-8AA6-792EDCE2AD00}" presName="horz1" presStyleCnt="0"/>
      <dgm:spPr/>
    </dgm:pt>
    <dgm:pt modelId="{3BAEE78F-3356-4E26-ABC9-2F31A835A09D}" type="pres">
      <dgm:prSet presAssocID="{6CD11E35-8173-4B45-8AA6-792EDCE2AD00}" presName="tx1" presStyleLbl="revTx" presStyleIdx="2" presStyleCnt="5"/>
      <dgm:spPr/>
    </dgm:pt>
    <dgm:pt modelId="{BA11071A-71CD-4554-9081-952415F357D4}" type="pres">
      <dgm:prSet presAssocID="{6CD11E35-8173-4B45-8AA6-792EDCE2AD00}" presName="vert1" presStyleCnt="0"/>
      <dgm:spPr/>
    </dgm:pt>
    <dgm:pt modelId="{C79D221F-AB0B-4FE1-BEAA-ACE4EBA5CA2D}" type="pres">
      <dgm:prSet presAssocID="{5A42AEBA-BFA9-4E7E-A5ED-AE2319F3DD99}" presName="thickLine" presStyleLbl="alignNode1" presStyleIdx="3" presStyleCnt="5"/>
      <dgm:spPr/>
    </dgm:pt>
    <dgm:pt modelId="{406854A3-F828-4F16-97AE-9CEBE52D823B}" type="pres">
      <dgm:prSet presAssocID="{5A42AEBA-BFA9-4E7E-A5ED-AE2319F3DD99}" presName="horz1" presStyleCnt="0"/>
      <dgm:spPr/>
    </dgm:pt>
    <dgm:pt modelId="{D15F9237-A78A-489F-89E3-8EAFEB301880}" type="pres">
      <dgm:prSet presAssocID="{5A42AEBA-BFA9-4E7E-A5ED-AE2319F3DD99}" presName="tx1" presStyleLbl="revTx" presStyleIdx="3" presStyleCnt="5"/>
      <dgm:spPr/>
    </dgm:pt>
    <dgm:pt modelId="{C882C7EB-5324-40E8-80FD-9F9DC80F6AC9}" type="pres">
      <dgm:prSet presAssocID="{5A42AEBA-BFA9-4E7E-A5ED-AE2319F3DD99}" presName="vert1" presStyleCnt="0"/>
      <dgm:spPr/>
    </dgm:pt>
    <dgm:pt modelId="{CEECE81C-5156-40C2-B351-BC778D944FA3}" type="pres">
      <dgm:prSet presAssocID="{40EADC48-12DD-4377-9EE8-4BFC561FA515}" presName="thickLine" presStyleLbl="alignNode1" presStyleIdx="4" presStyleCnt="5"/>
      <dgm:spPr/>
    </dgm:pt>
    <dgm:pt modelId="{DFD2BACB-429E-431E-85E1-A6EC19DA2A9E}" type="pres">
      <dgm:prSet presAssocID="{40EADC48-12DD-4377-9EE8-4BFC561FA515}" presName="horz1" presStyleCnt="0"/>
      <dgm:spPr/>
    </dgm:pt>
    <dgm:pt modelId="{A5A4B0E6-BED2-48F3-8118-C3A0F61971B7}" type="pres">
      <dgm:prSet presAssocID="{40EADC48-12DD-4377-9EE8-4BFC561FA515}" presName="tx1" presStyleLbl="revTx" presStyleIdx="4" presStyleCnt="5"/>
      <dgm:spPr/>
    </dgm:pt>
    <dgm:pt modelId="{0778D402-EB73-4B7C-A483-D9F39B3464A9}" type="pres">
      <dgm:prSet presAssocID="{40EADC48-12DD-4377-9EE8-4BFC561FA515}" presName="vert1" presStyleCnt="0"/>
      <dgm:spPr/>
    </dgm:pt>
  </dgm:ptLst>
  <dgm:cxnLst>
    <dgm:cxn modelId="{F6565C04-EDF7-45A3-A741-368227C910BE}" type="presOf" srcId="{41E47935-79B1-4329-837A-2090FAE576FA}" destId="{563184C6-7094-4554-A315-99CE447F62F1}" srcOrd="0" destOrd="0" presId="urn:microsoft.com/office/officeart/2008/layout/LinedList"/>
    <dgm:cxn modelId="{F329B51A-BFB7-4C2E-856C-01D1CC4095E1}" type="presOf" srcId="{5A42AEBA-BFA9-4E7E-A5ED-AE2319F3DD99}" destId="{D15F9237-A78A-489F-89E3-8EAFEB301880}" srcOrd="0" destOrd="0" presId="urn:microsoft.com/office/officeart/2008/layout/LinedList"/>
    <dgm:cxn modelId="{36E6B81F-E576-491B-8A86-AAA91743CC1A}" srcId="{61AD5732-4042-4865-B542-7260A87FCC6D}" destId="{D5A442BE-718D-47E7-9738-A515A5910243}" srcOrd="0" destOrd="0" parTransId="{7D51D58A-B76D-42AA-9B5B-694DD99D2D98}" sibTransId="{4E98BC07-E603-42B4-8719-DBABD0FED9FC}"/>
    <dgm:cxn modelId="{5BEA8A23-566D-4019-B20A-15FE6BA3EC8D}" type="presOf" srcId="{61AD5732-4042-4865-B542-7260A87FCC6D}" destId="{D9CA31B8-2F26-4AF7-A18B-5574B28DF495}" srcOrd="0" destOrd="0" presId="urn:microsoft.com/office/officeart/2008/layout/LinedList"/>
    <dgm:cxn modelId="{B9FD9B28-7DC5-43CF-B7E5-FD480A57C6EF}" type="presOf" srcId="{D5A442BE-718D-47E7-9738-A515A5910243}" destId="{7877FC12-CB23-4BA4-BB95-59B356ABA56A}" srcOrd="0" destOrd="0" presId="urn:microsoft.com/office/officeart/2008/layout/LinedList"/>
    <dgm:cxn modelId="{94029756-F9F4-4757-BAAF-1A3527C4ACC0}" type="presOf" srcId="{6CD11E35-8173-4B45-8AA6-792EDCE2AD00}" destId="{3BAEE78F-3356-4E26-ABC9-2F31A835A09D}" srcOrd="0" destOrd="0" presId="urn:microsoft.com/office/officeart/2008/layout/LinedList"/>
    <dgm:cxn modelId="{B3D21BC6-C456-45A8-A60A-3C9230A26BBE}" srcId="{61AD5732-4042-4865-B542-7260A87FCC6D}" destId="{6CD11E35-8173-4B45-8AA6-792EDCE2AD00}" srcOrd="2" destOrd="0" parTransId="{98D8AE4B-76C8-4A19-A730-0A46CF52766A}" sibTransId="{E180CF41-8DF5-4DC2-8E88-2A0325FF25B6}"/>
    <dgm:cxn modelId="{7159D4CB-62A3-49E0-BB4A-F0FEFDE1E575}" srcId="{61AD5732-4042-4865-B542-7260A87FCC6D}" destId="{40EADC48-12DD-4377-9EE8-4BFC561FA515}" srcOrd="4" destOrd="0" parTransId="{AC442522-4E14-4367-9540-77E9337EE2E2}" sibTransId="{9993EB11-92B4-4E4D-A8C0-860C1A8DE898}"/>
    <dgm:cxn modelId="{E2B460D6-A8FA-427B-A583-09B2AF4FDC59}" srcId="{61AD5732-4042-4865-B542-7260A87FCC6D}" destId="{5A42AEBA-BFA9-4E7E-A5ED-AE2319F3DD99}" srcOrd="3" destOrd="0" parTransId="{61BACBF9-D1DF-44E2-8770-5B14C6291AC5}" sibTransId="{94A04454-42E5-44AB-94FE-7C13C7F8F906}"/>
    <dgm:cxn modelId="{AA1EF4E2-A1ED-44C3-928A-E3FCAC219E05}" type="presOf" srcId="{40EADC48-12DD-4377-9EE8-4BFC561FA515}" destId="{A5A4B0E6-BED2-48F3-8118-C3A0F61971B7}" srcOrd="0" destOrd="0" presId="urn:microsoft.com/office/officeart/2008/layout/LinedList"/>
    <dgm:cxn modelId="{C45DA3F5-5CA8-461D-ABDE-0C4A30B3D8D1}" srcId="{61AD5732-4042-4865-B542-7260A87FCC6D}" destId="{41E47935-79B1-4329-837A-2090FAE576FA}" srcOrd="1" destOrd="0" parTransId="{453D0359-095B-4767-8A58-DCC0CDA7A782}" sibTransId="{03690865-C7C0-4438-BA09-5A2C59681FE2}"/>
    <dgm:cxn modelId="{0B9EE62A-AF3C-489B-B17D-D59CC4585E64}" type="presParOf" srcId="{D9CA31B8-2F26-4AF7-A18B-5574B28DF495}" destId="{7452825A-F3B1-401F-AFD4-D88F29976347}" srcOrd="0" destOrd="0" presId="urn:microsoft.com/office/officeart/2008/layout/LinedList"/>
    <dgm:cxn modelId="{4835EF9E-E4E7-4372-BEDD-C013615D80EE}" type="presParOf" srcId="{D9CA31B8-2F26-4AF7-A18B-5574B28DF495}" destId="{B0D66F41-CBD4-4AF7-AB1F-B396CC1E2F6F}" srcOrd="1" destOrd="0" presId="urn:microsoft.com/office/officeart/2008/layout/LinedList"/>
    <dgm:cxn modelId="{DDE1A079-3853-43DB-95A8-5D31713220D6}" type="presParOf" srcId="{B0D66F41-CBD4-4AF7-AB1F-B396CC1E2F6F}" destId="{7877FC12-CB23-4BA4-BB95-59B356ABA56A}" srcOrd="0" destOrd="0" presId="urn:microsoft.com/office/officeart/2008/layout/LinedList"/>
    <dgm:cxn modelId="{9302D3CB-F470-4F42-8703-A644D1B2CD76}" type="presParOf" srcId="{B0D66F41-CBD4-4AF7-AB1F-B396CC1E2F6F}" destId="{D48CFAA3-86B9-4634-B703-04A0F142505F}" srcOrd="1" destOrd="0" presId="urn:microsoft.com/office/officeart/2008/layout/LinedList"/>
    <dgm:cxn modelId="{6F726F23-43C4-4F6D-8197-AC003BE28223}" type="presParOf" srcId="{D9CA31B8-2F26-4AF7-A18B-5574B28DF495}" destId="{284C5040-EA79-4F10-9A6C-D41939A03F8A}" srcOrd="2" destOrd="0" presId="urn:microsoft.com/office/officeart/2008/layout/LinedList"/>
    <dgm:cxn modelId="{C8E47A17-7FCA-4A08-8B7B-CFF4DCCC81DA}" type="presParOf" srcId="{D9CA31B8-2F26-4AF7-A18B-5574B28DF495}" destId="{30C7317A-DD9C-4365-93B2-371A1E7E133A}" srcOrd="3" destOrd="0" presId="urn:microsoft.com/office/officeart/2008/layout/LinedList"/>
    <dgm:cxn modelId="{4F55A380-74B5-4D7B-ACEB-CBA19936B3CA}" type="presParOf" srcId="{30C7317A-DD9C-4365-93B2-371A1E7E133A}" destId="{563184C6-7094-4554-A315-99CE447F62F1}" srcOrd="0" destOrd="0" presId="urn:microsoft.com/office/officeart/2008/layout/LinedList"/>
    <dgm:cxn modelId="{54870512-3E92-4810-A1A1-14939BD90699}" type="presParOf" srcId="{30C7317A-DD9C-4365-93B2-371A1E7E133A}" destId="{D883F5B5-031F-4CDC-A475-83981B373975}" srcOrd="1" destOrd="0" presId="urn:microsoft.com/office/officeart/2008/layout/LinedList"/>
    <dgm:cxn modelId="{3036F627-F718-46A4-AC35-AD4F4E5BC494}" type="presParOf" srcId="{D9CA31B8-2F26-4AF7-A18B-5574B28DF495}" destId="{639F5E8B-C4C6-43A5-B80B-12E7E667ACEF}" srcOrd="4" destOrd="0" presId="urn:microsoft.com/office/officeart/2008/layout/LinedList"/>
    <dgm:cxn modelId="{FE8ACAF4-F617-4FBA-B9E9-E5B0434C2380}" type="presParOf" srcId="{D9CA31B8-2F26-4AF7-A18B-5574B28DF495}" destId="{26617C9D-FE69-47D0-9A26-EF4FAD22D20B}" srcOrd="5" destOrd="0" presId="urn:microsoft.com/office/officeart/2008/layout/LinedList"/>
    <dgm:cxn modelId="{7E1FB15C-123C-4EBD-B1C1-3F4B81FB3250}" type="presParOf" srcId="{26617C9D-FE69-47D0-9A26-EF4FAD22D20B}" destId="{3BAEE78F-3356-4E26-ABC9-2F31A835A09D}" srcOrd="0" destOrd="0" presId="urn:microsoft.com/office/officeart/2008/layout/LinedList"/>
    <dgm:cxn modelId="{4F68181F-F38B-4E0B-8414-E4D8AA398F1A}" type="presParOf" srcId="{26617C9D-FE69-47D0-9A26-EF4FAD22D20B}" destId="{BA11071A-71CD-4554-9081-952415F357D4}" srcOrd="1" destOrd="0" presId="urn:microsoft.com/office/officeart/2008/layout/LinedList"/>
    <dgm:cxn modelId="{BC81413B-2041-498D-B26C-CF7F7072089A}" type="presParOf" srcId="{D9CA31B8-2F26-4AF7-A18B-5574B28DF495}" destId="{C79D221F-AB0B-4FE1-BEAA-ACE4EBA5CA2D}" srcOrd="6" destOrd="0" presId="urn:microsoft.com/office/officeart/2008/layout/LinedList"/>
    <dgm:cxn modelId="{BF543075-CEEB-4606-8A0C-C3A6A5996DD3}" type="presParOf" srcId="{D9CA31B8-2F26-4AF7-A18B-5574B28DF495}" destId="{406854A3-F828-4F16-97AE-9CEBE52D823B}" srcOrd="7" destOrd="0" presId="urn:microsoft.com/office/officeart/2008/layout/LinedList"/>
    <dgm:cxn modelId="{4C2A1C2C-54CB-4D33-9D9F-CDF7B11EE286}" type="presParOf" srcId="{406854A3-F828-4F16-97AE-9CEBE52D823B}" destId="{D15F9237-A78A-489F-89E3-8EAFEB301880}" srcOrd="0" destOrd="0" presId="urn:microsoft.com/office/officeart/2008/layout/LinedList"/>
    <dgm:cxn modelId="{35C7B793-9F98-4371-8DF9-5D8226D07076}" type="presParOf" srcId="{406854A3-F828-4F16-97AE-9CEBE52D823B}" destId="{C882C7EB-5324-40E8-80FD-9F9DC80F6AC9}" srcOrd="1" destOrd="0" presId="urn:microsoft.com/office/officeart/2008/layout/LinedList"/>
    <dgm:cxn modelId="{CF69D771-0AF6-451D-BF6A-9F608863EF41}" type="presParOf" srcId="{D9CA31B8-2F26-4AF7-A18B-5574B28DF495}" destId="{CEECE81C-5156-40C2-B351-BC778D944FA3}" srcOrd="8" destOrd="0" presId="urn:microsoft.com/office/officeart/2008/layout/LinedList"/>
    <dgm:cxn modelId="{A2A99B00-2C79-453F-A5B7-5E157F43C9A9}" type="presParOf" srcId="{D9CA31B8-2F26-4AF7-A18B-5574B28DF495}" destId="{DFD2BACB-429E-431E-85E1-A6EC19DA2A9E}" srcOrd="9" destOrd="0" presId="urn:microsoft.com/office/officeart/2008/layout/LinedList"/>
    <dgm:cxn modelId="{6AFEF431-6086-4673-A68B-674BB162D4BD}" type="presParOf" srcId="{DFD2BACB-429E-431E-85E1-A6EC19DA2A9E}" destId="{A5A4B0E6-BED2-48F3-8118-C3A0F61971B7}" srcOrd="0" destOrd="0" presId="urn:microsoft.com/office/officeart/2008/layout/LinedList"/>
    <dgm:cxn modelId="{8CD759D7-F48A-4E4C-B28C-6D0815BE85B5}" type="presParOf" srcId="{DFD2BACB-429E-431E-85E1-A6EC19DA2A9E}" destId="{0778D402-EB73-4B7C-A483-D9F39B3464A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7240B4-054D-42FF-833A-406DFAAFAF4F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264F50-0F4A-489E-915C-2871A07F2B0E}">
      <dsp:nvSpPr>
        <dsp:cNvPr id="0" name=""/>
        <dsp:cNvSpPr/>
      </dsp:nvSpPr>
      <dsp:spPr>
        <a:xfrm>
          <a:off x="0" y="713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Internal Placement – Level 3 Students studying the module ‘Being Human’</a:t>
          </a:r>
          <a:endParaRPr lang="en-US" sz="2400" kern="1200" dirty="0"/>
        </a:p>
      </dsp:txBody>
      <dsp:txXfrm>
        <a:off x="0" y="713"/>
        <a:ext cx="7003777" cy="1168435"/>
      </dsp:txXfrm>
    </dsp:sp>
    <dsp:sp modelId="{9A5C8402-C860-4FEF-A1FA-42F4648380BF}">
      <dsp:nvSpPr>
        <dsp:cNvPr id="0" name=""/>
        <dsp:cNvSpPr/>
      </dsp:nvSpPr>
      <dsp:spPr>
        <a:xfrm>
          <a:off x="0" y="1169148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677EF-CE7D-431C-9EAE-16C7158A67F7}">
      <dsp:nvSpPr>
        <dsp:cNvPr id="0" name=""/>
        <dsp:cNvSpPr/>
      </dsp:nvSpPr>
      <dsp:spPr>
        <a:xfrm>
          <a:off x="0" y="1169148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2-hour lectures</a:t>
          </a:r>
          <a:endParaRPr lang="en-US" sz="2400" kern="1200" dirty="0"/>
        </a:p>
      </dsp:txBody>
      <dsp:txXfrm>
        <a:off x="0" y="1169148"/>
        <a:ext cx="7003777" cy="1168435"/>
      </dsp:txXfrm>
    </dsp:sp>
    <dsp:sp modelId="{94909B27-85A6-49D8-811C-403D598A8295}">
      <dsp:nvSpPr>
        <dsp:cNvPr id="0" name=""/>
        <dsp:cNvSpPr/>
      </dsp:nvSpPr>
      <dsp:spPr>
        <a:xfrm>
          <a:off x="0" y="2337584"/>
          <a:ext cx="700377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6623EA-9D27-4D17-B90D-C35728A72320}">
      <dsp:nvSpPr>
        <dsp:cNvPr id="0" name=""/>
        <dsp:cNvSpPr/>
      </dsp:nvSpPr>
      <dsp:spPr>
        <a:xfrm>
          <a:off x="0" y="2337584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Blended learning</a:t>
          </a:r>
          <a:endParaRPr lang="en-US" sz="2400" kern="1200" dirty="0"/>
        </a:p>
      </dsp:txBody>
      <dsp:txXfrm>
        <a:off x="0" y="2337584"/>
        <a:ext cx="7003777" cy="1168435"/>
      </dsp:txXfrm>
    </dsp:sp>
    <dsp:sp modelId="{58EB74FC-26E0-4039-9AD4-D9B50C2CF0FD}">
      <dsp:nvSpPr>
        <dsp:cNvPr id="0" name=""/>
        <dsp:cNvSpPr/>
      </dsp:nvSpPr>
      <dsp:spPr>
        <a:xfrm>
          <a:off x="0" y="3506020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D68048-E3FB-403C-85EE-EB99CFACF124}">
      <dsp:nvSpPr>
        <dsp:cNvPr id="0" name=""/>
        <dsp:cNvSpPr/>
      </dsp:nvSpPr>
      <dsp:spPr>
        <a:xfrm>
          <a:off x="0" y="3506020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Range of ages and experience </a:t>
          </a:r>
          <a:endParaRPr lang="en-US" sz="2400" kern="1200" dirty="0"/>
        </a:p>
      </dsp:txBody>
      <dsp:txXfrm>
        <a:off x="0" y="3506020"/>
        <a:ext cx="7003777" cy="1168435"/>
      </dsp:txXfrm>
    </dsp:sp>
    <dsp:sp modelId="{0464652A-1D82-4BF6-9F43-32B66B69275E}">
      <dsp:nvSpPr>
        <dsp:cNvPr id="0" name=""/>
        <dsp:cNvSpPr/>
      </dsp:nvSpPr>
      <dsp:spPr>
        <a:xfrm>
          <a:off x="0" y="4674456"/>
          <a:ext cx="700377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8D44D7-0F98-4D08-BD2D-348D7BBFB6CA}">
      <dsp:nvSpPr>
        <dsp:cNvPr id="0" name=""/>
        <dsp:cNvSpPr/>
      </dsp:nvSpPr>
      <dsp:spPr>
        <a:xfrm>
          <a:off x="0" y="4674456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Placement notebook</a:t>
          </a:r>
          <a:endParaRPr lang="en-US" sz="2400" kern="1200" dirty="0"/>
        </a:p>
      </dsp:txBody>
      <dsp:txXfrm>
        <a:off x="0" y="4674456"/>
        <a:ext cx="7003777" cy="11684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52825A-F3B1-401F-AFD4-D88F29976347}">
      <dsp:nvSpPr>
        <dsp:cNvPr id="0" name=""/>
        <dsp:cNvSpPr/>
      </dsp:nvSpPr>
      <dsp:spPr>
        <a:xfrm>
          <a:off x="0" y="461"/>
          <a:ext cx="48768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77FC12-CB23-4BA4-BB95-59B356ABA56A}">
      <dsp:nvSpPr>
        <dsp:cNvPr id="0" name=""/>
        <dsp:cNvSpPr/>
      </dsp:nvSpPr>
      <dsp:spPr>
        <a:xfrm>
          <a:off x="0" y="461"/>
          <a:ext cx="4876800" cy="756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‘The Human Animal’ – Desmond Morris </a:t>
          </a:r>
          <a:endParaRPr lang="en-US" sz="2400" kern="1200" dirty="0"/>
        </a:p>
      </dsp:txBody>
      <dsp:txXfrm>
        <a:off x="0" y="461"/>
        <a:ext cx="4876800" cy="756532"/>
      </dsp:txXfrm>
    </dsp:sp>
    <dsp:sp modelId="{284C5040-EA79-4F10-9A6C-D41939A03F8A}">
      <dsp:nvSpPr>
        <dsp:cNvPr id="0" name=""/>
        <dsp:cNvSpPr/>
      </dsp:nvSpPr>
      <dsp:spPr>
        <a:xfrm>
          <a:off x="0" y="756994"/>
          <a:ext cx="48768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3184C6-7094-4554-A315-99CE447F62F1}">
      <dsp:nvSpPr>
        <dsp:cNvPr id="0" name=""/>
        <dsp:cNvSpPr/>
      </dsp:nvSpPr>
      <dsp:spPr>
        <a:xfrm>
          <a:off x="0" y="756994"/>
          <a:ext cx="4876800" cy="756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Prior research of the topic</a:t>
          </a:r>
          <a:endParaRPr lang="en-US" sz="2400" kern="1200" dirty="0"/>
        </a:p>
      </dsp:txBody>
      <dsp:txXfrm>
        <a:off x="0" y="756994"/>
        <a:ext cx="4876800" cy="756532"/>
      </dsp:txXfrm>
    </dsp:sp>
    <dsp:sp modelId="{639F5E8B-C4C6-43A5-B80B-12E7E667ACEF}">
      <dsp:nvSpPr>
        <dsp:cNvPr id="0" name=""/>
        <dsp:cNvSpPr/>
      </dsp:nvSpPr>
      <dsp:spPr>
        <a:xfrm>
          <a:off x="0" y="1513526"/>
          <a:ext cx="48768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EE78F-3356-4E26-ABC9-2F31A835A09D}">
      <dsp:nvSpPr>
        <dsp:cNvPr id="0" name=""/>
        <dsp:cNvSpPr/>
      </dsp:nvSpPr>
      <dsp:spPr>
        <a:xfrm>
          <a:off x="0" y="1513526"/>
          <a:ext cx="4876800" cy="756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Encouraged discussion using images with a prompt question</a:t>
          </a:r>
          <a:endParaRPr lang="en-US" sz="2400" kern="1200" dirty="0"/>
        </a:p>
      </dsp:txBody>
      <dsp:txXfrm>
        <a:off x="0" y="1513526"/>
        <a:ext cx="4876800" cy="756532"/>
      </dsp:txXfrm>
    </dsp:sp>
    <dsp:sp modelId="{C79D221F-AB0B-4FE1-BEAA-ACE4EBA5CA2D}">
      <dsp:nvSpPr>
        <dsp:cNvPr id="0" name=""/>
        <dsp:cNvSpPr/>
      </dsp:nvSpPr>
      <dsp:spPr>
        <a:xfrm>
          <a:off x="0" y="2270059"/>
          <a:ext cx="48768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5F9237-A78A-489F-89E3-8EAFEB301880}">
      <dsp:nvSpPr>
        <dsp:cNvPr id="0" name=""/>
        <dsp:cNvSpPr/>
      </dsp:nvSpPr>
      <dsp:spPr>
        <a:xfrm>
          <a:off x="0" y="2270059"/>
          <a:ext cx="4876800" cy="756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Provided my own personal experiences </a:t>
          </a:r>
          <a:endParaRPr lang="en-US" sz="2400" kern="1200" dirty="0"/>
        </a:p>
      </dsp:txBody>
      <dsp:txXfrm>
        <a:off x="0" y="2270059"/>
        <a:ext cx="4876800" cy="756532"/>
      </dsp:txXfrm>
    </dsp:sp>
    <dsp:sp modelId="{CEECE81C-5156-40C2-B351-BC778D944FA3}">
      <dsp:nvSpPr>
        <dsp:cNvPr id="0" name=""/>
        <dsp:cNvSpPr/>
      </dsp:nvSpPr>
      <dsp:spPr>
        <a:xfrm>
          <a:off x="0" y="3026591"/>
          <a:ext cx="48768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A4B0E6-BED2-48F3-8118-C3A0F61971B7}">
      <dsp:nvSpPr>
        <dsp:cNvPr id="0" name=""/>
        <dsp:cNvSpPr/>
      </dsp:nvSpPr>
      <dsp:spPr>
        <a:xfrm>
          <a:off x="0" y="3026591"/>
          <a:ext cx="4876800" cy="756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Acknowledged every contribution made to the discussion</a:t>
          </a:r>
          <a:endParaRPr lang="en-US" sz="2400" kern="1200" dirty="0"/>
        </a:p>
      </dsp:txBody>
      <dsp:txXfrm>
        <a:off x="0" y="3026591"/>
        <a:ext cx="4876800" cy="7565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4/27/2021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563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4/27/2021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912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4/27/2021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419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4/27/2021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522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4/27/2021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718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4/27/2021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029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4/27/2021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232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4/27/2021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392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4/27/2021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612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4/27/2021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559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4/27/2021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381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801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4" r:id="rId8"/>
    <p:sldLayoutId id="2147483721" r:id="rId9"/>
    <p:sldLayoutId id="2147483722" r:id="rId10"/>
    <p:sldLayoutId id="214748372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00400919810206848" TargetMode="External"/><Relationship Id="rId2" Type="http://schemas.openxmlformats.org/officeDocument/2006/relationships/hyperlink" Target="https://doi.org/10.1080/01587910903236510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4056FD6-9767-4B1A-ACC2-9883F6A5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79928" cy="6858000"/>
          </a:xfrm>
          <a:prstGeom prst="rect">
            <a:avLst/>
          </a:prstGeom>
          <a:blipFill dpi="0" rotWithShape="1">
            <a:blip r:embed="rId2">
              <a:alphaModFix amt="20000"/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2F8EE7AF-BA62-45CF-B11A-2DBC0AC47EF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0000"/>
          </a:blip>
          <a:srcRect t="23983" r="-1" b="-1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5C085A-020A-4C44-928D-C922B72E46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275" y="744909"/>
            <a:ext cx="10190071" cy="3145855"/>
          </a:xfrm>
        </p:spPr>
        <p:txBody>
          <a:bodyPr anchor="b">
            <a:normAutofit/>
          </a:bodyPr>
          <a:lstStyle/>
          <a:p>
            <a:r>
              <a:rPr lang="en-GB" sz="5200" u="sng" dirty="0">
                <a:solidFill>
                  <a:srgbClr val="FFFFFF"/>
                </a:solidFill>
              </a:rPr>
              <a:t>Placement Observations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3BA983-40A8-429B-B4A8-CB6B93908E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708" y="4069780"/>
            <a:ext cx="9781327" cy="2056617"/>
          </a:xfrm>
        </p:spPr>
        <p:txBody>
          <a:bodyPr anchor="t"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Elizabeth Langshaw</a:t>
            </a:r>
          </a:p>
        </p:txBody>
      </p:sp>
    </p:spTree>
    <p:extLst>
      <p:ext uri="{BB962C8B-B14F-4D97-AF65-F5344CB8AC3E}">
        <p14:creationId xmlns:p14="http://schemas.microsoft.com/office/powerpoint/2010/main" val="2661262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087D32-6884-486F-9DCB-4ED5D2078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GB" sz="3400" u="sng"/>
              <a:t>Background Information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F7E5503E-2B74-4AED-B513-E8D659CE3A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8397781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04021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AB8125F-0FD8-48CD-9F43-73E5494EA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019DD6C-5899-4C07-864B-EB0A7D104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DFFBC1-15BD-428E-B8AF-ECF5D1B76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17529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BFB3075-0323-4EB0-B1A5-776A0E709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57" y="0"/>
            <a:ext cx="12191999" cy="2217528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5FFB5-2BBB-48C5-B4E4-F53F09E36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u="sng" dirty="0"/>
              <a:t>Student-led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CDDDF-E309-4989-BE52-855BDE7857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14600"/>
            <a:ext cx="4876800" cy="3783586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New challenges due to online lectures</a:t>
            </a:r>
          </a:p>
          <a:p>
            <a:r>
              <a:rPr lang="en-GB" sz="2400" dirty="0">
                <a:solidFill>
                  <a:schemeClr val="tx2"/>
                </a:solidFill>
              </a:rPr>
              <a:t>Differences between face-to-face and online communication</a:t>
            </a:r>
            <a:r>
              <a:rPr lang="en-GB" sz="1400" dirty="0">
                <a:solidFill>
                  <a:schemeClr val="tx2"/>
                </a:solidFill>
              </a:rPr>
              <a:t>(1)</a:t>
            </a:r>
          </a:p>
          <a:p>
            <a:r>
              <a:rPr lang="en-GB" sz="2400" dirty="0">
                <a:solidFill>
                  <a:schemeClr val="tx2"/>
                </a:solidFill>
              </a:rPr>
              <a:t>Frequent pauses for discussion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6" name="Picture 5" descr="Woman using a laptop">
            <a:extLst>
              <a:ext uri="{FF2B5EF4-FFF2-40B4-BE49-F238E27FC236}">
                <a16:creationId xmlns:a16="http://schemas.microsoft.com/office/drawing/2014/main" id="{F15E96EE-BE02-4C80-93B6-CEC21EAFF1D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86" r="498"/>
          <a:stretch/>
        </p:blipFill>
        <p:spPr>
          <a:xfrm>
            <a:off x="5996628" y="2217529"/>
            <a:ext cx="6195372" cy="46404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3BC749-6C49-4B6C-87BF-54D1E01EB252}"/>
              </a:ext>
            </a:extLst>
          </p:cNvPr>
          <p:cNvSpPr txBox="1"/>
          <p:nvPr/>
        </p:nvSpPr>
        <p:spPr>
          <a:xfrm>
            <a:off x="0" y="6238173"/>
            <a:ext cx="57825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(1)Evrim Baran and Ana‐Paula Correia, "Student‐Led Facilitation Strategies In Online Discussions", </a:t>
            </a:r>
            <a:r>
              <a:rPr lang="en-GB" sz="1200" i="1" dirty="0"/>
              <a:t>Distance Education</a:t>
            </a:r>
            <a:r>
              <a:rPr lang="en-GB" sz="1200" dirty="0"/>
              <a:t>, 30.3 (2009), 339 &lt;https://doi.org/10.1080/01587910903236510&gt;. </a:t>
            </a:r>
          </a:p>
        </p:txBody>
      </p:sp>
    </p:spTree>
    <p:extLst>
      <p:ext uri="{BB962C8B-B14F-4D97-AF65-F5344CB8AC3E}">
        <p14:creationId xmlns:p14="http://schemas.microsoft.com/office/powerpoint/2010/main" val="1148288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AB8125F-0FD8-48CD-9F43-73E5494EA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019DD6C-5899-4C07-864B-EB0A7D104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DFFBC1-15BD-428E-B8AF-ECF5D1B76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17529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BFB3075-0323-4EB0-B1A5-776A0E709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57" y="0"/>
            <a:ext cx="12191999" cy="2217528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1DA7A-FCC1-4495-8B1E-89F2FD0AF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u="sng" dirty="0"/>
              <a:t>Student-led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B169C-A2E4-44BD-B61F-675E5F8FD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14600"/>
            <a:ext cx="4876800" cy="3783586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Personal experience</a:t>
            </a:r>
          </a:p>
          <a:p>
            <a:r>
              <a:rPr lang="en-GB" sz="2400" dirty="0">
                <a:solidFill>
                  <a:schemeClr val="tx2"/>
                </a:solidFill>
              </a:rPr>
              <a:t>Active learning and empowerment</a:t>
            </a:r>
            <a:r>
              <a:rPr lang="en-GB" sz="1400" dirty="0">
                <a:solidFill>
                  <a:schemeClr val="tx2"/>
                </a:solidFill>
              </a:rPr>
              <a:t>(2)</a:t>
            </a:r>
          </a:p>
          <a:p>
            <a:r>
              <a:rPr lang="en-GB" sz="2400" dirty="0">
                <a:solidFill>
                  <a:schemeClr val="tx2"/>
                </a:solidFill>
              </a:rPr>
              <a:t>High level thinking and critical thinking</a:t>
            </a:r>
            <a:r>
              <a:rPr lang="en-GB" sz="1400" dirty="0">
                <a:solidFill>
                  <a:schemeClr val="tx2"/>
                </a:solidFill>
              </a:rPr>
              <a:t>(3)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6" name="Picture 5" descr="One glowing light bulb in sea of unlit bulbs">
            <a:extLst>
              <a:ext uri="{FF2B5EF4-FFF2-40B4-BE49-F238E27FC236}">
                <a16:creationId xmlns:a16="http://schemas.microsoft.com/office/drawing/2014/main" id="{787546C0-E465-405C-9EF5-377BC266386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" r="-3" b="-3"/>
          <a:stretch/>
        </p:blipFill>
        <p:spPr>
          <a:xfrm>
            <a:off x="5996628" y="2217529"/>
            <a:ext cx="6195372" cy="46404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4579C75-4D4C-46C2-A9DE-0407567BDFE6}"/>
              </a:ext>
            </a:extLst>
          </p:cNvPr>
          <p:cNvSpPr txBox="1"/>
          <p:nvPr/>
        </p:nvSpPr>
        <p:spPr>
          <a:xfrm>
            <a:off x="-3057" y="5580727"/>
            <a:ext cx="599358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(2) John Kremer and Carol McGuinness, "Cutting The Cord: Student‐Led Discussion Groups In Higher Education", </a:t>
            </a:r>
            <a:r>
              <a:rPr lang="en-GB" sz="1200" i="1" dirty="0"/>
              <a:t>Education + Training</a:t>
            </a:r>
            <a:r>
              <a:rPr lang="en-GB" sz="1200" dirty="0"/>
              <a:t>, 40.2/3 (1998), 46 &lt;https://doi.org/10.1108/00400919810206848&gt;.</a:t>
            </a:r>
          </a:p>
          <a:p>
            <a:pPr>
              <a:spcAft>
                <a:spcPts val="600"/>
              </a:spcAft>
            </a:pPr>
            <a:r>
              <a:rPr lang="en-GB" sz="1200" dirty="0"/>
              <a:t>(3) Mark A. Casteel and K. Robert Bridges, "Goodbye Lecture: A Student-Led Seminar Approach For Teaching Upper Division Courses", </a:t>
            </a:r>
            <a:r>
              <a:rPr lang="en-GB" sz="1200" i="1" dirty="0"/>
              <a:t>Teaching Of Psychology</a:t>
            </a:r>
            <a:r>
              <a:rPr lang="en-GB" sz="1200" dirty="0"/>
              <a:t>, 34.2 (2007), 107-110 &lt;https://doi.org/10.1080/00986280701293123&gt;.</a:t>
            </a:r>
          </a:p>
        </p:txBody>
      </p:sp>
    </p:spTree>
    <p:extLst>
      <p:ext uri="{BB962C8B-B14F-4D97-AF65-F5344CB8AC3E}">
        <p14:creationId xmlns:p14="http://schemas.microsoft.com/office/powerpoint/2010/main" val="3591244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AB8125F-0FD8-48CD-9F43-73E5494EA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019DD6C-5899-4C07-864B-EB0A7D104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BDFFBC1-15BD-428E-B8AF-ECF5D1B76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17529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BFB3075-0323-4EB0-B1A5-776A0E709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57" y="0"/>
            <a:ext cx="12191999" cy="2217528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3BAEE-DF43-409E-B64C-B2908591A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u="sng"/>
              <a:t>Leading a discussion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5097D4-4B9B-4F88-9C14-6892CD45CF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3" b="128"/>
          <a:stretch/>
        </p:blipFill>
        <p:spPr>
          <a:xfrm>
            <a:off x="6553200" y="2514600"/>
            <a:ext cx="5051367" cy="3783586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FF562B-0785-468D-825E-B09F3BFFDD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6578646"/>
              </p:ext>
            </p:extLst>
          </p:nvPr>
        </p:nvGraphicFramePr>
        <p:xfrm>
          <a:off x="838200" y="2514600"/>
          <a:ext cx="4876800" cy="3783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5BF6B4B-31D7-48AE-8FD0-8BD248A61981}"/>
              </a:ext>
            </a:extLst>
          </p:cNvPr>
          <p:cNvSpPr txBox="1"/>
          <p:nvPr/>
        </p:nvSpPr>
        <p:spPr>
          <a:xfrm>
            <a:off x="6415463" y="6393427"/>
            <a:ext cx="63759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https://www.youtube.com/watch?v=wTsp9A7OaBI</a:t>
            </a:r>
          </a:p>
        </p:txBody>
      </p:sp>
    </p:spTree>
    <p:extLst>
      <p:ext uri="{BB962C8B-B14F-4D97-AF65-F5344CB8AC3E}">
        <p14:creationId xmlns:p14="http://schemas.microsoft.com/office/powerpoint/2010/main" val="34258572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0">
            <a:extLst>
              <a:ext uri="{FF2B5EF4-FFF2-40B4-BE49-F238E27FC236}">
                <a16:creationId xmlns:a16="http://schemas.microsoft.com/office/drawing/2014/main" id="{4AB8125F-0FD8-48CD-9F43-73E5494EA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0019DD6C-5899-4C07-864B-EB0A7D104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id="{EBDFFBC1-15BD-428E-B8AF-ECF5D1B76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17529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" name="Rectangle 16">
            <a:extLst>
              <a:ext uri="{FF2B5EF4-FFF2-40B4-BE49-F238E27FC236}">
                <a16:creationId xmlns:a16="http://schemas.microsoft.com/office/drawing/2014/main" id="{EBFB3075-0323-4EB0-B1A5-776A0E709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57" y="0"/>
            <a:ext cx="12191999" cy="2217528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41863F-83DF-47D7-B55A-ED9783E96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u="sng"/>
              <a:t>Leading a discussion 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FA9D2-061D-4343-A107-F76C19022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02202"/>
            <a:ext cx="4876800" cy="3783586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Good level of participation from the students </a:t>
            </a:r>
          </a:p>
          <a:p>
            <a:r>
              <a:rPr lang="en-GB" sz="2400" dirty="0">
                <a:solidFill>
                  <a:schemeClr val="tx2"/>
                </a:solidFill>
              </a:rPr>
              <a:t>New experience</a:t>
            </a:r>
          </a:p>
          <a:p>
            <a:r>
              <a:rPr lang="en-GB" sz="2400" dirty="0">
                <a:solidFill>
                  <a:schemeClr val="tx2"/>
                </a:solidFill>
              </a:rPr>
              <a:t>1-2-1 feedback  </a:t>
            </a:r>
          </a:p>
          <a:p>
            <a:r>
              <a:rPr lang="en-GB" sz="2400" dirty="0">
                <a:solidFill>
                  <a:schemeClr val="tx2"/>
                </a:solidFill>
              </a:rPr>
              <a:t>Responding to students</a:t>
            </a:r>
            <a:r>
              <a:rPr lang="en-GB" sz="1400" dirty="0">
                <a:solidFill>
                  <a:schemeClr val="tx2"/>
                </a:solidFill>
              </a:rPr>
              <a:t>(4)</a:t>
            </a:r>
          </a:p>
          <a:p>
            <a:r>
              <a:rPr lang="en-GB" sz="2400" dirty="0">
                <a:solidFill>
                  <a:schemeClr val="tx2"/>
                </a:solidFill>
              </a:rPr>
              <a:t>Stepping out of my comfort zone</a:t>
            </a: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6" name="Picture 5" descr="People in meeting">
            <a:extLst>
              <a:ext uri="{FF2B5EF4-FFF2-40B4-BE49-F238E27FC236}">
                <a16:creationId xmlns:a16="http://schemas.microsoft.com/office/drawing/2014/main" id="{3D8CF204-B097-43D7-95D4-BC96F8BD22E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1" r="8933"/>
          <a:stretch/>
        </p:blipFill>
        <p:spPr>
          <a:xfrm>
            <a:off x="5996628" y="2217529"/>
            <a:ext cx="6195372" cy="46404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12740E-1C0B-4CAB-A75A-A5DCF6B62676}"/>
              </a:ext>
            </a:extLst>
          </p:cNvPr>
          <p:cNvSpPr txBox="1"/>
          <p:nvPr/>
        </p:nvSpPr>
        <p:spPr>
          <a:xfrm>
            <a:off x="-3057" y="6248112"/>
            <a:ext cx="59966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(4) B. Jean </a:t>
            </a:r>
            <a:r>
              <a:rPr lang="en-GB" sz="1200" dirty="0" err="1"/>
              <a:t>Mandernach</a:t>
            </a:r>
            <a:r>
              <a:rPr lang="en-GB" sz="1200" dirty="0"/>
              <a:t>, R. M. Gonzales and Amanda L. Garrett, "An Examination Of Online Instructor Presence Via Threaded Discussion Participation", </a:t>
            </a:r>
            <a:r>
              <a:rPr lang="en-GB" sz="1200" i="1" dirty="0"/>
              <a:t>MERLOT Journal Of Online Learning And Teaching</a:t>
            </a:r>
            <a:r>
              <a:rPr lang="en-GB" sz="1200" dirty="0"/>
              <a:t>, 2.4 (2006), 248-260.</a:t>
            </a:r>
          </a:p>
        </p:txBody>
      </p:sp>
    </p:spTree>
    <p:extLst>
      <p:ext uri="{BB962C8B-B14F-4D97-AF65-F5344CB8AC3E}">
        <p14:creationId xmlns:p14="http://schemas.microsoft.com/office/powerpoint/2010/main" val="34183008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678C0-D5F6-4D70-816E-2E2F85890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Bibliography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B61DD-1A6D-4D0F-BAD5-4477C46B04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Baran, Evrim, and Ana‐Paula Correia, "Student‐Led Facilitation Strategies In Online Discussions", </a:t>
            </a:r>
            <a:r>
              <a:rPr lang="en-GB" sz="1800" i="1" dirty="0"/>
              <a:t>Distance Education</a:t>
            </a:r>
            <a:r>
              <a:rPr lang="en-GB" sz="1800" dirty="0"/>
              <a:t>, 30 (2009), </a:t>
            </a:r>
            <a:r>
              <a:rPr lang="en-GB" sz="1800" dirty="0">
                <a:hlinkClick r:id="rId2"/>
              </a:rPr>
              <a:t>https://doi.org/10.1080/01587910903236510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Casteel, Mark A., and K. Robert Bridges, "Goodbye Lecture: A Student-Led Seminar Approach For Teaching Upper Division Courses", </a:t>
            </a:r>
            <a:r>
              <a:rPr lang="en-GB" sz="1800" i="1" dirty="0"/>
              <a:t>Teaching Of Psychology</a:t>
            </a:r>
            <a:r>
              <a:rPr lang="en-GB" sz="1800" dirty="0"/>
              <a:t>, 34 (2007), &lt;https://doi.org/10.1080/00986280701293123&gt;</a:t>
            </a:r>
          </a:p>
          <a:p>
            <a:pPr marL="0" indent="0">
              <a:buNone/>
            </a:pPr>
            <a:r>
              <a:rPr lang="en-GB" sz="1800" dirty="0"/>
              <a:t>Kremer, John, and Carol McGuinness, "Cutting The Cord: Student‐Led Discussion Groups In Higher Education", </a:t>
            </a:r>
            <a:r>
              <a:rPr lang="en-GB" sz="1800" i="1" dirty="0"/>
              <a:t>Education + Training</a:t>
            </a:r>
            <a:r>
              <a:rPr lang="en-GB" sz="1800" dirty="0"/>
              <a:t>, 40 (1998), </a:t>
            </a:r>
            <a:r>
              <a:rPr lang="en-GB" sz="1800" dirty="0">
                <a:hlinkClick r:id="rId3"/>
              </a:rPr>
              <a:t>https://doi.org/10.1108/00400919810206848</a:t>
            </a: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Mandernach</a:t>
            </a:r>
            <a:r>
              <a:rPr lang="en-GB" sz="1800" dirty="0"/>
              <a:t>, B. Jean, R. M. Gonzales, and Amanda L. Garrett, "An Examination Of Online Instructor Presence Via Threaded Discussion Participation", </a:t>
            </a:r>
            <a:r>
              <a:rPr lang="en-GB" sz="1800" i="1" dirty="0"/>
              <a:t>MERLOT Journal Of Online Learning And Teaching</a:t>
            </a:r>
            <a:r>
              <a:rPr lang="en-GB" sz="1800" dirty="0"/>
              <a:t>, 2 (2006)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33973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04F61-C082-4458-8BCA-986897165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07984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Thank you for listening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0E6D8-8074-486D-B794-B50B8AD943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987234"/>
            <a:ext cx="10505661" cy="41957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b="1" dirty="0"/>
              <a:t>Are there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358919464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AnalogousFromDarkSeedLeftStep">
      <a:dk1>
        <a:srgbClr val="000000"/>
      </a:dk1>
      <a:lt1>
        <a:srgbClr val="FFFFFF"/>
      </a:lt1>
      <a:dk2>
        <a:srgbClr val="1B2F30"/>
      </a:dk2>
      <a:lt2>
        <a:srgbClr val="F3F3F0"/>
      </a:lt2>
      <a:accent1>
        <a:srgbClr val="2C42E7"/>
      </a:accent1>
      <a:accent2>
        <a:srgbClr val="177DD5"/>
      </a:accent2>
      <a:accent3>
        <a:srgbClr val="23BEC6"/>
      </a:accent3>
      <a:accent4>
        <a:srgbClr val="15C584"/>
      </a:accent4>
      <a:accent5>
        <a:srgbClr val="23C746"/>
      </a:accent5>
      <a:accent6>
        <a:srgbClr val="39C616"/>
      </a:accent6>
      <a:hlink>
        <a:srgbClr val="349C5C"/>
      </a:hlink>
      <a:folHlink>
        <a:srgbClr val="7F7F7F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2100</TotalTime>
  <Words>480</Words>
  <Application>Microsoft Office PowerPoint</Application>
  <PresentationFormat>Widescreen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Avenir Next LT Pro</vt:lpstr>
      <vt:lpstr>AvenirNext LT Pro Medium</vt:lpstr>
      <vt:lpstr>BlockprintVTI</vt:lpstr>
      <vt:lpstr>Placement Observations</vt:lpstr>
      <vt:lpstr>Background Information</vt:lpstr>
      <vt:lpstr>Student-led Discussion</vt:lpstr>
      <vt:lpstr>Student-led Discussion</vt:lpstr>
      <vt:lpstr>Leading a discussion</vt:lpstr>
      <vt:lpstr>Leading a discussion </vt:lpstr>
      <vt:lpstr>Bibliography </vt:lpstr>
      <vt:lpstr>Thank you for listening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Placement Observations</dc:title>
  <dc:creator>lizzie langshaw</dc:creator>
  <cp:lastModifiedBy>lizzie langshaw</cp:lastModifiedBy>
  <cp:revision>21</cp:revision>
  <dcterms:created xsi:type="dcterms:W3CDTF">2021-04-26T07:58:52Z</dcterms:created>
  <dcterms:modified xsi:type="dcterms:W3CDTF">2021-04-28T18:49:21Z</dcterms:modified>
</cp:coreProperties>
</file>