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62" r:id="rId6"/>
    <p:sldId id="265" r:id="rId7"/>
    <p:sldId id="270" r:id="rId8"/>
    <p:sldId id="271" r:id="rId9"/>
    <p:sldId id="272" r:id="rId10"/>
    <p:sldId id="273" r:id="rId11"/>
    <p:sldId id="274" r:id="rId12"/>
    <p:sldId id="275" r:id="rId13"/>
    <p:sldId id="26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5E4"/>
    <a:srgbClr val="77787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36A896-B59B-5078-5863-36DB3147D3CE}" v="174" dt="2025-01-06T16:21:37.492"/>
    <p1510:client id="{EE7DB8CE-AFCC-2C74-0DE5-4E514358395B}" v="288" dt="2025-01-07T15:18:52.8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209" autoAdjust="0"/>
    <p:restoredTop sz="94648"/>
  </p:normalViewPr>
  <p:slideViewPr>
    <p:cSldViewPr snapToGrid="0">
      <p:cViewPr varScale="1">
        <p:scale>
          <a:sx n="78" d="100"/>
          <a:sy n="78" d="100"/>
        </p:scale>
        <p:origin x="63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lachi Smith (2404141)" userId="S::2404141@student.uwtsd.ac.uk::16d4cb78-b6f9-4532-80a8-600cd99b3ca7" providerId="AD" clId="Web-{EE7DB8CE-AFCC-2C74-0DE5-4E514358395B}"/>
    <pc:docChg chg="modSld">
      <pc:chgData name="Malachi Smith (2404141)" userId="S::2404141@student.uwtsd.ac.uk::16d4cb78-b6f9-4532-80a8-600cd99b3ca7" providerId="AD" clId="Web-{EE7DB8CE-AFCC-2C74-0DE5-4E514358395B}" dt="2025-01-07T15:18:51.428" v="286" actId="20577"/>
      <pc:docMkLst>
        <pc:docMk/>
      </pc:docMkLst>
      <pc:sldChg chg="modSp">
        <pc:chgData name="Malachi Smith (2404141)" userId="S::2404141@student.uwtsd.ac.uk::16d4cb78-b6f9-4532-80a8-600cd99b3ca7" providerId="AD" clId="Web-{EE7DB8CE-AFCC-2C74-0DE5-4E514358395B}" dt="2025-01-07T15:14:53.500" v="13" actId="20577"/>
        <pc:sldMkLst>
          <pc:docMk/>
          <pc:sldMk cId="1334806215" sldId="270"/>
        </pc:sldMkLst>
        <pc:spChg chg="mod">
          <ac:chgData name="Malachi Smith (2404141)" userId="S::2404141@student.uwtsd.ac.uk::16d4cb78-b6f9-4532-80a8-600cd99b3ca7" providerId="AD" clId="Web-{EE7DB8CE-AFCC-2C74-0DE5-4E514358395B}" dt="2025-01-07T15:14:53.500" v="13" actId="20577"/>
          <ac:spMkLst>
            <pc:docMk/>
            <pc:sldMk cId="1334806215" sldId="270"/>
            <ac:spMk id="7" creationId="{737D2352-9647-BBFE-BF36-BDEFD58F807D}"/>
          </ac:spMkLst>
        </pc:spChg>
      </pc:sldChg>
      <pc:sldChg chg="addSp modSp">
        <pc:chgData name="Malachi Smith (2404141)" userId="S::2404141@student.uwtsd.ac.uk::16d4cb78-b6f9-4532-80a8-600cd99b3ca7" providerId="AD" clId="Web-{EE7DB8CE-AFCC-2C74-0DE5-4E514358395B}" dt="2025-01-07T15:18:51.428" v="286" actId="20577"/>
        <pc:sldMkLst>
          <pc:docMk/>
          <pc:sldMk cId="1834766576" sldId="271"/>
        </pc:sldMkLst>
        <pc:spChg chg="mod">
          <ac:chgData name="Malachi Smith (2404141)" userId="S::2404141@student.uwtsd.ac.uk::16d4cb78-b6f9-4532-80a8-600cd99b3ca7" providerId="AD" clId="Web-{EE7DB8CE-AFCC-2C74-0DE5-4E514358395B}" dt="2025-01-07T15:18:51.428" v="286" actId="20577"/>
          <ac:spMkLst>
            <pc:docMk/>
            <pc:sldMk cId="1834766576" sldId="271"/>
            <ac:spMk id="7" creationId="{482AF593-C4D0-8E12-413F-8F3CA2603142}"/>
          </ac:spMkLst>
        </pc:spChg>
        <pc:picChg chg="add mod modCrop">
          <ac:chgData name="Malachi Smith (2404141)" userId="S::2404141@student.uwtsd.ac.uk::16d4cb78-b6f9-4532-80a8-600cd99b3ca7" providerId="AD" clId="Web-{EE7DB8CE-AFCC-2C74-0DE5-4E514358395B}" dt="2025-01-07T15:14:39.312" v="10" actId="14100"/>
          <ac:picMkLst>
            <pc:docMk/>
            <pc:sldMk cId="1834766576" sldId="271"/>
            <ac:picMk id="6" creationId="{C02F82EA-1859-FF73-7CCB-BD6DCC013F99}"/>
          </ac:picMkLst>
        </pc:picChg>
        <pc:picChg chg="add mod">
          <ac:chgData name="Malachi Smith (2404141)" userId="S::2404141@student.uwtsd.ac.uk::16d4cb78-b6f9-4532-80a8-600cd99b3ca7" providerId="AD" clId="Web-{EE7DB8CE-AFCC-2C74-0DE5-4E514358395B}" dt="2025-01-07T15:14:46.265" v="12" actId="1076"/>
          <ac:picMkLst>
            <pc:docMk/>
            <pc:sldMk cId="1834766576" sldId="271"/>
            <ac:picMk id="8" creationId="{1B6053C9-D347-3515-65ED-79646C401265}"/>
          </ac:picMkLst>
        </pc:picChg>
      </pc:sldChg>
    </pc:docChg>
  </pc:docChgLst>
  <pc:docChgLst>
    <pc:chgData name="Malachi Smith (2404141)" userId="S::2404141@student.uwtsd.ac.uk::16d4cb78-b6f9-4532-80a8-600cd99b3ca7" providerId="AD" clId="Web-{AC36A896-B59B-5078-5863-36DB3147D3CE}"/>
    <pc:docChg chg="modSld">
      <pc:chgData name="Malachi Smith (2404141)" userId="S::2404141@student.uwtsd.ac.uk::16d4cb78-b6f9-4532-80a8-600cd99b3ca7" providerId="AD" clId="Web-{AC36A896-B59B-5078-5863-36DB3147D3CE}" dt="2025-01-06T16:21:35.070" v="171" actId="20577"/>
      <pc:docMkLst>
        <pc:docMk/>
      </pc:docMkLst>
      <pc:sldChg chg="addSp delSp modSp">
        <pc:chgData name="Malachi Smith (2404141)" userId="S::2404141@student.uwtsd.ac.uk::16d4cb78-b6f9-4532-80a8-600cd99b3ca7" providerId="AD" clId="Web-{AC36A896-B59B-5078-5863-36DB3147D3CE}" dt="2025-01-06T16:03:21.995" v="3" actId="1076"/>
        <pc:sldMkLst>
          <pc:docMk/>
          <pc:sldMk cId="1508888008" sldId="265"/>
        </pc:sldMkLst>
        <pc:spChg chg="del">
          <ac:chgData name="Malachi Smith (2404141)" userId="S::2404141@student.uwtsd.ac.uk::16d4cb78-b6f9-4532-80a8-600cd99b3ca7" providerId="AD" clId="Web-{AC36A896-B59B-5078-5863-36DB3147D3CE}" dt="2025-01-06T16:00:27.770" v="0"/>
          <ac:spMkLst>
            <pc:docMk/>
            <pc:sldMk cId="1508888008" sldId="265"/>
            <ac:spMk id="5" creationId="{D0B9AED8-EE83-C528-9483-050BD132B67C}"/>
          </ac:spMkLst>
        </pc:spChg>
        <pc:picChg chg="add mod">
          <ac:chgData name="Malachi Smith (2404141)" userId="S::2404141@student.uwtsd.ac.uk::16d4cb78-b6f9-4532-80a8-600cd99b3ca7" providerId="AD" clId="Web-{AC36A896-B59B-5078-5863-36DB3147D3CE}" dt="2025-01-06T16:03:21.995" v="3" actId="1076"/>
          <ac:picMkLst>
            <pc:docMk/>
            <pc:sldMk cId="1508888008" sldId="265"/>
            <ac:picMk id="4" creationId="{520DDBE2-4CC0-CB18-7AA6-703EC2E8CF42}"/>
          </ac:picMkLst>
        </pc:picChg>
      </pc:sldChg>
      <pc:sldChg chg="addSp delSp modSp">
        <pc:chgData name="Malachi Smith (2404141)" userId="S::2404141@student.uwtsd.ac.uk::16d4cb78-b6f9-4532-80a8-600cd99b3ca7" providerId="AD" clId="Web-{AC36A896-B59B-5078-5863-36DB3147D3CE}" dt="2025-01-06T16:21:30.289" v="168" actId="20577"/>
        <pc:sldMkLst>
          <pc:docMk/>
          <pc:sldMk cId="1334806215" sldId="270"/>
        </pc:sldMkLst>
        <pc:spChg chg="del">
          <ac:chgData name="Malachi Smith (2404141)" userId="S::2404141@student.uwtsd.ac.uk::16d4cb78-b6f9-4532-80a8-600cd99b3ca7" providerId="AD" clId="Web-{AC36A896-B59B-5078-5863-36DB3147D3CE}" dt="2025-01-06T16:06:37.097" v="4"/>
          <ac:spMkLst>
            <pc:docMk/>
            <pc:sldMk cId="1334806215" sldId="270"/>
            <ac:spMk id="5" creationId="{D0B9AED8-EE83-C528-9483-050BD132B67C}"/>
          </ac:spMkLst>
        </pc:spChg>
        <pc:spChg chg="mod">
          <ac:chgData name="Malachi Smith (2404141)" userId="S::2404141@student.uwtsd.ac.uk::16d4cb78-b6f9-4532-80a8-600cd99b3ca7" providerId="AD" clId="Web-{AC36A896-B59B-5078-5863-36DB3147D3CE}" dt="2025-01-06T16:21:30.289" v="168" actId="20577"/>
          <ac:spMkLst>
            <pc:docMk/>
            <pc:sldMk cId="1334806215" sldId="270"/>
            <ac:spMk id="7" creationId="{737D2352-9647-BBFE-BF36-BDEFD58F807D}"/>
          </ac:spMkLst>
        </pc:spChg>
        <pc:picChg chg="add mod">
          <ac:chgData name="Malachi Smith (2404141)" userId="S::2404141@student.uwtsd.ac.uk::16d4cb78-b6f9-4532-80a8-600cd99b3ca7" providerId="AD" clId="Web-{AC36A896-B59B-5078-5863-36DB3147D3CE}" dt="2025-01-06T16:06:52.894" v="9" actId="1076"/>
          <ac:picMkLst>
            <pc:docMk/>
            <pc:sldMk cId="1334806215" sldId="270"/>
            <ac:picMk id="3" creationId="{27023C70-31CE-D7A0-7CAD-6A2C5635C250}"/>
          </ac:picMkLst>
        </pc:picChg>
      </pc:sldChg>
      <pc:sldChg chg="modSp">
        <pc:chgData name="Malachi Smith (2404141)" userId="S::2404141@student.uwtsd.ac.uk::16d4cb78-b6f9-4532-80a8-600cd99b3ca7" providerId="AD" clId="Web-{AC36A896-B59B-5078-5863-36DB3147D3CE}" dt="2025-01-06T16:21:35.070" v="171" actId="20577"/>
        <pc:sldMkLst>
          <pc:docMk/>
          <pc:sldMk cId="1834766576" sldId="271"/>
        </pc:sldMkLst>
        <pc:spChg chg="mod">
          <ac:chgData name="Malachi Smith (2404141)" userId="S::2404141@student.uwtsd.ac.uk::16d4cb78-b6f9-4532-80a8-600cd99b3ca7" providerId="AD" clId="Web-{AC36A896-B59B-5078-5863-36DB3147D3CE}" dt="2025-01-06T16:21:35.070" v="171" actId="20577"/>
          <ac:spMkLst>
            <pc:docMk/>
            <pc:sldMk cId="1834766576" sldId="271"/>
            <ac:spMk id="7" creationId="{482AF593-C4D0-8E12-413F-8F3CA2603142}"/>
          </ac:spMkLst>
        </pc:spChg>
      </pc:sldChg>
    </pc:docChg>
  </pc:docChgLst>
  <pc:docChgLst>
    <pc:chgData name="Malachi Smith (2404141)" userId="16d4cb78-b6f9-4532-80a8-600cd99b3ca7" providerId="ADAL" clId="{D8513947-EE9B-4281-886B-06828826F8DD}"/>
    <pc:docChg chg="custSel modSld">
      <pc:chgData name="Malachi Smith (2404141)" userId="16d4cb78-b6f9-4532-80a8-600cd99b3ca7" providerId="ADAL" clId="{D8513947-EE9B-4281-886B-06828826F8DD}" dt="2025-01-04T13:47:09.491" v="1274" actId="20577"/>
      <pc:docMkLst>
        <pc:docMk/>
      </pc:docMkLst>
      <pc:sldChg chg="modSp mod">
        <pc:chgData name="Malachi Smith (2404141)" userId="16d4cb78-b6f9-4532-80a8-600cd99b3ca7" providerId="ADAL" clId="{D8513947-EE9B-4281-886B-06828826F8DD}" dt="2025-01-04T13:47:09.491" v="1274" actId="20577"/>
        <pc:sldMkLst>
          <pc:docMk/>
          <pc:sldMk cId="1508888008" sldId="265"/>
        </pc:sldMkLst>
        <pc:spChg chg="mod">
          <ac:chgData name="Malachi Smith (2404141)" userId="16d4cb78-b6f9-4532-80a8-600cd99b3ca7" providerId="ADAL" clId="{D8513947-EE9B-4281-886B-06828826F8DD}" dt="2025-01-04T13:47:09.491" v="1274" actId="20577"/>
          <ac:spMkLst>
            <pc:docMk/>
            <pc:sldMk cId="1508888008" sldId="265"/>
            <ac:spMk id="3" creationId="{4B3CE8CB-E39C-4854-08FA-D5D9855B7BB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1FF0B-C21F-AEF2-1CDB-E81F22ADF0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AFE6DD-CEC6-A9D4-1536-3CED9DE356E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C1E9D0A-FF21-11EF-9F4C-5FB3088B332F}"/>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4A6177FD-1625-768D-4550-3B849842E7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FD554C-1333-CEC6-45BB-CC60F18768D0}"/>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264164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8DBDD-B939-5CBE-3355-F032B9E2CBD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5CF755C-4C14-D67C-CC50-B404D36F426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EF0037-842A-D4AC-673F-C47E350263D0}"/>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34E41BDD-8E1B-E69D-3C69-61E2F65448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A4BDD-1AE1-C7BD-DB4A-703866D974FC}"/>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648782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56AA9-D2D3-24BB-0E3A-22A88E20EF3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2FD87CD-7C90-D9D0-C476-D25F6A2CABA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CBAE895-28AE-9C41-E92C-04A5105873E5}"/>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9B343A8-0768-70E8-B6AD-84C489465E9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377C2D-F1D4-813F-784A-EE9BFB9045E6}"/>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9083457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BB0B8-4DB7-268C-00B0-1503066872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180A1DC-00AD-50F1-4B93-02503F940D7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E2BD16-E8BB-4F0C-D74E-237A845B4F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6C7DE-99BB-7E70-313C-A3EA6D0BDF82}"/>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16E470B8-2740-2F6B-D76C-E653E86EA1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839E37-0AC2-9D38-371D-9744E0C38742}"/>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155620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61353-ACFB-9A67-6AA3-7A727DA9FAB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39352A-6AE6-F453-91A0-F5603597F7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3F3A3F-771B-76A3-17DA-61D7A058A1D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A18D0DB-4921-9590-E752-8C7910DECFE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A4D95AE-6870-412E-07C6-2605E27694B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79D0E2-392B-9C8A-9DC0-503601FC3F1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8" name="Footer Placeholder 7">
            <a:extLst>
              <a:ext uri="{FF2B5EF4-FFF2-40B4-BE49-F238E27FC236}">
                <a16:creationId xmlns:a16="http://schemas.microsoft.com/office/drawing/2014/main" id="{2FBBE4F1-0DE2-DFAD-85BD-93A17330710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50ED23-46DB-1DC4-5C56-49448F80F18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868428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A242F-8736-05A7-C582-46C1173485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880547-EF1C-3D3A-1293-EB49252E859D}"/>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4" name="Footer Placeholder 3">
            <a:extLst>
              <a:ext uri="{FF2B5EF4-FFF2-40B4-BE49-F238E27FC236}">
                <a16:creationId xmlns:a16="http://schemas.microsoft.com/office/drawing/2014/main" id="{6B453591-5741-5EA8-27D3-8CA4FAAEE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5D5F7FF-28AE-A5E2-9712-D5877E8A3D9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6441674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BA7AC25-D9FB-11B2-B027-CF594B63646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3" name="Footer Placeholder 2">
            <a:extLst>
              <a:ext uri="{FF2B5EF4-FFF2-40B4-BE49-F238E27FC236}">
                <a16:creationId xmlns:a16="http://schemas.microsoft.com/office/drawing/2014/main" id="{C7EBF134-734D-AB91-FA82-DC8577E911C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B67B54A-8437-91F4-EC31-9BD970FBB68A}"/>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41816926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96B27-C1A3-E139-EF08-E5D7C1D94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B66777-390C-F66C-4E11-103C5FF9633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7F53033-0253-1038-0F0C-C883A9FD1D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E3F746-6F34-F8E3-3EB9-E0852C615804}"/>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B3F94288-1BD0-1659-1EA0-774B066AF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A7132C-5CE3-0852-2A41-9C8337503127}"/>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16027556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24803B-8935-C9D4-F4C1-C0FFD5DEC4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6CFDA01-0328-82D9-0B4F-467DFFC780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834BE9-0AB0-886C-558C-0011AAEDEA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D29D8E-3523-14D2-65A4-6C2522E2357B}"/>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6" name="Footer Placeholder 5">
            <a:extLst>
              <a:ext uri="{FF2B5EF4-FFF2-40B4-BE49-F238E27FC236}">
                <a16:creationId xmlns:a16="http://schemas.microsoft.com/office/drawing/2014/main" id="{060D7C0A-FE15-2578-8D31-CE4ACCFE22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8284D49-BA0A-1957-6385-15D3AEEA82D8}"/>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403947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39AC7F-59EA-F426-21CB-26C2B0E2A0D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AF26AF-ABBB-C586-9239-F6EB3605BBB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308837B-AE23-E783-2E14-EA0B0E061657}"/>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C99CD25F-5AC2-DE78-2EEC-FAF8323843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F1D428-B8C1-EBAC-295D-8FAB882817A4}"/>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35653705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5814AB8-B4E0-AEAC-06D2-CBF103DAF44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FDCE2CD-D0CC-5F78-F2FD-E1A22AB08FD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673856-0807-0747-8B69-A368D1007AF3}"/>
              </a:ext>
            </a:extLst>
          </p:cNvPr>
          <p:cNvSpPr>
            <a:spLocks noGrp="1"/>
          </p:cNvSpPr>
          <p:nvPr>
            <p:ph type="dt" sz="half" idx="10"/>
          </p:nvPr>
        </p:nvSpPr>
        <p:spPr/>
        <p:txBody>
          <a:body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7DE22D5D-0048-E4FE-65C1-494C661D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D3FFFE-DAE5-AFC2-52C6-33F54F1EBA49}"/>
              </a:ext>
            </a:extLst>
          </p:cNvPr>
          <p:cNvSpPr>
            <a:spLocks noGrp="1"/>
          </p:cNvSpPr>
          <p:nvPr>
            <p:ph type="sldNum" sz="quarter" idx="12"/>
          </p:nvPr>
        </p:nvSpPr>
        <p:spPr/>
        <p:txBody>
          <a:bodyPr/>
          <a:lstStyle/>
          <a:p>
            <a:fld id="{BD415E9C-570A-41BC-AD93-93684533893A}" type="slidenum">
              <a:rPr lang="en-GB" smtClean="0"/>
              <a:t>‹#›</a:t>
            </a:fld>
            <a:endParaRPr lang="en-GB"/>
          </a:p>
        </p:txBody>
      </p:sp>
    </p:spTree>
    <p:extLst>
      <p:ext uri="{BB962C8B-B14F-4D97-AF65-F5344CB8AC3E}">
        <p14:creationId xmlns:p14="http://schemas.microsoft.com/office/powerpoint/2010/main" val="26385598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82BB6E5-5BE5-431F-14EF-D789260085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2C8D82A-AC9B-03C6-E4A4-DBEA26F097C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4AD5E-4DF9-47B2-499B-3891DEE532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54227C2-EBEF-410F-809B-7EA2E212FC6D}" type="datetimeFigureOut">
              <a:rPr lang="en-GB" smtClean="0"/>
              <a:t>07/01/2025</a:t>
            </a:fld>
            <a:endParaRPr lang="en-GB"/>
          </a:p>
        </p:txBody>
      </p:sp>
      <p:sp>
        <p:nvSpPr>
          <p:cNvPr id="5" name="Footer Placeholder 4">
            <a:extLst>
              <a:ext uri="{FF2B5EF4-FFF2-40B4-BE49-F238E27FC236}">
                <a16:creationId xmlns:a16="http://schemas.microsoft.com/office/drawing/2014/main" id="{6D7DD5E0-948E-7DBD-CB42-FE72D4123F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8A33456-7442-2062-7FA9-CD475F420B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BD415E9C-570A-41BC-AD93-93684533893A}" type="slidenum">
              <a:rPr lang="en-GB" smtClean="0"/>
              <a:t>‹#›</a:t>
            </a:fld>
            <a:endParaRPr lang="en-GB"/>
          </a:p>
        </p:txBody>
      </p:sp>
    </p:spTree>
    <p:extLst>
      <p:ext uri="{BB962C8B-B14F-4D97-AF65-F5344CB8AC3E}">
        <p14:creationId xmlns:p14="http://schemas.microsoft.com/office/powerpoint/2010/main" val="2687482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adobe.com/learn/photoshop/web/create-contact-sheets?msockid=1ab624205f1466fb29d730785eb5677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A0C28DD-7C1B-2888-B71E-7FCE2D26AE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73955"/>
            <a:ext cx="12205357" cy="813816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F57F5A-1499-7420-74BC-952C60E6C879}"/>
              </a:ext>
            </a:extLst>
          </p:cNvPr>
          <p:cNvSpPr>
            <a:spLocks noGrp="1"/>
          </p:cNvSpPr>
          <p:nvPr>
            <p:ph type="ctrTitle"/>
          </p:nvPr>
        </p:nvSpPr>
        <p:spPr>
          <a:xfrm>
            <a:off x="1014845" y="0"/>
            <a:ext cx="10162309" cy="1855304"/>
          </a:xfrm>
          <a:solidFill>
            <a:srgbClr val="FFD5E4"/>
          </a:solidFill>
        </p:spPr>
        <p:txBody>
          <a:bodyPr lIns="72000" tIns="144000" rIns="72000" bIns="72000" anchor="ctr">
            <a:normAutofit fontScale="90000"/>
          </a:bodyPr>
          <a:lstStyle/>
          <a:p>
            <a:r>
              <a:rPr lang="en-GB" dirty="0">
                <a:latin typeface="Futura" pitchFamily="50" charset="0"/>
              </a:rPr>
              <a:t>PROJECT CYCLE-</a:t>
            </a:r>
            <a:br>
              <a:rPr lang="en-GB" dirty="0">
                <a:latin typeface="Futura" pitchFamily="50" charset="0"/>
              </a:rPr>
            </a:br>
            <a:r>
              <a:rPr lang="en-GB" dirty="0">
                <a:latin typeface="Futura" pitchFamily="50" charset="0"/>
              </a:rPr>
              <a:t>Contact Sheets</a:t>
            </a:r>
          </a:p>
        </p:txBody>
      </p:sp>
    </p:spTree>
    <p:extLst>
      <p:ext uri="{BB962C8B-B14F-4D97-AF65-F5344CB8AC3E}">
        <p14:creationId xmlns:p14="http://schemas.microsoft.com/office/powerpoint/2010/main" val="123416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0DB78-DE17-DC9E-1D92-60C86D5731EB}"/>
              </a:ext>
            </a:extLst>
          </p:cNvPr>
          <p:cNvSpPr>
            <a:spLocks noGrp="1"/>
          </p:cNvSpPr>
          <p:nvPr>
            <p:ph type="title"/>
          </p:nvPr>
        </p:nvSpPr>
        <p:spPr>
          <a:xfrm>
            <a:off x="6096000" y="365125"/>
            <a:ext cx="5257800" cy="1325563"/>
          </a:xfrm>
        </p:spPr>
        <p:txBody>
          <a:bodyPr/>
          <a:lstStyle/>
          <a:p>
            <a:pPr algn="r"/>
            <a:r>
              <a:rPr lang="en-GB" dirty="0">
                <a:latin typeface="Futura" pitchFamily="50" charset="0"/>
              </a:rPr>
              <a:t>Tips</a:t>
            </a:r>
          </a:p>
        </p:txBody>
      </p:sp>
      <p:sp>
        <p:nvSpPr>
          <p:cNvPr id="3" name="Content Placeholder 2">
            <a:extLst>
              <a:ext uri="{FF2B5EF4-FFF2-40B4-BE49-F238E27FC236}">
                <a16:creationId xmlns:a16="http://schemas.microsoft.com/office/drawing/2014/main" id="{332F7A26-15CB-10AA-E228-6EA3E58D7E17}"/>
              </a:ext>
            </a:extLst>
          </p:cNvPr>
          <p:cNvSpPr>
            <a:spLocks noGrp="1"/>
          </p:cNvSpPr>
          <p:nvPr>
            <p:ph idx="1"/>
          </p:nvPr>
        </p:nvSpPr>
        <p:spPr>
          <a:xfrm>
            <a:off x="489397" y="1532586"/>
            <a:ext cx="4818583" cy="4657256"/>
          </a:xfrm>
        </p:spPr>
        <p:txBody>
          <a:bodyPr numCol="1">
            <a:normAutofit/>
          </a:bodyPr>
          <a:lstStyle/>
          <a:p>
            <a:r>
              <a:rPr lang="en-GB" sz="1800" dirty="0"/>
              <a:t>Complete the following slides.</a:t>
            </a:r>
          </a:p>
          <a:p>
            <a:r>
              <a:rPr lang="en-GB" sz="1800" dirty="0"/>
              <a:t>Start with an overview of the contact sheet, including the differences between the digital and analogue process.</a:t>
            </a:r>
          </a:p>
          <a:p>
            <a:r>
              <a:rPr lang="en-GB" sz="1800" dirty="0"/>
              <a:t>Fill in the template slides from the Magnum contact sheet activities.</a:t>
            </a:r>
          </a:p>
          <a:p>
            <a:r>
              <a:rPr lang="en-GB" sz="1800" dirty="0"/>
              <a:t>Include your contact sheet form your first roll of film and complete the task.</a:t>
            </a:r>
          </a:p>
          <a:p>
            <a:r>
              <a:rPr lang="en-GB" sz="1800" dirty="0"/>
              <a:t>Include a brief guide for yourself of how to make a digital contact sheet – using the PowerPoint from the session.</a:t>
            </a:r>
          </a:p>
        </p:txBody>
      </p:sp>
      <p:sp>
        <p:nvSpPr>
          <p:cNvPr id="4" name="Subtitle 2">
            <a:extLst>
              <a:ext uri="{FF2B5EF4-FFF2-40B4-BE49-F238E27FC236}">
                <a16:creationId xmlns:a16="http://schemas.microsoft.com/office/drawing/2014/main" id="{A4A4E5EE-8E8D-5F0D-7F7D-7C3D0243D7E7}"/>
              </a:ext>
            </a:extLst>
          </p:cNvPr>
          <p:cNvSpPr txBox="1">
            <a:spLocks/>
          </p:cNvSpPr>
          <p:nvPr/>
        </p:nvSpPr>
        <p:spPr>
          <a:xfrm>
            <a:off x="8132064" y="6333046"/>
            <a:ext cx="4059936" cy="524954"/>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GB" dirty="0">
                <a:solidFill>
                  <a:srgbClr val="FF0000"/>
                </a:solidFill>
              </a:rPr>
              <a:t>Don’t include this slide</a:t>
            </a:r>
          </a:p>
        </p:txBody>
      </p:sp>
      <p:sp>
        <p:nvSpPr>
          <p:cNvPr id="5" name="Title 1">
            <a:extLst>
              <a:ext uri="{FF2B5EF4-FFF2-40B4-BE49-F238E27FC236}">
                <a16:creationId xmlns:a16="http://schemas.microsoft.com/office/drawing/2014/main" id="{25400A60-9E3E-8EC6-70F4-C46E1A2A59D6}"/>
              </a:ext>
            </a:extLst>
          </p:cNvPr>
          <p:cNvSpPr txBox="1">
            <a:spLocks/>
          </p:cNvSpPr>
          <p:nvPr/>
        </p:nvSpPr>
        <p:spPr>
          <a:xfrm>
            <a:off x="489397"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Futura" pitchFamily="50" charset="0"/>
              </a:rPr>
              <a:t>Task</a:t>
            </a:r>
          </a:p>
        </p:txBody>
      </p:sp>
      <p:sp>
        <p:nvSpPr>
          <p:cNvPr id="7" name="TextBox 6">
            <a:extLst>
              <a:ext uri="{FF2B5EF4-FFF2-40B4-BE49-F238E27FC236}">
                <a16:creationId xmlns:a16="http://schemas.microsoft.com/office/drawing/2014/main" id="{1E191372-1EFC-A070-5037-741D89463753}"/>
              </a:ext>
            </a:extLst>
          </p:cNvPr>
          <p:cNvSpPr txBox="1"/>
          <p:nvPr/>
        </p:nvSpPr>
        <p:spPr>
          <a:xfrm>
            <a:off x="6690732" y="1532586"/>
            <a:ext cx="5081238" cy="723275"/>
          </a:xfrm>
          <a:prstGeom prst="rect">
            <a:avLst/>
          </a:prstGeom>
          <a:noFill/>
        </p:spPr>
        <p:txBody>
          <a:bodyPr wrap="square">
            <a:spAutoFit/>
          </a:bodyPr>
          <a:lstStyle/>
          <a:p>
            <a:pPr marL="285750" indent="-285750">
              <a:spcBef>
                <a:spcPts val="600"/>
              </a:spcBef>
              <a:buFont typeface="Arial" panose="020B0604020202020204" pitchFamily="34" charset="0"/>
              <a:buChar char="•"/>
            </a:pPr>
            <a:r>
              <a:rPr lang="en-GB" sz="1800" dirty="0"/>
              <a:t>Use your session notes and photos.</a:t>
            </a:r>
          </a:p>
          <a:p>
            <a:pPr marL="285750" indent="-285750">
              <a:spcBef>
                <a:spcPts val="600"/>
              </a:spcBef>
              <a:buFont typeface="Arial" panose="020B0604020202020204" pitchFamily="34" charset="0"/>
              <a:buChar char="•"/>
            </a:pPr>
            <a:endParaRPr lang="en-GB" sz="1800" dirty="0"/>
          </a:p>
        </p:txBody>
      </p:sp>
    </p:spTree>
    <p:extLst>
      <p:ext uri="{BB962C8B-B14F-4D97-AF65-F5344CB8AC3E}">
        <p14:creationId xmlns:p14="http://schemas.microsoft.com/office/powerpoint/2010/main" val="42128398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5501640" cy="5457945"/>
          </a:xfrm>
          <a:ln>
            <a:solidFill>
              <a:schemeClr val="tx1"/>
            </a:solidFill>
          </a:ln>
        </p:spPr>
        <p:txBody>
          <a:bodyPr>
            <a:normAutofit/>
          </a:bodyPr>
          <a:lstStyle/>
          <a:p>
            <a:pPr marL="0" indent="0">
              <a:buNone/>
            </a:pPr>
            <a:r>
              <a:rPr lang="en-GB" sz="1300" dirty="0"/>
              <a:t>Contact sheets are either printed or digital displays of images </a:t>
            </a:r>
            <a:r>
              <a:rPr lang="en-US" sz="1300" dirty="0"/>
              <a:t>taken in a photoshoot. The photos are next to each other so that the photographer can compare the images and decide which ones to edit further or choose</a:t>
            </a:r>
            <a:r>
              <a:rPr lang="en-GB" sz="1300" dirty="0"/>
              <a:t> for printing.</a:t>
            </a:r>
          </a:p>
          <a:p>
            <a:pPr marL="0" indent="0">
              <a:buNone/>
            </a:pPr>
            <a:r>
              <a:rPr lang="en-GB" sz="1300" dirty="0"/>
              <a:t>From creating my film contact sheet I would try to crop the images better so that you can see all the images that were taken better to be able to assess the images will full consideration of each image.</a:t>
            </a:r>
          </a:p>
          <a:p>
            <a:pPr marL="0" indent="0">
              <a:buNone/>
            </a:pPr>
            <a:r>
              <a:rPr lang="en-GB" sz="1300" dirty="0"/>
              <a:t>Film being made onto a physical negative paper is more time-consuming but you have more fixability with how you want it laid out. There’s also more room for errors while creating a physical </a:t>
            </a:r>
            <a:r>
              <a:rPr lang="en-GB" sz="1300"/>
              <a:t>contact sheet.</a:t>
            </a:r>
            <a:endParaRPr lang="en-GB" sz="1300" dirty="0"/>
          </a:p>
        </p:txBody>
      </p:sp>
      <p:pic>
        <p:nvPicPr>
          <p:cNvPr id="4" name="Picture 3" descr="A black and white photo of a group of people&#10;&#10;Description automatically generated">
            <a:extLst>
              <a:ext uri="{FF2B5EF4-FFF2-40B4-BE49-F238E27FC236}">
                <a16:creationId xmlns:a16="http://schemas.microsoft.com/office/drawing/2014/main" id="{520DDBE2-4CC0-CB18-7AA6-703EC2E8CF42}"/>
              </a:ext>
            </a:extLst>
          </p:cNvPr>
          <p:cNvPicPr>
            <a:picLocks noChangeAspect="1"/>
          </p:cNvPicPr>
          <p:nvPr/>
        </p:nvPicPr>
        <p:blipFill>
          <a:blip r:embed="rId2"/>
          <a:stretch>
            <a:fillRect/>
          </a:stretch>
        </p:blipFill>
        <p:spPr>
          <a:xfrm>
            <a:off x="6357286" y="1015340"/>
            <a:ext cx="5137999" cy="4114800"/>
          </a:xfrm>
          <a:prstGeom prst="rect">
            <a:avLst/>
          </a:prstGeom>
        </p:spPr>
      </p:pic>
    </p:spTree>
    <p:extLst>
      <p:ext uri="{BB962C8B-B14F-4D97-AF65-F5344CB8AC3E}">
        <p14:creationId xmlns:p14="http://schemas.microsoft.com/office/powerpoint/2010/main" val="1508888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1A</a:t>
            </a:r>
            <a:endParaRPr lang="en-GB" sz="4000" dirty="0">
              <a:latin typeface="Futura" pitchFamily="50" charset="0"/>
            </a:endParaRPr>
          </a:p>
        </p:txBody>
      </p:sp>
      <p:sp>
        <p:nvSpPr>
          <p:cNvPr id="7" name="Content Placeholder 2">
            <a:extLst>
              <a:ext uri="{FF2B5EF4-FFF2-40B4-BE49-F238E27FC236}">
                <a16:creationId xmlns:a16="http://schemas.microsoft.com/office/drawing/2014/main" id="{737D2352-9647-BBFE-BF36-BDEFD58F807D}"/>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100" dirty="0"/>
              <a:t>This contact sheet my magnum shows various images of different setting, mainly focusing on the police interacting with different people within the image. The project was about violence in the city.</a:t>
            </a:r>
            <a:endParaRPr lang="en-US"/>
          </a:p>
        </p:txBody>
      </p:sp>
      <p:pic>
        <p:nvPicPr>
          <p:cNvPr id="3" name="Picture 2" descr="Making the Image: Leonard Freed's Work on the NYPD | Magnum Photos">
            <a:extLst>
              <a:ext uri="{FF2B5EF4-FFF2-40B4-BE49-F238E27FC236}">
                <a16:creationId xmlns:a16="http://schemas.microsoft.com/office/drawing/2014/main" id="{27023C70-31CE-D7A0-7CAD-6A2C5635C250}"/>
              </a:ext>
            </a:extLst>
          </p:cNvPr>
          <p:cNvPicPr>
            <a:picLocks noChangeAspect="1"/>
          </p:cNvPicPr>
          <p:nvPr/>
        </p:nvPicPr>
        <p:blipFill>
          <a:blip r:embed="rId2"/>
          <a:stretch>
            <a:fillRect/>
          </a:stretch>
        </p:blipFill>
        <p:spPr>
          <a:xfrm rot="16200000">
            <a:off x="6907580" y="308541"/>
            <a:ext cx="4438204" cy="5696632"/>
          </a:xfrm>
          <a:prstGeom prst="rect">
            <a:avLst/>
          </a:prstGeom>
        </p:spPr>
      </p:pic>
    </p:spTree>
    <p:extLst>
      <p:ext uri="{BB962C8B-B14F-4D97-AF65-F5344CB8AC3E}">
        <p14:creationId xmlns:p14="http://schemas.microsoft.com/office/powerpoint/2010/main" val="1334806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84AC8D-D7C2-DDFC-1B20-7480091A3E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5DD91C-2FB7-FD9E-4F51-B7D84B05CE1A}"/>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1B</a:t>
            </a:r>
            <a:endParaRPr lang="en-GB" sz="4000" dirty="0">
              <a:latin typeface="Futura" pitchFamily="50" charset="0"/>
            </a:endParaRPr>
          </a:p>
        </p:txBody>
      </p:sp>
      <p:sp>
        <p:nvSpPr>
          <p:cNvPr id="5" name="Content Placeholder 2">
            <a:extLst>
              <a:ext uri="{FF2B5EF4-FFF2-40B4-BE49-F238E27FC236}">
                <a16:creationId xmlns:a16="http://schemas.microsoft.com/office/drawing/2014/main" id="{561A0AEB-0FDA-49C1-7627-74E7E49F518C}"/>
              </a:ext>
            </a:extLst>
          </p:cNvPr>
          <p:cNvSpPr txBox="1">
            <a:spLocks/>
          </p:cNvSpPr>
          <p:nvPr/>
        </p:nvSpPr>
        <p:spPr>
          <a:xfrm>
            <a:off x="6096000" y="340144"/>
            <a:ext cx="5501640" cy="2933143"/>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the Iconic image you chose.</a:t>
            </a:r>
          </a:p>
        </p:txBody>
      </p:sp>
      <p:sp>
        <p:nvSpPr>
          <p:cNvPr id="7" name="Content Placeholder 2">
            <a:extLst>
              <a:ext uri="{FF2B5EF4-FFF2-40B4-BE49-F238E27FC236}">
                <a16:creationId xmlns:a16="http://schemas.microsoft.com/office/drawing/2014/main" id="{482AF593-C4D0-8E12-413F-8F3CA2603142}"/>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1400" dirty="0"/>
              <a:t>I thought this was the ​best image for what I thought the contact sheet would be for. It shows elements of violence in the man who is in pain, with the police officer just looking at him pondering calmly. It shows how he almost doesn't view the man as an equal, he is not taking him seriously and is looking down on him. I don't think it would need cropping as if it was any smaller it would be missing the most important parts of the image.</a:t>
            </a:r>
          </a:p>
        </p:txBody>
      </p:sp>
      <p:sp>
        <p:nvSpPr>
          <p:cNvPr id="3" name="Content Placeholder 2">
            <a:extLst>
              <a:ext uri="{FF2B5EF4-FFF2-40B4-BE49-F238E27FC236}">
                <a16:creationId xmlns:a16="http://schemas.microsoft.com/office/drawing/2014/main" id="{E82A3232-EB55-120E-3284-F1E6A70043B9}"/>
              </a:ext>
            </a:extLst>
          </p:cNvPr>
          <p:cNvSpPr txBox="1">
            <a:spLocks/>
          </p:cNvSpPr>
          <p:nvPr/>
        </p:nvSpPr>
        <p:spPr>
          <a:xfrm>
            <a:off x="6096000" y="3429000"/>
            <a:ext cx="5501640" cy="304494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the Iconic image your group ended up choosing.</a:t>
            </a:r>
          </a:p>
        </p:txBody>
      </p:sp>
      <p:pic>
        <p:nvPicPr>
          <p:cNvPr id="6" name="Picture 5" descr="Making the Image: Leonard Freed's Work on the NYPD | Magnum Photos">
            <a:extLst>
              <a:ext uri="{FF2B5EF4-FFF2-40B4-BE49-F238E27FC236}">
                <a16:creationId xmlns:a16="http://schemas.microsoft.com/office/drawing/2014/main" id="{C02F82EA-1859-FF73-7CCB-BD6DCC013F99}"/>
              </a:ext>
            </a:extLst>
          </p:cNvPr>
          <p:cNvPicPr>
            <a:picLocks noChangeAspect="1"/>
          </p:cNvPicPr>
          <p:nvPr/>
        </p:nvPicPr>
        <p:blipFill>
          <a:blip r:embed="rId2"/>
          <a:srcRect l="50829" t="35367" r="34826" b="49708"/>
          <a:stretch/>
        </p:blipFill>
        <p:spPr>
          <a:xfrm rot="16200000">
            <a:off x="7507654" y="1375342"/>
            <a:ext cx="1395357" cy="1876539"/>
          </a:xfrm>
          <a:prstGeom prst="rect">
            <a:avLst/>
          </a:prstGeom>
        </p:spPr>
      </p:pic>
      <p:pic>
        <p:nvPicPr>
          <p:cNvPr id="8" name="Picture 7" descr="Making the Image: Leonard Freed's Work on the NYPD | Magnum Photos">
            <a:extLst>
              <a:ext uri="{FF2B5EF4-FFF2-40B4-BE49-F238E27FC236}">
                <a16:creationId xmlns:a16="http://schemas.microsoft.com/office/drawing/2014/main" id="{1B6053C9-D347-3515-65ED-79646C401265}"/>
              </a:ext>
            </a:extLst>
          </p:cNvPr>
          <p:cNvPicPr>
            <a:picLocks noChangeAspect="1"/>
          </p:cNvPicPr>
          <p:nvPr/>
        </p:nvPicPr>
        <p:blipFill>
          <a:blip r:embed="rId2"/>
          <a:srcRect l="50829" t="35367" r="34826" b="49708"/>
          <a:stretch/>
        </p:blipFill>
        <p:spPr>
          <a:xfrm rot="16200000">
            <a:off x="7507654" y="4218553"/>
            <a:ext cx="1395357" cy="1876539"/>
          </a:xfrm>
          <a:prstGeom prst="rect">
            <a:avLst/>
          </a:prstGeom>
        </p:spPr>
      </p:pic>
    </p:spTree>
    <p:extLst>
      <p:ext uri="{BB962C8B-B14F-4D97-AF65-F5344CB8AC3E}">
        <p14:creationId xmlns:p14="http://schemas.microsoft.com/office/powerpoint/2010/main" val="1834766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75345CD-F69C-651E-4136-EF4EEA5C3F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A67136A-A276-55EB-A736-2BA7E688E10E}"/>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2A</a:t>
            </a:r>
            <a:endParaRPr lang="en-GB" sz="4000" dirty="0">
              <a:latin typeface="Futura" pitchFamily="50" charset="0"/>
            </a:endParaRPr>
          </a:p>
        </p:txBody>
      </p:sp>
      <p:sp>
        <p:nvSpPr>
          <p:cNvPr id="5" name="Content Placeholder 2">
            <a:extLst>
              <a:ext uri="{FF2B5EF4-FFF2-40B4-BE49-F238E27FC236}">
                <a16:creationId xmlns:a16="http://schemas.microsoft.com/office/drawing/2014/main" id="{E52E1E4F-D7FC-C9CC-A4EC-E35ACF0F7DC7}"/>
              </a:ext>
            </a:extLst>
          </p:cNvPr>
          <p:cNvSpPr txBox="1">
            <a:spLocks/>
          </p:cNvSpPr>
          <p:nvPr/>
        </p:nvSpPr>
        <p:spPr>
          <a:xfrm>
            <a:off x="8468139" y="98012"/>
            <a:ext cx="3541756" cy="210184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an image to go with the article.</a:t>
            </a:r>
          </a:p>
        </p:txBody>
      </p:sp>
      <p:sp>
        <p:nvSpPr>
          <p:cNvPr id="7" name="Content Placeholder 2">
            <a:extLst>
              <a:ext uri="{FF2B5EF4-FFF2-40B4-BE49-F238E27FC236}">
                <a16:creationId xmlns:a16="http://schemas.microsoft.com/office/drawing/2014/main" id="{5DC532E2-4985-36AE-21F8-33A90FFD5299}"/>
              </a:ext>
            </a:extLst>
          </p:cNvPr>
          <p:cNvSpPr txBox="1">
            <a:spLocks/>
          </p:cNvSpPr>
          <p:nvPr/>
        </p:nvSpPr>
        <p:spPr>
          <a:xfrm>
            <a:off x="388232" y="3657600"/>
            <a:ext cx="7722097" cy="281634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t>Describe how you chose your cover image as a group. Discuss content and composition and the different ideas in your group</a:t>
            </a:r>
          </a:p>
          <a:p>
            <a:pPr marL="0" indent="0">
              <a:buFont typeface="Arial" panose="020B0604020202020204" pitchFamily="34" charset="0"/>
              <a:buNone/>
            </a:pPr>
            <a:r>
              <a:rPr lang="en-GB" sz="1600" dirty="0"/>
              <a:t>Then give an overview of how your three images work together to tell a story, show different sides of the story and provide different visual interest.</a:t>
            </a:r>
          </a:p>
          <a:p>
            <a:pPr marL="0" indent="0">
              <a:buFont typeface="Arial" panose="020B0604020202020204" pitchFamily="34" charset="0"/>
              <a:buNone/>
            </a:pPr>
            <a:r>
              <a:rPr lang="en-GB" sz="1600" dirty="0"/>
              <a:t>Choose an image to describe the content and description of.</a:t>
            </a:r>
            <a:endParaRPr lang="en-GB" sz="2400" dirty="0"/>
          </a:p>
        </p:txBody>
      </p:sp>
      <p:sp>
        <p:nvSpPr>
          <p:cNvPr id="3" name="Content Placeholder 2">
            <a:extLst>
              <a:ext uri="{FF2B5EF4-FFF2-40B4-BE49-F238E27FC236}">
                <a16:creationId xmlns:a16="http://schemas.microsoft.com/office/drawing/2014/main" id="{6FC0B7C3-5C7A-7AB8-31EC-BBBE7907AE57}"/>
              </a:ext>
            </a:extLst>
          </p:cNvPr>
          <p:cNvSpPr txBox="1">
            <a:spLocks/>
          </p:cNvSpPr>
          <p:nvPr/>
        </p:nvSpPr>
        <p:spPr>
          <a:xfrm>
            <a:off x="8468139" y="2378075"/>
            <a:ext cx="3541756" cy="210184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an image to go with the article.</a:t>
            </a:r>
          </a:p>
        </p:txBody>
      </p:sp>
      <p:sp>
        <p:nvSpPr>
          <p:cNvPr id="4" name="Content Placeholder 2">
            <a:extLst>
              <a:ext uri="{FF2B5EF4-FFF2-40B4-BE49-F238E27FC236}">
                <a16:creationId xmlns:a16="http://schemas.microsoft.com/office/drawing/2014/main" id="{5641A17E-D7D0-BF0F-0014-5FE28293FA45}"/>
              </a:ext>
            </a:extLst>
          </p:cNvPr>
          <p:cNvSpPr txBox="1">
            <a:spLocks/>
          </p:cNvSpPr>
          <p:nvPr/>
        </p:nvSpPr>
        <p:spPr>
          <a:xfrm>
            <a:off x="8468139" y="4658138"/>
            <a:ext cx="3541756" cy="2101849"/>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an image to go with the article.</a:t>
            </a:r>
          </a:p>
        </p:txBody>
      </p:sp>
      <p:sp>
        <p:nvSpPr>
          <p:cNvPr id="6" name="Content Placeholder 2">
            <a:extLst>
              <a:ext uri="{FF2B5EF4-FFF2-40B4-BE49-F238E27FC236}">
                <a16:creationId xmlns:a16="http://schemas.microsoft.com/office/drawing/2014/main" id="{6B186ED1-35EB-C1C2-5F70-E61D7EF189EE}"/>
              </a:ext>
            </a:extLst>
          </p:cNvPr>
          <p:cNvSpPr txBox="1">
            <a:spLocks/>
          </p:cNvSpPr>
          <p:nvPr/>
        </p:nvSpPr>
        <p:spPr>
          <a:xfrm>
            <a:off x="2902226" y="98012"/>
            <a:ext cx="5381377" cy="3228284"/>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your article Front over image</a:t>
            </a:r>
          </a:p>
        </p:txBody>
      </p:sp>
    </p:spTree>
    <p:extLst>
      <p:ext uri="{BB962C8B-B14F-4D97-AF65-F5344CB8AC3E}">
        <p14:creationId xmlns:p14="http://schemas.microsoft.com/office/powerpoint/2010/main" val="12365106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FAAF9-2E41-2291-7C2A-74E8724842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A7508C8-7577-4182-1D06-33204E5C301F}"/>
              </a:ext>
            </a:extLst>
          </p:cNvPr>
          <p:cNvSpPr>
            <a:spLocks noGrp="1"/>
          </p:cNvSpPr>
          <p:nvPr>
            <p:ph type="title"/>
          </p:nvPr>
        </p:nvSpPr>
        <p:spPr>
          <a:xfrm>
            <a:off x="182105" y="86621"/>
            <a:ext cx="10515600" cy="1325563"/>
          </a:xfrm>
        </p:spPr>
        <p:txBody>
          <a:bodyPr>
            <a:normAutofit/>
          </a:bodyPr>
          <a:lstStyle/>
          <a:p>
            <a:r>
              <a:rPr lang="en-GB" sz="4000" i="1" dirty="0">
                <a:latin typeface="Futura" pitchFamily="50" charset="0"/>
              </a:rPr>
              <a:t>Task 2B</a:t>
            </a:r>
            <a:endParaRPr lang="en-GB" sz="4000" dirty="0">
              <a:latin typeface="Futura" pitchFamily="50" charset="0"/>
            </a:endParaRPr>
          </a:p>
        </p:txBody>
      </p:sp>
      <p:sp>
        <p:nvSpPr>
          <p:cNvPr id="5" name="Content Placeholder 2">
            <a:extLst>
              <a:ext uri="{FF2B5EF4-FFF2-40B4-BE49-F238E27FC236}">
                <a16:creationId xmlns:a16="http://schemas.microsoft.com/office/drawing/2014/main" id="{78DFB041-C233-E5E0-DFEB-37E1102737A8}"/>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at least one image from Task 2A</a:t>
            </a:r>
          </a:p>
        </p:txBody>
      </p:sp>
      <p:sp>
        <p:nvSpPr>
          <p:cNvPr id="7" name="Content Placeholder 2">
            <a:extLst>
              <a:ext uri="{FF2B5EF4-FFF2-40B4-BE49-F238E27FC236}">
                <a16:creationId xmlns:a16="http://schemas.microsoft.com/office/drawing/2014/main" id="{CC0DA6E2-AC03-F3A7-EFA9-9E00AC5AE094}"/>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t>Describe how you would edit one of the Images from Task 2A. Try to use photographic terms to describe your edits.</a:t>
            </a:r>
          </a:p>
          <a:p>
            <a:pPr marL="0" indent="0">
              <a:buFont typeface="Arial" panose="020B0604020202020204" pitchFamily="34" charset="0"/>
              <a:buNone/>
            </a:pPr>
            <a:r>
              <a:rPr lang="en-GB" sz="1600" dirty="0"/>
              <a:t>If your editing is minor, consider repeating this for more than one image. Discuss how the edits compliment each other as a series.</a:t>
            </a:r>
            <a:endParaRPr lang="en-GB" sz="2400" dirty="0"/>
          </a:p>
        </p:txBody>
      </p:sp>
    </p:spTree>
    <p:extLst>
      <p:ext uri="{BB962C8B-B14F-4D97-AF65-F5344CB8AC3E}">
        <p14:creationId xmlns:p14="http://schemas.microsoft.com/office/powerpoint/2010/main" val="22650853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5E8102-6176-2ADA-824E-0F4F18C50C3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31FB57A-B517-9300-94D6-FB03A8D92384}"/>
              </a:ext>
            </a:extLst>
          </p:cNvPr>
          <p:cNvSpPr>
            <a:spLocks noGrp="1"/>
          </p:cNvSpPr>
          <p:nvPr>
            <p:ph type="title"/>
          </p:nvPr>
        </p:nvSpPr>
        <p:spPr>
          <a:xfrm>
            <a:off x="182105" y="86621"/>
            <a:ext cx="10515600" cy="1325563"/>
          </a:xfrm>
        </p:spPr>
        <p:txBody>
          <a:bodyPr>
            <a:normAutofit/>
          </a:bodyPr>
          <a:lstStyle/>
          <a:p>
            <a:r>
              <a:rPr lang="en-GB" sz="4000" i="1" dirty="0" err="1">
                <a:latin typeface="Futura" pitchFamily="50" charset="0"/>
              </a:rPr>
              <a:t>Mungam</a:t>
            </a:r>
            <a:endParaRPr lang="en-GB" sz="4000" dirty="0">
              <a:latin typeface="Futura" pitchFamily="50" charset="0"/>
            </a:endParaRPr>
          </a:p>
        </p:txBody>
      </p:sp>
      <p:sp>
        <p:nvSpPr>
          <p:cNvPr id="5" name="Content Placeholder 2">
            <a:extLst>
              <a:ext uri="{FF2B5EF4-FFF2-40B4-BE49-F238E27FC236}">
                <a16:creationId xmlns:a16="http://schemas.microsoft.com/office/drawing/2014/main" id="{4ECA50C7-1B17-2099-98C7-9AA1D0FDF141}"/>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an image of your agency at work.</a:t>
            </a:r>
          </a:p>
        </p:txBody>
      </p:sp>
      <p:sp>
        <p:nvSpPr>
          <p:cNvPr id="7" name="Content Placeholder 2">
            <a:extLst>
              <a:ext uri="{FF2B5EF4-FFF2-40B4-BE49-F238E27FC236}">
                <a16:creationId xmlns:a16="http://schemas.microsoft.com/office/drawing/2014/main" id="{294EA134-323E-F50F-FE46-7D3877EA5D60}"/>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t>Give a short description of what it was like to work as an agency. </a:t>
            </a:r>
          </a:p>
          <a:p>
            <a:r>
              <a:rPr lang="en-GB" sz="1600" dirty="0"/>
              <a:t>Did you feel confident to argue your point?</a:t>
            </a:r>
          </a:p>
          <a:p>
            <a:r>
              <a:rPr lang="en-GB" sz="1600" dirty="0"/>
              <a:t>Did you come to good decisions?</a:t>
            </a:r>
          </a:p>
          <a:p>
            <a:r>
              <a:rPr lang="en-GB" sz="1600" dirty="0"/>
              <a:t>What would your role be: Photographer.  Image selection. Editing. Presentation. </a:t>
            </a:r>
          </a:p>
        </p:txBody>
      </p:sp>
    </p:spTree>
    <p:extLst>
      <p:ext uri="{BB962C8B-B14F-4D97-AF65-F5344CB8AC3E}">
        <p14:creationId xmlns:p14="http://schemas.microsoft.com/office/powerpoint/2010/main" val="5258180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CE302C8-0F00-AE2B-F46F-124F185B10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7DEE20D-9F28-DA49-12E1-33212BEA459E}"/>
              </a:ext>
            </a:extLst>
          </p:cNvPr>
          <p:cNvSpPr>
            <a:spLocks noGrp="1"/>
          </p:cNvSpPr>
          <p:nvPr>
            <p:ph type="title"/>
          </p:nvPr>
        </p:nvSpPr>
        <p:spPr>
          <a:xfrm>
            <a:off x="182105" y="86621"/>
            <a:ext cx="10515600" cy="1325563"/>
          </a:xfrm>
        </p:spPr>
        <p:txBody>
          <a:bodyPr>
            <a:normAutofit/>
          </a:bodyPr>
          <a:lstStyle/>
          <a:p>
            <a:endParaRPr lang="en-GB" sz="4000" dirty="0">
              <a:latin typeface="Futura" pitchFamily="50" charset="0"/>
            </a:endParaRPr>
          </a:p>
        </p:txBody>
      </p:sp>
      <p:sp>
        <p:nvSpPr>
          <p:cNvPr id="5" name="Content Placeholder 2">
            <a:extLst>
              <a:ext uri="{FF2B5EF4-FFF2-40B4-BE49-F238E27FC236}">
                <a16:creationId xmlns:a16="http://schemas.microsoft.com/office/drawing/2014/main" id="{CBBF9ED7-722B-1C56-B64A-41660CA12805}"/>
              </a:ext>
            </a:extLst>
          </p:cNvPr>
          <p:cNvSpPr txBox="1">
            <a:spLocks/>
          </p:cNvSpPr>
          <p:nvPr/>
        </p:nvSpPr>
        <p:spPr>
          <a:xfrm>
            <a:off x="6096000" y="1016005"/>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Replace with at least one image from Task 2A</a:t>
            </a:r>
          </a:p>
        </p:txBody>
      </p:sp>
      <p:sp>
        <p:nvSpPr>
          <p:cNvPr id="7" name="Content Placeholder 2">
            <a:extLst>
              <a:ext uri="{FF2B5EF4-FFF2-40B4-BE49-F238E27FC236}">
                <a16:creationId xmlns:a16="http://schemas.microsoft.com/office/drawing/2014/main" id="{2F954F4F-90B0-99A9-E608-9351B5D0D8A2}"/>
              </a:ext>
            </a:extLst>
          </p:cNvPr>
          <p:cNvSpPr txBox="1">
            <a:spLocks/>
          </p:cNvSpPr>
          <p:nvPr/>
        </p:nvSpPr>
        <p:spPr>
          <a:xfrm>
            <a:off x="388233" y="1016004"/>
            <a:ext cx="5501640" cy="5457945"/>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dirty="0"/>
              <a:t>Today you made your contact sheet. You will document the making of this in your zine module.</a:t>
            </a:r>
          </a:p>
          <a:p>
            <a:pPr marL="0" indent="0">
              <a:buFont typeface="Arial" panose="020B0604020202020204" pitchFamily="34" charset="0"/>
              <a:buNone/>
            </a:pPr>
            <a:r>
              <a:rPr lang="en-GB" sz="1600" dirty="0"/>
              <a:t>Here, repeat tasks from today’s session with your own contact sheet:</a:t>
            </a:r>
          </a:p>
          <a:p>
            <a:pPr marL="0" indent="0">
              <a:buFont typeface="Arial" panose="020B0604020202020204" pitchFamily="34" charset="0"/>
              <a:buNone/>
            </a:pPr>
            <a:r>
              <a:rPr lang="en-GB" sz="1600" dirty="0"/>
              <a:t>First, describe your contact sheet and the shoot it represents. Talk about the process </a:t>
            </a:r>
            <a:r>
              <a:rPr lang="en-GB" sz="1600" dirty="0" err="1"/>
              <a:t>fo</a:t>
            </a:r>
            <a:r>
              <a:rPr lang="en-GB" sz="1600" dirty="0"/>
              <a:t> shooting including the experience. </a:t>
            </a:r>
          </a:p>
          <a:p>
            <a:pPr marL="0" indent="0">
              <a:buFont typeface="Arial" panose="020B0604020202020204" pitchFamily="34" charset="0"/>
              <a:buNone/>
            </a:pPr>
            <a:r>
              <a:rPr lang="en-GB" sz="1600" dirty="0"/>
              <a:t>Then, Either choose an iconic image, create a narrative across three images or suggest how you would edit an image.</a:t>
            </a:r>
            <a:endParaRPr lang="en-GB" sz="2400" dirty="0"/>
          </a:p>
        </p:txBody>
      </p:sp>
    </p:spTree>
    <p:extLst>
      <p:ext uri="{BB962C8B-B14F-4D97-AF65-F5344CB8AC3E}">
        <p14:creationId xmlns:p14="http://schemas.microsoft.com/office/powerpoint/2010/main" val="169543975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4E2CA1-286E-E835-AACD-D00F157709F0}"/>
              </a:ext>
            </a:extLst>
          </p:cNvPr>
          <p:cNvSpPr>
            <a:spLocks noGrp="1"/>
          </p:cNvSpPr>
          <p:nvPr>
            <p:ph type="title"/>
          </p:nvPr>
        </p:nvSpPr>
        <p:spPr>
          <a:xfrm>
            <a:off x="182105" y="86621"/>
            <a:ext cx="10515600" cy="1325563"/>
          </a:xfrm>
        </p:spPr>
        <p:txBody>
          <a:bodyPr>
            <a:normAutofit/>
          </a:bodyPr>
          <a:lstStyle/>
          <a:p>
            <a:r>
              <a:rPr lang="en-GB" sz="4000" dirty="0">
                <a:latin typeface="Futura" pitchFamily="50" charset="0"/>
              </a:rPr>
              <a:t>Digital contact sheets</a:t>
            </a:r>
          </a:p>
        </p:txBody>
      </p:sp>
      <p:sp>
        <p:nvSpPr>
          <p:cNvPr id="3" name="Content Placeholder 2">
            <a:extLst>
              <a:ext uri="{FF2B5EF4-FFF2-40B4-BE49-F238E27FC236}">
                <a16:creationId xmlns:a16="http://schemas.microsoft.com/office/drawing/2014/main" id="{4B3CE8CB-E39C-4854-08FA-D5D9855B7BB6}"/>
              </a:ext>
            </a:extLst>
          </p:cNvPr>
          <p:cNvSpPr>
            <a:spLocks noGrp="1"/>
          </p:cNvSpPr>
          <p:nvPr>
            <p:ph idx="1"/>
          </p:nvPr>
        </p:nvSpPr>
        <p:spPr>
          <a:xfrm>
            <a:off x="301752" y="1016006"/>
            <a:ext cx="11295888" cy="1827555"/>
          </a:xfrm>
          <a:ln>
            <a:solidFill>
              <a:schemeClr val="tx1"/>
            </a:solidFill>
          </a:ln>
        </p:spPr>
        <p:txBody>
          <a:bodyPr>
            <a:normAutofit/>
          </a:bodyPr>
          <a:lstStyle/>
          <a:p>
            <a:pPr marL="0" indent="0">
              <a:buNone/>
            </a:pPr>
            <a:r>
              <a:rPr lang="en-GB" sz="1300" dirty="0"/>
              <a:t>Write a guide on how to make a digital contact sheet, using the </a:t>
            </a:r>
            <a:r>
              <a:rPr lang="en-GB" sz="1300" dirty="0">
                <a:hlinkClick r:id="rId2"/>
              </a:rPr>
              <a:t>link</a:t>
            </a:r>
            <a:r>
              <a:rPr lang="en-GB" sz="1300" dirty="0"/>
              <a:t> to make your own record. Then practice with some digital images.</a:t>
            </a:r>
          </a:p>
        </p:txBody>
      </p:sp>
      <p:sp>
        <p:nvSpPr>
          <p:cNvPr id="5" name="Content Placeholder 2">
            <a:extLst>
              <a:ext uri="{FF2B5EF4-FFF2-40B4-BE49-F238E27FC236}">
                <a16:creationId xmlns:a16="http://schemas.microsoft.com/office/drawing/2014/main" id="{D0B9AED8-EE83-C528-9483-050BD132B67C}"/>
              </a:ext>
            </a:extLst>
          </p:cNvPr>
          <p:cNvSpPr txBox="1">
            <a:spLocks/>
          </p:cNvSpPr>
          <p:nvPr/>
        </p:nvSpPr>
        <p:spPr>
          <a:xfrm>
            <a:off x="6096000" y="3429000"/>
            <a:ext cx="5501640" cy="3044950"/>
          </a:xfrm>
          <a:prstGeom prst="rect">
            <a:avLst/>
          </a:prstGeom>
          <a:ln>
            <a:solidFill>
              <a:schemeClr val="tx1"/>
            </a:solid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a screenshot of your digital contact sheet.</a:t>
            </a:r>
          </a:p>
        </p:txBody>
      </p:sp>
      <p:sp>
        <p:nvSpPr>
          <p:cNvPr id="4" name="Content Placeholder 2">
            <a:extLst>
              <a:ext uri="{FF2B5EF4-FFF2-40B4-BE49-F238E27FC236}">
                <a16:creationId xmlns:a16="http://schemas.microsoft.com/office/drawing/2014/main" id="{16CF158F-2BA4-9D11-C0B1-3FDA629E6FC2}"/>
              </a:ext>
            </a:extLst>
          </p:cNvPr>
          <p:cNvSpPr txBox="1">
            <a:spLocks/>
          </p:cNvSpPr>
          <p:nvPr/>
        </p:nvSpPr>
        <p:spPr>
          <a:xfrm>
            <a:off x="301752" y="3429000"/>
            <a:ext cx="5501640" cy="3044950"/>
          </a:xfrm>
          <a:prstGeom prst="rect">
            <a:avLst/>
          </a:prstGeom>
          <a:ln>
            <a:solidFill>
              <a:schemeClr val="tx1"/>
            </a:solidFill>
          </a:ln>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Include a screenshot from photoshop making a contact sheet. </a:t>
            </a:r>
          </a:p>
          <a:p>
            <a:pPr marL="0" indent="0">
              <a:buFont typeface="Arial" panose="020B0604020202020204" pitchFamily="34" charset="0"/>
              <a:buNone/>
            </a:pPr>
            <a:r>
              <a:rPr lang="en-GB" dirty="0"/>
              <a:t>Mac = shift + </a:t>
            </a:r>
            <a:r>
              <a:rPr lang="en-GB" dirty="0" err="1"/>
              <a:t>cmd</a:t>
            </a:r>
            <a:r>
              <a:rPr lang="en-GB" dirty="0"/>
              <a:t> +3</a:t>
            </a:r>
          </a:p>
          <a:p>
            <a:pPr marL="0" indent="0">
              <a:buFont typeface="Arial" panose="020B0604020202020204" pitchFamily="34" charset="0"/>
              <a:buNone/>
            </a:pPr>
            <a:r>
              <a:rPr lang="en-GB" dirty="0"/>
              <a:t>Windows = windows key + print screen</a:t>
            </a:r>
          </a:p>
          <a:p>
            <a:pPr marL="0" indent="0">
              <a:buFont typeface="Arial" panose="020B0604020202020204" pitchFamily="34" charset="0"/>
              <a:buNone/>
            </a:pPr>
            <a:r>
              <a:rPr lang="en-GB" dirty="0"/>
              <a:t>Google other methods.</a:t>
            </a:r>
          </a:p>
        </p:txBody>
      </p:sp>
    </p:spTree>
    <p:extLst>
      <p:ext uri="{BB962C8B-B14F-4D97-AF65-F5344CB8AC3E}">
        <p14:creationId xmlns:p14="http://schemas.microsoft.com/office/powerpoint/2010/main" val="11674761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5" ma:contentTypeDescription="Create a new document." ma:contentTypeScope="" ma:versionID="95c80f00c53ed7df0ede396187e6fb00">
  <xsd:schema xmlns:xsd="http://www.w3.org/2001/XMLSchema" xmlns:xs="http://www.w3.org/2001/XMLSchema" xmlns:p="http://schemas.microsoft.com/office/2006/metadata/properties" xmlns:ns3="0085e1a2-9cbf-4b92-866b-21f3c89040b6" targetNamespace="http://schemas.microsoft.com/office/2006/metadata/properties" ma:root="true" ma:fieldsID="1da3593a7deacc1e117be7cdce9eeaf7"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0CC651D2-B0EF-49F2-A061-9F2D56178FB7}">
  <ds:schemaRefs>
    <ds:schemaRef ds:uri="http://schemas.microsoft.com/sharepoint/v3/contenttype/forms"/>
  </ds:schemaRefs>
</ds:datastoreItem>
</file>

<file path=customXml/itemProps2.xml><?xml version="1.0" encoding="utf-8"?>
<ds:datastoreItem xmlns:ds="http://schemas.openxmlformats.org/officeDocument/2006/customXml" ds:itemID="{B240A193-E048-4519-8310-5B5BF3E4B7D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085e1a2-9cbf-4b92-866b-21f3c89040b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28C7735-4672-482B-A37D-FE8DC6E87BAC}">
  <ds:schemaRefs>
    <ds:schemaRef ds:uri="http://purl.org/dc/dcmitype/"/>
    <ds:schemaRef ds:uri="http://schemas.microsoft.com/office/2006/documentManagement/types"/>
    <ds:schemaRef ds:uri="http://www.w3.org/XML/1998/namespace"/>
    <ds:schemaRef ds:uri="http://schemas.openxmlformats.org/package/2006/metadata/core-properties"/>
    <ds:schemaRef ds:uri="http://purl.org/dc/terms/"/>
    <ds:schemaRef ds:uri="http://schemas.microsoft.com/office/infopath/2007/PartnerControls"/>
    <ds:schemaRef ds:uri="0085e1a2-9cbf-4b92-866b-21f3c89040b6"/>
    <ds:schemaRef ds:uri="http://schemas.microsoft.com/office/2006/metadata/properties"/>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775</TotalTime>
  <Words>743</Words>
  <Application>Microsoft Office PowerPoint</Application>
  <PresentationFormat>Widescreen</PresentationFormat>
  <Paragraphs>54</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PROJECT CYCLE- Contact Sheets</vt:lpstr>
      <vt:lpstr>Tips</vt:lpstr>
      <vt:lpstr>Contact sheets</vt:lpstr>
      <vt:lpstr>Task 1A</vt:lpstr>
      <vt:lpstr>Task 1B</vt:lpstr>
      <vt:lpstr>Task 2A</vt:lpstr>
      <vt:lpstr>Task 2B</vt:lpstr>
      <vt:lpstr>Mungam</vt:lpstr>
      <vt:lpstr>PowerPoint Presentation</vt:lpstr>
      <vt:lpstr>Digital contact sheets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Joe Coleman (0750363)</dc:creator>
  <cp:lastModifiedBy>Malachi Smith (2404141)</cp:lastModifiedBy>
  <cp:revision>86</cp:revision>
  <dcterms:created xsi:type="dcterms:W3CDTF">2024-09-17T10:29:53Z</dcterms:created>
  <dcterms:modified xsi:type="dcterms:W3CDTF">2025-01-07T15:18:58Z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