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923"/>
    <p:restoredTop sz="94646"/>
  </p:normalViewPr>
  <p:slideViewPr>
    <p:cSldViewPr snapToGrid="0">
      <p:cViewPr varScale="1">
        <p:scale>
          <a:sx n="103" d="100"/>
          <a:sy n="103" d="100"/>
        </p:scale>
        <p:origin x="3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6/19/26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onlinelibrary.wiley.com/doi/book/10.1002/9781444320541?utm_sour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DACF-6031-208D-70C0-8B56A002DA2C}"/>
              </a:ext>
            </a:extLst>
          </p:cNvPr>
          <p:cNvSpPr>
            <a:spLocks noGrp="1"/>
          </p:cNvSpPr>
          <p:nvPr>
            <p:ph type="ctrTitle"/>
          </p:nvPr>
        </p:nvSpPr>
        <p:spPr/>
        <p:txBody>
          <a:bodyPr/>
          <a:lstStyle/>
          <a:p>
            <a:r>
              <a:rPr lang="en-US" dirty="0"/>
              <a:t>Problem solving in Health &amp; social care:</a:t>
            </a:r>
          </a:p>
        </p:txBody>
      </p:sp>
      <p:sp>
        <p:nvSpPr>
          <p:cNvPr id="3" name="Subtitle 2">
            <a:extLst>
              <a:ext uri="{FF2B5EF4-FFF2-40B4-BE49-F238E27FC236}">
                <a16:creationId xmlns:a16="http://schemas.microsoft.com/office/drawing/2014/main" id="{AC301BB2-4989-0161-7DA1-DAF9E8D42FBC}"/>
              </a:ext>
            </a:extLst>
          </p:cNvPr>
          <p:cNvSpPr>
            <a:spLocks noGrp="1"/>
          </p:cNvSpPr>
          <p:nvPr>
            <p:ph type="subTitle" idx="1"/>
          </p:nvPr>
        </p:nvSpPr>
        <p:spPr/>
        <p:txBody>
          <a:bodyPr>
            <a:normAutofit lnSpcReduction="10000"/>
          </a:bodyPr>
          <a:lstStyle/>
          <a:p>
            <a:pPr marL="342900" indent="-342900">
              <a:buFontTx/>
              <a:buChar char="-"/>
            </a:pPr>
            <a:r>
              <a:rPr lang="en-US" dirty="0"/>
              <a:t>Hira Tina</a:t>
            </a:r>
          </a:p>
          <a:p>
            <a:r>
              <a:rPr lang="en-US" dirty="0"/>
              <a:t>2506386 </a:t>
            </a:r>
          </a:p>
          <a:p>
            <a:r>
              <a:rPr lang="en-US" dirty="0"/>
              <a:t>Walter- Rodney Nagumo</a:t>
            </a:r>
          </a:p>
        </p:txBody>
      </p:sp>
    </p:spTree>
    <p:extLst>
      <p:ext uri="{BB962C8B-B14F-4D97-AF65-F5344CB8AC3E}">
        <p14:creationId xmlns:p14="http://schemas.microsoft.com/office/powerpoint/2010/main" val="598402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66F12-0E56-ABEA-692E-85A0945C3612}"/>
              </a:ext>
            </a:extLst>
          </p:cNvPr>
          <p:cNvSpPr>
            <a:spLocks noGrp="1"/>
          </p:cNvSpPr>
          <p:nvPr>
            <p:ph type="title"/>
          </p:nvPr>
        </p:nvSpPr>
        <p:spPr/>
        <p:txBody>
          <a:bodyPr>
            <a:normAutofit/>
          </a:bodyPr>
          <a:lstStyle/>
          <a:p>
            <a:r>
              <a:rPr lang="en-US" dirty="0"/>
              <a:t>Problem solving:</a:t>
            </a:r>
          </a:p>
        </p:txBody>
      </p:sp>
      <p:sp>
        <p:nvSpPr>
          <p:cNvPr id="3" name="Content Placeholder 2">
            <a:extLst>
              <a:ext uri="{FF2B5EF4-FFF2-40B4-BE49-F238E27FC236}">
                <a16:creationId xmlns:a16="http://schemas.microsoft.com/office/drawing/2014/main" id="{06A016E5-4976-AD11-F93E-9B2F717FE457}"/>
              </a:ext>
            </a:extLst>
          </p:cNvPr>
          <p:cNvSpPr>
            <a:spLocks noGrp="1"/>
          </p:cNvSpPr>
          <p:nvPr>
            <p:ph idx="1"/>
          </p:nvPr>
        </p:nvSpPr>
        <p:spPr/>
        <p:txBody>
          <a:bodyPr/>
          <a:lstStyle/>
          <a:p>
            <a:r>
              <a:rPr lang="en-US" dirty="0"/>
              <a:t>Problem solving is the process of identifying, </a:t>
            </a:r>
            <a:r>
              <a:rPr lang="en-US" dirty="0" err="1"/>
              <a:t>analysing</a:t>
            </a:r>
            <a:r>
              <a:rPr lang="en-US" dirty="0"/>
              <a:t> and resolving issues in health care effectively. Handling difficulties situations that may appear in the support and care of people who may need help due to disabilities or their health. NHS workers must be alert and attentive to identify problems, It may include mental health issues such as loneliness, discomfort etc.</a:t>
            </a:r>
          </a:p>
        </p:txBody>
      </p:sp>
    </p:spTree>
    <p:extLst>
      <p:ext uri="{BB962C8B-B14F-4D97-AF65-F5344CB8AC3E}">
        <p14:creationId xmlns:p14="http://schemas.microsoft.com/office/powerpoint/2010/main" val="3407312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E912-1F19-6315-57A5-154D77C9515D}"/>
              </a:ext>
            </a:extLst>
          </p:cNvPr>
          <p:cNvSpPr>
            <a:spLocks noGrp="1"/>
          </p:cNvSpPr>
          <p:nvPr>
            <p:ph type="title"/>
          </p:nvPr>
        </p:nvSpPr>
        <p:spPr/>
        <p:txBody>
          <a:bodyPr>
            <a:normAutofit fontScale="90000"/>
          </a:bodyPr>
          <a:lstStyle/>
          <a:p>
            <a:r>
              <a:rPr lang="en-US" dirty="0"/>
              <a:t>Importance of problem solving in health care:</a:t>
            </a:r>
          </a:p>
        </p:txBody>
      </p:sp>
      <p:sp>
        <p:nvSpPr>
          <p:cNvPr id="3" name="Content Placeholder 2">
            <a:extLst>
              <a:ext uri="{FF2B5EF4-FFF2-40B4-BE49-F238E27FC236}">
                <a16:creationId xmlns:a16="http://schemas.microsoft.com/office/drawing/2014/main" id="{A8E49601-E751-34C6-AA3E-9F8F6D791373}"/>
              </a:ext>
            </a:extLst>
          </p:cNvPr>
          <p:cNvSpPr>
            <a:spLocks noGrp="1"/>
          </p:cNvSpPr>
          <p:nvPr>
            <p:ph idx="1"/>
          </p:nvPr>
        </p:nvSpPr>
        <p:spPr>
          <a:xfrm>
            <a:off x="1153511" y="2068201"/>
            <a:ext cx="9601196" cy="3318936"/>
          </a:xfrm>
        </p:spPr>
        <p:txBody>
          <a:bodyPr>
            <a:normAutofit fontScale="70000" lnSpcReduction="20000"/>
          </a:bodyPr>
          <a:lstStyle/>
          <a:p>
            <a:r>
              <a:rPr lang="en-US" dirty="0"/>
              <a:t>It is a fundamental skill in health care because It enables professionals to make informed decisions,  improve patient safety, it enhances treatment outcomes, and ensure efficient and effective delivery of care. It’s essential for both individual patient management and the overall improvement of health care services.</a:t>
            </a:r>
          </a:p>
          <a:p>
            <a:pPr marL="0" indent="0">
              <a:buNone/>
            </a:pPr>
            <a:r>
              <a:rPr lang="en-US" dirty="0"/>
              <a:t>Example: A patient with diabetes is admitted to the hospital and repeatedly experiences high blood sugar levels despite receiving medication. The process will be the health care team identifying the problem, then gather information by reviewing the patient’s diet, medication schedule, laboratory results and medical history. They determine possible causes such as missed medication, stress, infection or an inappropriate diet. They develop and implement a plan, which may include adjusting insulin doses, treating an underlying infection, and providing dietary education, and then monitor the patient blood sugar levels to evaluate whether the interventions are effective</a:t>
            </a:r>
          </a:p>
          <a:p>
            <a:pPr marL="0" indent="0">
              <a:buNone/>
            </a:pPr>
            <a:r>
              <a:rPr lang="en-US" dirty="0"/>
              <a:t>Outcome: The patients blood glucose levels stabilize, reducing the risk of complications and improving overall health.</a:t>
            </a:r>
          </a:p>
          <a:p>
            <a:pPr marL="0" indent="0">
              <a:buNone/>
            </a:pPr>
            <a:r>
              <a:rPr lang="en-US" dirty="0"/>
              <a:t>This explain shows how problem- solving helps health professionals identify the root cause of a health issue.</a:t>
            </a:r>
          </a:p>
        </p:txBody>
      </p:sp>
    </p:spTree>
    <p:extLst>
      <p:ext uri="{BB962C8B-B14F-4D97-AF65-F5344CB8AC3E}">
        <p14:creationId xmlns:p14="http://schemas.microsoft.com/office/powerpoint/2010/main" val="4246158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E2E24-6E34-EF13-B750-A861EAD4C695}"/>
              </a:ext>
            </a:extLst>
          </p:cNvPr>
          <p:cNvSpPr>
            <a:spLocks noGrp="1"/>
          </p:cNvSpPr>
          <p:nvPr>
            <p:ph type="title"/>
          </p:nvPr>
        </p:nvSpPr>
        <p:spPr/>
        <p:txBody>
          <a:bodyPr>
            <a:normAutofit fontScale="90000"/>
          </a:bodyPr>
          <a:lstStyle/>
          <a:p>
            <a:r>
              <a:rPr lang="en-US" dirty="0"/>
              <a:t>Short-term problems and Long-term problems:</a:t>
            </a:r>
          </a:p>
        </p:txBody>
      </p:sp>
      <p:sp>
        <p:nvSpPr>
          <p:cNvPr id="3" name="Content Placeholder 2">
            <a:extLst>
              <a:ext uri="{FF2B5EF4-FFF2-40B4-BE49-F238E27FC236}">
                <a16:creationId xmlns:a16="http://schemas.microsoft.com/office/drawing/2014/main" id="{B6F864C9-659A-BBF2-78E4-AA9998A66DB6}"/>
              </a:ext>
            </a:extLst>
          </p:cNvPr>
          <p:cNvSpPr>
            <a:spLocks noGrp="1"/>
          </p:cNvSpPr>
          <p:nvPr>
            <p:ph idx="1"/>
          </p:nvPr>
        </p:nvSpPr>
        <p:spPr/>
        <p:txBody>
          <a:bodyPr/>
          <a:lstStyle/>
          <a:p>
            <a:pPr marL="0" indent="0">
              <a:buNone/>
            </a:pPr>
            <a:r>
              <a:rPr lang="en-US" dirty="0"/>
              <a:t>Working in health care you may encounter two types of challenges: Short term and Long-term problems, with short term problems issues that arise suddenly and require immediate action. Example: A broken emergency exit sign. Whereas with long term problems ongoing issues that cannot be resolved quickly and may require strategic planning. Example:  Chronic staff shortages of nurses, doctors, health-care assistants.</a:t>
            </a:r>
          </a:p>
        </p:txBody>
      </p:sp>
    </p:spTree>
    <p:extLst>
      <p:ext uri="{BB962C8B-B14F-4D97-AF65-F5344CB8AC3E}">
        <p14:creationId xmlns:p14="http://schemas.microsoft.com/office/powerpoint/2010/main" val="255572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213B-82E1-860C-F6E3-DEDB89F9897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840158E-B322-AE26-67C0-43E3275938B7}"/>
              </a:ext>
            </a:extLst>
          </p:cNvPr>
          <p:cNvSpPr>
            <a:spLocks noGrp="1"/>
          </p:cNvSpPr>
          <p:nvPr>
            <p:ph idx="1"/>
          </p:nvPr>
        </p:nvSpPr>
        <p:spPr/>
        <p:txBody>
          <a:bodyPr/>
          <a:lstStyle/>
          <a:p>
            <a:r>
              <a:rPr lang="en-US" dirty="0">
                <a:hlinkClick r:id="rId2"/>
              </a:rPr>
              <a:t>https://onlinelibrary.wiley.com/doi/book/10.1002/9781444320541?utm_source</a:t>
            </a:r>
            <a:endParaRPr lang="en-US" dirty="0"/>
          </a:p>
          <a:p>
            <a:r>
              <a:rPr lang="en-US" dirty="0"/>
              <a:t>https://</a:t>
            </a:r>
            <a:r>
              <a:rPr lang="en-US" dirty="0" err="1"/>
              <a:t>academic.oup.com</a:t>
            </a:r>
            <a:r>
              <a:rPr lang="en-US" dirty="0"/>
              <a:t>/</a:t>
            </a:r>
            <a:r>
              <a:rPr lang="en-US" dirty="0" err="1"/>
              <a:t>bjsw</a:t>
            </a:r>
            <a:r>
              <a:rPr lang="en-US" dirty="0"/>
              <a:t>/article-abstract/38/5/971/1634197?redirectedFrom=</a:t>
            </a:r>
            <a:r>
              <a:rPr lang="en-US" dirty="0" err="1"/>
              <a:t>fulltext&amp;utm_source</a:t>
            </a:r>
            <a:endParaRPr lang="en-US" dirty="0"/>
          </a:p>
        </p:txBody>
      </p:sp>
    </p:spTree>
    <p:extLst>
      <p:ext uri="{BB962C8B-B14F-4D97-AF65-F5344CB8AC3E}">
        <p14:creationId xmlns:p14="http://schemas.microsoft.com/office/powerpoint/2010/main" val="343170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3633</TotalTime>
  <Words>401</Words>
  <Application>Microsoft Macintosh PowerPoint</Application>
  <PresentationFormat>Widescreen</PresentationFormat>
  <Paragraphs>16</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Garamond</vt:lpstr>
      <vt:lpstr>Organic</vt:lpstr>
      <vt:lpstr>Problem solving in Health &amp; social care:</vt:lpstr>
      <vt:lpstr>Problem solving:</vt:lpstr>
      <vt:lpstr>Importance of problem solving in health care:</vt:lpstr>
      <vt:lpstr>Short-term problems and Long-term problems: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Hira Tina Hamid (2506386)</dc:creator>
  <cp:lastModifiedBy>Hira Tina Hamid (2506386)</cp:lastModifiedBy>
  <cp:revision>2</cp:revision>
  <dcterms:created xsi:type="dcterms:W3CDTF">2026-06-10T18:37:11Z</dcterms:created>
  <dcterms:modified xsi:type="dcterms:W3CDTF">2026-06-19T08:10:50Z</dcterms:modified>
</cp:coreProperties>
</file>