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7" r:id="rId2"/>
  </p:sldIdLst>
  <p:sldSz cx="43891200" cy="32918400"/>
  <p:notesSz cx="6858000" cy="9144000"/>
  <p:defaultTextStyle>
    <a:defPPr>
      <a:defRPr lang="en-US"/>
    </a:defPPr>
    <a:lvl1pPr marL="0" algn="l" defTabSz="4386960" rtl="0" eaLnBrk="1" latinLnBrk="0" hangingPunct="1">
      <a:defRPr sz="8617" kern="1200">
        <a:solidFill>
          <a:schemeClr val="tx1"/>
        </a:solidFill>
        <a:latin typeface="+mn-lt"/>
        <a:ea typeface="+mn-ea"/>
        <a:cs typeface="+mn-cs"/>
      </a:defRPr>
    </a:lvl1pPr>
    <a:lvl2pPr marL="2193480" algn="l" defTabSz="4386960" rtl="0" eaLnBrk="1" latinLnBrk="0" hangingPunct="1">
      <a:defRPr sz="8617" kern="1200">
        <a:solidFill>
          <a:schemeClr val="tx1"/>
        </a:solidFill>
        <a:latin typeface="+mn-lt"/>
        <a:ea typeface="+mn-ea"/>
        <a:cs typeface="+mn-cs"/>
      </a:defRPr>
    </a:lvl2pPr>
    <a:lvl3pPr marL="4386960" algn="l" defTabSz="4386960" rtl="0" eaLnBrk="1" latinLnBrk="0" hangingPunct="1">
      <a:defRPr sz="8617" kern="1200">
        <a:solidFill>
          <a:schemeClr val="tx1"/>
        </a:solidFill>
        <a:latin typeface="+mn-lt"/>
        <a:ea typeface="+mn-ea"/>
        <a:cs typeface="+mn-cs"/>
      </a:defRPr>
    </a:lvl3pPr>
    <a:lvl4pPr marL="6580440" algn="l" defTabSz="4386960" rtl="0" eaLnBrk="1" latinLnBrk="0" hangingPunct="1">
      <a:defRPr sz="8617" kern="1200">
        <a:solidFill>
          <a:schemeClr val="tx1"/>
        </a:solidFill>
        <a:latin typeface="+mn-lt"/>
        <a:ea typeface="+mn-ea"/>
        <a:cs typeface="+mn-cs"/>
      </a:defRPr>
    </a:lvl4pPr>
    <a:lvl5pPr marL="8773919" algn="l" defTabSz="4386960" rtl="0" eaLnBrk="1" latinLnBrk="0" hangingPunct="1">
      <a:defRPr sz="8617" kern="1200">
        <a:solidFill>
          <a:schemeClr val="tx1"/>
        </a:solidFill>
        <a:latin typeface="+mn-lt"/>
        <a:ea typeface="+mn-ea"/>
        <a:cs typeface="+mn-cs"/>
      </a:defRPr>
    </a:lvl5pPr>
    <a:lvl6pPr marL="10967399" algn="l" defTabSz="4386960" rtl="0" eaLnBrk="1" latinLnBrk="0" hangingPunct="1">
      <a:defRPr sz="8617" kern="1200">
        <a:solidFill>
          <a:schemeClr val="tx1"/>
        </a:solidFill>
        <a:latin typeface="+mn-lt"/>
        <a:ea typeface="+mn-ea"/>
        <a:cs typeface="+mn-cs"/>
      </a:defRPr>
    </a:lvl6pPr>
    <a:lvl7pPr marL="13160879" algn="l" defTabSz="4386960" rtl="0" eaLnBrk="1" latinLnBrk="0" hangingPunct="1">
      <a:defRPr sz="8617" kern="1200">
        <a:solidFill>
          <a:schemeClr val="tx1"/>
        </a:solidFill>
        <a:latin typeface="+mn-lt"/>
        <a:ea typeface="+mn-ea"/>
        <a:cs typeface="+mn-cs"/>
      </a:defRPr>
    </a:lvl7pPr>
    <a:lvl8pPr marL="15354359" algn="l" defTabSz="4386960" rtl="0" eaLnBrk="1" latinLnBrk="0" hangingPunct="1">
      <a:defRPr sz="8617" kern="1200">
        <a:solidFill>
          <a:schemeClr val="tx1"/>
        </a:solidFill>
        <a:latin typeface="+mn-lt"/>
        <a:ea typeface="+mn-ea"/>
        <a:cs typeface="+mn-cs"/>
      </a:defRPr>
    </a:lvl8pPr>
    <a:lvl9pPr marL="17547839" algn="l" defTabSz="4386960" rtl="0" eaLnBrk="1" latinLnBrk="0" hangingPunct="1">
      <a:defRPr sz="86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272" autoAdjust="0"/>
  </p:normalViewPr>
  <p:slideViewPr>
    <p:cSldViewPr>
      <p:cViewPr varScale="1">
        <p:scale>
          <a:sx n="16" d="100"/>
          <a:sy n="16" d="100"/>
        </p:scale>
        <p:origin x="1637" y="72"/>
      </p:cViewPr>
      <p:guideLst>
        <p:guide orient="horz" pos="10368"/>
        <p:guide pos="13825"/>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8C388B-00EB-4F5C-800D-72CF380D3986}" type="datetimeFigureOut">
              <a:rPr lang="en-IN" smtClean="0"/>
              <a:t>03-05-2025</a:t>
            </a:fld>
            <a:endParaRPr lang="en-I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28F41F-729F-4F5F-8BAC-B28058563034}" type="slidenum">
              <a:rPr lang="en-IN" smtClean="0"/>
              <a:t>‹#›</a:t>
            </a:fld>
            <a:endParaRPr lang="en-IN"/>
          </a:p>
        </p:txBody>
      </p:sp>
    </p:spTree>
    <p:extLst>
      <p:ext uri="{BB962C8B-B14F-4D97-AF65-F5344CB8AC3E}">
        <p14:creationId xmlns:p14="http://schemas.microsoft.com/office/powerpoint/2010/main" val="3820981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5" y="18561216"/>
            <a:ext cx="43891200" cy="14357185"/>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12" name="Rectangle 11"/>
          <p:cNvSpPr/>
          <p:nvPr/>
        </p:nvSpPr>
        <p:spPr>
          <a:xfrm>
            <a:off x="5" y="2"/>
            <a:ext cx="43891200" cy="18561215"/>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dirty="0"/>
          </a:p>
        </p:txBody>
      </p:sp>
      <p:sp>
        <p:nvSpPr>
          <p:cNvPr id="13" name="Rectangle 12"/>
          <p:cNvSpPr/>
          <p:nvPr/>
        </p:nvSpPr>
        <p:spPr>
          <a:xfrm>
            <a:off x="5" y="12731095"/>
            <a:ext cx="43891200" cy="10972799"/>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14" name="Oval 13"/>
          <p:cNvSpPr/>
          <p:nvPr/>
        </p:nvSpPr>
        <p:spPr>
          <a:xfrm>
            <a:off x="5" y="7680961"/>
            <a:ext cx="43891200" cy="24505921"/>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3" name="Subtitle 2"/>
          <p:cNvSpPr>
            <a:spLocks noGrp="1"/>
          </p:cNvSpPr>
          <p:nvPr>
            <p:ph type="subTitle" idx="1"/>
          </p:nvPr>
        </p:nvSpPr>
        <p:spPr>
          <a:xfrm>
            <a:off x="7074220" y="24252220"/>
            <a:ext cx="27057649" cy="4234171"/>
          </a:xfrm>
        </p:spPr>
        <p:txBody>
          <a:bodyPr>
            <a:normAutofit/>
          </a:bodyPr>
          <a:lstStyle>
            <a:lvl1pPr marL="0" indent="0" algn="l">
              <a:buNone/>
              <a:defRPr sz="13682">
                <a:solidFill>
                  <a:schemeClr val="tx2"/>
                </a:solidFill>
              </a:defRPr>
            </a:lvl1pPr>
            <a:lvl2pPr marL="2856037" indent="0" algn="ctr">
              <a:buNone/>
              <a:defRPr>
                <a:solidFill>
                  <a:schemeClr val="tx1">
                    <a:tint val="75000"/>
                  </a:schemeClr>
                </a:solidFill>
              </a:defRPr>
            </a:lvl2pPr>
            <a:lvl3pPr marL="5712077" indent="0" algn="ctr">
              <a:buNone/>
              <a:defRPr>
                <a:solidFill>
                  <a:schemeClr val="tx1">
                    <a:tint val="75000"/>
                  </a:schemeClr>
                </a:solidFill>
              </a:defRPr>
            </a:lvl3pPr>
            <a:lvl4pPr marL="8568116" indent="0" algn="ctr">
              <a:buNone/>
              <a:defRPr>
                <a:solidFill>
                  <a:schemeClr val="tx1">
                    <a:tint val="75000"/>
                  </a:schemeClr>
                </a:solidFill>
              </a:defRPr>
            </a:lvl4pPr>
            <a:lvl5pPr marL="11424153" indent="0" algn="ctr">
              <a:buNone/>
              <a:defRPr>
                <a:solidFill>
                  <a:schemeClr val="tx1">
                    <a:tint val="75000"/>
                  </a:schemeClr>
                </a:solidFill>
              </a:defRPr>
            </a:lvl5pPr>
            <a:lvl6pPr marL="14280191" indent="0" algn="ctr">
              <a:buNone/>
              <a:defRPr>
                <a:solidFill>
                  <a:schemeClr val="tx1">
                    <a:tint val="75000"/>
                  </a:schemeClr>
                </a:solidFill>
              </a:defRPr>
            </a:lvl6pPr>
            <a:lvl7pPr marL="17136229" indent="0" algn="ctr">
              <a:buNone/>
              <a:defRPr>
                <a:solidFill>
                  <a:schemeClr val="tx1">
                    <a:tint val="75000"/>
                  </a:schemeClr>
                </a:solidFill>
              </a:defRPr>
            </a:lvl7pPr>
            <a:lvl8pPr marL="19992269" indent="0" algn="ctr">
              <a:buNone/>
              <a:defRPr>
                <a:solidFill>
                  <a:schemeClr val="tx1">
                    <a:tint val="75000"/>
                  </a:schemeClr>
                </a:solidFill>
              </a:defRPr>
            </a:lvl8pPr>
            <a:lvl9pPr marL="22848308"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ctrTitle"/>
          </p:nvPr>
        </p:nvSpPr>
        <p:spPr>
          <a:xfrm>
            <a:off x="3924393" y="15034997"/>
            <a:ext cx="34441684" cy="8607202"/>
          </a:xfrm>
          <a:effectLst/>
        </p:spPr>
        <p:txBody>
          <a:bodyPr>
            <a:noAutofit/>
          </a:bodyPr>
          <a:lstStyle>
            <a:lvl1pPr marL="3998455" indent="-2856037" algn="l">
              <a:defRPr sz="33794"/>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5486401" y="3511296"/>
            <a:ext cx="30723841" cy="166786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5" y="18561216"/>
            <a:ext cx="43891200" cy="14357185"/>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8" name="Rectangle 7"/>
          <p:cNvSpPr/>
          <p:nvPr/>
        </p:nvSpPr>
        <p:spPr>
          <a:xfrm>
            <a:off x="5" y="2"/>
            <a:ext cx="43891200" cy="18561215"/>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dirty="0"/>
          </a:p>
        </p:txBody>
      </p:sp>
      <p:sp>
        <p:nvSpPr>
          <p:cNvPr id="9" name="Rectangle 8"/>
          <p:cNvSpPr/>
          <p:nvPr/>
        </p:nvSpPr>
        <p:spPr>
          <a:xfrm>
            <a:off x="5" y="12731095"/>
            <a:ext cx="43891200" cy="10972799"/>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10" name="Oval 9"/>
          <p:cNvSpPr/>
          <p:nvPr/>
        </p:nvSpPr>
        <p:spPr>
          <a:xfrm>
            <a:off x="5" y="7680961"/>
            <a:ext cx="43891200" cy="24505921"/>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2" name="Title 1"/>
          <p:cNvSpPr>
            <a:spLocks noGrp="1"/>
          </p:cNvSpPr>
          <p:nvPr>
            <p:ph type="title"/>
          </p:nvPr>
        </p:nvSpPr>
        <p:spPr>
          <a:xfrm>
            <a:off x="9759337" y="10428712"/>
            <a:ext cx="28639998" cy="11632060"/>
          </a:xfrm>
          <a:effectLst/>
        </p:spPr>
        <p:txBody>
          <a:bodyPr anchor="b"/>
          <a:lstStyle>
            <a:lvl1pPr algn="r">
              <a:defRPr sz="28732"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9707703" y="22116055"/>
            <a:ext cx="28658371" cy="4010207"/>
          </a:xfrm>
        </p:spPr>
        <p:txBody>
          <a:bodyPr anchor="t"/>
          <a:lstStyle>
            <a:lvl1pPr marL="0" indent="0" algn="r">
              <a:buNone/>
              <a:defRPr sz="12451">
                <a:solidFill>
                  <a:schemeClr val="tx2"/>
                </a:solidFill>
              </a:defRPr>
            </a:lvl1pPr>
            <a:lvl2pPr marL="2856037" indent="0">
              <a:buNone/>
              <a:defRPr sz="11218">
                <a:solidFill>
                  <a:schemeClr val="tx1">
                    <a:tint val="75000"/>
                  </a:schemeClr>
                </a:solidFill>
              </a:defRPr>
            </a:lvl2pPr>
            <a:lvl3pPr marL="5712077" indent="0">
              <a:buNone/>
              <a:defRPr sz="9987">
                <a:solidFill>
                  <a:schemeClr val="tx1">
                    <a:tint val="75000"/>
                  </a:schemeClr>
                </a:solidFill>
              </a:defRPr>
            </a:lvl3pPr>
            <a:lvl4pPr marL="8568116" indent="0">
              <a:buNone/>
              <a:defRPr sz="8757">
                <a:solidFill>
                  <a:schemeClr val="tx1">
                    <a:tint val="75000"/>
                  </a:schemeClr>
                </a:solidFill>
              </a:defRPr>
            </a:lvl4pPr>
            <a:lvl5pPr marL="11424153" indent="0">
              <a:buNone/>
              <a:defRPr sz="8757">
                <a:solidFill>
                  <a:schemeClr val="tx1">
                    <a:tint val="75000"/>
                  </a:schemeClr>
                </a:solidFill>
              </a:defRPr>
            </a:lvl5pPr>
            <a:lvl6pPr marL="14280191" indent="0">
              <a:buNone/>
              <a:defRPr sz="8757">
                <a:solidFill>
                  <a:schemeClr val="tx1">
                    <a:tint val="75000"/>
                  </a:schemeClr>
                </a:solidFill>
              </a:defRPr>
            </a:lvl6pPr>
            <a:lvl7pPr marL="17136229" indent="0">
              <a:buNone/>
              <a:defRPr sz="8757">
                <a:solidFill>
                  <a:schemeClr val="tx1">
                    <a:tint val="75000"/>
                  </a:schemeClr>
                </a:solidFill>
              </a:defRPr>
            </a:lvl7pPr>
            <a:lvl8pPr marL="19992269" indent="0">
              <a:buNone/>
              <a:defRPr sz="8757">
                <a:solidFill>
                  <a:schemeClr val="tx1">
                    <a:tint val="75000"/>
                  </a:schemeClr>
                </a:solidFill>
              </a:defRPr>
            </a:lvl8pPr>
            <a:lvl9pPr marL="22848308" indent="0">
              <a:buNone/>
              <a:defRPr sz="875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5486396" y="3511290"/>
            <a:ext cx="16064179" cy="166786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22296732" y="3511296"/>
            <a:ext cx="16064179" cy="166786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3" y="3511298"/>
            <a:ext cx="16064179" cy="3070858"/>
          </a:xfrm>
        </p:spPr>
        <p:txBody>
          <a:bodyPr anchor="b">
            <a:noAutofit/>
          </a:bodyPr>
          <a:lstStyle>
            <a:lvl1pPr marL="0" indent="0" algn="ctr">
              <a:buNone/>
              <a:defRPr lang="en-US" sz="15049"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856037" indent="0">
              <a:buNone/>
              <a:defRPr sz="12451" b="1"/>
            </a:lvl2pPr>
            <a:lvl3pPr marL="5712077" indent="0">
              <a:buNone/>
              <a:defRPr sz="11218" b="1"/>
            </a:lvl3pPr>
            <a:lvl4pPr marL="8568116" indent="0">
              <a:buNone/>
              <a:defRPr sz="9987" b="1"/>
            </a:lvl4pPr>
            <a:lvl5pPr marL="11424153" indent="0">
              <a:buNone/>
              <a:defRPr sz="9987" b="1"/>
            </a:lvl5pPr>
            <a:lvl6pPr marL="14280191" indent="0">
              <a:buNone/>
              <a:defRPr sz="9987" b="1"/>
            </a:lvl6pPr>
            <a:lvl7pPr marL="17136229" indent="0">
              <a:buNone/>
              <a:defRPr sz="9987" b="1"/>
            </a:lvl7pPr>
            <a:lvl8pPr marL="19992269" indent="0">
              <a:buNone/>
              <a:defRPr sz="9987" b="1"/>
            </a:lvl8pPr>
            <a:lvl9pPr marL="22848308" indent="0">
              <a:buNone/>
              <a:defRPr sz="9987" b="1"/>
            </a:lvl9pPr>
          </a:lstStyle>
          <a:p>
            <a:pPr lvl="0"/>
            <a:r>
              <a:rPr lang="en-US"/>
              <a:t>Click to edit Master text styles</a:t>
            </a:r>
          </a:p>
        </p:txBody>
      </p:sp>
      <p:sp>
        <p:nvSpPr>
          <p:cNvPr id="4" name="Content Placeholder 3"/>
          <p:cNvSpPr>
            <a:spLocks noGrp="1"/>
          </p:cNvSpPr>
          <p:nvPr>
            <p:ph sz="half" idx="2"/>
          </p:nvPr>
        </p:nvSpPr>
        <p:spPr>
          <a:xfrm>
            <a:off x="5550950" y="6721572"/>
            <a:ext cx="16064179" cy="13167360"/>
          </a:xfrm>
        </p:spPr>
        <p:txBody>
          <a:bodyPr>
            <a:normAutofit/>
          </a:bodyPr>
          <a:lstStyle>
            <a:lvl1pPr>
              <a:defRPr sz="11218"/>
            </a:lvl1pPr>
            <a:lvl2pPr>
              <a:defRPr sz="11218"/>
            </a:lvl2pPr>
            <a:lvl3pPr>
              <a:defRPr sz="9987"/>
            </a:lvl3pPr>
            <a:lvl4pPr>
              <a:defRPr sz="9987"/>
            </a:lvl4pPr>
            <a:lvl5pPr>
              <a:defRPr sz="9987"/>
            </a:lvl5pPr>
            <a:lvl6pPr>
              <a:defRPr sz="9987"/>
            </a:lvl6pPr>
            <a:lvl7pPr>
              <a:defRPr sz="9987"/>
            </a:lvl7pPr>
            <a:lvl8pPr>
              <a:defRPr sz="9987"/>
            </a:lvl8pPr>
            <a:lvl9pPr>
              <a:defRPr sz="998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307053" y="3511298"/>
            <a:ext cx="16064179" cy="3070858"/>
          </a:xfrm>
        </p:spPr>
        <p:txBody>
          <a:bodyPr anchor="b">
            <a:noAutofit/>
          </a:bodyPr>
          <a:lstStyle>
            <a:lvl1pPr marL="0" indent="0" algn="ctr">
              <a:buNone/>
              <a:defRPr lang="en-US" sz="15049"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856037" indent="0">
              <a:buNone/>
              <a:defRPr sz="12451" b="1"/>
            </a:lvl2pPr>
            <a:lvl3pPr marL="5712077" indent="0">
              <a:buNone/>
              <a:defRPr sz="11218" b="1"/>
            </a:lvl3pPr>
            <a:lvl4pPr marL="8568116" indent="0">
              <a:buNone/>
              <a:defRPr sz="9987" b="1"/>
            </a:lvl4pPr>
            <a:lvl5pPr marL="11424153" indent="0">
              <a:buNone/>
              <a:defRPr sz="9987" b="1"/>
            </a:lvl5pPr>
            <a:lvl6pPr marL="14280191" indent="0">
              <a:buNone/>
              <a:defRPr sz="9987" b="1"/>
            </a:lvl6pPr>
            <a:lvl7pPr marL="17136229" indent="0">
              <a:buNone/>
              <a:defRPr sz="9987" b="1"/>
            </a:lvl7pPr>
            <a:lvl8pPr marL="19992269" indent="0">
              <a:buNone/>
              <a:defRPr sz="9987" b="1"/>
            </a:lvl8pPr>
            <a:lvl9pPr marL="22848308" indent="0">
              <a:buNone/>
              <a:defRPr sz="9987" b="1"/>
            </a:lvl9pPr>
          </a:lstStyle>
          <a:p>
            <a:pPr marL="0" lvl="0" indent="0" algn="ctr" defTabSz="5712077" rtl="0" eaLnBrk="1" latinLnBrk="0" hangingPunct="1">
              <a:spcBef>
                <a:spcPct val="20000"/>
              </a:spcBef>
              <a:spcAft>
                <a:spcPts val="1874"/>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22296121" y="6715356"/>
            <a:ext cx="16064179" cy="13167360"/>
          </a:xfrm>
        </p:spPr>
        <p:txBody>
          <a:bodyPr>
            <a:normAutofit/>
          </a:bodyPr>
          <a:lstStyle>
            <a:lvl1pPr>
              <a:defRPr sz="11218"/>
            </a:lvl1pPr>
            <a:lvl2pPr>
              <a:defRPr sz="11218"/>
            </a:lvl2pPr>
            <a:lvl3pPr>
              <a:defRPr sz="9987"/>
            </a:lvl3pPr>
            <a:lvl4pPr>
              <a:defRPr sz="9987"/>
            </a:lvl4pPr>
            <a:lvl5pPr>
              <a:defRPr sz="9987"/>
            </a:lvl5pPr>
            <a:lvl6pPr>
              <a:defRPr sz="9987"/>
            </a:lvl6pPr>
            <a:lvl7pPr>
              <a:defRPr sz="9987"/>
            </a:lvl7pPr>
            <a:lvl8pPr>
              <a:defRPr sz="9987"/>
            </a:lvl8pPr>
            <a:lvl9pPr>
              <a:defRPr sz="998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60" y="10607044"/>
            <a:ext cx="17453208" cy="6040767"/>
          </a:xfrm>
          <a:effectLst/>
        </p:spPr>
        <p:txBody>
          <a:bodyPr anchor="b">
            <a:noAutofit/>
          </a:bodyPr>
          <a:lstStyle>
            <a:lvl1pPr marL="1428019" indent="-1428019" algn="l">
              <a:defRPr sz="17513" b="1">
                <a:effectLst/>
              </a:defRPr>
            </a:lvl1pPr>
          </a:lstStyle>
          <a:p>
            <a:r>
              <a:rPr lang="en-US"/>
              <a:t>Click to edit Master title style</a:t>
            </a:r>
            <a:endParaRPr lang="en-US" dirty="0"/>
          </a:p>
        </p:txBody>
      </p:sp>
      <p:sp>
        <p:nvSpPr>
          <p:cNvPr id="3" name="Content Placeholder 2"/>
          <p:cNvSpPr>
            <a:spLocks noGrp="1"/>
          </p:cNvSpPr>
          <p:nvPr>
            <p:ph idx="1"/>
          </p:nvPr>
        </p:nvSpPr>
        <p:spPr>
          <a:xfrm>
            <a:off x="22048877" y="3511298"/>
            <a:ext cx="19282007" cy="23494704"/>
          </a:xfrm>
        </p:spPr>
        <p:txBody>
          <a:bodyPr anchor="ctr"/>
          <a:lstStyle>
            <a:lvl1pPr>
              <a:defRPr sz="13682"/>
            </a:lvl1pPr>
            <a:lvl2pPr>
              <a:defRPr sz="12451"/>
            </a:lvl2pPr>
            <a:lvl3pPr>
              <a:defRPr sz="11218"/>
            </a:lvl3pPr>
            <a:lvl4pPr>
              <a:defRPr sz="9987"/>
            </a:lvl4pPr>
            <a:lvl5pPr>
              <a:defRPr sz="8757"/>
            </a:lvl5pPr>
            <a:lvl6pPr>
              <a:defRPr sz="12451"/>
            </a:lvl6pPr>
            <a:lvl7pPr>
              <a:defRPr sz="12451"/>
            </a:lvl7pPr>
            <a:lvl8pPr>
              <a:defRPr sz="12451"/>
            </a:lvl8pPr>
            <a:lvl9pPr>
              <a:defRPr sz="1245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163672" y="16789449"/>
            <a:ext cx="16265569" cy="10269687"/>
          </a:xfrm>
        </p:spPr>
        <p:txBody>
          <a:bodyPr/>
          <a:lstStyle>
            <a:lvl1pPr marL="0" indent="0">
              <a:buNone/>
              <a:defRPr sz="8757"/>
            </a:lvl1pPr>
            <a:lvl2pPr marL="2856037" indent="0">
              <a:buNone/>
              <a:defRPr sz="7526"/>
            </a:lvl2pPr>
            <a:lvl3pPr marL="5712077" indent="0">
              <a:buNone/>
              <a:defRPr sz="6293"/>
            </a:lvl3pPr>
            <a:lvl4pPr marL="8568116" indent="0">
              <a:buNone/>
              <a:defRPr sz="5609"/>
            </a:lvl4pPr>
            <a:lvl5pPr marL="11424153" indent="0">
              <a:buNone/>
              <a:defRPr sz="5609"/>
            </a:lvl5pPr>
            <a:lvl6pPr marL="14280191" indent="0">
              <a:buNone/>
              <a:defRPr sz="5609"/>
            </a:lvl6pPr>
            <a:lvl7pPr marL="17136229" indent="0">
              <a:buNone/>
              <a:defRPr sz="5609"/>
            </a:lvl7pPr>
            <a:lvl8pPr marL="19992269" indent="0">
              <a:buNone/>
              <a:defRPr sz="5609"/>
            </a:lvl8pPr>
            <a:lvl9pPr marL="22848308" indent="0">
              <a:buNone/>
              <a:defRPr sz="5609"/>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5" y="18561216"/>
            <a:ext cx="43891200" cy="14357185"/>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9" name="Rectangle 8"/>
          <p:cNvSpPr/>
          <p:nvPr/>
        </p:nvSpPr>
        <p:spPr>
          <a:xfrm>
            <a:off x="5" y="2"/>
            <a:ext cx="43891200" cy="18561215"/>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dirty="0"/>
          </a:p>
        </p:txBody>
      </p:sp>
      <p:sp>
        <p:nvSpPr>
          <p:cNvPr id="10" name="Rectangle 9"/>
          <p:cNvSpPr/>
          <p:nvPr/>
        </p:nvSpPr>
        <p:spPr>
          <a:xfrm>
            <a:off x="5" y="12731095"/>
            <a:ext cx="43891200" cy="10972799"/>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11" name="Oval 10"/>
          <p:cNvSpPr/>
          <p:nvPr/>
        </p:nvSpPr>
        <p:spPr>
          <a:xfrm>
            <a:off x="5" y="7680961"/>
            <a:ext cx="43891200" cy="24505921"/>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3" name="Picture Placeholder 2"/>
          <p:cNvSpPr>
            <a:spLocks noGrp="1"/>
          </p:cNvSpPr>
          <p:nvPr>
            <p:ph type="pic" idx="1"/>
          </p:nvPr>
        </p:nvSpPr>
        <p:spPr>
          <a:xfrm>
            <a:off x="21480842" y="5486401"/>
            <a:ext cx="19751040" cy="15013468"/>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12451"/>
            </a:lvl1pPr>
            <a:lvl2pPr marL="2856037" indent="0">
              <a:buNone/>
              <a:defRPr sz="17513"/>
            </a:lvl2pPr>
            <a:lvl3pPr marL="5712077" indent="0">
              <a:buNone/>
              <a:defRPr sz="15049"/>
            </a:lvl3pPr>
            <a:lvl4pPr marL="8568116" indent="0">
              <a:buNone/>
              <a:defRPr sz="12451"/>
            </a:lvl4pPr>
            <a:lvl5pPr marL="11424153" indent="0">
              <a:buNone/>
              <a:defRPr sz="12451"/>
            </a:lvl5pPr>
            <a:lvl6pPr marL="14280191" indent="0">
              <a:buNone/>
              <a:defRPr sz="12451"/>
            </a:lvl6pPr>
            <a:lvl7pPr marL="17136229" indent="0">
              <a:buNone/>
              <a:defRPr sz="12451"/>
            </a:lvl7pPr>
            <a:lvl8pPr marL="19992269" indent="0">
              <a:buNone/>
              <a:defRPr sz="12451"/>
            </a:lvl8pPr>
            <a:lvl9pPr marL="22848308" indent="0">
              <a:buNone/>
              <a:defRPr sz="12451"/>
            </a:lvl9pPr>
          </a:lstStyle>
          <a:p>
            <a:r>
              <a:rPr lang="en-US"/>
              <a:t>Click icon to add picture</a:t>
            </a:r>
            <a:endParaRPr lang="en-US" dirty="0"/>
          </a:p>
        </p:txBody>
      </p:sp>
      <p:sp>
        <p:nvSpPr>
          <p:cNvPr id="4" name="Text Placeholder 3"/>
          <p:cNvSpPr>
            <a:spLocks noGrp="1"/>
          </p:cNvSpPr>
          <p:nvPr>
            <p:ph type="body" sz="half" idx="2"/>
          </p:nvPr>
        </p:nvSpPr>
        <p:spPr>
          <a:xfrm>
            <a:off x="4213860" y="4850336"/>
            <a:ext cx="17731748" cy="10382496"/>
          </a:xfrm>
        </p:spPr>
        <p:txBody>
          <a:bodyPr anchor="b"/>
          <a:lstStyle>
            <a:lvl1pPr marL="1142415" indent="-1142415">
              <a:buFont typeface="Georgia" pitchFamily="18" charset="0"/>
              <a:buChar char="*"/>
              <a:defRPr sz="9987"/>
            </a:lvl1pPr>
            <a:lvl2pPr marL="2856037" indent="0">
              <a:buNone/>
              <a:defRPr sz="7526"/>
            </a:lvl2pPr>
            <a:lvl3pPr marL="5712077" indent="0">
              <a:buNone/>
              <a:defRPr sz="6293"/>
            </a:lvl3pPr>
            <a:lvl4pPr marL="8568116" indent="0">
              <a:buNone/>
              <a:defRPr sz="5609"/>
            </a:lvl4pPr>
            <a:lvl5pPr marL="11424153" indent="0">
              <a:buNone/>
              <a:defRPr sz="5609"/>
            </a:lvl5pPr>
            <a:lvl6pPr marL="14280191" indent="0">
              <a:buNone/>
              <a:defRPr sz="5609"/>
            </a:lvl6pPr>
            <a:lvl7pPr marL="17136229" indent="0">
              <a:buNone/>
              <a:defRPr sz="5609"/>
            </a:lvl7pPr>
            <a:lvl8pPr marL="19992269" indent="0">
              <a:buNone/>
              <a:defRPr sz="5609"/>
            </a:lvl8pPr>
            <a:lvl9pPr marL="22848308" indent="0">
              <a:buNone/>
              <a:defRPr sz="5609"/>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3490888" y="21429224"/>
            <a:ext cx="30640983" cy="5486400"/>
          </a:xfrm>
        </p:spPr>
        <p:txBody>
          <a:bodyPr anchor="b">
            <a:noAutofit/>
          </a:bodyPr>
          <a:lstStyle>
            <a:lvl1pPr algn="l">
              <a:defRPr sz="28732"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9144001" y="3511290"/>
            <a:ext cx="30723841" cy="166786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9" y="1807286"/>
            <a:ext cx="9875521" cy="25144027"/>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5955748" y="3511295"/>
            <a:ext cx="23180577" cy="23494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5" y="24505922"/>
            <a:ext cx="43891200" cy="8412479"/>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8" name="Rectangle 7"/>
          <p:cNvSpPr/>
          <p:nvPr/>
        </p:nvSpPr>
        <p:spPr>
          <a:xfrm>
            <a:off x="5" y="2"/>
            <a:ext cx="43891200" cy="24505921"/>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dirty="0"/>
          </a:p>
        </p:txBody>
      </p:sp>
      <p:sp>
        <p:nvSpPr>
          <p:cNvPr id="9" name="Rectangle 8"/>
          <p:cNvSpPr/>
          <p:nvPr/>
        </p:nvSpPr>
        <p:spPr>
          <a:xfrm>
            <a:off x="5" y="18087861"/>
            <a:ext cx="43891200" cy="10972799"/>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10" name="Oval 9"/>
          <p:cNvSpPr/>
          <p:nvPr/>
        </p:nvSpPr>
        <p:spPr>
          <a:xfrm>
            <a:off x="5" y="7680961"/>
            <a:ext cx="43891200" cy="24505921"/>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571213" tIns="285608" rIns="571213" bIns="285608" rtlCol="0" anchor="ctr"/>
          <a:lstStyle/>
          <a:p>
            <a:pPr algn="ctr"/>
            <a:endParaRPr lang="en-US" sz="11218"/>
          </a:p>
        </p:txBody>
      </p:sp>
      <p:sp>
        <p:nvSpPr>
          <p:cNvPr id="2" name="Title Placeholder 1"/>
          <p:cNvSpPr>
            <a:spLocks noGrp="1"/>
          </p:cNvSpPr>
          <p:nvPr>
            <p:ph type="title"/>
          </p:nvPr>
        </p:nvSpPr>
        <p:spPr>
          <a:xfrm>
            <a:off x="8607793" y="20986410"/>
            <a:ext cx="31260054" cy="5486400"/>
          </a:xfrm>
          <a:prstGeom prst="rect">
            <a:avLst/>
          </a:prstGeom>
          <a:effectLst/>
        </p:spPr>
        <p:txBody>
          <a:bodyPr vert="horz" lIns="417488" tIns="208744" rIns="417488" bIns="208744"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5486401" y="3514848"/>
            <a:ext cx="30723841" cy="16678657"/>
          </a:xfrm>
          <a:prstGeom prst="rect">
            <a:avLst/>
          </a:prstGeom>
        </p:spPr>
        <p:txBody>
          <a:bodyPr vert="horz" lIns="417488" tIns="208744" rIns="417488" bIns="20874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626560" y="29626564"/>
            <a:ext cx="12070081" cy="1752600"/>
          </a:xfrm>
          <a:prstGeom prst="rect">
            <a:avLst/>
          </a:prstGeom>
        </p:spPr>
        <p:txBody>
          <a:bodyPr vert="horz" lIns="417488" tIns="208744" rIns="417488" bIns="208744" rtlCol="0" anchor="ctr"/>
          <a:lstStyle>
            <a:lvl1pPr algn="r">
              <a:defRPr sz="6842" b="1">
                <a:solidFill>
                  <a:schemeClr val="tx1">
                    <a:lumMod val="50000"/>
                    <a:lumOff val="50000"/>
                  </a:schemeClr>
                </a:solidFill>
              </a:defRPr>
            </a:lvl1pPr>
          </a:lstStyle>
          <a:p>
            <a:fld id="{1D8BD707-D9CF-40AE-B4C6-C98DA3205C09}" type="datetimeFigureOut">
              <a:rPr lang="en-US" smtClean="0"/>
              <a:pPr/>
              <a:t>5/3/2025</a:t>
            </a:fld>
            <a:endParaRPr lang="en-US"/>
          </a:p>
        </p:txBody>
      </p:sp>
      <p:sp>
        <p:nvSpPr>
          <p:cNvPr id="5" name="Footer Placeholder 4"/>
          <p:cNvSpPr>
            <a:spLocks noGrp="1"/>
          </p:cNvSpPr>
          <p:nvPr>
            <p:ph type="ftr" sz="quarter" idx="3"/>
          </p:nvPr>
        </p:nvSpPr>
        <p:spPr>
          <a:xfrm>
            <a:off x="2194561" y="29626564"/>
            <a:ext cx="16093445" cy="1752600"/>
          </a:xfrm>
          <a:prstGeom prst="rect">
            <a:avLst/>
          </a:prstGeom>
        </p:spPr>
        <p:txBody>
          <a:bodyPr vert="horz" lIns="417488" tIns="208744" rIns="417488" bIns="208744" rtlCol="0" anchor="ctr"/>
          <a:lstStyle>
            <a:lvl1pPr algn="l">
              <a:defRPr sz="6842"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8288004" y="29626564"/>
            <a:ext cx="8778241" cy="1752600"/>
          </a:xfrm>
          <a:prstGeom prst="rect">
            <a:avLst/>
          </a:prstGeom>
        </p:spPr>
        <p:txBody>
          <a:bodyPr vert="horz" lIns="417488" tIns="208744" rIns="417488" bIns="208744" rtlCol="0" anchor="ctr"/>
          <a:lstStyle>
            <a:lvl1pPr algn="ctr">
              <a:defRPr sz="7526" b="1">
                <a:solidFill>
                  <a:schemeClr val="tx1">
                    <a:lumMod val="50000"/>
                    <a:lumOff val="50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1999227" indent="-1999227" algn="r" defTabSz="5712077" rtl="0" eaLnBrk="1" latinLnBrk="0" hangingPunct="1">
        <a:spcBef>
          <a:spcPct val="0"/>
        </a:spcBef>
        <a:buClr>
          <a:schemeClr val="accent6">
            <a:lumMod val="75000"/>
          </a:schemeClr>
        </a:buClr>
        <a:buSzPct val="128000"/>
        <a:buFont typeface="Georgia" pitchFamily="18" charset="0"/>
        <a:buChar char="*"/>
        <a:defRPr sz="28732"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428019"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13682" kern="1200">
          <a:solidFill>
            <a:schemeClr val="tx1">
              <a:lumMod val="75000"/>
              <a:lumOff val="25000"/>
            </a:schemeClr>
          </a:solidFill>
          <a:latin typeface="+mn-lt"/>
          <a:ea typeface="+mn-ea"/>
          <a:cs typeface="+mn-cs"/>
        </a:defRPr>
      </a:lvl1pPr>
      <a:lvl2pPr marL="3427245"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12451" kern="1200">
          <a:solidFill>
            <a:schemeClr val="tx1">
              <a:lumMod val="75000"/>
              <a:lumOff val="25000"/>
            </a:schemeClr>
          </a:solidFill>
          <a:latin typeface="+mn-lt"/>
          <a:ea typeface="+mn-ea"/>
          <a:cs typeface="+mn-cs"/>
        </a:defRPr>
      </a:lvl2pPr>
      <a:lvl3pPr marL="5140867"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11218" kern="1200">
          <a:solidFill>
            <a:schemeClr val="tx1">
              <a:lumMod val="75000"/>
              <a:lumOff val="25000"/>
            </a:schemeClr>
          </a:solidFill>
          <a:latin typeface="+mn-lt"/>
          <a:ea typeface="+mn-ea"/>
          <a:cs typeface="+mn-cs"/>
        </a:defRPr>
      </a:lvl3pPr>
      <a:lvl4pPr marL="6854492"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9987" kern="1200">
          <a:solidFill>
            <a:schemeClr val="tx1">
              <a:lumMod val="75000"/>
              <a:lumOff val="25000"/>
            </a:schemeClr>
          </a:solidFill>
          <a:latin typeface="+mn-lt"/>
          <a:ea typeface="+mn-ea"/>
          <a:cs typeface="+mn-cs"/>
        </a:defRPr>
      </a:lvl4pPr>
      <a:lvl5pPr marL="8682358"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8757" kern="1200">
          <a:solidFill>
            <a:schemeClr val="tx1">
              <a:lumMod val="75000"/>
              <a:lumOff val="25000"/>
            </a:schemeClr>
          </a:solidFill>
          <a:latin typeface="+mn-lt"/>
          <a:ea typeface="+mn-ea"/>
          <a:cs typeface="+mn-cs"/>
        </a:defRPr>
      </a:lvl5pPr>
      <a:lvl6pPr marL="10395979"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8757" kern="1200">
          <a:solidFill>
            <a:schemeClr val="tx1">
              <a:lumMod val="75000"/>
              <a:lumOff val="25000"/>
            </a:schemeClr>
          </a:solidFill>
          <a:latin typeface="+mn-lt"/>
          <a:ea typeface="+mn-ea"/>
          <a:cs typeface="+mn-cs"/>
        </a:defRPr>
      </a:lvl6pPr>
      <a:lvl7pPr marL="12280965"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8757" kern="1200">
          <a:solidFill>
            <a:schemeClr val="tx1">
              <a:lumMod val="75000"/>
              <a:lumOff val="25000"/>
            </a:schemeClr>
          </a:solidFill>
          <a:latin typeface="+mn-lt"/>
          <a:ea typeface="+mn-ea"/>
          <a:cs typeface="+mn-cs"/>
        </a:defRPr>
      </a:lvl7pPr>
      <a:lvl8pPr marL="14280191"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8757" kern="1200">
          <a:solidFill>
            <a:schemeClr val="tx1">
              <a:lumMod val="75000"/>
              <a:lumOff val="25000"/>
            </a:schemeClr>
          </a:solidFill>
          <a:latin typeface="+mn-lt"/>
          <a:ea typeface="+mn-ea"/>
          <a:cs typeface="+mn-cs"/>
        </a:defRPr>
      </a:lvl8pPr>
      <a:lvl9pPr marL="16165175" indent="-1142415" algn="l" defTabSz="5712077" rtl="0" eaLnBrk="1" latinLnBrk="0" hangingPunct="1">
        <a:spcBef>
          <a:spcPct val="20000"/>
        </a:spcBef>
        <a:spcAft>
          <a:spcPts val="1874"/>
        </a:spcAft>
        <a:buClr>
          <a:schemeClr val="accent6">
            <a:lumMod val="75000"/>
          </a:schemeClr>
        </a:buClr>
        <a:buSzPct val="130000"/>
        <a:buFont typeface="Georgia" pitchFamily="18" charset="0"/>
        <a:buChar char="*"/>
        <a:defRPr sz="8757" kern="1200">
          <a:solidFill>
            <a:schemeClr val="tx1">
              <a:lumMod val="75000"/>
              <a:lumOff val="25000"/>
            </a:schemeClr>
          </a:solidFill>
          <a:latin typeface="+mn-lt"/>
          <a:ea typeface="+mn-ea"/>
          <a:cs typeface="+mn-cs"/>
        </a:defRPr>
      </a:lvl9pPr>
    </p:bodyStyle>
    <p:otherStyle>
      <a:defPPr>
        <a:defRPr lang="en-US"/>
      </a:defPPr>
      <a:lvl1pPr marL="0" algn="l" defTabSz="5712077" rtl="0" eaLnBrk="1" latinLnBrk="0" hangingPunct="1">
        <a:defRPr sz="11218" kern="1200">
          <a:solidFill>
            <a:schemeClr val="tx1"/>
          </a:solidFill>
          <a:latin typeface="+mn-lt"/>
          <a:ea typeface="+mn-ea"/>
          <a:cs typeface="+mn-cs"/>
        </a:defRPr>
      </a:lvl1pPr>
      <a:lvl2pPr marL="2856037" algn="l" defTabSz="5712077" rtl="0" eaLnBrk="1" latinLnBrk="0" hangingPunct="1">
        <a:defRPr sz="11218" kern="1200">
          <a:solidFill>
            <a:schemeClr val="tx1"/>
          </a:solidFill>
          <a:latin typeface="+mn-lt"/>
          <a:ea typeface="+mn-ea"/>
          <a:cs typeface="+mn-cs"/>
        </a:defRPr>
      </a:lvl2pPr>
      <a:lvl3pPr marL="5712077" algn="l" defTabSz="5712077" rtl="0" eaLnBrk="1" latinLnBrk="0" hangingPunct="1">
        <a:defRPr sz="11218" kern="1200">
          <a:solidFill>
            <a:schemeClr val="tx1"/>
          </a:solidFill>
          <a:latin typeface="+mn-lt"/>
          <a:ea typeface="+mn-ea"/>
          <a:cs typeface="+mn-cs"/>
        </a:defRPr>
      </a:lvl3pPr>
      <a:lvl4pPr marL="8568116" algn="l" defTabSz="5712077" rtl="0" eaLnBrk="1" latinLnBrk="0" hangingPunct="1">
        <a:defRPr sz="11218" kern="1200">
          <a:solidFill>
            <a:schemeClr val="tx1"/>
          </a:solidFill>
          <a:latin typeface="+mn-lt"/>
          <a:ea typeface="+mn-ea"/>
          <a:cs typeface="+mn-cs"/>
        </a:defRPr>
      </a:lvl4pPr>
      <a:lvl5pPr marL="11424153" algn="l" defTabSz="5712077" rtl="0" eaLnBrk="1" latinLnBrk="0" hangingPunct="1">
        <a:defRPr sz="11218" kern="1200">
          <a:solidFill>
            <a:schemeClr val="tx1"/>
          </a:solidFill>
          <a:latin typeface="+mn-lt"/>
          <a:ea typeface="+mn-ea"/>
          <a:cs typeface="+mn-cs"/>
        </a:defRPr>
      </a:lvl5pPr>
      <a:lvl6pPr marL="14280191" algn="l" defTabSz="5712077" rtl="0" eaLnBrk="1" latinLnBrk="0" hangingPunct="1">
        <a:defRPr sz="11218" kern="1200">
          <a:solidFill>
            <a:schemeClr val="tx1"/>
          </a:solidFill>
          <a:latin typeface="+mn-lt"/>
          <a:ea typeface="+mn-ea"/>
          <a:cs typeface="+mn-cs"/>
        </a:defRPr>
      </a:lvl6pPr>
      <a:lvl7pPr marL="17136229" algn="l" defTabSz="5712077" rtl="0" eaLnBrk="1" latinLnBrk="0" hangingPunct="1">
        <a:defRPr sz="11218" kern="1200">
          <a:solidFill>
            <a:schemeClr val="tx1"/>
          </a:solidFill>
          <a:latin typeface="+mn-lt"/>
          <a:ea typeface="+mn-ea"/>
          <a:cs typeface="+mn-cs"/>
        </a:defRPr>
      </a:lvl7pPr>
      <a:lvl8pPr marL="19992269" algn="l" defTabSz="5712077" rtl="0" eaLnBrk="1" latinLnBrk="0" hangingPunct="1">
        <a:defRPr sz="11218" kern="1200">
          <a:solidFill>
            <a:schemeClr val="tx1"/>
          </a:solidFill>
          <a:latin typeface="+mn-lt"/>
          <a:ea typeface="+mn-ea"/>
          <a:cs typeface="+mn-cs"/>
        </a:defRPr>
      </a:lvl8pPr>
      <a:lvl9pPr marL="22848308" algn="l" defTabSz="5712077" rtl="0" eaLnBrk="1" latinLnBrk="0" hangingPunct="1">
        <a:defRPr sz="1121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chemeClr val="accent5">
                <a:lumMod val="40000"/>
                <a:lumOff val="60000"/>
              </a:schemeClr>
            </a:gs>
            <a:gs pos="73000">
              <a:schemeClr val="accent5">
                <a:lumMod val="95000"/>
                <a:lumOff val="5000"/>
              </a:schemeClr>
            </a:gs>
            <a:gs pos="100000">
              <a:schemeClr val="accent5">
                <a:lumMod val="60000"/>
              </a:schemeClr>
            </a:gs>
          </a:gsLst>
          <a:path path="rect">
            <a:fillToRect t="100000" r="100000"/>
          </a:path>
          <a:tileRect l="-100000" b="-100000"/>
        </a:gradFill>
        <a:effectLst/>
      </p:bgPr>
    </p:bg>
    <p:spTree>
      <p:nvGrpSpPr>
        <p:cNvPr id="1" name=""/>
        <p:cNvGrpSpPr/>
        <p:nvPr/>
      </p:nvGrpSpPr>
      <p:grpSpPr>
        <a:xfrm>
          <a:off x="0" y="0"/>
          <a:ext cx="0" cy="0"/>
          <a:chOff x="0" y="0"/>
          <a:chExt cx="0" cy="0"/>
        </a:xfrm>
      </p:grpSpPr>
      <p:sp>
        <p:nvSpPr>
          <p:cNvPr id="41" name="Title 11">
            <a:extLst>
              <a:ext uri="{FF2B5EF4-FFF2-40B4-BE49-F238E27FC236}">
                <a16:creationId xmlns:a16="http://schemas.microsoft.com/office/drawing/2014/main" id="{8785E597-B0C8-4CA8-9A56-A0F3996D088D}"/>
              </a:ext>
            </a:extLst>
          </p:cNvPr>
          <p:cNvSpPr txBox="1"/>
          <p:nvPr/>
        </p:nvSpPr>
        <p:spPr>
          <a:xfrm>
            <a:off x="3657600" y="1385518"/>
            <a:ext cx="36576000" cy="2746935"/>
          </a:xfrm>
          <a:prstGeom prst="rect">
            <a:avLst/>
          </a:prstGeom>
        </p:spPr>
        <p:txBody>
          <a:bodyPr lIns="128016" tIns="64008" rIns="128016" bIns="64008"/>
          <a:lstStyle>
            <a:defPPr>
              <a:defRPr kern="1200"/>
            </a:defPPr>
            <a:lvl1pPr algn="ctr" defTabSz="4389028" rtl="0" eaLnBrk="1" latinLnBrk="0" hangingPunct="1">
              <a:spcBef>
                <a:spcPct val="0"/>
              </a:spcBef>
              <a:buNone/>
              <a:defRPr sz="13400" kern="1200">
                <a:solidFill>
                  <a:schemeClr val="tx1"/>
                </a:solidFill>
                <a:latin typeface="+mj-lt"/>
                <a:ea typeface="+mj-ea"/>
                <a:cs typeface="+mj-cs"/>
              </a:defRPr>
            </a:lvl1pPr>
          </a:lstStyle>
          <a:p>
            <a:pPr algn="ctr">
              <a:lnSpc>
                <a:spcPct val="107000"/>
              </a:lnSpc>
              <a:spcAft>
                <a:spcPts val="800"/>
              </a:spcAft>
            </a:pPr>
            <a:r>
              <a:rPr lang="en-GB" sz="13800" b="1" u="sng" kern="100" dirty="0">
                <a:effectLst/>
                <a:latin typeface="Times New Roman" panose="02020603050405020304" pitchFamily="18" charset="0"/>
                <a:ea typeface="Calibri" panose="020F0502020204030204" pitchFamily="34" charset="0"/>
                <a:cs typeface="Times New Roman" panose="02020603050405020304" pitchFamily="18" charset="0"/>
              </a:rPr>
              <a:t>Basic Digital Safety </a:t>
            </a:r>
            <a:endParaRPr lang="en-IN" sz="13800" u="sng"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2" name="Text Placeholder 16">
            <a:extLst>
              <a:ext uri="{FF2B5EF4-FFF2-40B4-BE49-F238E27FC236}">
                <a16:creationId xmlns:a16="http://schemas.microsoft.com/office/drawing/2014/main" id="{EBC3B70E-A392-4069-A147-C1FCF37051AF}"/>
              </a:ext>
            </a:extLst>
          </p:cNvPr>
          <p:cNvSpPr txBox="1"/>
          <p:nvPr/>
        </p:nvSpPr>
        <p:spPr>
          <a:xfrm>
            <a:off x="14097000" y="4208925"/>
            <a:ext cx="36576000" cy="2025170"/>
          </a:xfrm>
          <a:prstGeom prst="rect">
            <a:avLst/>
          </a:prstGeom>
        </p:spPr>
        <p:txBody>
          <a:bodyPr lIns="128016" tIns="64008" rIns="128016" bIns="64008">
            <a:spAutoFit/>
          </a:bodyPr>
          <a:lstStyle>
            <a:defPPr>
              <a:defRPr kern="1200"/>
            </a:defPPr>
            <a:lvl1pPr marL="0" indent="0" algn="l" defTabSz="4389028" rtl="0" eaLnBrk="1" latinLnBrk="0" hangingPunct="1">
              <a:spcBef>
                <a:spcPct val="20000"/>
              </a:spcBef>
              <a:buFont typeface="Arial" pitchFamily="34" charset="0"/>
              <a:buNone/>
              <a:defRPr sz="13400" kern="1200" baseline="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7"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1"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a:lstStyle>
          <a:p>
            <a:pPr algn="ctr"/>
            <a:r>
              <a:rPr lang="en-US" sz="5600" b="1" dirty="0">
                <a:latin typeface="Montserrat Light" panose="00000400000000000000" pitchFamily="50" charset="0"/>
              </a:rPr>
              <a:t>Name: Emanuela</a:t>
            </a:r>
          </a:p>
          <a:p>
            <a:pPr algn="ctr"/>
            <a:endParaRPr lang="en-US" sz="5600" b="1" dirty="0">
              <a:latin typeface="Montserrat Light" panose="00000400000000000000" pitchFamily="50" charset="0"/>
            </a:endParaRPr>
          </a:p>
        </p:txBody>
      </p:sp>
      <p:sp>
        <p:nvSpPr>
          <p:cNvPr id="46" name="Rectangle 45">
            <a:extLst>
              <a:ext uri="{FF2B5EF4-FFF2-40B4-BE49-F238E27FC236}">
                <a16:creationId xmlns:a16="http://schemas.microsoft.com/office/drawing/2014/main" id="{2C718E78-BDD8-4BAD-851F-D423AE935B0D}"/>
              </a:ext>
            </a:extLst>
          </p:cNvPr>
          <p:cNvSpPr/>
          <p:nvPr/>
        </p:nvSpPr>
        <p:spPr>
          <a:xfrm>
            <a:off x="495300" y="6744111"/>
            <a:ext cx="10058400" cy="780564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r>
              <a:rPr lang="en-GB" sz="4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Basic Digital Safety: Protect Yourself Online</a:t>
            </a:r>
            <a:r>
              <a:rPr lang="en-GB"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Digital safety in this modern interconnected globe is highly significant (Riaz et al. 2024). Whether leveraging social media platforms, sending emails, or looking into the browser, being safe online seems very important in order to safeguard individual data and prevent risks of cyber scams. </a:t>
            </a:r>
            <a:endParaRPr lang="en-IN"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800"/>
              </a:spcBef>
              <a:spcAft>
                <a:spcPts val="400"/>
              </a:spcAft>
            </a:pPr>
            <a:endParaRPr lang="en-IN" sz="5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7" name="Rectangle 46">
            <a:extLst>
              <a:ext uri="{FF2B5EF4-FFF2-40B4-BE49-F238E27FC236}">
                <a16:creationId xmlns:a16="http://schemas.microsoft.com/office/drawing/2014/main" id="{B9C39BF6-8B9A-45D3-A730-4CDDF5EAA7F1}"/>
              </a:ext>
            </a:extLst>
          </p:cNvPr>
          <p:cNvSpPr/>
          <p:nvPr/>
        </p:nvSpPr>
        <p:spPr>
          <a:xfrm>
            <a:off x="22326600" y="6767496"/>
            <a:ext cx="10058400" cy="8298181"/>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r>
              <a:rPr lang="en-GB" sz="66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Giving 2FA (Two-Factor Authentication):</a:t>
            </a:r>
            <a:endParaRPr lang="en-IN" sz="6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6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Adding extra security layer in accounts by allowing two-factor authentication is important (Riaz et al. 2024). </a:t>
            </a:r>
            <a:endParaRPr lang="en-IN" sz="6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Rectangle 47">
            <a:extLst>
              <a:ext uri="{FF2B5EF4-FFF2-40B4-BE49-F238E27FC236}">
                <a16:creationId xmlns:a16="http://schemas.microsoft.com/office/drawing/2014/main" id="{3E6D1C9C-2516-4738-BC80-673A19ECE5BD}"/>
              </a:ext>
            </a:extLst>
          </p:cNvPr>
          <p:cNvSpPr/>
          <p:nvPr/>
        </p:nvSpPr>
        <p:spPr>
          <a:xfrm>
            <a:off x="33242250" y="6767496"/>
            <a:ext cx="10058400" cy="76560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endParaRPr lang="en-GB" sz="4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endParaRPr lang="en-GB" sz="4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r>
              <a:rPr lang="en-GB" sz="4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Keep your Devices Updated:</a:t>
            </a:r>
            <a:endParaRPr lang="en-IN"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Antivirus system, applications, and the operating system should be updated on regular basis (Riaz et al. 2024). The updates generally comprise patches in terms of security susceptibilities which hackers exploit. </a:t>
            </a:r>
            <a:endParaRPr lang="en-IN"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800"/>
              </a:spcBef>
              <a:spcAft>
                <a:spcPts val="400"/>
              </a:spcAft>
            </a:pPr>
            <a:endParaRPr lang="en-US" sz="16600" dirty="0">
              <a:solidFill>
                <a:schemeClr val="tx1"/>
              </a:solidFill>
            </a:endParaRPr>
          </a:p>
        </p:txBody>
      </p:sp>
      <p:sp>
        <p:nvSpPr>
          <p:cNvPr id="50" name="Rectangle 49">
            <a:extLst>
              <a:ext uri="{FF2B5EF4-FFF2-40B4-BE49-F238E27FC236}">
                <a16:creationId xmlns:a16="http://schemas.microsoft.com/office/drawing/2014/main" id="{2EC9A64B-144F-4668-B416-097C0312FF96}"/>
              </a:ext>
            </a:extLst>
          </p:cNvPr>
          <p:cNvSpPr/>
          <p:nvPr/>
        </p:nvSpPr>
        <p:spPr>
          <a:xfrm>
            <a:off x="11410950" y="13708424"/>
            <a:ext cx="10058400" cy="656077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r>
              <a:rPr lang="en-GB" sz="4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Stay Alert from Phishing Scams:</a:t>
            </a:r>
            <a:endParaRPr lang="en-IN" sz="4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4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Being cautious about messages or emails that requires sensitive data or asks to click on third-party links (Epstein and Zankich, 2022). Verification of the sender and prevent from downloading from fishy links is important. </a:t>
            </a:r>
            <a:endParaRPr lang="en-IN" sz="4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5" name="Rectangle 54">
            <a:extLst>
              <a:ext uri="{FF2B5EF4-FFF2-40B4-BE49-F238E27FC236}">
                <a16:creationId xmlns:a16="http://schemas.microsoft.com/office/drawing/2014/main" id="{32418A42-DDE0-497E-98DF-5F9BFF98DA6B}"/>
              </a:ext>
            </a:extLst>
          </p:cNvPr>
          <p:cNvSpPr/>
          <p:nvPr/>
        </p:nvSpPr>
        <p:spPr>
          <a:xfrm>
            <a:off x="33223200" y="30363503"/>
            <a:ext cx="10058400" cy="232629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endParaRPr lang="en-GB" sz="105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endParaRPr lang="en-GB" sz="105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endParaRPr lang="en-GB" sz="105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r>
              <a:rPr lang="en-GB" sz="2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IN"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Al-Ameen, M.N., Marne, S.T., Fatema, K., Wright, M. and </a:t>
            </a:r>
            <a:r>
              <a:rPr lang="en-GB" sz="105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Scielzo</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2022. On improving the memorability of system-assigned recognition-based passwords. </a:t>
            </a:r>
            <a:r>
              <a:rPr lang="en-GB" sz="105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Behaviour &amp; Information Technology</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5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41</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 pp.1115-1131.</a:t>
            </a:r>
            <a:endParaRPr lang="en-IN"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Epstein, R. and Zankich, V.R., 2022. The surprising power of a click requirement: How click requirements and warnings affect users’ willingness to disclose personal information. </a:t>
            </a:r>
            <a:r>
              <a:rPr lang="en-GB" sz="1050" i="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Plos</a:t>
            </a:r>
            <a:r>
              <a:rPr lang="en-GB" sz="105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one</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5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17</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p.e0263097.</a:t>
            </a:r>
            <a:endParaRPr lang="en-IN"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Riaz, Q., Ayub, N. and Idrees, H.S., 2024. Interconnected Realms: Exploring the Nexus of International Relations, Trade Dynamics, and Digital Transformation. </a:t>
            </a:r>
            <a:r>
              <a:rPr lang="en-GB" sz="105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Traditional Journal of Law and Social Sciences</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5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GB"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(01), pp.36-46.</a:t>
            </a:r>
            <a:endParaRPr lang="en-IN" sz="105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US" sz="6000" dirty="0">
              <a:solidFill>
                <a:schemeClr val="tx1"/>
              </a:solidFill>
            </a:endParaRPr>
          </a:p>
        </p:txBody>
      </p:sp>
      <p:sp>
        <p:nvSpPr>
          <p:cNvPr id="57" name="TextBox 56">
            <a:extLst>
              <a:ext uri="{FF2B5EF4-FFF2-40B4-BE49-F238E27FC236}">
                <a16:creationId xmlns:a16="http://schemas.microsoft.com/office/drawing/2014/main" id="{992CC346-56CD-4384-BB14-A915BC781C78}"/>
              </a:ext>
            </a:extLst>
          </p:cNvPr>
          <p:cNvSpPr txBox="1"/>
          <p:nvPr/>
        </p:nvSpPr>
        <p:spPr>
          <a:xfrm>
            <a:off x="33323981" y="26211650"/>
            <a:ext cx="9601200" cy="253916"/>
          </a:xfrm>
          <a:prstGeom prst="rect">
            <a:avLst/>
          </a:prstGeom>
          <a:solidFill>
            <a:schemeClr val="accent4">
              <a:lumMod val="20000"/>
              <a:lumOff val="80000"/>
            </a:schemeClr>
          </a:solidFill>
        </p:spPr>
        <p:txBody>
          <a:bodyPr wrap="square" rtlCol="0">
            <a:spAutoFit/>
          </a:bodyPr>
          <a:lstStyle>
            <a:defPPr>
              <a:defRPr kern="1200"/>
            </a:defPPr>
          </a:lstStyle>
          <a:p>
            <a:endParaRPr lang="en-US" sz="1050" dirty="0">
              <a:solidFill>
                <a:srgbClr val="235078"/>
              </a:solidFill>
              <a:latin typeface="Libre Baskerville" panose="02000000000000000000" pitchFamily="2" charset="0"/>
            </a:endParaRPr>
          </a:p>
        </p:txBody>
      </p:sp>
      <p:sp>
        <p:nvSpPr>
          <p:cNvPr id="3" name="Rectangle 2">
            <a:extLst>
              <a:ext uri="{FF2B5EF4-FFF2-40B4-BE49-F238E27FC236}">
                <a16:creationId xmlns:a16="http://schemas.microsoft.com/office/drawing/2014/main" id="{726A4FD3-DFD3-C6C6-BC51-4DECD0F300D4}"/>
              </a:ext>
            </a:extLst>
          </p:cNvPr>
          <p:cNvSpPr/>
          <p:nvPr/>
        </p:nvSpPr>
        <p:spPr>
          <a:xfrm>
            <a:off x="11410950" y="26789844"/>
            <a:ext cx="10058400" cy="56388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endParaRPr lang="en-GB" sz="4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endParaRPr lang="en-GB" sz="40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800"/>
              </a:spcAft>
              <a:buNone/>
            </a:pPr>
            <a:r>
              <a:rPr lang="en-GB" sz="4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Utilisation of Strong Passwords:</a:t>
            </a:r>
            <a:endParaRPr lang="en-IN"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Making complicated passwords utilising symbols, numbers, and mix of letters is very important (Al-Ameen et al. 2022). Avoid giving individual data such as birthdate is also a concern. Password manager can be used in order to monitor passwords securely. </a:t>
            </a:r>
            <a:endParaRPr lang="en-IN"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800"/>
              </a:spcBef>
              <a:spcAft>
                <a:spcPts val="400"/>
              </a:spcAft>
            </a:pPr>
            <a:endParaRPr lang="en-IN" sz="8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151FFB76-2470-96C0-5255-8AF319777039}"/>
              </a:ext>
            </a:extLst>
          </p:cNvPr>
          <p:cNvSpPr/>
          <p:nvPr/>
        </p:nvSpPr>
        <p:spPr>
          <a:xfrm>
            <a:off x="22231350" y="26789844"/>
            <a:ext cx="10058400" cy="56388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r>
              <a:rPr lang="en-GB" sz="4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Careful about sharing things online:</a:t>
            </a:r>
            <a:endParaRPr lang="en-IN"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Everyone should think before they made any post on social media. Sensitive and individual information such as workplace, school, or address details could be utilised by cyber scammers (Al-Ameen et al. 2022). Making adjustments in privacy settings is very important to regulate social media handles. </a:t>
            </a:r>
            <a:endParaRPr lang="en-IN"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E3207B70-D4E0-EE22-909C-F28DC42989D6}"/>
              </a:ext>
            </a:extLst>
          </p:cNvPr>
          <p:cNvSpPr/>
          <p:nvPr/>
        </p:nvSpPr>
        <p:spPr>
          <a:xfrm>
            <a:off x="33323981" y="15034367"/>
            <a:ext cx="10058400" cy="52348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r>
              <a:rPr lang="en-GB" sz="4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Avoid Public Wi-Fi for Sensitive Tasks:</a:t>
            </a:r>
            <a:endParaRPr lang="en-IN"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GB"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Networks used by common public such as Public Wi-Fi are generally unsecured. Avoid online shopping or logging into bank accounts when utilising these public Wi-Fi (Epstein and Zankich, 2022). </a:t>
            </a:r>
            <a:endParaRPr lang="en-IN" sz="4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endParaRPr lang="en-IN" sz="80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D9BC0A02-4977-B711-7B0A-FA9AE4FD5351}"/>
              </a:ext>
            </a:extLst>
          </p:cNvPr>
          <p:cNvSpPr/>
          <p:nvPr/>
        </p:nvSpPr>
        <p:spPr>
          <a:xfrm>
            <a:off x="33337500" y="26201040"/>
            <a:ext cx="10058400" cy="396525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spcAft>
                <a:spcPts val="800"/>
              </a:spcAft>
              <a:buNone/>
            </a:pPr>
            <a:r>
              <a:rPr lang="en-GB" sz="4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Back Up your Data: </a:t>
            </a:r>
            <a:endParaRPr lang="en-IN"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GB"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Important files should be protected on regular basis through backing up them into a secured external drive or cloud-system (Epstein and Zankich, 2022). </a:t>
            </a:r>
            <a:endParaRPr lang="en-IN" sz="4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4" descr="Protect Yourself on the Internet ...">
            <a:extLst>
              <a:ext uri="{FF2B5EF4-FFF2-40B4-BE49-F238E27FC236}">
                <a16:creationId xmlns:a16="http://schemas.microsoft.com/office/drawing/2014/main" id="{969B75DD-044E-0ECD-7A0F-FD5AAD0D1C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219" y="15459834"/>
            <a:ext cx="10019481" cy="787583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ow to Create a Strong Password ...">
            <a:extLst>
              <a:ext uri="{FF2B5EF4-FFF2-40B4-BE49-F238E27FC236}">
                <a16:creationId xmlns:a16="http://schemas.microsoft.com/office/drawing/2014/main" id="{FA4CA086-4E9C-43E0-8868-301D4AE7CD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191" y="24245750"/>
            <a:ext cx="9867900" cy="787583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QR Code Phishing Scams">
            <a:extLst>
              <a:ext uri="{FF2B5EF4-FFF2-40B4-BE49-F238E27FC236}">
                <a16:creationId xmlns:a16="http://schemas.microsoft.com/office/drawing/2014/main" id="{C2F8E52F-CA31-A914-40CC-ECF252C84D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49024" y="6767496"/>
            <a:ext cx="10220325" cy="640752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art Bank - Stay alert and protect ...">
            <a:extLst>
              <a:ext uri="{FF2B5EF4-FFF2-40B4-BE49-F238E27FC236}">
                <a16:creationId xmlns:a16="http://schemas.microsoft.com/office/drawing/2014/main" id="{486686D0-ACCA-0A87-2D2B-1446F83357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46663" y="20710946"/>
            <a:ext cx="9822686" cy="550070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wo-Factor Authentication for Beginners ...">
            <a:extLst>
              <a:ext uri="{FF2B5EF4-FFF2-40B4-BE49-F238E27FC236}">
                <a16:creationId xmlns:a16="http://schemas.microsoft.com/office/drawing/2014/main" id="{20A273F6-F0E5-6DFB-A96D-63D5A19B12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326600" y="15659099"/>
            <a:ext cx="10058400" cy="550070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Posting on Social Media ...">
            <a:extLst>
              <a:ext uri="{FF2B5EF4-FFF2-40B4-BE49-F238E27FC236}">
                <a16:creationId xmlns:a16="http://schemas.microsoft.com/office/drawing/2014/main" id="{D9E6B76D-B002-53A7-7042-F9B2D571C0C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326600" y="21562079"/>
            <a:ext cx="10058400" cy="490348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Risks of public Wi-Fi: a 2025 guide ...">
            <a:extLst>
              <a:ext uri="{FF2B5EF4-FFF2-40B4-BE49-F238E27FC236}">
                <a16:creationId xmlns:a16="http://schemas.microsoft.com/office/drawing/2014/main" id="{2C84DF23-07A2-A020-2CC0-AB4A45867AF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39100" y="20898092"/>
            <a:ext cx="9715909" cy="4903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127973"/>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Slipstream</Template>
  <TotalTime>325</TotalTime>
  <Words>495</Words>
  <Application>Microsoft Office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vt:lpstr>
      <vt:lpstr>Georgia</vt:lpstr>
      <vt:lpstr>Libre Baskerville</vt:lpstr>
      <vt:lpstr>Montserrat Light</vt:lpstr>
      <vt:lpstr>Times New Roman</vt:lpstr>
      <vt:lpstr>Trebuchet MS</vt:lpstr>
      <vt:lpstr>Slipstream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Lenovo</cp:lastModifiedBy>
  <cp:revision>2</cp:revision>
  <dcterms:created xsi:type="dcterms:W3CDTF">2006-08-16T00:00:00Z</dcterms:created>
  <dcterms:modified xsi:type="dcterms:W3CDTF">2025-05-02T19:36:15Z</dcterms:modified>
</cp:coreProperties>
</file>