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9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37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44"/>
  </p:notesMasterIdLst>
  <p:sldIdLst>
    <p:sldId id="293" r:id="rId2"/>
    <p:sldId id="270" r:id="rId3"/>
    <p:sldId id="294" r:id="rId4"/>
    <p:sldId id="367" r:id="rId5"/>
    <p:sldId id="272" r:id="rId6"/>
    <p:sldId id="289" r:id="rId7"/>
    <p:sldId id="380" r:id="rId8"/>
    <p:sldId id="355" r:id="rId9"/>
    <p:sldId id="356" r:id="rId10"/>
    <p:sldId id="313" r:id="rId11"/>
    <p:sldId id="357" r:id="rId12"/>
    <p:sldId id="368" r:id="rId13"/>
    <p:sldId id="268" r:id="rId14"/>
    <p:sldId id="360" r:id="rId15"/>
    <p:sldId id="312" r:id="rId16"/>
    <p:sldId id="375" r:id="rId17"/>
    <p:sldId id="376" r:id="rId18"/>
    <p:sldId id="337" r:id="rId19"/>
    <p:sldId id="336" r:id="rId20"/>
    <p:sldId id="378" r:id="rId21"/>
    <p:sldId id="338" r:id="rId22"/>
    <p:sldId id="379" r:id="rId23"/>
    <p:sldId id="369" r:id="rId24"/>
    <p:sldId id="298" r:id="rId25"/>
    <p:sldId id="354" r:id="rId26"/>
    <p:sldId id="352" r:id="rId27"/>
    <p:sldId id="382" r:id="rId28"/>
    <p:sldId id="386" r:id="rId29"/>
    <p:sldId id="387" r:id="rId30"/>
    <p:sldId id="381" r:id="rId31"/>
    <p:sldId id="353" r:id="rId32"/>
    <p:sldId id="371" r:id="rId33"/>
    <p:sldId id="276" r:id="rId34"/>
    <p:sldId id="373" r:id="rId35"/>
    <p:sldId id="306" r:id="rId36"/>
    <p:sldId id="280" r:id="rId37"/>
    <p:sldId id="273" r:id="rId38"/>
    <p:sldId id="370" r:id="rId39"/>
    <p:sldId id="364" r:id="rId40"/>
    <p:sldId id="315" r:id="rId41"/>
    <p:sldId id="385" r:id="rId42"/>
    <p:sldId id="335" r:id="rId4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949" autoAdjust="0"/>
    <p:restoredTop sz="94694" autoAdjust="0"/>
  </p:normalViewPr>
  <p:slideViewPr>
    <p:cSldViewPr>
      <p:cViewPr varScale="1">
        <p:scale>
          <a:sx n="83" d="100"/>
          <a:sy n="83" d="100"/>
        </p:scale>
        <p:origin x="315" y="4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844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2492"/>
    </p:cViewPr>
  </p:sorterViewPr>
  <p:notesViewPr>
    <p:cSldViewPr>
      <p:cViewPr>
        <p:scale>
          <a:sx n="157" d="100"/>
          <a:sy n="157" d="100"/>
        </p:scale>
        <p:origin x="603" y="-5085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verly Cole" userId="47d38acf-a8a1-4388-bc8e-983df0ddb113" providerId="ADAL" clId="{3D2B06A3-819D-4D57-A343-26530B69B5F5}"/>
    <pc:docChg chg="undo custSel modSld">
      <pc:chgData name="Beverly Cole" userId="47d38acf-a8a1-4388-bc8e-983df0ddb113" providerId="ADAL" clId="{3D2B06A3-819D-4D57-A343-26530B69B5F5}" dt="2025-09-14T20:06:39.308" v="3" actId="26606"/>
      <pc:docMkLst>
        <pc:docMk/>
      </pc:docMkLst>
      <pc:sldChg chg="addSp delSp modSp mod setBg">
        <pc:chgData name="Beverly Cole" userId="47d38acf-a8a1-4388-bc8e-983df0ddb113" providerId="ADAL" clId="{3D2B06A3-819D-4D57-A343-26530B69B5F5}" dt="2025-09-14T20:06:39.308" v="3" actId="26606"/>
        <pc:sldMkLst>
          <pc:docMk/>
          <pc:sldMk cId="1807044347" sldId="385"/>
        </pc:sldMkLst>
        <pc:spChg chg="mod">
          <ac:chgData name="Beverly Cole" userId="47d38acf-a8a1-4388-bc8e-983df0ddb113" providerId="ADAL" clId="{3D2B06A3-819D-4D57-A343-26530B69B5F5}" dt="2025-09-14T20:06:39.308" v="3" actId="26606"/>
          <ac:spMkLst>
            <pc:docMk/>
            <pc:sldMk cId="1807044347" sldId="385"/>
            <ac:spMk id="2" creationId="{A4DFA1A8-0295-629D-C332-1EAD67FC9867}"/>
          </ac:spMkLst>
        </pc:spChg>
        <pc:spChg chg="add del">
          <ac:chgData name="Beverly Cole" userId="47d38acf-a8a1-4388-bc8e-983df0ddb113" providerId="ADAL" clId="{3D2B06A3-819D-4D57-A343-26530B69B5F5}" dt="2025-09-14T20:06:39.252" v="2" actId="26606"/>
          <ac:spMkLst>
            <pc:docMk/>
            <pc:sldMk cId="1807044347" sldId="385"/>
            <ac:spMk id="16" creationId="{955A2079-FA98-4876-80F0-72364A7D2EA4}"/>
          </ac:spMkLst>
        </pc:spChg>
        <pc:spChg chg="add">
          <ac:chgData name="Beverly Cole" userId="47d38acf-a8a1-4388-bc8e-983df0ddb113" providerId="ADAL" clId="{3D2B06A3-819D-4D57-A343-26530B69B5F5}" dt="2025-09-14T20:06:39.308" v="3" actId="26606"/>
          <ac:spMkLst>
            <pc:docMk/>
            <pc:sldMk cId="1807044347" sldId="385"/>
            <ac:spMk id="18" creationId="{F68B3F68-107C-434F-AA38-110D5EA91B85}"/>
          </ac:spMkLst>
        </pc:spChg>
        <pc:spChg chg="add">
          <ac:chgData name="Beverly Cole" userId="47d38acf-a8a1-4388-bc8e-983df0ddb113" providerId="ADAL" clId="{3D2B06A3-819D-4D57-A343-26530B69B5F5}" dt="2025-09-14T20:06:39.308" v="3" actId="26606"/>
          <ac:spMkLst>
            <pc:docMk/>
            <pc:sldMk cId="1807044347" sldId="385"/>
            <ac:spMk id="19" creationId="{BACC6370-2D7E-4714-9D71-7542949D7D5D}"/>
          </ac:spMkLst>
        </pc:spChg>
        <pc:spChg chg="add">
          <ac:chgData name="Beverly Cole" userId="47d38acf-a8a1-4388-bc8e-983df0ddb113" providerId="ADAL" clId="{3D2B06A3-819D-4D57-A343-26530B69B5F5}" dt="2025-09-14T20:06:39.308" v="3" actId="26606"/>
          <ac:spMkLst>
            <pc:docMk/>
            <pc:sldMk cId="1807044347" sldId="385"/>
            <ac:spMk id="20" creationId="{AAD0DBB9-1A4B-4391-81D4-CB19F9AB918A}"/>
          </ac:spMkLst>
        </pc:spChg>
        <pc:spChg chg="add">
          <ac:chgData name="Beverly Cole" userId="47d38acf-a8a1-4388-bc8e-983df0ddb113" providerId="ADAL" clId="{3D2B06A3-819D-4D57-A343-26530B69B5F5}" dt="2025-09-14T20:06:39.308" v="3" actId="26606"/>
          <ac:spMkLst>
            <pc:docMk/>
            <pc:sldMk cId="1807044347" sldId="385"/>
            <ac:spMk id="22" creationId="{063BBA22-50EA-4C4D-BE05-F1CE4E63AA56}"/>
          </ac:spMkLst>
        </pc:spChg>
        <pc:graphicFrameChg chg="mod modGraphic">
          <ac:chgData name="Beverly Cole" userId="47d38acf-a8a1-4388-bc8e-983df0ddb113" providerId="ADAL" clId="{3D2B06A3-819D-4D57-A343-26530B69B5F5}" dt="2025-09-14T20:06:39.308" v="3" actId="26606"/>
          <ac:graphicFrameMkLst>
            <pc:docMk/>
            <pc:sldMk cId="1807044347" sldId="385"/>
            <ac:graphicFrameMk id="11" creationId="{0282A541-1CFD-9C7D-3AD4-07C3CB694490}"/>
          </ac:graphicFrameMkLst>
        </pc:graphicFrame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6" Type="http://schemas.openxmlformats.org/officeDocument/2006/relationships/image" Target="../media/image35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image" Target="../media/image32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12" Type="http://schemas.openxmlformats.org/officeDocument/2006/relationships/image" Target="../media/image31.svg"/><Relationship Id="rId2" Type="http://schemas.openxmlformats.org/officeDocument/2006/relationships/image" Target="../media/image21.svg"/><Relationship Id="rId16" Type="http://schemas.openxmlformats.org/officeDocument/2006/relationships/image" Target="../media/image35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11" Type="http://schemas.openxmlformats.org/officeDocument/2006/relationships/image" Target="../media/image30.png"/><Relationship Id="rId5" Type="http://schemas.openxmlformats.org/officeDocument/2006/relationships/image" Target="../media/image24.png"/><Relationship Id="rId15" Type="http://schemas.openxmlformats.org/officeDocument/2006/relationships/image" Target="../media/image34.png"/><Relationship Id="rId10" Type="http://schemas.openxmlformats.org/officeDocument/2006/relationships/image" Target="../media/image29.svg"/><Relationship Id="rId4" Type="http://schemas.openxmlformats.org/officeDocument/2006/relationships/image" Target="../media/image23.svg"/><Relationship Id="rId9" Type="http://schemas.openxmlformats.org/officeDocument/2006/relationships/image" Target="../media/image28.png"/><Relationship Id="rId14" Type="http://schemas.openxmlformats.org/officeDocument/2006/relationships/image" Target="../media/image33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svg"/><Relationship Id="rId3" Type="http://schemas.openxmlformats.org/officeDocument/2006/relationships/image" Target="../media/image39.png"/><Relationship Id="rId7" Type="http://schemas.openxmlformats.org/officeDocument/2006/relationships/image" Target="../media/image43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3E5D9D-1143-4E6F-81C5-327B184F655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8A88AF-2CE5-46F1-A503-62B49F983DCB}">
      <dgm:prSet/>
      <dgm:spPr/>
      <dgm:t>
        <a:bodyPr/>
        <a:lstStyle/>
        <a:p>
          <a:r>
            <a:rPr lang="en-GB"/>
            <a:t>The format and structure of the module</a:t>
          </a:r>
          <a:endParaRPr lang="en-US"/>
        </a:p>
      </dgm:t>
    </dgm:pt>
    <dgm:pt modelId="{3691CE53-044B-42A4-8088-A548BDE0AD90}" type="parTrans" cxnId="{33E03CA0-8152-4AD4-B8C3-778D54B77B28}">
      <dgm:prSet/>
      <dgm:spPr/>
      <dgm:t>
        <a:bodyPr/>
        <a:lstStyle/>
        <a:p>
          <a:endParaRPr lang="en-US"/>
        </a:p>
      </dgm:t>
    </dgm:pt>
    <dgm:pt modelId="{2D3FE0E0-2F18-426F-B062-466B89096513}" type="sibTrans" cxnId="{33E03CA0-8152-4AD4-B8C3-778D54B77B28}">
      <dgm:prSet/>
      <dgm:spPr/>
      <dgm:t>
        <a:bodyPr/>
        <a:lstStyle/>
        <a:p>
          <a:endParaRPr lang="en-US"/>
        </a:p>
      </dgm:t>
    </dgm:pt>
    <dgm:pt modelId="{6CFC78D1-2D4B-44B5-A247-194043101FAF}">
      <dgm:prSet/>
      <dgm:spPr/>
      <dgm:t>
        <a:bodyPr/>
        <a:lstStyle/>
        <a:p>
          <a:r>
            <a:rPr lang="en-GB" dirty="0"/>
            <a:t>Study Buddies</a:t>
          </a:r>
          <a:endParaRPr lang="en-US" dirty="0"/>
        </a:p>
      </dgm:t>
    </dgm:pt>
    <dgm:pt modelId="{C50DB8CB-9E36-47A6-93F0-92A246D63AC4}" type="parTrans" cxnId="{A3586210-B7CC-4674-BEA0-212B056E78F3}">
      <dgm:prSet/>
      <dgm:spPr/>
      <dgm:t>
        <a:bodyPr/>
        <a:lstStyle/>
        <a:p>
          <a:endParaRPr lang="en-US"/>
        </a:p>
      </dgm:t>
    </dgm:pt>
    <dgm:pt modelId="{16DDCCC0-8307-439F-942D-9259BD7A5317}" type="sibTrans" cxnId="{A3586210-B7CC-4674-BEA0-212B056E78F3}">
      <dgm:prSet/>
      <dgm:spPr/>
      <dgm:t>
        <a:bodyPr/>
        <a:lstStyle/>
        <a:p>
          <a:endParaRPr lang="en-US"/>
        </a:p>
      </dgm:t>
    </dgm:pt>
    <dgm:pt modelId="{8E7D494B-DD34-420F-B01D-A463E37A9DAC}">
      <dgm:prSet/>
      <dgm:spPr/>
      <dgm:t>
        <a:bodyPr/>
        <a:lstStyle/>
        <a:p>
          <a:r>
            <a:rPr lang="en-US" dirty="0"/>
            <a:t>Counsellor/researcher qualities and attributes </a:t>
          </a:r>
        </a:p>
      </dgm:t>
    </dgm:pt>
    <dgm:pt modelId="{E8F1385E-3BC7-448C-8A81-C439AEF4004F}" type="parTrans" cxnId="{BEA69791-46C9-41C2-BAD7-CFF9ED9DC2A8}">
      <dgm:prSet/>
      <dgm:spPr/>
      <dgm:t>
        <a:bodyPr/>
        <a:lstStyle/>
        <a:p>
          <a:endParaRPr lang="en-US"/>
        </a:p>
      </dgm:t>
    </dgm:pt>
    <dgm:pt modelId="{0F3533D4-B19C-43CA-89E8-6B797739B53F}" type="sibTrans" cxnId="{BEA69791-46C9-41C2-BAD7-CFF9ED9DC2A8}">
      <dgm:prSet/>
      <dgm:spPr/>
      <dgm:t>
        <a:bodyPr/>
        <a:lstStyle/>
        <a:p>
          <a:endParaRPr lang="en-US"/>
        </a:p>
      </dgm:t>
    </dgm:pt>
    <dgm:pt modelId="{734341D5-BBAE-4AD6-9015-C4BDFF8E5F61}">
      <dgm:prSet/>
      <dgm:spPr/>
      <dgm:t>
        <a:bodyPr/>
        <a:lstStyle/>
        <a:p>
          <a:r>
            <a:rPr lang="en-US" dirty="0"/>
            <a:t>Relationship between Counselling and Research</a:t>
          </a:r>
        </a:p>
      </dgm:t>
    </dgm:pt>
    <dgm:pt modelId="{76E83799-74A8-49B9-B390-D8E84C8305B9}" type="parTrans" cxnId="{B3BBD7AC-2C84-4814-90C1-86D8B1977395}">
      <dgm:prSet/>
      <dgm:spPr/>
      <dgm:t>
        <a:bodyPr/>
        <a:lstStyle/>
        <a:p>
          <a:endParaRPr lang="en-US"/>
        </a:p>
      </dgm:t>
    </dgm:pt>
    <dgm:pt modelId="{1441892D-EA9F-4AF8-9B1D-B0550312C6B1}" type="sibTrans" cxnId="{B3BBD7AC-2C84-4814-90C1-86D8B1977395}">
      <dgm:prSet/>
      <dgm:spPr/>
      <dgm:t>
        <a:bodyPr/>
        <a:lstStyle/>
        <a:p>
          <a:endParaRPr lang="en-US"/>
        </a:p>
      </dgm:t>
    </dgm:pt>
    <dgm:pt modelId="{ED75A027-596C-4C6A-9B6F-4954D1695FBC}">
      <dgm:prSet/>
      <dgm:spPr/>
      <dgm:t>
        <a:bodyPr/>
        <a:lstStyle/>
        <a:p>
          <a:r>
            <a:rPr lang="en-GB" dirty="0"/>
            <a:t>Asynchronous learning topics</a:t>
          </a:r>
        </a:p>
      </dgm:t>
    </dgm:pt>
    <dgm:pt modelId="{9A80E103-8E8B-4C62-A91B-C587B224D911}" type="parTrans" cxnId="{701F79F6-04EA-484C-AF82-CD79812C3EBA}">
      <dgm:prSet/>
      <dgm:spPr/>
      <dgm:t>
        <a:bodyPr/>
        <a:lstStyle/>
        <a:p>
          <a:endParaRPr lang="en-GB"/>
        </a:p>
      </dgm:t>
    </dgm:pt>
    <dgm:pt modelId="{B49ABE23-264B-4E8A-9257-2BA392EACA5D}" type="sibTrans" cxnId="{701F79F6-04EA-484C-AF82-CD79812C3EBA}">
      <dgm:prSet/>
      <dgm:spPr/>
      <dgm:t>
        <a:bodyPr/>
        <a:lstStyle/>
        <a:p>
          <a:endParaRPr lang="en-GB"/>
        </a:p>
      </dgm:t>
    </dgm:pt>
    <dgm:pt modelId="{3ACE8A21-63FC-4031-AA66-2701777CF97B}">
      <dgm:prSet/>
      <dgm:spPr/>
      <dgm:t>
        <a:bodyPr/>
        <a:lstStyle/>
        <a:p>
          <a:r>
            <a:rPr lang="en-GB" dirty="0"/>
            <a:t>Qualitative research</a:t>
          </a:r>
        </a:p>
      </dgm:t>
    </dgm:pt>
    <dgm:pt modelId="{9856308C-9C60-4DD3-B12A-6E18B7AAD6E1}" type="parTrans" cxnId="{93AD0ACE-06A2-459E-AC13-D2091EC93516}">
      <dgm:prSet/>
      <dgm:spPr/>
      <dgm:t>
        <a:bodyPr/>
        <a:lstStyle/>
        <a:p>
          <a:endParaRPr lang="en-GB"/>
        </a:p>
      </dgm:t>
    </dgm:pt>
    <dgm:pt modelId="{A53F436F-A310-477A-9BF4-BC4FF98ED9D6}" type="sibTrans" cxnId="{93AD0ACE-06A2-459E-AC13-D2091EC93516}">
      <dgm:prSet/>
      <dgm:spPr/>
      <dgm:t>
        <a:bodyPr/>
        <a:lstStyle/>
        <a:p>
          <a:endParaRPr lang="en-GB"/>
        </a:p>
      </dgm:t>
    </dgm:pt>
    <dgm:pt modelId="{D87DDAEE-2034-4FDC-AC03-07DA5E29BDD0}" type="pres">
      <dgm:prSet presAssocID="{3F3E5D9D-1143-4E6F-81C5-327B184F6553}" presName="linear" presStyleCnt="0">
        <dgm:presLayoutVars>
          <dgm:animLvl val="lvl"/>
          <dgm:resizeHandles val="exact"/>
        </dgm:presLayoutVars>
      </dgm:prSet>
      <dgm:spPr/>
    </dgm:pt>
    <dgm:pt modelId="{D9D7C244-ADEE-4B96-9922-F97CC182B2A8}" type="pres">
      <dgm:prSet presAssocID="{328A88AF-2CE5-46F1-A503-62B49F983DC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604CBE1-9F80-478A-898D-9442EBD15838}" type="pres">
      <dgm:prSet presAssocID="{2D3FE0E0-2F18-426F-B062-466B89096513}" presName="spacer" presStyleCnt="0"/>
      <dgm:spPr/>
    </dgm:pt>
    <dgm:pt modelId="{E9BA21C5-3AF2-432A-853E-0EB1A87AA53D}" type="pres">
      <dgm:prSet presAssocID="{ED75A027-596C-4C6A-9B6F-4954D1695FB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273E12A-6214-4D8A-95BF-1458ACB9A263}" type="pres">
      <dgm:prSet presAssocID="{B49ABE23-264B-4E8A-9257-2BA392EACA5D}" presName="spacer" presStyleCnt="0"/>
      <dgm:spPr/>
    </dgm:pt>
    <dgm:pt modelId="{6BAF51F4-C811-45F8-8E81-49F4CBDD0C48}" type="pres">
      <dgm:prSet presAssocID="{6CFC78D1-2D4B-44B5-A247-194043101FA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ABC7734-B7B4-4FA5-B7E4-4735F2758201}" type="pres">
      <dgm:prSet presAssocID="{16DDCCC0-8307-439F-942D-9259BD7A5317}" presName="spacer" presStyleCnt="0"/>
      <dgm:spPr/>
    </dgm:pt>
    <dgm:pt modelId="{A45A7E21-C6BC-4BB4-A4B8-A695331B2700}" type="pres">
      <dgm:prSet presAssocID="{3ACE8A21-63FC-4031-AA66-2701777CF97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87C9378-8589-4516-9F91-4880E3C4CD0F}" type="pres">
      <dgm:prSet presAssocID="{A53F436F-A310-477A-9BF4-BC4FF98ED9D6}" presName="spacer" presStyleCnt="0"/>
      <dgm:spPr/>
    </dgm:pt>
    <dgm:pt modelId="{B84584BB-970B-4A30-AD99-CDDB833008AF}" type="pres">
      <dgm:prSet presAssocID="{8E7D494B-DD34-420F-B01D-A463E37A9DA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587E6F90-4C2E-4586-9840-2C1954B77E9D}" type="pres">
      <dgm:prSet presAssocID="{0F3533D4-B19C-43CA-89E8-6B797739B53F}" presName="spacer" presStyleCnt="0"/>
      <dgm:spPr/>
    </dgm:pt>
    <dgm:pt modelId="{91B10716-7EEC-44EE-8D4C-C146D047316E}" type="pres">
      <dgm:prSet presAssocID="{734341D5-BBAE-4AD6-9015-C4BDFF8E5F6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796930F-FE3A-4F8C-B22F-535A9A93B4B5}" type="presOf" srcId="{734341D5-BBAE-4AD6-9015-C4BDFF8E5F61}" destId="{91B10716-7EEC-44EE-8D4C-C146D047316E}" srcOrd="0" destOrd="0" presId="urn:microsoft.com/office/officeart/2005/8/layout/vList2"/>
    <dgm:cxn modelId="{A3586210-B7CC-4674-BEA0-212B056E78F3}" srcId="{3F3E5D9D-1143-4E6F-81C5-327B184F6553}" destId="{6CFC78D1-2D4B-44B5-A247-194043101FAF}" srcOrd="2" destOrd="0" parTransId="{C50DB8CB-9E36-47A6-93F0-92A246D63AC4}" sibTransId="{16DDCCC0-8307-439F-942D-9259BD7A5317}"/>
    <dgm:cxn modelId="{67FA0839-ACC9-4FE1-AE9D-7536144CCF87}" type="presOf" srcId="{8E7D494B-DD34-420F-B01D-A463E37A9DAC}" destId="{B84584BB-970B-4A30-AD99-CDDB833008AF}" srcOrd="0" destOrd="0" presId="urn:microsoft.com/office/officeart/2005/8/layout/vList2"/>
    <dgm:cxn modelId="{9736793A-5F53-4527-86F7-6544DC1E43DF}" type="presOf" srcId="{3F3E5D9D-1143-4E6F-81C5-327B184F6553}" destId="{D87DDAEE-2034-4FDC-AC03-07DA5E29BDD0}" srcOrd="0" destOrd="0" presId="urn:microsoft.com/office/officeart/2005/8/layout/vList2"/>
    <dgm:cxn modelId="{EE395F4E-5A1C-437E-882D-58C79372AF3C}" type="presOf" srcId="{3ACE8A21-63FC-4031-AA66-2701777CF97B}" destId="{A45A7E21-C6BC-4BB4-A4B8-A695331B2700}" srcOrd="0" destOrd="0" presId="urn:microsoft.com/office/officeart/2005/8/layout/vList2"/>
    <dgm:cxn modelId="{8678F46F-D100-4430-81F0-08D1724AAB26}" type="presOf" srcId="{6CFC78D1-2D4B-44B5-A247-194043101FAF}" destId="{6BAF51F4-C811-45F8-8E81-49F4CBDD0C48}" srcOrd="0" destOrd="0" presId="urn:microsoft.com/office/officeart/2005/8/layout/vList2"/>
    <dgm:cxn modelId="{8C30B480-F4EE-474A-A4EB-6B4644564118}" type="presOf" srcId="{ED75A027-596C-4C6A-9B6F-4954D1695FBC}" destId="{E9BA21C5-3AF2-432A-853E-0EB1A87AA53D}" srcOrd="0" destOrd="0" presId="urn:microsoft.com/office/officeart/2005/8/layout/vList2"/>
    <dgm:cxn modelId="{BEA69791-46C9-41C2-BAD7-CFF9ED9DC2A8}" srcId="{3F3E5D9D-1143-4E6F-81C5-327B184F6553}" destId="{8E7D494B-DD34-420F-B01D-A463E37A9DAC}" srcOrd="4" destOrd="0" parTransId="{E8F1385E-3BC7-448C-8A81-C439AEF4004F}" sibTransId="{0F3533D4-B19C-43CA-89E8-6B797739B53F}"/>
    <dgm:cxn modelId="{33E03CA0-8152-4AD4-B8C3-778D54B77B28}" srcId="{3F3E5D9D-1143-4E6F-81C5-327B184F6553}" destId="{328A88AF-2CE5-46F1-A503-62B49F983DCB}" srcOrd="0" destOrd="0" parTransId="{3691CE53-044B-42A4-8088-A548BDE0AD90}" sibTransId="{2D3FE0E0-2F18-426F-B062-466B89096513}"/>
    <dgm:cxn modelId="{B3BBD7AC-2C84-4814-90C1-86D8B1977395}" srcId="{3F3E5D9D-1143-4E6F-81C5-327B184F6553}" destId="{734341D5-BBAE-4AD6-9015-C4BDFF8E5F61}" srcOrd="5" destOrd="0" parTransId="{76E83799-74A8-49B9-B390-D8E84C8305B9}" sibTransId="{1441892D-EA9F-4AF8-9B1D-B0550312C6B1}"/>
    <dgm:cxn modelId="{495FD6C6-2003-429B-A230-6055F052CEE9}" type="presOf" srcId="{328A88AF-2CE5-46F1-A503-62B49F983DCB}" destId="{D9D7C244-ADEE-4B96-9922-F97CC182B2A8}" srcOrd="0" destOrd="0" presId="urn:microsoft.com/office/officeart/2005/8/layout/vList2"/>
    <dgm:cxn modelId="{93AD0ACE-06A2-459E-AC13-D2091EC93516}" srcId="{3F3E5D9D-1143-4E6F-81C5-327B184F6553}" destId="{3ACE8A21-63FC-4031-AA66-2701777CF97B}" srcOrd="3" destOrd="0" parTransId="{9856308C-9C60-4DD3-B12A-6E18B7AAD6E1}" sibTransId="{A53F436F-A310-477A-9BF4-BC4FF98ED9D6}"/>
    <dgm:cxn modelId="{701F79F6-04EA-484C-AF82-CD79812C3EBA}" srcId="{3F3E5D9D-1143-4E6F-81C5-327B184F6553}" destId="{ED75A027-596C-4C6A-9B6F-4954D1695FBC}" srcOrd="1" destOrd="0" parTransId="{9A80E103-8E8B-4C62-A91B-C587B224D911}" sibTransId="{B49ABE23-264B-4E8A-9257-2BA392EACA5D}"/>
    <dgm:cxn modelId="{19EC9791-F34B-407B-9C2D-EA74BC1A3FC1}" type="presParOf" srcId="{D87DDAEE-2034-4FDC-AC03-07DA5E29BDD0}" destId="{D9D7C244-ADEE-4B96-9922-F97CC182B2A8}" srcOrd="0" destOrd="0" presId="urn:microsoft.com/office/officeart/2005/8/layout/vList2"/>
    <dgm:cxn modelId="{6258304E-DC8E-48BC-ABB2-C20525896D52}" type="presParOf" srcId="{D87DDAEE-2034-4FDC-AC03-07DA5E29BDD0}" destId="{B604CBE1-9F80-478A-898D-9442EBD15838}" srcOrd="1" destOrd="0" presId="urn:microsoft.com/office/officeart/2005/8/layout/vList2"/>
    <dgm:cxn modelId="{E5EC6447-A42C-45E1-9EB4-D92201BE1604}" type="presParOf" srcId="{D87DDAEE-2034-4FDC-AC03-07DA5E29BDD0}" destId="{E9BA21C5-3AF2-432A-853E-0EB1A87AA53D}" srcOrd="2" destOrd="0" presId="urn:microsoft.com/office/officeart/2005/8/layout/vList2"/>
    <dgm:cxn modelId="{44E7239F-22DD-45F1-AF5A-F419C6A8B539}" type="presParOf" srcId="{D87DDAEE-2034-4FDC-AC03-07DA5E29BDD0}" destId="{1273E12A-6214-4D8A-95BF-1458ACB9A263}" srcOrd="3" destOrd="0" presId="urn:microsoft.com/office/officeart/2005/8/layout/vList2"/>
    <dgm:cxn modelId="{238C5D28-B355-4970-A501-F18AF2D44811}" type="presParOf" srcId="{D87DDAEE-2034-4FDC-AC03-07DA5E29BDD0}" destId="{6BAF51F4-C811-45F8-8E81-49F4CBDD0C48}" srcOrd="4" destOrd="0" presId="urn:microsoft.com/office/officeart/2005/8/layout/vList2"/>
    <dgm:cxn modelId="{6A9A4C9D-4336-433D-8AC8-AF03B096044F}" type="presParOf" srcId="{D87DDAEE-2034-4FDC-AC03-07DA5E29BDD0}" destId="{CABC7734-B7B4-4FA5-B7E4-4735F2758201}" srcOrd="5" destOrd="0" presId="urn:microsoft.com/office/officeart/2005/8/layout/vList2"/>
    <dgm:cxn modelId="{9B2BB11C-1882-4DD7-BAA7-2968396D489F}" type="presParOf" srcId="{D87DDAEE-2034-4FDC-AC03-07DA5E29BDD0}" destId="{A45A7E21-C6BC-4BB4-A4B8-A695331B2700}" srcOrd="6" destOrd="0" presId="urn:microsoft.com/office/officeart/2005/8/layout/vList2"/>
    <dgm:cxn modelId="{A3D9618D-3289-48C1-8E8E-AA87B324B056}" type="presParOf" srcId="{D87DDAEE-2034-4FDC-AC03-07DA5E29BDD0}" destId="{A87C9378-8589-4516-9F91-4880E3C4CD0F}" srcOrd="7" destOrd="0" presId="urn:microsoft.com/office/officeart/2005/8/layout/vList2"/>
    <dgm:cxn modelId="{5524C422-630F-44B5-9098-7272029C9594}" type="presParOf" srcId="{D87DDAEE-2034-4FDC-AC03-07DA5E29BDD0}" destId="{B84584BB-970B-4A30-AD99-CDDB833008AF}" srcOrd="8" destOrd="0" presId="urn:microsoft.com/office/officeart/2005/8/layout/vList2"/>
    <dgm:cxn modelId="{BB33FB83-FDA7-4725-9333-96CF5CAE09F3}" type="presParOf" srcId="{D87DDAEE-2034-4FDC-AC03-07DA5E29BDD0}" destId="{587E6F90-4C2E-4586-9840-2C1954B77E9D}" srcOrd="9" destOrd="0" presId="urn:microsoft.com/office/officeart/2005/8/layout/vList2"/>
    <dgm:cxn modelId="{18690427-7EA1-45A4-92F0-05054C66F9B2}" type="presParOf" srcId="{D87DDAEE-2034-4FDC-AC03-07DA5E29BDD0}" destId="{91B10716-7EEC-44EE-8D4C-C146D047316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9C5629-8117-4C91-BC86-6B25066DF935}" type="doc">
      <dgm:prSet loTypeId="urn:microsoft.com/office/officeart/2005/8/layout/hierarchy1" loCatId="hierarchy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817E81C-71E9-4ED7-9137-6D2C892DC745}">
      <dgm:prSet/>
      <dgm:spPr/>
      <dgm:t>
        <a:bodyPr/>
        <a:lstStyle/>
        <a:p>
          <a:r>
            <a:rPr lang="en-GB" b="0"/>
            <a:t>A Lesson  </a:t>
          </a:r>
          <a:endParaRPr lang="en-US" b="0"/>
        </a:p>
      </dgm:t>
    </dgm:pt>
    <dgm:pt modelId="{27E30452-D06E-466A-AC13-EBC4E5A1550E}" type="parTrans" cxnId="{282F192C-C744-40B4-B15C-D4AC43ACC001}">
      <dgm:prSet/>
      <dgm:spPr/>
      <dgm:t>
        <a:bodyPr/>
        <a:lstStyle/>
        <a:p>
          <a:endParaRPr lang="en-US"/>
        </a:p>
      </dgm:t>
    </dgm:pt>
    <dgm:pt modelId="{EC67567A-54FF-48B5-99C5-895A88542133}" type="sibTrans" cxnId="{282F192C-C744-40B4-B15C-D4AC43ACC001}">
      <dgm:prSet/>
      <dgm:spPr/>
      <dgm:t>
        <a:bodyPr/>
        <a:lstStyle/>
        <a:p>
          <a:endParaRPr lang="en-US"/>
        </a:p>
      </dgm:t>
    </dgm:pt>
    <dgm:pt modelId="{ECE43577-2174-462D-BD4E-EE66D8002C27}">
      <dgm:prSet/>
      <dgm:spPr/>
      <dgm:t>
        <a:bodyPr/>
        <a:lstStyle/>
        <a:p>
          <a:endParaRPr lang="en-GB" b="0" dirty="0"/>
        </a:p>
        <a:p>
          <a:r>
            <a:rPr lang="en-GB" b="0" dirty="0"/>
            <a:t>A Workshop</a:t>
          </a:r>
          <a:endParaRPr lang="en-US" dirty="0"/>
        </a:p>
      </dgm:t>
    </dgm:pt>
    <dgm:pt modelId="{79C9904A-F60C-4A90-B46D-BE8B7522FE83}" type="parTrans" cxnId="{195E3B04-0B69-4311-A4C8-543B4F09D669}">
      <dgm:prSet/>
      <dgm:spPr/>
      <dgm:t>
        <a:bodyPr/>
        <a:lstStyle/>
        <a:p>
          <a:endParaRPr lang="en-US"/>
        </a:p>
      </dgm:t>
    </dgm:pt>
    <dgm:pt modelId="{151E258D-CB38-4B17-9EBF-4A76B0C15D65}" type="sibTrans" cxnId="{195E3B04-0B69-4311-A4C8-543B4F09D669}">
      <dgm:prSet/>
      <dgm:spPr/>
      <dgm:t>
        <a:bodyPr/>
        <a:lstStyle/>
        <a:p>
          <a:endParaRPr lang="en-US"/>
        </a:p>
      </dgm:t>
    </dgm:pt>
    <dgm:pt modelId="{0E3F8D4B-950C-4F5C-8FF6-D7911D51EE6A}" type="pres">
      <dgm:prSet presAssocID="{159C5629-8117-4C91-BC86-6B25066DF93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FFEC4C1-8251-42B9-A748-41BFB7FBE4D1}" type="pres">
      <dgm:prSet presAssocID="{A817E81C-71E9-4ED7-9137-6D2C892DC745}" presName="hierRoot1" presStyleCnt="0"/>
      <dgm:spPr/>
    </dgm:pt>
    <dgm:pt modelId="{50938745-7484-4935-BB84-7ED01B0357C7}" type="pres">
      <dgm:prSet presAssocID="{A817E81C-71E9-4ED7-9137-6D2C892DC745}" presName="composite" presStyleCnt="0"/>
      <dgm:spPr/>
    </dgm:pt>
    <dgm:pt modelId="{FC0B5143-D540-4F1B-A4F9-3345308B9584}" type="pres">
      <dgm:prSet presAssocID="{A817E81C-71E9-4ED7-9137-6D2C892DC745}" presName="background" presStyleLbl="node0" presStyleIdx="0" presStyleCnt="2"/>
      <dgm:spPr/>
    </dgm:pt>
    <dgm:pt modelId="{7C67B5DE-C713-4C51-A2D6-53850CC7F036}" type="pres">
      <dgm:prSet presAssocID="{A817E81C-71E9-4ED7-9137-6D2C892DC745}" presName="text" presStyleLbl="fgAcc0" presStyleIdx="0" presStyleCnt="2">
        <dgm:presLayoutVars>
          <dgm:chPref val="3"/>
        </dgm:presLayoutVars>
      </dgm:prSet>
      <dgm:spPr/>
    </dgm:pt>
    <dgm:pt modelId="{CA9E3C98-483F-434B-92A9-8CD4DA1A1583}" type="pres">
      <dgm:prSet presAssocID="{A817E81C-71E9-4ED7-9137-6D2C892DC745}" presName="hierChild2" presStyleCnt="0"/>
      <dgm:spPr/>
    </dgm:pt>
    <dgm:pt modelId="{8E72B776-1463-4D57-9FF6-A032349EFE63}" type="pres">
      <dgm:prSet presAssocID="{ECE43577-2174-462D-BD4E-EE66D8002C27}" presName="hierRoot1" presStyleCnt="0"/>
      <dgm:spPr/>
    </dgm:pt>
    <dgm:pt modelId="{3C7F8BE7-9F93-4063-A366-4158BC0C123B}" type="pres">
      <dgm:prSet presAssocID="{ECE43577-2174-462D-BD4E-EE66D8002C27}" presName="composite" presStyleCnt="0"/>
      <dgm:spPr/>
    </dgm:pt>
    <dgm:pt modelId="{DC506DE2-69D1-4B3A-9269-D1ED140E6235}" type="pres">
      <dgm:prSet presAssocID="{ECE43577-2174-462D-BD4E-EE66D8002C27}" presName="background" presStyleLbl="node0" presStyleIdx="1" presStyleCnt="2"/>
      <dgm:spPr/>
    </dgm:pt>
    <dgm:pt modelId="{9BEA4C55-77E8-43E8-B464-BEBAD1465844}" type="pres">
      <dgm:prSet presAssocID="{ECE43577-2174-462D-BD4E-EE66D8002C27}" presName="text" presStyleLbl="fgAcc0" presStyleIdx="1" presStyleCnt="2" custLinFactNeighborX="4551" custLinFactNeighborY="68347">
        <dgm:presLayoutVars>
          <dgm:chPref val="3"/>
        </dgm:presLayoutVars>
      </dgm:prSet>
      <dgm:spPr/>
    </dgm:pt>
    <dgm:pt modelId="{E4D4708B-6CBC-4604-AD98-3114D99E38E5}" type="pres">
      <dgm:prSet presAssocID="{ECE43577-2174-462D-BD4E-EE66D8002C27}" presName="hierChild2" presStyleCnt="0"/>
      <dgm:spPr/>
    </dgm:pt>
  </dgm:ptLst>
  <dgm:cxnLst>
    <dgm:cxn modelId="{195E3B04-0B69-4311-A4C8-543B4F09D669}" srcId="{159C5629-8117-4C91-BC86-6B25066DF935}" destId="{ECE43577-2174-462D-BD4E-EE66D8002C27}" srcOrd="1" destOrd="0" parTransId="{79C9904A-F60C-4A90-B46D-BE8B7522FE83}" sibTransId="{151E258D-CB38-4B17-9EBF-4A76B0C15D65}"/>
    <dgm:cxn modelId="{4799BE0D-626D-4FE0-9FCB-0284EF3C121D}" type="presOf" srcId="{ECE43577-2174-462D-BD4E-EE66D8002C27}" destId="{9BEA4C55-77E8-43E8-B464-BEBAD1465844}" srcOrd="0" destOrd="0" presId="urn:microsoft.com/office/officeart/2005/8/layout/hierarchy1"/>
    <dgm:cxn modelId="{282F192C-C744-40B4-B15C-D4AC43ACC001}" srcId="{159C5629-8117-4C91-BC86-6B25066DF935}" destId="{A817E81C-71E9-4ED7-9137-6D2C892DC745}" srcOrd="0" destOrd="0" parTransId="{27E30452-D06E-466A-AC13-EBC4E5A1550E}" sibTransId="{EC67567A-54FF-48B5-99C5-895A88542133}"/>
    <dgm:cxn modelId="{C137CCC7-F9E8-4E09-BE9B-18D7D5C05FA4}" type="presOf" srcId="{159C5629-8117-4C91-BC86-6B25066DF935}" destId="{0E3F8D4B-950C-4F5C-8FF6-D7911D51EE6A}" srcOrd="0" destOrd="0" presId="urn:microsoft.com/office/officeart/2005/8/layout/hierarchy1"/>
    <dgm:cxn modelId="{D876A2D5-8702-42B3-BB49-BE567CA44D3F}" type="presOf" srcId="{A817E81C-71E9-4ED7-9137-6D2C892DC745}" destId="{7C67B5DE-C713-4C51-A2D6-53850CC7F036}" srcOrd="0" destOrd="0" presId="urn:microsoft.com/office/officeart/2005/8/layout/hierarchy1"/>
    <dgm:cxn modelId="{BEB502E1-3EB2-4045-AA2B-1189BC839815}" type="presParOf" srcId="{0E3F8D4B-950C-4F5C-8FF6-D7911D51EE6A}" destId="{2FFEC4C1-8251-42B9-A748-41BFB7FBE4D1}" srcOrd="0" destOrd="0" presId="urn:microsoft.com/office/officeart/2005/8/layout/hierarchy1"/>
    <dgm:cxn modelId="{255A903E-2F22-44B5-B897-5A885BB149D8}" type="presParOf" srcId="{2FFEC4C1-8251-42B9-A748-41BFB7FBE4D1}" destId="{50938745-7484-4935-BB84-7ED01B0357C7}" srcOrd="0" destOrd="0" presId="urn:microsoft.com/office/officeart/2005/8/layout/hierarchy1"/>
    <dgm:cxn modelId="{545A8F61-FF03-4102-A7CF-9ED6E495A6FC}" type="presParOf" srcId="{50938745-7484-4935-BB84-7ED01B0357C7}" destId="{FC0B5143-D540-4F1B-A4F9-3345308B9584}" srcOrd="0" destOrd="0" presId="urn:microsoft.com/office/officeart/2005/8/layout/hierarchy1"/>
    <dgm:cxn modelId="{2FAE756A-220B-4851-A321-551F6165D252}" type="presParOf" srcId="{50938745-7484-4935-BB84-7ED01B0357C7}" destId="{7C67B5DE-C713-4C51-A2D6-53850CC7F036}" srcOrd="1" destOrd="0" presId="urn:microsoft.com/office/officeart/2005/8/layout/hierarchy1"/>
    <dgm:cxn modelId="{BF78EF1C-1AB1-48BE-9E43-387E09D51C38}" type="presParOf" srcId="{2FFEC4C1-8251-42B9-A748-41BFB7FBE4D1}" destId="{CA9E3C98-483F-434B-92A9-8CD4DA1A1583}" srcOrd="1" destOrd="0" presId="urn:microsoft.com/office/officeart/2005/8/layout/hierarchy1"/>
    <dgm:cxn modelId="{01CA048C-D7CC-4AB3-9349-87854D7E1A3E}" type="presParOf" srcId="{0E3F8D4B-950C-4F5C-8FF6-D7911D51EE6A}" destId="{8E72B776-1463-4D57-9FF6-A032349EFE63}" srcOrd="1" destOrd="0" presId="urn:microsoft.com/office/officeart/2005/8/layout/hierarchy1"/>
    <dgm:cxn modelId="{FB60ACDB-5492-463B-ABEE-466BD3095F58}" type="presParOf" srcId="{8E72B776-1463-4D57-9FF6-A032349EFE63}" destId="{3C7F8BE7-9F93-4063-A366-4158BC0C123B}" srcOrd="0" destOrd="0" presId="urn:microsoft.com/office/officeart/2005/8/layout/hierarchy1"/>
    <dgm:cxn modelId="{22F02CA7-FF8E-409A-BBF0-3EBF1C350A59}" type="presParOf" srcId="{3C7F8BE7-9F93-4063-A366-4158BC0C123B}" destId="{DC506DE2-69D1-4B3A-9269-D1ED140E6235}" srcOrd="0" destOrd="0" presId="urn:microsoft.com/office/officeart/2005/8/layout/hierarchy1"/>
    <dgm:cxn modelId="{1DD4F579-D0EE-484E-9A78-2FBB728602BE}" type="presParOf" srcId="{3C7F8BE7-9F93-4063-A366-4158BC0C123B}" destId="{9BEA4C55-77E8-43E8-B464-BEBAD1465844}" srcOrd="1" destOrd="0" presId="urn:microsoft.com/office/officeart/2005/8/layout/hierarchy1"/>
    <dgm:cxn modelId="{6D88087D-8C4F-4042-B6CD-6E85972B5A16}" type="presParOf" srcId="{8E72B776-1463-4D57-9FF6-A032349EFE63}" destId="{E4D4708B-6CBC-4604-AD98-3114D99E38E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6970B0-8607-4833-8762-8878EA5EEFAD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0DE6E4E-C8BC-4AAC-A0C1-F83CB4ACF040}">
      <dgm:prSet/>
      <dgm:spPr>
        <a:solidFill>
          <a:schemeClr val="tx1">
            <a:lumMod val="75000"/>
          </a:schemeClr>
        </a:solidFill>
      </dgm:spPr>
      <dgm:t>
        <a:bodyPr/>
        <a:lstStyle/>
        <a:p>
          <a:pPr>
            <a:defRPr cap="all"/>
          </a:pPr>
          <a:r>
            <a:rPr lang="en-GB" dirty="0"/>
            <a:t>To introduce you to this series of workshops</a:t>
          </a:r>
          <a:endParaRPr lang="en-US" dirty="0"/>
        </a:p>
      </dgm:t>
    </dgm:pt>
    <dgm:pt modelId="{61C003B4-2FB9-4691-BD2F-56E9CDBF323A}" type="parTrans" cxnId="{E665D5D1-4C2F-4CBD-9591-1C5CCB33DFD0}">
      <dgm:prSet/>
      <dgm:spPr/>
      <dgm:t>
        <a:bodyPr/>
        <a:lstStyle/>
        <a:p>
          <a:endParaRPr lang="en-US"/>
        </a:p>
      </dgm:t>
    </dgm:pt>
    <dgm:pt modelId="{4EBC1EA7-0A42-4E44-92DF-097F817926FD}" type="sibTrans" cxnId="{E665D5D1-4C2F-4CBD-9591-1C5CCB33DFD0}">
      <dgm:prSet/>
      <dgm:spPr/>
      <dgm:t>
        <a:bodyPr/>
        <a:lstStyle/>
        <a:p>
          <a:endParaRPr lang="en-US"/>
        </a:p>
      </dgm:t>
    </dgm:pt>
    <dgm:pt modelId="{A51F99BA-DE40-448A-A6AB-38D891D47F13}">
      <dgm:prSet/>
      <dgm:spPr/>
      <dgm:t>
        <a:bodyPr/>
        <a:lstStyle/>
        <a:p>
          <a:pPr>
            <a:defRPr cap="all"/>
          </a:pPr>
          <a:r>
            <a:rPr lang="en-GB" dirty="0"/>
            <a:t>Get you started,  becoming research aware, research informed and research active</a:t>
          </a:r>
          <a:endParaRPr lang="en-US" dirty="0"/>
        </a:p>
      </dgm:t>
    </dgm:pt>
    <dgm:pt modelId="{D3463F96-8306-44FB-A93F-2E3250BEEB2C}" type="parTrans" cxnId="{6D322CB6-6030-42F0-A34A-CEECB1D675F7}">
      <dgm:prSet/>
      <dgm:spPr/>
      <dgm:t>
        <a:bodyPr/>
        <a:lstStyle/>
        <a:p>
          <a:endParaRPr lang="en-US"/>
        </a:p>
      </dgm:t>
    </dgm:pt>
    <dgm:pt modelId="{F8E6BA60-DA06-4A7E-80CC-20078407710E}" type="sibTrans" cxnId="{6D322CB6-6030-42F0-A34A-CEECB1D675F7}">
      <dgm:prSet/>
      <dgm:spPr/>
      <dgm:t>
        <a:bodyPr/>
        <a:lstStyle/>
        <a:p>
          <a:endParaRPr lang="en-US"/>
        </a:p>
      </dgm:t>
    </dgm:pt>
    <dgm:pt modelId="{4CFB903F-A897-4E46-A8C9-AA2D657654AC}" type="pres">
      <dgm:prSet presAssocID="{116970B0-8607-4833-8762-8878EA5EEFAD}" presName="diagram" presStyleCnt="0">
        <dgm:presLayoutVars>
          <dgm:dir/>
          <dgm:resizeHandles/>
        </dgm:presLayoutVars>
      </dgm:prSet>
      <dgm:spPr/>
    </dgm:pt>
    <dgm:pt modelId="{47DC45B8-6FDD-48C5-BFA4-75FE864480B5}" type="pres">
      <dgm:prSet presAssocID="{C0DE6E4E-C8BC-4AAC-A0C1-F83CB4ACF040}" presName="firstNode" presStyleLbl="node1" presStyleIdx="0" presStyleCnt="2">
        <dgm:presLayoutVars>
          <dgm:bulletEnabled val="1"/>
        </dgm:presLayoutVars>
      </dgm:prSet>
      <dgm:spPr/>
    </dgm:pt>
    <dgm:pt modelId="{42F71AC9-4204-4210-AD0E-83A925884628}" type="pres">
      <dgm:prSet presAssocID="{4EBC1EA7-0A42-4E44-92DF-097F817926FD}" presName="sibTrans" presStyleLbl="sibTrans2D1" presStyleIdx="0" presStyleCnt="1"/>
      <dgm:spPr/>
    </dgm:pt>
    <dgm:pt modelId="{860DE5ED-D16B-47E3-A870-32EB6DF62C81}" type="pres">
      <dgm:prSet presAssocID="{A51F99BA-DE40-448A-A6AB-38D891D47F13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C03D6268-47CA-4BB2-8AEF-43D5F50AC8E7}" type="presOf" srcId="{4EBC1EA7-0A42-4E44-92DF-097F817926FD}" destId="{42F71AC9-4204-4210-AD0E-83A925884628}" srcOrd="0" destOrd="0" presId="urn:microsoft.com/office/officeart/2005/8/layout/bProcess2"/>
    <dgm:cxn modelId="{8F7F3385-EF73-4606-A36B-554293CFF24E}" type="presOf" srcId="{116970B0-8607-4833-8762-8878EA5EEFAD}" destId="{4CFB903F-A897-4E46-A8C9-AA2D657654AC}" srcOrd="0" destOrd="0" presId="urn:microsoft.com/office/officeart/2005/8/layout/bProcess2"/>
    <dgm:cxn modelId="{AE591594-23C7-4473-8B70-4E97C343F16B}" type="presOf" srcId="{C0DE6E4E-C8BC-4AAC-A0C1-F83CB4ACF040}" destId="{47DC45B8-6FDD-48C5-BFA4-75FE864480B5}" srcOrd="0" destOrd="0" presId="urn:microsoft.com/office/officeart/2005/8/layout/bProcess2"/>
    <dgm:cxn modelId="{6D322CB6-6030-42F0-A34A-CEECB1D675F7}" srcId="{116970B0-8607-4833-8762-8878EA5EEFAD}" destId="{A51F99BA-DE40-448A-A6AB-38D891D47F13}" srcOrd="1" destOrd="0" parTransId="{D3463F96-8306-44FB-A93F-2E3250BEEB2C}" sibTransId="{F8E6BA60-DA06-4A7E-80CC-20078407710E}"/>
    <dgm:cxn modelId="{A8D7E9BE-70CB-42EC-A6E3-17798CDBD571}" type="presOf" srcId="{A51F99BA-DE40-448A-A6AB-38D891D47F13}" destId="{860DE5ED-D16B-47E3-A870-32EB6DF62C81}" srcOrd="0" destOrd="0" presId="urn:microsoft.com/office/officeart/2005/8/layout/bProcess2"/>
    <dgm:cxn modelId="{E665D5D1-4C2F-4CBD-9591-1C5CCB33DFD0}" srcId="{116970B0-8607-4833-8762-8878EA5EEFAD}" destId="{C0DE6E4E-C8BC-4AAC-A0C1-F83CB4ACF040}" srcOrd="0" destOrd="0" parTransId="{61C003B4-2FB9-4691-BD2F-56E9CDBF323A}" sibTransId="{4EBC1EA7-0A42-4E44-92DF-097F817926FD}"/>
    <dgm:cxn modelId="{62EBAE21-22CF-492A-B3A9-2D2AE02F3EF8}" type="presParOf" srcId="{4CFB903F-A897-4E46-A8C9-AA2D657654AC}" destId="{47DC45B8-6FDD-48C5-BFA4-75FE864480B5}" srcOrd="0" destOrd="0" presId="urn:microsoft.com/office/officeart/2005/8/layout/bProcess2"/>
    <dgm:cxn modelId="{B837E269-7945-440D-A34D-48CB255CE0BB}" type="presParOf" srcId="{4CFB903F-A897-4E46-A8C9-AA2D657654AC}" destId="{42F71AC9-4204-4210-AD0E-83A925884628}" srcOrd="1" destOrd="0" presId="urn:microsoft.com/office/officeart/2005/8/layout/bProcess2"/>
    <dgm:cxn modelId="{A25866DA-BC20-491B-B3F6-EDF0CABBBD21}" type="presParOf" srcId="{4CFB903F-A897-4E46-A8C9-AA2D657654AC}" destId="{860DE5ED-D16B-47E3-A870-32EB6DF62C81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6921C0-7FF3-4789-8715-F71CBB922F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0_3" csCatId="mainScheme" phldr="1"/>
      <dgm:spPr/>
      <dgm:t>
        <a:bodyPr/>
        <a:lstStyle/>
        <a:p>
          <a:endParaRPr lang="en-US"/>
        </a:p>
      </dgm:t>
    </dgm:pt>
    <dgm:pt modelId="{CABDB74F-6319-4A4D-96E6-FF046BB61A9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It can help us to explore our methods and ideas and be able to talk through the </a:t>
          </a:r>
          <a:r>
            <a:rPr lang="en-GB" dirty="0">
              <a:solidFill>
                <a:schemeClr val="tx1"/>
              </a:solidFill>
              <a:latin typeface="Aharoni"/>
            </a:rPr>
            <a:t>strengths</a:t>
          </a:r>
          <a:r>
            <a:rPr lang="en-GB" dirty="0">
              <a:solidFill>
                <a:schemeClr val="tx1"/>
              </a:solidFill>
            </a:rPr>
            <a:t> and </a:t>
          </a:r>
          <a:r>
            <a:rPr lang="en-GB" dirty="0">
              <a:solidFill>
                <a:schemeClr val="tx1"/>
              </a:solidFill>
              <a:latin typeface="Aharoni"/>
            </a:rPr>
            <a:t>limitations</a:t>
          </a:r>
          <a:r>
            <a:rPr lang="en-GB" dirty="0">
              <a:solidFill>
                <a:schemeClr val="tx1"/>
              </a:solidFill>
            </a:rPr>
            <a:t> of the studies.</a:t>
          </a:r>
          <a:endParaRPr lang="en-US" dirty="0">
            <a:solidFill>
              <a:schemeClr val="tx1"/>
            </a:solidFill>
          </a:endParaRPr>
        </a:p>
      </dgm:t>
    </dgm:pt>
    <dgm:pt modelId="{9C2E0218-F2EB-461F-92B9-CFE2ABA02B18}" type="parTrans" cxnId="{5CEE34EC-DEA3-4DF8-8B71-4EFF7F3D4410}">
      <dgm:prSet/>
      <dgm:spPr/>
      <dgm:t>
        <a:bodyPr/>
        <a:lstStyle/>
        <a:p>
          <a:endParaRPr lang="en-US"/>
        </a:p>
      </dgm:t>
    </dgm:pt>
    <dgm:pt modelId="{F3B85FAB-A017-466E-9EF3-FC8EF643E2DA}" type="sibTrans" cxnId="{5CEE34EC-DEA3-4DF8-8B71-4EFF7F3D4410}">
      <dgm:prSet/>
      <dgm:spPr/>
      <dgm:t>
        <a:bodyPr/>
        <a:lstStyle/>
        <a:p>
          <a:endParaRPr lang="en-US"/>
        </a:p>
      </dgm:t>
    </dgm:pt>
    <dgm:pt modelId="{2FD07995-996B-4B86-8E7B-B9240F45C496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Sharing our ideas can help us to find additional resources (e.g</a:t>
          </a:r>
          <a:r>
            <a:rPr lang="en-GB" dirty="0">
              <a:solidFill>
                <a:schemeClr val="tx1"/>
              </a:solidFill>
              <a:latin typeface="Aharoni"/>
            </a:rPr>
            <a:t>.,</a:t>
          </a:r>
          <a:r>
            <a:rPr lang="en-GB" dirty="0">
              <a:solidFill>
                <a:schemeClr val="tx1"/>
              </a:solidFill>
            </a:rPr>
            <a:t> literature, participants)</a:t>
          </a:r>
          <a:endParaRPr lang="en-US" dirty="0">
            <a:solidFill>
              <a:schemeClr val="tx1"/>
            </a:solidFill>
          </a:endParaRPr>
        </a:p>
      </dgm:t>
    </dgm:pt>
    <dgm:pt modelId="{9118D124-8D89-4E95-BEC4-91425AD3166A}" type="parTrans" cxnId="{F99CD6B6-0DD9-42D9-9376-2AEE7C9B231E}">
      <dgm:prSet/>
      <dgm:spPr/>
      <dgm:t>
        <a:bodyPr/>
        <a:lstStyle/>
        <a:p>
          <a:endParaRPr lang="en-US"/>
        </a:p>
      </dgm:t>
    </dgm:pt>
    <dgm:pt modelId="{C0090EDF-6CA2-45F6-A001-6535F0CAEF65}" type="sibTrans" cxnId="{F99CD6B6-0DD9-42D9-9376-2AEE7C9B231E}">
      <dgm:prSet/>
      <dgm:spPr/>
      <dgm:t>
        <a:bodyPr/>
        <a:lstStyle/>
        <a:p>
          <a:endParaRPr lang="en-US"/>
        </a:p>
      </dgm:t>
    </dgm:pt>
    <dgm:pt modelId="{1FD5A28D-B511-493A-886E-7B4CE06566A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Sharing can also help us with research skills</a:t>
          </a:r>
          <a:endParaRPr lang="en-US" dirty="0">
            <a:solidFill>
              <a:schemeClr val="tx1"/>
            </a:solidFill>
          </a:endParaRPr>
        </a:p>
      </dgm:t>
    </dgm:pt>
    <dgm:pt modelId="{81309DFE-9252-471B-A126-BF87D64D805A}" type="parTrans" cxnId="{D28997F6-CD41-44BF-9FB3-F6D0CECC948B}">
      <dgm:prSet/>
      <dgm:spPr/>
      <dgm:t>
        <a:bodyPr/>
        <a:lstStyle/>
        <a:p>
          <a:endParaRPr lang="en-US"/>
        </a:p>
      </dgm:t>
    </dgm:pt>
    <dgm:pt modelId="{CA718FE8-F7AC-4462-ACD1-5E8DEE47C99D}" type="sibTrans" cxnId="{D28997F6-CD41-44BF-9FB3-F6D0CECC948B}">
      <dgm:prSet/>
      <dgm:spPr/>
      <dgm:t>
        <a:bodyPr/>
        <a:lstStyle/>
        <a:p>
          <a:endParaRPr lang="en-US"/>
        </a:p>
      </dgm:t>
    </dgm:pt>
    <dgm:pt modelId="{50D03DBC-9C00-4A2A-9A9E-1FF62D170876}" type="pres">
      <dgm:prSet presAssocID="{376921C0-7FF3-4789-8715-F71CBB922F51}" presName="root" presStyleCnt="0">
        <dgm:presLayoutVars>
          <dgm:dir/>
          <dgm:resizeHandles val="exact"/>
        </dgm:presLayoutVars>
      </dgm:prSet>
      <dgm:spPr/>
    </dgm:pt>
    <dgm:pt modelId="{6B34AC7D-1E98-4714-AED5-8017C51AC7BF}" type="pres">
      <dgm:prSet presAssocID="{CABDB74F-6319-4A4D-96E6-FF046BB61A93}" presName="compNode" presStyleCnt="0"/>
      <dgm:spPr/>
    </dgm:pt>
    <dgm:pt modelId="{41D990AF-B828-4105-A9E0-8B7A48680B3E}" type="pres">
      <dgm:prSet presAssocID="{CABDB74F-6319-4A4D-96E6-FF046BB61A93}" presName="bgRect" presStyleLbl="bgShp" presStyleIdx="0" presStyleCnt="3"/>
      <dgm:spPr/>
    </dgm:pt>
    <dgm:pt modelId="{3B655C32-647E-4EB0-A548-B8ECAD112DE7}" type="pres">
      <dgm:prSet presAssocID="{CABDB74F-6319-4A4D-96E6-FF046BB61A93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CD3AEE9-B3AA-443C-AD8C-BC1025F35FBB}" type="pres">
      <dgm:prSet presAssocID="{CABDB74F-6319-4A4D-96E6-FF046BB61A93}" presName="spaceRect" presStyleCnt="0"/>
      <dgm:spPr/>
    </dgm:pt>
    <dgm:pt modelId="{62C06C3F-D453-4FE3-B8A6-B0CD4DFFCD05}" type="pres">
      <dgm:prSet presAssocID="{CABDB74F-6319-4A4D-96E6-FF046BB61A93}" presName="parTx" presStyleLbl="revTx" presStyleIdx="0" presStyleCnt="3">
        <dgm:presLayoutVars>
          <dgm:chMax val="0"/>
          <dgm:chPref val="0"/>
        </dgm:presLayoutVars>
      </dgm:prSet>
      <dgm:spPr/>
    </dgm:pt>
    <dgm:pt modelId="{0274ED20-14FE-45BF-8E43-59DABEF11232}" type="pres">
      <dgm:prSet presAssocID="{F3B85FAB-A017-466E-9EF3-FC8EF643E2DA}" presName="sibTrans" presStyleCnt="0"/>
      <dgm:spPr/>
    </dgm:pt>
    <dgm:pt modelId="{7085D6CE-B3B9-4FAE-AB1A-3667471FC3F8}" type="pres">
      <dgm:prSet presAssocID="{2FD07995-996B-4B86-8E7B-B9240F45C496}" presName="compNode" presStyleCnt="0"/>
      <dgm:spPr/>
    </dgm:pt>
    <dgm:pt modelId="{52178625-7ADC-4CC3-AF44-4B9C2084BF68}" type="pres">
      <dgm:prSet presAssocID="{2FD07995-996B-4B86-8E7B-B9240F45C496}" presName="bgRect" presStyleLbl="bgShp" presStyleIdx="1" presStyleCnt="3"/>
      <dgm:spPr/>
    </dgm:pt>
    <dgm:pt modelId="{EE0BA12B-A376-4E2E-9FA4-8B4B276F8FAD}" type="pres">
      <dgm:prSet presAssocID="{2FD07995-996B-4B86-8E7B-B9240F45C496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C1F9B895-47CE-4606-B029-A971E510B1A9}" type="pres">
      <dgm:prSet presAssocID="{2FD07995-996B-4B86-8E7B-B9240F45C496}" presName="spaceRect" presStyleCnt="0"/>
      <dgm:spPr/>
    </dgm:pt>
    <dgm:pt modelId="{3FE9F171-B005-43BA-BBB8-8FCF05F23CFB}" type="pres">
      <dgm:prSet presAssocID="{2FD07995-996B-4B86-8E7B-B9240F45C496}" presName="parTx" presStyleLbl="revTx" presStyleIdx="1" presStyleCnt="3">
        <dgm:presLayoutVars>
          <dgm:chMax val="0"/>
          <dgm:chPref val="0"/>
        </dgm:presLayoutVars>
      </dgm:prSet>
      <dgm:spPr/>
    </dgm:pt>
    <dgm:pt modelId="{A0833B94-3D36-4F91-B36B-3828AEC25109}" type="pres">
      <dgm:prSet presAssocID="{C0090EDF-6CA2-45F6-A001-6535F0CAEF65}" presName="sibTrans" presStyleCnt="0"/>
      <dgm:spPr/>
    </dgm:pt>
    <dgm:pt modelId="{7C593C63-16CF-4F0E-B011-4BAC605FDC6A}" type="pres">
      <dgm:prSet presAssocID="{1FD5A28D-B511-493A-886E-7B4CE06566A2}" presName="compNode" presStyleCnt="0"/>
      <dgm:spPr/>
    </dgm:pt>
    <dgm:pt modelId="{59762839-8586-4BA7-A184-8D3700C83A2C}" type="pres">
      <dgm:prSet presAssocID="{1FD5A28D-B511-493A-886E-7B4CE06566A2}" presName="bgRect" presStyleLbl="bgShp" presStyleIdx="2" presStyleCnt="3"/>
      <dgm:spPr/>
    </dgm:pt>
    <dgm:pt modelId="{F8042649-9BBB-462D-B485-8D2AD96CBB01}" type="pres">
      <dgm:prSet presAssocID="{1FD5A28D-B511-493A-886E-7B4CE06566A2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AD41E0F-E4E5-42DA-A82D-D9C046A4F4F0}" type="pres">
      <dgm:prSet presAssocID="{1FD5A28D-B511-493A-886E-7B4CE06566A2}" presName="spaceRect" presStyleCnt="0"/>
      <dgm:spPr/>
    </dgm:pt>
    <dgm:pt modelId="{F5CC552B-1CF5-4133-B2D0-51175220F6E9}" type="pres">
      <dgm:prSet presAssocID="{1FD5A28D-B511-493A-886E-7B4CE06566A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FB62D19-D841-4897-A8C5-3B8AF598B356}" type="presOf" srcId="{1FD5A28D-B511-493A-886E-7B4CE06566A2}" destId="{F5CC552B-1CF5-4133-B2D0-51175220F6E9}" srcOrd="0" destOrd="0" presId="urn:microsoft.com/office/officeart/2018/2/layout/IconVerticalSolidList"/>
    <dgm:cxn modelId="{BCA84828-CEAF-48E6-9609-BB48A23E5350}" type="presOf" srcId="{2FD07995-996B-4B86-8E7B-B9240F45C496}" destId="{3FE9F171-B005-43BA-BBB8-8FCF05F23CFB}" srcOrd="0" destOrd="0" presId="urn:microsoft.com/office/officeart/2018/2/layout/IconVerticalSolidList"/>
    <dgm:cxn modelId="{32320C34-FB5C-491D-B01A-2B19A7A62D28}" type="presOf" srcId="{CABDB74F-6319-4A4D-96E6-FF046BB61A93}" destId="{62C06C3F-D453-4FE3-B8A6-B0CD4DFFCD05}" srcOrd="0" destOrd="0" presId="urn:microsoft.com/office/officeart/2018/2/layout/IconVerticalSolidList"/>
    <dgm:cxn modelId="{0F0F458E-971F-4B0B-B963-B60FC91D31D9}" type="presOf" srcId="{376921C0-7FF3-4789-8715-F71CBB922F51}" destId="{50D03DBC-9C00-4A2A-9A9E-1FF62D170876}" srcOrd="0" destOrd="0" presId="urn:microsoft.com/office/officeart/2018/2/layout/IconVerticalSolidList"/>
    <dgm:cxn modelId="{F99CD6B6-0DD9-42D9-9376-2AEE7C9B231E}" srcId="{376921C0-7FF3-4789-8715-F71CBB922F51}" destId="{2FD07995-996B-4B86-8E7B-B9240F45C496}" srcOrd="1" destOrd="0" parTransId="{9118D124-8D89-4E95-BEC4-91425AD3166A}" sibTransId="{C0090EDF-6CA2-45F6-A001-6535F0CAEF65}"/>
    <dgm:cxn modelId="{5CEE34EC-DEA3-4DF8-8B71-4EFF7F3D4410}" srcId="{376921C0-7FF3-4789-8715-F71CBB922F51}" destId="{CABDB74F-6319-4A4D-96E6-FF046BB61A93}" srcOrd="0" destOrd="0" parTransId="{9C2E0218-F2EB-461F-92B9-CFE2ABA02B18}" sibTransId="{F3B85FAB-A017-466E-9EF3-FC8EF643E2DA}"/>
    <dgm:cxn modelId="{D28997F6-CD41-44BF-9FB3-F6D0CECC948B}" srcId="{376921C0-7FF3-4789-8715-F71CBB922F51}" destId="{1FD5A28D-B511-493A-886E-7B4CE06566A2}" srcOrd="2" destOrd="0" parTransId="{81309DFE-9252-471B-A126-BF87D64D805A}" sibTransId="{CA718FE8-F7AC-4462-ACD1-5E8DEE47C99D}"/>
    <dgm:cxn modelId="{262B0F1B-47B7-4D7F-BE14-DCBCEE443E06}" type="presParOf" srcId="{50D03DBC-9C00-4A2A-9A9E-1FF62D170876}" destId="{6B34AC7D-1E98-4714-AED5-8017C51AC7BF}" srcOrd="0" destOrd="0" presId="urn:microsoft.com/office/officeart/2018/2/layout/IconVerticalSolidList"/>
    <dgm:cxn modelId="{1400C389-2A4F-4628-B398-A4C10926A092}" type="presParOf" srcId="{6B34AC7D-1E98-4714-AED5-8017C51AC7BF}" destId="{41D990AF-B828-4105-A9E0-8B7A48680B3E}" srcOrd="0" destOrd="0" presId="urn:microsoft.com/office/officeart/2018/2/layout/IconVerticalSolidList"/>
    <dgm:cxn modelId="{FD334200-1ADE-4116-9A9C-D953732E1014}" type="presParOf" srcId="{6B34AC7D-1E98-4714-AED5-8017C51AC7BF}" destId="{3B655C32-647E-4EB0-A548-B8ECAD112DE7}" srcOrd="1" destOrd="0" presId="urn:microsoft.com/office/officeart/2018/2/layout/IconVerticalSolidList"/>
    <dgm:cxn modelId="{A3E9F34C-EC98-4EBC-9EB2-5C87E88CFCE2}" type="presParOf" srcId="{6B34AC7D-1E98-4714-AED5-8017C51AC7BF}" destId="{0CD3AEE9-B3AA-443C-AD8C-BC1025F35FBB}" srcOrd="2" destOrd="0" presId="urn:microsoft.com/office/officeart/2018/2/layout/IconVerticalSolidList"/>
    <dgm:cxn modelId="{BCCBA540-DD77-4F8C-9F2C-FD29A55767DA}" type="presParOf" srcId="{6B34AC7D-1E98-4714-AED5-8017C51AC7BF}" destId="{62C06C3F-D453-4FE3-B8A6-B0CD4DFFCD05}" srcOrd="3" destOrd="0" presId="urn:microsoft.com/office/officeart/2018/2/layout/IconVerticalSolidList"/>
    <dgm:cxn modelId="{EE3B2B11-D2FC-4F6E-BEF8-C464DA382FB7}" type="presParOf" srcId="{50D03DBC-9C00-4A2A-9A9E-1FF62D170876}" destId="{0274ED20-14FE-45BF-8E43-59DABEF11232}" srcOrd="1" destOrd="0" presId="urn:microsoft.com/office/officeart/2018/2/layout/IconVerticalSolidList"/>
    <dgm:cxn modelId="{ABF9DD18-EB4A-4816-BE1F-D976F6F95B37}" type="presParOf" srcId="{50D03DBC-9C00-4A2A-9A9E-1FF62D170876}" destId="{7085D6CE-B3B9-4FAE-AB1A-3667471FC3F8}" srcOrd="2" destOrd="0" presId="urn:microsoft.com/office/officeart/2018/2/layout/IconVerticalSolidList"/>
    <dgm:cxn modelId="{7062E5E1-75A7-46E9-A1F1-FCC6683528B5}" type="presParOf" srcId="{7085D6CE-B3B9-4FAE-AB1A-3667471FC3F8}" destId="{52178625-7ADC-4CC3-AF44-4B9C2084BF68}" srcOrd="0" destOrd="0" presId="urn:microsoft.com/office/officeart/2018/2/layout/IconVerticalSolidList"/>
    <dgm:cxn modelId="{3842F335-05E9-4BE3-BC7C-D0B49F1CD790}" type="presParOf" srcId="{7085D6CE-B3B9-4FAE-AB1A-3667471FC3F8}" destId="{EE0BA12B-A376-4E2E-9FA4-8B4B276F8FAD}" srcOrd="1" destOrd="0" presId="urn:microsoft.com/office/officeart/2018/2/layout/IconVerticalSolidList"/>
    <dgm:cxn modelId="{F0CBEB31-1626-4A33-8411-F82DF407963B}" type="presParOf" srcId="{7085D6CE-B3B9-4FAE-AB1A-3667471FC3F8}" destId="{C1F9B895-47CE-4606-B029-A971E510B1A9}" srcOrd="2" destOrd="0" presId="urn:microsoft.com/office/officeart/2018/2/layout/IconVerticalSolidList"/>
    <dgm:cxn modelId="{5D2DFDEE-25AD-488C-8F03-65F6713C74C1}" type="presParOf" srcId="{7085D6CE-B3B9-4FAE-AB1A-3667471FC3F8}" destId="{3FE9F171-B005-43BA-BBB8-8FCF05F23CFB}" srcOrd="3" destOrd="0" presId="urn:microsoft.com/office/officeart/2018/2/layout/IconVerticalSolidList"/>
    <dgm:cxn modelId="{07CEFB55-ED83-46A2-91DE-2F88C7A90DA9}" type="presParOf" srcId="{50D03DBC-9C00-4A2A-9A9E-1FF62D170876}" destId="{A0833B94-3D36-4F91-B36B-3828AEC25109}" srcOrd="3" destOrd="0" presId="urn:microsoft.com/office/officeart/2018/2/layout/IconVerticalSolidList"/>
    <dgm:cxn modelId="{D28197A8-2706-4B50-A2BC-B8979AF89759}" type="presParOf" srcId="{50D03DBC-9C00-4A2A-9A9E-1FF62D170876}" destId="{7C593C63-16CF-4F0E-B011-4BAC605FDC6A}" srcOrd="4" destOrd="0" presId="urn:microsoft.com/office/officeart/2018/2/layout/IconVerticalSolidList"/>
    <dgm:cxn modelId="{2B1E6B33-A03E-412A-AB9E-D6CF53D52D8B}" type="presParOf" srcId="{7C593C63-16CF-4F0E-B011-4BAC605FDC6A}" destId="{59762839-8586-4BA7-A184-8D3700C83A2C}" srcOrd="0" destOrd="0" presId="urn:microsoft.com/office/officeart/2018/2/layout/IconVerticalSolidList"/>
    <dgm:cxn modelId="{79371434-0CA7-43E8-B046-F2A724AE535C}" type="presParOf" srcId="{7C593C63-16CF-4F0E-B011-4BAC605FDC6A}" destId="{F8042649-9BBB-462D-B485-8D2AD96CBB01}" srcOrd="1" destOrd="0" presId="urn:microsoft.com/office/officeart/2018/2/layout/IconVerticalSolidList"/>
    <dgm:cxn modelId="{B512483F-CE28-4918-AFA6-EC58B790F40F}" type="presParOf" srcId="{7C593C63-16CF-4F0E-B011-4BAC605FDC6A}" destId="{1AD41E0F-E4E5-42DA-A82D-D9C046A4F4F0}" srcOrd="2" destOrd="0" presId="urn:microsoft.com/office/officeart/2018/2/layout/IconVerticalSolidList"/>
    <dgm:cxn modelId="{B86B4666-F787-4BFE-AD26-7F314B97C162}" type="presParOf" srcId="{7C593C63-16CF-4F0E-B011-4BAC605FDC6A}" destId="{F5CC552B-1CF5-4133-B2D0-51175220F6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C824B54-387F-42E3-B517-16398C182BAB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C6A0089-628B-4B7B-B83A-0221271BC99A}">
      <dgm:prSet/>
      <dgm:spPr/>
      <dgm:t>
        <a:bodyPr/>
        <a:lstStyle/>
        <a:p>
          <a:r>
            <a:rPr lang="en-GB" dirty="0"/>
            <a:t> Contracting</a:t>
          </a:r>
          <a:endParaRPr lang="en-US" dirty="0"/>
        </a:p>
      </dgm:t>
    </dgm:pt>
    <dgm:pt modelId="{2B46B1F7-A4C8-4394-A149-DC6C9E0C69EA}" type="parTrans" cxnId="{78D2EA5D-CAA3-4911-8727-2BA89690CA3F}">
      <dgm:prSet/>
      <dgm:spPr/>
      <dgm:t>
        <a:bodyPr/>
        <a:lstStyle/>
        <a:p>
          <a:endParaRPr lang="en-US"/>
        </a:p>
      </dgm:t>
    </dgm:pt>
    <dgm:pt modelId="{6871C8F0-077F-4692-B379-27349BEACA4D}" type="sibTrans" cxnId="{78D2EA5D-CAA3-4911-8727-2BA89690CA3F}">
      <dgm:prSet/>
      <dgm:spPr/>
      <dgm:t>
        <a:bodyPr/>
        <a:lstStyle/>
        <a:p>
          <a:endParaRPr lang="en-US"/>
        </a:p>
      </dgm:t>
    </dgm:pt>
    <dgm:pt modelId="{17C52F27-518F-461C-BBC3-6EA5D895FD4C}">
      <dgm:prSet/>
      <dgm:spPr/>
      <dgm:t>
        <a:bodyPr/>
        <a:lstStyle/>
        <a:p>
          <a:r>
            <a:rPr lang="en-GB"/>
            <a:t>Confidentiality</a:t>
          </a:r>
          <a:endParaRPr lang="en-US"/>
        </a:p>
      </dgm:t>
    </dgm:pt>
    <dgm:pt modelId="{77772E42-63E1-4E46-820D-9D387384C727}" type="parTrans" cxnId="{F49E8359-DF38-4E19-887C-A1BF73ACD293}">
      <dgm:prSet/>
      <dgm:spPr/>
      <dgm:t>
        <a:bodyPr/>
        <a:lstStyle/>
        <a:p>
          <a:endParaRPr lang="en-US"/>
        </a:p>
      </dgm:t>
    </dgm:pt>
    <dgm:pt modelId="{A62286EE-9E56-41A0-B5D2-DF6CAEE14320}" type="sibTrans" cxnId="{F49E8359-DF38-4E19-887C-A1BF73ACD293}">
      <dgm:prSet/>
      <dgm:spPr/>
      <dgm:t>
        <a:bodyPr/>
        <a:lstStyle/>
        <a:p>
          <a:endParaRPr lang="en-US"/>
        </a:p>
      </dgm:t>
    </dgm:pt>
    <dgm:pt modelId="{102A49F8-B573-4791-B2C2-EBCD1708B72E}">
      <dgm:prSet/>
      <dgm:spPr/>
      <dgm:t>
        <a:bodyPr/>
        <a:lstStyle/>
        <a:p>
          <a:r>
            <a:rPr lang="en-GB" dirty="0"/>
            <a:t> Anonymity</a:t>
          </a:r>
          <a:endParaRPr lang="en-US" dirty="0"/>
        </a:p>
      </dgm:t>
    </dgm:pt>
    <dgm:pt modelId="{0BDB7F4A-C7B0-4AD2-ACFF-BD0C160D2C06}" type="parTrans" cxnId="{30A382BE-999F-4D2F-A27E-32AD6F8B07AA}">
      <dgm:prSet/>
      <dgm:spPr/>
      <dgm:t>
        <a:bodyPr/>
        <a:lstStyle/>
        <a:p>
          <a:endParaRPr lang="en-US"/>
        </a:p>
      </dgm:t>
    </dgm:pt>
    <dgm:pt modelId="{EF53B011-FD96-4680-AEFF-AF69684E4A7A}" type="sibTrans" cxnId="{30A382BE-999F-4D2F-A27E-32AD6F8B07AA}">
      <dgm:prSet/>
      <dgm:spPr/>
      <dgm:t>
        <a:bodyPr/>
        <a:lstStyle/>
        <a:p>
          <a:endParaRPr lang="en-US"/>
        </a:p>
      </dgm:t>
    </dgm:pt>
    <dgm:pt modelId="{C959A93D-D5E5-49C7-AA65-90267B3081AF}">
      <dgm:prSet/>
      <dgm:spPr/>
      <dgm:t>
        <a:bodyPr/>
        <a:lstStyle/>
        <a:p>
          <a:r>
            <a:rPr lang="en-GB"/>
            <a:t>Questioning skills</a:t>
          </a:r>
          <a:endParaRPr lang="en-US"/>
        </a:p>
      </dgm:t>
    </dgm:pt>
    <dgm:pt modelId="{9BD8BB33-2C5B-49AD-8C11-FF2F81A239EE}" type="parTrans" cxnId="{C5393CD2-B631-4FD3-ACDC-1BC740998A80}">
      <dgm:prSet/>
      <dgm:spPr/>
      <dgm:t>
        <a:bodyPr/>
        <a:lstStyle/>
        <a:p>
          <a:endParaRPr lang="en-US"/>
        </a:p>
      </dgm:t>
    </dgm:pt>
    <dgm:pt modelId="{CCDA4C2F-7B6B-4414-ACA0-141A45AD9623}" type="sibTrans" cxnId="{C5393CD2-B631-4FD3-ACDC-1BC740998A80}">
      <dgm:prSet/>
      <dgm:spPr/>
      <dgm:t>
        <a:bodyPr/>
        <a:lstStyle/>
        <a:p>
          <a:endParaRPr lang="en-US"/>
        </a:p>
      </dgm:t>
    </dgm:pt>
    <dgm:pt modelId="{1C7F5804-F3DF-4349-B507-0AD2FA38A5A7}">
      <dgm:prSet/>
      <dgm:spPr/>
      <dgm:t>
        <a:bodyPr/>
        <a:lstStyle/>
        <a:p>
          <a:r>
            <a:rPr lang="en-GB"/>
            <a:t>Sensitive challenge</a:t>
          </a:r>
          <a:endParaRPr lang="en-US"/>
        </a:p>
      </dgm:t>
    </dgm:pt>
    <dgm:pt modelId="{D46DC443-EDA6-4A9F-BEE5-8A86D31B12D9}" type="parTrans" cxnId="{FC30B051-797C-404A-AF55-8E0546968839}">
      <dgm:prSet/>
      <dgm:spPr/>
      <dgm:t>
        <a:bodyPr/>
        <a:lstStyle/>
        <a:p>
          <a:endParaRPr lang="en-US"/>
        </a:p>
      </dgm:t>
    </dgm:pt>
    <dgm:pt modelId="{80A6D8F8-79DC-4B00-9FF2-5203D2C51F15}" type="sibTrans" cxnId="{FC30B051-797C-404A-AF55-8E0546968839}">
      <dgm:prSet/>
      <dgm:spPr/>
      <dgm:t>
        <a:bodyPr/>
        <a:lstStyle/>
        <a:p>
          <a:endParaRPr lang="en-US"/>
        </a:p>
      </dgm:t>
    </dgm:pt>
    <dgm:pt modelId="{EEFC3998-B97D-4856-A200-C7220AD0E493}">
      <dgm:prSet/>
      <dgm:spPr/>
      <dgm:t>
        <a:bodyPr/>
        <a:lstStyle/>
        <a:p>
          <a:r>
            <a:rPr lang="en-GB"/>
            <a:t>Sensitivity</a:t>
          </a:r>
          <a:endParaRPr lang="en-US"/>
        </a:p>
      </dgm:t>
    </dgm:pt>
    <dgm:pt modelId="{A2779F6F-C901-4CE3-9447-A7264458DB24}" type="parTrans" cxnId="{3C642694-79A4-46B6-B626-085019CB6351}">
      <dgm:prSet/>
      <dgm:spPr/>
      <dgm:t>
        <a:bodyPr/>
        <a:lstStyle/>
        <a:p>
          <a:endParaRPr lang="en-US"/>
        </a:p>
      </dgm:t>
    </dgm:pt>
    <dgm:pt modelId="{CFC86690-78C9-4A70-8C68-97C4AE66BA44}" type="sibTrans" cxnId="{3C642694-79A4-46B6-B626-085019CB6351}">
      <dgm:prSet/>
      <dgm:spPr/>
      <dgm:t>
        <a:bodyPr/>
        <a:lstStyle/>
        <a:p>
          <a:endParaRPr lang="en-US"/>
        </a:p>
      </dgm:t>
    </dgm:pt>
    <dgm:pt modelId="{2E472835-B025-4894-AB74-262522032616}">
      <dgm:prSet/>
      <dgm:spPr/>
      <dgm:t>
        <a:bodyPr/>
        <a:lstStyle/>
        <a:p>
          <a:r>
            <a:rPr lang="en-GB"/>
            <a:t>Ethics</a:t>
          </a:r>
          <a:endParaRPr lang="en-US"/>
        </a:p>
      </dgm:t>
    </dgm:pt>
    <dgm:pt modelId="{C436F4DD-6942-46F6-8A97-271729CF4477}" type="parTrans" cxnId="{B9E6217D-B641-4A98-831F-B7E0E24C490B}">
      <dgm:prSet/>
      <dgm:spPr/>
      <dgm:t>
        <a:bodyPr/>
        <a:lstStyle/>
        <a:p>
          <a:endParaRPr lang="en-US"/>
        </a:p>
      </dgm:t>
    </dgm:pt>
    <dgm:pt modelId="{270E198C-4316-427D-8630-2D39418D8ABC}" type="sibTrans" cxnId="{B9E6217D-B641-4A98-831F-B7E0E24C490B}">
      <dgm:prSet/>
      <dgm:spPr/>
      <dgm:t>
        <a:bodyPr/>
        <a:lstStyle/>
        <a:p>
          <a:endParaRPr lang="en-US"/>
        </a:p>
      </dgm:t>
    </dgm:pt>
    <dgm:pt modelId="{31AC77E7-5B67-4030-8FA0-A7C30A4C4FCB}" type="pres">
      <dgm:prSet presAssocID="{4C824B54-387F-42E3-B517-16398C182BAB}" presName="linear" presStyleCnt="0">
        <dgm:presLayoutVars>
          <dgm:dir/>
          <dgm:animLvl val="lvl"/>
          <dgm:resizeHandles val="exact"/>
        </dgm:presLayoutVars>
      </dgm:prSet>
      <dgm:spPr/>
    </dgm:pt>
    <dgm:pt modelId="{6529935E-318F-40CB-B37D-F735ACAEEB2C}" type="pres">
      <dgm:prSet presAssocID="{BC6A0089-628B-4B7B-B83A-0221271BC99A}" presName="parentLin" presStyleCnt="0"/>
      <dgm:spPr/>
    </dgm:pt>
    <dgm:pt modelId="{E4924E68-E82B-4BAE-95C2-821AD85BE5BA}" type="pres">
      <dgm:prSet presAssocID="{BC6A0089-628B-4B7B-B83A-0221271BC99A}" presName="parentLeftMargin" presStyleLbl="node1" presStyleIdx="0" presStyleCnt="7"/>
      <dgm:spPr/>
    </dgm:pt>
    <dgm:pt modelId="{AA8119F6-945D-4FAE-A1FA-008A614633C3}" type="pres">
      <dgm:prSet presAssocID="{BC6A0089-628B-4B7B-B83A-0221271BC99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EA1B4275-96D4-4E10-94A9-4C858000087A}" type="pres">
      <dgm:prSet presAssocID="{BC6A0089-628B-4B7B-B83A-0221271BC99A}" presName="negativeSpace" presStyleCnt="0"/>
      <dgm:spPr/>
    </dgm:pt>
    <dgm:pt modelId="{A6019989-21DE-4606-A195-B1127846CE41}" type="pres">
      <dgm:prSet presAssocID="{BC6A0089-628B-4B7B-B83A-0221271BC99A}" presName="childText" presStyleLbl="conFgAcc1" presStyleIdx="0" presStyleCnt="7">
        <dgm:presLayoutVars>
          <dgm:bulletEnabled val="1"/>
        </dgm:presLayoutVars>
      </dgm:prSet>
      <dgm:spPr/>
    </dgm:pt>
    <dgm:pt modelId="{E8E61C54-516F-49D7-A142-6F4A5A9F89D5}" type="pres">
      <dgm:prSet presAssocID="{6871C8F0-077F-4692-B379-27349BEACA4D}" presName="spaceBetweenRectangles" presStyleCnt="0"/>
      <dgm:spPr/>
    </dgm:pt>
    <dgm:pt modelId="{70D6DCB0-65F5-49FC-BE1E-D46FBF13821D}" type="pres">
      <dgm:prSet presAssocID="{17C52F27-518F-461C-BBC3-6EA5D895FD4C}" presName="parentLin" presStyleCnt="0"/>
      <dgm:spPr/>
    </dgm:pt>
    <dgm:pt modelId="{2F31284E-8DD2-427B-8B51-784E987F2487}" type="pres">
      <dgm:prSet presAssocID="{17C52F27-518F-461C-BBC3-6EA5D895FD4C}" presName="parentLeftMargin" presStyleLbl="node1" presStyleIdx="0" presStyleCnt="7"/>
      <dgm:spPr/>
    </dgm:pt>
    <dgm:pt modelId="{97BEB76A-4377-4B90-92D3-965BA7CD5BB4}" type="pres">
      <dgm:prSet presAssocID="{17C52F27-518F-461C-BBC3-6EA5D895FD4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4B113EC-D7D9-4C86-8498-25AF1309F3F6}" type="pres">
      <dgm:prSet presAssocID="{17C52F27-518F-461C-BBC3-6EA5D895FD4C}" presName="negativeSpace" presStyleCnt="0"/>
      <dgm:spPr/>
    </dgm:pt>
    <dgm:pt modelId="{10FE363C-B6EA-45F1-B1F9-AB3F546CAE27}" type="pres">
      <dgm:prSet presAssocID="{17C52F27-518F-461C-BBC3-6EA5D895FD4C}" presName="childText" presStyleLbl="conFgAcc1" presStyleIdx="1" presStyleCnt="7">
        <dgm:presLayoutVars>
          <dgm:bulletEnabled val="1"/>
        </dgm:presLayoutVars>
      </dgm:prSet>
      <dgm:spPr/>
    </dgm:pt>
    <dgm:pt modelId="{8EC256BD-7E06-44C0-A321-EFC5B34BD4EC}" type="pres">
      <dgm:prSet presAssocID="{A62286EE-9E56-41A0-B5D2-DF6CAEE14320}" presName="spaceBetweenRectangles" presStyleCnt="0"/>
      <dgm:spPr/>
    </dgm:pt>
    <dgm:pt modelId="{4B48EDBF-033F-41CF-AEAC-4AFF5DE7247C}" type="pres">
      <dgm:prSet presAssocID="{102A49F8-B573-4791-B2C2-EBCD1708B72E}" presName="parentLin" presStyleCnt="0"/>
      <dgm:spPr/>
    </dgm:pt>
    <dgm:pt modelId="{DF83E361-CFD6-4D1F-85A9-5B49DD7C4D1B}" type="pres">
      <dgm:prSet presAssocID="{102A49F8-B573-4791-B2C2-EBCD1708B72E}" presName="parentLeftMargin" presStyleLbl="node1" presStyleIdx="1" presStyleCnt="7"/>
      <dgm:spPr/>
    </dgm:pt>
    <dgm:pt modelId="{9B338C12-F2AE-4249-82C1-320644CDA62C}" type="pres">
      <dgm:prSet presAssocID="{102A49F8-B573-4791-B2C2-EBCD1708B72E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9034B38B-1347-44F5-B825-6668AFD586B0}" type="pres">
      <dgm:prSet presAssocID="{102A49F8-B573-4791-B2C2-EBCD1708B72E}" presName="negativeSpace" presStyleCnt="0"/>
      <dgm:spPr/>
    </dgm:pt>
    <dgm:pt modelId="{99AE278C-F268-4FF1-AC74-59426ADC7A4E}" type="pres">
      <dgm:prSet presAssocID="{102A49F8-B573-4791-B2C2-EBCD1708B72E}" presName="childText" presStyleLbl="conFgAcc1" presStyleIdx="2" presStyleCnt="7">
        <dgm:presLayoutVars>
          <dgm:bulletEnabled val="1"/>
        </dgm:presLayoutVars>
      </dgm:prSet>
      <dgm:spPr/>
    </dgm:pt>
    <dgm:pt modelId="{8A0D279F-D519-4A1F-BC8F-26472F062A81}" type="pres">
      <dgm:prSet presAssocID="{EF53B011-FD96-4680-AEFF-AF69684E4A7A}" presName="spaceBetweenRectangles" presStyleCnt="0"/>
      <dgm:spPr/>
    </dgm:pt>
    <dgm:pt modelId="{4992A5B1-8857-464D-A583-AC49CC33A5F0}" type="pres">
      <dgm:prSet presAssocID="{C959A93D-D5E5-49C7-AA65-90267B3081AF}" presName="parentLin" presStyleCnt="0"/>
      <dgm:spPr/>
    </dgm:pt>
    <dgm:pt modelId="{44BE1DF6-D02E-440A-8065-E599526D61B3}" type="pres">
      <dgm:prSet presAssocID="{C959A93D-D5E5-49C7-AA65-90267B3081AF}" presName="parentLeftMargin" presStyleLbl="node1" presStyleIdx="2" presStyleCnt="7"/>
      <dgm:spPr/>
    </dgm:pt>
    <dgm:pt modelId="{76D5B8A4-108F-4C42-9AEF-CF7401A68982}" type="pres">
      <dgm:prSet presAssocID="{C959A93D-D5E5-49C7-AA65-90267B3081A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12232B99-5F60-43F3-973B-3F316C89F3D5}" type="pres">
      <dgm:prSet presAssocID="{C959A93D-D5E5-49C7-AA65-90267B3081AF}" presName="negativeSpace" presStyleCnt="0"/>
      <dgm:spPr/>
    </dgm:pt>
    <dgm:pt modelId="{920E13AA-AAA6-4C3C-B376-51DDB2F89743}" type="pres">
      <dgm:prSet presAssocID="{C959A93D-D5E5-49C7-AA65-90267B3081AF}" presName="childText" presStyleLbl="conFgAcc1" presStyleIdx="3" presStyleCnt="7">
        <dgm:presLayoutVars>
          <dgm:bulletEnabled val="1"/>
        </dgm:presLayoutVars>
      </dgm:prSet>
      <dgm:spPr/>
    </dgm:pt>
    <dgm:pt modelId="{AFBC6D75-ADEF-48FA-B7CD-FC1530C147E1}" type="pres">
      <dgm:prSet presAssocID="{CCDA4C2F-7B6B-4414-ACA0-141A45AD9623}" presName="spaceBetweenRectangles" presStyleCnt="0"/>
      <dgm:spPr/>
    </dgm:pt>
    <dgm:pt modelId="{B9092741-FA2C-4218-A636-A510DF6E87A8}" type="pres">
      <dgm:prSet presAssocID="{1C7F5804-F3DF-4349-B507-0AD2FA38A5A7}" presName="parentLin" presStyleCnt="0"/>
      <dgm:spPr/>
    </dgm:pt>
    <dgm:pt modelId="{88012D61-6EC6-46A2-91B0-73F8EE163C55}" type="pres">
      <dgm:prSet presAssocID="{1C7F5804-F3DF-4349-B507-0AD2FA38A5A7}" presName="parentLeftMargin" presStyleLbl="node1" presStyleIdx="3" presStyleCnt="7"/>
      <dgm:spPr/>
    </dgm:pt>
    <dgm:pt modelId="{EA1415C1-1A63-48FD-B17C-B4AF6D06531D}" type="pres">
      <dgm:prSet presAssocID="{1C7F5804-F3DF-4349-B507-0AD2FA38A5A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EA547EC4-C4E6-40E3-9EDC-761305868BC0}" type="pres">
      <dgm:prSet presAssocID="{1C7F5804-F3DF-4349-B507-0AD2FA38A5A7}" presName="negativeSpace" presStyleCnt="0"/>
      <dgm:spPr/>
    </dgm:pt>
    <dgm:pt modelId="{236DB2DB-E7CB-4C64-90B2-7758ED0D1CEB}" type="pres">
      <dgm:prSet presAssocID="{1C7F5804-F3DF-4349-B507-0AD2FA38A5A7}" presName="childText" presStyleLbl="conFgAcc1" presStyleIdx="4" presStyleCnt="7">
        <dgm:presLayoutVars>
          <dgm:bulletEnabled val="1"/>
        </dgm:presLayoutVars>
      </dgm:prSet>
      <dgm:spPr/>
    </dgm:pt>
    <dgm:pt modelId="{4D261FB6-06C6-4320-852D-99B362795DAC}" type="pres">
      <dgm:prSet presAssocID="{80A6D8F8-79DC-4B00-9FF2-5203D2C51F15}" presName="spaceBetweenRectangles" presStyleCnt="0"/>
      <dgm:spPr/>
    </dgm:pt>
    <dgm:pt modelId="{D3A42F93-FA91-431C-B97A-EB86458C66B0}" type="pres">
      <dgm:prSet presAssocID="{EEFC3998-B97D-4856-A200-C7220AD0E493}" presName="parentLin" presStyleCnt="0"/>
      <dgm:spPr/>
    </dgm:pt>
    <dgm:pt modelId="{FAEF00F3-ECE1-415B-8088-C6E54A8EBF23}" type="pres">
      <dgm:prSet presAssocID="{EEFC3998-B97D-4856-A200-C7220AD0E493}" presName="parentLeftMargin" presStyleLbl="node1" presStyleIdx="4" presStyleCnt="7"/>
      <dgm:spPr/>
    </dgm:pt>
    <dgm:pt modelId="{3CA71267-9FFD-4031-8C20-47612F5C2821}" type="pres">
      <dgm:prSet presAssocID="{EEFC3998-B97D-4856-A200-C7220AD0E49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33B22674-51D1-4A8D-AE96-DC9604BAFB62}" type="pres">
      <dgm:prSet presAssocID="{EEFC3998-B97D-4856-A200-C7220AD0E493}" presName="negativeSpace" presStyleCnt="0"/>
      <dgm:spPr/>
    </dgm:pt>
    <dgm:pt modelId="{5061A29A-491B-4BB9-9BBB-7AD94548255F}" type="pres">
      <dgm:prSet presAssocID="{EEFC3998-B97D-4856-A200-C7220AD0E493}" presName="childText" presStyleLbl="conFgAcc1" presStyleIdx="5" presStyleCnt="7">
        <dgm:presLayoutVars>
          <dgm:bulletEnabled val="1"/>
        </dgm:presLayoutVars>
      </dgm:prSet>
      <dgm:spPr/>
    </dgm:pt>
    <dgm:pt modelId="{DD1EEBE1-8FD1-43C4-AFC1-778BF4AB9F8F}" type="pres">
      <dgm:prSet presAssocID="{CFC86690-78C9-4A70-8C68-97C4AE66BA44}" presName="spaceBetweenRectangles" presStyleCnt="0"/>
      <dgm:spPr/>
    </dgm:pt>
    <dgm:pt modelId="{A879F941-9745-4A50-8F8D-2EB543408B29}" type="pres">
      <dgm:prSet presAssocID="{2E472835-B025-4894-AB74-262522032616}" presName="parentLin" presStyleCnt="0"/>
      <dgm:spPr/>
    </dgm:pt>
    <dgm:pt modelId="{7B061D31-BEF9-49FA-942A-FEA5621BB7EE}" type="pres">
      <dgm:prSet presAssocID="{2E472835-B025-4894-AB74-262522032616}" presName="parentLeftMargin" presStyleLbl="node1" presStyleIdx="5" presStyleCnt="7"/>
      <dgm:spPr/>
    </dgm:pt>
    <dgm:pt modelId="{87068CBA-D947-43CF-9BCC-39CFB27171DA}" type="pres">
      <dgm:prSet presAssocID="{2E472835-B025-4894-AB74-262522032616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78331615-DA32-4ED7-A178-7A6D11F08A93}" type="pres">
      <dgm:prSet presAssocID="{2E472835-B025-4894-AB74-262522032616}" presName="negativeSpace" presStyleCnt="0"/>
      <dgm:spPr/>
    </dgm:pt>
    <dgm:pt modelId="{832DD0E6-57C0-4D2D-9D9B-E572ABBD67BC}" type="pres">
      <dgm:prSet presAssocID="{2E472835-B025-4894-AB74-262522032616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3B2AA807-B352-426F-8249-9D2E5E55C9EB}" type="presOf" srcId="{2E472835-B025-4894-AB74-262522032616}" destId="{7B061D31-BEF9-49FA-942A-FEA5621BB7EE}" srcOrd="0" destOrd="0" presId="urn:microsoft.com/office/officeart/2005/8/layout/list1"/>
    <dgm:cxn modelId="{767A5E30-8925-461B-A3A5-CB16F9CA26EC}" type="presOf" srcId="{EEFC3998-B97D-4856-A200-C7220AD0E493}" destId="{3CA71267-9FFD-4031-8C20-47612F5C2821}" srcOrd="1" destOrd="0" presId="urn:microsoft.com/office/officeart/2005/8/layout/list1"/>
    <dgm:cxn modelId="{135E2938-CF38-4F36-8038-E84304D22F69}" type="presOf" srcId="{2E472835-B025-4894-AB74-262522032616}" destId="{87068CBA-D947-43CF-9BCC-39CFB27171DA}" srcOrd="1" destOrd="0" presId="urn:microsoft.com/office/officeart/2005/8/layout/list1"/>
    <dgm:cxn modelId="{6CF84E38-1666-4F57-97B8-492E77E76576}" type="presOf" srcId="{1C7F5804-F3DF-4349-B507-0AD2FA38A5A7}" destId="{EA1415C1-1A63-48FD-B17C-B4AF6D06531D}" srcOrd="1" destOrd="0" presId="urn:microsoft.com/office/officeart/2005/8/layout/list1"/>
    <dgm:cxn modelId="{046F3F3E-0043-4CD0-AAAC-87D0C584B21E}" type="presOf" srcId="{BC6A0089-628B-4B7B-B83A-0221271BC99A}" destId="{AA8119F6-945D-4FAE-A1FA-008A614633C3}" srcOrd="1" destOrd="0" presId="urn:microsoft.com/office/officeart/2005/8/layout/list1"/>
    <dgm:cxn modelId="{78D2EA5D-CAA3-4911-8727-2BA89690CA3F}" srcId="{4C824B54-387F-42E3-B517-16398C182BAB}" destId="{BC6A0089-628B-4B7B-B83A-0221271BC99A}" srcOrd="0" destOrd="0" parTransId="{2B46B1F7-A4C8-4394-A149-DC6C9E0C69EA}" sibTransId="{6871C8F0-077F-4692-B379-27349BEACA4D}"/>
    <dgm:cxn modelId="{C7155150-31A9-4432-BDA1-4DB4A81516FA}" type="presOf" srcId="{102A49F8-B573-4791-B2C2-EBCD1708B72E}" destId="{DF83E361-CFD6-4D1F-85A9-5B49DD7C4D1B}" srcOrd="0" destOrd="0" presId="urn:microsoft.com/office/officeart/2005/8/layout/list1"/>
    <dgm:cxn modelId="{FC30B051-797C-404A-AF55-8E0546968839}" srcId="{4C824B54-387F-42E3-B517-16398C182BAB}" destId="{1C7F5804-F3DF-4349-B507-0AD2FA38A5A7}" srcOrd="4" destOrd="0" parTransId="{D46DC443-EDA6-4A9F-BEE5-8A86D31B12D9}" sibTransId="{80A6D8F8-79DC-4B00-9FF2-5203D2C51F15}"/>
    <dgm:cxn modelId="{F49E8359-DF38-4E19-887C-A1BF73ACD293}" srcId="{4C824B54-387F-42E3-B517-16398C182BAB}" destId="{17C52F27-518F-461C-BBC3-6EA5D895FD4C}" srcOrd="1" destOrd="0" parTransId="{77772E42-63E1-4E46-820D-9D387384C727}" sibTransId="{A62286EE-9E56-41A0-B5D2-DF6CAEE14320}"/>
    <dgm:cxn modelId="{B9E6217D-B641-4A98-831F-B7E0E24C490B}" srcId="{4C824B54-387F-42E3-B517-16398C182BAB}" destId="{2E472835-B025-4894-AB74-262522032616}" srcOrd="6" destOrd="0" parTransId="{C436F4DD-6942-46F6-8A97-271729CF4477}" sibTransId="{270E198C-4316-427D-8630-2D39418D8ABC}"/>
    <dgm:cxn modelId="{2878B081-5FCA-431B-8F32-31198DC926FE}" type="presOf" srcId="{102A49F8-B573-4791-B2C2-EBCD1708B72E}" destId="{9B338C12-F2AE-4249-82C1-320644CDA62C}" srcOrd="1" destOrd="0" presId="urn:microsoft.com/office/officeart/2005/8/layout/list1"/>
    <dgm:cxn modelId="{ADAAF689-B49D-4FAA-BF34-3B8A4E9F3F6E}" type="presOf" srcId="{17C52F27-518F-461C-BBC3-6EA5D895FD4C}" destId="{2F31284E-8DD2-427B-8B51-784E987F2487}" srcOrd="0" destOrd="0" presId="urn:microsoft.com/office/officeart/2005/8/layout/list1"/>
    <dgm:cxn modelId="{3C642694-79A4-46B6-B626-085019CB6351}" srcId="{4C824B54-387F-42E3-B517-16398C182BAB}" destId="{EEFC3998-B97D-4856-A200-C7220AD0E493}" srcOrd="5" destOrd="0" parTransId="{A2779F6F-C901-4CE3-9447-A7264458DB24}" sibTransId="{CFC86690-78C9-4A70-8C68-97C4AE66BA44}"/>
    <dgm:cxn modelId="{A1B21DA6-F5C5-4DE4-99FD-167037626209}" type="presOf" srcId="{EEFC3998-B97D-4856-A200-C7220AD0E493}" destId="{FAEF00F3-ECE1-415B-8088-C6E54A8EBF23}" srcOrd="0" destOrd="0" presId="urn:microsoft.com/office/officeart/2005/8/layout/list1"/>
    <dgm:cxn modelId="{30A382BE-999F-4D2F-A27E-32AD6F8B07AA}" srcId="{4C824B54-387F-42E3-B517-16398C182BAB}" destId="{102A49F8-B573-4791-B2C2-EBCD1708B72E}" srcOrd="2" destOrd="0" parTransId="{0BDB7F4A-C7B0-4AD2-ACFF-BD0C160D2C06}" sibTransId="{EF53B011-FD96-4680-AEFF-AF69684E4A7A}"/>
    <dgm:cxn modelId="{2E3A53D1-9BE5-4B2F-B50B-8AF09F6626D8}" type="presOf" srcId="{BC6A0089-628B-4B7B-B83A-0221271BC99A}" destId="{E4924E68-E82B-4BAE-95C2-821AD85BE5BA}" srcOrd="0" destOrd="0" presId="urn:microsoft.com/office/officeart/2005/8/layout/list1"/>
    <dgm:cxn modelId="{C5393CD2-B631-4FD3-ACDC-1BC740998A80}" srcId="{4C824B54-387F-42E3-B517-16398C182BAB}" destId="{C959A93D-D5E5-49C7-AA65-90267B3081AF}" srcOrd="3" destOrd="0" parTransId="{9BD8BB33-2C5B-49AD-8C11-FF2F81A239EE}" sibTransId="{CCDA4C2F-7B6B-4414-ACA0-141A45AD9623}"/>
    <dgm:cxn modelId="{D05D57D9-93DD-4DAC-8C00-EB0039ED2E2B}" type="presOf" srcId="{C959A93D-D5E5-49C7-AA65-90267B3081AF}" destId="{76D5B8A4-108F-4C42-9AEF-CF7401A68982}" srcOrd="1" destOrd="0" presId="urn:microsoft.com/office/officeart/2005/8/layout/list1"/>
    <dgm:cxn modelId="{BC082FDF-B36B-40AA-B5C5-D34177A8D09A}" type="presOf" srcId="{17C52F27-518F-461C-BBC3-6EA5D895FD4C}" destId="{97BEB76A-4377-4B90-92D3-965BA7CD5BB4}" srcOrd="1" destOrd="0" presId="urn:microsoft.com/office/officeart/2005/8/layout/list1"/>
    <dgm:cxn modelId="{3254EBDF-8CB2-483D-B563-D41CEA3F9D93}" type="presOf" srcId="{4C824B54-387F-42E3-B517-16398C182BAB}" destId="{31AC77E7-5B67-4030-8FA0-A7C30A4C4FCB}" srcOrd="0" destOrd="0" presId="urn:microsoft.com/office/officeart/2005/8/layout/list1"/>
    <dgm:cxn modelId="{5276BCE2-6D79-439C-AA75-17D3E4343F6C}" type="presOf" srcId="{1C7F5804-F3DF-4349-B507-0AD2FA38A5A7}" destId="{88012D61-6EC6-46A2-91B0-73F8EE163C55}" srcOrd="0" destOrd="0" presId="urn:microsoft.com/office/officeart/2005/8/layout/list1"/>
    <dgm:cxn modelId="{2E2A11E8-B756-40BB-9085-CD31EB4ED2E3}" type="presOf" srcId="{C959A93D-D5E5-49C7-AA65-90267B3081AF}" destId="{44BE1DF6-D02E-440A-8065-E599526D61B3}" srcOrd="0" destOrd="0" presId="urn:microsoft.com/office/officeart/2005/8/layout/list1"/>
    <dgm:cxn modelId="{6298C192-EAAF-4C86-ABD8-AC18BD4D906F}" type="presParOf" srcId="{31AC77E7-5B67-4030-8FA0-A7C30A4C4FCB}" destId="{6529935E-318F-40CB-B37D-F735ACAEEB2C}" srcOrd="0" destOrd="0" presId="urn:microsoft.com/office/officeart/2005/8/layout/list1"/>
    <dgm:cxn modelId="{D8E39FAA-A977-4523-95FA-3CCEBCA915B1}" type="presParOf" srcId="{6529935E-318F-40CB-B37D-F735ACAEEB2C}" destId="{E4924E68-E82B-4BAE-95C2-821AD85BE5BA}" srcOrd="0" destOrd="0" presId="urn:microsoft.com/office/officeart/2005/8/layout/list1"/>
    <dgm:cxn modelId="{5158DF57-B908-441F-9695-5E03F99FD26D}" type="presParOf" srcId="{6529935E-318F-40CB-B37D-F735ACAEEB2C}" destId="{AA8119F6-945D-4FAE-A1FA-008A614633C3}" srcOrd="1" destOrd="0" presId="urn:microsoft.com/office/officeart/2005/8/layout/list1"/>
    <dgm:cxn modelId="{56D183CB-F8B2-4350-A09B-75BC5DBFDFA1}" type="presParOf" srcId="{31AC77E7-5B67-4030-8FA0-A7C30A4C4FCB}" destId="{EA1B4275-96D4-4E10-94A9-4C858000087A}" srcOrd="1" destOrd="0" presId="urn:microsoft.com/office/officeart/2005/8/layout/list1"/>
    <dgm:cxn modelId="{C2DC045A-2F17-4FC1-9E5E-16D6266CED40}" type="presParOf" srcId="{31AC77E7-5B67-4030-8FA0-A7C30A4C4FCB}" destId="{A6019989-21DE-4606-A195-B1127846CE41}" srcOrd="2" destOrd="0" presId="urn:microsoft.com/office/officeart/2005/8/layout/list1"/>
    <dgm:cxn modelId="{F5240365-70CC-4332-96AB-3585ABD1A35E}" type="presParOf" srcId="{31AC77E7-5B67-4030-8FA0-A7C30A4C4FCB}" destId="{E8E61C54-516F-49D7-A142-6F4A5A9F89D5}" srcOrd="3" destOrd="0" presId="urn:microsoft.com/office/officeart/2005/8/layout/list1"/>
    <dgm:cxn modelId="{73E732C7-0646-4951-A896-D03F77046C1F}" type="presParOf" srcId="{31AC77E7-5B67-4030-8FA0-A7C30A4C4FCB}" destId="{70D6DCB0-65F5-49FC-BE1E-D46FBF13821D}" srcOrd="4" destOrd="0" presId="urn:microsoft.com/office/officeart/2005/8/layout/list1"/>
    <dgm:cxn modelId="{F1C8A9C4-B914-494A-AB3D-E29D4F2F9ABA}" type="presParOf" srcId="{70D6DCB0-65F5-49FC-BE1E-D46FBF13821D}" destId="{2F31284E-8DD2-427B-8B51-784E987F2487}" srcOrd="0" destOrd="0" presId="urn:microsoft.com/office/officeart/2005/8/layout/list1"/>
    <dgm:cxn modelId="{2B26D9BD-5CB2-4E34-909F-50F3358E3CB4}" type="presParOf" srcId="{70D6DCB0-65F5-49FC-BE1E-D46FBF13821D}" destId="{97BEB76A-4377-4B90-92D3-965BA7CD5BB4}" srcOrd="1" destOrd="0" presId="urn:microsoft.com/office/officeart/2005/8/layout/list1"/>
    <dgm:cxn modelId="{7F19D125-02E5-4667-973B-87E7E3DF1F4F}" type="presParOf" srcId="{31AC77E7-5B67-4030-8FA0-A7C30A4C4FCB}" destId="{84B113EC-D7D9-4C86-8498-25AF1309F3F6}" srcOrd="5" destOrd="0" presId="urn:microsoft.com/office/officeart/2005/8/layout/list1"/>
    <dgm:cxn modelId="{FBD43F9B-6EE0-4AD9-A45A-DC088385C150}" type="presParOf" srcId="{31AC77E7-5B67-4030-8FA0-A7C30A4C4FCB}" destId="{10FE363C-B6EA-45F1-B1F9-AB3F546CAE27}" srcOrd="6" destOrd="0" presId="urn:microsoft.com/office/officeart/2005/8/layout/list1"/>
    <dgm:cxn modelId="{F75197C1-20DB-4BD5-97D3-0B672D479674}" type="presParOf" srcId="{31AC77E7-5B67-4030-8FA0-A7C30A4C4FCB}" destId="{8EC256BD-7E06-44C0-A321-EFC5B34BD4EC}" srcOrd="7" destOrd="0" presId="urn:microsoft.com/office/officeart/2005/8/layout/list1"/>
    <dgm:cxn modelId="{7853703B-F804-49A2-86A5-CA17A025DBD6}" type="presParOf" srcId="{31AC77E7-5B67-4030-8FA0-A7C30A4C4FCB}" destId="{4B48EDBF-033F-41CF-AEAC-4AFF5DE7247C}" srcOrd="8" destOrd="0" presId="urn:microsoft.com/office/officeart/2005/8/layout/list1"/>
    <dgm:cxn modelId="{BB7B6E65-6174-4ADC-8545-EF500F6A50BF}" type="presParOf" srcId="{4B48EDBF-033F-41CF-AEAC-4AFF5DE7247C}" destId="{DF83E361-CFD6-4D1F-85A9-5B49DD7C4D1B}" srcOrd="0" destOrd="0" presId="urn:microsoft.com/office/officeart/2005/8/layout/list1"/>
    <dgm:cxn modelId="{64401DCA-B5AA-443A-9332-E724036908E3}" type="presParOf" srcId="{4B48EDBF-033F-41CF-AEAC-4AFF5DE7247C}" destId="{9B338C12-F2AE-4249-82C1-320644CDA62C}" srcOrd="1" destOrd="0" presId="urn:microsoft.com/office/officeart/2005/8/layout/list1"/>
    <dgm:cxn modelId="{3B277286-B4DC-48D1-81F4-782D3A640390}" type="presParOf" srcId="{31AC77E7-5B67-4030-8FA0-A7C30A4C4FCB}" destId="{9034B38B-1347-44F5-B825-6668AFD586B0}" srcOrd="9" destOrd="0" presId="urn:microsoft.com/office/officeart/2005/8/layout/list1"/>
    <dgm:cxn modelId="{8EC87319-5BBB-4446-99D8-224FCE0D0A22}" type="presParOf" srcId="{31AC77E7-5B67-4030-8FA0-A7C30A4C4FCB}" destId="{99AE278C-F268-4FF1-AC74-59426ADC7A4E}" srcOrd="10" destOrd="0" presId="urn:microsoft.com/office/officeart/2005/8/layout/list1"/>
    <dgm:cxn modelId="{08F438B6-16A9-45FF-B8D9-3B400D5F78AC}" type="presParOf" srcId="{31AC77E7-5B67-4030-8FA0-A7C30A4C4FCB}" destId="{8A0D279F-D519-4A1F-BC8F-26472F062A81}" srcOrd="11" destOrd="0" presId="urn:microsoft.com/office/officeart/2005/8/layout/list1"/>
    <dgm:cxn modelId="{3F6CDCA6-5004-49AC-AFD4-24EC14225AC6}" type="presParOf" srcId="{31AC77E7-5B67-4030-8FA0-A7C30A4C4FCB}" destId="{4992A5B1-8857-464D-A583-AC49CC33A5F0}" srcOrd="12" destOrd="0" presId="urn:microsoft.com/office/officeart/2005/8/layout/list1"/>
    <dgm:cxn modelId="{1F00903F-D867-4C28-B838-6D8920202AE8}" type="presParOf" srcId="{4992A5B1-8857-464D-A583-AC49CC33A5F0}" destId="{44BE1DF6-D02E-440A-8065-E599526D61B3}" srcOrd="0" destOrd="0" presId="urn:microsoft.com/office/officeart/2005/8/layout/list1"/>
    <dgm:cxn modelId="{9C28A0F7-A582-4526-89F2-AC8F622EC639}" type="presParOf" srcId="{4992A5B1-8857-464D-A583-AC49CC33A5F0}" destId="{76D5B8A4-108F-4C42-9AEF-CF7401A68982}" srcOrd="1" destOrd="0" presId="urn:microsoft.com/office/officeart/2005/8/layout/list1"/>
    <dgm:cxn modelId="{1986C058-059B-4AF7-8873-6F5D073277BF}" type="presParOf" srcId="{31AC77E7-5B67-4030-8FA0-A7C30A4C4FCB}" destId="{12232B99-5F60-43F3-973B-3F316C89F3D5}" srcOrd="13" destOrd="0" presId="urn:microsoft.com/office/officeart/2005/8/layout/list1"/>
    <dgm:cxn modelId="{57960CE3-9FA9-4B40-B2EA-D0CD0BC0402F}" type="presParOf" srcId="{31AC77E7-5B67-4030-8FA0-A7C30A4C4FCB}" destId="{920E13AA-AAA6-4C3C-B376-51DDB2F89743}" srcOrd="14" destOrd="0" presId="urn:microsoft.com/office/officeart/2005/8/layout/list1"/>
    <dgm:cxn modelId="{A5A78B31-A633-4AFA-BB2B-2BD1330DC197}" type="presParOf" srcId="{31AC77E7-5B67-4030-8FA0-A7C30A4C4FCB}" destId="{AFBC6D75-ADEF-48FA-B7CD-FC1530C147E1}" srcOrd="15" destOrd="0" presId="urn:microsoft.com/office/officeart/2005/8/layout/list1"/>
    <dgm:cxn modelId="{8B631FF4-6881-4C0D-93C1-1BA15D6A7DD8}" type="presParOf" srcId="{31AC77E7-5B67-4030-8FA0-A7C30A4C4FCB}" destId="{B9092741-FA2C-4218-A636-A510DF6E87A8}" srcOrd="16" destOrd="0" presId="urn:microsoft.com/office/officeart/2005/8/layout/list1"/>
    <dgm:cxn modelId="{6176CB64-4B81-4404-9CEC-14A5CE4800A3}" type="presParOf" srcId="{B9092741-FA2C-4218-A636-A510DF6E87A8}" destId="{88012D61-6EC6-46A2-91B0-73F8EE163C55}" srcOrd="0" destOrd="0" presId="urn:microsoft.com/office/officeart/2005/8/layout/list1"/>
    <dgm:cxn modelId="{C27695B3-654A-49CC-8B48-D6EA19BF3490}" type="presParOf" srcId="{B9092741-FA2C-4218-A636-A510DF6E87A8}" destId="{EA1415C1-1A63-48FD-B17C-B4AF6D06531D}" srcOrd="1" destOrd="0" presId="urn:microsoft.com/office/officeart/2005/8/layout/list1"/>
    <dgm:cxn modelId="{954E35CD-DBC0-4DE2-9385-08E13B5B7AEC}" type="presParOf" srcId="{31AC77E7-5B67-4030-8FA0-A7C30A4C4FCB}" destId="{EA547EC4-C4E6-40E3-9EDC-761305868BC0}" srcOrd="17" destOrd="0" presId="urn:microsoft.com/office/officeart/2005/8/layout/list1"/>
    <dgm:cxn modelId="{985D879B-AEEE-4773-A733-3961E6646D33}" type="presParOf" srcId="{31AC77E7-5B67-4030-8FA0-A7C30A4C4FCB}" destId="{236DB2DB-E7CB-4C64-90B2-7758ED0D1CEB}" srcOrd="18" destOrd="0" presId="urn:microsoft.com/office/officeart/2005/8/layout/list1"/>
    <dgm:cxn modelId="{E82053C4-6643-414E-828F-2E8DDA2FA11D}" type="presParOf" srcId="{31AC77E7-5B67-4030-8FA0-A7C30A4C4FCB}" destId="{4D261FB6-06C6-4320-852D-99B362795DAC}" srcOrd="19" destOrd="0" presId="urn:microsoft.com/office/officeart/2005/8/layout/list1"/>
    <dgm:cxn modelId="{74C0E58B-946F-461D-851B-A486CB0E6991}" type="presParOf" srcId="{31AC77E7-5B67-4030-8FA0-A7C30A4C4FCB}" destId="{D3A42F93-FA91-431C-B97A-EB86458C66B0}" srcOrd="20" destOrd="0" presId="urn:microsoft.com/office/officeart/2005/8/layout/list1"/>
    <dgm:cxn modelId="{D1E88D7D-7753-42AE-BCB9-AF4D32253BCF}" type="presParOf" srcId="{D3A42F93-FA91-431C-B97A-EB86458C66B0}" destId="{FAEF00F3-ECE1-415B-8088-C6E54A8EBF23}" srcOrd="0" destOrd="0" presId="urn:microsoft.com/office/officeart/2005/8/layout/list1"/>
    <dgm:cxn modelId="{38E57A82-36E0-4279-A5BE-DBF613A69E46}" type="presParOf" srcId="{D3A42F93-FA91-431C-B97A-EB86458C66B0}" destId="{3CA71267-9FFD-4031-8C20-47612F5C2821}" srcOrd="1" destOrd="0" presId="urn:microsoft.com/office/officeart/2005/8/layout/list1"/>
    <dgm:cxn modelId="{2B81B599-B839-4A03-BA32-C49CBCABBAC4}" type="presParOf" srcId="{31AC77E7-5B67-4030-8FA0-A7C30A4C4FCB}" destId="{33B22674-51D1-4A8D-AE96-DC9604BAFB62}" srcOrd="21" destOrd="0" presId="urn:microsoft.com/office/officeart/2005/8/layout/list1"/>
    <dgm:cxn modelId="{C5C7DC07-5447-4F7B-9E52-D247DA830EAE}" type="presParOf" srcId="{31AC77E7-5B67-4030-8FA0-A7C30A4C4FCB}" destId="{5061A29A-491B-4BB9-9BBB-7AD94548255F}" srcOrd="22" destOrd="0" presId="urn:microsoft.com/office/officeart/2005/8/layout/list1"/>
    <dgm:cxn modelId="{CB0F7A7D-CBEE-4CA0-830A-6095F69157BE}" type="presParOf" srcId="{31AC77E7-5B67-4030-8FA0-A7C30A4C4FCB}" destId="{DD1EEBE1-8FD1-43C4-AFC1-778BF4AB9F8F}" srcOrd="23" destOrd="0" presId="urn:microsoft.com/office/officeart/2005/8/layout/list1"/>
    <dgm:cxn modelId="{250AD9B1-6478-4893-AA23-A65333CA366C}" type="presParOf" srcId="{31AC77E7-5B67-4030-8FA0-A7C30A4C4FCB}" destId="{A879F941-9745-4A50-8F8D-2EB543408B29}" srcOrd="24" destOrd="0" presId="urn:microsoft.com/office/officeart/2005/8/layout/list1"/>
    <dgm:cxn modelId="{394C88AA-0C99-4582-B3A5-08C625058471}" type="presParOf" srcId="{A879F941-9745-4A50-8F8D-2EB543408B29}" destId="{7B061D31-BEF9-49FA-942A-FEA5621BB7EE}" srcOrd="0" destOrd="0" presId="urn:microsoft.com/office/officeart/2005/8/layout/list1"/>
    <dgm:cxn modelId="{2988B636-AF11-4F04-AFC2-9F056DD26573}" type="presParOf" srcId="{A879F941-9745-4A50-8F8D-2EB543408B29}" destId="{87068CBA-D947-43CF-9BCC-39CFB27171DA}" srcOrd="1" destOrd="0" presId="urn:microsoft.com/office/officeart/2005/8/layout/list1"/>
    <dgm:cxn modelId="{2ED067F3-0F39-41CD-8E77-4C97E5EED3D7}" type="presParOf" srcId="{31AC77E7-5B67-4030-8FA0-A7C30A4C4FCB}" destId="{78331615-DA32-4ED7-A178-7A6D11F08A93}" srcOrd="25" destOrd="0" presId="urn:microsoft.com/office/officeart/2005/8/layout/list1"/>
    <dgm:cxn modelId="{59C2B185-A9E5-43F5-882D-156495766A04}" type="presParOf" srcId="{31AC77E7-5B67-4030-8FA0-A7C30A4C4FCB}" destId="{832DD0E6-57C0-4D2D-9D9B-E572ABBD67BC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B8FAC82-9D82-4FD7-BCE7-3D37534BA3F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8B5B44-F9F0-43CD-AB30-DDB35AFB4DA7}">
      <dgm:prSet custT="1"/>
      <dgm:spPr/>
      <dgm:t>
        <a:bodyPr/>
        <a:lstStyle/>
        <a:p>
          <a:r>
            <a:rPr lang="en-GB" sz="2400" dirty="0"/>
            <a:t>People skills</a:t>
          </a:r>
          <a:endParaRPr lang="en-US" sz="2400" dirty="0"/>
        </a:p>
      </dgm:t>
    </dgm:pt>
    <dgm:pt modelId="{DF6C9798-FDD1-43D5-912C-EB972600CFB6}" type="parTrans" cxnId="{8AC1B655-3217-4981-9303-6C21C07F7BB4}">
      <dgm:prSet/>
      <dgm:spPr/>
      <dgm:t>
        <a:bodyPr/>
        <a:lstStyle/>
        <a:p>
          <a:endParaRPr lang="en-US"/>
        </a:p>
      </dgm:t>
    </dgm:pt>
    <dgm:pt modelId="{D0A2DA1B-02BB-4109-88F4-F49987D37BE9}" type="sibTrans" cxnId="{8AC1B655-3217-4981-9303-6C21C07F7BB4}">
      <dgm:prSet/>
      <dgm:spPr/>
      <dgm:t>
        <a:bodyPr/>
        <a:lstStyle/>
        <a:p>
          <a:endParaRPr lang="en-US"/>
        </a:p>
      </dgm:t>
    </dgm:pt>
    <dgm:pt modelId="{309ABCF9-0A59-4B89-8865-F59BF53EE18E}">
      <dgm:prSet custT="1"/>
      <dgm:spPr/>
      <dgm:t>
        <a:bodyPr/>
        <a:lstStyle/>
        <a:p>
          <a:r>
            <a:rPr lang="en-GB" sz="2400" b="0" i="0" dirty="0"/>
            <a:t>Interview skills</a:t>
          </a:r>
          <a:endParaRPr lang="en-US" sz="2400" dirty="0"/>
        </a:p>
      </dgm:t>
    </dgm:pt>
    <dgm:pt modelId="{11AC1977-3D13-48FA-9E3B-1FA85CF61471}" type="parTrans" cxnId="{2D5764D7-323D-4D7F-B556-1F56AEED47BD}">
      <dgm:prSet/>
      <dgm:spPr/>
      <dgm:t>
        <a:bodyPr/>
        <a:lstStyle/>
        <a:p>
          <a:endParaRPr lang="en-US"/>
        </a:p>
      </dgm:t>
    </dgm:pt>
    <dgm:pt modelId="{83A7F77A-1E07-474D-93DB-8B4868D06DB1}" type="sibTrans" cxnId="{2D5764D7-323D-4D7F-B556-1F56AEED47BD}">
      <dgm:prSet/>
      <dgm:spPr/>
      <dgm:t>
        <a:bodyPr/>
        <a:lstStyle/>
        <a:p>
          <a:endParaRPr lang="en-US"/>
        </a:p>
      </dgm:t>
    </dgm:pt>
    <dgm:pt modelId="{56DB1FC9-0C13-4216-874A-CAFCB1703C0B}">
      <dgm:prSet custT="1"/>
      <dgm:spPr/>
      <dgm:t>
        <a:bodyPr/>
        <a:lstStyle/>
        <a:p>
          <a:r>
            <a:rPr lang="en-GB" sz="2400" dirty="0"/>
            <a:t>Core conditions</a:t>
          </a:r>
          <a:endParaRPr lang="en-US" sz="2400" dirty="0"/>
        </a:p>
      </dgm:t>
    </dgm:pt>
    <dgm:pt modelId="{C8AD843F-07D5-4086-BC09-9805BBE438FE}" type="parTrans" cxnId="{E349BB47-97CC-4244-A5AE-C68FCF9D4BF0}">
      <dgm:prSet/>
      <dgm:spPr/>
      <dgm:t>
        <a:bodyPr/>
        <a:lstStyle/>
        <a:p>
          <a:endParaRPr lang="en-US"/>
        </a:p>
      </dgm:t>
    </dgm:pt>
    <dgm:pt modelId="{F5017606-F726-4F5B-AFCD-80846D69045C}" type="sibTrans" cxnId="{E349BB47-97CC-4244-A5AE-C68FCF9D4BF0}">
      <dgm:prSet/>
      <dgm:spPr/>
      <dgm:t>
        <a:bodyPr/>
        <a:lstStyle/>
        <a:p>
          <a:endParaRPr lang="en-US"/>
        </a:p>
      </dgm:t>
    </dgm:pt>
    <dgm:pt modelId="{7FBDAED5-2900-48BD-BDA3-BCE488AA9286}">
      <dgm:prSet custT="1"/>
      <dgm:spPr/>
      <dgm:t>
        <a:bodyPr/>
        <a:lstStyle/>
        <a:p>
          <a:r>
            <a:rPr lang="en-GB" sz="2400" b="0" i="0" dirty="0"/>
            <a:t>Exploring meaning-making, language and its effects</a:t>
          </a:r>
          <a:r>
            <a:rPr lang="en-GB" sz="1600" b="0" i="0" dirty="0"/>
            <a:t>. </a:t>
          </a:r>
          <a:endParaRPr lang="en-US" sz="1600" dirty="0"/>
        </a:p>
      </dgm:t>
    </dgm:pt>
    <dgm:pt modelId="{8C8A23BE-2CB9-4C69-924A-116002EF1ADB}" type="parTrans" cxnId="{61B8C791-FEB2-47F6-95CA-5792D361DF6D}">
      <dgm:prSet/>
      <dgm:spPr/>
      <dgm:t>
        <a:bodyPr/>
        <a:lstStyle/>
        <a:p>
          <a:endParaRPr lang="en-US"/>
        </a:p>
      </dgm:t>
    </dgm:pt>
    <dgm:pt modelId="{9CE9E564-BBBE-438E-8546-C944EE064908}" type="sibTrans" cxnId="{61B8C791-FEB2-47F6-95CA-5792D361DF6D}">
      <dgm:prSet/>
      <dgm:spPr/>
      <dgm:t>
        <a:bodyPr/>
        <a:lstStyle/>
        <a:p>
          <a:endParaRPr lang="en-US"/>
        </a:p>
      </dgm:t>
    </dgm:pt>
    <dgm:pt modelId="{5D021FFF-4A74-4CD8-BAF2-739068C054A5}">
      <dgm:prSet custT="1"/>
      <dgm:spPr/>
      <dgm:t>
        <a:bodyPr/>
        <a:lstStyle/>
        <a:p>
          <a:r>
            <a:rPr lang="en-GB" sz="2400" dirty="0"/>
            <a:t>Attending and active listening</a:t>
          </a:r>
          <a:endParaRPr lang="en-US" sz="2400" dirty="0"/>
        </a:p>
      </dgm:t>
    </dgm:pt>
    <dgm:pt modelId="{1B8C0073-F7CD-41BA-90BF-F57570AD6AF3}" type="parTrans" cxnId="{8D7E91B3-2DA6-4336-A49C-A6DB52EAAAB3}">
      <dgm:prSet/>
      <dgm:spPr/>
      <dgm:t>
        <a:bodyPr/>
        <a:lstStyle/>
        <a:p>
          <a:endParaRPr lang="en-US"/>
        </a:p>
      </dgm:t>
    </dgm:pt>
    <dgm:pt modelId="{FEEA19A6-7784-4890-A5D0-A0BE6C1B9C0D}" type="sibTrans" cxnId="{8D7E91B3-2DA6-4336-A49C-A6DB52EAAAB3}">
      <dgm:prSet/>
      <dgm:spPr/>
      <dgm:t>
        <a:bodyPr/>
        <a:lstStyle/>
        <a:p>
          <a:endParaRPr lang="en-US"/>
        </a:p>
      </dgm:t>
    </dgm:pt>
    <dgm:pt modelId="{DC31E42B-3F90-4071-A228-CA046B18EDD4}">
      <dgm:prSet custT="1"/>
      <dgm:spPr/>
      <dgm:t>
        <a:bodyPr/>
        <a:lstStyle/>
        <a:p>
          <a:r>
            <a:rPr lang="en-GB" sz="2400" b="0" i="0" dirty="0"/>
            <a:t>Paraphrasing and reflections</a:t>
          </a:r>
          <a:endParaRPr lang="en-US" sz="2400" dirty="0"/>
        </a:p>
      </dgm:t>
    </dgm:pt>
    <dgm:pt modelId="{BC573FA0-569D-42C6-A63D-AE0C0C39476D}" type="parTrans" cxnId="{7F6A88AF-458C-48AD-AC9C-D2FF3ECEBD6D}">
      <dgm:prSet/>
      <dgm:spPr/>
      <dgm:t>
        <a:bodyPr/>
        <a:lstStyle/>
        <a:p>
          <a:endParaRPr lang="en-US"/>
        </a:p>
      </dgm:t>
    </dgm:pt>
    <dgm:pt modelId="{0EE96541-EFF9-428A-A2DD-0034C4CE4DDC}" type="sibTrans" cxnId="{7F6A88AF-458C-48AD-AC9C-D2FF3ECEBD6D}">
      <dgm:prSet/>
      <dgm:spPr/>
      <dgm:t>
        <a:bodyPr/>
        <a:lstStyle/>
        <a:p>
          <a:endParaRPr lang="en-US"/>
        </a:p>
      </dgm:t>
    </dgm:pt>
    <dgm:pt modelId="{DEBF3A40-B02E-4A71-A969-9C585EC0F05C}">
      <dgm:prSet custT="1"/>
      <dgm:spPr/>
      <dgm:t>
        <a:bodyPr/>
        <a:lstStyle/>
        <a:p>
          <a:r>
            <a:rPr lang="en-GB" sz="2400" dirty="0"/>
            <a:t>Pacing a session / interview</a:t>
          </a:r>
          <a:endParaRPr lang="en-US" sz="2400" dirty="0"/>
        </a:p>
      </dgm:t>
    </dgm:pt>
    <dgm:pt modelId="{9BF395D0-F61A-42DB-AA3F-F1860F5E298F}" type="parTrans" cxnId="{895FCC70-CD5E-4CF3-A16E-D19DC67DBB02}">
      <dgm:prSet/>
      <dgm:spPr/>
      <dgm:t>
        <a:bodyPr/>
        <a:lstStyle/>
        <a:p>
          <a:endParaRPr lang="en-US"/>
        </a:p>
      </dgm:t>
    </dgm:pt>
    <dgm:pt modelId="{F023BD00-DAA3-4982-BAE0-4DC745B825BF}" type="sibTrans" cxnId="{895FCC70-CD5E-4CF3-A16E-D19DC67DBB02}">
      <dgm:prSet/>
      <dgm:spPr/>
      <dgm:t>
        <a:bodyPr/>
        <a:lstStyle/>
        <a:p>
          <a:endParaRPr lang="en-US"/>
        </a:p>
      </dgm:t>
    </dgm:pt>
    <dgm:pt modelId="{F6629451-E722-4014-993A-BADBF907C9F7}">
      <dgm:prSet custT="1"/>
      <dgm:spPr/>
      <dgm:t>
        <a:bodyPr/>
        <a:lstStyle/>
        <a:p>
          <a:r>
            <a:rPr lang="en-GB" sz="2400" dirty="0"/>
            <a:t>Searching for themes</a:t>
          </a:r>
          <a:endParaRPr lang="en-US" sz="2400" dirty="0"/>
        </a:p>
      </dgm:t>
    </dgm:pt>
    <dgm:pt modelId="{4280EF69-CD64-4389-B9E9-4E2217396DC8}" type="parTrans" cxnId="{9FC48177-1AE3-4FDE-940E-28881F9A9381}">
      <dgm:prSet/>
      <dgm:spPr/>
      <dgm:t>
        <a:bodyPr/>
        <a:lstStyle/>
        <a:p>
          <a:endParaRPr lang="en-US"/>
        </a:p>
      </dgm:t>
    </dgm:pt>
    <dgm:pt modelId="{D83F4261-212A-40E3-B283-41D0715166EA}" type="sibTrans" cxnId="{9FC48177-1AE3-4FDE-940E-28881F9A9381}">
      <dgm:prSet/>
      <dgm:spPr/>
      <dgm:t>
        <a:bodyPr/>
        <a:lstStyle/>
        <a:p>
          <a:endParaRPr lang="en-US"/>
        </a:p>
      </dgm:t>
    </dgm:pt>
    <dgm:pt modelId="{5A44DEA9-AAAB-4200-95AB-58DD637DF786}" type="pres">
      <dgm:prSet presAssocID="{4B8FAC82-9D82-4FD7-BCE7-3D37534BA3F7}" presName="root" presStyleCnt="0">
        <dgm:presLayoutVars>
          <dgm:dir/>
          <dgm:resizeHandles val="exact"/>
        </dgm:presLayoutVars>
      </dgm:prSet>
      <dgm:spPr/>
    </dgm:pt>
    <dgm:pt modelId="{0849AB0F-6917-4461-97DA-978C219D0595}" type="pres">
      <dgm:prSet presAssocID="{558B5B44-F9F0-43CD-AB30-DDB35AFB4DA7}" presName="compNode" presStyleCnt="0"/>
      <dgm:spPr/>
    </dgm:pt>
    <dgm:pt modelId="{EFAD299E-60FB-4C86-9788-DF82F0F9861B}" type="pres">
      <dgm:prSet presAssocID="{558B5B44-F9F0-43CD-AB30-DDB35AFB4DA7}" presName="bgRect" presStyleLbl="bgShp" presStyleIdx="0" presStyleCnt="8"/>
      <dgm:spPr/>
    </dgm:pt>
    <dgm:pt modelId="{905AFEAC-70FD-45B9-A743-810E67644FEA}" type="pres">
      <dgm:prSet presAssocID="{558B5B44-F9F0-43CD-AB30-DDB35AFB4DA7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8BBE542-9E37-4C3B-9B80-5525E9DDF591}" type="pres">
      <dgm:prSet presAssocID="{558B5B44-F9F0-43CD-AB30-DDB35AFB4DA7}" presName="spaceRect" presStyleCnt="0"/>
      <dgm:spPr/>
    </dgm:pt>
    <dgm:pt modelId="{F82A341C-CDA2-453F-8694-7B46BDB2E79E}" type="pres">
      <dgm:prSet presAssocID="{558B5B44-F9F0-43CD-AB30-DDB35AFB4DA7}" presName="parTx" presStyleLbl="revTx" presStyleIdx="0" presStyleCnt="8">
        <dgm:presLayoutVars>
          <dgm:chMax val="0"/>
          <dgm:chPref val="0"/>
        </dgm:presLayoutVars>
      </dgm:prSet>
      <dgm:spPr/>
    </dgm:pt>
    <dgm:pt modelId="{7F9E4264-B60C-400A-9C4E-9F7D9C523DE8}" type="pres">
      <dgm:prSet presAssocID="{D0A2DA1B-02BB-4109-88F4-F49987D37BE9}" presName="sibTrans" presStyleCnt="0"/>
      <dgm:spPr/>
    </dgm:pt>
    <dgm:pt modelId="{FC965845-B813-42FA-9687-C07B8D8DF96F}" type="pres">
      <dgm:prSet presAssocID="{309ABCF9-0A59-4B89-8865-F59BF53EE18E}" presName="compNode" presStyleCnt="0"/>
      <dgm:spPr/>
    </dgm:pt>
    <dgm:pt modelId="{6E0B80CD-1EDB-43DA-8A53-470F0CB8767D}" type="pres">
      <dgm:prSet presAssocID="{309ABCF9-0A59-4B89-8865-F59BF53EE18E}" presName="bgRect" presStyleLbl="bgShp" presStyleIdx="1" presStyleCnt="8"/>
      <dgm:spPr/>
    </dgm:pt>
    <dgm:pt modelId="{1387FBFB-0383-4AD8-B587-764350E3483E}" type="pres">
      <dgm:prSet presAssocID="{309ABCF9-0A59-4B89-8865-F59BF53EE18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B5CA35B-A797-4211-B6D0-C3937A782D0F}" type="pres">
      <dgm:prSet presAssocID="{309ABCF9-0A59-4B89-8865-F59BF53EE18E}" presName="spaceRect" presStyleCnt="0"/>
      <dgm:spPr/>
    </dgm:pt>
    <dgm:pt modelId="{0A107802-2F6D-426D-A2A4-F68D64C66589}" type="pres">
      <dgm:prSet presAssocID="{309ABCF9-0A59-4B89-8865-F59BF53EE18E}" presName="parTx" presStyleLbl="revTx" presStyleIdx="1" presStyleCnt="8">
        <dgm:presLayoutVars>
          <dgm:chMax val="0"/>
          <dgm:chPref val="0"/>
        </dgm:presLayoutVars>
      </dgm:prSet>
      <dgm:spPr/>
    </dgm:pt>
    <dgm:pt modelId="{73D59314-74DE-49C3-A142-C63329B98E31}" type="pres">
      <dgm:prSet presAssocID="{83A7F77A-1E07-474D-93DB-8B4868D06DB1}" presName="sibTrans" presStyleCnt="0"/>
      <dgm:spPr/>
    </dgm:pt>
    <dgm:pt modelId="{F5B98568-7990-4583-85B5-7CC5F28AF3BC}" type="pres">
      <dgm:prSet presAssocID="{56DB1FC9-0C13-4216-874A-CAFCB1703C0B}" presName="compNode" presStyleCnt="0"/>
      <dgm:spPr/>
    </dgm:pt>
    <dgm:pt modelId="{DE560A8F-30C7-4136-B6BA-91EBADAF7CFF}" type="pres">
      <dgm:prSet presAssocID="{56DB1FC9-0C13-4216-874A-CAFCB1703C0B}" presName="bgRect" presStyleLbl="bgShp" presStyleIdx="2" presStyleCnt="8"/>
      <dgm:spPr/>
    </dgm:pt>
    <dgm:pt modelId="{2D4D0112-F300-4471-8230-F26A3CCF5C57}" type="pres">
      <dgm:prSet presAssocID="{56DB1FC9-0C13-4216-874A-CAFCB1703C0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9B7C3A2-CC3E-43BE-8176-1AAD67335FFA}" type="pres">
      <dgm:prSet presAssocID="{56DB1FC9-0C13-4216-874A-CAFCB1703C0B}" presName="spaceRect" presStyleCnt="0"/>
      <dgm:spPr/>
    </dgm:pt>
    <dgm:pt modelId="{FE73E24B-33C4-418D-AA25-A74B8F9B73DB}" type="pres">
      <dgm:prSet presAssocID="{56DB1FC9-0C13-4216-874A-CAFCB1703C0B}" presName="parTx" presStyleLbl="revTx" presStyleIdx="2" presStyleCnt="8">
        <dgm:presLayoutVars>
          <dgm:chMax val="0"/>
          <dgm:chPref val="0"/>
        </dgm:presLayoutVars>
      </dgm:prSet>
      <dgm:spPr/>
    </dgm:pt>
    <dgm:pt modelId="{D4F5D1CE-0024-4563-BBD4-715CE6B0100E}" type="pres">
      <dgm:prSet presAssocID="{F5017606-F726-4F5B-AFCD-80846D69045C}" presName="sibTrans" presStyleCnt="0"/>
      <dgm:spPr/>
    </dgm:pt>
    <dgm:pt modelId="{EB033388-5044-46DF-9228-1B9CE1568F07}" type="pres">
      <dgm:prSet presAssocID="{7FBDAED5-2900-48BD-BDA3-BCE488AA9286}" presName="compNode" presStyleCnt="0"/>
      <dgm:spPr/>
    </dgm:pt>
    <dgm:pt modelId="{E485E16D-938E-4FFF-9202-F2FC07B53EF5}" type="pres">
      <dgm:prSet presAssocID="{7FBDAED5-2900-48BD-BDA3-BCE488AA9286}" presName="bgRect" presStyleLbl="bgShp" presStyleIdx="3" presStyleCnt="8" custLinFactNeighborX="25" custLinFactNeighborY="6997"/>
      <dgm:spPr/>
    </dgm:pt>
    <dgm:pt modelId="{74D8CE60-31DB-44F6-AC63-680C9E5BF1DE}" type="pres">
      <dgm:prSet presAssocID="{7FBDAED5-2900-48BD-BDA3-BCE488AA928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08F6703F-9EA5-4CA8-93AE-3B2A6AF520E0}" type="pres">
      <dgm:prSet presAssocID="{7FBDAED5-2900-48BD-BDA3-BCE488AA9286}" presName="spaceRect" presStyleCnt="0"/>
      <dgm:spPr/>
    </dgm:pt>
    <dgm:pt modelId="{B1CC963B-DE0B-45D6-8DDF-1EEF0D599B24}" type="pres">
      <dgm:prSet presAssocID="{7FBDAED5-2900-48BD-BDA3-BCE488AA9286}" presName="parTx" presStyleLbl="revTx" presStyleIdx="3" presStyleCnt="8" custScaleX="116276" custLinFactNeighborX="3332" custLinFactNeighborY="6893">
        <dgm:presLayoutVars>
          <dgm:chMax val="0"/>
          <dgm:chPref val="0"/>
        </dgm:presLayoutVars>
      </dgm:prSet>
      <dgm:spPr/>
    </dgm:pt>
    <dgm:pt modelId="{0362461E-E1B6-485E-A168-540436698A6A}" type="pres">
      <dgm:prSet presAssocID="{9CE9E564-BBBE-438E-8546-C944EE064908}" presName="sibTrans" presStyleCnt="0"/>
      <dgm:spPr/>
    </dgm:pt>
    <dgm:pt modelId="{42A52455-AFAB-4D14-B134-A6CAF4257333}" type="pres">
      <dgm:prSet presAssocID="{5D021FFF-4A74-4CD8-BAF2-739068C054A5}" presName="compNode" presStyleCnt="0"/>
      <dgm:spPr/>
    </dgm:pt>
    <dgm:pt modelId="{0F5D2017-C1BF-489F-8C83-77AF0973C340}" type="pres">
      <dgm:prSet presAssocID="{5D021FFF-4A74-4CD8-BAF2-739068C054A5}" presName="bgRect" presStyleLbl="bgShp" presStyleIdx="4" presStyleCnt="8"/>
      <dgm:spPr/>
    </dgm:pt>
    <dgm:pt modelId="{AEE72217-2AF0-4144-B108-312AA30B5FDF}" type="pres">
      <dgm:prSet presAssocID="{5D021FFF-4A74-4CD8-BAF2-739068C054A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43F4F7F2-3638-4AC2-A51E-A441F1EF6ECF}" type="pres">
      <dgm:prSet presAssocID="{5D021FFF-4A74-4CD8-BAF2-739068C054A5}" presName="spaceRect" presStyleCnt="0"/>
      <dgm:spPr/>
    </dgm:pt>
    <dgm:pt modelId="{4F49984E-FB50-44F9-931C-F98C737B1DA7}" type="pres">
      <dgm:prSet presAssocID="{5D021FFF-4A74-4CD8-BAF2-739068C054A5}" presName="parTx" presStyleLbl="revTx" presStyleIdx="4" presStyleCnt="8">
        <dgm:presLayoutVars>
          <dgm:chMax val="0"/>
          <dgm:chPref val="0"/>
        </dgm:presLayoutVars>
      </dgm:prSet>
      <dgm:spPr/>
    </dgm:pt>
    <dgm:pt modelId="{903CBD2F-B1F9-4634-9FBB-4550C9DD765E}" type="pres">
      <dgm:prSet presAssocID="{FEEA19A6-7784-4890-A5D0-A0BE6C1B9C0D}" presName="sibTrans" presStyleCnt="0"/>
      <dgm:spPr/>
    </dgm:pt>
    <dgm:pt modelId="{1220995C-95C2-416B-B3DA-01CD198308ED}" type="pres">
      <dgm:prSet presAssocID="{DC31E42B-3F90-4071-A228-CA046B18EDD4}" presName="compNode" presStyleCnt="0"/>
      <dgm:spPr/>
    </dgm:pt>
    <dgm:pt modelId="{5C8C048F-E0E9-4F9B-87B4-09E70F11EE14}" type="pres">
      <dgm:prSet presAssocID="{DC31E42B-3F90-4071-A228-CA046B18EDD4}" presName="bgRect" presStyleLbl="bgShp" presStyleIdx="5" presStyleCnt="8"/>
      <dgm:spPr/>
    </dgm:pt>
    <dgm:pt modelId="{0C722E99-6E38-41F6-8C84-621F6502E5C8}" type="pres">
      <dgm:prSet presAssocID="{DC31E42B-3F90-4071-A228-CA046B18EDD4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B0B1F3E-DEBB-452A-A072-76A07B42FF9C}" type="pres">
      <dgm:prSet presAssocID="{DC31E42B-3F90-4071-A228-CA046B18EDD4}" presName="spaceRect" presStyleCnt="0"/>
      <dgm:spPr/>
    </dgm:pt>
    <dgm:pt modelId="{98F4C47D-5883-4866-BDC2-FBD163390D39}" type="pres">
      <dgm:prSet presAssocID="{DC31E42B-3F90-4071-A228-CA046B18EDD4}" presName="parTx" presStyleLbl="revTx" presStyleIdx="5" presStyleCnt="8">
        <dgm:presLayoutVars>
          <dgm:chMax val="0"/>
          <dgm:chPref val="0"/>
        </dgm:presLayoutVars>
      </dgm:prSet>
      <dgm:spPr/>
    </dgm:pt>
    <dgm:pt modelId="{B0C5A6C2-8759-44BC-98D3-A15B3E5A66CA}" type="pres">
      <dgm:prSet presAssocID="{0EE96541-EFF9-428A-A2DD-0034C4CE4DDC}" presName="sibTrans" presStyleCnt="0"/>
      <dgm:spPr/>
    </dgm:pt>
    <dgm:pt modelId="{4007EAC0-4C81-48D1-A51D-2B9EE1FD8FE1}" type="pres">
      <dgm:prSet presAssocID="{DEBF3A40-B02E-4A71-A969-9C585EC0F05C}" presName="compNode" presStyleCnt="0"/>
      <dgm:spPr/>
    </dgm:pt>
    <dgm:pt modelId="{79B51799-2200-4697-AB1A-7B563D78A798}" type="pres">
      <dgm:prSet presAssocID="{DEBF3A40-B02E-4A71-A969-9C585EC0F05C}" presName="bgRect" presStyleLbl="bgShp" presStyleIdx="6" presStyleCnt="8"/>
      <dgm:spPr/>
    </dgm:pt>
    <dgm:pt modelId="{4B9264B2-6DEF-4F7B-A8A9-C1DB1683F13A}" type="pres">
      <dgm:prSet presAssocID="{DEBF3A40-B02E-4A71-A969-9C585EC0F05C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98BAA695-DC0D-440D-BD60-11D96905EF7D}" type="pres">
      <dgm:prSet presAssocID="{DEBF3A40-B02E-4A71-A969-9C585EC0F05C}" presName="spaceRect" presStyleCnt="0"/>
      <dgm:spPr/>
    </dgm:pt>
    <dgm:pt modelId="{042362C7-540F-46D5-ABB0-D531F1915798}" type="pres">
      <dgm:prSet presAssocID="{DEBF3A40-B02E-4A71-A969-9C585EC0F05C}" presName="parTx" presStyleLbl="revTx" presStyleIdx="6" presStyleCnt="8">
        <dgm:presLayoutVars>
          <dgm:chMax val="0"/>
          <dgm:chPref val="0"/>
        </dgm:presLayoutVars>
      </dgm:prSet>
      <dgm:spPr/>
    </dgm:pt>
    <dgm:pt modelId="{272898BC-059F-4199-8F66-B3B956FB5AC6}" type="pres">
      <dgm:prSet presAssocID="{F023BD00-DAA3-4982-BAE0-4DC745B825BF}" presName="sibTrans" presStyleCnt="0"/>
      <dgm:spPr/>
    </dgm:pt>
    <dgm:pt modelId="{A7553FF3-93CE-43C8-8DA9-2BA5E014E703}" type="pres">
      <dgm:prSet presAssocID="{F6629451-E722-4014-993A-BADBF907C9F7}" presName="compNode" presStyleCnt="0"/>
      <dgm:spPr/>
    </dgm:pt>
    <dgm:pt modelId="{7482B726-8084-4162-9B86-5EDF4AB9BDC1}" type="pres">
      <dgm:prSet presAssocID="{F6629451-E722-4014-993A-BADBF907C9F7}" presName="bgRect" presStyleLbl="bgShp" presStyleIdx="7" presStyleCnt="8"/>
      <dgm:spPr/>
    </dgm:pt>
    <dgm:pt modelId="{6C10E4E7-B10F-41AD-AFB8-CF52FDCCCDFA}" type="pres">
      <dgm:prSet presAssocID="{F6629451-E722-4014-993A-BADBF907C9F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6AF4DBDA-87E8-44D7-8DC9-AFDDA7E421BA}" type="pres">
      <dgm:prSet presAssocID="{F6629451-E722-4014-993A-BADBF907C9F7}" presName="spaceRect" presStyleCnt="0"/>
      <dgm:spPr/>
    </dgm:pt>
    <dgm:pt modelId="{268DA462-5DAC-4A55-8D4B-6FAB7F95256E}" type="pres">
      <dgm:prSet presAssocID="{F6629451-E722-4014-993A-BADBF907C9F7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C6F34323-1D8E-43E3-9A88-45BD6D825F68}" type="presOf" srcId="{56DB1FC9-0C13-4216-874A-CAFCB1703C0B}" destId="{FE73E24B-33C4-418D-AA25-A74B8F9B73DB}" srcOrd="0" destOrd="0" presId="urn:microsoft.com/office/officeart/2018/2/layout/IconVerticalSolidList"/>
    <dgm:cxn modelId="{CE3BBA44-3F88-4A36-A8B0-64059812B775}" type="presOf" srcId="{5D021FFF-4A74-4CD8-BAF2-739068C054A5}" destId="{4F49984E-FB50-44F9-931C-F98C737B1DA7}" srcOrd="0" destOrd="0" presId="urn:microsoft.com/office/officeart/2018/2/layout/IconVerticalSolidList"/>
    <dgm:cxn modelId="{E349BB47-97CC-4244-A5AE-C68FCF9D4BF0}" srcId="{4B8FAC82-9D82-4FD7-BCE7-3D37534BA3F7}" destId="{56DB1FC9-0C13-4216-874A-CAFCB1703C0B}" srcOrd="2" destOrd="0" parTransId="{C8AD843F-07D5-4086-BC09-9805BBE438FE}" sibTransId="{F5017606-F726-4F5B-AFCD-80846D69045C}"/>
    <dgm:cxn modelId="{895FCC70-CD5E-4CF3-A16E-D19DC67DBB02}" srcId="{4B8FAC82-9D82-4FD7-BCE7-3D37534BA3F7}" destId="{DEBF3A40-B02E-4A71-A969-9C585EC0F05C}" srcOrd="6" destOrd="0" parTransId="{9BF395D0-F61A-42DB-AA3F-F1860F5E298F}" sibTransId="{F023BD00-DAA3-4982-BAE0-4DC745B825BF}"/>
    <dgm:cxn modelId="{8AC1B655-3217-4981-9303-6C21C07F7BB4}" srcId="{4B8FAC82-9D82-4FD7-BCE7-3D37534BA3F7}" destId="{558B5B44-F9F0-43CD-AB30-DDB35AFB4DA7}" srcOrd="0" destOrd="0" parTransId="{DF6C9798-FDD1-43D5-912C-EB972600CFB6}" sibTransId="{D0A2DA1B-02BB-4109-88F4-F49987D37BE9}"/>
    <dgm:cxn modelId="{1722F555-5C92-4AF3-A4F5-B8C96D0F7714}" type="presOf" srcId="{309ABCF9-0A59-4B89-8865-F59BF53EE18E}" destId="{0A107802-2F6D-426D-A2A4-F68D64C66589}" srcOrd="0" destOrd="0" presId="urn:microsoft.com/office/officeart/2018/2/layout/IconVerticalSolidList"/>
    <dgm:cxn modelId="{9FC48177-1AE3-4FDE-940E-28881F9A9381}" srcId="{4B8FAC82-9D82-4FD7-BCE7-3D37534BA3F7}" destId="{F6629451-E722-4014-993A-BADBF907C9F7}" srcOrd="7" destOrd="0" parTransId="{4280EF69-CD64-4389-B9E9-4E2217396DC8}" sibTransId="{D83F4261-212A-40E3-B283-41D0715166EA}"/>
    <dgm:cxn modelId="{4DD8E858-D516-43B6-858B-C2F02048871D}" type="presOf" srcId="{DEBF3A40-B02E-4A71-A969-9C585EC0F05C}" destId="{042362C7-540F-46D5-ABB0-D531F1915798}" srcOrd="0" destOrd="0" presId="urn:microsoft.com/office/officeart/2018/2/layout/IconVerticalSolidList"/>
    <dgm:cxn modelId="{27467F82-ABD4-452A-B0D7-6CFA5C1C1A98}" type="presOf" srcId="{7FBDAED5-2900-48BD-BDA3-BCE488AA9286}" destId="{B1CC963B-DE0B-45D6-8DDF-1EEF0D599B24}" srcOrd="0" destOrd="0" presId="urn:microsoft.com/office/officeart/2018/2/layout/IconVerticalSolidList"/>
    <dgm:cxn modelId="{61B8C791-FEB2-47F6-95CA-5792D361DF6D}" srcId="{4B8FAC82-9D82-4FD7-BCE7-3D37534BA3F7}" destId="{7FBDAED5-2900-48BD-BDA3-BCE488AA9286}" srcOrd="3" destOrd="0" parTransId="{8C8A23BE-2CB9-4C69-924A-116002EF1ADB}" sibTransId="{9CE9E564-BBBE-438E-8546-C944EE064908}"/>
    <dgm:cxn modelId="{92A30AA5-F60D-4D63-BAC5-B1D8F8800993}" type="presOf" srcId="{F6629451-E722-4014-993A-BADBF907C9F7}" destId="{268DA462-5DAC-4A55-8D4B-6FAB7F95256E}" srcOrd="0" destOrd="0" presId="urn:microsoft.com/office/officeart/2018/2/layout/IconVerticalSolidList"/>
    <dgm:cxn modelId="{7F6A88AF-458C-48AD-AC9C-D2FF3ECEBD6D}" srcId="{4B8FAC82-9D82-4FD7-BCE7-3D37534BA3F7}" destId="{DC31E42B-3F90-4071-A228-CA046B18EDD4}" srcOrd="5" destOrd="0" parTransId="{BC573FA0-569D-42C6-A63D-AE0C0C39476D}" sibTransId="{0EE96541-EFF9-428A-A2DD-0034C4CE4DDC}"/>
    <dgm:cxn modelId="{8D7E91B3-2DA6-4336-A49C-A6DB52EAAAB3}" srcId="{4B8FAC82-9D82-4FD7-BCE7-3D37534BA3F7}" destId="{5D021FFF-4A74-4CD8-BAF2-739068C054A5}" srcOrd="4" destOrd="0" parTransId="{1B8C0073-F7CD-41BA-90BF-F57570AD6AF3}" sibTransId="{FEEA19A6-7784-4890-A5D0-A0BE6C1B9C0D}"/>
    <dgm:cxn modelId="{70C175C9-1546-4089-86EB-04538D75FC7E}" type="presOf" srcId="{DC31E42B-3F90-4071-A228-CA046B18EDD4}" destId="{98F4C47D-5883-4866-BDC2-FBD163390D39}" srcOrd="0" destOrd="0" presId="urn:microsoft.com/office/officeart/2018/2/layout/IconVerticalSolidList"/>
    <dgm:cxn modelId="{56FCEAC9-811A-40BB-8436-266C26F9ED6C}" type="presOf" srcId="{4B8FAC82-9D82-4FD7-BCE7-3D37534BA3F7}" destId="{5A44DEA9-AAAB-4200-95AB-58DD637DF786}" srcOrd="0" destOrd="0" presId="urn:microsoft.com/office/officeart/2018/2/layout/IconVerticalSolidList"/>
    <dgm:cxn modelId="{2D5764D7-323D-4D7F-B556-1F56AEED47BD}" srcId="{4B8FAC82-9D82-4FD7-BCE7-3D37534BA3F7}" destId="{309ABCF9-0A59-4B89-8865-F59BF53EE18E}" srcOrd="1" destOrd="0" parTransId="{11AC1977-3D13-48FA-9E3B-1FA85CF61471}" sibTransId="{83A7F77A-1E07-474D-93DB-8B4868D06DB1}"/>
    <dgm:cxn modelId="{75DBF1D9-FE66-41C1-BA5A-D43932ED4602}" type="presOf" srcId="{558B5B44-F9F0-43CD-AB30-DDB35AFB4DA7}" destId="{F82A341C-CDA2-453F-8694-7B46BDB2E79E}" srcOrd="0" destOrd="0" presId="urn:microsoft.com/office/officeart/2018/2/layout/IconVerticalSolidList"/>
    <dgm:cxn modelId="{F2631DA7-4249-4BAF-984B-10C931FB1D0D}" type="presParOf" srcId="{5A44DEA9-AAAB-4200-95AB-58DD637DF786}" destId="{0849AB0F-6917-4461-97DA-978C219D0595}" srcOrd="0" destOrd="0" presId="urn:microsoft.com/office/officeart/2018/2/layout/IconVerticalSolidList"/>
    <dgm:cxn modelId="{51CF5EFE-6C15-4E20-BA98-980B40D0F7FC}" type="presParOf" srcId="{0849AB0F-6917-4461-97DA-978C219D0595}" destId="{EFAD299E-60FB-4C86-9788-DF82F0F9861B}" srcOrd="0" destOrd="0" presId="urn:microsoft.com/office/officeart/2018/2/layout/IconVerticalSolidList"/>
    <dgm:cxn modelId="{BB21E832-7E2F-46C8-9E87-18BB5C477851}" type="presParOf" srcId="{0849AB0F-6917-4461-97DA-978C219D0595}" destId="{905AFEAC-70FD-45B9-A743-810E67644FEA}" srcOrd="1" destOrd="0" presId="urn:microsoft.com/office/officeart/2018/2/layout/IconVerticalSolidList"/>
    <dgm:cxn modelId="{917EF24F-54F8-40DD-8481-2747EDD6FA34}" type="presParOf" srcId="{0849AB0F-6917-4461-97DA-978C219D0595}" destId="{18BBE542-9E37-4C3B-9B80-5525E9DDF591}" srcOrd="2" destOrd="0" presId="urn:microsoft.com/office/officeart/2018/2/layout/IconVerticalSolidList"/>
    <dgm:cxn modelId="{2D3CC518-E3E4-4D85-9B60-CD60824481D2}" type="presParOf" srcId="{0849AB0F-6917-4461-97DA-978C219D0595}" destId="{F82A341C-CDA2-453F-8694-7B46BDB2E79E}" srcOrd="3" destOrd="0" presId="urn:microsoft.com/office/officeart/2018/2/layout/IconVerticalSolidList"/>
    <dgm:cxn modelId="{4CBA9913-9B54-4403-8F08-7333F0CA7DAD}" type="presParOf" srcId="{5A44DEA9-AAAB-4200-95AB-58DD637DF786}" destId="{7F9E4264-B60C-400A-9C4E-9F7D9C523DE8}" srcOrd="1" destOrd="0" presId="urn:microsoft.com/office/officeart/2018/2/layout/IconVerticalSolidList"/>
    <dgm:cxn modelId="{99FEAC59-CD42-47FC-8F61-A70B1E948D31}" type="presParOf" srcId="{5A44DEA9-AAAB-4200-95AB-58DD637DF786}" destId="{FC965845-B813-42FA-9687-C07B8D8DF96F}" srcOrd="2" destOrd="0" presId="urn:microsoft.com/office/officeart/2018/2/layout/IconVerticalSolidList"/>
    <dgm:cxn modelId="{B398DE6B-FCD4-4ADF-AFCD-B7A18B6BFF32}" type="presParOf" srcId="{FC965845-B813-42FA-9687-C07B8D8DF96F}" destId="{6E0B80CD-1EDB-43DA-8A53-470F0CB8767D}" srcOrd="0" destOrd="0" presId="urn:microsoft.com/office/officeart/2018/2/layout/IconVerticalSolidList"/>
    <dgm:cxn modelId="{92269BCF-3B13-49A3-A94B-4C91D14F048A}" type="presParOf" srcId="{FC965845-B813-42FA-9687-C07B8D8DF96F}" destId="{1387FBFB-0383-4AD8-B587-764350E3483E}" srcOrd="1" destOrd="0" presId="urn:microsoft.com/office/officeart/2018/2/layout/IconVerticalSolidList"/>
    <dgm:cxn modelId="{E9565121-C998-4EC0-9C6D-8DAAB44A510E}" type="presParOf" srcId="{FC965845-B813-42FA-9687-C07B8D8DF96F}" destId="{DB5CA35B-A797-4211-B6D0-C3937A782D0F}" srcOrd="2" destOrd="0" presId="urn:microsoft.com/office/officeart/2018/2/layout/IconVerticalSolidList"/>
    <dgm:cxn modelId="{2394A74F-E134-43F1-87AC-CEEFCB8F6AB3}" type="presParOf" srcId="{FC965845-B813-42FA-9687-C07B8D8DF96F}" destId="{0A107802-2F6D-426D-A2A4-F68D64C66589}" srcOrd="3" destOrd="0" presId="urn:microsoft.com/office/officeart/2018/2/layout/IconVerticalSolidList"/>
    <dgm:cxn modelId="{71119CBC-9BFD-4A48-9AB1-4439E3DF50B2}" type="presParOf" srcId="{5A44DEA9-AAAB-4200-95AB-58DD637DF786}" destId="{73D59314-74DE-49C3-A142-C63329B98E31}" srcOrd="3" destOrd="0" presId="urn:microsoft.com/office/officeart/2018/2/layout/IconVerticalSolidList"/>
    <dgm:cxn modelId="{C043D1A0-9F0F-4423-82E0-D5BFA0B0EA1D}" type="presParOf" srcId="{5A44DEA9-AAAB-4200-95AB-58DD637DF786}" destId="{F5B98568-7990-4583-85B5-7CC5F28AF3BC}" srcOrd="4" destOrd="0" presId="urn:microsoft.com/office/officeart/2018/2/layout/IconVerticalSolidList"/>
    <dgm:cxn modelId="{82B3C179-1564-473D-9D08-1DE935B73EE0}" type="presParOf" srcId="{F5B98568-7990-4583-85B5-7CC5F28AF3BC}" destId="{DE560A8F-30C7-4136-B6BA-91EBADAF7CFF}" srcOrd="0" destOrd="0" presId="urn:microsoft.com/office/officeart/2018/2/layout/IconVerticalSolidList"/>
    <dgm:cxn modelId="{137EC8FE-1FCC-4A6A-AD88-A2248C236738}" type="presParOf" srcId="{F5B98568-7990-4583-85B5-7CC5F28AF3BC}" destId="{2D4D0112-F300-4471-8230-F26A3CCF5C57}" srcOrd="1" destOrd="0" presId="urn:microsoft.com/office/officeart/2018/2/layout/IconVerticalSolidList"/>
    <dgm:cxn modelId="{94410773-3858-4C98-B09F-6E1C17924498}" type="presParOf" srcId="{F5B98568-7990-4583-85B5-7CC5F28AF3BC}" destId="{C9B7C3A2-CC3E-43BE-8176-1AAD67335FFA}" srcOrd="2" destOrd="0" presId="urn:microsoft.com/office/officeart/2018/2/layout/IconVerticalSolidList"/>
    <dgm:cxn modelId="{BD2085B8-0671-4081-A018-994E4229A912}" type="presParOf" srcId="{F5B98568-7990-4583-85B5-7CC5F28AF3BC}" destId="{FE73E24B-33C4-418D-AA25-A74B8F9B73DB}" srcOrd="3" destOrd="0" presId="urn:microsoft.com/office/officeart/2018/2/layout/IconVerticalSolidList"/>
    <dgm:cxn modelId="{B82E6450-DB1D-4658-8D97-D91FCE3B8831}" type="presParOf" srcId="{5A44DEA9-AAAB-4200-95AB-58DD637DF786}" destId="{D4F5D1CE-0024-4563-BBD4-715CE6B0100E}" srcOrd="5" destOrd="0" presId="urn:microsoft.com/office/officeart/2018/2/layout/IconVerticalSolidList"/>
    <dgm:cxn modelId="{4935996E-B5AE-442B-A63B-86F837B38D3E}" type="presParOf" srcId="{5A44DEA9-AAAB-4200-95AB-58DD637DF786}" destId="{EB033388-5044-46DF-9228-1B9CE1568F07}" srcOrd="6" destOrd="0" presId="urn:microsoft.com/office/officeart/2018/2/layout/IconVerticalSolidList"/>
    <dgm:cxn modelId="{47FA43ED-F45A-41A7-8B77-1D88D275C321}" type="presParOf" srcId="{EB033388-5044-46DF-9228-1B9CE1568F07}" destId="{E485E16D-938E-4FFF-9202-F2FC07B53EF5}" srcOrd="0" destOrd="0" presId="urn:microsoft.com/office/officeart/2018/2/layout/IconVerticalSolidList"/>
    <dgm:cxn modelId="{A2221EB8-7BB8-4B2E-B109-4B37259B6C83}" type="presParOf" srcId="{EB033388-5044-46DF-9228-1B9CE1568F07}" destId="{74D8CE60-31DB-44F6-AC63-680C9E5BF1DE}" srcOrd="1" destOrd="0" presId="urn:microsoft.com/office/officeart/2018/2/layout/IconVerticalSolidList"/>
    <dgm:cxn modelId="{9E6CDCB3-7228-4B28-8588-1B4A5437EFF3}" type="presParOf" srcId="{EB033388-5044-46DF-9228-1B9CE1568F07}" destId="{08F6703F-9EA5-4CA8-93AE-3B2A6AF520E0}" srcOrd="2" destOrd="0" presId="urn:microsoft.com/office/officeart/2018/2/layout/IconVerticalSolidList"/>
    <dgm:cxn modelId="{801FEA84-EF07-4418-BEC5-A5DE652CB7A1}" type="presParOf" srcId="{EB033388-5044-46DF-9228-1B9CE1568F07}" destId="{B1CC963B-DE0B-45D6-8DDF-1EEF0D599B24}" srcOrd="3" destOrd="0" presId="urn:microsoft.com/office/officeart/2018/2/layout/IconVerticalSolidList"/>
    <dgm:cxn modelId="{7B9380A6-DDA9-4A0D-8D69-9A7EBCA2CB8F}" type="presParOf" srcId="{5A44DEA9-AAAB-4200-95AB-58DD637DF786}" destId="{0362461E-E1B6-485E-A168-540436698A6A}" srcOrd="7" destOrd="0" presId="urn:microsoft.com/office/officeart/2018/2/layout/IconVerticalSolidList"/>
    <dgm:cxn modelId="{71F07BA5-7D6D-47BE-83B7-29483D238575}" type="presParOf" srcId="{5A44DEA9-AAAB-4200-95AB-58DD637DF786}" destId="{42A52455-AFAB-4D14-B134-A6CAF4257333}" srcOrd="8" destOrd="0" presId="urn:microsoft.com/office/officeart/2018/2/layout/IconVerticalSolidList"/>
    <dgm:cxn modelId="{AC022A4F-DE74-4353-841D-484D65494D07}" type="presParOf" srcId="{42A52455-AFAB-4D14-B134-A6CAF4257333}" destId="{0F5D2017-C1BF-489F-8C83-77AF0973C340}" srcOrd="0" destOrd="0" presId="urn:microsoft.com/office/officeart/2018/2/layout/IconVerticalSolidList"/>
    <dgm:cxn modelId="{5A740258-A29F-41EA-A611-CE0AF214BE10}" type="presParOf" srcId="{42A52455-AFAB-4D14-B134-A6CAF4257333}" destId="{AEE72217-2AF0-4144-B108-312AA30B5FDF}" srcOrd="1" destOrd="0" presId="urn:microsoft.com/office/officeart/2018/2/layout/IconVerticalSolidList"/>
    <dgm:cxn modelId="{DB45636C-BF6C-4E62-84A8-4FDC1E675E15}" type="presParOf" srcId="{42A52455-AFAB-4D14-B134-A6CAF4257333}" destId="{43F4F7F2-3638-4AC2-A51E-A441F1EF6ECF}" srcOrd="2" destOrd="0" presId="urn:microsoft.com/office/officeart/2018/2/layout/IconVerticalSolidList"/>
    <dgm:cxn modelId="{A8923AC1-4EB9-456A-96DE-599C68003A52}" type="presParOf" srcId="{42A52455-AFAB-4D14-B134-A6CAF4257333}" destId="{4F49984E-FB50-44F9-931C-F98C737B1DA7}" srcOrd="3" destOrd="0" presId="urn:microsoft.com/office/officeart/2018/2/layout/IconVerticalSolidList"/>
    <dgm:cxn modelId="{ADE80BF1-5A6F-4DE0-91B4-35FE7C0AFA74}" type="presParOf" srcId="{5A44DEA9-AAAB-4200-95AB-58DD637DF786}" destId="{903CBD2F-B1F9-4634-9FBB-4550C9DD765E}" srcOrd="9" destOrd="0" presId="urn:microsoft.com/office/officeart/2018/2/layout/IconVerticalSolidList"/>
    <dgm:cxn modelId="{EB764440-94D2-49F6-98FB-760A4902EC87}" type="presParOf" srcId="{5A44DEA9-AAAB-4200-95AB-58DD637DF786}" destId="{1220995C-95C2-416B-B3DA-01CD198308ED}" srcOrd="10" destOrd="0" presId="urn:microsoft.com/office/officeart/2018/2/layout/IconVerticalSolidList"/>
    <dgm:cxn modelId="{C2BFF0B4-D4E1-4552-B307-189986BF09CB}" type="presParOf" srcId="{1220995C-95C2-416B-B3DA-01CD198308ED}" destId="{5C8C048F-E0E9-4F9B-87B4-09E70F11EE14}" srcOrd="0" destOrd="0" presId="urn:microsoft.com/office/officeart/2018/2/layout/IconVerticalSolidList"/>
    <dgm:cxn modelId="{297D8CD0-7753-4AEE-9B9E-73FB4B25FBDF}" type="presParOf" srcId="{1220995C-95C2-416B-B3DA-01CD198308ED}" destId="{0C722E99-6E38-41F6-8C84-621F6502E5C8}" srcOrd="1" destOrd="0" presId="urn:microsoft.com/office/officeart/2018/2/layout/IconVerticalSolidList"/>
    <dgm:cxn modelId="{6EE50E97-2A5A-4793-9DFA-E80974C76B17}" type="presParOf" srcId="{1220995C-95C2-416B-B3DA-01CD198308ED}" destId="{BB0B1F3E-DEBB-452A-A072-76A07B42FF9C}" srcOrd="2" destOrd="0" presId="urn:microsoft.com/office/officeart/2018/2/layout/IconVerticalSolidList"/>
    <dgm:cxn modelId="{181435B2-90DE-409C-AFB8-60AC3DD981C2}" type="presParOf" srcId="{1220995C-95C2-416B-B3DA-01CD198308ED}" destId="{98F4C47D-5883-4866-BDC2-FBD163390D39}" srcOrd="3" destOrd="0" presId="urn:microsoft.com/office/officeart/2018/2/layout/IconVerticalSolidList"/>
    <dgm:cxn modelId="{1401BCD3-01CF-4A37-ADC6-5B73351EE669}" type="presParOf" srcId="{5A44DEA9-AAAB-4200-95AB-58DD637DF786}" destId="{B0C5A6C2-8759-44BC-98D3-A15B3E5A66CA}" srcOrd="11" destOrd="0" presId="urn:microsoft.com/office/officeart/2018/2/layout/IconVerticalSolidList"/>
    <dgm:cxn modelId="{A65B44E2-C767-4983-9668-22EB34123F2A}" type="presParOf" srcId="{5A44DEA9-AAAB-4200-95AB-58DD637DF786}" destId="{4007EAC0-4C81-48D1-A51D-2B9EE1FD8FE1}" srcOrd="12" destOrd="0" presId="urn:microsoft.com/office/officeart/2018/2/layout/IconVerticalSolidList"/>
    <dgm:cxn modelId="{5CBADA74-37E8-4E77-B97D-6DC52734ACF3}" type="presParOf" srcId="{4007EAC0-4C81-48D1-A51D-2B9EE1FD8FE1}" destId="{79B51799-2200-4697-AB1A-7B563D78A798}" srcOrd="0" destOrd="0" presId="urn:microsoft.com/office/officeart/2018/2/layout/IconVerticalSolidList"/>
    <dgm:cxn modelId="{1D12AAC9-1C1A-438B-A390-3916E807EFA5}" type="presParOf" srcId="{4007EAC0-4C81-48D1-A51D-2B9EE1FD8FE1}" destId="{4B9264B2-6DEF-4F7B-A8A9-C1DB1683F13A}" srcOrd="1" destOrd="0" presId="urn:microsoft.com/office/officeart/2018/2/layout/IconVerticalSolidList"/>
    <dgm:cxn modelId="{948D72B9-2AD6-47E1-A4FA-63C5A45A9441}" type="presParOf" srcId="{4007EAC0-4C81-48D1-A51D-2B9EE1FD8FE1}" destId="{98BAA695-DC0D-440D-BD60-11D96905EF7D}" srcOrd="2" destOrd="0" presId="urn:microsoft.com/office/officeart/2018/2/layout/IconVerticalSolidList"/>
    <dgm:cxn modelId="{912EDEAA-983C-4F02-AE1F-5A3103C72A91}" type="presParOf" srcId="{4007EAC0-4C81-48D1-A51D-2B9EE1FD8FE1}" destId="{042362C7-540F-46D5-ABB0-D531F1915798}" srcOrd="3" destOrd="0" presId="urn:microsoft.com/office/officeart/2018/2/layout/IconVerticalSolidList"/>
    <dgm:cxn modelId="{BA78E1D8-AFCB-43F9-B414-78B7F896FF88}" type="presParOf" srcId="{5A44DEA9-AAAB-4200-95AB-58DD637DF786}" destId="{272898BC-059F-4199-8F66-B3B956FB5AC6}" srcOrd="13" destOrd="0" presId="urn:microsoft.com/office/officeart/2018/2/layout/IconVerticalSolidList"/>
    <dgm:cxn modelId="{5B7835A6-CDB0-4D50-8310-ECA83BC014B0}" type="presParOf" srcId="{5A44DEA9-AAAB-4200-95AB-58DD637DF786}" destId="{A7553FF3-93CE-43C8-8DA9-2BA5E014E703}" srcOrd="14" destOrd="0" presId="urn:microsoft.com/office/officeart/2018/2/layout/IconVerticalSolidList"/>
    <dgm:cxn modelId="{EEF28E31-885B-4506-A0FF-3D17B37823A2}" type="presParOf" srcId="{A7553FF3-93CE-43C8-8DA9-2BA5E014E703}" destId="{7482B726-8084-4162-9B86-5EDF4AB9BDC1}" srcOrd="0" destOrd="0" presId="urn:microsoft.com/office/officeart/2018/2/layout/IconVerticalSolidList"/>
    <dgm:cxn modelId="{593F53AC-604D-4436-9CDE-8272D426AFC8}" type="presParOf" srcId="{A7553FF3-93CE-43C8-8DA9-2BA5E014E703}" destId="{6C10E4E7-B10F-41AD-AFB8-CF52FDCCCDFA}" srcOrd="1" destOrd="0" presId="urn:microsoft.com/office/officeart/2018/2/layout/IconVerticalSolidList"/>
    <dgm:cxn modelId="{EA7C254B-E6E1-4164-B0B0-FD11331DD4C7}" type="presParOf" srcId="{A7553FF3-93CE-43C8-8DA9-2BA5E014E703}" destId="{6AF4DBDA-87E8-44D7-8DC9-AFDDA7E421BA}" srcOrd="2" destOrd="0" presId="urn:microsoft.com/office/officeart/2018/2/layout/IconVerticalSolidList"/>
    <dgm:cxn modelId="{2B51E6A0-B817-4F98-B08D-DD4EBBFAA5A8}" type="presParOf" srcId="{A7553FF3-93CE-43C8-8DA9-2BA5E014E703}" destId="{268DA462-5DAC-4A55-8D4B-6FAB7F9525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3DF7B03-C6EF-497F-A567-3D0B79ADFC5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8547B77-08EC-48F8-8395-2EEF124D75C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To expand knowledge       </a:t>
          </a:r>
        </a:p>
      </dgm:t>
    </dgm:pt>
    <dgm:pt modelId="{40C6F0D9-057D-40EB-99ED-269ED359EA46}" type="parTrans" cxnId="{13F14AED-E9EE-442E-B983-1C1A6F58A70A}">
      <dgm:prSet/>
      <dgm:spPr/>
      <dgm:t>
        <a:bodyPr/>
        <a:lstStyle/>
        <a:p>
          <a:endParaRPr lang="en-US"/>
        </a:p>
      </dgm:t>
    </dgm:pt>
    <dgm:pt modelId="{D01A3F2F-C63A-4152-9FEB-CB5EDA028B65}" type="sibTrans" cxnId="{13F14AED-E9EE-442E-B983-1C1A6F58A70A}">
      <dgm:prSet/>
      <dgm:spPr/>
      <dgm:t>
        <a:bodyPr/>
        <a:lstStyle/>
        <a:p>
          <a:endParaRPr lang="en-US"/>
        </a:p>
      </dgm:t>
    </dgm:pt>
    <dgm:pt modelId="{02A1D51B-A78E-4708-A68C-E5D913992F4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Enhancing what is known about the way counselling and psychotherapy operates and how or why they are effective or not effective</a:t>
          </a:r>
        </a:p>
      </dgm:t>
    </dgm:pt>
    <dgm:pt modelId="{039A5176-24E6-4C0E-9C18-DBBA77EE23BE}" type="parTrans" cxnId="{E9ED17E4-F0DD-4E0B-9D19-B0440A152379}">
      <dgm:prSet/>
      <dgm:spPr/>
      <dgm:t>
        <a:bodyPr/>
        <a:lstStyle/>
        <a:p>
          <a:endParaRPr lang="en-US"/>
        </a:p>
      </dgm:t>
    </dgm:pt>
    <dgm:pt modelId="{304C5E99-97CF-449C-AA26-6DFB3EB8EDFC}" type="sibTrans" cxnId="{E9ED17E4-F0DD-4E0B-9D19-B0440A152379}">
      <dgm:prSet/>
      <dgm:spPr/>
      <dgm:t>
        <a:bodyPr/>
        <a:lstStyle/>
        <a:p>
          <a:endParaRPr lang="en-US"/>
        </a:p>
      </dgm:t>
    </dgm:pt>
    <dgm:pt modelId="{522745F6-C7EA-46CA-A5D0-59F34ADAA49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Providing a good standard of practice and care</a:t>
          </a:r>
        </a:p>
      </dgm:t>
    </dgm:pt>
    <dgm:pt modelId="{D92AFABE-2B05-4C93-A2CC-C01477801C2F}" type="parTrans" cxnId="{94A94D70-7849-4485-A8B6-7051DFC6929F}">
      <dgm:prSet/>
      <dgm:spPr/>
      <dgm:t>
        <a:bodyPr/>
        <a:lstStyle/>
        <a:p>
          <a:endParaRPr lang="en-US"/>
        </a:p>
      </dgm:t>
    </dgm:pt>
    <dgm:pt modelId="{0E9286CB-6EBE-4B29-9E7F-D93EA54388B5}" type="sibTrans" cxnId="{94A94D70-7849-4485-A8B6-7051DFC6929F}">
      <dgm:prSet/>
      <dgm:spPr/>
      <dgm:t>
        <a:bodyPr/>
        <a:lstStyle/>
        <a:p>
          <a:endParaRPr lang="en-US"/>
        </a:p>
      </dgm:t>
    </dgm:pt>
    <dgm:pt modelId="{18CEF479-CF25-4B0A-AFB8-12017B16B0D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Drives the ethics and standards of the profession </a:t>
          </a:r>
        </a:p>
      </dgm:t>
    </dgm:pt>
    <dgm:pt modelId="{47C36F17-122F-4D33-A2ED-6A7287686386}" type="parTrans" cxnId="{080883DD-335B-4448-AB6D-A8DCCC67EB99}">
      <dgm:prSet/>
      <dgm:spPr/>
      <dgm:t>
        <a:bodyPr/>
        <a:lstStyle/>
        <a:p>
          <a:endParaRPr lang="en-US"/>
        </a:p>
      </dgm:t>
    </dgm:pt>
    <dgm:pt modelId="{89AA1847-F026-4485-B1E6-A372389A2319}" type="sibTrans" cxnId="{080883DD-335B-4448-AB6D-A8DCCC67EB99}">
      <dgm:prSet/>
      <dgm:spPr/>
      <dgm:t>
        <a:bodyPr/>
        <a:lstStyle/>
        <a:p>
          <a:endParaRPr lang="en-US"/>
        </a:p>
      </dgm:t>
    </dgm:pt>
    <dgm:pt modelId="{075C1D4A-AA79-4628-860B-1213DAE98DF1}" type="pres">
      <dgm:prSet presAssocID="{53DF7B03-C6EF-497F-A567-3D0B79ADFC57}" presName="root" presStyleCnt="0">
        <dgm:presLayoutVars>
          <dgm:dir/>
          <dgm:resizeHandles val="exact"/>
        </dgm:presLayoutVars>
      </dgm:prSet>
      <dgm:spPr/>
    </dgm:pt>
    <dgm:pt modelId="{6A00B105-8AAD-43E0-A782-D438C7037470}" type="pres">
      <dgm:prSet presAssocID="{68547B77-08EC-48F8-8395-2EEF124D75C7}" presName="compNode" presStyleCnt="0"/>
      <dgm:spPr/>
    </dgm:pt>
    <dgm:pt modelId="{E6473A6A-D04B-4EA4-BF0E-A1E406CB3ACF}" type="pres">
      <dgm:prSet presAssocID="{68547B77-08EC-48F8-8395-2EEF124D75C7}" presName="iconBgRect" presStyleLbl="bgShp" presStyleIdx="0" presStyleCnt="4"/>
      <dgm:spPr/>
    </dgm:pt>
    <dgm:pt modelId="{ED386566-5677-494A-A9C9-8CD37138DDB1}" type="pres">
      <dgm:prSet presAssocID="{68547B77-08EC-48F8-8395-2EEF124D75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143CD0F-A88A-4B7E-BA4F-DE56BB7028BD}" type="pres">
      <dgm:prSet presAssocID="{68547B77-08EC-48F8-8395-2EEF124D75C7}" presName="spaceRect" presStyleCnt="0"/>
      <dgm:spPr/>
    </dgm:pt>
    <dgm:pt modelId="{B02EAF7B-6BAB-47E9-AA79-8298220A5E73}" type="pres">
      <dgm:prSet presAssocID="{68547B77-08EC-48F8-8395-2EEF124D75C7}" presName="textRect" presStyleLbl="revTx" presStyleIdx="0" presStyleCnt="4">
        <dgm:presLayoutVars>
          <dgm:chMax val="1"/>
          <dgm:chPref val="1"/>
        </dgm:presLayoutVars>
      </dgm:prSet>
      <dgm:spPr/>
    </dgm:pt>
    <dgm:pt modelId="{A943AED7-C7B7-4855-8F5C-2A28262559F8}" type="pres">
      <dgm:prSet presAssocID="{D01A3F2F-C63A-4152-9FEB-CB5EDA028B65}" presName="sibTrans" presStyleCnt="0"/>
      <dgm:spPr/>
    </dgm:pt>
    <dgm:pt modelId="{5B664C25-0E34-49CF-8DB2-0E14D96FECBD}" type="pres">
      <dgm:prSet presAssocID="{02A1D51B-A78E-4708-A68C-E5D913992F4E}" presName="compNode" presStyleCnt="0"/>
      <dgm:spPr/>
    </dgm:pt>
    <dgm:pt modelId="{BF321F6D-2B10-4805-9E19-86A0FF8070CB}" type="pres">
      <dgm:prSet presAssocID="{02A1D51B-A78E-4708-A68C-E5D913992F4E}" presName="iconBgRect" presStyleLbl="bgShp" presStyleIdx="1" presStyleCnt="4"/>
      <dgm:spPr/>
    </dgm:pt>
    <dgm:pt modelId="{4723FE07-1C05-4805-B8CE-2B6D13150FAA}" type="pres">
      <dgm:prSet presAssocID="{02A1D51B-A78E-4708-A68C-E5D913992F4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06DACFEE-2642-418A-AEF0-A4EA1FC43883}" type="pres">
      <dgm:prSet presAssocID="{02A1D51B-A78E-4708-A68C-E5D913992F4E}" presName="spaceRect" presStyleCnt="0"/>
      <dgm:spPr/>
    </dgm:pt>
    <dgm:pt modelId="{AFE11855-F8C9-4B5F-B764-8A375C63DD1E}" type="pres">
      <dgm:prSet presAssocID="{02A1D51B-A78E-4708-A68C-E5D913992F4E}" presName="textRect" presStyleLbl="revTx" presStyleIdx="1" presStyleCnt="4" custScaleY="254762" custLinFactNeighborX="1275" custLinFactNeighborY="80494">
        <dgm:presLayoutVars>
          <dgm:chMax val="1"/>
          <dgm:chPref val="1"/>
        </dgm:presLayoutVars>
      </dgm:prSet>
      <dgm:spPr/>
    </dgm:pt>
    <dgm:pt modelId="{BA54C7AF-9492-47BD-A58F-0A2541EACED4}" type="pres">
      <dgm:prSet presAssocID="{304C5E99-97CF-449C-AA26-6DFB3EB8EDFC}" presName="sibTrans" presStyleCnt="0"/>
      <dgm:spPr/>
    </dgm:pt>
    <dgm:pt modelId="{FA2F7164-4AF6-41FD-B7B5-98F37BF149EF}" type="pres">
      <dgm:prSet presAssocID="{522745F6-C7EA-46CA-A5D0-59F34ADAA490}" presName="compNode" presStyleCnt="0"/>
      <dgm:spPr/>
    </dgm:pt>
    <dgm:pt modelId="{709885AB-069C-4749-A983-5AE33A454427}" type="pres">
      <dgm:prSet presAssocID="{522745F6-C7EA-46CA-A5D0-59F34ADAA490}" presName="iconBgRect" presStyleLbl="bgShp" presStyleIdx="2" presStyleCnt="4"/>
      <dgm:spPr/>
    </dgm:pt>
    <dgm:pt modelId="{F0BE7594-B194-4A3B-9EC0-A62BE2A07633}" type="pres">
      <dgm:prSet presAssocID="{522745F6-C7EA-46CA-A5D0-59F34ADAA4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7264AE9-AE5A-4530-B985-09ACEA68D84B}" type="pres">
      <dgm:prSet presAssocID="{522745F6-C7EA-46CA-A5D0-59F34ADAA490}" presName="spaceRect" presStyleCnt="0"/>
      <dgm:spPr/>
    </dgm:pt>
    <dgm:pt modelId="{CB28094D-56B1-4450-8E07-6C47D127DDCB}" type="pres">
      <dgm:prSet presAssocID="{522745F6-C7EA-46CA-A5D0-59F34ADAA490}" presName="textRect" presStyleLbl="revTx" presStyleIdx="2" presStyleCnt="4">
        <dgm:presLayoutVars>
          <dgm:chMax val="1"/>
          <dgm:chPref val="1"/>
        </dgm:presLayoutVars>
      </dgm:prSet>
      <dgm:spPr/>
    </dgm:pt>
    <dgm:pt modelId="{A10FED92-44B4-4093-8B1A-E1A5A7D9BE96}" type="pres">
      <dgm:prSet presAssocID="{0E9286CB-6EBE-4B29-9E7F-D93EA54388B5}" presName="sibTrans" presStyleCnt="0"/>
      <dgm:spPr/>
    </dgm:pt>
    <dgm:pt modelId="{82AF36B5-4333-47D4-A784-6C6A3588C33D}" type="pres">
      <dgm:prSet presAssocID="{18CEF479-CF25-4B0A-AFB8-12017B16B0DF}" presName="compNode" presStyleCnt="0"/>
      <dgm:spPr/>
    </dgm:pt>
    <dgm:pt modelId="{8805CD24-F472-4645-BF38-C8EEC07B4DB0}" type="pres">
      <dgm:prSet presAssocID="{18CEF479-CF25-4B0A-AFB8-12017B16B0DF}" presName="iconBgRect" presStyleLbl="bgShp" presStyleIdx="3" presStyleCnt="4"/>
      <dgm:spPr/>
    </dgm:pt>
    <dgm:pt modelId="{09FD0B31-0D43-425C-B9EE-F0BFC3E01BE5}" type="pres">
      <dgm:prSet presAssocID="{18CEF479-CF25-4B0A-AFB8-12017B16B0D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04664DA6-BAE6-478B-B872-9836DE72EA5C}" type="pres">
      <dgm:prSet presAssocID="{18CEF479-CF25-4B0A-AFB8-12017B16B0DF}" presName="spaceRect" presStyleCnt="0"/>
      <dgm:spPr/>
    </dgm:pt>
    <dgm:pt modelId="{0E742EBC-EC11-49C7-B6AD-1ABEC113E4E6}" type="pres">
      <dgm:prSet presAssocID="{18CEF479-CF25-4B0A-AFB8-12017B16B0D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E1EA31-1BC5-41ED-B44D-B3DAF8C66960}" type="presOf" srcId="{522745F6-C7EA-46CA-A5D0-59F34ADAA490}" destId="{CB28094D-56B1-4450-8E07-6C47D127DDCB}" srcOrd="0" destOrd="0" presId="urn:microsoft.com/office/officeart/2018/5/layout/IconCircleLabelList"/>
    <dgm:cxn modelId="{E49E5B46-3AB2-4C52-9AF2-DC6ADC61295A}" type="presOf" srcId="{18CEF479-CF25-4B0A-AFB8-12017B16B0DF}" destId="{0E742EBC-EC11-49C7-B6AD-1ABEC113E4E6}" srcOrd="0" destOrd="0" presId="urn:microsoft.com/office/officeart/2018/5/layout/IconCircleLabelList"/>
    <dgm:cxn modelId="{94A94D70-7849-4485-A8B6-7051DFC6929F}" srcId="{53DF7B03-C6EF-497F-A567-3D0B79ADFC57}" destId="{522745F6-C7EA-46CA-A5D0-59F34ADAA490}" srcOrd="2" destOrd="0" parTransId="{D92AFABE-2B05-4C93-A2CC-C01477801C2F}" sibTransId="{0E9286CB-6EBE-4B29-9E7F-D93EA54388B5}"/>
    <dgm:cxn modelId="{F621E183-3C72-49E5-843A-BCE0E7307F1A}" type="presOf" srcId="{53DF7B03-C6EF-497F-A567-3D0B79ADFC57}" destId="{075C1D4A-AA79-4628-860B-1213DAE98DF1}" srcOrd="0" destOrd="0" presId="urn:microsoft.com/office/officeart/2018/5/layout/IconCircleLabelList"/>
    <dgm:cxn modelId="{0CBA03A3-1AC4-4144-8B5C-4073EA21ED9E}" type="presOf" srcId="{02A1D51B-A78E-4708-A68C-E5D913992F4E}" destId="{AFE11855-F8C9-4B5F-B764-8A375C63DD1E}" srcOrd="0" destOrd="0" presId="urn:microsoft.com/office/officeart/2018/5/layout/IconCircleLabelList"/>
    <dgm:cxn modelId="{080883DD-335B-4448-AB6D-A8DCCC67EB99}" srcId="{53DF7B03-C6EF-497F-A567-3D0B79ADFC57}" destId="{18CEF479-CF25-4B0A-AFB8-12017B16B0DF}" srcOrd="3" destOrd="0" parTransId="{47C36F17-122F-4D33-A2ED-6A7287686386}" sibTransId="{89AA1847-F026-4485-B1E6-A372389A2319}"/>
    <dgm:cxn modelId="{E9ED17E4-F0DD-4E0B-9D19-B0440A152379}" srcId="{53DF7B03-C6EF-497F-A567-3D0B79ADFC57}" destId="{02A1D51B-A78E-4708-A68C-E5D913992F4E}" srcOrd="1" destOrd="0" parTransId="{039A5176-24E6-4C0E-9C18-DBBA77EE23BE}" sibTransId="{304C5E99-97CF-449C-AA26-6DFB3EB8EDFC}"/>
    <dgm:cxn modelId="{707135E8-F637-4B3D-820F-AE9EF0C4E44B}" type="presOf" srcId="{68547B77-08EC-48F8-8395-2EEF124D75C7}" destId="{B02EAF7B-6BAB-47E9-AA79-8298220A5E73}" srcOrd="0" destOrd="0" presId="urn:microsoft.com/office/officeart/2018/5/layout/IconCircleLabelList"/>
    <dgm:cxn modelId="{13F14AED-E9EE-442E-B983-1C1A6F58A70A}" srcId="{53DF7B03-C6EF-497F-A567-3D0B79ADFC57}" destId="{68547B77-08EC-48F8-8395-2EEF124D75C7}" srcOrd="0" destOrd="0" parTransId="{40C6F0D9-057D-40EB-99ED-269ED359EA46}" sibTransId="{D01A3F2F-C63A-4152-9FEB-CB5EDA028B65}"/>
    <dgm:cxn modelId="{E9093193-5597-4847-AB64-42865E08492D}" type="presParOf" srcId="{075C1D4A-AA79-4628-860B-1213DAE98DF1}" destId="{6A00B105-8AAD-43E0-A782-D438C7037470}" srcOrd="0" destOrd="0" presId="urn:microsoft.com/office/officeart/2018/5/layout/IconCircleLabelList"/>
    <dgm:cxn modelId="{3500B2B2-DE83-45B3-A5FF-4C229EA6C486}" type="presParOf" srcId="{6A00B105-8AAD-43E0-A782-D438C7037470}" destId="{E6473A6A-D04B-4EA4-BF0E-A1E406CB3ACF}" srcOrd="0" destOrd="0" presId="urn:microsoft.com/office/officeart/2018/5/layout/IconCircleLabelList"/>
    <dgm:cxn modelId="{687E1270-0E73-4FA5-B807-A34382E6467C}" type="presParOf" srcId="{6A00B105-8AAD-43E0-A782-D438C7037470}" destId="{ED386566-5677-494A-A9C9-8CD37138DDB1}" srcOrd="1" destOrd="0" presId="urn:microsoft.com/office/officeart/2018/5/layout/IconCircleLabelList"/>
    <dgm:cxn modelId="{C5954048-9AB9-4162-A503-6821AC48969F}" type="presParOf" srcId="{6A00B105-8AAD-43E0-A782-D438C7037470}" destId="{6143CD0F-A88A-4B7E-BA4F-DE56BB7028BD}" srcOrd="2" destOrd="0" presId="urn:microsoft.com/office/officeart/2018/5/layout/IconCircleLabelList"/>
    <dgm:cxn modelId="{C8759326-5EF6-406E-BA72-9C5941D0ED9C}" type="presParOf" srcId="{6A00B105-8AAD-43E0-A782-D438C7037470}" destId="{B02EAF7B-6BAB-47E9-AA79-8298220A5E73}" srcOrd="3" destOrd="0" presId="urn:microsoft.com/office/officeart/2018/5/layout/IconCircleLabelList"/>
    <dgm:cxn modelId="{0E2EAFA9-AFB8-4A54-8A41-D76913D3A0EF}" type="presParOf" srcId="{075C1D4A-AA79-4628-860B-1213DAE98DF1}" destId="{A943AED7-C7B7-4855-8F5C-2A28262559F8}" srcOrd="1" destOrd="0" presId="urn:microsoft.com/office/officeart/2018/5/layout/IconCircleLabelList"/>
    <dgm:cxn modelId="{7E0BA62C-8642-4E66-88D7-9A6ADFBD8076}" type="presParOf" srcId="{075C1D4A-AA79-4628-860B-1213DAE98DF1}" destId="{5B664C25-0E34-49CF-8DB2-0E14D96FECBD}" srcOrd="2" destOrd="0" presId="urn:microsoft.com/office/officeart/2018/5/layout/IconCircleLabelList"/>
    <dgm:cxn modelId="{842ED901-AF24-4F9D-BCC2-DE410E9E3793}" type="presParOf" srcId="{5B664C25-0E34-49CF-8DB2-0E14D96FECBD}" destId="{BF321F6D-2B10-4805-9E19-86A0FF8070CB}" srcOrd="0" destOrd="0" presId="urn:microsoft.com/office/officeart/2018/5/layout/IconCircleLabelList"/>
    <dgm:cxn modelId="{0444FA63-D368-45B1-A868-838768D5284A}" type="presParOf" srcId="{5B664C25-0E34-49CF-8DB2-0E14D96FECBD}" destId="{4723FE07-1C05-4805-B8CE-2B6D13150FAA}" srcOrd="1" destOrd="0" presId="urn:microsoft.com/office/officeart/2018/5/layout/IconCircleLabelList"/>
    <dgm:cxn modelId="{A605CA56-B69C-41EF-B1F1-B8295484526A}" type="presParOf" srcId="{5B664C25-0E34-49CF-8DB2-0E14D96FECBD}" destId="{06DACFEE-2642-418A-AEF0-A4EA1FC43883}" srcOrd="2" destOrd="0" presId="urn:microsoft.com/office/officeart/2018/5/layout/IconCircleLabelList"/>
    <dgm:cxn modelId="{630B5EB5-99AA-43E7-AEFC-6902275E4FA4}" type="presParOf" srcId="{5B664C25-0E34-49CF-8DB2-0E14D96FECBD}" destId="{AFE11855-F8C9-4B5F-B764-8A375C63DD1E}" srcOrd="3" destOrd="0" presId="urn:microsoft.com/office/officeart/2018/5/layout/IconCircleLabelList"/>
    <dgm:cxn modelId="{BD1CB055-9C69-4960-B6D2-CFF748B815FE}" type="presParOf" srcId="{075C1D4A-AA79-4628-860B-1213DAE98DF1}" destId="{BA54C7AF-9492-47BD-A58F-0A2541EACED4}" srcOrd="3" destOrd="0" presId="urn:microsoft.com/office/officeart/2018/5/layout/IconCircleLabelList"/>
    <dgm:cxn modelId="{D1B952D8-308A-462C-806B-69B25A59E664}" type="presParOf" srcId="{075C1D4A-AA79-4628-860B-1213DAE98DF1}" destId="{FA2F7164-4AF6-41FD-B7B5-98F37BF149EF}" srcOrd="4" destOrd="0" presId="urn:microsoft.com/office/officeart/2018/5/layout/IconCircleLabelList"/>
    <dgm:cxn modelId="{17706536-8195-40AC-9D2A-E09F0A8B6613}" type="presParOf" srcId="{FA2F7164-4AF6-41FD-B7B5-98F37BF149EF}" destId="{709885AB-069C-4749-A983-5AE33A454427}" srcOrd="0" destOrd="0" presId="urn:microsoft.com/office/officeart/2018/5/layout/IconCircleLabelList"/>
    <dgm:cxn modelId="{0A774C57-5489-49DE-8886-1B49FA055031}" type="presParOf" srcId="{FA2F7164-4AF6-41FD-B7B5-98F37BF149EF}" destId="{F0BE7594-B194-4A3B-9EC0-A62BE2A07633}" srcOrd="1" destOrd="0" presId="urn:microsoft.com/office/officeart/2018/5/layout/IconCircleLabelList"/>
    <dgm:cxn modelId="{3046A5A5-CEA9-4E5C-B97C-123C5E334131}" type="presParOf" srcId="{FA2F7164-4AF6-41FD-B7B5-98F37BF149EF}" destId="{F7264AE9-AE5A-4530-B985-09ACEA68D84B}" srcOrd="2" destOrd="0" presId="urn:microsoft.com/office/officeart/2018/5/layout/IconCircleLabelList"/>
    <dgm:cxn modelId="{BEE8EEDC-8FD2-495F-850B-C6E28ED36A70}" type="presParOf" srcId="{FA2F7164-4AF6-41FD-B7B5-98F37BF149EF}" destId="{CB28094D-56B1-4450-8E07-6C47D127DDCB}" srcOrd="3" destOrd="0" presId="urn:microsoft.com/office/officeart/2018/5/layout/IconCircleLabelList"/>
    <dgm:cxn modelId="{58E08344-78E7-4F3F-AE25-F88247F42A87}" type="presParOf" srcId="{075C1D4A-AA79-4628-860B-1213DAE98DF1}" destId="{A10FED92-44B4-4093-8B1A-E1A5A7D9BE96}" srcOrd="5" destOrd="0" presId="urn:microsoft.com/office/officeart/2018/5/layout/IconCircleLabelList"/>
    <dgm:cxn modelId="{8D2EF4DA-3CD7-4A1E-8C75-FDCB14EEDA63}" type="presParOf" srcId="{075C1D4A-AA79-4628-860B-1213DAE98DF1}" destId="{82AF36B5-4333-47D4-A784-6C6A3588C33D}" srcOrd="6" destOrd="0" presId="urn:microsoft.com/office/officeart/2018/5/layout/IconCircleLabelList"/>
    <dgm:cxn modelId="{8834042C-33F5-48EC-AC05-31CC73AE9E11}" type="presParOf" srcId="{82AF36B5-4333-47D4-A784-6C6A3588C33D}" destId="{8805CD24-F472-4645-BF38-C8EEC07B4DB0}" srcOrd="0" destOrd="0" presId="urn:microsoft.com/office/officeart/2018/5/layout/IconCircleLabelList"/>
    <dgm:cxn modelId="{68070532-B9F7-4C9A-B985-F0C4BF6E13C8}" type="presParOf" srcId="{82AF36B5-4333-47D4-A784-6C6A3588C33D}" destId="{09FD0B31-0D43-425C-B9EE-F0BFC3E01BE5}" srcOrd="1" destOrd="0" presId="urn:microsoft.com/office/officeart/2018/5/layout/IconCircleLabelList"/>
    <dgm:cxn modelId="{16851556-8189-4172-BCF9-85CA63008141}" type="presParOf" srcId="{82AF36B5-4333-47D4-A784-6C6A3588C33D}" destId="{04664DA6-BAE6-478B-B872-9836DE72EA5C}" srcOrd="2" destOrd="0" presId="urn:microsoft.com/office/officeart/2018/5/layout/IconCircleLabelList"/>
    <dgm:cxn modelId="{401FECBE-A4D8-413C-8731-31219132D929}" type="presParOf" srcId="{82AF36B5-4333-47D4-A784-6C6A3588C33D}" destId="{0E742EBC-EC11-49C7-B6AD-1ABEC113E4E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D21C673-5542-453A-9938-BE17DE09136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C0D152-D639-4FCF-B2A7-521012F0E1BE}">
      <dgm:prSet/>
      <dgm:spPr/>
      <dgm:t>
        <a:bodyPr/>
        <a:lstStyle/>
        <a:p>
          <a:r>
            <a:rPr lang="en-GB"/>
            <a:t>Meaning</a:t>
          </a:r>
          <a:endParaRPr lang="en-US"/>
        </a:p>
      </dgm:t>
    </dgm:pt>
    <dgm:pt modelId="{A291711C-84BD-4636-B0C1-12C4929A3163}" type="parTrans" cxnId="{B5AC379A-754D-4653-A2FE-9AA03F87808D}">
      <dgm:prSet/>
      <dgm:spPr/>
      <dgm:t>
        <a:bodyPr/>
        <a:lstStyle/>
        <a:p>
          <a:endParaRPr lang="en-US"/>
        </a:p>
      </dgm:t>
    </dgm:pt>
    <dgm:pt modelId="{E1C7B164-C55B-43E7-B4F4-E1D3AE832673}" type="sibTrans" cxnId="{B5AC379A-754D-4653-A2FE-9AA03F87808D}">
      <dgm:prSet/>
      <dgm:spPr/>
      <dgm:t>
        <a:bodyPr/>
        <a:lstStyle/>
        <a:p>
          <a:endParaRPr lang="en-US"/>
        </a:p>
      </dgm:t>
    </dgm:pt>
    <dgm:pt modelId="{289C2B20-9572-46AA-A63F-BC722AB7C328}">
      <dgm:prSet/>
      <dgm:spPr/>
      <dgm:t>
        <a:bodyPr/>
        <a:lstStyle/>
        <a:p>
          <a:r>
            <a:rPr lang="en-GB"/>
            <a:t>Experiences</a:t>
          </a:r>
          <a:endParaRPr lang="en-US"/>
        </a:p>
      </dgm:t>
    </dgm:pt>
    <dgm:pt modelId="{0803B59F-EB47-4A76-BA39-3C027CF5FBAC}" type="parTrans" cxnId="{64A57389-B242-46F0-A718-3068956C5187}">
      <dgm:prSet/>
      <dgm:spPr/>
      <dgm:t>
        <a:bodyPr/>
        <a:lstStyle/>
        <a:p>
          <a:endParaRPr lang="en-US"/>
        </a:p>
      </dgm:t>
    </dgm:pt>
    <dgm:pt modelId="{62728466-050E-4765-AAB8-ECFE331E2A1B}" type="sibTrans" cxnId="{64A57389-B242-46F0-A718-3068956C5187}">
      <dgm:prSet/>
      <dgm:spPr/>
      <dgm:t>
        <a:bodyPr/>
        <a:lstStyle/>
        <a:p>
          <a:endParaRPr lang="en-US"/>
        </a:p>
      </dgm:t>
    </dgm:pt>
    <dgm:pt modelId="{82678B96-7C60-4287-A7D0-9FC77B7CB81B}">
      <dgm:prSet/>
      <dgm:spPr/>
      <dgm:t>
        <a:bodyPr/>
        <a:lstStyle/>
        <a:p>
          <a:r>
            <a:rPr lang="en-GB"/>
            <a:t>Situations</a:t>
          </a:r>
          <a:endParaRPr lang="en-US"/>
        </a:p>
      </dgm:t>
    </dgm:pt>
    <dgm:pt modelId="{B30E67AC-3892-450C-AED9-5FE440A9CF5C}" type="parTrans" cxnId="{CC93E90B-063D-4DE4-BD05-224A45B72C50}">
      <dgm:prSet/>
      <dgm:spPr/>
      <dgm:t>
        <a:bodyPr/>
        <a:lstStyle/>
        <a:p>
          <a:endParaRPr lang="en-US"/>
        </a:p>
      </dgm:t>
    </dgm:pt>
    <dgm:pt modelId="{A14F053C-4F91-46A0-B31A-C256D4B98966}" type="sibTrans" cxnId="{CC93E90B-063D-4DE4-BD05-224A45B72C50}">
      <dgm:prSet/>
      <dgm:spPr/>
      <dgm:t>
        <a:bodyPr/>
        <a:lstStyle/>
        <a:p>
          <a:endParaRPr lang="en-US"/>
        </a:p>
      </dgm:t>
    </dgm:pt>
    <dgm:pt modelId="{B2605A82-2610-48E9-9B32-63F7CC3439FF}">
      <dgm:prSet/>
      <dgm:spPr/>
      <dgm:t>
        <a:bodyPr/>
        <a:lstStyle/>
        <a:p>
          <a:r>
            <a:rPr lang="en-GB"/>
            <a:t>Exploration - generation and clarification</a:t>
          </a:r>
          <a:endParaRPr lang="en-US"/>
        </a:p>
      </dgm:t>
    </dgm:pt>
    <dgm:pt modelId="{D4B0672B-4B4C-4EE0-A98F-982A57E71FCD}" type="parTrans" cxnId="{C6CF65FC-48DB-49DA-A07C-073BB9964443}">
      <dgm:prSet/>
      <dgm:spPr/>
      <dgm:t>
        <a:bodyPr/>
        <a:lstStyle/>
        <a:p>
          <a:endParaRPr lang="en-US"/>
        </a:p>
      </dgm:t>
    </dgm:pt>
    <dgm:pt modelId="{E508F425-7811-4222-8DF2-565FB6F20E2D}" type="sibTrans" cxnId="{C6CF65FC-48DB-49DA-A07C-073BB9964443}">
      <dgm:prSet/>
      <dgm:spPr/>
      <dgm:t>
        <a:bodyPr/>
        <a:lstStyle/>
        <a:p>
          <a:endParaRPr lang="en-US"/>
        </a:p>
      </dgm:t>
    </dgm:pt>
    <dgm:pt modelId="{0FAB3736-0AE7-435D-B82C-089BFDD3FE5D}">
      <dgm:prSet/>
      <dgm:spPr/>
      <dgm:t>
        <a:bodyPr/>
        <a:lstStyle/>
        <a:p>
          <a:r>
            <a:rPr lang="en-GB"/>
            <a:t>Interpretation  - what does this mean?</a:t>
          </a:r>
          <a:endParaRPr lang="en-US"/>
        </a:p>
      </dgm:t>
    </dgm:pt>
    <dgm:pt modelId="{E937CDB5-A4DB-411C-9B3D-B863BA776F20}" type="parTrans" cxnId="{FB813762-0CE1-4D42-B792-A323AF5D6BD9}">
      <dgm:prSet/>
      <dgm:spPr/>
      <dgm:t>
        <a:bodyPr/>
        <a:lstStyle/>
        <a:p>
          <a:endParaRPr lang="en-US"/>
        </a:p>
      </dgm:t>
    </dgm:pt>
    <dgm:pt modelId="{6663FF31-FB7D-4895-A233-12F1A19F767A}" type="sibTrans" cxnId="{FB813762-0CE1-4D42-B792-A323AF5D6BD9}">
      <dgm:prSet/>
      <dgm:spPr/>
      <dgm:t>
        <a:bodyPr/>
        <a:lstStyle/>
        <a:p>
          <a:endParaRPr lang="en-US"/>
        </a:p>
      </dgm:t>
    </dgm:pt>
    <dgm:pt modelId="{50B3DA1D-E292-4ACE-AA8C-6A661B66A431}">
      <dgm:prSet/>
      <dgm:spPr/>
      <dgm:t>
        <a:bodyPr/>
        <a:lstStyle/>
        <a:p>
          <a:r>
            <a:rPr lang="en-GB"/>
            <a:t>Explanation - of complex processes</a:t>
          </a:r>
          <a:endParaRPr lang="en-US"/>
        </a:p>
      </dgm:t>
    </dgm:pt>
    <dgm:pt modelId="{C0F0654C-61EB-4800-A7F9-C3F0CE0797E2}" type="parTrans" cxnId="{420748C9-08D2-4CB8-81FB-53C6E54029A8}">
      <dgm:prSet/>
      <dgm:spPr/>
      <dgm:t>
        <a:bodyPr/>
        <a:lstStyle/>
        <a:p>
          <a:endParaRPr lang="en-US"/>
        </a:p>
      </dgm:t>
    </dgm:pt>
    <dgm:pt modelId="{AC50E5CD-FB15-43D9-921B-3FD7D26C8521}" type="sibTrans" cxnId="{420748C9-08D2-4CB8-81FB-53C6E54029A8}">
      <dgm:prSet/>
      <dgm:spPr/>
      <dgm:t>
        <a:bodyPr/>
        <a:lstStyle/>
        <a:p>
          <a:endParaRPr lang="en-US"/>
        </a:p>
      </dgm:t>
    </dgm:pt>
    <dgm:pt modelId="{3FFB30C6-7F05-4845-A5F7-FEBD4D882524}" type="pres">
      <dgm:prSet presAssocID="{AD21C673-5542-453A-9938-BE17DE091364}" presName="diagram" presStyleCnt="0">
        <dgm:presLayoutVars>
          <dgm:dir/>
          <dgm:resizeHandles val="exact"/>
        </dgm:presLayoutVars>
      </dgm:prSet>
      <dgm:spPr/>
    </dgm:pt>
    <dgm:pt modelId="{ECD67392-F245-45F6-8DAA-1C1947DD3302}" type="pres">
      <dgm:prSet presAssocID="{43C0D152-D639-4FCF-B2A7-521012F0E1BE}" presName="node" presStyleLbl="node1" presStyleIdx="0" presStyleCnt="6">
        <dgm:presLayoutVars>
          <dgm:bulletEnabled val="1"/>
        </dgm:presLayoutVars>
      </dgm:prSet>
      <dgm:spPr/>
    </dgm:pt>
    <dgm:pt modelId="{C1E671D2-E0C9-488B-B99B-89B915B888D8}" type="pres">
      <dgm:prSet presAssocID="{E1C7B164-C55B-43E7-B4F4-E1D3AE832673}" presName="sibTrans" presStyleCnt="0"/>
      <dgm:spPr/>
    </dgm:pt>
    <dgm:pt modelId="{6EDD05E7-3519-424C-B56B-73CC7EA93C4F}" type="pres">
      <dgm:prSet presAssocID="{289C2B20-9572-46AA-A63F-BC722AB7C328}" presName="node" presStyleLbl="node1" presStyleIdx="1" presStyleCnt="6">
        <dgm:presLayoutVars>
          <dgm:bulletEnabled val="1"/>
        </dgm:presLayoutVars>
      </dgm:prSet>
      <dgm:spPr/>
    </dgm:pt>
    <dgm:pt modelId="{FDF0ED15-9538-470D-8D80-EAF9B444FFB9}" type="pres">
      <dgm:prSet presAssocID="{62728466-050E-4765-AAB8-ECFE331E2A1B}" presName="sibTrans" presStyleCnt="0"/>
      <dgm:spPr/>
    </dgm:pt>
    <dgm:pt modelId="{08A64673-1722-48A1-BBDA-6FCBED78C375}" type="pres">
      <dgm:prSet presAssocID="{82678B96-7C60-4287-A7D0-9FC77B7CB81B}" presName="node" presStyleLbl="node1" presStyleIdx="2" presStyleCnt="6">
        <dgm:presLayoutVars>
          <dgm:bulletEnabled val="1"/>
        </dgm:presLayoutVars>
      </dgm:prSet>
      <dgm:spPr/>
    </dgm:pt>
    <dgm:pt modelId="{99E2BE8D-401F-4477-B6B3-C04AF45B1D30}" type="pres">
      <dgm:prSet presAssocID="{A14F053C-4F91-46A0-B31A-C256D4B98966}" presName="sibTrans" presStyleCnt="0"/>
      <dgm:spPr/>
    </dgm:pt>
    <dgm:pt modelId="{40E61DDC-1B3D-45C8-ABC4-D3B70EDB75BF}" type="pres">
      <dgm:prSet presAssocID="{B2605A82-2610-48E9-9B32-63F7CC3439FF}" presName="node" presStyleLbl="node1" presStyleIdx="3" presStyleCnt="6">
        <dgm:presLayoutVars>
          <dgm:bulletEnabled val="1"/>
        </dgm:presLayoutVars>
      </dgm:prSet>
      <dgm:spPr/>
    </dgm:pt>
    <dgm:pt modelId="{1703CBD1-60FB-4528-8E5B-838DEA984730}" type="pres">
      <dgm:prSet presAssocID="{E508F425-7811-4222-8DF2-565FB6F20E2D}" presName="sibTrans" presStyleCnt="0"/>
      <dgm:spPr/>
    </dgm:pt>
    <dgm:pt modelId="{FF0C86E3-DB1A-48EF-B0D6-AE3F6EEECCC4}" type="pres">
      <dgm:prSet presAssocID="{0FAB3736-0AE7-435D-B82C-089BFDD3FE5D}" presName="node" presStyleLbl="node1" presStyleIdx="4" presStyleCnt="6">
        <dgm:presLayoutVars>
          <dgm:bulletEnabled val="1"/>
        </dgm:presLayoutVars>
      </dgm:prSet>
      <dgm:spPr/>
    </dgm:pt>
    <dgm:pt modelId="{13952BCB-7CF9-48C9-A14E-09161A22452B}" type="pres">
      <dgm:prSet presAssocID="{6663FF31-FB7D-4895-A233-12F1A19F767A}" presName="sibTrans" presStyleCnt="0"/>
      <dgm:spPr/>
    </dgm:pt>
    <dgm:pt modelId="{326D0C87-C948-482F-A6F3-5391A7C6256E}" type="pres">
      <dgm:prSet presAssocID="{50B3DA1D-E292-4ACE-AA8C-6A661B66A431}" presName="node" presStyleLbl="node1" presStyleIdx="5" presStyleCnt="6">
        <dgm:presLayoutVars>
          <dgm:bulletEnabled val="1"/>
        </dgm:presLayoutVars>
      </dgm:prSet>
      <dgm:spPr/>
    </dgm:pt>
  </dgm:ptLst>
  <dgm:cxnLst>
    <dgm:cxn modelId="{CC93E90B-063D-4DE4-BD05-224A45B72C50}" srcId="{AD21C673-5542-453A-9938-BE17DE091364}" destId="{82678B96-7C60-4287-A7D0-9FC77B7CB81B}" srcOrd="2" destOrd="0" parTransId="{B30E67AC-3892-450C-AED9-5FE440A9CF5C}" sibTransId="{A14F053C-4F91-46A0-B31A-C256D4B98966}"/>
    <dgm:cxn modelId="{C2869311-3B16-4499-9D2B-9B9478556867}" type="presOf" srcId="{0FAB3736-0AE7-435D-B82C-089BFDD3FE5D}" destId="{FF0C86E3-DB1A-48EF-B0D6-AE3F6EEECCC4}" srcOrd="0" destOrd="0" presId="urn:microsoft.com/office/officeart/2005/8/layout/default"/>
    <dgm:cxn modelId="{FB813762-0CE1-4D42-B792-A323AF5D6BD9}" srcId="{AD21C673-5542-453A-9938-BE17DE091364}" destId="{0FAB3736-0AE7-435D-B82C-089BFDD3FE5D}" srcOrd="4" destOrd="0" parTransId="{E937CDB5-A4DB-411C-9B3D-B863BA776F20}" sibTransId="{6663FF31-FB7D-4895-A233-12F1A19F767A}"/>
    <dgm:cxn modelId="{A34F7754-1329-4687-B5E4-D53CB70E626B}" type="presOf" srcId="{289C2B20-9572-46AA-A63F-BC722AB7C328}" destId="{6EDD05E7-3519-424C-B56B-73CC7EA93C4F}" srcOrd="0" destOrd="0" presId="urn:microsoft.com/office/officeart/2005/8/layout/default"/>
    <dgm:cxn modelId="{5AD6E488-5095-457A-8B0F-C89D45C20C37}" type="presOf" srcId="{50B3DA1D-E292-4ACE-AA8C-6A661B66A431}" destId="{326D0C87-C948-482F-A6F3-5391A7C6256E}" srcOrd="0" destOrd="0" presId="urn:microsoft.com/office/officeart/2005/8/layout/default"/>
    <dgm:cxn modelId="{64A57389-B242-46F0-A718-3068956C5187}" srcId="{AD21C673-5542-453A-9938-BE17DE091364}" destId="{289C2B20-9572-46AA-A63F-BC722AB7C328}" srcOrd="1" destOrd="0" parTransId="{0803B59F-EB47-4A76-BA39-3C027CF5FBAC}" sibTransId="{62728466-050E-4765-AAB8-ECFE331E2A1B}"/>
    <dgm:cxn modelId="{B5AC379A-754D-4653-A2FE-9AA03F87808D}" srcId="{AD21C673-5542-453A-9938-BE17DE091364}" destId="{43C0D152-D639-4FCF-B2A7-521012F0E1BE}" srcOrd="0" destOrd="0" parTransId="{A291711C-84BD-4636-B0C1-12C4929A3163}" sibTransId="{E1C7B164-C55B-43E7-B4F4-E1D3AE832673}"/>
    <dgm:cxn modelId="{DE9D34B7-70C1-48AF-86A1-DA46C298CEAC}" type="presOf" srcId="{43C0D152-D639-4FCF-B2A7-521012F0E1BE}" destId="{ECD67392-F245-45F6-8DAA-1C1947DD3302}" srcOrd="0" destOrd="0" presId="urn:microsoft.com/office/officeart/2005/8/layout/default"/>
    <dgm:cxn modelId="{CB979CBC-8FF3-4D64-8364-331FA53A18F9}" type="presOf" srcId="{B2605A82-2610-48E9-9B32-63F7CC3439FF}" destId="{40E61DDC-1B3D-45C8-ABC4-D3B70EDB75BF}" srcOrd="0" destOrd="0" presId="urn:microsoft.com/office/officeart/2005/8/layout/default"/>
    <dgm:cxn modelId="{1C4BD2BC-E831-43AE-BF32-3AABB76C28C3}" type="presOf" srcId="{82678B96-7C60-4287-A7D0-9FC77B7CB81B}" destId="{08A64673-1722-48A1-BBDA-6FCBED78C375}" srcOrd="0" destOrd="0" presId="urn:microsoft.com/office/officeart/2005/8/layout/default"/>
    <dgm:cxn modelId="{420748C9-08D2-4CB8-81FB-53C6E54029A8}" srcId="{AD21C673-5542-453A-9938-BE17DE091364}" destId="{50B3DA1D-E292-4ACE-AA8C-6A661B66A431}" srcOrd="5" destOrd="0" parTransId="{C0F0654C-61EB-4800-A7F9-C3F0CE0797E2}" sibTransId="{AC50E5CD-FB15-43D9-921B-3FD7D26C8521}"/>
    <dgm:cxn modelId="{056AC1FA-7EAD-4078-BEA9-B32DBAED2611}" type="presOf" srcId="{AD21C673-5542-453A-9938-BE17DE091364}" destId="{3FFB30C6-7F05-4845-A5F7-FEBD4D882524}" srcOrd="0" destOrd="0" presId="urn:microsoft.com/office/officeart/2005/8/layout/default"/>
    <dgm:cxn modelId="{C6CF65FC-48DB-49DA-A07C-073BB9964443}" srcId="{AD21C673-5542-453A-9938-BE17DE091364}" destId="{B2605A82-2610-48E9-9B32-63F7CC3439FF}" srcOrd="3" destOrd="0" parTransId="{D4B0672B-4B4C-4EE0-A98F-982A57E71FCD}" sibTransId="{E508F425-7811-4222-8DF2-565FB6F20E2D}"/>
    <dgm:cxn modelId="{4A5572CF-0F80-4AC9-90A5-977A31A27BB5}" type="presParOf" srcId="{3FFB30C6-7F05-4845-A5F7-FEBD4D882524}" destId="{ECD67392-F245-45F6-8DAA-1C1947DD3302}" srcOrd="0" destOrd="0" presId="urn:microsoft.com/office/officeart/2005/8/layout/default"/>
    <dgm:cxn modelId="{0C85F4DA-5658-4A07-AE1C-6F2618C71D56}" type="presParOf" srcId="{3FFB30C6-7F05-4845-A5F7-FEBD4D882524}" destId="{C1E671D2-E0C9-488B-B99B-89B915B888D8}" srcOrd="1" destOrd="0" presId="urn:microsoft.com/office/officeart/2005/8/layout/default"/>
    <dgm:cxn modelId="{78035A5B-9FA4-4BD2-B82D-B308E889C360}" type="presParOf" srcId="{3FFB30C6-7F05-4845-A5F7-FEBD4D882524}" destId="{6EDD05E7-3519-424C-B56B-73CC7EA93C4F}" srcOrd="2" destOrd="0" presId="urn:microsoft.com/office/officeart/2005/8/layout/default"/>
    <dgm:cxn modelId="{A14273F9-F3FD-4EFB-98A4-91308185400E}" type="presParOf" srcId="{3FFB30C6-7F05-4845-A5F7-FEBD4D882524}" destId="{FDF0ED15-9538-470D-8D80-EAF9B444FFB9}" srcOrd="3" destOrd="0" presId="urn:microsoft.com/office/officeart/2005/8/layout/default"/>
    <dgm:cxn modelId="{9F88461E-A3D6-49AF-83F6-18A89B5E4E26}" type="presParOf" srcId="{3FFB30C6-7F05-4845-A5F7-FEBD4D882524}" destId="{08A64673-1722-48A1-BBDA-6FCBED78C375}" srcOrd="4" destOrd="0" presId="urn:microsoft.com/office/officeart/2005/8/layout/default"/>
    <dgm:cxn modelId="{36AC049A-A8CA-4099-B3C5-80904053C1AF}" type="presParOf" srcId="{3FFB30C6-7F05-4845-A5F7-FEBD4D882524}" destId="{99E2BE8D-401F-4477-B6B3-C04AF45B1D30}" srcOrd="5" destOrd="0" presId="urn:microsoft.com/office/officeart/2005/8/layout/default"/>
    <dgm:cxn modelId="{623911BF-BEC3-47CF-BA25-E2C337EA6523}" type="presParOf" srcId="{3FFB30C6-7F05-4845-A5F7-FEBD4D882524}" destId="{40E61DDC-1B3D-45C8-ABC4-D3B70EDB75BF}" srcOrd="6" destOrd="0" presId="urn:microsoft.com/office/officeart/2005/8/layout/default"/>
    <dgm:cxn modelId="{100D965B-D6F1-440E-B31B-F71202A4A07B}" type="presParOf" srcId="{3FFB30C6-7F05-4845-A5F7-FEBD4D882524}" destId="{1703CBD1-60FB-4528-8E5B-838DEA984730}" srcOrd="7" destOrd="0" presId="urn:microsoft.com/office/officeart/2005/8/layout/default"/>
    <dgm:cxn modelId="{9792B2DA-36FD-46B6-8555-CCC616CB7EF9}" type="presParOf" srcId="{3FFB30C6-7F05-4845-A5F7-FEBD4D882524}" destId="{FF0C86E3-DB1A-48EF-B0D6-AE3F6EEECCC4}" srcOrd="8" destOrd="0" presId="urn:microsoft.com/office/officeart/2005/8/layout/default"/>
    <dgm:cxn modelId="{8C7FFDA3-4983-4DDB-9660-09EE330CAD33}" type="presParOf" srcId="{3FFB30C6-7F05-4845-A5F7-FEBD4D882524}" destId="{13952BCB-7CF9-48C9-A14E-09161A22452B}" srcOrd="9" destOrd="0" presId="urn:microsoft.com/office/officeart/2005/8/layout/default"/>
    <dgm:cxn modelId="{C13D3406-A1BF-45CF-8747-3D8D13C3E24D}" type="presParOf" srcId="{3FFB30C6-7F05-4845-A5F7-FEBD4D882524}" destId="{326D0C87-C948-482F-A6F3-5391A7C6256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10FE6B8B-9F01-456A-82FD-631EF71923FD}" type="doc">
      <dgm:prSet loTypeId="urn:microsoft.com/office/officeart/2005/8/layout/process2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BCD5A72-D379-4937-837F-3FF3A26A1B1A}">
      <dgm:prSet/>
      <dgm:spPr/>
      <dgm:t>
        <a:bodyPr/>
        <a:lstStyle/>
        <a:p>
          <a:r>
            <a:rPr lang="en-GB"/>
            <a:t>In essence, every session that we have with clients can be seen as practice research.</a:t>
          </a:r>
          <a:endParaRPr lang="en-US"/>
        </a:p>
      </dgm:t>
    </dgm:pt>
    <dgm:pt modelId="{351FB252-F908-4508-BDEA-219804AA90E1}" type="parTrans" cxnId="{998B47B1-4A9F-4B7F-B6BA-9D8B5EEDA449}">
      <dgm:prSet/>
      <dgm:spPr/>
      <dgm:t>
        <a:bodyPr/>
        <a:lstStyle/>
        <a:p>
          <a:endParaRPr lang="en-US"/>
        </a:p>
      </dgm:t>
    </dgm:pt>
    <dgm:pt modelId="{248330FE-5214-46E9-BA1F-0A1BCA18CE8B}" type="sibTrans" cxnId="{998B47B1-4A9F-4B7F-B6BA-9D8B5EEDA449}">
      <dgm:prSet/>
      <dgm:spPr/>
      <dgm:t>
        <a:bodyPr/>
        <a:lstStyle/>
        <a:p>
          <a:endParaRPr lang="en-US"/>
        </a:p>
      </dgm:t>
    </dgm:pt>
    <dgm:pt modelId="{6EA4015C-55D6-42BF-9F6F-329597D17D11}" type="pres">
      <dgm:prSet presAssocID="{10FE6B8B-9F01-456A-82FD-631EF71923FD}" presName="linearFlow" presStyleCnt="0">
        <dgm:presLayoutVars>
          <dgm:resizeHandles val="exact"/>
        </dgm:presLayoutVars>
      </dgm:prSet>
      <dgm:spPr/>
    </dgm:pt>
    <dgm:pt modelId="{66957E2B-B2B3-45DC-8F4A-0EA019FBB5F3}" type="pres">
      <dgm:prSet presAssocID="{EBCD5A72-D379-4937-837F-3FF3A26A1B1A}" presName="node" presStyleLbl="node1" presStyleIdx="0" presStyleCnt="1">
        <dgm:presLayoutVars>
          <dgm:bulletEnabled val="1"/>
        </dgm:presLayoutVars>
      </dgm:prSet>
      <dgm:spPr/>
    </dgm:pt>
  </dgm:ptLst>
  <dgm:cxnLst>
    <dgm:cxn modelId="{78FD6675-FD50-4908-A6F2-36D1A2562B80}" type="presOf" srcId="{EBCD5A72-D379-4937-837F-3FF3A26A1B1A}" destId="{66957E2B-B2B3-45DC-8F4A-0EA019FBB5F3}" srcOrd="0" destOrd="0" presId="urn:microsoft.com/office/officeart/2005/8/layout/process2"/>
    <dgm:cxn modelId="{998B47B1-4A9F-4B7F-B6BA-9D8B5EEDA449}" srcId="{10FE6B8B-9F01-456A-82FD-631EF71923FD}" destId="{EBCD5A72-D379-4937-837F-3FF3A26A1B1A}" srcOrd="0" destOrd="0" parTransId="{351FB252-F908-4508-BDEA-219804AA90E1}" sibTransId="{248330FE-5214-46E9-BA1F-0A1BCA18CE8B}"/>
    <dgm:cxn modelId="{32C4A7E3-5561-4002-B015-87627BB29B2C}" type="presOf" srcId="{10FE6B8B-9F01-456A-82FD-631EF71923FD}" destId="{6EA4015C-55D6-42BF-9F6F-329597D17D11}" srcOrd="0" destOrd="0" presId="urn:microsoft.com/office/officeart/2005/8/layout/process2"/>
    <dgm:cxn modelId="{21BED106-F9E7-4DB3-8772-D599E982D25C}" type="presParOf" srcId="{6EA4015C-55D6-42BF-9F6F-329597D17D11}" destId="{66957E2B-B2B3-45DC-8F4A-0EA019FBB5F3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64C6C58-7DD3-4D7B-B6A7-313BCBC953A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6390C7-06FD-4250-97EA-BD10075417FD}">
      <dgm:prSet custT="1"/>
      <dgm:spPr/>
      <dgm:t>
        <a:bodyPr/>
        <a:lstStyle/>
        <a:p>
          <a:r>
            <a:rPr lang="en-GB" sz="2800" dirty="0"/>
            <a:t>Think about a session that you have had as a piece of research. </a:t>
          </a:r>
          <a:endParaRPr lang="en-US" sz="2800" dirty="0"/>
        </a:p>
      </dgm:t>
    </dgm:pt>
    <dgm:pt modelId="{A330715C-347C-466C-9203-91EDB5034815}" type="parTrans" cxnId="{BB558F91-FA29-4614-B535-11CF41DD9A09}">
      <dgm:prSet/>
      <dgm:spPr/>
      <dgm:t>
        <a:bodyPr/>
        <a:lstStyle/>
        <a:p>
          <a:endParaRPr lang="en-US"/>
        </a:p>
      </dgm:t>
    </dgm:pt>
    <dgm:pt modelId="{1BA11234-7C7F-46F6-8BFC-E87498A30FEE}" type="sibTrans" cxnId="{BB558F91-FA29-4614-B535-11CF41DD9A09}">
      <dgm:prSet/>
      <dgm:spPr/>
      <dgm:t>
        <a:bodyPr/>
        <a:lstStyle/>
        <a:p>
          <a:endParaRPr lang="en-US"/>
        </a:p>
      </dgm:t>
    </dgm:pt>
    <dgm:pt modelId="{0F3A95EB-11F7-4EC7-85E7-3142527AAD86}">
      <dgm:prSet custT="1"/>
      <dgm:spPr/>
      <dgm:t>
        <a:bodyPr/>
        <a:lstStyle/>
        <a:p>
          <a:r>
            <a:rPr lang="en-GB" sz="2800" dirty="0"/>
            <a:t>Consider how you piece together information and understandings, followed by testing the validity of conclusions and actions based on shared knowing </a:t>
          </a:r>
          <a:endParaRPr lang="en-US" sz="2800" dirty="0"/>
        </a:p>
      </dgm:t>
    </dgm:pt>
    <dgm:pt modelId="{D8534A87-4E2B-4A0A-8062-79349756BF38}" type="parTrans" cxnId="{060F126B-5FEA-4A5A-8CA6-2C98CBD27F7F}">
      <dgm:prSet/>
      <dgm:spPr/>
      <dgm:t>
        <a:bodyPr/>
        <a:lstStyle/>
        <a:p>
          <a:endParaRPr lang="en-US"/>
        </a:p>
      </dgm:t>
    </dgm:pt>
    <dgm:pt modelId="{0D249ACE-96BD-4663-A9E4-6495554C0AAF}" type="sibTrans" cxnId="{060F126B-5FEA-4A5A-8CA6-2C98CBD27F7F}">
      <dgm:prSet/>
      <dgm:spPr/>
      <dgm:t>
        <a:bodyPr/>
        <a:lstStyle/>
        <a:p>
          <a:endParaRPr lang="en-US"/>
        </a:p>
      </dgm:t>
    </dgm:pt>
    <dgm:pt modelId="{14728270-9986-4BBA-8EC0-76039FA88A8B}" type="pres">
      <dgm:prSet presAssocID="{864C6C58-7DD3-4D7B-B6A7-313BCBC953A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D2C0082-C04D-45E3-81E3-ED365F290B7D}" type="pres">
      <dgm:prSet presAssocID="{476390C7-06FD-4250-97EA-BD10075417FD}" presName="hierRoot1" presStyleCnt="0"/>
      <dgm:spPr/>
    </dgm:pt>
    <dgm:pt modelId="{62C73E3E-4CAD-4786-9BF9-FC8EF69402A6}" type="pres">
      <dgm:prSet presAssocID="{476390C7-06FD-4250-97EA-BD10075417FD}" presName="composite" presStyleCnt="0"/>
      <dgm:spPr/>
    </dgm:pt>
    <dgm:pt modelId="{9ABC98F6-04CF-4460-922E-D297FF533DA3}" type="pres">
      <dgm:prSet presAssocID="{476390C7-06FD-4250-97EA-BD10075417FD}" presName="background" presStyleLbl="node0" presStyleIdx="0" presStyleCnt="2"/>
      <dgm:spPr/>
    </dgm:pt>
    <dgm:pt modelId="{294DC669-B063-4FD5-BA76-18734E3D9C35}" type="pres">
      <dgm:prSet presAssocID="{476390C7-06FD-4250-97EA-BD10075417FD}" presName="text" presStyleLbl="fgAcc0" presStyleIdx="0" presStyleCnt="2" custScaleY="142744">
        <dgm:presLayoutVars>
          <dgm:chPref val="3"/>
        </dgm:presLayoutVars>
      </dgm:prSet>
      <dgm:spPr/>
    </dgm:pt>
    <dgm:pt modelId="{24F61B85-BF98-4575-94B6-597A93AAF656}" type="pres">
      <dgm:prSet presAssocID="{476390C7-06FD-4250-97EA-BD10075417FD}" presName="hierChild2" presStyleCnt="0"/>
      <dgm:spPr/>
    </dgm:pt>
    <dgm:pt modelId="{AD3D20DE-1DBF-4611-9D06-99D9E1AB8A6E}" type="pres">
      <dgm:prSet presAssocID="{0F3A95EB-11F7-4EC7-85E7-3142527AAD86}" presName="hierRoot1" presStyleCnt="0"/>
      <dgm:spPr/>
    </dgm:pt>
    <dgm:pt modelId="{9FC48038-E411-43C3-8815-27DD1B4A9C88}" type="pres">
      <dgm:prSet presAssocID="{0F3A95EB-11F7-4EC7-85E7-3142527AAD86}" presName="composite" presStyleCnt="0"/>
      <dgm:spPr/>
    </dgm:pt>
    <dgm:pt modelId="{B50F8F35-7BD9-4CA1-A9A5-3644EEFC85D0}" type="pres">
      <dgm:prSet presAssocID="{0F3A95EB-11F7-4EC7-85E7-3142527AAD86}" presName="background" presStyleLbl="node0" presStyleIdx="1" presStyleCnt="2"/>
      <dgm:spPr/>
    </dgm:pt>
    <dgm:pt modelId="{281C1A3D-E8F8-4B05-BFE8-E946060A8BC8}" type="pres">
      <dgm:prSet presAssocID="{0F3A95EB-11F7-4EC7-85E7-3142527AAD86}" presName="text" presStyleLbl="fgAcc0" presStyleIdx="1" presStyleCnt="2" custScaleX="148750" custScaleY="218418">
        <dgm:presLayoutVars>
          <dgm:chPref val="3"/>
        </dgm:presLayoutVars>
      </dgm:prSet>
      <dgm:spPr/>
    </dgm:pt>
    <dgm:pt modelId="{7D551A8F-CB94-4BF2-9A5F-BE23E1DD1E75}" type="pres">
      <dgm:prSet presAssocID="{0F3A95EB-11F7-4EC7-85E7-3142527AAD86}" presName="hierChild2" presStyleCnt="0"/>
      <dgm:spPr/>
    </dgm:pt>
  </dgm:ptLst>
  <dgm:cxnLst>
    <dgm:cxn modelId="{060F126B-5FEA-4A5A-8CA6-2C98CBD27F7F}" srcId="{864C6C58-7DD3-4D7B-B6A7-313BCBC953A0}" destId="{0F3A95EB-11F7-4EC7-85E7-3142527AAD86}" srcOrd="1" destOrd="0" parTransId="{D8534A87-4E2B-4A0A-8062-79349756BF38}" sibTransId="{0D249ACE-96BD-4663-A9E4-6495554C0AAF}"/>
    <dgm:cxn modelId="{BB558F91-FA29-4614-B535-11CF41DD9A09}" srcId="{864C6C58-7DD3-4D7B-B6A7-313BCBC953A0}" destId="{476390C7-06FD-4250-97EA-BD10075417FD}" srcOrd="0" destOrd="0" parTransId="{A330715C-347C-466C-9203-91EDB5034815}" sibTransId="{1BA11234-7C7F-46F6-8BFC-E87498A30FEE}"/>
    <dgm:cxn modelId="{DE76B7AF-1ACE-4A86-B796-99B24E8B1BF3}" type="presOf" srcId="{864C6C58-7DD3-4D7B-B6A7-313BCBC953A0}" destId="{14728270-9986-4BBA-8EC0-76039FA88A8B}" srcOrd="0" destOrd="0" presId="urn:microsoft.com/office/officeart/2005/8/layout/hierarchy1"/>
    <dgm:cxn modelId="{26BB57BB-5811-4E0A-AF28-9448131338BC}" type="presOf" srcId="{0F3A95EB-11F7-4EC7-85E7-3142527AAD86}" destId="{281C1A3D-E8F8-4B05-BFE8-E946060A8BC8}" srcOrd="0" destOrd="0" presId="urn:microsoft.com/office/officeart/2005/8/layout/hierarchy1"/>
    <dgm:cxn modelId="{B49BF8F9-87D4-4829-95A8-E196A6BAF953}" type="presOf" srcId="{476390C7-06FD-4250-97EA-BD10075417FD}" destId="{294DC669-B063-4FD5-BA76-18734E3D9C35}" srcOrd="0" destOrd="0" presId="urn:microsoft.com/office/officeart/2005/8/layout/hierarchy1"/>
    <dgm:cxn modelId="{E6839E6B-5157-48F5-B7A8-3BEB994BF3B8}" type="presParOf" srcId="{14728270-9986-4BBA-8EC0-76039FA88A8B}" destId="{9D2C0082-C04D-45E3-81E3-ED365F290B7D}" srcOrd="0" destOrd="0" presId="urn:microsoft.com/office/officeart/2005/8/layout/hierarchy1"/>
    <dgm:cxn modelId="{443E6B04-7FD0-4432-AA4A-BEA38264ACA9}" type="presParOf" srcId="{9D2C0082-C04D-45E3-81E3-ED365F290B7D}" destId="{62C73E3E-4CAD-4786-9BF9-FC8EF69402A6}" srcOrd="0" destOrd="0" presId="urn:microsoft.com/office/officeart/2005/8/layout/hierarchy1"/>
    <dgm:cxn modelId="{349E43CE-AB4A-4300-A235-118396EF6A6A}" type="presParOf" srcId="{62C73E3E-4CAD-4786-9BF9-FC8EF69402A6}" destId="{9ABC98F6-04CF-4460-922E-D297FF533DA3}" srcOrd="0" destOrd="0" presId="urn:microsoft.com/office/officeart/2005/8/layout/hierarchy1"/>
    <dgm:cxn modelId="{69A25965-7351-42F4-A32C-AEF4EDF682B4}" type="presParOf" srcId="{62C73E3E-4CAD-4786-9BF9-FC8EF69402A6}" destId="{294DC669-B063-4FD5-BA76-18734E3D9C35}" srcOrd="1" destOrd="0" presId="urn:microsoft.com/office/officeart/2005/8/layout/hierarchy1"/>
    <dgm:cxn modelId="{BF870AA4-20A0-4EE2-B597-9D9AE60AE983}" type="presParOf" srcId="{9D2C0082-C04D-45E3-81E3-ED365F290B7D}" destId="{24F61B85-BF98-4575-94B6-597A93AAF656}" srcOrd="1" destOrd="0" presId="urn:microsoft.com/office/officeart/2005/8/layout/hierarchy1"/>
    <dgm:cxn modelId="{AF146E3F-DBF0-47EB-A7E1-6B12B5A03904}" type="presParOf" srcId="{14728270-9986-4BBA-8EC0-76039FA88A8B}" destId="{AD3D20DE-1DBF-4611-9D06-99D9E1AB8A6E}" srcOrd="1" destOrd="0" presId="urn:microsoft.com/office/officeart/2005/8/layout/hierarchy1"/>
    <dgm:cxn modelId="{9646CC18-9791-4279-BE13-B4DD9FDDA773}" type="presParOf" srcId="{AD3D20DE-1DBF-4611-9D06-99D9E1AB8A6E}" destId="{9FC48038-E411-43C3-8815-27DD1B4A9C88}" srcOrd="0" destOrd="0" presId="urn:microsoft.com/office/officeart/2005/8/layout/hierarchy1"/>
    <dgm:cxn modelId="{9189E983-8741-48E4-9AE5-EB761BF9A268}" type="presParOf" srcId="{9FC48038-E411-43C3-8815-27DD1B4A9C88}" destId="{B50F8F35-7BD9-4CA1-A9A5-3644EEFC85D0}" srcOrd="0" destOrd="0" presId="urn:microsoft.com/office/officeart/2005/8/layout/hierarchy1"/>
    <dgm:cxn modelId="{E80CA0AF-A063-4628-B8D1-B478724A6BBB}" type="presParOf" srcId="{9FC48038-E411-43C3-8815-27DD1B4A9C88}" destId="{281C1A3D-E8F8-4B05-BFE8-E946060A8BC8}" srcOrd="1" destOrd="0" presId="urn:microsoft.com/office/officeart/2005/8/layout/hierarchy1"/>
    <dgm:cxn modelId="{01345B24-5055-4C32-9EF0-34D5A9042D7E}" type="presParOf" srcId="{AD3D20DE-1DBF-4611-9D06-99D9E1AB8A6E}" destId="{7D551A8F-CB94-4BF2-9A5F-BE23E1DD1E7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477A0F9-5C18-466C-BA84-EFAE7F3E67D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9ED774-89C8-48EC-8C64-1E8A63B5128E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AE572CA7-0BBA-44BE-A12F-3032D69321F9}" type="parTrans" cxnId="{59BED26B-718B-4DB9-86F3-9960793CA2C2}">
      <dgm:prSet/>
      <dgm:spPr/>
      <dgm:t>
        <a:bodyPr/>
        <a:lstStyle/>
        <a:p>
          <a:endParaRPr lang="en-US"/>
        </a:p>
      </dgm:t>
    </dgm:pt>
    <dgm:pt modelId="{BD1EA925-0990-43B4-A4AD-4CBB229C1F81}" type="sibTrans" cxnId="{59BED26B-718B-4DB9-86F3-9960793CA2C2}">
      <dgm:prSet/>
      <dgm:spPr/>
      <dgm:t>
        <a:bodyPr/>
        <a:lstStyle/>
        <a:p>
          <a:endParaRPr lang="en-US"/>
        </a:p>
      </dgm:t>
    </dgm:pt>
    <dgm:pt modelId="{43FEB188-AEF1-491F-A98A-B3368AF942DF}" type="pres">
      <dgm:prSet presAssocID="{7477A0F9-5C18-466C-BA84-EFAE7F3E67D4}" presName="vert0" presStyleCnt="0">
        <dgm:presLayoutVars>
          <dgm:dir/>
          <dgm:animOne val="branch"/>
          <dgm:animLvl val="lvl"/>
        </dgm:presLayoutVars>
      </dgm:prSet>
      <dgm:spPr/>
    </dgm:pt>
    <dgm:pt modelId="{068BD276-34F9-47ED-A886-A133FA5D338E}" type="pres">
      <dgm:prSet presAssocID="{949ED774-89C8-48EC-8C64-1E8A63B5128E}" presName="thickLine" presStyleLbl="alignNode1" presStyleIdx="0" presStyleCnt="1"/>
      <dgm:spPr/>
    </dgm:pt>
    <dgm:pt modelId="{9A156334-D54B-41F6-9522-4E24A460EDE6}" type="pres">
      <dgm:prSet presAssocID="{949ED774-89C8-48EC-8C64-1E8A63B5128E}" presName="horz1" presStyleCnt="0"/>
      <dgm:spPr/>
    </dgm:pt>
    <dgm:pt modelId="{8FE00BD7-B496-466C-A7A1-9894E8AB0A04}" type="pres">
      <dgm:prSet presAssocID="{949ED774-89C8-48EC-8C64-1E8A63B5128E}" presName="tx1" presStyleLbl="revTx" presStyleIdx="0" presStyleCnt="1"/>
      <dgm:spPr/>
    </dgm:pt>
    <dgm:pt modelId="{3FCCE4B7-0A86-44BD-B74D-8FAA6B260C5E}" type="pres">
      <dgm:prSet presAssocID="{949ED774-89C8-48EC-8C64-1E8A63B5128E}" presName="vert1" presStyleCnt="0"/>
      <dgm:spPr/>
    </dgm:pt>
  </dgm:ptLst>
  <dgm:cxnLst>
    <dgm:cxn modelId="{59BED26B-718B-4DB9-86F3-9960793CA2C2}" srcId="{7477A0F9-5C18-466C-BA84-EFAE7F3E67D4}" destId="{949ED774-89C8-48EC-8C64-1E8A63B5128E}" srcOrd="0" destOrd="0" parTransId="{AE572CA7-0BBA-44BE-A12F-3032D69321F9}" sibTransId="{BD1EA925-0990-43B4-A4AD-4CBB229C1F81}"/>
    <dgm:cxn modelId="{B926A4D0-4D0B-4F66-BCA0-FC7FD0F03C13}" type="presOf" srcId="{7477A0F9-5C18-466C-BA84-EFAE7F3E67D4}" destId="{43FEB188-AEF1-491F-A98A-B3368AF942DF}" srcOrd="0" destOrd="0" presId="urn:microsoft.com/office/officeart/2008/layout/LinedList"/>
    <dgm:cxn modelId="{62FE06EC-6895-4934-8499-49CE1EFB42AB}" type="presOf" srcId="{949ED774-89C8-48EC-8C64-1E8A63B5128E}" destId="{8FE00BD7-B496-466C-A7A1-9894E8AB0A04}" srcOrd="0" destOrd="0" presId="urn:microsoft.com/office/officeart/2008/layout/LinedList"/>
    <dgm:cxn modelId="{F1EEE2BB-EEAC-47B1-800C-08E2DB829AFC}" type="presParOf" srcId="{43FEB188-AEF1-491F-A98A-B3368AF942DF}" destId="{068BD276-34F9-47ED-A886-A133FA5D338E}" srcOrd="0" destOrd="0" presId="urn:microsoft.com/office/officeart/2008/layout/LinedList"/>
    <dgm:cxn modelId="{22CE8338-501B-4FE9-B9CB-ADBA2ADDFF4F}" type="presParOf" srcId="{43FEB188-AEF1-491F-A98A-B3368AF942DF}" destId="{9A156334-D54B-41F6-9522-4E24A460EDE6}" srcOrd="1" destOrd="0" presId="urn:microsoft.com/office/officeart/2008/layout/LinedList"/>
    <dgm:cxn modelId="{377E9259-626F-476B-AC41-960A78D945DD}" type="presParOf" srcId="{9A156334-D54B-41F6-9522-4E24A460EDE6}" destId="{8FE00BD7-B496-466C-A7A1-9894E8AB0A04}" srcOrd="0" destOrd="0" presId="urn:microsoft.com/office/officeart/2008/layout/LinedList"/>
    <dgm:cxn modelId="{9651ECDD-8586-4D9A-9DB2-25944A4753E4}" type="presParOf" srcId="{9A156334-D54B-41F6-9522-4E24A460EDE6}" destId="{3FCCE4B7-0A86-44BD-B74D-8FAA6B260C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F3E5D9D-1143-4E6F-81C5-327B184F655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28A88AF-2CE5-46F1-A503-62B49F983DCB}">
      <dgm:prSet/>
      <dgm:spPr/>
      <dgm:t>
        <a:bodyPr/>
        <a:lstStyle/>
        <a:p>
          <a:r>
            <a:rPr lang="en-GB" dirty="0"/>
            <a:t>The format and structure of the module</a:t>
          </a:r>
          <a:endParaRPr lang="en-US" dirty="0"/>
        </a:p>
      </dgm:t>
    </dgm:pt>
    <dgm:pt modelId="{3691CE53-044B-42A4-8088-A548BDE0AD90}" type="parTrans" cxnId="{33E03CA0-8152-4AD4-B8C3-778D54B77B28}">
      <dgm:prSet/>
      <dgm:spPr/>
      <dgm:t>
        <a:bodyPr/>
        <a:lstStyle/>
        <a:p>
          <a:endParaRPr lang="en-US"/>
        </a:p>
      </dgm:t>
    </dgm:pt>
    <dgm:pt modelId="{2D3FE0E0-2F18-426F-B062-466B89096513}" type="sibTrans" cxnId="{33E03CA0-8152-4AD4-B8C3-778D54B77B28}">
      <dgm:prSet/>
      <dgm:spPr/>
      <dgm:t>
        <a:bodyPr/>
        <a:lstStyle/>
        <a:p>
          <a:endParaRPr lang="en-US"/>
        </a:p>
      </dgm:t>
    </dgm:pt>
    <dgm:pt modelId="{6CFC78D1-2D4B-44B5-A247-194043101FAF}">
      <dgm:prSet/>
      <dgm:spPr/>
      <dgm:t>
        <a:bodyPr/>
        <a:lstStyle/>
        <a:p>
          <a:r>
            <a:rPr lang="en-GB" dirty="0"/>
            <a:t>Study Buddies</a:t>
          </a:r>
          <a:endParaRPr lang="en-US" dirty="0"/>
        </a:p>
      </dgm:t>
    </dgm:pt>
    <dgm:pt modelId="{C50DB8CB-9E36-47A6-93F0-92A246D63AC4}" type="parTrans" cxnId="{A3586210-B7CC-4674-BEA0-212B056E78F3}">
      <dgm:prSet/>
      <dgm:spPr/>
      <dgm:t>
        <a:bodyPr/>
        <a:lstStyle/>
        <a:p>
          <a:endParaRPr lang="en-US"/>
        </a:p>
      </dgm:t>
    </dgm:pt>
    <dgm:pt modelId="{16DDCCC0-8307-439F-942D-9259BD7A5317}" type="sibTrans" cxnId="{A3586210-B7CC-4674-BEA0-212B056E78F3}">
      <dgm:prSet/>
      <dgm:spPr/>
      <dgm:t>
        <a:bodyPr/>
        <a:lstStyle/>
        <a:p>
          <a:endParaRPr lang="en-US"/>
        </a:p>
      </dgm:t>
    </dgm:pt>
    <dgm:pt modelId="{8E7D494B-DD34-420F-B01D-A463E37A9DAC}">
      <dgm:prSet/>
      <dgm:spPr/>
      <dgm:t>
        <a:bodyPr/>
        <a:lstStyle/>
        <a:p>
          <a:r>
            <a:rPr lang="en-US" dirty="0"/>
            <a:t>Counsellor/researcher qualities and attributes </a:t>
          </a:r>
        </a:p>
      </dgm:t>
    </dgm:pt>
    <dgm:pt modelId="{E8F1385E-3BC7-448C-8A81-C439AEF4004F}" type="parTrans" cxnId="{BEA69791-46C9-41C2-BAD7-CFF9ED9DC2A8}">
      <dgm:prSet/>
      <dgm:spPr/>
      <dgm:t>
        <a:bodyPr/>
        <a:lstStyle/>
        <a:p>
          <a:endParaRPr lang="en-US"/>
        </a:p>
      </dgm:t>
    </dgm:pt>
    <dgm:pt modelId="{0F3533D4-B19C-43CA-89E8-6B797739B53F}" type="sibTrans" cxnId="{BEA69791-46C9-41C2-BAD7-CFF9ED9DC2A8}">
      <dgm:prSet/>
      <dgm:spPr/>
      <dgm:t>
        <a:bodyPr/>
        <a:lstStyle/>
        <a:p>
          <a:endParaRPr lang="en-US"/>
        </a:p>
      </dgm:t>
    </dgm:pt>
    <dgm:pt modelId="{734341D5-BBAE-4AD6-9015-C4BDFF8E5F61}">
      <dgm:prSet/>
      <dgm:spPr/>
      <dgm:t>
        <a:bodyPr/>
        <a:lstStyle/>
        <a:p>
          <a:r>
            <a:rPr lang="en-US" dirty="0"/>
            <a:t>Relationship between Counselling and Research</a:t>
          </a:r>
        </a:p>
      </dgm:t>
    </dgm:pt>
    <dgm:pt modelId="{76E83799-74A8-49B9-B390-D8E84C8305B9}" type="parTrans" cxnId="{B3BBD7AC-2C84-4814-90C1-86D8B1977395}">
      <dgm:prSet/>
      <dgm:spPr/>
      <dgm:t>
        <a:bodyPr/>
        <a:lstStyle/>
        <a:p>
          <a:endParaRPr lang="en-US"/>
        </a:p>
      </dgm:t>
    </dgm:pt>
    <dgm:pt modelId="{1441892D-EA9F-4AF8-9B1D-B0550312C6B1}" type="sibTrans" cxnId="{B3BBD7AC-2C84-4814-90C1-86D8B1977395}">
      <dgm:prSet/>
      <dgm:spPr/>
      <dgm:t>
        <a:bodyPr/>
        <a:lstStyle/>
        <a:p>
          <a:endParaRPr lang="en-US"/>
        </a:p>
      </dgm:t>
    </dgm:pt>
    <dgm:pt modelId="{ED75A027-596C-4C6A-9B6F-4954D1695FBC}">
      <dgm:prSet/>
      <dgm:spPr/>
      <dgm:t>
        <a:bodyPr/>
        <a:lstStyle/>
        <a:p>
          <a:r>
            <a:rPr lang="en-GB" dirty="0"/>
            <a:t>Asynchronous learning topics</a:t>
          </a:r>
        </a:p>
      </dgm:t>
    </dgm:pt>
    <dgm:pt modelId="{9A80E103-8E8B-4C62-A91B-C587B224D911}" type="parTrans" cxnId="{701F79F6-04EA-484C-AF82-CD79812C3EBA}">
      <dgm:prSet/>
      <dgm:spPr/>
      <dgm:t>
        <a:bodyPr/>
        <a:lstStyle/>
        <a:p>
          <a:endParaRPr lang="en-GB"/>
        </a:p>
      </dgm:t>
    </dgm:pt>
    <dgm:pt modelId="{B49ABE23-264B-4E8A-9257-2BA392EACA5D}" type="sibTrans" cxnId="{701F79F6-04EA-484C-AF82-CD79812C3EBA}">
      <dgm:prSet/>
      <dgm:spPr/>
      <dgm:t>
        <a:bodyPr/>
        <a:lstStyle/>
        <a:p>
          <a:endParaRPr lang="en-GB"/>
        </a:p>
      </dgm:t>
    </dgm:pt>
    <dgm:pt modelId="{3ACE8A21-63FC-4031-AA66-2701777CF97B}">
      <dgm:prSet/>
      <dgm:spPr/>
      <dgm:t>
        <a:bodyPr/>
        <a:lstStyle/>
        <a:p>
          <a:r>
            <a:rPr lang="en-GB" dirty="0"/>
            <a:t>Qualitative research</a:t>
          </a:r>
        </a:p>
      </dgm:t>
    </dgm:pt>
    <dgm:pt modelId="{9856308C-9C60-4DD3-B12A-6E18B7AAD6E1}" type="parTrans" cxnId="{93AD0ACE-06A2-459E-AC13-D2091EC93516}">
      <dgm:prSet/>
      <dgm:spPr/>
      <dgm:t>
        <a:bodyPr/>
        <a:lstStyle/>
        <a:p>
          <a:endParaRPr lang="en-GB"/>
        </a:p>
      </dgm:t>
    </dgm:pt>
    <dgm:pt modelId="{A53F436F-A310-477A-9BF4-BC4FF98ED9D6}" type="sibTrans" cxnId="{93AD0ACE-06A2-459E-AC13-D2091EC93516}">
      <dgm:prSet/>
      <dgm:spPr/>
      <dgm:t>
        <a:bodyPr/>
        <a:lstStyle/>
        <a:p>
          <a:endParaRPr lang="en-GB"/>
        </a:p>
      </dgm:t>
    </dgm:pt>
    <dgm:pt modelId="{A1B5564F-7F36-4790-B4F6-E55F8062609E}" type="pres">
      <dgm:prSet presAssocID="{3F3E5D9D-1143-4E6F-81C5-327B184F6553}" presName="diagram" presStyleCnt="0">
        <dgm:presLayoutVars>
          <dgm:dir/>
          <dgm:resizeHandles val="exact"/>
        </dgm:presLayoutVars>
      </dgm:prSet>
      <dgm:spPr/>
    </dgm:pt>
    <dgm:pt modelId="{182106AD-8416-4F9B-963E-64488D6B96DE}" type="pres">
      <dgm:prSet presAssocID="{328A88AF-2CE5-46F1-A503-62B49F983DCB}" presName="node" presStyleLbl="node1" presStyleIdx="0" presStyleCnt="6">
        <dgm:presLayoutVars>
          <dgm:bulletEnabled val="1"/>
        </dgm:presLayoutVars>
      </dgm:prSet>
      <dgm:spPr/>
    </dgm:pt>
    <dgm:pt modelId="{57E0C133-505E-4372-8E2F-4CAF35436FA4}" type="pres">
      <dgm:prSet presAssocID="{2D3FE0E0-2F18-426F-B062-466B89096513}" presName="sibTrans" presStyleCnt="0"/>
      <dgm:spPr/>
    </dgm:pt>
    <dgm:pt modelId="{60B8AA45-155B-45D5-AD6D-111764EC848E}" type="pres">
      <dgm:prSet presAssocID="{ED75A027-596C-4C6A-9B6F-4954D1695FBC}" presName="node" presStyleLbl="node1" presStyleIdx="1" presStyleCnt="6">
        <dgm:presLayoutVars>
          <dgm:bulletEnabled val="1"/>
        </dgm:presLayoutVars>
      </dgm:prSet>
      <dgm:spPr/>
    </dgm:pt>
    <dgm:pt modelId="{C9696C91-A59B-4E00-B251-C64169939EE0}" type="pres">
      <dgm:prSet presAssocID="{B49ABE23-264B-4E8A-9257-2BA392EACA5D}" presName="sibTrans" presStyleCnt="0"/>
      <dgm:spPr/>
    </dgm:pt>
    <dgm:pt modelId="{42C6EBF4-0B83-47BE-9A7F-69A9D190356D}" type="pres">
      <dgm:prSet presAssocID="{6CFC78D1-2D4B-44B5-A247-194043101FAF}" presName="node" presStyleLbl="node1" presStyleIdx="2" presStyleCnt="6">
        <dgm:presLayoutVars>
          <dgm:bulletEnabled val="1"/>
        </dgm:presLayoutVars>
      </dgm:prSet>
      <dgm:spPr/>
    </dgm:pt>
    <dgm:pt modelId="{3F76D2E5-5A7A-4D40-AEF4-35E56869DE7B}" type="pres">
      <dgm:prSet presAssocID="{16DDCCC0-8307-439F-942D-9259BD7A5317}" presName="sibTrans" presStyleCnt="0"/>
      <dgm:spPr/>
    </dgm:pt>
    <dgm:pt modelId="{E9344CB8-ACA8-42C8-8F61-F07E0DFB7EEE}" type="pres">
      <dgm:prSet presAssocID="{3ACE8A21-63FC-4031-AA66-2701777CF97B}" presName="node" presStyleLbl="node1" presStyleIdx="3" presStyleCnt="6">
        <dgm:presLayoutVars>
          <dgm:bulletEnabled val="1"/>
        </dgm:presLayoutVars>
      </dgm:prSet>
      <dgm:spPr/>
    </dgm:pt>
    <dgm:pt modelId="{FEEE1F33-B46E-4CDF-A78E-548475296580}" type="pres">
      <dgm:prSet presAssocID="{A53F436F-A310-477A-9BF4-BC4FF98ED9D6}" presName="sibTrans" presStyleCnt="0"/>
      <dgm:spPr/>
    </dgm:pt>
    <dgm:pt modelId="{F6367042-97E0-451B-BA2D-96FA81F533E9}" type="pres">
      <dgm:prSet presAssocID="{8E7D494B-DD34-420F-B01D-A463E37A9DAC}" presName="node" presStyleLbl="node1" presStyleIdx="4" presStyleCnt="6">
        <dgm:presLayoutVars>
          <dgm:bulletEnabled val="1"/>
        </dgm:presLayoutVars>
      </dgm:prSet>
      <dgm:spPr/>
    </dgm:pt>
    <dgm:pt modelId="{D62AC4EF-72B8-4158-805F-69D138F34335}" type="pres">
      <dgm:prSet presAssocID="{0F3533D4-B19C-43CA-89E8-6B797739B53F}" presName="sibTrans" presStyleCnt="0"/>
      <dgm:spPr/>
    </dgm:pt>
    <dgm:pt modelId="{BF97B8A5-B028-4E91-8FA6-C7CBBD309B76}" type="pres">
      <dgm:prSet presAssocID="{734341D5-BBAE-4AD6-9015-C4BDFF8E5F61}" presName="node" presStyleLbl="node1" presStyleIdx="5" presStyleCnt="6">
        <dgm:presLayoutVars>
          <dgm:bulletEnabled val="1"/>
        </dgm:presLayoutVars>
      </dgm:prSet>
      <dgm:spPr/>
    </dgm:pt>
  </dgm:ptLst>
  <dgm:cxnLst>
    <dgm:cxn modelId="{A3586210-B7CC-4674-BEA0-212B056E78F3}" srcId="{3F3E5D9D-1143-4E6F-81C5-327B184F6553}" destId="{6CFC78D1-2D4B-44B5-A247-194043101FAF}" srcOrd="2" destOrd="0" parTransId="{C50DB8CB-9E36-47A6-93F0-92A246D63AC4}" sibTransId="{16DDCCC0-8307-439F-942D-9259BD7A5317}"/>
    <dgm:cxn modelId="{FD89CB12-F021-48DF-9716-5C78361E785E}" type="presOf" srcId="{328A88AF-2CE5-46F1-A503-62B49F983DCB}" destId="{182106AD-8416-4F9B-963E-64488D6B96DE}" srcOrd="0" destOrd="0" presId="urn:microsoft.com/office/officeart/2005/8/layout/default"/>
    <dgm:cxn modelId="{7C83D121-3B20-49B0-BF7C-F56C9AFC8795}" type="presOf" srcId="{3ACE8A21-63FC-4031-AA66-2701777CF97B}" destId="{E9344CB8-ACA8-42C8-8F61-F07E0DFB7EEE}" srcOrd="0" destOrd="0" presId="urn:microsoft.com/office/officeart/2005/8/layout/default"/>
    <dgm:cxn modelId="{7312DA3C-8402-4EE4-9A03-26EF6C697EE9}" type="presOf" srcId="{6CFC78D1-2D4B-44B5-A247-194043101FAF}" destId="{42C6EBF4-0B83-47BE-9A7F-69A9D190356D}" srcOrd="0" destOrd="0" presId="urn:microsoft.com/office/officeart/2005/8/layout/default"/>
    <dgm:cxn modelId="{06861B6E-9B75-4981-82D1-E32E160FDAF4}" type="presOf" srcId="{734341D5-BBAE-4AD6-9015-C4BDFF8E5F61}" destId="{BF97B8A5-B028-4E91-8FA6-C7CBBD309B76}" srcOrd="0" destOrd="0" presId="urn:microsoft.com/office/officeart/2005/8/layout/default"/>
    <dgm:cxn modelId="{BEA69791-46C9-41C2-BAD7-CFF9ED9DC2A8}" srcId="{3F3E5D9D-1143-4E6F-81C5-327B184F6553}" destId="{8E7D494B-DD34-420F-B01D-A463E37A9DAC}" srcOrd="4" destOrd="0" parTransId="{E8F1385E-3BC7-448C-8A81-C439AEF4004F}" sibTransId="{0F3533D4-B19C-43CA-89E8-6B797739B53F}"/>
    <dgm:cxn modelId="{19B5DB9C-179C-4776-BC64-1FAA2F1FA544}" type="presOf" srcId="{ED75A027-596C-4C6A-9B6F-4954D1695FBC}" destId="{60B8AA45-155B-45D5-AD6D-111764EC848E}" srcOrd="0" destOrd="0" presId="urn:microsoft.com/office/officeart/2005/8/layout/default"/>
    <dgm:cxn modelId="{33E03CA0-8152-4AD4-B8C3-778D54B77B28}" srcId="{3F3E5D9D-1143-4E6F-81C5-327B184F6553}" destId="{328A88AF-2CE5-46F1-A503-62B49F983DCB}" srcOrd="0" destOrd="0" parTransId="{3691CE53-044B-42A4-8088-A548BDE0AD90}" sibTransId="{2D3FE0E0-2F18-426F-B062-466B89096513}"/>
    <dgm:cxn modelId="{B3BBD7AC-2C84-4814-90C1-86D8B1977395}" srcId="{3F3E5D9D-1143-4E6F-81C5-327B184F6553}" destId="{734341D5-BBAE-4AD6-9015-C4BDFF8E5F61}" srcOrd="5" destOrd="0" parTransId="{76E83799-74A8-49B9-B390-D8E84C8305B9}" sibTransId="{1441892D-EA9F-4AF8-9B1D-B0550312C6B1}"/>
    <dgm:cxn modelId="{68E49CAF-8793-44DB-8C6E-03D62D5A3C6F}" type="presOf" srcId="{3F3E5D9D-1143-4E6F-81C5-327B184F6553}" destId="{A1B5564F-7F36-4790-B4F6-E55F8062609E}" srcOrd="0" destOrd="0" presId="urn:microsoft.com/office/officeart/2005/8/layout/default"/>
    <dgm:cxn modelId="{93AD0ACE-06A2-459E-AC13-D2091EC93516}" srcId="{3F3E5D9D-1143-4E6F-81C5-327B184F6553}" destId="{3ACE8A21-63FC-4031-AA66-2701777CF97B}" srcOrd="3" destOrd="0" parTransId="{9856308C-9C60-4DD3-B12A-6E18B7AAD6E1}" sibTransId="{A53F436F-A310-477A-9BF4-BC4FF98ED9D6}"/>
    <dgm:cxn modelId="{F20197ED-5D19-4E23-ADC0-946AF97FB41C}" type="presOf" srcId="{8E7D494B-DD34-420F-B01D-A463E37A9DAC}" destId="{F6367042-97E0-451B-BA2D-96FA81F533E9}" srcOrd="0" destOrd="0" presId="urn:microsoft.com/office/officeart/2005/8/layout/default"/>
    <dgm:cxn modelId="{701F79F6-04EA-484C-AF82-CD79812C3EBA}" srcId="{3F3E5D9D-1143-4E6F-81C5-327B184F6553}" destId="{ED75A027-596C-4C6A-9B6F-4954D1695FBC}" srcOrd="1" destOrd="0" parTransId="{9A80E103-8E8B-4C62-A91B-C587B224D911}" sibTransId="{B49ABE23-264B-4E8A-9257-2BA392EACA5D}"/>
    <dgm:cxn modelId="{73CB1CF1-20E0-4FD3-9C21-ECA479145531}" type="presParOf" srcId="{A1B5564F-7F36-4790-B4F6-E55F8062609E}" destId="{182106AD-8416-4F9B-963E-64488D6B96DE}" srcOrd="0" destOrd="0" presId="urn:microsoft.com/office/officeart/2005/8/layout/default"/>
    <dgm:cxn modelId="{1632967E-59E7-4F2B-921B-A562A4980733}" type="presParOf" srcId="{A1B5564F-7F36-4790-B4F6-E55F8062609E}" destId="{57E0C133-505E-4372-8E2F-4CAF35436FA4}" srcOrd="1" destOrd="0" presId="urn:microsoft.com/office/officeart/2005/8/layout/default"/>
    <dgm:cxn modelId="{B161E7FD-2F34-4D4B-8B5E-AF26E683511C}" type="presParOf" srcId="{A1B5564F-7F36-4790-B4F6-E55F8062609E}" destId="{60B8AA45-155B-45D5-AD6D-111764EC848E}" srcOrd="2" destOrd="0" presId="urn:microsoft.com/office/officeart/2005/8/layout/default"/>
    <dgm:cxn modelId="{44F8C6E1-12BE-4CCC-90E6-F47197DE9EEF}" type="presParOf" srcId="{A1B5564F-7F36-4790-B4F6-E55F8062609E}" destId="{C9696C91-A59B-4E00-B251-C64169939EE0}" srcOrd="3" destOrd="0" presId="urn:microsoft.com/office/officeart/2005/8/layout/default"/>
    <dgm:cxn modelId="{EAC42F0C-1C11-4E0A-A1F5-8189FEAB55DB}" type="presParOf" srcId="{A1B5564F-7F36-4790-B4F6-E55F8062609E}" destId="{42C6EBF4-0B83-47BE-9A7F-69A9D190356D}" srcOrd="4" destOrd="0" presId="urn:microsoft.com/office/officeart/2005/8/layout/default"/>
    <dgm:cxn modelId="{6FB12834-51FF-4B6C-A837-7FEB335932A4}" type="presParOf" srcId="{A1B5564F-7F36-4790-B4F6-E55F8062609E}" destId="{3F76D2E5-5A7A-4D40-AEF4-35E56869DE7B}" srcOrd="5" destOrd="0" presId="urn:microsoft.com/office/officeart/2005/8/layout/default"/>
    <dgm:cxn modelId="{49CED972-04E9-4947-B924-71871C7AB206}" type="presParOf" srcId="{A1B5564F-7F36-4790-B4F6-E55F8062609E}" destId="{E9344CB8-ACA8-42C8-8F61-F07E0DFB7EEE}" srcOrd="6" destOrd="0" presId="urn:microsoft.com/office/officeart/2005/8/layout/default"/>
    <dgm:cxn modelId="{252DC0F9-A394-4936-BA07-24EBC201895E}" type="presParOf" srcId="{A1B5564F-7F36-4790-B4F6-E55F8062609E}" destId="{FEEE1F33-B46E-4CDF-A78E-548475296580}" srcOrd="7" destOrd="0" presId="urn:microsoft.com/office/officeart/2005/8/layout/default"/>
    <dgm:cxn modelId="{BC22CEB1-8419-45AB-9B00-6D4E670DBCB0}" type="presParOf" srcId="{A1B5564F-7F36-4790-B4F6-E55F8062609E}" destId="{F6367042-97E0-451B-BA2D-96FA81F533E9}" srcOrd="8" destOrd="0" presId="urn:microsoft.com/office/officeart/2005/8/layout/default"/>
    <dgm:cxn modelId="{58D2056C-464E-4A70-B0B8-BCABDEB8788B}" type="presParOf" srcId="{A1B5564F-7F36-4790-B4F6-E55F8062609E}" destId="{D62AC4EF-72B8-4158-805F-69D138F34335}" srcOrd="9" destOrd="0" presId="urn:microsoft.com/office/officeart/2005/8/layout/default"/>
    <dgm:cxn modelId="{04B5EF4E-15A5-4D70-A666-7744619A8BEC}" type="presParOf" srcId="{A1B5564F-7F36-4790-B4F6-E55F8062609E}" destId="{BF97B8A5-B028-4E91-8FA6-C7CBBD309B7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16970B0-8607-4833-8762-8878EA5EEFAD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0DE6E4E-C8BC-4AAC-A0C1-F83CB4ACF040}">
      <dgm:prSet/>
      <dgm:spPr/>
      <dgm:t>
        <a:bodyPr/>
        <a:lstStyle/>
        <a:p>
          <a:pPr>
            <a:defRPr cap="all"/>
          </a:pPr>
          <a:r>
            <a:rPr lang="en-GB" dirty="0"/>
            <a:t>To introduce you to this series of workshops</a:t>
          </a:r>
          <a:endParaRPr lang="en-US" dirty="0"/>
        </a:p>
      </dgm:t>
    </dgm:pt>
    <dgm:pt modelId="{61C003B4-2FB9-4691-BD2F-56E9CDBF323A}" type="parTrans" cxnId="{E665D5D1-4C2F-4CBD-9591-1C5CCB33DFD0}">
      <dgm:prSet/>
      <dgm:spPr/>
      <dgm:t>
        <a:bodyPr/>
        <a:lstStyle/>
        <a:p>
          <a:endParaRPr lang="en-US"/>
        </a:p>
      </dgm:t>
    </dgm:pt>
    <dgm:pt modelId="{4EBC1EA7-0A42-4E44-92DF-097F817926FD}" type="sibTrans" cxnId="{E665D5D1-4C2F-4CBD-9591-1C5CCB33DFD0}">
      <dgm:prSet/>
      <dgm:spPr/>
      <dgm:t>
        <a:bodyPr/>
        <a:lstStyle/>
        <a:p>
          <a:endParaRPr lang="en-US"/>
        </a:p>
      </dgm:t>
    </dgm:pt>
    <dgm:pt modelId="{A51F99BA-DE40-448A-A6AB-38D891D47F13}">
      <dgm:prSet/>
      <dgm:spPr/>
      <dgm:t>
        <a:bodyPr/>
        <a:lstStyle/>
        <a:p>
          <a:pPr>
            <a:defRPr cap="all"/>
          </a:pPr>
          <a:r>
            <a:rPr lang="en-GB" dirty="0"/>
            <a:t>Get you started,  becoming research aware, research informed and research active</a:t>
          </a:r>
          <a:endParaRPr lang="en-US" dirty="0"/>
        </a:p>
      </dgm:t>
    </dgm:pt>
    <dgm:pt modelId="{D3463F96-8306-44FB-A93F-2E3250BEEB2C}" type="parTrans" cxnId="{6D322CB6-6030-42F0-A34A-CEECB1D675F7}">
      <dgm:prSet/>
      <dgm:spPr/>
      <dgm:t>
        <a:bodyPr/>
        <a:lstStyle/>
        <a:p>
          <a:endParaRPr lang="en-US"/>
        </a:p>
      </dgm:t>
    </dgm:pt>
    <dgm:pt modelId="{F8E6BA60-DA06-4A7E-80CC-20078407710E}" type="sibTrans" cxnId="{6D322CB6-6030-42F0-A34A-CEECB1D675F7}">
      <dgm:prSet/>
      <dgm:spPr/>
      <dgm:t>
        <a:bodyPr/>
        <a:lstStyle/>
        <a:p>
          <a:endParaRPr lang="en-US"/>
        </a:p>
      </dgm:t>
    </dgm:pt>
    <dgm:pt modelId="{4CFB903F-A897-4E46-A8C9-AA2D657654AC}" type="pres">
      <dgm:prSet presAssocID="{116970B0-8607-4833-8762-8878EA5EEFAD}" presName="diagram" presStyleCnt="0">
        <dgm:presLayoutVars>
          <dgm:dir/>
          <dgm:resizeHandles/>
        </dgm:presLayoutVars>
      </dgm:prSet>
      <dgm:spPr/>
    </dgm:pt>
    <dgm:pt modelId="{47DC45B8-6FDD-48C5-BFA4-75FE864480B5}" type="pres">
      <dgm:prSet presAssocID="{C0DE6E4E-C8BC-4AAC-A0C1-F83CB4ACF040}" presName="firstNode" presStyleLbl="node1" presStyleIdx="0" presStyleCnt="2">
        <dgm:presLayoutVars>
          <dgm:bulletEnabled val="1"/>
        </dgm:presLayoutVars>
      </dgm:prSet>
      <dgm:spPr/>
    </dgm:pt>
    <dgm:pt modelId="{42F71AC9-4204-4210-AD0E-83A925884628}" type="pres">
      <dgm:prSet presAssocID="{4EBC1EA7-0A42-4E44-92DF-097F817926FD}" presName="sibTrans" presStyleLbl="sibTrans2D1" presStyleIdx="0" presStyleCnt="1"/>
      <dgm:spPr/>
    </dgm:pt>
    <dgm:pt modelId="{860DE5ED-D16B-47E3-A870-32EB6DF62C81}" type="pres">
      <dgm:prSet presAssocID="{A51F99BA-DE40-448A-A6AB-38D891D47F13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C03D6268-47CA-4BB2-8AEF-43D5F50AC8E7}" type="presOf" srcId="{4EBC1EA7-0A42-4E44-92DF-097F817926FD}" destId="{42F71AC9-4204-4210-AD0E-83A925884628}" srcOrd="0" destOrd="0" presId="urn:microsoft.com/office/officeart/2005/8/layout/bProcess2"/>
    <dgm:cxn modelId="{8F7F3385-EF73-4606-A36B-554293CFF24E}" type="presOf" srcId="{116970B0-8607-4833-8762-8878EA5EEFAD}" destId="{4CFB903F-A897-4E46-A8C9-AA2D657654AC}" srcOrd="0" destOrd="0" presId="urn:microsoft.com/office/officeart/2005/8/layout/bProcess2"/>
    <dgm:cxn modelId="{AE591594-23C7-4473-8B70-4E97C343F16B}" type="presOf" srcId="{C0DE6E4E-C8BC-4AAC-A0C1-F83CB4ACF040}" destId="{47DC45B8-6FDD-48C5-BFA4-75FE864480B5}" srcOrd="0" destOrd="0" presId="urn:microsoft.com/office/officeart/2005/8/layout/bProcess2"/>
    <dgm:cxn modelId="{6D322CB6-6030-42F0-A34A-CEECB1D675F7}" srcId="{116970B0-8607-4833-8762-8878EA5EEFAD}" destId="{A51F99BA-DE40-448A-A6AB-38D891D47F13}" srcOrd="1" destOrd="0" parTransId="{D3463F96-8306-44FB-A93F-2E3250BEEB2C}" sibTransId="{F8E6BA60-DA06-4A7E-80CC-20078407710E}"/>
    <dgm:cxn modelId="{A8D7E9BE-70CB-42EC-A6E3-17798CDBD571}" type="presOf" srcId="{A51F99BA-DE40-448A-A6AB-38D891D47F13}" destId="{860DE5ED-D16B-47E3-A870-32EB6DF62C81}" srcOrd="0" destOrd="0" presId="urn:microsoft.com/office/officeart/2005/8/layout/bProcess2"/>
    <dgm:cxn modelId="{E665D5D1-4C2F-4CBD-9591-1C5CCB33DFD0}" srcId="{116970B0-8607-4833-8762-8878EA5EEFAD}" destId="{C0DE6E4E-C8BC-4AAC-A0C1-F83CB4ACF040}" srcOrd="0" destOrd="0" parTransId="{61C003B4-2FB9-4691-BD2F-56E9CDBF323A}" sibTransId="{4EBC1EA7-0A42-4E44-92DF-097F817926FD}"/>
    <dgm:cxn modelId="{62EBAE21-22CF-492A-B3A9-2D2AE02F3EF8}" type="presParOf" srcId="{4CFB903F-A897-4E46-A8C9-AA2D657654AC}" destId="{47DC45B8-6FDD-48C5-BFA4-75FE864480B5}" srcOrd="0" destOrd="0" presId="urn:microsoft.com/office/officeart/2005/8/layout/bProcess2"/>
    <dgm:cxn modelId="{B837E269-7945-440D-A34D-48CB255CE0BB}" type="presParOf" srcId="{4CFB903F-A897-4E46-A8C9-AA2D657654AC}" destId="{42F71AC9-4204-4210-AD0E-83A925884628}" srcOrd="1" destOrd="0" presId="urn:microsoft.com/office/officeart/2005/8/layout/bProcess2"/>
    <dgm:cxn modelId="{A25866DA-BC20-491B-B3F6-EDF0CABBBD21}" type="presParOf" srcId="{4CFB903F-A897-4E46-A8C9-AA2D657654AC}" destId="{860DE5ED-D16B-47E3-A870-32EB6DF62C81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7C244-ADEE-4B96-9922-F97CC182B2A8}">
      <dsp:nvSpPr>
        <dsp:cNvPr id="0" name=""/>
        <dsp:cNvSpPr/>
      </dsp:nvSpPr>
      <dsp:spPr>
        <a:xfrm>
          <a:off x="0" y="111482"/>
          <a:ext cx="4718785" cy="83422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format and structure of the module</a:t>
          </a:r>
          <a:endParaRPr lang="en-US" sz="2100" kern="1200"/>
        </a:p>
      </dsp:txBody>
      <dsp:txXfrm>
        <a:off x="40724" y="152206"/>
        <a:ext cx="4637337" cy="752780"/>
      </dsp:txXfrm>
    </dsp:sp>
    <dsp:sp modelId="{E9BA21C5-3AF2-432A-853E-0EB1A87AA53D}">
      <dsp:nvSpPr>
        <dsp:cNvPr id="0" name=""/>
        <dsp:cNvSpPr/>
      </dsp:nvSpPr>
      <dsp:spPr>
        <a:xfrm>
          <a:off x="0" y="1006190"/>
          <a:ext cx="4718785" cy="834228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Asynchronous learning topics</a:t>
          </a:r>
        </a:p>
      </dsp:txBody>
      <dsp:txXfrm>
        <a:off x="40724" y="1046914"/>
        <a:ext cx="4637337" cy="752780"/>
      </dsp:txXfrm>
    </dsp:sp>
    <dsp:sp modelId="{6BAF51F4-C811-45F8-8E81-49F4CBDD0C48}">
      <dsp:nvSpPr>
        <dsp:cNvPr id="0" name=""/>
        <dsp:cNvSpPr/>
      </dsp:nvSpPr>
      <dsp:spPr>
        <a:xfrm>
          <a:off x="0" y="1900899"/>
          <a:ext cx="4718785" cy="834228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Study Buddies</a:t>
          </a:r>
          <a:endParaRPr lang="en-US" sz="2100" kern="1200" dirty="0"/>
        </a:p>
      </dsp:txBody>
      <dsp:txXfrm>
        <a:off x="40724" y="1941623"/>
        <a:ext cx="4637337" cy="752780"/>
      </dsp:txXfrm>
    </dsp:sp>
    <dsp:sp modelId="{A45A7E21-C6BC-4BB4-A4B8-A695331B2700}">
      <dsp:nvSpPr>
        <dsp:cNvPr id="0" name=""/>
        <dsp:cNvSpPr/>
      </dsp:nvSpPr>
      <dsp:spPr>
        <a:xfrm>
          <a:off x="0" y="2795607"/>
          <a:ext cx="4718785" cy="834228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Qualitative research</a:t>
          </a:r>
        </a:p>
      </dsp:txBody>
      <dsp:txXfrm>
        <a:off x="40724" y="2836331"/>
        <a:ext cx="4637337" cy="752780"/>
      </dsp:txXfrm>
    </dsp:sp>
    <dsp:sp modelId="{B84584BB-970B-4A30-AD99-CDDB833008AF}">
      <dsp:nvSpPr>
        <dsp:cNvPr id="0" name=""/>
        <dsp:cNvSpPr/>
      </dsp:nvSpPr>
      <dsp:spPr>
        <a:xfrm>
          <a:off x="0" y="3690315"/>
          <a:ext cx="4718785" cy="834228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Counsellor/researcher qualities and attributes </a:t>
          </a:r>
        </a:p>
      </dsp:txBody>
      <dsp:txXfrm>
        <a:off x="40724" y="3731039"/>
        <a:ext cx="4637337" cy="752780"/>
      </dsp:txXfrm>
    </dsp:sp>
    <dsp:sp modelId="{91B10716-7EEC-44EE-8D4C-C146D047316E}">
      <dsp:nvSpPr>
        <dsp:cNvPr id="0" name=""/>
        <dsp:cNvSpPr/>
      </dsp:nvSpPr>
      <dsp:spPr>
        <a:xfrm>
          <a:off x="0" y="4585024"/>
          <a:ext cx="4718785" cy="834228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Relationship between Counselling and Research</a:t>
          </a:r>
        </a:p>
      </dsp:txBody>
      <dsp:txXfrm>
        <a:off x="40724" y="4625748"/>
        <a:ext cx="4637337" cy="75278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0B5143-D540-4F1B-A4F9-3345308B9584}">
      <dsp:nvSpPr>
        <dsp:cNvPr id="0" name=""/>
        <dsp:cNvSpPr/>
      </dsp:nvSpPr>
      <dsp:spPr>
        <a:xfrm>
          <a:off x="573" y="2007040"/>
          <a:ext cx="2012821" cy="12781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67B5DE-C713-4C51-A2D6-53850CC7F036}">
      <dsp:nvSpPr>
        <dsp:cNvPr id="0" name=""/>
        <dsp:cNvSpPr/>
      </dsp:nvSpPr>
      <dsp:spPr>
        <a:xfrm>
          <a:off x="224220" y="2219505"/>
          <a:ext cx="2012821" cy="1278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/>
            <a:t>A Lesson  </a:t>
          </a:r>
          <a:endParaRPr lang="en-US" sz="2700" b="0" kern="1200"/>
        </a:p>
      </dsp:txBody>
      <dsp:txXfrm>
        <a:off x="261655" y="2256940"/>
        <a:ext cx="1937951" cy="1203271"/>
      </dsp:txXfrm>
    </dsp:sp>
    <dsp:sp modelId="{DC506DE2-69D1-4B3A-9269-D1ED140E6235}">
      <dsp:nvSpPr>
        <dsp:cNvPr id="0" name=""/>
        <dsp:cNvSpPr/>
      </dsp:nvSpPr>
      <dsp:spPr>
        <a:xfrm>
          <a:off x="2461261" y="2880612"/>
          <a:ext cx="2012821" cy="127814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EA4C55-77E8-43E8-B464-BEBAD1465844}">
      <dsp:nvSpPr>
        <dsp:cNvPr id="0" name=""/>
        <dsp:cNvSpPr/>
      </dsp:nvSpPr>
      <dsp:spPr>
        <a:xfrm>
          <a:off x="2684908" y="3093076"/>
          <a:ext cx="2012821" cy="12781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b="0" kern="1200" dirty="0"/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0" kern="1200" dirty="0"/>
            <a:t>A Workshop</a:t>
          </a:r>
          <a:endParaRPr lang="en-US" sz="2700" kern="1200" dirty="0"/>
        </a:p>
      </dsp:txBody>
      <dsp:txXfrm>
        <a:off x="2722343" y="3130511"/>
        <a:ext cx="1937951" cy="12032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C45B8-6FDD-48C5-BFA4-75FE864480B5}">
      <dsp:nvSpPr>
        <dsp:cNvPr id="0" name=""/>
        <dsp:cNvSpPr/>
      </dsp:nvSpPr>
      <dsp:spPr>
        <a:xfrm>
          <a:off x="962" y="601807"/>
          <a:ext cx="3153909" cy="3153909"/>
        </a:xfrm>
        <a:prstGeom prst="ellipse">
          <a:avLst/>
        </a:prstGeom>
        <a:solidFill>
          <a:schemeClr val="tx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To introduce you to this series of workshops</a:t>
          </a:r>
          <a:endParaRPr lang="en-US" sz="2200" kern="1200" dirty="0"/>
        </a:p>
      </dsp:txBody>
      <dsp:txXfrm>
        <a:off x="462841" y="1063686"/>
        <a:ext cx="2230151" cy="2230151"/>
      </dsp:txXfrm>
    </dsp:sp>
    <dsp:sp modelId="{42F71AC9-4204-4210-AD0E-83A925884628}">
      <dsp:nvSpPr>
        <dsp:cNvPr id="0" name=""/>
        <dsp:cNvSpPr/>
      </dsp:nvSpPr>
      <dsp:spPr>
        <a:xfrm rot="5400000">
          <a:off x="3415070" y="1760868"/>
          <a:ext cx="1103868" cy="835786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DE5ED-D16B-47E3-A870-32EB6DF62C81}">
      <dsp:nvSpPr>
        <dsp:cNvPr id="0" name=""/>
        <dsp:cNvSpPr/>
      </dsp:nvSpPr>
      <dsp:spPr>
        <a:xfrm>
          <a:off x="4731827" y="601807"/>
          <a:ext cx="3153909" cy="315390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Get you started,  becoming research aware, research informed and research active</a:t>
          </a:r>
          <a:endParaRPr lang="en-US" sz="2200" kern="1200" dirty="0"/>
        </a:p>
      </dsp:txBody>
      <dsp:txXfrm>
        <a:off x="5193706" y="1063686"/>
        <a:ext cx="2230151" cy="22301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D990AF-B828-4105-A9E0-8B7A48680B3E}">
      <dsp:nvSpPr>
        <dsp:cNvPr id="0" name=""/>
        <dsp:cNvSpPr/>
      </dsp:nvSpPr>
      <dsp:spPr>
        <a:xfrm>
          <a:off x="0" y="531"/>
          <a:ext cx="7886700" cy="12432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655C32-647E-4EB0-A548-B8ECAD112DE7}">
      <dsp:nvSpPr>
        <dsp:cNvPr id="0" name=""/>
        <dsp:cNvSpPr/>
      </dsp:nvSpPr>
      <dsp:spPr>
        <a:xfrm>
          <a:off x="376092" y="280269"/>
          <a:ext cx="683804" cy="683804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C06C3F-D453-4FE3-B8A6-B0CD4DFFCD05}">
      <dsp:nvSpPr>
        <dsp:cNvPr id="0" name=""/>
        <dsp:cNvSpPr/>
      </dsp:nvSpPr>
      <dsp:spPr>
        <a:xfrm>
          <a:off x="1435988" y="531"/>
          <a:ext cx="64507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</a:rPr>
            <a:t>It can help us to explore our methods and ideas and be able to talk through the </a:t>
          </a:r>
          <a:r>
            <a:rPr lang="en-GB" sz="2300" kern="1200" dirty="0">
              <a:solidFill>
                <a:schemeClr val="tx1"/>
              </a:solidFill>
              <a:latin typeface="Aharoni"/>
            </a:rPr>
            <a:t>strengths</a:t>
          </a:r>
          <a:r>
            <a:rPr lang="en-GB" sz="2300" kern="1200" dirty="0">
              <a:solidFill>
                <a:schemeClr val="tx1"/>
              </a:solidFill>
            </a:rPr>
            <a:t> and </a:t>
          </a:r>
          <a:r>
            <a:rPr lang="en-GB" sz="2300" kern="1200" dirty="0">
              <a:solidFill>
                <a:schemeClr val="tx1"/>
              </a:solidFill>
              <a:latin typeface="Aharoni"/>
            </a:rPr>
            <a:t>limitations</a:t>
          </a:r>
          <a:r>
            <a:rPr lang="en-GB" sz="2300" kern="1200" dirty="0">
              <a:solidFill>
                <a:schemeClr val="tx1"/>
              </a:solidFill>
            </a:rPr>
            <a:t> of the studies.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1435988" y="531"/>
        <a:ext cx="6450711" cy="1243280"/>
      </dsp:txXfrm>
    </dsp:sp>
    <dsp:sp modelId="{52178625-7ADC-4CC3-AF44-4B9C2084BF68}">
      <dsp:nvSpPr>
        <dsp:cNvPr id="0" name=""/>
        <dsp:cNvSpPr/>
      </dsp:nvSpPr>
      <dsp:spPr>
        <a:xfrm>
          <a:off x="0" y="1554631"/>
          <a:ext cx="7886700" cy="12432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0BA12B-A376-4E2E-9FA4-8B4B276F8FAD}">
      <dsp:nvSpPr>
        <dsp:cNvPr id="0" name=""/>
        <dsp:cNvSpPr/>
      </dsp:nvSpPr>
      <dsp:spPr>
        <a:xfrm>
          <a:off x="376092" y="1834369"/>
          <a:ext cx="683804" cy="683804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9F171-B005-43BA-BBB8-8FCF05F23CFB}">
      <dsp:nvSpPr>
        <dsp:cNvPr id="0" name=""/>
        <dsp:cNvSpPr/>
      </dsp:nvSpPr>
      <dsp:spPr>
        <a:xfrm>
          <a:off x="1435988" y="1554631"/>
          <a:ext cx="64507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</a:rPr>
            <a:t>Sharing our ideas can help us to find additional resources (e.g</a:t>
          </a:r>
          <a:r>
            <a:rPr lang="en-GB" sz="2300" kern="1200" dirty="0">
              <a:solidFill>
                <a:schemeClr val="tx1"/>
              </a:solidFill>
              <a:latin typeface="Aharoni"/>
            </a:rPr>
            <a:t>.,</a:t>
          </a:r>
          <a:r>
            <a:rPr lang="en-GB" sz="2300" kern="1200" dirty="0">
              <a:solidFill>
                <a:schemeClr val="tx1"/>
              </a:solidFill>
            </a:rPr>
            <a:t> literature, participants)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1435988" y="1554631"/>
        <a:ext cx="6450711" cy="1243280"/>
      </dsp:txXfrm>
    </dsp:sp>
    <dsp:sp modelId="{59762839-8586-4BA7-A184-8D3700C83A2C}">
      <dsp:nvSpPr>
        <dsp:cNvPr id="0" name=""/>
        <dsp:cNvSpPr/>
      </dsp:nvSpPr>
      <dsp:spPr>
        <a:xfrm>
          <a:off x="0" y="3108732"/>
          <a:ext cx="7886700" cy="124328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042649-9BBB-462D-B485-8D2AD96CBB01}">
      <dsp:nvSpPr>
        <dsp:cNvPr id="0" name=""/>
        <dsp:cNvSpPr/>
      </dsp:nvSpPr>
      <dsp:spPr>
        <a:xfrm>
          <a:off x="376092" y="3388470"/>
          <a:ext cx="683804" cy="683804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C552B-1CF5-4133-B2D0-51175220F6E9}">
      <dsp:nvSpPr>
        <dsp:cNvPr id="0" name=""/>
        <dsp:cNvSpPr/>
      </dsp:nvSpPr>
      <dsp:spPr>
        <a:xfrm>
          <a:off x="1435988" y="3108732"/>
          <a:ext cx="6450711" cy="12432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81" tIns="131581" rIns="131581" bIns="13158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solidFill>
                <a:schemeClr val="tx1"/>
              </a:solidFill>
            </a:rPr>
            <a:t>Sharing can also help us with research skills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1435988" y="3108732"/>
        <a:ext cx="6450711" cy="12432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019989-21DE-4606-A195-B1127846CE41}">
      <dsp:nvSpPr>
        <dsp:cNvPr id="0" name=""/>
        <dsp:cNvSpPr/>
      </dsp:nvSpPr>
      <dsp:spPr>
        <a:xfrm>
          <a:off x="0" y="36597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8119F6-945D-4FAE-A1FA-008A614633C3}">
      <dsp:nvSpPr>
        <dsp:cNvPr id="0" name=""/>
        <dsp:cNvSpPr/>
      </dsp:nvSpPr>
      <dsp:spPr>
        <a:xfrm>
          <a:off x="258769" y="11505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Contracting</a:t>
          </a:r>
          <a:endParaRPr lang="en-US" sz="1700" kern="1200" dirty="0"/>
        </a:p>
      </dsp:txBody>
      <dsp:txXfrm>
        <a:off x="283267" y="139548"/>
        <a:ext cx="3573772" cy="452844"/>
      </dsp:txXfrm>
    </dsp:sp>
    <dsp:sp modelId="{10FE363C-B6EA-45F1-B1F9-AB3F546CAE27}">
      <dsp:nvSpPr>
        <dsp:cNvPr id="0" name=""/>
        <dsp:cNvSpPr/>
      </dsp:nvSpPr>
      <dsp:spPr>
        <a:xfrm>
          <a:off x="0" y="113709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BEB76A-4377-4B90-92D3-965BA7CD5BB4}">
      <dsp:nvSpPr>
        <dsp:cNvPr id="0" name=""/>
        <dsp:cNvSpPr/>
      </dsp:nvSpPr>
      <dsp:spPr>
        <a:xfrm>
          <a:off x="258769" y="88617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Confidentiality</a:t>
          </a:r>
          <a:endParaRPr lang="en-US" sz="1700" kern="1200"/>
        </a:p>
      </dsp:txBody>
      <dsp:txXfrm>
        <a:off x="283267" y="910668"/>
        <a:ext cx="3573772" cy="452844"/>
      </dsp:txXfrm>
    </dsp:sp>
    <dsp:sp modelId="{99AE278C-F268-4FF1-AC74-59426ADC7A4E}">
      <dsp:nvSpPr>
        <dsp:cNvPr id="0" name=""/>
        <dsp:cNvSpPr/>
      </dsp:nvSpPr>
      <dsp:spPr>
        <a:xfrm>
          <a:off x="0" y="190821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38C12-F2AE-4249-82C1-320644CDA62C}">
      <dsp:nvSpPr>
        <dsp:cNvPr id="0" name=""/>
        <dsp:cNvSpPr/>
      </dsp:nvSpPr>
      <dsp:spPr>
        <a:xfrm>
          <a:off x="258769" y="165729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 Anonymity</a:t>
          </a:r>
          <a:endParaRPr lang="en-US" sz="1700" kern="1200" dirty="0"/>
        </a:p>
      </dsp:txBody>
      <dsp:txXfrm>
        <a:off x="283267" y="1681788"/>
        <a:ext cx="3573772" cy="452844"/>
      </dsp:txXfrm>
    </dsp:sp>
    <dsp:sp modelId="{920E13AA-AAA6-4C3C-B376-51DDB2F89743}">
      <dsp:nvSpPr>
        <dsp:cNvPr id="0" name=""/>
        <dsp:cNvSpPr/>
      </dsp:nvSpPr>
      <dsp:spPr>
        <a:xfrm>
          <a:off x="0" y="267933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5B8A4-108F-4C42-9AEF-CF7401A68982}">
      <dsp:nvSpPr>
        <dsp:cNvPr id="0" name=""/>
        <dsp:cNvSpPr/>
      </dsp:nvSpPr>
      <dsp:spPr>
        <a:xfrm>
          <a:off x="258769" y="242841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Questioning skills</a:t>
          </a:r>
          <a:endParaRPr lang="en-US" sz="1700" kern="1200"/>
        </a:p>
      </dsp:txBody>
      <dsp:txXfrm>
        <a:off x="283267" y="2452908"/>
        <a:ext cx="3573772" cy="452844"/>
      </dsp:txXfrm>
    </dsp:sp>
    <dsp:sp modelId="{236DB2DB-E7CB-4C64-90B2-7758ED0D1CEB}">
      <dsp:nvSpPr>
        <dsp:cNvPr id="0" name=""/>
        <dsp:cNvSpPr/>
      </dsp:nvSpPr>
      <dsp:spPr>
        <a:xfrm>
          <a:off x="0" y="345045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1415C1-1A63-48FD-B17C-B4AF6D06531D}">
      <dsp:nvSpPr>
        <dsp:cNvPr id="0" name=""/>
        <dsp:cNvSpPr/>
      </dsp:nvSpPr>
      <dsp:spPr>
        <a:xfrm>
          <a:off x="258769" y="319953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Sensitive challenge</a:t>
          </a:r>
          <a:endParaRPr lang="en-US" sz="1700" kern="1200"/>
        </a:p>
      </dsp:txBody>
      <dsp:txXfrm>
        <a:off x="283267" y="3224028"/>
        <a:ext cx="3573772" cy="452844"/>
      </dsp:txXfrm>
    </dsp:sp>
    <dsp:sp modelId="{5061A29A-491B-4BB9-9BBB-7AD94548255F}">
      <dsp:nvSpPr>
        <dsp:cNvPr id="0" name=""/>
        <dsp:cNvSpPr/>
      </dsp:nvSpPr>
      <dsp:spPr>
        <a:xfrm>
          <a:off x="0" y="422157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A71267-9FFD-4031-8C20-47612F5C2821}">
      <dsp:nvSpPr>
        <dsp:cNvPr id="0" name=""/>
        <dsp:cNvSpPr/>
      </dsp:nvSpPr>
      <dsp:spPr>
        <a:xfrm>
          <a:off x="258769" y="397065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Sensitivity</a:t>
          </a:r>
          <a:endParaRPr lang="en-US" sz="1700" kern="1200"/>
        </a:p>
      </dsp:txBody>
      <dsp:txXfrm>
        <a:off x="283267" y="3995148"/>
        <a:ext cx="3573772" cy="452844"/>
      </dsp:txXfrm>
    </dsp:sp>
    <dsp:sp modelId="{832DD0E6-57C0-4D2D-9D9B-E572ABBD67BC}">
      <dsp:nvSpPr>
        <dsp:cNvPr id="0" name=""/>
        <dsp:cNvSpPr/>
      </dsp:nvSpPr>
      <dsp:spPr>
        <a:xfrm>
          <a:off x="0" y="4992690"/>
          <a:ext cx="5175384" cy="428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68CBA-D947-43CF-9BCC-39CFB27171DA}">
      <dsp:nvSpPr>
        <dsp:cNvPr id="0" name=""/>
        <dsp:cNvSpPr/>
      </dsp:nvSpPr>
      <dsp:spPr>
        <a:xfrm>
          <a:off x="258769" y="4741770"/>
          <a:ext cx="3622768" cy="5018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932" tIns="0" rIns="13693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Ethics</a:t>
          </a:r>
          <a:endParaRPr lang="en-US" sz="1700" kern="1200"/>
        </a:p>
      </dsp:txBody>
      <dsp:txXfrm>
        <a:off x="283267" y="4766268"/>
        <a:ext cx="3573772" cy="4528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D299E-60FB-4C86-9788-DF82F0F9861B}">
      <dsp:nvSpPr>
        <dsp:cNvPr id="0" name=""/>
        <dsp:cNvSpPr/>
      </dsp:nvSpPr>
      <dsp:spPr>
        <a:xfrm>
          <a:off x="0" y="9800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5AFEAC-70FD-45B9-A743-810E67644FEA}">
      <dsp:nvSpPr>
        <dsp:cNvPr id="0" name=""/>
        <dsp:cNvSpPr/>
      </dsp:nvSpPr>
      <dsp:spPr>
        <a:xfrm>
          <a:off x="208092" y="164579"/>
          <a:ext cx="378719" cy="3783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2A341C-CDA2-453F-8694-7B46BDB2E79E}">
      <dsp:nvSpPr>
        <dsp:cNvPr id="0" name=""/>
        <dsp:cNvSpPr/>
      </dsp:nvSpPr>
      <dsp:spPr>
        <a:xfrm>
          <a:off x="794903" y="9800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People skills</a:t>
          </a:r>
          <a:endParaRPr lang="en-US" sz="2400" kern="1200" dirty="0"/>
        </a:p>
      </dsp:txBody>
      <dsp:txXfrm>
        <a:off x="794903" y="9800"/>
        <a:ext cx="3031510" cy="688580"/>
      </dsp:txXfrm>
    </dsp:sp>
    <dsp:sp modelId="{6E0B80CD-1EDB-43DA-8A53-470F0CB8767D}">
      <dsp:nvSpPr>
        <dsp:cNvPr id="0" name=""/>
        <dsp:cNvSpPr/>
      </dsp:nvSpPr>
      <dsp:spPr>
        <a:xfrm>
          <a:off x="0" y="865309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87FBFB-0383-4AD8-B587-764350E3483E}">
      <dsp:nvSpPr>
        <dsp:cNvPr id="0" name=""/>
        <dsp:cNvSpPr/>
      </dsp:nvSpPr>
      <dsp:spPr>
        <a:xfrm>
          <a:off x="208092" y="1020088"/>
          <a:ext cx="378719" cy="3783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07802-2F6D-426D-A2A4-F68D64C66589}">
      <dsp:nvSpPr>
        <dsp:cNvPr id="0" name=""/>
        <dsp:cNvSpPr/>
      </dsp:nvSpPr>
      <dsp:spPr>
        <a:xfrm>
          <a:off x="794903" y="865309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Interview skills</a:t>
          </a:r>
          <a:endParaRPr lang="en-US" sz="2400" kern="1200" dirty="0"/>
        </a:p>
      </dsp:txBody>
      <dsp:txXfrm>
        <a:off x="794903" y="865309"/>
        <a:ext cx="3031510" cy="688580"/>
      </dsp:txXfrm>
    </dsp:sp>
    <dsp:sp modelId="{DE560A8F-30C7-4136-B6BA-91EBADAF7CFF}">
      <dsp:nvSpPr>
        <dsp:cNvPr id="0" name=""/>
        <dsp:cNvSpPr/>
      </dsp:nvSpPr>
      <dsp:spPr>
        <a:xfrm>
          <a:off x="0" y="1720818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4D0112-F300-4471-8230-F26A3CCF5C57}">
      <dsp:nvSpPr>
        <dsp:cNvPr id="0" name=""/>
        <dsp:cNvSpPr/>
      </dsp:nvSpPr>
      <dsp:spPr>
        <a:xfrm>
          <a:off x="208092" y="1875597"/>
          <a:ext cx="378719" cy="3783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3E24B-33C4-418D-AA25-A74B8F9B73DB}">
      <dsp:nvSpPr>
        <dsp:cNvPr id="0" name=""/>
        <dsp:cNvSpPr/>
      </dsp:nvSpPr>
      <dsp:spPr>
        <a:xfrm>
          <a:off x="794903" y="1720818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Core conditions</a:t>
          </a:r>
          <a:endParaRPr lang="en-US" sz="2400" kern="1200" dirty="0"/>
        </a:p>
      </dsp:txBody>
      <dsp:txXfrm>
        <a:off x="794903" y="1720818"/>
        <a:ext cx="3031510" cy="688580"/>
      </dsp:txXfrm>
    </dsp:sp>
    <dsp:sp modelId="{E485E16D-938E-4FFF-9202-F2FC07B53EF5}">
      <dsp:nvSpPr>
        <dsp:cNvPr id="0" name=""/>
        <dsp:cNvSpPr/>
      </dsp:nvSpPr>
      <dsp:spPr>
        <a:xfrm>
          <a:off x="0" y="2624460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D8CE60-31DB-44F6-AC63-680C9E5BF1DE}">
      <dsp:nvSpPr>
        <dsp:cNvPr id="0" name=""/>
        <dsp:cNvSpPr/>
      </dsp:nvSpPr>
      <dsp:spPr>
        <a:xfrm>
          <a:off x="208092" y="2731106"/>
          <a:ext cx="378719" cy="3783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CC963B-DE0B-45D6-8DDF-1EEF0D599B24}">
      <dsp:nvSpPr>
        <dsp:cNvPr id="0" name=""/>
        <dsp:cNvSpPr/>
      </dsp:nvSpPr>
      <dsp:spPr>
        <a:xfrm>
          <a:off x="649209" y="2623791"/>
          <a:ext cx="3524919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Exploring meaning-making, language and its effects</a:t>
          </a:r>
          <a:r>
            <a:rPr lang="en-GB" sz="1600" b="0" i="0" kern="1200" dirty="0"/>
            <a:t>. </a:t>
          </a:r>
          <a:endParaRPr lang="en-US" sz="1600" kern="1200" dirty="0"/>
        </a:p>
      </dsp:txBody>
      <dsp:txXfrm>
        <a:off x="649209" y="2623791"/>
        <a:ext cx="3524919" cy="688580"/>
      </dsp:txXfrm>
    </dsp:sp>
    <dsp:sp modelId="{0F5D2017-C1BF-489F-8C83-77AF0973C340}">
      <dsp:nvSpPr>
        <dsp:cNvPr id="0" name=""/>
        <dsp:cNvSpPr/>
      </dsp:nvSpPr>
      <dsp:spPr>
        <a:xfrm>
          <a:off x="0" y="3431836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E72217-2AF0-4144-B108-312AA30B5FDF}">
      <dsp:nvSpPr>
        <dsp:cNvPr id="0" name=""/>
        <dsp:cNvSpPr/>
      </dsp:nvSpPr>
      <dsp:spPr>
        <a:xfrm>
          <a:off x="208092" y="3586615"/>
          <a:ext cx="378719" cy="3783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9984E-FB50-44F9-931C-F98C737B1DA7}">
      <dsp:nvSpPr>
        <dsp:cNvPr id="0" name=""/>
        <dsp:cNvSpPr/>
      </dsp:nvSpPr>
      <dsp:spPr>
        <a:xfrm>
          <a:off x="794903" y="3431836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Attending and active listening</a:t>
          </a:r>
          <a:endParaRPr lang="en-US" sz="2400" kern="1200" dirty="0"/>
        </a:p>
      </dsp:txBody>
      <dsp:txXfrm>
        <a:off x="794903" y="3431836"/>
        <a:ext cx="3031510" cy="688580"/>
      </dsp:txXfrm>
    </dsp:sp>
    <dsp:sp modelId="{5C8C048F-E0E9-4F9B-87B4-09E70F11EE14}">
      <dsp:nvSpPr>
        <dsp:cNvPr id="0" name=""/>
        <dsp:cNvSpPr/>
      </dsp:nvSpPr>
      <dsp:spPr>
        <a:xfrm>
          <a:off x="0" y="4287345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722E99-6E38-41F6-8C84-621F6502E5C8}">
      <dsp:nvSpPr>
        <dsp:cNvPr id="0" name=""/>
        <dsp:cNvSpPr/>
      </dsp:nvSpPr>
      <dsp:spPr>
        <a:xfrm>
          <a:off x="208092" y="4442124"/>
          <a:ext cx="378719" cy="37834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4C47D-5883-4866-BDC2-FBD163390D39}">
      <dsp:nvSpPr>
        <dsp:cNvPr id="0" name=""/>
        <dsp:cNvSpPr/>
      </dsp:nvSpPr>
      <dsp:spPr>
        <a:xfrm>
          <a:off x="794903" y="4287345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Paraphrasing and reflections</a:t>
          </a:r>
          <a:endParaRPr lang="en-US" sz="2400" kern="1200" dirty="0"/>
        </a:p>
      </dsp:txBody>
      <dsp:txXfrm>
        <a:off x="794903" y="4287345"/>
        <a:ext cx="3031510" cy="688580"/>
      </dsp:txXfrm>
    </dsp:sp>
    <dsp:sp modelId="{79B51799-2200-4697-AB1A-7B563D78A798}">
      <dsp:nvSpPr>
        <dsp:cNvPr id="0" name=""/>
        <dsp:cNvSpPr/>
      </dsp:nvSpPr>
      <dsp:spPr>
        <a:xfrm>
          <a:off x="0" y="5142854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9264B2-6DEF-4F7B-A8A9-C1DB1683F13A}">
      <dsp:nvSpPr>
        <dsp:cNvPr id="0" name=""/>
        <dsp:cNvSpPr/>
      </dsp:nvSpPr>
      <dsp:spPr>
        <a:xfrm>
          <a:off x="208092" y="5297633"/>
          <a:ext cx="378719" cy="37834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2362C7-540F-46D5-ABB0-D531F1915798}">
      <dsp:nvSpPr>
        <dsp:cNvPr id="0" name=""/>
        <dsp:cNvSpPr/>
      </dsp:nvSpPr>
      <dsp:spPr>
        <a:xfrm>
          <a:off x="794903" y="5142854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Pacing a session / interview</a:t>
          </a:r>
          <a:endParaRPr lang="en-US" sz="2400" kern="1200" dirty="0"/>
        </a:p>
      </dsp:txBody>
      <dsp:txXfrm>
        <a:off x="794903" y="5142854"/>
        <a:ext cx="3031510" cy="688580"/>
      </dsp:txXfrm>
    </dsp:sp>
    <dsp:sp modelId="{7482B726-8084-4162-9B86-5EDF4AB9BDC1}">
      <dsp:nvSpPr>
        <dsp:cNvPr id="0" name=""/>
        <dsp:cNvSpPr/>
      </dsp:nvSpPr>
      <dsp:spPr>
        <a:xfrm>
          <a:off x="0" y="5998363"/>
          <a:ext cx="4588002" cy="68790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10E4E7-B10F-41AD-AFB8-CF52FDCCCDFA}">
      <dsp:nvSpPr>
        <dsp:cNvPr id="0" name=""/>
        <dsp:cNvSpPr/>
      </dsp:nvSpPr>
      <dsp:spPr>
        <a:xfrm>
          <a:off x="208092" y="6153142"/>
          <a:ext cx="378719" cy="37834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DA462-5DAC-4A55-8D4B-6FAB7F95256E}">
      <dsp:nvSpPr>
        <dsp:cNvPr id="0" name=""/>
        <dsp:cNvSpPr/>
      </dsp:nvSpPr>
      <dsp:spPr>
        <a:xfrm>
          <a:off x="794903" y="5998363"/>
          <a:ext cx="3031510" cy="68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875" tIns="72875" rIns="72875" bIns="72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Searching for themes</a:t>
          </a:r>
          <a:endParaRPr lang="en-US" sz="2400" kern="1200" dirty="0"/>
        </a:p>
      </dsp:txBody>
      <dsp:txXfrm>
        <a:off x="794903" y="5998363"/>
        <a:ext cx="3031510" cy="6885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473A6A-D04B-4EA4-BF0E-A1E406CB3ACF}">
      <dsp:nvSpPr>
        <dsp:cNvPr id="0" name=""/>
        <dsp:cNvSpPr/>
      </dsp:nvSpPr>
      <dsp:spPr>
        <a:xfrm>
          <a:off x="341781" y="1130473"/>
          <a:ext cx="1062615" cy="10626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86566-5677-494A-A9C9-8CD37138DDB1}">
      <dsp:nvSpPr>
        <dsp:cNvPr id="0" name=""/>
        <dsp:cNvSpPr/>
      </dsp:nvSpPr>
      <dsp:spPr>
        <a:xfrm>
          <a:off x="568240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2EAF7B-6BAB-47E9-AA79-8298220A5E73}">
      <dsp:nvSpPr>
        <dsp:cNvPr id="0" name=""/>
        <dsp:cNvSpPr/>
      </dsp:nvSpPr>
      <dsp:spPr>
        <a:xfrm>
          <a:off x="2092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To expand knowledge       </a:t>
          </a:r>
        </a:p>
      </dsp:txBody>
      <dsp:txXfrm>
        <a:off x="2092" y="2524067"/>
        <a:ext cx="1741992" cy="696796"/>
      </dsp:txXfrm>
    </dsp:sp>
    <dsp:sp modelId="{BF321F6D-2B10-4805-9E19-86A0FF8070CB}">
      <dsp:nvSpPr>
        <dsp:cNvPr id="0" name=""/>
        <dsp:cNvSpPr/>
      </dsp:nvSpPr>
      <dsp:spPr>
        <a:xfrm>
          <a:off x="2388621" y="860879"/>
          <a:ext cx="1062615" cy="106261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23FE07-1C05-4805-B8CE-2B6D13150FAA}">
      <dsp:nvSpPr>
        <dsp:cNvPr id="0" name=""/>
        <dsp:cNvSpPr/>
      </dsp:nvSpPr>
      <dsp:spPr>
        <a:xfrm>
          <a:off x="2615080" y="1087338"/>
          <a:ext cx="609697" cy="6096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E11855-F8C9-4B5F-B764-8A375C63DD1E}">
      <dsp:nvSpPr>
        <dsp:cNvPr id="0" name=""/>
        <dsp:cNvSpPr/>
      </dsp:nvSpPr>
      <dsp:spPr>
        <a:xfrm>
          <a:off x="2071143" y="2276164"/>
          <a:ext cx="1741992" cy="17751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Enhancing what is known about the way counselling and psychotherapy operates and how or why they are effective or not effective</a:t>
          </a:r>
        </a:p>
      </dsp:txBody>
      <dsp:txXfrm>
        <a:off x="2071143" y="2276164"/>
        <a:ext cx="1741992" cy="1775173"/>
      </dsp:txXfrm>
    </dsp:sp>
    <dsp:sp modelId="{709885AB-069C-4749-A983-5AE33A454427}">
      <dsp:nvSpPr>
        <dsp:cNvPr id="0" name=""/>
        <dsp:cNvSpPr/>
      </dsp:nvSpPr>
      <dsp:spPr>
        <a:xfrm>
          <a:off x="4435462" y="1130473"/>
          <a:ext cx="1062615" cy="106261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BE7594-B194-4A3B-9EC0-A62BE2A07633}">
      <dsp:nvSpPr>
        <dsp:cNvPr id="0" name=""/>
        <dsp:cNvSpPr/>
      </dsp:nvSpPr>
      <dsp:spPr>
        <a:xfrm>
          <a:off x="4661921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8094D-56B1-4450-8E07-6C47D127DDCB}">
      <dsp:nvSpPr>
        <dsp:cNvPr id="0" name=""/>
        <dsp:cNvSpPr/>
      </dsp:nvSpPr>
      <dsp:spPr>
        <a:xfrm>
          <a:off x="4095774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 dirty="0"/>
            <a:t>Providing a good standard of practice and care</a:t>
          </a:r>
        </a:p>
      </dsp:txBody>
      <dsp:txXfrm>
        <a:off x="4095774" y="2524067"/>
        <a:ext cx="1741992" cy="696796"/>
      </dsp:txXfrm>
    </dsp:sp>
    <dsp:sp modelId="{8805CD24-F472-4645-BF38-C8EEC07B4DB0}">
      <dsp:nvSpPr>
        <dsp:cNvPr id="0" name=""/>
        <dsp:cNvSpPr/>
      </dsp:nvSpPr>
      <dsp:spPr>
        <a:xfrm>
          <a:off x="6482303" y="1130473"/>
          <a:ext cx="1062615" cy="10626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FD0B31-0D43-425C-B9EE-F0BFC3E01BE5}">
      <dsp:nvSpPr>
        <dsp:cNvPr id="0" name=""/>
        <dsp:cNvSpPr/>
      </dsp:nvSpPr>
      <dsp:spPr>
        <a:xfrm>
          <a:off x="6708762" y="1356932"/>
          <a:ext cx="609697" cy="6096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742EBC-EC11-49C7-B6AD-1ABEC113E4E6}">
      <dsp:nvSpPr>
        <dsp:cNvPr id="0" name=""/>
        <dsp:cNvSpPr/>
      </dsp:nvSpPr>
      <dsp:spPr>
        <a:xfrm>
          <a:off x="6142615" y="2524067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Drives the ethics and standards of the profession </a:t>
          </a:r>
        </a:p>
      </dsp:txBody>
      <dsp:txXfrm>
        <a:off x="6142615" y="2524067"/>
        <a:ext cx="1741992" cy="6967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D67392-F245-45F6-8DAA-1C1947DD3302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Meaning</a:t>
          </a:r>
          <a:endParaRPr lang="en-US" sz="2800" kern="1200"/>
        </a:p>
      </dsp:txBody>
      <dsp:txXfrm>
        <a:off x="0" y="573683"/>
        <a:ext cx="2464593" cy="1478756"/>
      </dsp:txXfrm>
    </dsp:sp>
    <dsp:sp modelId="{6EDD05E7-3519-424C-B56B-73CC7EA93C4F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Experiences</a:t>
          </a:r>
          <a:endParaRPr lang="en-US" sz="2800" kern="1200"/>
        </a:p>
      </dsp:txBody>
      <dsp:txXfrm>
        <a:off x="2711053" y="573683"/>
        <a:ext cx="2464593" cy="1478756"/>
      </dsp:txXfrm>
    </dsp:sp>
    <dsp:sp modelId="{08A64673-1722-48A1-BBDA-6FCBED78C375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Situations</a:t>
          </a:r>
          <a:endParaRPr lang="en-US" sz="2800" kern="1200"/>
        </a:p>
      </dsp:txBody>
      <dsp:txXfrm>
        <a:off x="5422106" y="573683"/>
        <a:ext cx="2464593" cy="1478756"/>
      </dsp:txXfrm>
    </dsp:sp>
    <dsp:sp modelId="{40E61DDC-1B3D-45C8-ABC4-D3B70EDB75BF}">
      <dsp:nvSpPr>
        <dsp:cNvPr id="0" name=""/>
        <dsp:cNvSpPr/>
      </dsp:nvSpPr>
      <dsp:spPr>
        <a:xfrm>
          <a:off x="0" y="2298898"/>
          <a:ext cx="2464593" cy="1478756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Exploration - generation and clarification</a:t>
          </a:r>
          <a:endParaRPr lang="en-US" sz="2800" kern="1200"/>
        </a:p>
      </dsp:txBody>
      <dsp:txXfrm>
        <a:off x="0" y="2298898"/>
        <a:ext cx="2464593" cy="1478756"/>
      </dsp:txXfrm>
    </dsp:sp>
    <dsp:sp modelId="{FF0C86E3-DB1A-48EF-B0D6-AE3F6EEECCC4}">
      <dsp:nvSpPr>
        <dsp:cNvPr id="0" name=""/>
        <dsp:cNvSpPr/>
      </dsp:nvSpPr>
      <dsp:spPr>
        <a:xfrm>
          <a:off x="2711053" y="2298898"/>
          <a:ext cx="2464593" cy="1478756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Interpretation  - what does this mean?</a:t>
          </a:r>
          <a:endParaRPr lang="en-US" sz="2800" kern="1200"/>
        </a:p>
      </dsp:txBody>
      <dsp:txXfrm>
        <a:off x="2711053" y="2298898"/>
        <a:ext cx="2464593" cy="1478756"/>
      </dsp:txXfrm>
    </dsp:sp>
    <dsp:sp modelId="{326D0C87-C948-482F-A6F3-5391A7C6256E}">
      <dsp:nvSpPr>
        <dsp:cNvPr id="0" name=""/>
        <dsp:cNvSpPr/>
      </dsp:nvSpPr>
      <dsp:spPr>
        <a:xfrm>
          <a:off x="5422106" y="2298898"/>
          <a:ext cx="2464593" cy="1478756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Explanation - of complex processes</a:t>
          </a:r>
          <a:endParaRPr lang="en-US" sz="2800" kern="1200"/>
        </a:p>
      </dsp:txBody>
      <dsp:txXfrm>
        <a:off x="5422106" y="2298898"/>
        <a:ext cx="2464593" cy="147875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957E2B-B2B3-45DC-8F4A-0EA019FBB5F3}">
      <dsp:nvSpPr>
        <dsp:cNvPr id="0" name=""/>
        <dsp:cNvSpPr/>
      </dsp:nvSpPr>
      <dsp:spPr>
        <a:xfrm>
          <a:off x="0" y="2663"/>
          <a:ext cx="5000124" cy="544859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In essence, every session that we have with clients can be seen as practice research.</a:t>
          </a:r>
          <a:endParaRPr lang="en-US" sz="4900" kern="1200"/>
        </a:p>
      </dsp:txBody>
      <dsp:txXfrm>
        <a:off x="146449" y="149112"/>
        <a:ext cx="4707226" cy="515569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C98F6-04CF-4460-922E-D297FF533DA3}">
      <dsp:nvSpPr>
        <dsp:cNvPr id="0" name=""/>
        <dsp:cNvSpPr/>
      </dsp:nvSpPr>
      <dsp:spPr>
        <a:xfrm>
          <a:off x="198934" y="1685"/>
          <a:ext cx="2654829" cy="240640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DC669-B063-4FD5-BA76-18734E3D9C35}">
      <dsp:nvSpPr>
        <dsp:cNvPr id="0" name=""/>
        <dsp:cNvSpPr/>
      </dsp:nvSpPr>
      <dsp:spPr>
        <a:xfrm>
          <a:off x="493915" y="281917"/>
          <a:ext cx="2654829" cy="240640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Think about a session that you have had as a piece of research. </a:t>
          </a:r>
          <a:endParaRPr lang="en-US" sz="2800" kern="1200" dirty="0"/>
        </a:p>
      </dsp:txBody>
      <dsp:txXfrm>
        <a:off x="564396" y="352398"/>
        <a:ext cx="2513867" cy="2265440"/>
      </dsp:txXfrm>
    </dsp:sp>
    <dsp:sp modelId="{B50F8F35-7BD9-4CA1-A9A5-3644EEFC85D0}">
      <dsp:nvSpPr>
        <dsp:cNvPr id="0" name=""/>
        <dsp:cNvSpPr/>
      </dsp:nvSpPr>
      <dsp:spPr>
        <a:xfrm>
          <a:off x="3443725" y="1685"/>
          <a:ext cx="3949059" cy="36821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1C1A3D-E8F8-4B05-BFE8-E946060A8BC8}">
      <dsp:nvSpPr>
        <dsp:cNvPr id="0" name=""/>
        <dsp:cNvSpPr/>
      </dsp:nvSpPr>
      <dsp:spPr>
        <a:xfrm>
          <a:off x="3738706" y="281917"/>
          <a:ext cx="3949059" cy="368212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Consider how you piece together information and understandings, followed by testing the validity of conclusions and actions based on shared knowing </a:t>
          </a:r>
          <a:endParaRPr lang="en-US" sz="2800" kern="1200" dirty="0"/>
        </a:p>
      </dsp:txBody>
      <dsp:txXfrm>
        <a:off x="3846552" y="389763"/>
        <a:ext cx="3733367" cy="34664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8BD276-34F9-47ED-A886-A133FA5D338E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E00BD7-B496-466C-A7A1-9894E8AB0A04}">
      <dsp:nvSpPr>
        <dsp:cNvPr id="0" name=""/>
        <dsp:cNvSpPr/>
      </dsp:nvSpPr>
      <dsp:spPr>
        <a:xfrm>
          <a:off x="0" y="0"/>
          <a:ext cx="4869656" cy="5105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t" anchorCtr="0">
          <a:noAutofit/>
        </a:bodyPr>
        <a:lstStyle/>
        <a:p>
          <a:pPr marL="0" lvl="0" indent="0" algn="l" defTabSz="2889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500" kern="1200" dirty="0"/>
        </a:p>
      </dsp:txBody>
      <dsp:txXfrm>
        <a:off x="0" y="0"/>
        <a:ext cx="4869656" cy="51054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2106AD-8416-4F9B-963E-64488D6B96DE}">
      <dsp:nvSpPr>
        <dsp:cNvPr id="0" name=""/>
        <dsp:cNvSpPr/>
      </dsp:nvSpPr>
      <dsp:spPr>
        <a:xfrm>
          <a:off x="0" y="431616"/>
          <a:ext cx="2561209" cy="153672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format and structure of the module</a:t>
          </a:r>
          <a:endParaRPr lang="en-US" sz="2000" kern="1200" dirty="0"/>
        </a:p>
      </dsp:txBody>
      <dsp:txXfrm>
        <a:off x="0" y="431616"/>
        <a:ext cx="2561209" cy="1536725"/>
      </dsp:txXfrm>
    </dsp:sp>
    <dsp:sp modelId="{60B8AA45-155B-45D5-AD6D-111764EC848E}">
      <dsp:nvSpPr>
        <dsp:cNvPr id="0" name=""/>
        <dsp:cNvSpPr/>
      </dsp:nvSpPr>
      <dsp:spPr>
        <a:xfrm>
          <a:off x="2817330" y="431616"/>
          <a:ext cx="2561209" cy="1536725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Asynchronous learning topics</a:t>
          </a:r>
        </a:p>
      </dsp:txBody>
      <dsp:txXfrm>
        <a:off x="2817330" y="431616"/>
        <a:ext cx="2561209" cy="1536725"/>
      </dsp:txXfrm>
    </dsp:sp>
    <dsp:sp modelId="{42C6EBF4-0B83-47BE-9A7F-69A9D190356D}">
      <dsp:nvSpPr>
        <dsp:cNvPr id="0" name=""/>
        <dsp:cNvSpPr/>
      </dsp:nvSpPr>
      <dsp:spPr>
        <a:xfrm>
          <a:off x="5634661" y="431616"/>
          <a:ext cx="2561209" cy="1536725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Study Buddies</a:t>
          </a:r>
          <a:endParaRPr lang="en-US" sz="2000" kern="1200" dirty="0"/>
        </a:p>
      </dsp:txBody>
      <dsp:txXfrm>
        <a:off x="5634661" y="431616"/>
        <a:ext cx="2561209" cy="1536725"/>
      </dsp:txXfrm>
    </dsp:sp>
    <dsp:sp modelId="{E9344CB8-ACA8-42C8-8F61-F07E0DFB7EEE}">
      <dsp:nvSpPr>
        <dsp:cNvPr id="0" name=""/>
        <dsp:cNvSpPr/>
      </dsp:nvSpPr>
      <dsp:spPr>
        <a:xfrm>
          <a:off x="0" y="2224462"/>
          <a:ext cx="2561209" cy="1536725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Qualitative research</a:t>
          </a:r>
        </a:p>
      </dsp:txBody>
      <dsp:txXfrm>
        <a:off x="0" y="2224462"/>
        <a:ext cx="2561209" cy="1536725"/>
      </dsp:txXfrm>
    </dsp:sp>
    <dsp:sp modelId="{F6367042-97E0-451B-BA2D-96FA81F533E9}">
      <dsp:nvSpPr>
        <dsp:cNvPr id="0" name=""/>
        <dsp:cNvSpPr/>
      </dsp:nvSpPr>
      <dsp:spPr>
        <a:xfrm>
          <a:off x="2817330" y="2224462"/>
          <a:ext cx="2561209" cy="1536725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Counsellor/researcher qualities and attributes </a:t>
          </a:r>
        </a:p>
      </dsp:txBody>
      <dsp:txXfrm>
        <a:off x="2817330" y="2224462"/>
        <a:ext cx="2561209" cy="1536725"/>
      </dsp:txXfrm>
    </dsp:sp>
    <dsp:sp modelId="{BF97B8A5-B028-4E91-8FA6-C7CBBD309B76}">
      <dsp:nvSpPr>
        <dsp:cNvPr id="0" name=""/>
        <dsp:cNvSpPr/>
      </dsp:nvSpPr>
      <dsp:spPr>
        <a:xfrm>
          <a:off x="5634661" y="2224462"/>
          <a:ext cx="2561209" cy="153672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Relationship between Counselling and Research</a:t>
          </a:r>
        </a:p>
      </dsp:txBody>
      <dsp:txXfrm>
        <a:off x="5634661" y="2224462"/>
        <a:ext cx="2561209" cy="153672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C45B8-6FDD-48C5-BFA4-75FE864480B5}">
      <dsp:nvSpPr>
        <dsp:cNvPr id="0" name=""/>
        <dsp:cNvSpPr/>
      </dsp:nvSpPr>
      <dsp:spPr>
        <a:xfrm>
          <a:off x="962" y="601807"/>
          <a:ext cx="3153909" cy="315390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To introduce you to this series of workshops</a:t>
          </a:r>
          <a:endParaRPr lang="en-US" sz="2200" kern="1200" dirty="0"/>
        </a:p>
      </dsp:txBody>
      <dsp:txXfrm>
        <a:off x="462841" y="1063686"/>
        <a:ext cx="2230151" cy="2230151"/>
      </dsp:txXfrm>
    </dsp:sp>
    <dsp:sp modelId="{42F71AC9-4204-4210-AD0E-83A925884628}">
      <dsp:nvSpPr>
        <dsp:cNvPr id="0" name=""/>
        <dsp:cNvSpPr/>
      </dsp:nvSpPr>
      <dsp:spPr>
        <a:xfrm rot="5400000">
          <a:off x="3415070" y="1760868"/>
          <a:ext cx="1103868" cy="835786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DE5ED-D16B-47E3-A870-32EB6DF62C81}">
      <dsp:nvSpPr>
        <dsp:cNvPr id="0" name=""/>
        <dsp:cNvSpPr/>
      </dsp:nvSpPr>
      <dsp:spPr>
        <a:xfrm>
          <a:off x="4731827" y="601807"/>
          <a:ext cx="3153909" cy="315390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200" kern="1200" dirty="0"/>
            <a:t>Get you started,  becoming research aware, research informed and research active</a:t>
          </a:r>
          <a:endParaRPr lang="en-US" sz="2200" kern="1200" dirty="0"/>
        </a:p>
      </dsp:txBody>
      <dsp:txXfrm>
        <a:off x="5193706" y="1063686"/>
        <a:ext cx="2230151" cy="2230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974D-D91D-4CCA-A431-952354B8864C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7C2AF-3FA6-47AF-A9E2-6BAC6C869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3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2904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4393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254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0621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757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65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3C37BE-C303-496D-B5CD-85F2937540F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89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0895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692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 algn="just"/>
            <a:r>
              <a:rPr lang="en-GB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2804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750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8151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3C37BE-C303-496D-B5CD-85F2937540F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202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2045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Engage with a ‘study buddy’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0846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2228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074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7460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6109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2116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42887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7149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5505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aseline="0" dirty="0"/>
              <a:t>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7856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94155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E408296-EA5B-4922-99E8-0235F7F94E2E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54623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0333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57988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4082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4082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65137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19573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2135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5873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5374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583973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A07C2AF-3FA6-47AF-A9E2-6BAC6C86966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269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769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107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47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882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8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5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11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454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93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55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350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8675" y="2292095"/>
            <a:ext cx="4300538" cy="2219691"/>
          </a:xfrm>
        </p:spPr>
        <p:txBody>
          <a:bodyPr anchor="ctr">
            <a:normAutofit/>
          </a:bodyPr>
          <a:lstStyle>
            <a:lvl1pPr algn="l">
              <a:defRPr sz="33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8675" y="4511785"/>
            <a:ext cx="4300538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35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11" name="Picture Placeholder 10" descr="An empty placeholder to add an image. Click on the placeholder and select the image that you wish to add."/>
          <p:cNvSpPr>
            <a:spLocks noGrp="1"/>
          </p:cNvSpPr>
          <p:nvPr>
            <p:ph type="pic" sz="quarter" idx="13"/>
          </p:nvPr>
        </p:nvSpPr>
        <p:spPr>
          <a:xfrm>
            <a:off x="5235798" y="1310656"/>
            <a:ext cx="3908203" cy="4208604"/>
          </a:xfrm>
          <a:solidFill>
            <a:schemeClr val="tx1">
              <a:lumMod val="20000"/>
              <a:lumOff val="80000"/>
            </a:schemeClr>
          </a:solidFill>
        </p:spPr>
        <p:txBody>
          <a:bodyPr tIns="100584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426883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14/09/2025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15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3" name="Arc 3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133242" y="1149336"/>
            <a:ext cx="2987899" cy="2240924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26A892A-0DBA-B8D5-F992-9928A627C7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9613" y="1370171"/>
            <a:ext cx="3814185" cy="2387600"/>
          </a:xfrm>
        </p:spPr>
        <p:txBody>
          <a:bodyPr>
            <a:normAutofit/>
          </a:bodyPr>
          <a:lstStyle/>
          <a:p>
            <a:pPr algn="l"/>
            <a:r>
              <a:rPr lang="en-GB" sz="3800">
                <a:solidFill>
                  <a:schemeClr val="bg1"/>
                </a:solidFill>
              </a:rPr>
              <a:t>MA in Psychotherapeutic Practice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CD9D3A9-9456-BCA7-2156-2EE5426351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613" y="3849845"/>
            <a:ext cx="3814185" cy="1881751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Workshop 1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Welcome to online workshops, and Getting Started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Dr Beverly Cole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2351" y="832686"/>
            <a:ext cx="828707" cy="107496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BE1A379-D93D-7F7A-EAD6-859929113CB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712" r="29787" b="-2"/>
          <a:stretch/>
        </p:blipFill>
        <p:spPr>
          <a:xfrm>
            <a:off x="4890644" y="795510"/>
            <a:ext cx="3853140" cy="513752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11615" y="4925384"/>
            <a:ext cx="657528" cy="876704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09972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B8188-8EA5-4E54-8F78-CDA990921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677" y="914400"/>
            <a:ext cx="27432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Discussion regarding recording …</a:t>
            </a:r>
          </a:p>
        </p:txBody>
      </p:sp>
      <p:pic>
        <p:nvPicPr>
          <p:cNvPr id="1026" name="Picture 2" descr="Silver Desk Microphone">
            <a:extLst>
              <a:ext uri="{FF2B5EF4-FFF2-40B4-BE49-F238E27FC236}">
                <a16:creationId xmlns:a16="http://schemas.microsoft.com/office/drawing/2014/main" id="{0F505385-DAFF-4DE4-AA8D-A521A3D6C7C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25"/>
          <a:stretch/>
        </p:blipFill>
        <p:spPr bwMode="auto">
          <a:xfrm>
            <a:off x="4831772" y="492573"/>
            <a:ext cx="2982346" cy="5880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9026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A09AE-BAB3-A8B0-F669-F7D8ED38CC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and getting started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7EAD6719-E4CD-5453-F16A-BF39CB97C4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7475" y="1771650"/>
            <a:ext cx="3829050" cy="331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6642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erial View of Multiethnic People Around the Table Stock Photo - Image ...">
            <a:extLst>
              <a:ext uri="{FF2B5EF4-FFF2-40B4-BE49-F238E27FC236}">
                <a16:creationId xmlns:a16="http://schemas.microsoft.com/office/drawing/2014/main" id="{E1D129C8-9322-D17E-4BDC-99F0AA1322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243"/>
          <a:stretch/>
        </p:blipFill>
        <p:spPr bwMode="auto">
          <a:xfrm>
            <a:off x="20" y="1282"/>
            <a:ext cx="9143980" cy="6856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F2ACDE6-F7AE-A7C3-6E5E-B24527DF3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22362"/>
            <a:ext cx="6858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 </a:t>
            </a:r>
            <a:r>
              <a:rPr lang="en-US" sz="5400" dirty="0">
                <a:solidFill>
                  <a:schemeClr val="bg1"/>
                </a:solidFill>
              </a:rPr>
              <a:t>Opening </a:t>
            </a:r>
            <a:br>
              <a:rPr lang="en-US" sz="5400" dirty="0">
                <a:solidFill>
                  <a:schemeClr val="bg1"/>
                </a:solidFill>
              </a:rPr>
            </a:br>
            <a:r>
              <a:rPr lang="en-US" sz="5400" dirty="0">
                <a:solidFill>
                  <a:schemeClr val="bg1"/>
                </a:solidFill>
              </a:rPr>
              <a:t>Round</a:t>
            </a:r>
            <a:endParaRPr lang="en-US" sz="6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47627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7E699-826B-47B5-A25D-544AC0D8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are we at?</a:t>
            </a:r>
          </a:p>
        </p:txBody>
      </p:sp>
      <p:pic>
        <p:nvPicPr>
          <p:cNvPr id="4098" name="Picture 2" descr="Thoughtful young black man working on laptop in outdoor cafe and drinking coffee">
            <a:extLst>
              <a:ext uri="{FF2B5EF4-FFF2-40B4-BE49-F238E27FC236}">
                <a16:creationId xmlns:a16="http://schemas.microsoft.com/office/drawing/2014/main" id="{4C63287E-86B2-4E69-82E3-16514075E3C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226469"/>
            <a:ext cx="6048672" cy="3632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0587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4A3DF9-B620-E3B8-75C6-F71DAC280A44}"/>
              </a:ext>
            </a:extLst>
          </p:cNvPr>
          <p:cNvSpPr txBox="1"/>
          <p:nvPr/>
        </p:nvSpPr>
        <p:spPr>
          <a:xfrm>
            <a:off x="611560" y="116632"/>
            <a:ext cx="3485178" cy="16245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500" dirty="0">
                <a:latin typeface="+mj-lt"/>
                <a:ea typeface="+mj-ea"/>
                <a:cs typeface="+mj-cs"/>
              </a:rPr>
              <a:t>Consider for a moment….. </a:t>
            </a:r>
          </a:p>
        </p:txBody>
      </p:sp>
      <p:sp>
        <p:nvSpPr>
          <p:cNvPr id="5" name="Cloud Callout 4"/>
          <p:cNvSpPr/>
          <p:nvPr/>
        </p:nvSpPr>
        <p:spPr>
          <a:xfrm>
            <a:off x="179512" y="1412776"/>
            <a:ext cx="4248471" cy="544522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428625"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Your  topic</a:t>
            </a:r>
          </a:p>
          <a:p>
            <a:pPr marL="428625"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428625"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The stage of your research</a:t>
            </a:r>
          </a:p>
          <a:p>
            <a:pPr marL="428625"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1"/>
              </a:solidFill>
            </a:endParaRPr>
          </a:p>
          <a:p>
            <a:pPr marL="428625"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tx1"/>
                </a:solidFill>
              </a:rPr>
              <a:t>One main thing you would like to get out of this series of lessons and workshops [consider your ‘Researcher Agility’ Exercise]</a:t>
            </a:r>
          </a:p>
          <a:p>
            <a:pPr indent="-228600" defTabSz="914400">
              <a:lnSpc>
                <a:spcPct val="90000"/>
              </a:lnSpc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</p:txBody>
      </p:sp>
      <p:pic>
        <p:nvPicPr>
          <p:cNvPr id="7" name="Picture 6" descr="Cut-out symbol of transgender">
            <a:extLst>
              <a:ext uri="{FF2B5EF4-FFF2-40B4-BE49-F238E27FC236}">
                <a16:creationId xmlns:a16="http://schemas.microsoft.com/office/drawing/2014/main" id="{3B9C6566-32DD-0B26-0946-55AF5634BF0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017" r="26432" b="-2"/>
          <a:stretch/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0065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4E4D2C-8928-AC3A-F453-A40B890D3FC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95030" y="2767106"/>
            <a:ext cx="2160621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7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 on Asynchronous learning</a:t>
            </a:r>
          </a:p>
        </p:txBody>
      </p:sp>
      <p:pic>
        <p:nvPicPr>
          <p:cNvPr id="5" name="Picture 4" descr="Infinite question marks in 3D rendering">
            <a:extLst>
              <a:ext uri="{FF2B5EF4-FFF2-40B4-BE49-F238E27FC236}">
                <a16:creationId xmlns:a16="http://schemas.microsoft.com/office/drawing/2014/main" id="{E2CB5BFA-01A8-99FB-635B-0B5DB1C30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00" r="-1" b="-1"/>
          <a:stretch/>
        </p:blipFill>
        <p:spPr>
          <a:xfrm>
            <a:off x="3376821" y="1396761"/>
            <a:ext cx="5419311" cy="406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3502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133003" y="2576320"/>
            <a:ext cx="5511338" cy="2478857"/>
          </a:xfrm>
        </p:spPr>
        <p:txBody>
          <a:bodyPr anchor="ctr">
            <a:normAutofit/>
          </a:bodyPr>
          <a:lstStyle/>
          <a:p>
            <a:br>
              <a:rPr lang="en-GB" dirty="0"/>
            </a:br>
            <a:endParaRPr lang="en-US" sz="1800" dirty="0"/>
          </a:p>
        </p:txBody>
      </p:sp>
      <p:pic>
        <p:nvPicPr>
          <p:cNvPr id="4" name="Picture Placeholder 3" descr="Open book on table, blurred shelves of books in background"/>
          <p:cNvPicPr>
            <a:picLocks noGrp="1" noChangeAspect="1"/>
          </p:cNvPicPr>
          <p:nvPr>
            <p:ph type="pic"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1" r="3471"/>
          <a:stretch>
            <a:fillRect/>
          </a:stretch>
        </p:blipFill>
        <p:spPr>
          <a:xfrm>
            <a:off x="4932040" y="1052736"/>
            <a:ext cx="3886322" cy="4185041"/>
          </a:xfrm>
        </p:spPr>
      </p:pic>
      <p:sp>
        <p:nvSpPr>
          <p:cNvPr id="2" name="Rectangle 1"/>
          <p:cNvSpPr/>
          <p:nvPr/>
        </p:nvSpPr>
        <p:spPr>
          <a:xfrm>
            <a:off x="325638" y="1916832"/>
            <a:ext cx="500010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700" dirty="0"/>
              <a:t> </a:t>
            </a:r>
            <a:br>
              <a:rPr lang="en-GB" sz="2700" dirty="0"/>
            </a:br>
            <a:r>
              <a:rPr lang="en-GB" sz="2700" dirty="0"/>
              <a:t>Group &amp; Online Contracting and Teams etiquette</a:t>
            </a:r>
            <a:br>
              <a:rPr lang="en-GB" sz="2700" dirty="0"/>
            </a:br>
            <a:endParaRPr lang="en-GB" sz="2700" dirty="0"/>
          </a:p>
        </p:txBody>
      </p:sp>
    </p:spTree>
    <p:extLst>
      <p:ext uri="{BB962C8B-B14F-4D97-AF65-F5344CB8AC3E}">
        <p14:creationId xmlns:p14="http://schemas.microsoft.com/office/powerpoint/2010/main" val="879743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Cloud Callout 1"/>
          <p:cNvSpPr/>
          <p:nvPr/>
        </p:nvSpPr>
        <p:spPr>
          <a:xfrm>
            <a:off x="4860031" y="620688"/>
            <a:ext cx="3655317" cy="5556275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400" dirty="0">
                <a:solidFill>
                  <a:schemeClr val="tx1"/>
                </a:solidFill>
              </a:rPr>
              <a:t>Group Contract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9640FF-F59E-3719-9BC2-17A2ABC52D69}"/>
              </a:ext>
            </a:extLst>
          </p:cNvPr>
          <p:cNvSpPr txBox="1"/>
          <p:nvPr/>
        </p:nvSpPr>
        <p:spPr>
          <a:xfrm>
            <a:off x="585094" y="1535990"/>
            <a:ext cx="338437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err="1"/>
              <a:t>Bacp</a:t>
            </a:r>
            <a:r>
              <a:rPr lang="en-GB" sz="4000" dirty="0"/>
              <a:t> Ethical Framework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64D9DD-D8A7-E10E-ED08-741DBBC2EB83}"/>
              </a:ext>
            </a:extLst>
          </p:cNvPr>
          <p:cNvSpPr txBox="1"/>
          <p:nvPr/>
        </p:nvSpPr>
        <p:spPr>
          <a:xfrm>
            <a:off x="628652" y="3789040"/>
            <a:ext cx="317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Ethos of counselling</a:t>
            </a:r>
          </a:p>
        </p:txBody>
      </p:sp>
    </p:spTree>
    <p:extLst>
      <p:ext uri="{BB962C8B-B14F-4D97-AF65-F5344CB8AC3E}">
        <p14:creationId xmlns:p14="http://schemas.microsoft.com/office/powerpoint/2010/main" val="223052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FA1A8-0295-629D-C332-1EAD67FC9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We will consider … … …</a:t>
            </a:r>
          </a:p>
        </p:txBody>
      </p:sp>
      <p:graphicFrame>
        <p:nvGraphicFramePr>
          <p:cNvPr id="11" name="TextBox 5">
            <a:extLst>
              <a:ext uri="{FF2B5EF4-FFF2-40B4-BE49-F238E27FC236}">
                <a16:creationId xmlns:a16="http://schemas.microsoft.com/office/drawing/2014/main" id="{0282A541-1CFD-9C7D-3AD4-07C3CB6944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7631763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20225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A1755-B270-419F-99EE-FDA7D8E9B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1495888"/>
            <a:ext cx="3848096" cy="1096334"/>
          </a:xfrm>
        </p:spPr>
        <p:txBody>
          <a:bodyPr>
            <a:normAutofit/>
          </a:bodyPr>
          <a:lstStyle/>
          <a:p>
            <a:r>
              <a:rPr lang="en-GB" sz="3000"/>
              <a:t>Moodle and module content…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3160C5-191A-48C8-A280-5A681CAA2F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2709936"/>
            <a:ext cx="3036258" cy="2652177"/>
          </a:xfrm>
        </p:spPr>
        <p:txBody>
          <a:bodyPr>
            <a:normAutofit/>
          </a:bodyPr>
          <a:lstStyle/>
          <a:p>
            <a:endParaRPr lang="en-GB" sz="2700" dirty="0"/>
          </a:p>
          <a:p>
            <a:endParaRPr lang="en-GB" sz="2700" dirty="0"/>
          </a:p>
          <a:p>
            <a:r>
              <a:rPr lang="en-GB" sz="2700" dirty="0"/>
              <a:t>Draft Schedule of work</a:t>
            </a:r>
          </a:p>
        </p:txBody>
      </p:sp>
      <p:pic>
        <p:nvPicPr>
          <p:cNvPr id="1026" name="Picture 2" descr="Calendar, Book, 2018, Date, Year, Day">
            <a:extLst>
              <a:ext uri="{FF2B5EF4-FFF2-40B4-BE49-F238E27FC236}">
                <a16:creationId xmlns:a16="http://schemas.microsoft.com/office/drawing/2014/main" id="{07E2EB27-87FA-493E-86FA-3A453036A0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114" b="-2"/>
          <a:stretch/>
        </p:blipFill>
        <p:spPr bwMode="auto">
          <a:xfrm>
            <a:off x="4132777" y="1495888"/>
            <a:ext cx="4638605" cy="3866225"/>
          </a:xfrm>
          <a:custGeom>
            <a:avLst/>
            <a:gdLst/>
            <a:ahLst/>
            <a:cxnLst/>
            <a:rect l="l" t="t" r="r" b="b"/>
            <a:pathLst>
              <a:path w="5846002" h="4872577">
                <a:moveTo>
                  <a:pt x="343285" y="2953992"/>
                </a:moveTo>
                <a:cubicBezTo>
                  <a:pt x="343285" y="2953992"/>
                  <a:pt x="343285" y="2953992"/>
                  <a:pt x="849063" y="2953992"/>
                </a:cubicBezTo>
                <a:cubicBezTo>
                  <a:pt x="880743" y="2953992"/>
                  <a:pt x="911330" y="2971406"/>
                  <a:pt x="926624" y="2999703"/>
                </a:cubicBezTo>
                <a:cubicBezTo>
                  <a:pt x="926624" y="2999703"/>
                  <a:pt x="926624" y="2999703"/>
                  <a:pt x="1180059" y="3436136"/>
                </a:cubicBezTo>
                <a:cubicBezTo>
                  <a:pt x="1196445" y="3463345"/>
                  <a:pt x="1196445" y="3498172"/>
                  <a:pt x="1180059" y="3525382"/>
                </a:cubicBezTo>
                <a:cubicBezTo>
                  <a:pt x="1180059" y="3525382"/>
                  <a:pt x="1180059" y="3525382"/>
                  <a:pt x="926624" y="3961814"/>
                </a:cubicBezTo>
                <a:cubicBezTo>
                  <a:pt x="911330" y="3990111"/>
                  <a:pt x="880743" y="4007525"/>
                  <a:pt x="849063" y="4007525"/>
                </a:cubicBezTo>
                <a:cubicBezTo>
                  <a:pt x="849063" y="4007525"/>
                  <a:pt x="849063" y="4007525"/>
                  <a:pt x="343285" y="4007525"/>
                </a:cubicBezTo>
                <a:cubicBezTo>
                  <a:pt x="310513" y="4007525"/>
                  <a:pt x="281019" y="3990111"/>
                  <a:pt x="264633" y="3961814"/>
                </a:cubicBezTo>
                <a:cubicBezTo>
                  <a:pt x="264633" y="3961814"/>
                  <a:pt x="264633" y="3961814"/>
                  <a:pt x="12290" y="3525382"/>
                </a:cubicBezTo>
                <a:cubicBezTo>
                  <a:pt x="-4096" y="3498172"/>
                  <a:pt x="-4096" y="3463345"/>
                  <a:pt x="12290" y="3436136"/>
                </a:cubicBezTo>
                <a:cubicBezTo>
                  <a:pt x="12290" y="3436136"/>
                  <a:pt x="12290" y="3436136"/>
                  <a:pt x="264633" y="2999703"/>
                </a:cubicBezTo>
                <a:cubicBezTo>
                  <a:pt x="281019" y="2971406"/>
                  <a:pt x="310513" y="2953992"/>
                  <a:pt x="343285" y="2953992"/>
                </a:cubicBezTo>
                <a:close/>
                <a:moveTo>
                  <a:pt x="2353334" y="538808"/>
                </a:moveTo>
                <a:cubicBezTo>
                  <a:pt x="2353334" y="538808"/>
                  <a:pt x="2353334" y="538808"/>
                  <a:pt x="2613403" y="538808"/>
                </a:cubicBezTo>
                <a:lnTo>
                  <a:pt x="2643742" y="538808"/>
                </a:lnTo>
                <a:lnTo>
                  <a:pt x="2672692" y="588661"/>
                </a:lnTo>
                <a:cubicBezTo>
                  <a:pt x="2713002" y="658078"/>
                  <a:pt x="2759909" y="738855"/>
                  <a:pt x="2814491" y="832849"/>
                </a:cubicBezTo>
                <a:cubicBezTo>
                  <a:pt x="2839586" y="874521"/>
                  <a:pt x="2839586" y="927860"/>
                  <a:pt x="2814491" y="969531"/>
                </a:cubicBezTo>
                <a:cubicBezTo>
                  <a:pt x="2814491" y="969531"/>
                  <a:pt x="2814491" y="969531"/>
                  <a:pt x="2426350" y="1637936"/>
                </a:cubicBezTo>
                <a:cubicBezTo>
                  <a:pt x="2402927" y="1681274"/>
                  <a:pt x="2356083" y="1707943"/>
                  <a:pt x="2307565" y="1707943"/>
                </a:cubicBezTo>
                <a:cubicBezTo>
                  <a:pt x="2307565" y="1707943"/>
                  <a:pt x="2307565" y="1707943"/>
                  <a:pt x="1532956" y="1707943"/>
                </a:cubicBezTo>
                <a:cubicBezTo>
                  <a:pt x="1520409" y="1707943"/>
                  <a:pt x="1508175" y="1706276"/>
                  <a:pt x="1496490" y="1703099"/>
                </a:cubicBezTo>
                <a:lnTo>
                  <a:pt x="1471408" y="1692583"/>
                </a:lnTo>
                <a:lnTo>
                  <a:pt x="1486736" y="1666073"/>
                </a:lnTo>
                <a:cubicBezTo>
                  <a:pt x="1625328" y="1426376"/>
                  <a:pt x="1802725" y="1119564"/>
                  <a:pt x="2029793" y="726844"/>
                </a:cubicBezTo>
                <a:cubicBezTo>
                  <a:pt x="2097197" y="610441"/>
                  <a:pt x="2218525" y="538808"/>
                  <a:pt x="2353334" y="538808"/>
                </a:cubicBezTo>
                <a:close/>
                <a:moveTo>
                  <a:pt x="1487085" y="0"/>
                </a:moveTo>
                <a:cubicBezTo>
                  <a:pt x="1487085" y="0"/>
                  <a:pt x="1487085" y="0"/>
                  <a:pt x="2360840" y="0"/>
                </a:cubicBezTo>
                <a:cubicBezTo>
                  <a:pt x="2415568" y="0"/>
                  <a:pt x="2468407" y="30084"/>
                  <a:pt x="2494828" y="78969"/>
                </a:cubicBezTo>
                <a:cubicBezTo>
                  <a:pt x="2494828" y="78969"/>
                  <a:pt x="2494828" y="78969"/>
                  <a:pt x="2729665" y="483373"/>
                </a:cubicBezTo>
                <a:lnTo>
                  <a:pt x="2756194" y="529058"/>
                </a:lnTo>
                <a:lnTo>
                  <a:pt x="2735320" y="529058"/>
                </a:lnTo>
                <a:lnTo>
                  <a:pt x="2636659" y="529058"/>
                </a:lnTo>
                <a:lnTo>
                  <a:pt x="2593799" y="455250"/>
                </a:lnTo>
                <a:cubicBezTo>
                  <a:pt x="2430052" y="173267"/>
                  <a:pt x="2430052" y="173267"/>
                  <a:pt x="2430052" y="173267"/>
                </a:cubicBezTo>
                <a:cubicBezTo>
                  <a:pt x="2406629" y="129929"/>
                  <a:pt x="2359785" y="103259"/>
                  <a:pt x="2311267" y="103259"/>
                </a:cubicBezTo>
                <a:cubicBezTo>
                  <a:pt x="1536658" y="103259"/>
                  <a:pt x="1536658" y="103259"/>
                  <a:pt x="1536658" y="103259"/>
                </a:cubicBezTo>
                <a:cubicBezTo>
                  <a:pt x="1486468" y="103259"/>
                  <a:pt x="1441296" y="129929"/>
                  <a:pt x="1416201" y="173267"/>
                </a:cubicBezTo>
                <a:cubicBezTo>
                  <a:pt x="1029733" y="841671"/>
                  <a:pt x="1029733" y="841671"/>
                  <a:pt x="1029733" y="841671"/>
                </a:cubicBezTo>
                <a:cubicBezTo>
                  <a:pt x="1004637" y="883343"/>
                  <a:pt x="1004637" y="936682"/>
                  <a:pt x="1029733" y="978353"/>
                </a:cubicBezTo>
                <a:cubicBezTo>
                  <a:pt x="1416201" y="1646758"/>
                  <a:pt x="1416201" y="1646758"/>
                  <a:pt x="1416201" y="1646758"/>
                </a:cubicBezTo>
                <a:cubicBezTo>
                  <a:pt x="1428749" y="1668427"/>
                  <a:pt x="1446315" y="1685929"/>
                  <a:pt x="1467019" y="1698013"/>
                </a:cubicBezTo>
                <a:lnTo>
                  <a:pt x="1472899" y="1700478"/>
                </a:lnTo>
                <a:lnTo>
                  <a:pt x="1441377" y="1754996"/>
                </a:lnTo>
                <a:lnTo>
                  <a:pt x="1417933" y="1795543"/>
                </a:lnTo>
                <a:lnTo>
                  <a:pt x="1442249" y="1805738"/>
                </a:lnTo>
                <a:cubicBezTo>
                  <a:pt x="1455430" y="1809322"/>
                  <a:pt x="1469230" y="1811202"/>
                  <a:pt x="1483383" y="1811202"/>
                </a:cubicBezTo>
                <a:cubicBezTo>
                  <a:pt x="2357138" y="1811202"/>
                  <a:pt x="2357138" y="1811202"/>
                  <a:pt x="2357138" y="1811202"/>
                </a:cubicBezTo>
                <a:cubicBezTo>
                  <a:pt x="2411866" y="1811202"/>
                  <a:pt x="2464705" y="1781120"/>
                  <a:pt x="2491126" y="1732235"/>
                </a:cubicBezTo>
                <a:cubicBezTo>
                  <a:pt x="2928947" y="978278"/>
                  <a:pt x="2928947" y="978278"/>
                  <a:pt x="2928947" y="978278"/>
                </a:cubicBezTo>
                <a:cubicBezTo>
                  <a:pt x="2957254" y="931274"/>
                  <a:pt x="2957254" y="871108"/>
                  <a:pt x="2928947" y="824102"/>
                </a:cubicBezTo>
                <a:cubicBezTo>
                  <a:pt x="2874220" y="729858"/>
                  <a:pt x="2826333" y="647394"/>
                  <a:pt x="2784432" y="575238"/>
                </a:cubicBezTo>
                <a:lnTo>
                  <a:pt x="2763277" y="538808"/>
                </a:lnTo>
                <a:lnTo>
                  <a:pt x="2861280" y="538808"/>
                </a:lnTo>
                <a:cubicBezTo>
                  <a:pt x="3166048" y="538808"/>
                  <a:pt x="3653676" y="538808"/>
                  <a:pt x="4433881" y="538808"/>
                </a:cubicBezTo>
                <a:cubicBezTo>
                  <a:pt x="4564197" y="538808"/>
                  <a:pt x="4690018" y="610441"/>
                  <a:pt x="4752929" y="726844"/>
                </a:cubicBezTo>
                <a:cubicBezTo>
                  <a:pt x="4752929" y="726844"/>
                  <a:pt x="4752929" y="726844"/>
                  <a:pt x="5795449" y="2522134"/>
                </a:cubicBezTo>
                <a:cubicBezTo>
                  <a:pt x="5862854" y="2634060"/>
                  <a:pt x="5862854" y="2777325"/>
                  <a:pt x="5795449" y="2889251"/>
                </a:cubicBezTo>
                <a:cubicBezTo>
                  <a:pt x="5795449" y="2889251"/>
                  <a:pt x="5795449" y="2889251"/>
                  <a:pt x="4752929" y="4684542"/>
                </a:cubicBezTo>
                <a:cubicBezTo>
                  <a:pt x="4690018" y="4800945"/>
                  <a:pt x="4564197" y="4872577"/>
                  <a:pt x="4433881" y="4872577"/>
                </a:cubicBezTo>
                <a:cubicBezTo>
                  <a:pt x="4433881" y="4872577"/>
                  <a:pt x="4433881" y="4872577"/>
                  <a:pt x="2353334" y="4872577"/>
                </a:cubicBezTo>
                <a:cubicBezTo>
                  <a:pt x="2218525" y="4872577"/>
                  <a:pt x="2097197" y="4800945"/>
                  <a:pt x="2029793" y="4684542"/>
                </a:cubicBezTo>
                <a:cubicBezTo>
                  <a:pt x="2029793" y="4684542"/>
                  <a:pt x="2029793" y="4684542"/>
                  <a:pt x="991766" y="2889251"/>
                </a:cubicBezTo>
                <a:cubicBezTo>
                  <a:pt x="924361" y="2777325"/>
                  <a:pt x="924361" y="2634060"/>
                  <a:pt x="991766" y="2522134"/>
                </a:cubicBezTo>
                <a:cubicBezTo>
                  <a:pt x="991766" y="2522134"/>
                  <a:pt x="991766" y="2522134"/>
                  <a:pt x="1377193" y="1855530"/>
                </a:cubicBezTo>
                <a:lnTo>
                  <a:pt x="1409676" y="1799352"/>
                </a:lnTo>
                <a:lnTo>
                  <a:pt x="1408533" y="1798873"/>
                </a:lnTo>
                <a:cubicBezTo>
                  <a:pt x="1385179" y="1785241"/>
                  <a:pt x="1365364" y="1765500"/>
                  <a:pt x="1351210" y="1741057"/>
                </a:cubicBezTo>
                <a:cubicBezTo>
                  <a:pt x="1351210" y="1741057"/>
                  <a:pt x="1351210" y="1741057"/>
                  <a:pt x="915276" y="987100"/>
                </a:cubicBezTo>
                <a:cubicBezTo>
                  <a:pt x="886968" y="940096"/>
                  <a:pt x="886968" y="879930"/>
                  <a:pt x="915276" y="832924"/>
                </a:cubicBezTo>
                <a:cubicBezTo>
                  <a:pt x="915276" y="832924"/>
                  <a:pt x="915276" y="832924"/>
                  <a:pt x="1351210" y="78969"/>
                </a:cubicBezTo>
                <a:cubicBezTo>
                  <a:pt x="1379517" y="30084"/>
                  <a:pt x="1430471" y="0"/>
                  <a:pt x="1487085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4289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B8188-8EA5-4E54-8F78-CDA990921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500" kern="1200">
                <a:latin typeface="+mj-lt"/>
                <a:ea typeface="+mj-ea"/>
                <a:cs typeface="+mj-cs"/>
              </a:rPr>
              <a:t>Each week will consist of: 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CFDAD47B-8956-E02B-B5FD-34D80C518E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4144116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81357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5145583"/>
            <a:ext cx="7886700" cy="1132696"/>
          </a:xfrm>
        </p:spPr>
        <p:txBody>
          <a:bodyPr>
            <a:normAutofit fontScale="77500" lnSpcReduction="20000"/>
          </a:bodyPr>
          <a:lstStyle/>
          <a:p>
            <a:r>
              <a:rPr lang="en-US" sz="4000" dirty="0"/>
              <a:t>Synchronous v Asynchronous:  Does everyone understand this, are you comfortable with this?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3207" b="2"/>
          <a:stretch/>
        </p:blipFill>
        <p:spPr>
          <a:xfrm>
            <a:off x="1065195" y="304800"/>
            <a:ext cx="7044135" cy="3672406"/>
          </a:xfrm>
          <a:custGeom>
            <a:avLst/>
            <a:gdLst/>
            <a:ahLst/>
            <a:cxnLst/>
            <a:rect l="l" t="t" r="r" b="b"/>
            <a:pathLst>
              <a:path w="9392179" h="3672406">
                <a:moveTo>
                  <a:pt x="8328426" y="0"/>
                </a:moveTo>
                <a:cubicBezTo>
                  <a:pt x="8306669" y="212063"/>
                  <a:pt x="8209966" y="234386"/>
                  <a:pt x="8156780" y="365530"/>
                </a:cubicBezTo>
                <a:cubicBezTo>
                  <a:pt x="8193044" y="376692"/>
                  <a:pt x="8224472" y="390643"/>
                  <a:pt x="8255900" y="396224"/>
                </a:cubicBezTo>
                <a:cubicBezTo>
                  <a:pt x="8379195" y="424127"/>
                  <a:pt x="8497654" y="496675"/>
                  <a:pt x="8608861" y="619448"/>
                </a:cubicBezTo>
                <a:cubicBezTo>
                  <a:pt x="8693475" y="711528"/>
                  <a:pt x="8785341" y="750593"/>
                  <a:pt x="8877208" y="756173"/>
                </a:cubicBezTo>
                <a:cubicBezTo>
                  <a:pt x="8923141" y="758964"/>
                  <a:pt x="8971492" y="761754"/>
                  <a:pt x="9012590" y="795238"/>
                </a:cubicBezTo>
                <a:cubicBezTo>
                  <a:pt x="9053688" y="828721"/>
                  <a:pt x="9133466" y="814770"/>
                  <a:pt x="9106875" y="996140"/>
                </a:cubicBezTo>
                <a:cubicBezTo>
                  <a:pt x="9210828" y="1068688"/>
                  <a:pt x="9167313" y="1283542"/>
                  <a:pt x="9215663" y="1417476"/>
                </a:cubicBezTo>
                <a:cubicBezTo>
                  <a:pt x="9268849" y="1565363"/>
                  <a:pt x="9300277" y="1746734"/>
                  <a:pt x="9370386" y="1872297"/>
                </a:cubicBezTo>
                <a:cubicBezTo>
                  <a:pt x="9396979" y="1916942"/>
                  <a:pt x="9396979" y="1967168"/>
                  <a:pt x="9382473" y="2014603"/>
                </a:cubicBezTo>
                <a:cubicBezTo>
                  <a:pt x="9355881" y="2115054"/>
                  <a:pt x="9322035" y="2201554"/>
                  <a:pt x="9276102" y="2268521"/>
                </a:cubicBezTo>
                <a:cubicBezTo>
                  <a:pt x="9106875" y="2514068"/>
                  <a:pt x="8932811" y="2756825"/>
                  <a:pt x="8746660" y="2949356"/>
                </a:cubicBezTo>
                <a:cubicBezTo>
                  <a:pt x="8536335" y="3169790"/>
                  <a:pt x="8304251" y="3289774"/>
                  <a:pt x="8069749" y="3384644"/>
                </a:cubicBezTo>
                <a:cubicBezTo>
                  <a:pt x="7624922" y="3566014"/>
                  <a:pt x="7172842" y="3632982"/>
                  <a:pt x="6713509" y="3649724"/>
                </a:cubicBezTo>
                <a:cubicBezTo>
                  <a:pt x="6406482" y="3660885"/>
                  <a:pt x="6101872" y="3674836"/>
                  <a:pt x="5794844" y="3672046"/>
                </a:cubicBezTo>
                <a:cubicBezTo>
                  <a:pt x="5526498" y="3669256"/>
                  <a:pt x="5258151" y="3638562"/>
                  <a:pt x="4987387" y="3599498"/>
                </a:cubicBezTo>
                <a:cubicBezTo>
                  <a:pt x="4636843" y="3546482"/>
                  <a:pt x="3362799" y="3312096"/>
                  <a:pt x="2920390" y="3220016"/>
                </a:cubicBezTo>
                <a:cubicBezTo>
                  <a:pt x="2702811" y="3175371"/>
                  <a:pt x="1498875" y="2762406"/>
                  <a:pt x="1472282" y="2695438"/>
                </a:cubicBezTo>
                <a:cubicBezTo>
                  <a:pt x="1554478" y="2650793"/>
                  <a:pt x="1634257" y="2728922"/>
                  <a:pt x="1721289" y="2681487"/>
                </a:cubicBezTo>
                <a:cubicBezTo>
                  <a:pt x="1571401" y="2578245"/>
                  <a:pt x="1399756" y="2625681"/>
                  <a:pt x="1257121" y="2555923"/>
                </a:cubicBezTo>
                <a:cubicBezTo>
                  <a:pt x="1259538" y="2488955"/>
                  <a:pt x="1322394" y="2508488"/>
                  <a:pt x="1332064" y="2463843"/>
                </a:cubicBezTo>
                <a:cubicBezTo>
                  <a:pt x="1061300" y="2335488"/>
                  <a:pt x="759108" y="2341069"/>
                  <a:pt x="483508" y="2229457"/>
                </a:cubicBezTo>
                <a:cubicBezTo>
                  <a:pt x="734932" y="2184812"/>
                  <a:pt x="981521" y="2232247"/>
                  <a:pt x="1235363" y="2240618"/>
                </a:cubicBezTo>
                <a:cubicBezTo>
                  <a:pt x="1211188" y="2182021"/>
                  <a:pt x="1167672" y="2187602"/>
                  <a:pt x="1138662" y="2168069"/>
                </a:cubicBezTo>
                <a:cubicBezTo>
                  <a:pt x="1099981" y="2142957"/>
                  <a:pt x="1068553" y="2120635"/>
                  <a:pt x="1092728" y="2056458"/>
                </a:cubicBezTo>
                <a:cubicBezTo>
                  <a:pt x="1116903" y="1995071"/>
                  <a:pt x="1085475" y="1978329"/>
                  <a:pt x="1039542" y="1956007"/>
                </a:cubicBezTo>
                <a:cubicBezTo>
                  <a:pt x="923501" y="1894620"/>
                  <a:pt x="795371" y="1914152"/>
                  <a:pt x="674494" y="1894620"/>
                </a:cubicBezTo>
                <a:cubicBezTo>
                  <a:pt x="618891" y="1886249"/>
                  <a:pt x="529441" y="1900200"/>
                  <a:pt x="514936" y="1852765"/>
                </a:cubicBezTo>
                <a:cubicBezTo>
                  <a:pt x="464168" y="1699298"/>
                  <a:pt x="362631" y="1743943"/>
                  <a:pt x="268347" y="1735572"/>
                </a:cubicBezTo>
                <a:cubicBezTo>
                  <a:pt x="171646" y="1727201"/>
                  <a:pt x="152305" y="1657444"/>
                  <a:pt x="200656" y="1529089"/>
                </a:cubicBezTo>
                <a:cubicBezTo>
                  <a:pt x="149887" y="1467702"/>
                  <a:pt x="65273" y="1537459"/>
                  <a:pt x="0" y="1453750"/>
                </a:cubicBezTo>
                <a:cubicBezTo>
                  <a:pt x="502848" y="1411896"/>
                  <a:pt x="993609" y="1450960"/>
                  <a:pt x="1479534" y="1330977"/>
                </a:cubicBezTo>
                <a:cubicBezTo>
                  <a:pt x="1324812" y="1336557"/>
                  <a:pt x="1172507" y="1286332"/>
                  <a:pt x="1017784" y="1317025"/>
                </a:cubicBezTo>
                <a:cubicBezTo>
                  <a:pt x="993609" y="1322606"/>
                  <a:pt x="964599" y="1317025"/>
                  <a:pt x="940423" y="1311445"/>
                </a:cubicBezTo>
                <a:cubicBezTo>
                  <a:pt x="913830" y="1305864"/>
                  <a:pt x="889655" y="1294703"/>
                  <a:pt x="889655" y="1255638"/>
                </a:cubicBezTo>
                <a:cubicBezTo>
                  <a:pt x="889655" y="1227735"/>
                  <a:pt x="908995" y="1213784"/>
                  <a:pt x="928335" y="1202623"/>
                </a:cubicBezTo>
                <a:cubicBezTo>
                  <a:pt x="981521" y="1171929"/>
                  <a:pt x="1039542" y="1163558"/>
                  <a:pt x="1092728" y="1194252"/>
                </a:cubicBezTo>
                <a:cubicBezTo>
                  <a:pt x="1153167" y="1227735"/>
                  <a:pt x="1201518" y="1219364"/>
                  <a:pt x="1247451" y="1160768"/>
                </a:cubicBezTo>
                <a:cubicBezTo>
                  <a:pt x="1307889" y="1085430"/>
                  <a:pt x="1394920" y="1113333"/>
                  <a:pt x="1467447" y="1088220"/>
                </a:cubicBezTo>
                <a:cubicBezTo>
                  <a:pt x="1547226" y="1063107"/>
                  <a:pt x="1631840" y="1077059"/>
                  <a:pt x="1735794" y="1032414"/>
                </a:cubicBezTo>
                <a:cubicBezTo>
                  <a:pt x="1559313" y="982188"/>
                  <a:pt x="1397338" y="1057527"/>
                  <a:pt x="1218440" y="1007301"/>
                </a:cubicBezTo>
                <a:cubicBezTo>
                  <a:pt x="1290966" y="937543"/>
                  <a:pt x="1356240" y="957076"/>
                  <a:pt x="1416678" y="945914"/>
                </a:cubicBezTo>
                <a:cubicBezTo>
                  <a:pt x="1489204" y="931963"/>
                  <a:pt x="1561731" y="929172"/>
                  <a:pt x="1634257" y="915221"/>
                </a:cubicBezTo>
                <a:cubicBezTo>
                  <a:pt x="1701949" y="904060"/>
                  <a:pt x="1767223" y="884528"/>
                  <a:pt x="1834914" y="873366"/>
                </a:cubicBezTo>
                <a:cubicBezTo>
                  <a:pt x="1900187" y="862205"/>
                  <a:pt x="1967878" y="876157"/>
                  <a:pt x="2028317" y="814770"/>
                </a:cubicBezTo>
                <a:cubicBezTo>
                  <a:pt x="1863924" y="691996"/>
                  <a:pt x="1677773" y="750593"/>
                  <a:pt x="1484370" y="719899"/>
                </a:cubicBezTo>
                <a:cubicBezTo>
                  <a:pt x="1535138" y="661303"/>
                  <a:pt x="1588324" y="672464"/>
                  <a:pt x="1631840" y="655722"/>
                </a:cubicBezTo>
                <a:cubicBezTo>
                  <a:pt x="1651180" y="650142"/>
                  <a:pt x="1675355" y="650142"/>
                  <a:pt x="1682608" y="622239"/>
                </a:cubicBezTo>
                <a:cubicBezTo>
                  <a:pt x="1692278" y="585965"/>
                  <a:pt x="1670520" y="563642"/>
                  <a:pt x="1646344" y="552481"/>
                </a:cubicBezTo>
                <a:cubicBezTo>
                  <a:pt x="1537556" y="499465"/>
                  <a:pt x="1421514" y="471562"/>
                  <a:pt x="1305472" y="443659"/>
                </a:cubicBezTo>
                <a:cubicBezTo>
                  <a:pt x="1240198" y="429707"/>
                  <a:pt x="1170090" y="438078"/>
                  <a:pt x="1112068" y="393433"/>
                </a:cubicBezTo>
                <a:cubicBezTo>
                  <a:pt x="1324812" y="200902"/>
                  <a:pt x="1561731" y="237176"/>
                  <a:pt x="1801068" y="248337"/>
                </a:cubicBezTo>
                <a:cubicBezTo>
                  <a:pt x="2190293" y="265079"/>
                  <a:pt x="2579516" y="281821"/>
                  <a:pt x="2971158" y="253918"/>
                </a:cubicBezTo>
                <a:cubicBezTo>
                  <a:pt x="3287854" y="200902"/>
                  <a:pt x="3609388" y="195322"/>
                  <a:pt x="3930923" y="175789"/>
                </a:cubicBezTo>
                <a:cubicBezTo>
                  <a:pt x="4283882" y="150677"/>
                  <a:pt x="4641678" y="170209"/>
                  <a:pt x="4997057" y="172999"/>
                </a:cubicBezTo>
                <a:cubicBezTo>
                  <a:pt x="5253316" y="175789"/>
                  <a:pt x="5511992" y="200902"/>
                  <a:pt x="5768252" y="178580"/>
                </a:cubicBezTo>
                <a:cubicBezTo>
                  <a:pt x="6068027" y="153467"/>
                  <a:pt x="6372637" y="172999"/>
                  <a:pt x="6674829" y="164628"/>
                </a:cubicBezTo>
                <a:cubicBezTo>
                  <a:pt x="6810212" y="161838"/>
                  <a:pt x="6945593" y="139515"/>
                  <a:pt x="7080976" y="122774"/>
                </a:cubicBezTo>
                <a:cubicBezTo>
                  <a:pt x="7334817" y="89290"/>
                  <a:pt x="7591076" y="44645"/>
                  <a:pt x="7847336" y="58596"/>
                </a:cubicBezTo>
                <a:cubicBezTo>
                  <a:pt x="8006894" y="66967"/>
                  <a:pt x="8164034" y="66967"/>
                  <a:pt x="832842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72921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Structure … Any questions?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348880"/>
            <a:ext cx="8645623" cy="3825352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BA3557-0D90-4103-B567-15A020931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204864"/>
            <a:ext cx="7886700" cy="4351338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095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9EBFB-49C5-433B-AADC-1262B6FE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The aims of this workshop are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0B1FD-1ECB-497B-BC7F-EF2265D35D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9922867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36013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A09F8A93-3989-46EB-8066-A97002AA367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04248" y="-77562"/>
            <a:ext cx="2339752" cy="358303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12CB76-7A96-4509-A241-7F2767EBB8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188640"/>
            <a:ext cx="4320481" cy="1368152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Aharoni"/>
              </a:rPr>
              <a:t>Using 'Study Buddies' in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6428B-46BD-4F6C-AF5E-709032DB6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772816"/>
            <a:ext cx="6804248" cy="5085184"/>
          </a:xfrm>
        </p:spPr>
        <p:txBody>
          <a:bodyPr vert="horz" lIns="68580" tIns="34290" rIns="68580" bIns="34290" rtlCol="0">
            <a:noAutofit/>
          </a:bodyPr>
          <a:lstStyle/>
          <a:p>
            <a:r>
              <a:rPr lang="en-GB" sz="3200" dirty="0"/>
              <a:t>One of the key issues with Research when studying on a research degree is the sense of isolation and the implications of not being able to share ideas with others.</a:t>
            </a:r>
            <a:endParaRPr lang="en-US" sz="3200" dirty="0"/>
          </a:p>
          <a:p>
            <a:r>
              <a:rPr lang="en-GB" sz="3200" dirty="0"/>
              <a:t>Research can be a lonely business, however if you can find 'study buddies' just to talk through your ideas it can help you to find clarity in all your ideas.</a:t>
            </a:r>
          </a:p>
          <a:p>
            <a:r>
              <a:rPr lang="en-GB" sz="3200" dirty="0"/>
              <a:t>Why is this helpful?</a:t>
            </a:r>
          </a:p>
        </p:txBody>
      </p:sp>
    </p:spTree>
    <p:extLst>
      <p:ext uri="{BB962C8B-B14F-4D97-AF65-F5344CB8AC3E}">
        <p14:creationId xmlns:p14="http://schemas.microsoft.com/office/powerpoint/2010/main" val="34132773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65F3E0-70F4-47AC-B848-B9795E006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57188"/>
            <a:ext cx="7886700" cy="1133499"/>
          </a:xfrm>
        </p:spPr>
        <p:txBody>
          <a:bodyPr>
            <a:normAutofit/>
          </a:bodyPr>
          <a:lstStyle/>
          <a:p>
            <a:pPr algn="ctr"/>
            <a:r>
              <a:rPr lang="en-GB" sz="3500" dirty="0"/>
              <a:t>Study</a:t>
            </a:r>
            <a:br>
              <a:rPr lang="en-GB" sz="3500" dirty="0"/>
            </a:br>
            <a:r>
              <a:rPr lang="en-GB" sz="3500" dirty="0"/>
              <a:t>Buddies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9B2E42-F74D-4BB3-9BC6-90370604552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828800"/>
          <a:ext cx="78867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877188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42D22-2325-DF9A-99DF-32EAAED1D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5736" y="1412776"/>
            <a:ext cx="4320635" cy="3868665"/>
          </a:xfrm>
        </p:spPr>
        <p:txBody>
          <a:bodyPr vert="horz" lIns="68580" tIns="34290" rIns="68580" bIns="34290" rtlCol="0" anchor="b">
            <a:noAutofit/>
          </a:bodyPr>
          <a:lstStyle/>
          <a:p>
            <a:pPr algn="ctr"/>
            <a:r>
              <a:rPr lang="en-US" dirty="0"/>
              <a:t>Therapy and research done by therapists and counsellors share similar philosophical and structural qualities</a:t>
            </a:r>
          </a:p>
        </p:txBody>
      </p:sp>
    </p:spTree>
    <p:extLst>
      <p:ext uri="{BB962C8B-B14F-4D97-AF65-F5344CB8AC3E}">
        <p14:creationId xmlns:p14="http://schemas.microsoft.com/office/powerpoint/2010/main" val="24921849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7AEB7-A894-7182-04EC-3EF72C9D3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9752" y="692696"/>
            <a:ext cx="4320635" cy="5082284"/>
          </a:xfrm>
        </p:spPr>
        <p:txBody>
          <a:bodyPr vert="horz" lIns="68580" tIns="34290" rIns="68580" bIns="34290" rtlCol="0" anchor="b">
            <a:noAutofit/>
          </a:bodyPr>
          <a:lstStyle/>
          <a:p>
            <a:pPr algn="ctr"/>
            <a:r>
              <a:rPr lang="en-US" sz="4000" dirty="0"/>
              <a:t>In small groups, consider the similarities and differences between the qualities needed to be a therapeutic practitioner and a qualitative researcher</a:t>
            </a:r>
          </a:p>
        </p:txBody>
      </p:sp>
    </p:spTree>
    <p:extLst>
      <p:ext uri="{BB962C8B-B14F-4D97-AF65-F5344CB8AC3E}">
        <p14:creationId xmlns:p14="http://schemas.microsoft.com/office/powerpoint/2010/main" val="21953502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D1290-954F-EA90-A1BB-6650AF502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/>
              <a:t>Counselling and Research Skills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onnsiteX0" fmla="*/ 0 w 5410200"/>
              <a:gd name="connsiteY0" fmla="*/ 0 h 13716"/>
              <a:gd name="connsiteX1" fmla="*/ 568071 w 5410200"/>
              <a:gd name="connsiteY1" fmla="*/ 0 h 13716"/>
              <a:gd name="connsiteX2" fmla="*/ 1298448 w 5410200"/>
              <a:gd name="connsiteY2" fmla="*/ 0 h 13716"/>
              <a:gd name="connsiteX3" fmla="*/ 1920621 w 5410200"/>
              <a:gd name="connsiteY3" fmla="*/ 0 h 13716"/>
              <a:gd name="connsiteX4" fmla="*/ 2488692 w 5410200"/>
              <a:gd name="connsiteY4" fmla="*/ 0 h 13716"/>
              <a:gd name="connsiteX5" fmla="*/ 3219069 w 5410200"/>
              <a:gd name="connsiteY5" fmla="*/ 0 h 13716"/>
              <a:gd name="connsiteX6" fmla="*/ 3895344 w 5410200"/>
              <a:gd name="connsiteY6" fmla="*/ 0 h 13716"/>
              <a:gd name="connsiteX7" fmla="*/ 4571619 w 5410200"/>
              <a:gd name="connsiteY7" fmla="*/ 0 h 13716"/>
              <a:gd name="connsiteX8" fmla="*/ 5410200 w 5410200"/>
              <a:gd name="connsiteY8" fmla="*/ 0 h 13716"/>
              <a:gd name="connsiteX9" fmla="*/ 5410200 w 5410200"/>
              <a:gd name="connsiteY9" fmla="*/ 13716 h 13716"/>
              <a:gd name="connsiteX10" fmla="*/ 4842129 w 5410200"/>
              <a:gd name="connsiteY10" fmla="*/ 13716 h 13716"/>
              <a:gd name="connsiteX11" fmla="*/ 4328160 w 5410200"/>
              <a:gd name="connsiteY11" fmla="*/ 13716 h 13716"/>
              <a:gd name="connsiteX12" fmla="*/ 3597783 w 5410200"/>
              <a:gd name="connsiteY12" fmla="*/ 13716 h 13716"/>
              <a:gd name="connsiteX13" fmla="*/ 3029712 w 5410200"/>
              <a:gd name="connsiteY13" fmla="*/ 13716 h 13716"/>
              <a:gd name="connsiteX14" fmla="*/ 2299335 w 5410200"/>
              <a:gd name="connsiteY14" fmla="*/ 13716 h 13716"/>
              <a:gd name="connsiteX15" fmla="*/ 1514856 w 5410200"/>
              <a:gd name="connsiteY15" fmla="*/ 13716 h 13716"/>
              <a:gd name="connsiteX16" fmla="*/ 892683 w 5410200"/>
              <a:gd name="connsiteY16" fmla="*/ 13716 h 13716"/>
              <a:gd name="connsiteX17" fmla="*/ 0 w 5410200"/>
              <a:gd name="connsiteY17" fmla="*/ 13716 h 13716"/>
              <a:gd name="connsiteX18" fmla="*/ 0 w 5410200"/>
              <a:gd name="connsiteY1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3503B4-7686-EDFF-7CB2-8580BCD6E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19027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68204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FBFC368-38C7-F464-DF18-DD9B45294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1764065"/>
            <a:ext cx="2907636" cy="3048694"/>
          </a:xfrm>
        </p:spPr>
        <p:txBody>
          <a:bodyPr anchor="ctr">
            <a:normAutofit/>
          </a:bodyPr>
          <a:lstStyle/>
          <a:p>
            <a:r>
              <a:rPr lang="en-GB" sz="3750" dirty="0"/>
              <a:t>Counselling and Research Skills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E1754785-2DD3-531E-EA26-1C9E13ABF7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8064070"/>
              </p:ext>
            </p:extLst>
          </p:nvPr>
        </p:nvGraphicFramePr>
        <p:xfrm>
          <a:off x="4210812" y="116632"/>
          <a:ext cx="4588002" cy="66967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947572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088" y="0"/>
            <a:ext cx="7177823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1899C2D-CA2A-89D2-9C7F-8779F21AF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9037" y="955309"/>
            <a:ext cx="5305926" cy="289897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3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This gives us a great head start as researchers!!!!!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DEF428-13CC-6AD1-6F36-7ED24A676B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76187" y="4533813"/>
            <a:ext cx="5197641" cy="938463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algn="ctr"/>
            <a:r>
              <a:rPr lang="en-US" sz="2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Well done counsellor, you can undertake research, you are also a researcher!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173498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04711 w 3182692"/>
              <a:gd name="connsiteY1" fmla="*/ 0 h 18288"/>
              <a:gd name="connsiteX2" fmla="*/ 1241250 w 3182692"/>
              <a:gd name="connsiteY2" fmla="*/ 0 h 18288"/>
              <a:gd name="connsiteX3" fmla="*/ 1909615 w 3182692"/>
              <a:gd name="connsiteY3" fmla="*/ 0 h 18288"/>
              <a:gd name="connsiteX4" fmla="*/ 2577981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482500 w 3182692"/>
              <a:gd name="connsiteY7" fmla="*/ 18288 h 18288"/>
              <a:gd name="connsiteX8" fmla="*/ 1782308 w 3182692"/>
              <a:gd name="connsiteY8" fmla="*/ 18288 h 18288"/>
              <a:gd name="connsiteX9" fmla="*/ 1145769 w 3182692"/>
              <a:gd name="connsiteY9" fmla="*/ 18288 h 18288"/>
              <a:gd name="connsiteX10" fmla="*/ 0 w 3182692"/>
              <a:gd name="connsiteY10" fmla="*/ 18288 h 18288"/>
              <a:gd name="connsiteX11" fmla="*/ 0 w 3182692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0676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75911-AD0F-4781-A914-534BA3F58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 / Coffee break … … …</a:t>
            </a:r>
          </a:p>
        </p:txBody>
      </p:sp>
      <p:pic>
        <p:nvPicPr>
          <p:cNvPr id="2050" name="Picture 2" descr="Coffee on Saucer Beside the Notebook">
            <a:extLst>
              <a:ext uri="{FF2B5EF4-FFF2-40B4-BE49-F238E27FC236}">
                <a16:creationId xmlns:a16="http://schemas.microsoft.com/office/drawing/2014/main" id="{2A2FB209-F133-4320-B141-EFE225D289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1825625"/>
            <a:ext cx="6933010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72477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0A408-7941-5393-03F9-38230E158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623714"/>
          </a:xfrm>
        </p:spPr>
        <p:txBody>
          <a:bodyPr>
            <a:normAutofit fontScale="90000"/>
          </a:bodyPr>
          <a:lstStyle/>
          <a:p>
            <a:r>
              <a:rPr lang="en-GB" dirty="0"/>
              <a:t>Positioning research [and yourself] within the counselling profession: Discussion topics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4107C-0DAC-FD85-FD74-6C54F3323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8479854" cy="498775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How does the profession view research?</a:t>
            </a:r>
          </a:p>
          <a:p>
            <a:r>
              <a:rPr lang="en-GB" dirty="0"/>
              <a:t>How do we know that:</a:t>
            </a:r>
          </a:p>
          <a:p>
            <a:endParaRPr lang="en-GB" dirty="0"/>
          </a:p>
          <a:p>
            <a:pPr marL="1797050" indent="-584200">
              <a:buFont typeface="Wingdings" panose="05000000000000000000" pitchFamily="2" charset="2"/>
              <a:buChar char="v"/>
            </a:pPr>
            <a:r>
              <a:rPr lang="en-GB" dirty="0"/>
              <a:t>Counselling works?</a:t>
            </a:r>
          </a:p>
          <a:p>
            <a:pPr marL="1797050" indent="-584200">
              <a:buFont typeface="Wingdings" panose="05000000000000000000" pitchFamily="2" charset="2"/>
              <a:buChar char="v"/>
            </a:pPr>
            <a:r>
              <a:rPr lang="en-GB" dirty="0"/>
              <a:t>That our particular modality works?</a:t>
            </a:r>
          </a:p>
          <a:p>
            <a:pPr marL="1797050" indent="-584200">
              <a:buFont typeface="Wingdings" panose="05000000000000000000" pitchFamily="2" charset="2"/>
              <a:buChar char="v"/>
            </a:pPr>
            <a:r>
              <a:rPr lang="en-GB" dirty="0"/>
              <a:t>Whether we are archaeologists or sculptors?</a:t>
            </a:r>
          </a:p>
          <a:p>
            <a:pPr marL="1797050" indent="-584200">
              <a:buFont typeface="Wingdings" panose="05000000000000000000" pitchFamily="2" charset="2"/>
              <a:buChar char="v"/>
            </a:pPr>
            <a:endParaRPr lang="en-GB" dirty="0"/>
          </a:p>
          <a:p>
            <a:pPr marL="1797050" indent="-584200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8533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D58572-8CE3-3AE3-C8A8-9437F56A8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1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Perhaps the answers seem obvious: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BE3C987C-F9F7-0DF0-1F18-06E1CA8DD5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8271299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24312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Why!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9D471542-B282-C282-569C-E62B37D0DE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1116973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922232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5C711-331F-8329-1885-265C1D83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Are we archaeologists….</a:t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 descr="Anthropology - unearthing human skull Anthropologist unearthing ancient human scull Archaeologist Stock Photo">
            <a:extLst>
              <a:ext uri="{FF2B5EF4-FFF2-40B4-BE49-F238E27FC236}">
                <a16:creationId xmlns:a16="http://schemas.microsoft.com/office/drawing/2014/main" id="{8946318F-F9B7-057C-A708-9696ABE24C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84784"/>
            <a:ext cx="9144000" cy="5328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08259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2" name="Rectangle 206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Free Artist Studio photo and picture">
            <a:extLst>
              <a:ext uri="{FF2B5EF4-FFF2-40B4-BE49-F238E27FC236}">
                <a16:creationId xmlns:a16="http://schemas.microsoft.com/office/drawing/2014/main" id="{87EB4F84-2379-AA27-9B80-E1A3BBE8B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89" t="2993" r="31726" b="1"/>
          <a:stretch/>
        </p:blipFill>
        <p:spPr bwMode="auto">
          <a:xfrm>
            <a:off x="2642616" y="10"/>
            <a:ext cx="650138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4" name="Rectangle 2063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17450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C98AE7-60AD-CF99-C2B2-6A9D3EBFE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485" y="1122363"/>
            <a:ext cx="301752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….or sculptors?</a:t>
            </a:r>
          </a:p>
        </p:txBody>
      </p:sp>
      <p:sp>
        <p:nvSpPr>
          <p:cNvPr id="2066" name="Rectangle 206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8" name="Rectangle 206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4440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159E87-6F02-C79B-A7E8-7D94304CF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753" y="640080"/>
            <a:ext cx="2800511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300"/>
              <a:t>Only you know!!!!!!!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7753" y="4409267"/>
            <a:ext cx="2606040" cy="18288"/>
          </a:xfrm>
          <a:custGeom>
            <a:avLst/>
            <a:gdLst>
              <a:gd name="connsiteX0" fmla="*/ 0 w 2606040"/>
              <a:gd name="connsiteY0" fmla="*/ 0 h 18288"/>
              <a:gd name="connsiteX1" fmla="*/ 625450 w 2606040"/>
              <a:gd name="connsiteY1" fmla="*/ 0 h 18288"/>
              <a:gd name="connsiteX2" fmla="*/ 1224839 w 2606040"/>
              <a:gd name="connsiteY2" fmla="*/ 0 h 18288"/>
              <a:gd name="connsiteX3" fmla="*/ 1824228 w 2606040"/>
              <a:gd name="connsiteY3" fmla="*/ 0 h 18288"/>
              <a:gd name="connsiteX4" fmla="*/ 2606040 w 2606040"/>
              <a:gd name="connsiteY4" fmla="*/ 0 h 18288"/>
              <a:gd name="connsiteX5" fmla="*/ 2606040 w 2606040"/>
              <a:gd name="connsiteY5" fmla="*/ 18288 h 18288"/>
              <a:gd name="connsiteX6" fmla="*/ 1902409 w 2606040"/>
              <a:gd name="connsiteY6" fmla="*/ 18288 h 18288"/>
              <a:gd name="connsiteX7" fmla="*/ 1276960 w 2606040"/>
              <a:gd name="connsiteY7" fmla="*/ 18288 h 18288"/>
              <a:gd name="connsiteX8" fmla="*/ 677570 w 2606040"/>
              <a:gd name="connsiteY8" fmla="*/ 18288 h 18288"/>
              <a:gd name="connsiteX9" fmla="*/ 0 w 2606040"/>
              <a:gd name="connsiteY9" fmla="*/ 18288 h 18288"/>
              <a:gd name="connsiteX10" fmla="*/ 0 w 2606040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06040" h="18288" fill="none" extrusionOk="0">
                <a:moveTo>
                  <a:pt x="0" y="0"/>
                </a:moveTo>
                <a:cubicBezTo>
                  <a:pt x="266776" y="-600"/>
                  <a:pt x="322756" y="3201"/>
                  <a:pt x="625450" y="0"/>
                </a:cubicBezTo>
                <a:cubicBezTo>
                  <a:pt x="928144" y="-3201"/>
                  <a:pt x="968141" y="9269"/>
                  <a:pt x="1224839" y="0"/>
                </a:cubicBezTo>
                <a:cubicBezTo>
                  <a:pt x="1481537" y="-9269"/>
                  <a:pt x="1569059" y="21947"/>
                  <a:pt x="1824228" y="0"/>
                </a:cubicBezTo>
                <a:cubicBezTo>
                  <a:pt x="2079397" y="-21947"/>
                  <a:pt x="2326053" y="-10194"/>
                  <a:pt x="2606040" y="0"/>
                </a:cubicBezTo>
                <a:cubicBezTo>
                  <a:pt x="2605462" y="4771"/>
                  <a:pt x="2606793" y="12323"/>
                  <a:pt x="2606040" y="18288"/>
                </a:cubicBezTo>
                <a:cubicBezTo>
                  <a:pt x="2256758" y="31410"/>
                  <a:pt x="2173673" y="-12878"/>
                  <a:pt x="1902409" y="18288"/>
                </a:cubicBezTo>
                <a:cubicBezTo>
                  <a:pt x="1631145" y="49454"/>
                  <a:pt x="1461378" y="5466"/>
                  <a:pt x="1276960" y="18288"/>
                </a:cubicBezTo>
                <a:cubicBezTo>
                  <a:pt x="1092542" y="31110"/>
                  <a:pt x="890442" y="13213"/>
                  <a:pt x="677570" y="18288"/>
                </a:cubicBezTo>
                <a:cubicBezTo>
                  <a:pt x="464698" y="23364"/>
                  <a:pt x="187648" y="35837"/>
                  <a:pt x="0" y="18288"/>
                </a:cubicBezTo>
                <a:cubicBezTo>
                  <a:pt x="841" y="12879"/>
                  <a:pt x="-726" y="3977"/>
                  <a:pt x="0" y="0"/>
                </a:cubicBezTo>
                <a:close/>
              </a:path>
              <a:path w="2606040" h="18288" stroke="0" extrusionOk="0">
                <a:moveTo>
                  <a:pt x="0" y="0"/>
                </a:moveTo>
                <a:cubicBezTo>
                  <a:pt x="197231" y="3803"/>
                  <a:pt x="358914" y="-9291"/>
                  <a:pt x="599389" y="0"/>
                </a:cubicBezTo>
                <a:cubicBezTo>
                  <a:pt x="839864" y="9291"/>
                  <a:pt x="979371" y="8509"/>
                  <a:pt x="1303020" y="0"/>
                </a:cubicBezTo>
                <a:cubicBezTo>
                  <a:pt x="1626669" y="-8509"/>
                  <a:pt x="1726300" y="7440"/>
                  <a:pt x="1876349" y="0"/>
                </a:cubicBezTo>
                <a:cubicBezTo>
                  <a:pt x="2026398" y="-7440"/>
                  <a:pt x="2430712" y="17957"/>
                  <a:pt x="2606040" y="0"/>
                </a:cubicBezTo>
                <a:cubicBezTo>
                  <a:pt x="2605426" y="8857"/>
                  <a:pt x="2606544" y="13619"/>
                  <a:pt x="2606040" y="18288"/>
                </a:cubicBezTo>
                <a:cubicBezTo>
                  <a:pt x="2393024" y="2241"/>
                  <a:pt x="2191161" y="39259"/>
                  <a:pt x="1980590" y="18288"/>
                </a:cubicBezTo>
                <a:cubicBezTo>
                  <a:pt x="1770019" y="-2683"/>
                  <a:pt x="1476440" y="36114"/>
                  <a:pt x="1276960" y="18288"/>
                </a:cubicBezTo>
                <a:cubicBezTo>
                  <a:pt x="1077480" y="463"/>
                  <a:pt x="880988" y="42125"/>
                  <a:pt x="651510" y="18288"/>
                </a:cubicBezTo>
                <a:cubicBezTo>
                  <a:pt x="422032" y="-5549"/>
                  <a:pt x="130744" y="-1947"/>
                  <a:pt x="0" y="18288"/>
                </a:cubicBezTo>
                <a:cubicBezTo>
                  <a:pt x="-487" y="10816"/>
                  <a:pt x="-839" y="605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Confused woman with question mark">
            <a:extLst>
              <a:ext uri="{FF2B5EF4-FFF2-40B4-BE49-F238E27FC236}">
                <a16:creationId xmlns:a16="http://schemas.microsoft.com/office/drawing/2014/main" id="{EBFC5D0C-2724-0433-2C50-564CDB9178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45" r="14628"/>
          <a:stretch/>
        </p:blipFill>
        <p:spPr bwMode="auto">
          <a:xfrm>
            <a:off x="3983776" y="10"/>
            <a:ext cx="5159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1050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1946" y="148929"/>
            <a:ext cx="4920107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3DD5F0-B4B6-3D2C-748A-AA0DF4BC340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486272" y="2157543"/>
            <a:ext cx="4171453" cy="25135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next slide tells us more about  the meaning of research in a lighter way … what did you think of this?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1870589" y="6170"/>
            <a:ext cx="5112196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50746" y="5310973"/>
            <a:ext cx="529461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47619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24544" y="-27384"/>
            <a:ext cx="9468543" cy="6885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25644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EEFC5-DA1B-440E-B6CA-D84B4AB0B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551706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Aharoni"/>
              </a:rPr>
              <a:t>Practice-based research … what is the relationship between counselling sessions and research?</a:t>
            </a:r>
            <a:endParaRPr lang="en-GB" dirty="0"/>
          </a:p>
        </p:txBody>
      </p:sp>
      <p:pic>
        <p:nvPicPr>
          <p:cNvPr id="4098" name="Picture 2" descr="Image result for Counseling Clip Art Free">
            <a:extLst>
              <a:ext uri="{FF2B5EF4-FFF2-40B4-BE49-F238E27FC236}">
                <a16:creationId xmlns:a16="http://schemas.microsoft.com/office/drawing/2014/main" id="{BF6A1FCA-65AC-D391-701E-5B30F83847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4904"/>
            <a:ext cx="684076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95064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011E8-B3A7-4E8E-8AC1-0455AA6AA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39559"/>
            <a:ext cx="9001000" cy="994172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solidFill>
                  <a:srgbClr val="FFFFFF"/>
                </a:solidFill>
                <a:cs typeface="Aharoni"/>
              </a:rPr>
              <a:t>Individual Activity …</a:t>
            </a:r>
            <a:r>
              <a:rPr lang="en-GB" dirty="0">
                <a:cs typeface="Aharoni"/>
              </a:rPr>
              <a:t>Practitioner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335B5-0592-4A7B-AED8-1FD31B7657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226469"/>
            <a:ext cx="4040627" cy="3263504"/>
          </a:xfrm>
        </p:spPr>
        <p:txBody>
          <a:bodyPr vert="horz" lIns="68580" tIns="34290" rIns="68580" bIns="34290" rtlCol="0">
            <a:normAutofit/>
          </a:bodyPr>
          <a:lstStyle/>
          <a:p>
            <a:r>
              <a:rPr lang="en-GB" sz="3000" dirty="0"/>
              <a:t>McLeod (1999) suggests that therapists are practitioner researchers – what do you think he means by this?</a:t>
            </a:r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D8B8631D-3732-4308-84AD-68CB7E6E119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409" r="27744" b="2"/>
          <a:stretch/>
        </p:blipFill>
        <p:spPr>
          <a:xfrm>
            <a:off x="4965970" y="1828812"/>
            <a:ext cx="4178030" cy="4171938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3594049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980B9-B176-4963-906B-0804D531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  <a:cs typeface="Aharoni"/>
              </a:rPr>
              <a:t>Individual Activity</a:t>
            </a:r>
            <a:endParaRPr lang="en-US" sz="3500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BAF4E5-8EE6-710E-B368-0348A56ED0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69145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4980B9-B176-4963-906B-0804D5310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6" y="1300759"/>
            <a:ext cx="2400300" cy="418921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cs typeface="Aharoni"/>
              </a:rPr>
              <a:t>Individual Activity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FAD20-63FD-4329-B537-BC59D655E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2" y="188640"/>
            <a:ext cx="5412982" cy="6552728"/>
          </a:xfrm>
        </p:spPr>
        <p:txBody>
          <a:bodyPr vert="horz" lIns="68580" tIns="34290" rIns="68580" bIns="34290" rtlCol="0" anchor="ctr">
            <a:normAutofit fontScale="92500" lnSpcReduction="10000"/>
          </a:bodyPr>
          <a:lstStyle/>
          <a:p>
            <a:endParaRPr lang="en-GB" dirty="0"/>
          </a:p>
          <a:p>
            <a:r>
              <a:rPr lang="en-GB" dirty="0"/>
              <a:t>Let’s test whether it is reality for us that every session that we have with clients can be seen as practice research.</a:t>
            </a:r>
          </a:p>
          <a:p>
            <a:endParaRPr lang="en-GB" dirty="0"/>
          </a:p>
          <a:p>
            <a:r>
              <a:rPr lang="en-GB" dirty="0"/>
              <a:t>Let’s try the following activity suggested by </a:t>
            </a:r>
            <a:r>
              <a:rPr lang="en-GB" dirty="0" err="1"/>
              <a:t>Bager</a:t>
            </a:r>
            <a:r>
              <a:rPr lang="en-GB" dirty="0"/>
              <a:t>-Charleson:</a:t>
            </a:r>
          </a:p>
          <a:p>
            <a:endParaRPr lang="en-GB" dirty="0"/>
          </a:p>
          <a:p>
            <a:r>
              <a:rPr lang="en-GB" dirty="0"/>
              <a:t>"A counselling session with a client can be seen as a piece of research, a piecing together of information and understandings, followed by testing the validity of conclusions and actions based on shared knowing".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CB3E252-A73D-4270-D7F1-9B082F657887}"/>
              </a:ext>
            </a:extLst>
          </p:cNvPr>
          <p:cNvCxnSpPr/>
          <p:nvPr/>
        </p:nvCxnSpPr>
        <p:spPr>
          <a:xfrm>
            <a:off x="7600950" y="5519020"/>
            <a:ext cx="914400" cy="9144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346862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096860-932D-4A19-8FA0-5A0F151A2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00580"/>
            <a:ext cx="7372350" cy="108952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  <a:cs typeface="Aharoni"/>
              </a:rPr>
              <a:t>Activity Contd.</a:t>
            </a:r>
            <a:endParaRPr lang="en-GB" sz="3100">
              <a:solidFill>
                <a:srgbClr val="FFFFFF"/>
              </a:solidFill>
            </a:endParaRP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77911" y="591829"/>
            <a:ext cx="10427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46996" y="821124"/>
            <a:ext cx="6835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66256" y="1336268"/>
            <a:ext cx="95786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97F6494-8F64-B118-4588-BD2B672F99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2211233"/>
          <a:ext cx="7886700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432391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497C1-296E-4D8B-9E9B-14F00B468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6" y="1300759"/>
            <a:ext cx="2400300" cy="418921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cs typeface="Aharoni"/>
              </a:rPr>
              <a:t>Summary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7F850-2BAE-4F5D-B1BD-50D50D2DC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2" y="1300759"/>
            <a:ext cx="5179868" cy="4189214"/>
          </a:xfrm>
        </p:spPr>
        <p:txBody>
          <a:bodyPr vert="horz" lIns="68580" tIns="34290" rIns="68580" bIns="34290" rtlCol="0" anchor="ctr">
            <a:normAutofit fontScale="92500"/>
          </a:bodyPr>
          <a:lstStyle/>
          <a:p>
            <a:r>
              <a:rPr lang="en-GB" sz="4800" dirty="0"/>
              <a:t>Key Points, Thoughts and Questions?</a:t>
            </a:r>
          </a:p>
          <a:p>
            <a:endParaRPr lang="en-GB" sz="4800" dirty="0"/>
          </a:p>
          <a:p>
            <a:pPr marL="0" indent="0">
              <a:buNone/>
            </a:pPr>
            <a:r>
              <a:rPr lang="en-GB" sz="4800" dirty="0">
                <a:solidFill>
                  <a:srgbClr val="FF0000"/>
                </a:solidFill>
              </a:rPr>
              <a:t>[Being aware of client confidentiality]</a:t>
            </a:r>
          </a:p>
        </p:txBody>
      </p:sp>
    </p:spTree>
    <p:extLst>
      <p:ext uri="{BB962C8B-B14F-4D97-AF65-F5344CB8AC3E}">
        <p14:creationId xmlns:p14="http://schemas.microsoft.com/office/powerpoint/2010/main" val="8845444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635B7-95EA-44BE-B188-D619FF901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265" y="685800"/>
            <a:ext cx="2085203" cy="5105400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rgbClr val="FFFFFF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65631-B806-414D-B26F-103702C0769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757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Metaphors | Similes and metaphors, What is a metaphor, Figure of speech">
            <a:extLst>
              <a:ext uri="{FF2B5EF4-FFF2-40B4-BE49-F238E27FC236}">
                <a16:creationId xmlns:a16="http://schemas.microsoft.com/office/drawing/2014/main" id="{169F3CB0-873E-C8CD-043A-CC3D4FAC4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44624"/>
            <a:ext cx="9108504" cy="6813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1733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Callout 3"/>
          <p:cNvSpPr/>
          <p:nvPr/>
        </p:nvSpPr>
        <p:spPr>
          <a:xfrm>
            <a:off x="971600" y="1412776"/>
            <a:ext cx="7369233" cy="3528963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50" dirty="0">
                <a:solidFill>
                  <a:schemeClr val="tx1"/>
                </a:solidFill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2821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" name="Picture 72" descr="Magazine printing process">
            <a:extLst>
              <a:ext uri="{FF2B5EF4-FFF2-40B4-BE49-F238E27FC236}">
                <a16:creationId xmlns:a16="http://schemas.microsoft.com/office/drawing/2014/main" id="{CC0ADF45-6E06-8187-0F6F-816EF6817DC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l="26165" r="7871" b="1"/>
          <a:stretch/>
        </p:blipFill>
        <p:spPr>
          <a:xfrm>
            <a:off x="2142099" y="5176655"/>
            <a:ext cx="4859802" cy="1681345"/>
          </a:xfrm>
          <a:prstGeom prst="rect">
            <a:avLst/>
          </a:prstGeom>
        </p:spPr>
      </p:pic>
      <p:pic>
        <p:nvPicPr>
          <p:cNvPr id="84" name="Picture 83">
            <a:extLst>
              <a:ext uri="{FF2B5EF4-FFF2-40B4-BE49-F238E27FC236}">
                <a16:creationId xmlns:a16="http://schemas.microsoft.com/office/drawing/2014/main" id="{54DDEBDD-D8BD-41A6-8A0D-B00E3768B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 flipV="1"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CA08A0-703F-41A4-A5B2-868A85549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749" y="806450"/>
            <a:ext cx="3602727" cy="1633382"/>
          </a:xfrm>
        </p:spPr>
        <p:txBody>
          <a:bodyPr>
            <a:noAutofit/>
          </a:bodyPr>
          <a:lstStyle/>
          <a:p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Next lesson [Asynchronous and Synchronous] …</a:t>
            </a:r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 </a:t>
            </a:r>
            <a:br>
              <a:rPr lang="en-GB" sz="3600" dirty="0">
                <a:solidFill>
                  <a:srgbClr val="000000"/>
                </a:solidFill>
              </a:rPr>
            </a:br>
            <a:br>
              <a:rPr lang="en-GB" sz="3600" dirty="0">
                <a:solidFill>
                  <a:srgbClr val="000000"/>
                </a:solidFill>
              </a:rPr>
            </a:br>
            <a:r>
              <a:rPr lang="en-GB" sz="3600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77977-39ED-4E77-AE49-D1FDB705B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4048" y="2204864"/>
            <a:ext cx="3888432" cy="1152127"/>
          </a:xfrm>
        </p:spPr>
        <p:txBody>
          <a:bodyPr anchor="ctr">
            <a:normAutofit fontScale="40000" lnSpcReduction="20000"/>
          </a:bodyPr>
          <a:lstStyle/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9300" dirty="0">
                <a:solidFill>
                  <a:srgbClr val="000000"/>
                </a:solidFill>
              </a:rPr>
              <a:t>See Moodle!</a:t>
            </a:r>
          </a:p>
          <a:p>
            <a:pPr marL="0" indent="0">
              <a:buNone/>
            </a:pPr>
            <a:endParaRPr lang="en-GB" sz="93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2811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FA1A8-0295-629D-C332-1EAD67FC9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We have considered … … …</a:t>
            </a:r>
          </a:p>
        </p:txBody>
      </p:sp>
      <p:graphicFrame>
        <p:nvGraphicFramePr>
          <p:cNvPr id="11" name="TextBox 5">
            <a:extLst>
              <a:ext uri="{FF2B5EF4-FFF2-40B4-BE49-F238E27FC236}">
                <a16:creationId xmlns:a16="http://schemas.microsoft.com/office/drawing/2014/main" id="{0282A541-1CFD-9C7D-3AD4-07C3CB69449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0225213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070443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9EBFB-49C5-433B-AADC-1262B6FE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Have we met the aims of this workshop?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0B1FD-1ECB-497B-BC7F-EF2265D35DB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000671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904</Words>
  <Application>Microsoft Office PowerPoint</Application>
  <PresentationFormat>On-screen Show (4:3)</PresentationFormat>
  <Paragraphs>192</Paragraphs>
  <Slides>42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Aharoni</vt:lpstr>
      <vt:lpstr>Arial</vt:lpstr>
      <vt:lpstr>Calibri</vt:lpstr>
      <vt:lpstr>Calibri Light</vt:lpstr>
      <vt:lpstr>Wingdings</vt:lpstr>
      <vt:lpstr>Office Theme</vt:lpstr>
      <vt:lpstr>MA in Psychotherapeutic Practice</vt:lpstr>
      <vt:lpstr>Discussion regarding recording …</vt:lpstr>
      <vt:lpstr>Welcome and getting started</vt:lpstr>
      <vt:lpstr> Opening  Round</vt:lpstr>
      <vt:lpstr>Where are we at?</vt:lpstr>
      <vt:lpstr>PowerPoint Presentation</vt:lpstr>
      <vt:lpstr>Questions on Asynchronous learning</vt:lpstr>
      <vt:lpstr> </vt:lpstr>
      <vt:lpstr>PowerPoint Presentation</vt:lpstr>
      <vt:lpstr>We will consider … … …</vt:lpstr>
      <vt:lpstr>Moodle and module content…</vt:lpstr>
      <vt:lpstr>Each week will consist of: </vt:lpstr>
      <vt:lpstr>PowerPoint Presentation</vt:lpstr>
      <vt:lpstr>Module Structure … Any questions?</vt:lpstr>
      <vt:lpstr>The aims of this workshop are …</vt:lpstr>
      <vt:lpstr>Using 'Study Buddies' in Research</vt:lpstr>
      <vt:lpstr>Study Buddies</vt:lpstr>
      <vt:lpstr>Therapy and research done by therapists and counsellors share similar philosophical and structural qualities</vt:lpstr>
      <vt:lpstr>In small groups, consider the similarities and differences between the qualities needed to be a therapeutic practitioner and a qualitative researcher</vt:lpstr>
      <vt:lpstr>Counselling and Research Skills</vt:lpstr>
      <vt:lpstr>Counselling and Research Skills</vt:lpstr>
      <vt:lpstr>This gives us a great head start as researchers!!!!!</vt:lpstr>
      <vt:lpstr>Screen / Coffee break … … …</vt:lpstr>
      <vt:lpstr>Positioning research [and yourself] within the counselling profession: Discussion topics …</vt:lpstr>
      <vt:lpstr>Perhaps the answers seem obvious:</vt:lpstr>
      <vt:lpstr>Why!</vt:lpstr>
      <vt:lpstr>Are we archaeologists…. </vt:lpstr>
      <vt:lpstr>….or sculptors?</vt:lpstr>
      <vt:lpstr>Only you know!!!!!!!</vt:lpstr>
      <vt:lpstr>The next slide tells us more about  the meaning of research in a lighter way … what did you think of this?</vt:lpstr>
      <vt:lpstr>PowerPoint Presentation</vt:lpstr>
      <vt:lpstr>Practice-based research … what is the relationship between counselling sessions and research?</vt:lpstr>
      <vt:lpstr>Individual Activity …Practitioner Research</vt:lpstr>
      <vt:lpstr>Individual Activity</vt:lpstr>
      <vt:lpstr>Individual Activity</vt:lpstr>
      <vt:lpstr>Activity Contd.</vt:lpstr>
      <vt:lpstr>Summary</vt:lpstr>
      <vt:lpstr> </vt:lpstr>
      <vt:lpstr>PowerPoint Presentation</vt:lpstr>
      <vt:lpstr>     Next lesson [Asynchronous and Synchronous] …      </vt:lpstr>
      <vt:lpstr>We have considered … … …</vt:lpstr>
      <vt:lpstr>Have we met the aims of this workshop?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MARTS Dissertation Module</dc:title>
  <dc:creator>Beverly Cole</dc:creator>
  <cp:lastModifiedBy>Beverly Cole</cp:lastModifiedBy>
  <cp:revision>60</cp:revision>
  <dcterms:created xsi:type="dcterms:W3CDTF">2020-09-29T09:39:40Z</dcterms:created>
  <dcterms:modified xsi:type="dcterms:W3CDTF">2025-09-14T20:06:48Z</dcterms:modified>
</cp:coreProperties>
</file>