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1FBDE-78D0-9F0E-A770-813337143DF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E87EAF0-FB58-0322-9623-A67B3629C5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E6D4925-E12B-A88D-D379-DC79C473807E}"/>
              </a:ext>
            </a:extLst>
          </p:cNvPr>
          <p:cNvSpPr>
            <a:spLocks noGrp="1"/>
          </p:cNvSpPr>
          <p:nvPr>
            <p:ph type="dt" sz="half" idx="10"/>
          </p:nvPr>
        </p:nvSpPr>
        <p:spPr/>
        <p:txBody>
          <a:bodyPr/>
          <a:lstStyle/>
          <a:p>
            <a:fld id="{F36692D0-E5EC-834D-A414-A6C08CC90A6B}" type="datetimeFigureOut">
              <a:rPr lang="en-US" smtClean="0"/>
              <a:t>3/29/23</a:t>
            </a:fld>
            <a:endParaRPr lang="en-US"/>
          </a:p>
        </p:txBody>
      </p:sp>
      <p:sp>
        <p:nvSpPr>
          <p:cNvPr id="5" name="Footer Placeholder 4">
            <a:extLst>
              <a:ext uri="{FF2B5EF4-FFF2-40B4-BE49-F238E27FC236}">
                <a16:creationId xmlns:a16="http://schemas.microsoft.com/office/drawing/2014/main" id="{841E0FDC-7259-773A-57EB-B2D6F04032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9CBE44-79C7-37E4-9A03-855E116177E4}"/>
              </a:ext>
            </a:extLst>
          </p:cNvPr>
          <p:cNvSpPr>
            <a:spLocks noGrp="1"/>
          </p:cNvSpPr>
          <p:nvPr>
            <p:ph type="sldNum" sz="quarter" idx="12"/>
          </p:nvPr>
        </p:nvSpPr>
        <p:spPr/>
        <p:txBody>
          <a:bodyPr/>
          <a:lstStyle/>
          <a:p>
            <a:fld id="{8703E1DC-B381-D843-96CC-70C7E54F9350}" type="slidenum">
              <a:rPr lang="en-US" smtClean="0"/>
              <a:t>‹#›</a:t>
            </a:fld>
            <a:endParaRPr lang="en-US"/>
          </a:p>
        </p:txBody>
      </p:sp>
    </p:spTree>
    <p:extLst>
      <p:ext uri="{BB962C8B-B14F-4D97-AF65-F5344CB8AC3E}">
        <p14:creationId xmlns:p14="http://schemas.microsoft.com/office/powerpoint/2010/main" val="3566206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5FA37-3C38-6824-6FE4-4D1D90E10B4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7AE7EB4-BFD3-9C35-73A5-B6773761BC7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22D003-327E-8A68-9521-6D3736ED62CA}"/>
              </a:ext>
            </a:extLst>
          </p:cNvPr>
          <p:cNvSpPr>
            <a:spLocks noGrp="1"/>
          </p:cNvSpPr>
          <p:nvPr>
            <p:ph type="dt" sz="half" idx="10"/>
          </p:nvPr>
        </p:nvSpPr>
        <p:spPr/>
        <p:txBody>
          <a:bodyPr/>
          <a:lstStyle/>
          <a:p>
            <a:fld id="{F36692D0-E5EC-834D-A414-A6C08CC90A6B}" type="datetimeFigureOut">
              <a:rPr lang="en-US" smtClean="0"/>
              <a:t>3/29/23</a:t>
            </a:fld>
            <a:endParaRPr lang="en-US"/>
          </a:p>
        </p:txBody>
      </p:sp>
      <p:sp>
        <p:nvSpPr>
          <p:cNvPr id="5" name="Footer Placeholder 4">
            <a:extLst>
              <a:ext uri="{FF2B5EF4-FFF2-40B4-BE49-F238E27FC236}">
                <a16:creationId xmlns:a16="http://schemas.microsoft.com/office/drawing/2014/main" id="{FD86009A-7734-8ED1-534D-775650B929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DD5FCF-287D-A53C-2BD2-52586A49D7D9}"/>
              </a:ext>
            </a:extLst>
          </p:cNvPr>
          <p:cNvSpPr>
            <a:spLocks noGrp="1"/>
          </p:cNvSpPr>
          <p:nvPr>
            <p:ph type="sldNum" sz="quarter" idx="12"/>
          </p:nvPr>
        </p:nvSpPr>
        <p:spPr/>
        <p:txBody>
          <a:bodyPr/>
          <a:lstStyle/>
          <a:p>
            <a:fld id="{8703E1DC-B381-D843-96CC-70C7E54F9350}" type="slidenum">
              <a:rPr lang="en-US" smtClean="0"/>
              <a:t>‹#›</a:t>
            </a:fld>
            <a:endParaRPr lang="en-US"/>
          </a:p>
        </p:txBody>
      </p:sp>
    </p:spTree>
    <p:extLst>
      <p:ext uri="{BB962C8B-B14F-4D97-AF65-F5344CB8AC3E}">
        <p14:creationId xmlns:p14="http://schemas.microsoft.com/office/powerpoint/2010/main" val="3296042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F3A20-312D-0746-B9CE-295459AC1D0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3B65E0F-22F9-CFDE-3169-CCE830E5B0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B7E89E5-6B05-DB03-A66D-507D12FB466D}"/>
              </a:ext>
            </a:extLst>
          </p:cNvPr>
          <p:cNvSpPr>
            <a:spLocks noGrp="1"/>
          </p:cNvSpPr>
          <p:nvPr>
            <p:ph type="dt" sz="half" idx="10"/>
          </p:nvPr>
        </p:nvSpPr>
        <p:spPr/>
        <p:txBody>
          <a:bodyPr/>
          <a:lstStyle/>
          <a:p>
            <a:fld id="{F36692D0-E5EC-834D-A414-A6C08CC90A6B}" type="datetimeFigureOut">
              <a:rPr lang="en-US" smtClean="0"/>
              <a:t>3/29/23</a:t>
            </a:fld>
            <a:endParaRPr lang="en-US"/>
          </a:p>
        </p:txBody>
      </p:sp>
      <p:sp>
        <p:nvSpPr>
          <p:cNvPr id="5" name="Footer Placeholder 4">
            <a:extLst>
              <a:ext uri="{FF2B5EF4-FFF2-40B4-BE49-F238E27FC236}">
                <a16:creationId xmlns:a16="http://schemas.microsoft.com/office/drawing/2014/main" id="{39CFCCF5-5897-18FB-6233-4CF360B5E9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EF9D61-95A6-3819-9279-22369A9DEAB4}"/>
              </a:ext>
            </a:extLst>
          </p:cNvPr>
          <p:cNvSpPr>
            <a:spLocks noGrp="1"/>
          </p:cNvSpPr>
          <p:nvPr>
            <p:ph type="sldNum" sz="quarter" idx="12"/>
          </p:nvPr>
        </p:nvSpPr>
        <p:spPr/>
        <p:txBody>
          <a:bodyPr/>
          <a:lstStyle/>
          <a:p>
            <a:fld id="{8703E1DC-B381-D843-96CC-70C7E54F9350}" type="slidenum">
              <a:rPr lang="en-US" smtClean="0"/>
              <a:t>‹#›</a:t>
            </a:fld>
            <a:endParaRPr lang="en-US"/>
          </a:p>
        </p:txBody>
      </p:sp>
    </p:spTree>
    <p:extLst>
      <p:ext uri="{BB962C8B-B14F-4D97-AF65-F5344CB8AC3E}">
        <p14:creationId xmlns:p14="http://schemas.microsoft.com/office/powerpoint/2010/main" val="7339798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479C3-D23E-FF0C-FA12-73D68641FF5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09D5C5B-593C-01FB-3398-B7C6788DAC2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C7852C0-338A-BB63-6A42-4126AF35A6C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6C3BEBC-AF53-86AF-85EB-5D1CD6C33C07}"/>
              </a:ext>
            </a:extLst>
          </p:cNvPr>
          <p:cNvSpPr>
            <a:spLocks noGrp="1"/>
          </p:cNvSpPr>
          <p:nvPr>
            <p:ph type="dt" sz="half" idx="10"/>
          </p:nvPr>
        </p:nvSpPr>
        <p:spPr/>
        <p:txBody>
          <a:bodyPr/>
          <a:lstStyle/>
          <a:p>
            <a:fld id="{F36692D0-E5EC-834D-A414-A6C08CC90A6B}" type="datetimeFigureOut">
              <a:rPr lang="en-US" smtClean="0"/>
              <a:t>3/29/23</a:t>
            </a:fld>
            <a:endParaRPr lang="en-US"/>
          </a:p>
        </p:txBody>
      </p:sp>
      <p:sp>
        <p:nvSpPr>
          <p:cNvPr id="6" name="Footer Placeholder 5">
            <a:extLst>
              <a:ext uri="{FF2B5EF4-FFF2-40B4-BE49-F238E27FC236}">
                <a16:creationId xmlns:a16="http://schemas.microsoft.com/office/drawing/2014/main" id="{92E47302-99E0-0F48-9838-1F4CD1198D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579B6D-CDCA-EB37-9EB8-13A2033B3465}"/>
              </a:ext>
            </a:extLst>
          </p:cNvPr>
          <p:cNvSpPr>
            <a:spLocks noGrp="1"/>
          </p:cNvSpPr>
          <p:nvPr>
            <p:ph type="sldNum" sz="quarter" idx="12"/>
          </p:nvPr>
        </p:nvSpPr>
        <p:spPr/>
        <p:txBody>
          <a:bodyPr/>
          <a:lstStyle/>
          <a:p>
            <a:fld id="{8703E1DC-B381-D843-96CC-70C7E54F9350}" type="slidenum">
              <a:rPr lang="en-US" smtClean="0"/>
              <a:t>‹#›</a:t>
            </a:fld>
            <a:endParaRPr lang="en-US"/>
          </a:p>
        </p:txBody>
      </p:sp>
    </p:spTree>
    <p:extLst>
      <p:ext uri="{BB962C8B-B14F-4D97-AF65-F5344CB8AC3E}">
        <p14:creationId xmlns:p14="http://schemas.microsoft.com/office/powerpoint/2010/main" val="31280022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69390-3CBB-FFFB-0BE2-8BFB8798111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FC358A-2C57-5185-C404-B35714B11B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A8E971C-3D21-99CD-AFF8-9E99C5CE0E5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AD79E96-CB11-2FEB-00AD-12DEEA658A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D93234F-69AA-3286-DF61-16E566098F6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1B7265D-E9C5-3DF4-46C6-D4F25DCEB162}"/>
              </a:ext>
            </a:extLst>
          </p:cNvPr>
          <p:cNvSpPr>
            <a:spLocks noGrp="1"/>
          </p:cNvSpPr>
          <p:nvPr>
            <p:ph type="dt" sz="half" idx="10"/>
          </p:nvPr>
        </p:nvSpPr>
        <p:spPr/>
        <p:txBody>
          <a:bodyPr/>
          <a:lstStyle/>
          <a:p>
            <a:fld id="{F36692D0-E5EC-834D-A414-A6C08CC90A6B}" type="datetimeFigureOut">
              <a:rPr lang="en-US" smtClean="0"/>
              <a:t>3/29/23</a:t>
            </a:fld>
            <a:endParaRPr lang="en-US"/>
          </a:p>
        </p:txBody>
      </p:sp>
      <p:sp>
        <p:nvSpPr>
          <p:cNvPr id="8" name="Footer Placeholder 7">
            <a:extLst>
              <a:ext uri="{FF2B5EF4-FFF2-40B4-BE49-F238E27FC236}">
                <a16:creationId xmlns:a16="http://schemas.microsoft.com/office/drawing/2014/main" id="{E67AFF1A-5D0C-3F8B-D878-9BC426D9AB1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49362B-C8EF-6F2B-8342-1E6FD8FC2438}"/>
              </a:ext>
            </a:extLst>
          </p:cNvPr>
          <p:cNvSpPr>
            <a:spLocks noGrp="1"/>
          </p:cNvSpPr>
          <p:nvPr>
            <p:ph type="sldNum" sz="quarter" idx="12"/>
          </p:nvPr>
        </p:nvSpPr>
        <p:spPr/>
        <p:txBody>
          <a:bodyPr/>
          <a:lstStyle/>
          <a:p>
            <a:fld id="{8703E1DC-B381-D843-96CC-70C7E54F9350}" type="slidenum">
              <a:rPr lang="en-US" smtClean="0"/>
              <a:t>‹#›</a:t>
            </a:fld>
            <a:endParaRPr lang="en-US"/>
          </a:p>
        </p:txBody>
      </p:sp>
    </p:spTree>
    <p:extLst>
      <p:ext uri="{BB962C8B-B14F-4D97-AF65-F5344CB8AC3E}">
        <p14:creationId xmlns:p14="http://schemas.microsoft.com/office/powerpoint/2010/main" val="428434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8715A-3E17-DDDA-1880-2E9A6E13D6B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7852C83-03C3-CD4D-4419-6AC9B40C8643}"/>
              </a:ext>
            </a:extLst>
          </p:cNvPr>
          <p:cNvSpPr>
            <a:spLocks noGrp="1"/>
          </p:cNvSpPr>
          <p:nvPr>
            <p:ph type="dt" sz="half" idx="10"/>
          </p:nvPr>
        </p:nvSpPr>
        <p:spPr/>
        <p:txBody>
          <a:bodyPr/>
          <a:lstStyle/>
          <a:p>
            <a:fld id="{F36692D0-E5EC-834D-A414-A6C08CC90A6B}" type="datetimeFigureOut">
              <a:rPr lang="en-US" smtClean="0"/>
              <a:t>3/29/23</a:t>
            </a:fld>
            <a:endParaRPr lang="en-US"/>
          </a:p>
        </p:txBody>
      </p:sp>
      <p:sp>
        <p:nvSpPr>
          <p:cNvPr id="4" name="Footer Placeholder 3">
            <a:extLst>
              <a:ext uri="{FF2B5EF4-FFF2-40B4-BE49-F238E27FC236}">
                <a16:creationId xmlns:a16="http://schemas.microsoft.com/office/drawing/2014/main" id="{E63EF52F-0C1B-4601-2274-7322923F419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D2AB377-9E53-9AF9-B7A9-B7CB5B9BFA78}"/>
              </a:ext>
            </a:extLst>
          </p:cNvPr>
          <p:cNvSpPr>
            <a:spLocks noGrp="1"/>
          </p:cNvSpPr>
          <p:nvPr>
            <p:ph type="sldNum" sz="quarter" idx="12"/>
          </p:nvPr>
        </p:nvSpPr>
        <p:spPr/>
        <p:txBody>
          <a:bodyPr/>
          <a:lstStyle/>
          <a:p>
            <a:fld id="{8703E1DC-B381-D843-96CC-70C7E54F9350}" type="slidenum">
              <a:rPr lang="en-US" smtClean="0"/>
              <a:t>‹#›</a:t>
            </a:fld>
            <a:endParaRPr lang="en-US"/>
          </a:p>
        </p:txBody>
      </p:sp>
    </p:spTree>
    <p:extLst>
      <p:ext uri="{BB962C8B-B14F-4D97-AF65-F5344CB8AC3E}">
        <p14:creationId xmlns:p14="http://schemas.microsoft.com/office/powerpoint/2010/main" val="1169198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619220-0C52-EDB7-24A7-1B895E4FED1C}"/>
              </a:ext>
            </a:extLst>
          </p:cNvPr>
          <p:cNvSpPr>
            <a:spLocks noGrp="1"/>
          </p:cNvSpPr>
          <p:nvPr>
            <p:ph type="dt" sz="half" idx="10"/>
          </p:nvPr>
        </p:nvSpPr>
        <p:spPr/>
        <p:txBody>
          <a:bodyPr/>
          <a:lstStyle/>
          <a:p>
            <a:fld id="{F36692D0-E5EC-834D-A414-A6C08CC90A6B}" type="datetimeFigureOut">
              <a:rPr lang="en-US" smtClean="0"/>
              <a:t>3/29/23</a:t>
            </a:fld>
            <a:endParaRPr lang="en-US"/>
          </a:p>
        </p:txBody>
      </p:sp>
      <p:sp>
        <p:nvSpPr>
          <p:cNvPr id="3" name="Footer Placeholder 2">
            <a:extLst>
              <a:ext uri="{FF2B5EF4-FFF2-40B4-BE49-F238E27FC236}">
                <a16:creationId xmlns:a16="http://schemas.microsoft.com/office/drawing/2014/main" id="{D7A9FF44-F971-4B85-7AD9-B5EAE702D5E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FE40168-ACB5-7ED8-2F33-E40DF68D551D}"/>
              </a:ext>
            </a:extLst>
          </p:cNvPr>
          <p:cNvSpPr>
            <a:spLocks noGrp="1"/>
          </p:cNvSpPr>
          <p:nvPr>
            <p:ph type="sldNum" sz="quarter" idx="12"/>
          </p:nvPr>
        </p:nvSpPr>
        <p:spPr/>
        <p:txBody>
          <a:bodyPr/>
          <a:lstStyle/>
          <a:p>
            <a:fld id="{8703E1DC-B381-D843-96CC-70C7E54F9350}" type="slidenum">
              <a:rPr lang="en-US" smtClean="0"/>
              <a:t>‹#›</a:t>
            </a:fld>
            <a:endParaRPr lang="en-US"/>
          </a:p>
        </p:txBody>
      </p:sp>
    </p:spTree>
    <p:extLst>
      <p:ext uri="{BB962C8B-B14F-4D97-AF65-F5344CB8AC3E}">
        <p14:creationId xmlns:p14="http://schemas.microsoft.com/office/powerpoint/2010/main" val="397367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590B8-44B8-8D78-3223-E4DC7D70296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5730402-F7B2-B774-2051-4491DD2B18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24E24BD-5EE9-C576-8AA4-4D131F402D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865984B-D009-DD07-7438-B2164E384FE9}"/>
              </a:ext>
            </a:extLst>
          </p:cNvPr>
          <p:cNvSpPr>
            <a:spLocks noGrp="1"/>
          </p:cNvSpPr>
          <p:nvPr>
            <p:ph type="dt" sz="half" idx="10"/>
          </p:nvPr>
        </p:nvSpPr>
        <p:spPr/>
        <p:txBody>
          <a:bodyPr/>
          <a:lstStyle/>
          <a:p>
            <a:fld id="{F36692D0-E5EC-834D-A414-A6C08CC90A6B}" type="datetimeFigureOut">
              <a:rPr lang="en-US" smtClean="0"/>
              <a:t>3/29/23</a:t>
            </a:fld>
            <a:endParaRPr lang="en-US"/>
          </a:p>
        </p:txBody>
      </p:sp>
      <p:sp>
        <p:nvSpPr>
          <p:cNvPr id="6" name="Footer Placeholder 5">
            <a:extLst>
              <a:ext uri="{FF2B5EF4-FFF2-40B4-BE49-F238E27FC236}">
                <a16:creationId xmlns:a16="http://schemas.microsoft.com/office/drawing/2014/main" id="{B4032E4C-26DB-03BE-B0A4-48EACA422E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00D5F5-FF6C-C5BE-4980-06C2B35F51E5}"/>
              </a:ext>
            </a:extLst>
          </p:cNvPr>
          <p:cNvSpPr>
            <a:spLocks noGrp="1"/>
          </p:cNvSpPr>
          <p:nvPr>
            <p:ph type="sldNum" sz="quarter" idx="12"/>
          </p:nvPr>
        </p:nvSpPr>
        <p:spPr/>
        <p:txBody>
          <a:bodyPr/>
          <a:lstStyle/>
          <a:p>
            <a:fld id="{8703E1DC-B381-D843-96CC-70C7E54F9350}" type="slidenum">
              <a:rPr lang="en-US" smtClean="0"/>
              <a:t>‹#›</a:t>
            </a:fld>
            <a:endParaRPr lang="en-US"/>
          </a:p>
        </p:txBody>
      </p:sp>
    </p:spTree>
    <p:extLst>
      <p:ext uri="{BB962C8B-B14F-4D97-AF65-F5344CB8AC3E}">
        <p14:creationId xmlns:p14="http://schemas.microsoft.com/office/powerpoint/2010/main" val="2733008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FA23B-7FD7-8204-4412-487BD44CE4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18810B4-308E-DACD-288C-AA4A82C438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1123841-3F13-8C00-756D-FE49ED1471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70E71E-4354-962B-C453-748157698A8F}"/>
              </a:ext>
            </a:extLst>
          </p:cNvPr>
          <p:cNvSpPr>
            <a:spLocks noGrp="1"/>
          </p:cNvSpPr>
          <p:nvPr>
            <p:ph type="dt" sz="half" idx="10"/>
          </p:nvPr>
        </p:nvSpPr>
        <p:spPr/>
        <p:txBody>
          <a:bodyPr/>
          <a:lstStyle/>
          <a:p>
            <a:fld id="{F36692D0-E5EC-834D-A414-A6C08CC90A6B}" type="datetimeFigureOut">
              <a:rPr lang="en-US" smtClean="0"/>
              <a:t>3/29/23</a:t>
            </a:fld>
            <a:endParaRPr lang="en-US"/>
          </a:p>
        </p:txBody>
      </p:sp>
      <p:sp>
        <p:nvSpPr>
          <p:cNvPr id="6" name="Footer Placeholder 5">
            <a:extLst>
              <a:ext uri="{FF2B5EF4-FFF2-40B4-BE49-F238E27FC236}">
                <a16:creationId xmlns:a16="http://schemas.microsoft.com/office/drawing/2014/main" id="{AB723E14-06A2-17E8-BE05-20F311A09B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88A97C-C04D-0594-BA75-6C47C1C96DA5}"/>
              </a:ext>
            </a:extLst>
          </p:cNvPr>
          <p:cNvSpPr>
            <a:spLocks noGrp="1"/>
          </p:cNvSpPr>
          <p:nvPr>
            <p:ph type="sldNum" sz="quarter" idx="12"/>
          </p:nvPr>
        </p:nvSpPr>
        <p:spPr/>
        <p:txBody>
          <a:bodyPr/>
          <a:lstStyle/>
          <a:p>
            <a:fld id="{8703E1DC-B381-D843-96CC-70C7E54F9350}" type="slidenum">
              <a:rPr lang="en-US" smtClean="0"/>
              <a:t>‹#›</a:t>
            </a:fld>
            <a:endParaRPr lang="en-US"/>
          </a:p>
        </p:txBody>
      </p:sp>
    </p:spTree>
    <p:extLst>
      <p:ext uri="{BB962C8B-B14F-4D97-AF65-F5344CB8AC3E}">
        <p14:creationId xmlns:p14="http://schemas.microsoft.com/office/powerpoint/2010/main" val="1297057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718BB-BBC5-9AAE-6C46-768D6D6F99D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56E32F0-D16C-36C3-0030-CBD4CAF090C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6DA09A-93E8-69CD-EFFA-879FAB6B67A1}"/>
              </a:ext>
            </a:extLst>
          </p:cNvPr>
          <p:cNvSpPr>
            <a:spLocks noGrp="1"/>
          </p:cNvSpPr>
          <p:nvPr>
            <p:ph type="dt" sz="half" idx="10"/>
          </p:nvPr>
        </p:nvSpPr>
        <p:spPr/>
        <p:txBody>
          <a:bodyPr/>
          <a:lstStyle/>
          <a:p>
            <a:fld id="{F36692D0-E5EC-834D-A414-A6C08CC90A6B}" type="datetimeFigureOut">
              <a:rPr lang="en-US" smtClean="0"/>
              <a:t>3/29/23</a:t>
            </a:fld>
            <a:endParaRPr lang="en-US"/>
          </a:p>
        </p:txBody>
      </p:sp>
      <p:sp>
        <p:nvSpPr>
          <p:cNvPr id="5" name="Footer Placeholder 4">
            <a:extLst>
              <a:ext uri="{FF2B5EF4-FFF2-40B4-BE49-F238E27FC236}">
                <a16:creationId xmlns:a16="http://schemas.microsoft.com/office/drawing/2014/main" id="{D136B876-DD5B-C49C-ED68-98651CD80B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41249B-641A-2FF1-F7F6-FFD6C7ADA6C8}"/>
              </a:ext>
            </a:extLst>
          </p:cNvPr>
          <p:cNvSpPr>
            <a:spLocks noGrp="1"/>
          </p:cNvSpPr>
          <p:nvPr>
            <p:ph type="sldNum" sz="quarter" idx="12"/>
          </p:nvPr>
        </p:nvSpPr>
        <p:spPr/>
        <p:txBody>
          <a:bodyPr/>
          <a:lstStyle/>
          <a:p>
            <a:fld id="{8703E1DC-B381-D843-96CC-70C7E54F9350}" type="slidenum">
              <a:rPr lang="en-US" smtClean="0"/>
              <a:t>‹#›</a:t>
            </a:fld>
            <a:endParaRPr lang="en-US"/>
          </a:p>
        </p:txBody>
      </p:sp>
    </p:spTree>
    <p:extLst>
      <p:ext uri="{BB962C8B-B14F-4D97-AF65-F5344CB8AC3E}">
        <p14:creationId xmlns:p14="http://schemas.microsoft.com/office/powerpoint/2010/main" val="3911008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F825A4-EBA2-09DC-93C4-A195FD16EFC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2280D2B-B1BF-5EFA-BA7D-CF0F670FB91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EC666B9-AB6E-CF16-4366-FA0DED3EBC81}"/>
              </a:ext>
            </a:extLst>
          </p:cNvPr>
          <p:cNvSpPr>
            <a:spLocks noGrp="1"/>
          </p:cNvSpPr>
          <p:nvPr>
            <p:ph type="dt" sz="half" idx="10"/>
          </p:nvPr>
        </p:nvSpPr>
        <p:spPr/>
        <p:txBody>
          <a:bodyPr/>
          <a:lstStyle/>
          <a:p>
            <a:fld id="{F36692D0-E5EC-834D-A414-A6C08CC90A6B}" type="datetimeFigureOut">
              <a:rPr lang="en-US" smtClean="0"/>
              <a:t>3/29/23</a:t>
            </a:fld>
            <a:endParaRPr lang="en-US"/>
          </a:p>
        </p:txBody>
      </p:sp>
      <p:sp>
        <p:nvSpPr>
          <p:cNvPr id="5" name="Footer Placeholder 4">
            <a:extLst>
              <a:ext uri="{FF2B5EF4-FFF2-40B4-BE49-F238E27FC236}">
                <a16:creationId xmlns:a16="http://schemas.microsoft.com/office/drawing/2014/main" id="{5442B765-5F28-3402-86F8-0044933616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1A8E56-76BC-FA86-EA32-4777DCD57CE7}"/>
              </a:ext>
            </a:extLst>
          </p:cNvPr>
          <p:cNvSpPr>
            <a:spLocks noGrp="1"/>
          </p:cNvSpPr>
          <p:nvPr>
            <p:ph type="sldNum" sz="quarter" idx="12"/>
          </p:nvPr>
        </p:nvSpPr>
        <p:spPr/>
        <p:txBody>
          <a:bodyPr/>
          <a:lstStyle/>
          <a:p>
            <a:fld id="{8703E1DC-B381-D843-96CC-70C7E54F9350}" type="slidenum">
              <a:rPr lang="en-US" smtClean="0"/>
              <a:t>‹#›</a:t>
            </a:fld>
            <a:endParaRPr lang="en-US"/>
          </a:p>
        </p:txBody>
      </p:sp>
    </p:spTree>
    <p:extLst>
      <p:ext uri="{BB962C8B-B14F-4D97-AF65-F5344CB8AC3E}">
        <p14:creationId xmlns:p14="http://schemas.microsoft.com/office/powerpoint/2010/main" val="2068638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8538CA-88D2-3FAD-F52D-0AB40A1D85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7F19D63-4746-79AF-4BB3-BEACAA947B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EAFCFF7-971E-A010-A090-A5584F7C69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6692D0-E5EC-834D-A414-A6C08CC90A6B}" type="datetimeFigureOut">
              <a:rPr lang="en-US" smtClean="0"/>
              <a:t>3/29/23</a:t>
            </a:fld>
            <a:endParaRPr lang="en-US"/>
          </a:p>
        </p:txBody>
      </p:sp>
      <p:sp>
        <p:nvSpPr>
          <p:cNvPr id="5" name="Footer Placeholder 4">
            <a:extLst>
              <a:ext uri="{FF2B5EF4-FFF2-40B4-BE49-F238E27FC236}">
                <a16:creationId xmlns:a16="http://schemas.microsoft.com/office/drawing/2014/main" id="{CF361568-1071-E9B3-3F93-F63B12CACE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E2FEEAF-4856-7D2A-33EE-9895487E16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03E1DC-B381-D843-96CC-70C7E54F9350}" type="slidenum">
              <a:rPr lang="en-US" smtClean="0"/>
              <a:t>‹#›</a:t>
            </a:fld>
            <a:endParaRPr lang="en-US"/>
          </a:p>
        </p:txBody>
      </p:sp>
    </p:spTree>
    <p:extLst>
      <p:ext uri="{BB962C8B-B14F-4D97-AF65-F5344CB8AC3E}">
        <p14:creationId xmlns:p14="http://schemas.microsoft.com/office/powerpoint/2010/main" val="28837248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0E59EDB-67D8-4088-8464-EC96B4DDBCC4}"/>
              </a:ext>
            </a:extLst>
          </p:cNvPr>
          <p:cNvSpPr>
            <a:spLocks noGrp="1"/>
          </p:cNvSpPr>
          <p:nvPr>
            <p:ph type="subTitle" idx="1"/>
          </p:nvPr>
        </p:nvSpPr>
        <p:spPr>
          <a:xfrm>
            <a:off x="2101017" y="1288373"/>
            <a:ext cx="4638786" cy="4932514"/>
          </a:xfrm>
        </p:spPr>
        <p:txBody>
          <a:bodyPr>
            <a:normAutofit fontScale="25000" lnSpcReduction="20000"/>
          </a:bodyPr>
          <a:lstStyle/>
          <a:p>
            <a:r>
              <a:rPr lang="en-GB" sz="4800" b="0" i="0" dirty="0">
                <a:effectLst/>
                <a:latin typeface="UICTFontTextStyleBody"/>
              </a:rPr>
              <a:t>Essential skills for both academic and employment.</a:t>
            </a:r>
            <a:endParaRPr lang="en-GB" sz="4800" dirty="0">
              <a:effectLst/>
              <a:latin typeface=".AppleSystemUIFont"/>
            </a:endParaRPr>
          </a:p>
          <a:p>
            <a:br>
              <a:rPr lang="en-GB" sz="4800" dirty="0">
                <a:effectLst/>
                <a:latin typeface=".AppleSystemUIFont"/>
              </a:rPr>
            </a:br>
            <a:r>
              <a:rPr lang="en-GB" sz="4800" b="0" i="1" dirty="0">
                <a:effectLst/>
                <a:latin typeface="UICTFontTextStyleItalicBody"/>
              </a:rPr>
              <a:t>One of the most essential skills used both in academic and employment is time management and computer skills. When pupils are in their academic years, they tend to stress with assignments, work, hobbies, practice or etc. As a computer skills student, time management helps prepare all students, such as myself, to be well focused and organised in our daily activities and avoid time procrastinating. </a:t>
            </a:r>
            <a:endParaRPr lang="en-GB" sz="4800" dirty="0">
              <a:effectLst/>
              <a:latin typeface=".AppleSystemUIFont"/>
            </a:endParaRPr>
          </a:p>
          <a:p>
            <a:br>
              <a:rPr lang="en-GB" sz="4800" dirty="0">
                <a:effectLst/>
                <a:latin typeface=".AppleSystemUIFont"/>
              </a:rPr>
            </a:br>
            <a:r>
              <a:rPr lang="en-GB" sz="4800" b="0" i="1" dirty="0">
                <a:effectLst/>
                <a:latin typeface="UICTFontTextStyleItalicBody"/>
              </a:rPr>
              <a:t>Developing time management skills in academic years is also applicable in a workplace because it benefits employers to decrease the percentage of getting overwhelmed hence ensuring to be more productive, improve their efficiency and deliver better work. Along with computer skills, improving a hard skill such as this one, shows that you can perform certain tasks in which other candidates cant, creating more opportunities for yourself to get hired.</a:t>
            </a:r>
            <a:endParaRPr lang="en-GB" sz="4800" dirty="0">
              <a:effectLst/>
              <a:latin typeface=".AppleSystemUIFont"/>
            </a:endParaRPr>
          </a:p>
          <a:p>
            <a:br>
              <a:rPr lang="en-GB" sz="4800" dirty="0">
                <a:effectLst/>
                <a:latin typeface=".AppleSystemUIFont"/>
              </a:rPr>
            </a:br>
            <a:r>
              <a:rPr lang="en-GB" sz="4800" b="0" i="1" dirty="0">
                <a:effectLst/>
                <a:latin typeface="UICTFontTextStyleItalicBody"/>
              </a:rPr>
              <a:t>Although it is proven that only a niche quantity of people know how to manage their time well, it is a useful skill to learn, develop and utilise throughout your life. As well as computer skills, considering that computers has in fact, become a massive influence in the work industry, is also crucial in enabling capabilities such as problem solving, collaborative learning and innovation.</a:t>
            </a:r>
            <a:endParaRPr lang="en-GB" sz="4800" dirty="0">
              <a:effectLst/>
              <a:latin typeface=".AppleSystemUIFont"/>
            </a:endParaRPr>
          </a:p>
          <a:p>
            <a:br>
              <a:rPr lang="en-GB" sz="4800" dirty="0">
                <a:effectLst/>
                <a:latin typeface=".AppleSystemUIFont"/>
              </a:rPr>
            </a:br>
            <a:r>
              <a:rPr lang="en-GB" sz="4800" b="0" i="1" dirty="0">
                <a:effectLst/>
                <a:latin typeface="UICTFontTextStyleItalicBody"/>
              </a:rPr>
              <a:t> Time management concludes mostly on planning and completing  important tasks in a period of time. Achieving them shows being capable and dedicated of the tasks given to you, therefore creating confidence in yourself. Computer skills helps you expand your mindset and discover new characteristics everyday, using any program.</a:t>
            </a:r>
            <a:r>
              <a:rPr lang="en-GB" sz="4800" b="0" i="0" dirty="0">
                <a:effectLst/>
                <a:latin typeface="UICTFontTextStyleBody"/>
              </a:rPr>
              <a:t> </a:t>
            </a:r>
            <a:r>
              <a:rPr lang="en-GB" sz="4800" b="0" i="1" dirty="0">
                <a:effectLst/>
                <a:latin typeface="UICTFontTextStyleItalicBody"/>
              </a:rPr>
              <a:t>This both essential skills influences on a persons mental performance and prolongs a healthy and stable life. </a:t>
            </a:r>
            <a:endParaRPr lang="en-GB" sz="4800" dirty="0">
              <a:effectLst/>
              <a:latin typeface=".AppleSystemUIFont"/>
            </a:endParaRPr>
          </a:p>
          <a:p>
            <a:endParaRPr lang="en-US" dirty="0"/>
          </a:p>
        </p:txBody>
      </p:sp>
    </p:spTree>
    <p:extLst>
      <p:ext uri="{BB962C8B-B14F-4D97-AF65-F5344CB8AC3E}">
        <p14:creationId xmlns:p14="http://schemas.microsoft.com/office/powerpoint/2010/main" val="31068736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Paula Lisbet Velez De La Torre (2229920)</dc:creator>
  <cp:lastModifiedBy>Paula Lisbet Velez De La Torre (2229920)</cp:lastModifiedBy>
  <cp:revision>1</cp:revision>
  <dcterms:created xsi:type="dcterms:W3CDTF">2023-03-29T11:33:49Z</dcterms:created>
  <dcterms:modified xsi:type="dcterms:W3CDTF">2023-03-29T11:36:06Z</dcterms:modified>
</cp:coreProperties>
</file>