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am Sajid (2443184)" userId="1e3ce768-0935-403f-b843-9e6f09393490" providerId="ADAL" clId="{13CBB442-0348-48B6-9741-3DC27A168669}"/>
    <pc:docChg chg="custSel addSld modSld">
      <pc:chgData name="Maryam Sajid (2443184)" userId="1e3ce768-0935-403f-b843-9e6f09393490" providerId="ADAL" clId="{13CBB442-0348-48B6-9741-3DC27A168669}" dt="2026-02-09T00:45:46.862" v="7" actId="680"/>
      <pc:docMkLst>
        <pc:docMk/>
      </pc:docMkLst>
      <pc:sldChg chg="addSp delSp modSp mod">
        <pc:chgData name="Maryam Sajid (2443184)" userId="1e3ce768-0935-403f-b843-9e6f09393490" providerId="ADAL" clId="{13CBB442-0348-48B6-9741-3DC27A168669}" dt="2026-02-09T00:45:19.916" v="5" actId="478"/>
        <pc:sldMkLst>
          <pc:docMk/>
          <pc:sldMk cId="2379090064" sldId="256"/>
        </pc:sldMkLst>
        <pc:spChg chg="add">
          <ac:chgData name="Maryam Sajid (2443184)" userId="1e3ce768-0935-403f-b843-9e6f09393490" providerId="ADAL" clId="{13CBB442-0348-48B6-9741-3DC27A168669}" dt="2026-02-09T00:45:02.029" v="3" actId="139"/>
          <ac:spMkLst>
            <pc:docMk/>
            <pc:sldMk cId="2379090064" sldId="256"/>
            <ac:spMk id="5" creationId="{8A6168B1-5FAE-B169-91C6-A9851CB424EB}"/>
          </ac:spMkLst>
        </pc:spChg>
        <pc:graphicFrameChg chg="add del mod">
          <ac:chgData name="Maryam Sajid (2443184)" userId="1e3ce768-0935-403f-b843-9e6f09393490" providerId="ADAL" clId="{13CBB442-0348-48B6-9741-3DC27A168669}" dt="2026-02-09T00:44:27.021" v="2" actId="478"/>
          <ac:graphicFrameMkLst>
            <pc:docMk/>
            <pc:sldMk cId="2379090064" sldId="256"/>
            <ac:graphicFrameMk id="4" creationId="{5655719C-3E26-B6D4-6E67-957E777D2EF0}"/>
          </ac:graphicFrameMkLst>
        </pc:graphicFrameChg>
        <pc:graphicFrameChg chg="add del">
          <ac:chgData name="Maryam Sajid (2443184)" userId="1e3ce768-0935-403f-b843-9e6f09393490" providerId="ADAL" clId="{13CBB442-0348-48B6-9741-3DC27A168669}" dt="2026-02-09T00:45:19.916" v="5" actId="478"/>
          <ac:graphicFrameMkLst>
            <pc:docMk/>
            <pc:sldMk cId="2379090064" sldId="256"/>
            <ac:graphicFrameMk id="6" creationId="{CC3F51DC-AA64-5EF9-7B9A-F5114F1E0847}"/>
          </ac:graphicFrameMkLst>
        </pc:graphicFrameChg>
      </pc:sldChg>
      <pc:sldChg chg="new">
        <pc:chgData name="Maryam Sajid (2443184)" userId="1e3ce768-0935-403f-b843-9e6f09393490" providerId="ADAL" clId="{13CBB442-0348-48B6-9741-3DC27A168669}" dt="2026-02-09T00:45:23.083" v="6" actId="680"/>
        <pc:sldMkLst>
          <pc:docMk/>
          <pc:sldMk cId="230605326" sldId="257"/>
        </pc:sldMkLst>
      </pc:sldChg>
      <pc:sldChg chg="new">
        <pc:chgData name="Maryam Sajid (2443184)" userId="1e3ce768-0935-403f-b843-9e6f09393490" providerId="ADAL" clId="{13CBB442-0348-48B6-9741-3DC27A168669}" dt="2026-02-09T00:45:46.862" v="7" actId="680"/>
        <pc:sldMkLst>
          <pc:docMk/>
          <pc:sldMk cId="417020467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63017-B54D-4188-FCD3-1C20B2C6EA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8C0CC-B6B2-7F05-9647-C5D3D5D4AD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40CB6-E07C-BCFD-E765-0AFF75444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66548-BFA9-893D-F361-8E3C12C0E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AE4610-1C77-EC3E-8138-EDDE85976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5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8CDDF-2E96-B7BA-890B-4A01DCDA3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BC5E9-7F60-E693-86FA-3ADF205ED5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6E14A-EE41-0B98-B769-23C723772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61CBF-F935-A9C5-2BBB-BBC520651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37170-6606-65D4-A5CA-2F604C8B8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847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8B8B3-FF6D-0F0C-0FB9-414F9A614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76D72-32C5-A743-0CA7-310435C29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D21E7-05F9-7EFB-E12D-129C75E92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1EBAF-0E12-CD14-7366-B0B152485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3B3D3-4A18-6B3F-3C58-5B5AF3E7F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248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2ABA0-63FC-1169-B717-57CF52B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ECE4F-6090-D5E7-AF06-4BBC199C03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D420FB-53E3-112F-AD20-C35DE0182D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985D41-FC3F-D047-5D7A-71BE05162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EB903-FEEC-766F-CDD2-B369279C9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7A2B9B-79F6-9198-D14B-FC90644D9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466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1F173-948D-1755-493E-905F912DA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0018DF-D806-C283-2512-CCE0E8414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438928-78DB-7725-9842-8DECB34C62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FDEF68-4842-52FD-F2E2-83DB9B8397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C1AF72-F9E2-7837-09FC-DB5BAB5191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6B8B39-80FC-4C21-28C7-45DE96E3D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F4E1B9-7ADF-612C-036C-EC705C09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325C49-DFBD-0F27-6FB1-8772C75E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889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95BA9-81FE-1E50-0B7D-C75D271DA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F31EDC-0FCD-47DF-D9E1-CD15A9071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4F825E-D728-0FEE-6970-BB248D53A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0BBB28-EA4D-B361-2979-259069055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67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1FAB1-1855-C28B-2F4D-DEBCDA941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44CE2A-9ED1-4494-601B-87D843D3C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1FB5F3-8DA0-8970-0F3A-937698AA1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795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831C8-E6F1-2A31-ECD0-C5BE17806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EEE09-8D9D-83AF-2235-C2790A056C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5F8102-2034-F2A4-D00C-D009057132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27A154-9D83-81CA-B44A-00B82AE8D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B8F969-85C0-F0E3-68C9-70A0220D0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0E18E-0F36-DA45-98AE-F8807B35F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480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9777D-FD9B-0ED2-5BE0-9C0E7F5AB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18DCF5-1BBB-D496-3679-8EB1D8C079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4F7974-2B3D-9908-AD29-18D9EE23AE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08B6D5-200C-57B2-E05A-D9E409BCE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CE2EB8-CE22-8B0D-060B-648063539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A4EFA3-AC30-94A3-07E5-C81AD07F8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064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C1806-1438-8B45-4A7E-C127B8418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31BA83-C5F2-0B30-E338-36663A6CBB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87925-F3B3-6394-118C-EC27256BE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79126-675B-791A-5D4F-41642136F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13757-9973-4F6B-8063-3ABBCE7CC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27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3C9D59-124D-A4CE-283A-D5E7BCE9DF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EC9FCD-7C1F-6274-6C83-35B35C9506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64E67-C433-F47E-C156-BCE122748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59694-948E-828E-D82F-C2008D17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FE959-F0A6-9D8D-F03B-A69E76819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654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737A89-F093-F113-5CC1-5088C462F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4A4E1-7C7D-5441-DFC8-F87CE3CC5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852AA-5C01-2864-47BE-AC617A14DB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B7AA71-03CC-9547-8C2E-7BA2CF4F9F1B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2C91B1-2779-4B01-ABA5-2EE3BD4D13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A3BF6-98F3-B31B-00E2-C27F07DB4C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29ABEF-71F0-4B41-9A06-C013FD6FC5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285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1264F-9E58-66E0-AED0-188EDDB952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A7D3AC-914F-5995-2718-BCA3A66D94F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6168B1-5FAE-B169-91C6-A9851CB424EB}"/>
              </a:ext>
            </a:extLst>
          </p:cNvPr>
          <p:cNvSpPr txBox="1"/>
          <p:nvPr/>
        </p:nvSpPr>
        <p:spPr>
          <a:xfrm>
            <a:off x="5191369" y="252111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090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FEDC3-D069-310C-5803-C8C5169AA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8E333-BAE7-319B-DD7C-FF56A23015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20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6FD7A-37C8-1F87-958A-B984ED078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82FFD-0509-6950-848D-4BDC1AC8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05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Maryam Sajid (2443184)</dc:creator>
  <cp:lastModifiedBy>Maryam Sajid (2443184)</cp:lastModifiedBy>
  <cp:revision>1</cp:revision>
  <dcterms:created xsi:type="dcterms:W3CDTF">2026-02-09T00:44:11Z</dcterms:created>
  <dcterms:modified xsi:type="dcterms:W3CDTF">2026-02-09T00:45:56Z</dcterms:modified>
</cp:coreProperties>
</file>