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60" r:id="rId2"/>
    <p:sldId id="258" r:id="rId3"/>
    <p:sldId id="261" r:id="rId4"/>
    <p:sldId id="262" r:id="rId5"/>
    <p:sldId id="285" r:id="rId6"/>
    <p:sldId id="286" r:id="rId7"/>
    <p:sldId id="284" r:id="rId8"/>
    <p:sldId id="263" r:id="rId9"/>
    <p:sldId id="265" r:id="rId10"/>
    <p:sldId id="272" r:id="rId11"/>
    <p:sldId id="279" r:id="rId12"/>
    <p:sldId id="266" r:id="rId13"/>
    <p:sldId id="267" r:id="rId14"/>
    <p:sldId id="268" r:id="rId15"/>
    <p:sldId id="269" r:id="rId16"/>
    <p:sldId id="281" r:id="rId17"/>
    <p:sldId id="282" r:id="rId18"/>
    <p:sldId id="283" r:id="rId19"/>
    <p:sldId id="280" r:id="rId20"/>
    <p:sldId id="270" r:id="rId21"/>
    <p:sldId id="264" r:id="rId22"/>
    <p:sldId id="271" r:id="rId23"/>
    <p:sldId id="276" r:id="rId24"/>
    <p:sldId id="275" r:id="rId25"/>
    <p:sldId id="273" r:id="rId26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FF0000"/>
    <a:srgbClr val="663660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572" autoAdjust="0"/>
    <p:restoredTop sz="94660"/>
  </p:normalViewPr>
  <p:slideViewPr>
    <p:cSldViewPr snapToObjects="1">
      <p:cViewPr varScale="1">
        <p:scale>
          <a:sx n="66" d="100"/>
          <a:sy n="66" d="100"/>
        </p:scale>
        <p:origin x="928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1828800" cy="18288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notesMaster" Target="notesMasters/notesMaster1.xml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A2E0F1-C428-EF46-A445-F847BC08775F}" type="datetimeFigureOut">
              <a:rPr lang="en-US" smtClean="0"/>
              <a:t>10/22/18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597A5-5D27-2240-AC13-2B6C1FFA18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628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CEB9A9-6D5C-4987-A1A9-6AB1752223C0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D8082-9106-4C34-AD1B-7177D6B0E8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24C573-8E06-4CB4-84CF-32895F1FE081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7EBE60-C028-4213-92FC-1C6D98CB3E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4EDC24-1756-4E3E-9EB5-4C219A55BBC0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896BF-BB0B-4418-BA0D-C92447C921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E7A8A4-F219-471D-950F-0AC827D0E420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AAD00E-69CA-4F62-9CCC-90F508644B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79E557-F50D-4ED3-93A5-1F9EE92ECED4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0C431-4FDE-479F-B4DD-FCAE79073C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BE54DE-031E-4360-ADB1-57DA72CADFDA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BD72AE-3D34-4021-80B3-01A3C6B06F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51A65E-DA75-44F0-804F-D9FFC1942A80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02D400-90D5-4757-8885-66406DF5C4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E33B92-4C57-4924-AD4D-C678FF329DA7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99AF63-E01E-411F-9472-49594A5CE2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F6FB85-53D0-49D6-98AA-D6C3639711DF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AF648-388D-4318-8445-4BDF004515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6D609F-EE6A-43E6-A4F7-7B5E0B772894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BB076-40CF-49EA-B81B-E354541E90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75CCCB-18CB-425C-A551-5A0B6467AB25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08951-DF11-478C-AD63-A4A676331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33CCFF">
                <a:gamma/>
                <a:tint val="0"/>
                <a:invGamma/>
              </a:srgbClr>
            </a:gs>
            <a:gs pos="100000">
              <a:srgbClr val="33CCFF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4A87C26A-20E3-4765-91F9-03FD0CEF0370}" type="datetime1">
              <a:rPr lang="en-US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2FB4C0F2-4111-441B-86BE-2C8A7D850A2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4" charset="-128"/>
          <a:cs typeface="ＭＳ Ｐゴシック" pitchFamily="4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4" charset="-128"/>
          <a:cs typeface="ＭＳ Ｐゴシック" pitchFamily="4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darllenaist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600200"/>
            <a:ext cx="6858000" cy="2628900"/>
          </a:xfrm>
        </p:spPr>
        <p:txBody>
          <a:bodyPr/>
          <a:lstStyle/>
          <a:p>
            <a:pPr eaLnBrk="1" hangingPunct="1"/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hoffi’r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stori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  <a:p>
            <a:pPr eaLnBrk="1" hangingPunct="1"/>
            <a:endParaRPr lang="en-US" sz="80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600200"/>
            <a:ext cx="7315200" cy="1828800"/>
          </a:xfrm>
        </p:spPr>
        <p:txBody>
          <a:bodyPr/>
          <a:lstStyle/>
          <a:p>
            <a:pPr eaLnBrk="1" hangingPunct="1"/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mwynhau’r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stori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  <a:p>
            <a:pPr eaLnBrk="1" hangingPunct="1"/>
            <a:endParaRPr lang="en-US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ydy’r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teitl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  <a:p>
            <a:pPr marL="0" indent="0" eaLnBrk="1" hangingPunct="1">
              <a:buFont typeface="Arial" charset="0"/>
              <a:buNone/>
            </a:pPr>
            <a:endParaRPr lang="en-US" sz="8800" b="1" dirty="0" smtClean="0"/>
          </a:p>
          <a:p>
            <a:pPr marL="0" indent="0" algn="ctr" eaLnBrk="1" hangingPunct="1">
              <a:buFont typeface="Arial" charset="0"/>
              <a:buNone/>
            </a:pPr>
            <a:endParaRPr lang="en-US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US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US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US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feddwl</a:t>
            </a:r>
            <a:r>
              <a:rPr lang="en-US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o’r</a:t>
            </a:r>
            <a:r>
              <a:rPr lang="en-US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stori</a:t>
            </a:r>
            <a:r>
              <a:rPr lang="en-US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US" sz="8800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US" sz="8800" b="1" dirty="0" smtClean="0"/>
          </a:p>
          <a:p>
            <a:pPr marL="0" indent="0" algn="ctr" eaLnBrk="1" hangingPunct="1">
              <a:buFont typeface="Arial" charset="0"/>
              <a:buNone/>
            </a:pPr>
            <a:endParaRPr lang="en-US" dirty="0" smtClean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921371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feddwl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o </a:t>
            </a:r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Cris?</a:t>
            </a:r>
            <a:endParaRPr lang="en-US" sz="9600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US" sz="8800" b="1" dirty="0" smtClean="0"/>
          </a:p>
          <a:p>
            <a:pPr marL="0" indent="0" algn="ctr" eaLnBrk="1" hangingPunct="1">
              <a:buFont typeface="Arial" charset="0"/>
              <a:buNone/>
            </a:pPr>
            <a:endParaRPr lang="en-US" dirty="0" smtClean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36328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 </a:t>
            </a:r>
            <a:r>
              <a:rPr lang="en-US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glwb</a:t>
            </a:r>
            <a:r>
              <a:rPr lang="en-US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</a:t>
            </a:r>
            <a:r>
              <a:rPr lang="en-US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Nici</a:t>
            </a:r>
            <a:r>
              <a:rPr lang="en-US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a </a:t>
            </a:r>
            <a:r>
              <a:rPr lang="en-US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Cris</a:t>
            </a:r>
            <a:r>
              <a:rPr lang="en-US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US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dewis</a:t>
            </a:r>
            <a:r>
              <a:rPr lang="en-US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US" sz="8000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US" sz="8800" b="1" dirty="0" smtClean="0"/>
          </a:p>
          <a:p>
            <a:pPr marL="0" indent="0" algn="ctr" eaLnBrk="1" hangingPunct="1">
              <a:buFont typeface="Arial" charset="0"/>
              <a:buNone/>
            </a:pPr>
            <a:endParaRPr lang="en-US" dirty="0" smtClean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515597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teitl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stori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Pwy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ydy’r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awdur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enw’r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bachgen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stori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72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enw’r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ferch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72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stori</a:t>
            </a:r>
            <a:r>
              <a:rPr lang="en-GB" sz="7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72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8186525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Nici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a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Cris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mynd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dydd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Sadwrn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Nici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a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Cris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gweld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ar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wal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Nici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a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Cris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eistedd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caffi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Nici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dewis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caffi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Cris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dewis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caffi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1548717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Pwy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sy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wedi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brifo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3827956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mae’r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jwdo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wisgo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8041328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</a:t>
            </a:r>
            <a:r>
              <a:rPr lang="en-GB" sz="80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Cris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meddwl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o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hoci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243033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Nici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hoci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mae’r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clwb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jwdo’n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0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dweud</a:t>
            </a:r>
            <a:r>
              <a:rPr lang="en-GB" sz="8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Robert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caffi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sgor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gem bel-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droed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glwb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Nici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dewis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Pwy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partner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Cris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177</Words>
  <Application>Microsoft Macintosh PowerPoint</Application>
  <PresentationFormat>On-screen Show (4:3)</PresentationFormat>
  <Paragraphs>25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Calibri</vt:lpstr>
      <vt:lpstr>Comic Sans MS</vt:lpstr>
      <vt:lpstr>ＭＳ Ｐゴシック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Abbie</dc:title>
  <dc:creator>Mark</dc:creator>
  <cp:lastModifiedBy>Natalie Griffiths</cp:lastModifiedBy>
  <cp:revision>19</cp:revision>
  <dcterms:created xsi:type="dcterms:W3CDTF">2009-05-04T16:26:40Z</dcterms:created>
  <dcterms:modified xsi:type="dcterms:W3CDTF">2018-10-22T09:41:03Z</dcterms:modified>
</cp:coreProperties>
</file>