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3"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3B3B7C-B0D5-43E6-B52E-B64CF1A1A3F1}" v="288" dt="2026-10-12T07:01:16.178"/>
    <p1510:client id="{FDF7150B-A871-1D4D-9942-4F73F89A7F1B}" v="125" dt="2026-10-12T06:57:54.1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1" d="100"/>
          <a:sy n="91" d="100"/>
        </p:scale>
        <p:origin x="3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da Fatima Haider (2521599)" userId="cec48358-af2b-4aa5-8bf8-eca21a7dcc48" providerId="ADAL" clId="{2FEA1508-6EFF-4D10-A067-1A07075B19F6}"/>
    <pc:docChg chg="undo custSel addSld modSld">
      <pc:chgData name="Reda Fatima Haider (2521599)" userId="cec48358-af2b-4aa5-8bf8-eca21a7dcc48" providerId="ADAL" clId="{2FEA1508-6EFF-4D10-A067-1A07075B19F6}" dt="2026-10-12T08:57:01.780" v="833" actId="27636"/>
      <pc:docMkLst>
        <pc:docMk/>
      </pc:docMkLst>
      <pc:sldChg chg="addSp delSp modSp mod setBg">
        <pc:chgData name="Reda Fatima Haider (2521599)" userId="cec48358-af2b-4aa5-8bf8-eca21a7dcc48" providerId="ADAL" clId="{2FEA1508-6EFF-4D10-A067-1A07075B19F6}" dt="2026-10-12T08:55:02.383" v="814" actId="26606"/>
        <pc:sldMkLst>
          <pc:docMk/>
          <pc:sldMk cId="2367130089" sldId="257"/>
        </pc:sldMkLst>
        <pc:spChg chg="mod">
          <ac:chgData name="Reda Fatima Haider (2521599)" userId="cec48358-af2b-4aa5-8bf8-eca21a7dcc48" providerId="ADAL" clId="{2FEA1508-6EFF-4D10-A067-1A07075B19F6}" dt="2026-10-12T08:55:02.383" v="814" actId="26606"/>
          <ac:spMkLst>
            <pc:docMk/>
            <pc:sldMk cId="2367130089" sldId="257"/>
            <ac:spMk id="2" creationId="{F531347F-E566-D14A-CBB9-A51106A07051}"/>
          </ac:spMkLst>
        </pc:spChg>
        <pc:spChg chg="mod">
          <ac:chgData name="Reda Fatima Haider (2521599)" userId="cec48358-af2b-4aa5-8bf8-eca21a7dcc48" providerId="ADAL" clId="{2FEA1508-6EFF-4D10-A067-1A07075B19F6}" dt="2026-10-12T08:55:02.383" v="814" actId="26606"/>
          <ac:spMkLst>
            <pc:docMk/>
            <pc:sldMk cId="2367130089" sldId="257"/>
            <ac:spMk id="3" creationId="{AA0352F5-F15F-9638-43C2-07030DE8E51E}"/>
          </ac:spMkLst>
        </pc:spChg>
        <pc:spChg chg="add del">
          <ac:chgData name="Reda Fatima Haider (2521599)" userId="cec48358-af2b-4aa5-8bf8-eca21a7dcc48" providerId="ADAL" clId="{2FEA1508-6EFF-4D10-A067-1A07075B19F6}" dt="2026-10-12T06:58:58.500" v="268" actId="26606"/>
          <ac:spMkLst>
            <pc:docMk/>
            <pc:sldMk cId="2367130089" sldId="257"/>
            <ac:spMk id="8" creationId="{09588DA8-065E-4F6F-8EFD-43104AB2E0CF}"/>
          </ac:spMkLst>
        </pc:spChg>
        <pc:spChg chg="add del">
          <ac:chgData name="Reda Fatima Haider (2521599)" userId="cec48358-af2b-4aa5-8bf8-eca21a7dcc48" providerId="ADAL" clId="{2FEA1508-6EFF-4D10-A067-1A07075B19F6}" dt="2026-10-12T06:58:58.500" v="268" actId="26606"/>
          <ac:spMkLst>
            <pc:docMk/>
            <pc:sldMk cId="2367130089" sldId="257"/>
            <ac:spMk id="10" creationId="{C4285719-470E-454C-AF62-8323075F1F5B}"/>
          </ac:spMkLst>
        </pc:spChg>
        <pc:spChg chg="add del">
          <ac:chgData name="Reda Fatima Haider (2521599)" userId="cec48358-af2b-4aa5-8bf8-eca21a7dcc48" providerId="ADAL" clId="{2FEA1508-6EFF-4D10-A067-1A07075B19F6}" dt="2026-10-12T06:58:58.500" v="268" actId="26606"/>
          <ac:spMkLst>
            <pc:docMk/>
            <pc:sldMk cId="2367130089" sldId="257"/>
            <ac:spMk id="12" creationId="{CD9FE4EF-C4D8-49A0-B2FF-81D8DB7D8A24}"/>
          </ac:spMkLst>
        </pc:spChg>
        <pc:spChg chg="add">
          <ac:chgData name="Reda Fatima Haider (2521599)" userId="cec48358-af2b-4aa5-8bf8-eca21a7dcc48" providerId="ADAL" clId="{2FEA1508-6EFF-4D10-A067-1A07075B19F6}" dt="2026-10-12T06:58:34.880" v="265" actId="26606"/>
          <ac:spMkLst>
            <pc:docMk/>
            <pc:sldMk cId="2367130089" sldId="257"/>
            <ac:spMk id="14" creationId="{4300840D-0A0B-4512-BACA-B439D5B9C57C}"/>
          </ac:spMkLst>
        </pc:spChg>
        <pc:spChg chg="add del">
          <ac:chgData name="Reda Fatima Haider (2521599)" userId="cec48358-af2b-4aa5-8bf8-eca21a7dcc48" providerId="ADAL" clId="{2FEA1508-6EFF-4D10-A067-1A07075B19F6}" dt="2026-10-12T06:58:58.500" v="268" actId="26606"/>
          <ac:spMkLst>
            <pc:docMk/>
            <pc:sldMk cId="2367130089" sldId="257"/>
            <ac:spMk id="16" creationId="{D2B78728-A580-49A7-84F9-6EF6F583ADE0}"/>
          </ac:spMkLst>
        </pc:spChg>
        <pc:spChg chg="add del">
          <ac:chgData name="Reda Fatima Haider (2521599)" userId="cec48358-af2b-4aa5-8bf8-eca21a7dcc48" providerId="ADAL" clId="{2FEA1508-6EFF-4D10-A067-1A07075B19F6}" dt="2026-10-12T06:58:58.500" v="268" actId="26606"/>
          <ac:spMkLst>
            <pc:docMk/>
            <pc:sldMk cId="2367130089" sldId="257"/>
            <ac:spMk id="18" creationId="{38FAA1A1-D861-433F-88FA-1E9D6FD31D11}"/>
          </ac:spMkLst>
        </pc:spChg>
        <pc:spChg chg="add del">
          <ac:chgData name="Reda Fatima Haider (2521599)" userId="cec48358-af2b-4aa5-8bf8-eca21a7dcc48" providerId="ADAL" clId="{2FEA1508-6EFF-4D10-A067-1A07075B19F6}" dt="2026-10-12T06:58:58.500" v="268" actId="26606"/>
          <ac:spMkLst>
            <pc:docMk/>
            <pc:sldMk cId="2367130089" sldId="257"/>
            <ac:spMk id="20" creationId="{8D71EDA1-87BF-4D5D-AB79-F346FD19278A}"/>
          </ac:spMkLst>
        </pc:spChg>
        <pc:spChg chg="del">
          <ac:chgData name="Reda Fatima Haider (2521599)" userId="cec48358-af2b-4aa5-8bf8-eca21a7dcc48" providerId="ADAL" clId="{2FEA1508-6EFF-4D10-A067-1A07075B19F6}" dt="2026-10-12T08:55:02.383" v="814" actId="26606"/>
          <ac:spMkLst>
            <pc:docMk/>
            <pc:sldMk cId="2367130089" sldId="257"/>
            <ac:spMk id="25" creationId="{1B15ED52-F352-441B-82BF-E0EA34836D08}"/>
          </ac:spMkLst>
        </pc:spChg>
        <pc:spChg chg="add del">
          <ac:chgData name="Reda Fatima Haider (2521599)" userId="cec48358-af2b-4aa5-8bf8-eca21a7dcc48" providerId="ADAL" clId="{2FEA1508-6EFF-4D10-A067-1A07075B19F6}" dt="2026-10-12T08:55:02.383" v="814" actId="26606"/>
          <ac:spMkLst>
            <pc:docMk/>
            <pc:sldMk cId="2367130089" sldId="257"/>
            <ac:spMk id="27" creationId="{3B2E3793-BFE6-45A2-9B7B-E18844431C99}"/>
          </ac:spMkLst>
        </pc:spChg>
        <pc:spChg chg="add del">
          <ac:chgData name="Reda Fatima Haider (2521599)" userId="cec48358-af2b-4aa5-8bf8-eca21a7dcc48" providerId="ADAL" clId="{2FEA1508-6EFF-4D10-A067-1A07075B19F6}" dt="2026-10-12T08:55:02.383" v="814" actId="26606"/>
          <ac:spMkLst>
            <pc:docMk/>
            <pc:sldMk cId="2367130089" sldId="257"/>
            <ac:spMk id="29" creationId="{BC4C4868-CB8F-4AF9-9CDB-8108F2C19B67}"/>
          </ac:spMkLst>
        </pc:spChg>
        <pc:spChg chg="add del">
          <ac:chgData name="Reda Fatima Haider (2521599)" userId="cec48358-af2b-4aa5-8bf8-eca21a7dcc48" providerId="ADAL" clId="{2FEA1508-6EFF-4D10-A067-1A07075B19F6}" dt="2026-10-12T08:55:02.383" v="814" actId="26606"/>
          <ac:spMkLst>
            <pc:docMk/>
            <pc:sldMk cId="2367130089" sldId="257"/>
            <ac:spMk id="31" creationId="{375E0459-6403-40CD-989D-56A4407CA12E}"/>
          </ac:spMkLst>
        </pc:spChg>
        <pc:spChg chg="del">
          <ac:chgData name="Reda Fatima Haider (2521599)" userId="cec48358-af2b-4aa5-8bf8-eca21a7dcc48" providerId="ADAL" clId="{2FEA1508-6EFF-4D10-A067-1A07075B19F6}" dt="2026-10-12T08:55:02.383" v="814" actId="26606"/>
          <ac:spMkLst>
            <pc:docMk/>
            <pc:sldMk cId="2367130089" sldId="257"/>
            <ac:spMk id="33" creationId="{53E5B1A8-3AC9-4BD1-9BBC-78CA94F2D1BA}"/>
          </ac:spMkLst>
        </pc:spChg>
        <pc:spChg chg="add">
          <ac:chgData name="Reda Fatima Haider (2521599)" userId="cec48358-af2b-4aa5-8bf8-eca21a7dcc48" providerId="ADAL" clId="{2FEA1508-6EFF-4D10-A067-1A07075B19F6}" dt="2026-10-12T08:55:02.383" v="814" actId="26606"/>
          <ac:spMkLst>
            <pc:docMk/>
            <pc:sldMk cId="2367130089" sldId="257"/>
            <ac:spMk id="38" creationId="{45D37F4E-DDB4-456B-97E0-9937730A039F}"/>
          </ac:spMkLst>
        </pc:spChg>
        <pc:spChg chg="add">
          <ac:chgData name="Reda Fatima Haider (2521599)" userId="cec48358-af2b-4aa5-8bf8-eca21a7dcc48" providerId="ADAL" clId="{2FEA1508-6EFF-4D10-A067-1A07075B19F6}" dt="2026-10-12T08:55:02.383" v="814" actId="26606"/>
          <ac:spMkLst>
            <pc:docMk/>
            <pc:sldMk cId="2367130089" sldId="257"/>
            <ac:spMk id="40" creationId="{B2DD41CD-8F47-4F56-AD12-4E2FF7696987}"/>
          </ac:spMkLst>
        </pc:spChg>
        <pc:picChg chg="add mod">
          <ac:chgData name="Reda Fatima Haider (2521599)" userId="cec48358-af2b-4aa5-8bf8-eca21a7dcc48" providerId="ADAL" clId="{2FEA1508-6EFF-4D10-A067-1A07075B19F6}" dt="2026-10-12T08:55:02.383" v="814" actId="26606"/>
          <ac:picMkLst>
            <pc:docMk/>
            <pc:sldMk cId="2367130089" sldId="257"/>
            <ac:picMk id="4" creationId="{EF87170A-2BE7-3461-C380-DBF8EDD1C8C4}"/>
          </ac:picMkLst>
        </pc:picChg>
      </pc:sldChg>
      <pc:sldChg chg="addSp delSp modSp mod setBg">
        <pc:chgData name="Reda Fatima Haider (2521599)" userId="cec48358-af2b-4aa5-8bf8-eca21a7dcc48" providerId="ADAL" clId="{2FEA1508-6EFF-4D10-A067-1A07075B19F6}" dt="2026-10-12T08:55:28.587" v="821" actId="27636"/>
        <pc:sldMkLst>
          <pc:docMk/>
          <pc:sldMk cId="2806042452" sldId="258"/>
        </pc:sldMkLst>
        <pc:spChg chg="mod">
          <ac:chgData name="Reda Fatima Haider (2521599)" userId="cec48358-af2b-4aa5-8bf8-eca21a7dcc48" providerId="ADAL" clId="{2FEA1508-6EFF-4D10-A067-1A07075B19F6}" dt="2026-10-12T08:55:18.062" v="819" actId="26606"/>
          <ac:spMkLst>
            <pc:docMk/>
            <pc:sldMk cId="2806042452" sldId="258"/>
            <ac:spMk id="2" creationId="{0FD9B75F-C068-995C-677A-FD3FFD640EA6}"/>
          </ac:spMkLst>
        </pc:spChg>
        <pc:spChg chg="mod ord">
          <ac:chgData name="Reda Fatima Haider (2521599)" userId="cec48358-af2b-4aa5-8bf8-eca21a7dcc48" providerId="ADAL" clId="{2FEA1508-6EFF-4D10-A067-1A07075B19F6}" dt="2026-10-12T08:55:28.587" v="821" actId="27636"/>
          <ac:spMkLst>
            <pc:docMk/>
            <pc:sldMk cId="2806042452" sldId="258"/>
            <ac:spMk id="3" creationId="{5E8DDFF6-4A7D-0305-20EB-A95EEC3EA71C}"/>
          </ac:spMkLst>
        </pc:spChg>
        <pc:spChg chg="add del">
          <ac:chgData name="Reda Fatima Haider (2521599)" userId="cec48358-af2b-4aa5-8bf8-eca21a7dcc48" providerId="ADAL" clId="{2FEA1508-6EFF-4D10-A067-1A07075B19F6}" dt="2026-10-12T07:00:04.728" v="280" actId="26606"/>
          <ac:spMkLst>
            <pc:docMk/>
            <pc:sldMk cId="2806042452" sldId="258"/>
            <ac:spMk id="8" creationId="{1B15ED52-F352-441B-82BF-E0EA34836D08}"/>
          </ac:spMkLst>
        </pc:spChg>
        <pc:spChg chg="add del">
          <ac:chgData name="Reda Fatima Haider (2521599)" userId="cec48358-af2b-4aa5-8bf8-eca21a7dcc48" providerId="ADAL" clId="{2FEA1508-6EFF-4D10-A067-1A07075B19F6}" dt="2026-10-12T07:00:04.728" v="280" actId="26606"/>
          <ac:spMkLst>
            <pc:docMk/>
            <pc:sldMk cId="2806042452" sldId="258"/>
            <ac:spMk id="10" creationId="{3B2E3793-BFE6-45A2-9B7B-E18844431C99}"/>
          </ac:spMkLst>
        </pc:spChg>
        <pc:spChg chg="add del">
          <ac:chgData name="Reda Fatima Haider (2521599)" userId="cec48358-af2b-4aa5-8bf8-eca21a7dcc48" providerId="ADAL" clId="{2FEA1508-6EFF-4D10-A067-1A07075B19F6}" dt="2026-10-12T07:00:04.728" v="280" actId="26606"/>
          <ac:spMkLst>
            <pc:docMk/>
            <pc:sldMk cId="2806042452" sldId="258"/>
            <ac:spMk id="12" creationId="{BC4C4868-CB8F-4AF9-9CDB-8108F2C19B67}"/>
          </ac:spMkLst>
        </pc:spChg>
        <pc:spChg chg="add del">
          <ac:chgData name="Reda Fatima Haider (2521599)" userId="cec48358-af2b-4aa5-8bf8-eca21a7dcc48" providerId="ADAL" clId="{2FEA1508-6EFF-4D10-A067-1A07075B19F6}" dt="2026-10-12T07:00:04.728" v="280" actId="26606"/>
          <ac:spMkLst>
            <pc:docMk/>
            <pc:sldMk cId="2806042452" sldId="258"/>
            <ac:spMk id="14" creationId="{375E0459-6403-40CD-989D-56A4407CA12E}"/>
          </ac:spMkLst>
        </pc:spChg>
        <pc:spChg chg="add del">
          <ac:chgData name="Reda Fatima Haider (2521599)" userId="cec48358-af2b-4aa5-8bf8-eca21a7dcc48" providerId="ADAL" clId="{2FEA1508-6EFF-4D10-A067-1A07075B19F6}" dt="2026-10-12T07:00:04.719" v="279" actId="26606"/>
          <ac:spMkLst>
            <pc:docMk/>
            <pc:sldMk cId="2806042452" sldId="258"/>
            <ac:spMk id="16" creationId="{53E5B1A8-3AC9-4BD1-9BBC-78CA94F2D1BA}"/>
          </ac:spMkLst>
        </pc:spChg>
        <pc:spChg chg="add del">
          <ac:chgData name="Reda Fatima Haider (2521599)" userId="cec48358-af2b-4aa5-8bf8-eca21a7dcc48" providerId="ADAL" clId="{2FEA1508-6EFF-4D10-A067-1A07075B19F6}" dt="2026-10-12T07:00:04.719" v="279" actId="26606"/>
          <ac:spMkLst>
            <pc:docMk/>
            <pc:sldMk cId="2806042452" sldId="258"/>
            <ac:spMk id="21" creationId="{DEE2AD96-B495-4E06-9291-B71706F728CB}"/>
          </ac:spMkLst>
        </pc:spChg>
        <pc:spChg chg="add del">
          <ac:chgData name="Reda Fatima Haider (2521599)" userId="cec48358-af2b-4aa5-8bf8-eca21a7dcc48" providerId="ADAL" clId="{2FEA1508-6EFF-4D10-A067-1A07075B19F6}" dt="2026-10-12T07:00:04.719" v="279" actId="26606"/>
          <ac:spMkLst>
            <pc:docMk/>
            <pc:sldMk cId="2806042452" sldId="258"/>
            <ac:spMk id="23" creationId="{53CF6D67-C5A8-4ADD-9E8E-1E38CA1D3166}"/>
          </ac:spMkLst>
        </pc:spChg>
        <pc:spChg chg="add del">
          <ac:chgData name="Reda Fatima Haider (2521599)" userId="cec48358-af2b-4aa5-8bf8-eca21a7dcc48" providerId="ADAL" clId="{2FEA1508-6EFF-4D10-A067-1A07075B19F6}" dt="2026-10-12T07:00:04.719" v="279" actId="26606"/>
          <ac:spMkLst>
            <pc:docMk/>
            <pc:sldMk cId="2806042452" sldId="258"/>
            <ac:spMk id="27" creationId="{21C9FE86-FCC3-4A31-AA1C-C882262B7FE7}"/>
          </ac:spMkLst>
        </pc:spChg>
        <pc:spChg chg="add del">
          <ac:chgData name="Reda Fatima Haider (2521599)" userId="cec48358-af2b-4aa5-8bf8-eca21a7dcc48" providerId="ADAL" clId="{2FEA1508-6EFF-4D10-A067-1A07075B19F6}" dt="2026-10-12T07:00:04.719" v="279" actId="26606"/>
          <ac:spMkLst>
            <pc:docMk/>
            <pc:sldMk cId="2806042452" sldId="258"/>
            <ac:spMk id="31" creationId="{A09989E4-EFDC-4A90-A633-E0525FB4139E}"/>
          </ac:spMkLst>
        </pc:spChg>
        <pc:spChg chg="add del">
          <ac:chgData name="Reda Fatima Haider (2521599)" userId="cec48358-af2b-4aa5-8bf8-eca21a7dcc48" providerId="ADAL" clId="{2FEA1508-6EFF-4D10-A067-1A07075B19F6}" dt="2026-10-12T08:55:18.062" v="819" actId="26606"/>
          <ac:spMkLst>
            <pc:docMk/>
            <pc:sldMk cId="2806042452" sldId="258"/>
            <ac:spMk id="33" creationId="{1B15ED52-F352-441B-82BF-E0EA34836D08}"/>
          </ac:spMkLst>
        </pc:spChg>
        <pc:spChg chg="add del">
          <ac:chgData name="Reda Fatima Haider (2521599)" userId="cec48358-af2b-4aa5-8bf8-eca21a7dcc48" providerId="ADAL" clId="{2FEA1508-6EFF-4D10-A067-1A07075B19F6}" dt="2026-10-12T08:55:18.062" v="819" actId="26606"/>
          <ac:spMkLst>
            <pc:docMk/>
            <pc:sldMk cId="2806042452" sldId="258"/>
            <ac:spMk id="34" creationId="{3B2E3793-BFE6-45A2-9B7B-E18844431C99}"/>
          </ac:spMkLst>
        </pc:spChg>
        <pc:spChg chg="add del">
          <ac:chgData name="Reda Fatima Haider (2521599)" userId="cec48358-af2b-4aa5-8bf8-eca21a7dcc48" providerId="ADAL" clId="{2FEA1508-6EFF-4D10-A067-1A07075B19F6}" dt="2026-10-12T08:55:18.062" v="819" actId="26606"/>
          <ac:spMkLst>
            <pc:docMk/>
            <pc:sldMk cId="2806042452" sldId="258"/>
            <ac:spMk id="35" creationId="{BC4C4868-CB8F-4AF9-9CDB-8108F2C19B67}"/>
          </ac:spMkLst>
        </pc:spChg>
        <pc:spChg chg="add del">
          <ac:chgData name="Reda Fatima Haider (2521599)" userId="cec48358-af2b-4aa5-8bf8-eca21a7dcc48" providerId="ADAL" clId="{2FEA1508-6EFF-4D10-A067-1A07075B19F6}" dt="2026-10-12T08:55:18.062" v="819" actId="26606"/>
          <ac:spMkLst>
            <pc:docMk/>
            <pc:sldMk cId="2806042452" sldId="258"/>
            <ac:spMk id="36" creationId="{375E0459-6403-40CD-989D-56A4407CA12E}"/>
          </ac:spMkLst>
        </pc:spChg>
        <pc:spChg chg="add del">
          <ac:chgData name="Reda Fatima Haider (2521599)" userId="cec48358-af2b-4aa5-8bf8-eca21a7dcc48" providerId="ADAL" clId="{2FEA1508-6EFF-4D10-A067-1A07075B19F6}" dt="2026-10-12T08:55:18.062" v="819" actId="26606"/>
          <ac:spMkLst>
            <pc:docMk/>
            <pc:sldMk cId="2806042452" sldId="258"/>
            <ac:spMk id="37" creationId="{53E5B1A8-3AC9-4BD1-9BBC-78CA94F2D1BA}"/>
          </ac:spMkLst>
        </pc:spChg>
        <pc:spChg chg="add del">
          <ac:chgData name="Reda Fatima Haider (2521599)" userId="cec48358-af2b-4aa5-8bf8-eca21a7dcc48" providerId="ADAL" clId="{2FEA1508-6EFF-4D10-A067-1A07075B19F6}" dt="2026-10-12T08:55:11.601" v="816" actId="26606"/>
          <ac:spMkLst>
            <pc:docMk/>
            <pc:sldMk cId="2806042452" sldId="258"/>
            <ac:spMk id="42" creationId="{04812C46-200A-4DEB-A05E-3ED6C68C2387}"/>
          </ac:spMkLst>
        </pc:spChg>
        <pc:spChg chg="add del">
          <ac:chgData name="Reda Fatima Haider (2521599)" userId="cec48358-af2b-4aa5-8bf8-eca21a7dcc48" providerId="ADAL" clId="{2FEA1508-6EFF-4D10-A067-1A07075B19F6}" dt="2026-10-12T08:55:11.601" v="816" actId="26606"/>
          <ac:spMkLst>
            <pc:docMk/>
            <pc:sldMk cId="2806042452" sldId="258"/>
            <ac:spMk id="44" creationId="{D1EA859B-E555-4109-94F3-6700E046E008}"/>
          </ac:spMkLst>
        </pc:spChg>
        <pc:spChg chg="add del">
          <ac:chgData name="Reda Fatima Haider (2521599)" userId="cec48358-af2b-4aa5-8bf8-eca21a7dcc48" providerId="ADAL" clId="{2FEA1508-6EFF-4D10-A067-1A07075B19F6}" dt="2026-10-12T08:55:18.059" v="818" actId="26606"/>
          <ac:spMkLst>
            <pc:docMk/>
            <pc:sldMk cId="2806042452" sldId="258"/>
            <ac:spMk id="46" creationId="{A7B99495-F43F-4D80-A44F-2CB4764EB90B}"/>
          </ac:spMkLst>
        </pc:spChg>
        <pc:spChg chg="add del">
          <ac:chgData name="Reda Fatima Haider (2521599)" userId="cec48358-af2b-4aa5-8bf8-eca21a7dcc48" providerId="ADAL" clId="{2FEA1508-6EFF-4D10-A067-1A07075B19F6}" dt="2026-10-12T08:55:18.059" v="818" actId="26606"/>
          <ac:spMkLst>
            <pc:docMk/>
            <pc:sldMk cId="2806042452" sldId="258"/>
            <ac:spMk id="47" creationId="{4F7EBAE4-9945-4473-9E34-B2C66EA0F03D}"/>
          </ac:spMkLst>
        </pc:spChg>
        <pc:spChg chg="add del">
          <ac:chgData name="Reda Fatima Haider (2521599)" userId="cec48358-af2b-4aa5-8bf8-eca21a7dcc48" providerId="ADAL" clId="{2FEA1508-6EFF-4D10-A067-1A07075B19F6}" dt="2026-10-12T08:55:18.059" v="818" actId="26606"/>
          <ac:spMkLst>
            <pc:docMk/>
            <pc:sldMk cId="2806042452" sldId="258"/>
            <ac:spMk id="48" creationId="{70BEB1E7-2F88-40BC-B73D-42E5B6F80BFC}"/>
          </ac:spMkLst>
        </pc:spChg>
        <pc:spChg chg="add">
          <ac:chgData name="Reda Fatima Haider (2521599)" userId="cec48358-af2b-4aa5-8bf8-eca21a7dcc48" providerId="ADAL" clId="{2FEA1508-6EFF-4D10-A067-1A07075B19F6}" dt="2026-10-12T08:55:18.062" v="819" actId="26606"/>
          <ac:spMkLst>
            <pc:docMk/>
            <pc:sldMk cId="2806042452" sldId="258"/>
            <ac:spMk id="50" creationId="{7B831B6F-405A-4B47-B9BB-5CA88F285844}"/>
          </ac:spMkLst>
        </pc:spChg>
        <pc:spChg chg="add">
          <ac:chgData name="Reda Fatima Haider (2521599)" userId="cec48358-af2b-4aa5-8bf8-eca21a7dcc48" providerId="ADAL" clId="{2FEA1508-6EFF-4D10-A067-1A07075B19F6}" dt="2026-10-12T08:55:18.062" v="819" actId="26606"/>
          <ac:spMkLst>
            <pc:docMk/>
            <pc:sldMk cId="2806042452" sldId="258"/>
            <ac:spMk id="51" creationId="{953EE71A-6488-4203-A7C4-77102FD0DCCA}"/>
          </ac:spMkLst>
        </pc:spChg>
        <pc:picChg chg="add mod ord">
          <ac:chgData name="Reda Fatima Haider (2521599)" userId="cec48358-af2b-4aa5-8bf8-eca21a7dcc48" providerId="ADAL" clId="{2FEA1508-6EFF-4D10-A067-1A07075B19F6}" dt="2026-10-12T08:55:18.062" v="819" actId="26606"/>
          <ac:picMkLst>
            <pc:docMk/>
            <pc:sldMk cId="2806042452" sldId="258"/>
            <ac:picMk id="4" creationId="{3289A6D4-58A6-124E-80ED-BBB264E5E33C}"/>
          </ac:picMkLst>
        </pc:picChg>
      </pc:sldChg>
      <pc:sldChg chg="addSp delSp modSp mod setBg">
        <pc:chgData name="Reda Fatima Haider (2521599)" userId="cec48358-af2b-4aa5-8bf8-eca21a7dcc48" providerId="ADAL" clId="{2FEA1508-6EFF-4D10-A067-1A07075B19F6}" dt="2026-10-12T08:57:01.780" v="833" actId="27636"/>
        <pc:sldMkLst>
          <pc:docMk/>
          <pc:sldMk cId="1544098461" sldId="259"/>
        </pc:sldMkLst>
        <pc:spChg chg="mod">
          <ac:chgData name="Reda Fatima Haider (2521599)" userId="cec48358-af2b-4aa5-8bf8-eca21a7dcc48" providerId="ADAL" clId="{2FEA1508-6EFF-4D10-A067-1A07075B19F6}" dt="2026-10-12T08:55:35.244" v="822" actId="26606"/>
          <ac:spMkLst>
            <pc:docMk/>
            <pc:sldMk cId="1544098461" sldId="259"/>
            <ac:spMk id="2" creationId="{48AB743A-5CFD-9ED5-5288-C7C14A703085}"/>
          </ac:spMkLst>
        </pc:spChg>
        <pc:spChg chg="mod">
          <ac:chgData name="Reda Fatima Haider (2521599)" userId="cec48358-af2b-4aa5-8bf8-eca21a7dcc48" providerId="ADAL" clId="{2FEA1508-6EFF-4D10-A067-1A07075B19F6}" dt="2026-10-12T08:57:01.780" v="833" actId="27636"/>
          <ac:spMkLst>
            <pc:docMk/>
            <pc:sldMk cId="1544098461" sldId="259"/>
            <ac:spMk id="8" creationId="{3109793B-6F7E-3B3B-B1FE-D6C90BB8A2B2}"/>
          </ac:spMkLst>
        </pc:spChg>
        <pc:spChg chg="add del">
          <ac:chgData name="Reda Fatima Haider (2521599)" userId="cec48358-af2b-4aa5-8bf8-eca21a7dcc48" providerId="ADAL" clId="{2FEA1508-6EFF-4D10-A067-1A07075B19F6}" dt="2026-10-12T08:55:35.244" v="822" actId="26606"/>
          <ac:spMkLst>
            <pc:docMk/>
            <pc:sldMk cId="1544098461" sldId="259"/>
            <ac:spMk id="13" creationId="{1B15ED52-F352-441B-82BF-E0EA34836D08}"/>
          </ac:spMkLst>
        </pc:spChg>
        <pc:spChg chg="add del">
          <ac:chgData name="Reda Fatima Haider (2521599)" userId="cec48358-af2b-4aa5-8bf8-eca21a7dcc48" providerId="ADAL" clId="{2FEA1508-6EFF-4D10-A067-1A07075B19F6}" dt="2026-10-12T08:55:35.244" v="822" actId="26606"/>
          <ac:spMkLst>
            <pc:docMk/>
            <pc:sldMk cId="1544098461" sldId="259"/>
            <ac:spMk id="15" creationId="{3B2E3793-BFE6-45A2-9B7B-E18844431C99}"/>
          </ac:spMkLst>
        </pc:spChg>
        <pc:spChg chg="add del">
          <ac:chgData name="Reda Fatima Haider (2521599)" userId="cec48358-af2b-4aa5-8bf8-eca21a7dcc48" providerId="ADAL" clId="{2FEA1508-6EFF-4D10-A067-1A07075B19F6}" dt="2026-10-12T08:55:35.244" v="822" actId="26606"/>
          <ac:spMkLst>
            <pc:docMk/>
            <pc:sldMk cId="1544098461" sldId="259"/>
            <ac:spMk id="17" creationId="{BC4C4868-CB8F-4AF9-9CDB-8108F2C19B67}"/>
          </ac:spMkLst>
        </pc:spChg>
        <pc:spChg chg="add del">
          <ac:chgData name="Reda Fatima Haider (2521599)" userId="cec48358-af2b-4aa5-8bf8-eca21a7dcc48" providerId="ADAL" clId="{2FEA1508-6EFF-4D10-A067-1A07075B19F6}" dt="2026-10-12T08:55:35.244" v="822" actId="26606"/>
          <ac:spMkLst>
            <pc:docMk/>
            <pc:sldMk cId="1544098461" sldId="259"/>
            <ac:spMk id="19" creationId="{375E0459-6403-40CD-989D-56A4407CA12E}"/>
          </ac:spMkLst>
        </pc:spChg>
        <pc:spChg chg="add del">
          <ac:chgData name="Reda Fatima Haider (2521599)" userId="cec48358-af2b-4aa5-8bf8-eca21a7dcc48" providerId="ADAL" clId="{2FEA1508-6EFF-4D10-A067-1A07075B19F6}" dt="2026-10-12T08:55:35.244" v="822" actId="26606"/>
          <ac:spMkLst>
            <pc:docMk/>
            <pc:sldMk cId="1544098461" sldId="259"/>
            <ac:spMk id="21" creationId="{53E5B1A8-3AC9-4BD1-9BBC-78CA94F2D1BA}"/>
          </ac:spMkLst>
        </pc:spChg>
        <pc:spChg chg="add">
          <ac:chgData name="Reda Fatima Haider (2521599)" userId="cec48358-af2b-4aa5-8bf8-eca21a7dcc48" providerId="ADAL" clId="{2FEA1508-6EFF-4D10-A067-1A07075B19F6}" dt="2026-10-12T08:55:35.244" v="822" actId="26606"/>
          <ac:spMkLst>
            <pc:docMk/>
            <pc:sldMk cId="1544098461" sldId="259"/>
            <ac:spMk id="26" creationId="{F13C74B1-5B17-4795-BED0-7140497B445A}"/>
          </ac:spMkLst>
        </pc:spChg>
        <pc:spChg chg="add">
          <ac:chgData name="Reda Fatima Haider (2521599)" userId="cec48358-af2b-4aa5-8bf8-eca21a7dcc48" providerId="ADAL" clId="{2FEA1508-6EFF-4D10-A067-1A07075B19F6}" dt="2026-10-12T08:55:35.244" v="822" actId="26606"/>
          <ac:spMkLst>
            <pc:docMk/>
            <pc:sldMk cId="1544098461" sldId="259"/>
            <ac:spMk id="28" creationId="{D4974D33-8DC5-464E-8C6D-BE58F0669C17}"/>
          </ac:spMkLst>
        </pc:spChg>
        <pc:picChg chg="add mod">
          <ac:chgData name="Reda Fatima Haider (2521599)" userId="cec48358-af2b-4aa5-8bf8-eca21a7dcc48" providerId="ADAL" clId="{2FEA1508-6EFF-4D10-A067-1A07075B19F6}" dt="2026-10-12T08:55:35.244" v="822" actId="26606"/>
          <ac:picMkLst>
            <pc:docMk/>
            <pc:sldMk cId="1544098461" sldId="259"/>
            <ac:picMk id="4" creationId="{23F3F6F9-9604-7F9C-72E4-5FC266C4805E}"/>
          </ac:picMkLst>
        </pc:picChg>
      </pc:sldChg>
      <pc:sldChg chg="addSp delSp modSp mod setBg">
        <pc:chgData name="Reda Fatima Haider (2521599)" userId="cec48358-af2b-4aa5-8bf8-eca21a7dcc48" providerId="ADAL" clId="{2FEA1508-6EFF-4D10-A067-1A07075B19F6}" dt="2026-10-12T08:55:40.749" v="823" actId="26606"/>
        <pc:sldMkLst>
          <pc:docMk/>
          <pc:sldMk cId="1059769762" sldId="260"/>
        </pc:sldMkLst>
        <pc:spChg chg="mod">
          <ac:chgData name="Reda Fatima Haider (2521599)" userId="cec48358-af2b-4aa5-8bf8-eca21a7dcc48" providerId="ADAL" clId="{2FEA1508-6EFF-4D10-A067-1A07075B19F6}" dt="2026-10-12T08:55:40.749" v="823" actId="26606"/>
          <ac:spMkLst>
            <pc:docMk/>
            <pc:sldMk cId="1059769762" sldId="260"/>
            <ac:spMk id="2" creationId="{118A7BAD-4C19-873C-938E-7287634C72E5}"/>
          </ac:spMkLst>
        </pc:spChg>
        <pc:spChg chg="mod">
          <ac:chgData name="Reda Fatima Haider (2521599)" userId="cec48358-af2b-4aa5-8bf8-eca21a7dcc48" providerId="ADAL" clId="{2FEA1508-6EFF-4D10-A067-1A07075B19F6}" dt="2026-10-12T08:55:40.749" v="823" actId="26606"/>
          <ac:spMkLst>
            <pc:docMk/>
            <pc:sldMk cId="1059769762" sldId="260"/>
            <ac:spMk id="3" creationId="{8A1F10E7-6080-9CAB-56A4-A5543470F598}"/>
          </ac:spMkLst>
        </pc:spChg>
        <pc:spChg chg="add del">
          <ac:chgData name="Reda Fatima Haider (2521599)" userId="cec48358-af2b-4aa5-8bf8-eca21a7dcc48" providerId="ADAL" clId="{2FEA1508-6EFF-4D10-A067-1A07075B19F6}" dt="2026-10-12T08:55:40.749" v="823" actId="26606"/>
          <ac:spMkLst>
            <pc:docMk/>
            <pc:sldMk cId="1059769762" sldId="260"/>
            <ac:spMk id="8" creationId="{DEE2AD96-B495-4E06-9291-B71706F728CB}"/>
          </ac:spMkLst>
        </pc:spChg>
        <pc:spChg chg="add del">
          <ac:chgData name="Reda Fatima Haider (2521599)" userId="cec48358-af2b-4aa5-8bf8-eca21a7dcc48" providerId="ADAL" clId="{2FEA1508-6EFF-4D10-A067-1A07075B19F6}" dt="2026-10-12T08:55:40.749" v="823" actId="26606"/>
          <ac:spMkLst>
            <pc:docMk/>
            <pc:sldMk cId="1059769762" sldId="260"/>
            <ac:spMk id="10" creationId="{53CF6D67-C5A8-4ADD-9E8E-1E38CA1D3166}"/>
          </ac:spMkLst>
        </pc:spChg>
        <pc:spChg chg="add del">
          <ac:chgData name="Reda Fatima Haider (2521599)" userId="cec48358-af2b-4aa5-8bf8-eca21a7dcc48" providerId="ADAL" clId="{2FEA1508-6EFF-4D10-A067-1A07075B19F6}" dt="2026-10-12T08:55:40.749" v="823" actId="26606"/>
          <ac:spMkLst>
            <pc:docMk/>
            <pc:sldMk cId="1059769762" sldId="260"/>
            <ac:spMk id="12" creationId="{86909FA0-B515-4681-B7A8-FA281D133B94}"/>
          </ac:spMkLst>
        </pc:spChg>
        <pc:spChg chg="add del">
          <ac:chgData name="Reda Fatima Haider (2521599)" userId="cec48358-af2b-4aa5-8bf8-eca21a7dcc48" providerId="ADAL" clId="{2FEA1508-6EFF-4D10-A067-1A07075B19F6}" dt="2026-10-12T08:55:40.749" v="823" actId="26606"/>
          <ac:spMkLst>
            <pc:docMk/>
            <pc:sldMk cId="1059769762" sldId="260"/>
            <ac:spMk id="14" creationId="{21C9FE86-FCC3-4A31-AA1C-C882262B7FE7}"/>
          </ac:spMkLst>
        </pc:spChg>
        <pc:spChg chg="add del">
          <ac:chgData name="Reda Fatima Haider (2521599)" userId="cec48358-af2b-4aa5-8bf8-eca21a7dcc48" providerId="ADAL" clId="{2FEA1508-6EFF-4D10-A067-1A07075B19F6}" dt="2026-10-12T08:55:40.749" v="823" actId="26606"/>
          <ac:spMkLst>
            <pc:docMk/>
            <pc:sldMk cId="1059769762" sldId="260"/>
            <ac:spMk id="16" creationId="{7D96243B-ECED-4B71-8E06-AE9A285EAD20}"/>
          </ac:spMkLst>
        </pc:spChg>
        <pc:spChg chg="add del">
          <ac:chgData name="Reda Fatima Haider (2521599)" userId="cec48358-af2b-4aa5-8bf8-eca21a7dcc48" providerId="ADAL" clId="{2FEA1508-6EFF-4D10-A067-1A07075B19F6}" dt="2026-10-12T08:55:40.749" v="823" actId="26606"/>
          <ac:spMkLst>
            <pc:docMk/>
            <pc:sldMk cId="1059769762" sldId="260"/>
            <ac:spMk id="18" creationId="{A09989E4-EFDC-4A90-A633-E0525FB4139E}"/>
          </ac:spMkLst>
        </pc:spChg>
        <pc:spChg chg="add">
          <ac:chgData name="Reda Fatima Haider (2521599)" userId="cec48358-af2b-4aa5-8bf8-eca21a7dcc48" providerId="ADAL" clId="{2FEA1508-6EFF-4D10-A067-1A07075B19F6}" dt="2026-10-12T08:55:40.749" v="823" actId="26606"/>
          <ac:spMkLst>
            <pc:docMk/>
            <pc:sldMk cId="1059769762" sldId="260"/>
            <ac:spMk id="23" creationId="{AC17DE74-01C9-4859-B65A-85CF999E8580}"/>
          </ac:spMkLst>
        </pc:spChg>
        <pc:spChg chg="add">
          <ac:chgData name="Reda Fatima Haider (2521599)" userId="cec48358-af2b-4aa5-8bf8-eca21a7dcc48" providerId="ADAL" clId="{2FEA1508-6EFF-4D10-A067-1A07075B19F6}" dt="2026-10-12T08:55:40.749" v="823" actId="26606"/>
          <ac:spMkLst>
            <pc:docMk/>
            <pc:sldMk cId="1059769762" sldId="260"/>
            <ac:spMk id="25" creationId="{068C0432-0E90-4CC1-8CD3-D44A90DF07EF}"/>
          </ac:spMkLst>
        </pc:spChg>
      </pc:sldChg>
      <pc:sldChg chg="addSp delSp modSp mod setBg">
        <pc:chgData name="Reda Fatima Haider (2521599)" userId="cec48358-af2b-4aa5-8bf8-eca21a7dcc48" providerId="ADAL" clId="{2FEA1508-6EFF-4D10-A067-1A07075B19F6}" dt="2026-10-12T08:56:41.689" v="831" actId="255"/>
        <pc:sldMkLst>
          <pc:docMk/>
          <pc:sldMk cId="334579256" sldId="261"/>
        </pc:sldMkLst>
        <pc:spChg chg="mod">
          <ac:chgData name="Reda Fatima Haider (2521599)" userId="cec48358-af2b-4aa5-8bf8-eca21a7dcc48" providerId="ADAL" clId="{2FEA1508-6EFF-4D10-A067-1A07075B19F6}" dt="2026-10-12T08:55:49.555" v="824" actId="26606"/>
          <ac:spMkLst>
            <pc:docMk/>
            <pc:sldMk cId="334579256" sldId="261"/>
            <ac:spMk id="2" creationId="{B74C1D35-167F-21D4-4C05-47ED22B7CD8F}"/>
          </ac:spMkLst>
        </pc:spChg>
        <pc:spChg chg="mod">
          <ac:chgData name="Reda Fatima Haider (2521599)" userId="cec48358-af2b-4aa5-8bf8-eca21a7dcc48" providerId="ADAL" clId="{2FEA1508-6EFF-4D10-A067-1A07075B19F6}" dt="2026-10-12T08:56:41.689" v="831" actId="255"/>
          <ac:spMkLst>
            <pc:docMk/>
            <pc:sldMk cId="334579256" sldId="261"/>
            <ac:spMk id="3" creationId="{83848968-72AC-B10E-7BEC-CAC59AFE8019}"/>
          </ac:spMkLst>
        </pc:spChg>
        <pc:spChg chg="add del">
          <ac:chgData name="Reda Fatima Haider (2521599)" userId="cec48358-af2b-4aa5-8bf8-eca21a7dcc48" providerId="ADAL" clId="{2FEA1508-6EFF-4D10-A067-1A07075B19F6}" dt="2026-10-12T08:55:49.555" v="824" actId="26606"/>
          <ac:spMkLst>
            <pc:docMk/>
            <pc:sldMk cId="334579256" sldId="261"/>
            <ac:spMk id="8" creationId="{09588DA8-065E-4F6F-8EFD-43104AB2E0CF}"/>
          </ac:spMkLst>
        </pc:spChg>
        <pc:spChg chg="add del">
          <ac:chgData name="Reda Fatima Haider (2521599)" userId="cec48358-af2b-4aa5-8bf8-eca21a7dcc48" providerId="ADAL" clId="{2FEA1508-6EFF-4D10-A067-1A07075B19F6}" dt="2026-10-12T08:55:49.555" v="824" actId="26606"/>
          <ac:spMkLst>
            <pc:docMk/>
            <pc:sldMk cId="334579256" sldId="261"/>
            <ac:spMk id="10" creationId="{C4285719-470E-454C-AF62-8323075F1F5B}"/>
          </ac:spMkLst>
        </pc:spChg>
        <pc:spChg chg="add del">
          <ac:chgData name="Reda Fatima Haider (2521599)" userId="cec48358-af2b-4aa5-8bf8-eca21a7dcc48" providerId="ADAL" clId="{2FEA1508-6EFF-4D10-A067-1A07075B19F6}" dt="2026-10-12T08:55:49.555" v="824" actId="26606"/>
          <ac:spMkLst>
            <pc:docMk/>
            <pc:sldMk cId="334579256" sldId="261"/>
            <ac:spMk id="12" creationId="{CD9FE4EF-C4D8-49A0-B2FF-81D8DB7D8A24}"/>
          </ac:spMkLst>
        </pc:spChg>
        <pc:spChg chg="add del">
          <ac:chgData name="Reda Fatima Haider (2521599)" userId="cec48358-af2b-4aa5-8bf8-eca21a7dcc48" providerId="ADAL" clId="{2FEA1508-6EFF-4D10-A067-1A07075B19F6}" dt="2026-10-12T08:55:49.555" v="824" actId="26606"/>
          <ac:spMkLst>
            <pc:docMk/>
            <pc:sldMk cId="334579256" sldId="261"/>
            <ac:spMk id="14" creationId="{4300840D-0A0B-4512-BACA-B439D5B9C57C}"/>
          </ac:spMkLst>
        </pc:spChg>
        <pc:spChg chg="add del">
          <ac:chgData name="Reda Fatima Haider (2521599)" userId="cec48358-af2b-4aa5-8bf8-eca21a7dcc48" providerId="ADAL" clId="{2FEA1508-6EFF-4D10-A067-1A07075B19F6}" dt="2026-10-12T08:55:49.555" v="824" actId="26606"/>
          <ac:spMkLst>
            <pc:docMk/>
            <pc:sldMk cId="334579256" sldId="261"/>
            <ac:spMk id="16" creationId="{D2B78728-A580-49A7-84F9-6EF6F583ADE0}"/>
          </ac:spMkLst>
        </pc:spChg>
        <pc:spChg chg="add del">
          <ac:chgData name="Reda Fatima Haider (2521599)" userId="cec48358-af2b-4aa5-8bf8-eca21a7dcc48" providerId="ADAL" clId="{2FEA1508-6EFF-4D10-A067-1A07075B19F6}" dt="2026-10-12T08:55:49.555" v="824" actId="26606"/>
          <ac:spMkLst>
            <pc:docMk/>
            <pc:sldMk cId="334579256" sldId="261"/>
            <ac:spMk id="18" creationId="{38FAA1A1-D861-433F-88FA-1E9D6FD31D11}"/>
          </ac:spMkLst>
        </pc:spChg>
        <pc:spChg chg="add del">
          <ac:chgData name="Reda Fatima Haider (2521599)" userId="cec48358-af2b-4aa5-8bf8-eca21a7dcc48" providerId="ADAL" clId="{2FEA1508-6EFF-4D10-A067-1A07075B19F6}" dt="2026-10-12T08:55:49.555" v="824" actId="26606"/>
          <ac:spMkLst>
            <pc:docMk/>
            <pc:sldMk cId="334579256" sldId="261"/>
            <ac:spMk id="20" creationId="{8D71EDA1-87BF-4D5D-AB79-F346FD19278A}"/>
          </ac:spMkLst>
        </pc:spChg>
        <pc:spChg chg="add">
          <ac:chgData name="Reda Fatima Haider (2521599)" userId="cec48358-af2b-4aa5-8bf8-eca21a7dcc48" providerId="ADAL" clId="{2FEA1508-6EFF-4D10-A067-1A07075B19F6}" dt="2026-10-12T08:55:49.555" v="824" actId="26606"/>
          <ac:spMkLst>
            <pc:docMk/>
            <pc:sldMk cId="334579256" sldId="261"/>
            <ac:spMk id="28" creationId="{D4974D33-8DC5-464E-8C6D-BE58F0669C17}"/>
          </ac:spMkLst>
        </pc:spChg>
      </pc:sldChg>
      <pc:sldChg chg="modSp mod">
        <pc:chgData name="Reda Fatima Haider (2521599)" userId="cec48358-af2b-4aa5-8bf8-eca21a7dcc48" providerId="ADAL" clId="{2FEA1508-6EFF-4D10-A067-1A07075B19F6}" dt="2026-10-12T08:32:33.807" v="575" actId="255"/>
        <pc:sldMkLst>
          <pc:docMk/>
          <pc:sldMk cId="3929984320" sldId="262"/>
        </pc:sldMkLst>
        <pc:spChg chg="mod">
          <ac:chgData name="Reda Fatima Haider (2521599)" userId="cec48358-af2b-4aa5-8bf8-eca21a7dcc48" providerId="ADAL" clId="{2FEA1508-6EFF-4D10-A067-1A07075B19F6}" dt="2026-10-12T06:50:38.112" v="262" actId="20577"/>
          <ac:spMkLst>
            <pc:docMk/>
            <pc:sldMk cId="3929984320" sldId="262"/>
            <ac:spMk id="2" creationId="{C9768DB0-9EC1-750D-F4A2-A7E6515EEB4A}"/>
          </ac:spMkLst>
        </pc:spChg>
        <pc:spChg chg="mod">
          <ac:chgData name="Reda Fatima Haider (2521599)" userId="cec48358-af2b-4aa5-8bf8-eca21a7dcc48" providerId="ADAL" clId="{2FEA1508-6EFF-4D10-A067-1A07075B19F6}" dt="2026-10-12T08:32:33.807" v="575" actId="255"/>
          <ac:spMkLst>
            <pc:docMk/>
            <pc:sldMk cId="3929984320" sldId="262"/>
            <ac:spMk id="3" creationId="{49E0A6BE-3F0A-7DCB-789D-77A519400AF0}"/>
          </ac:spMkLst>
        </pc:spChg>
      </pc:sldChg>
      <pc:sldChg chg="addSp delSp modSp new mod setBg">
        <pc:chgData name="Reda Fatima Haider (2521599)" userId="cec48358-af2b-4aa5-8bf8-eca21a7dcc48" providerId="ADAL" clId="{2FEA1508-6EFF-4D10-A067-1A07075B19F6}" dt="2026-10-12T08:56:02.695" v="827" actId="27636"/>
        <pc:sldMkLst>
          <pc:docMk/>
          <pc:sldMk cId="2306161117" sldId="263"/>
        </pc:sldMkLst>
        <pc:spChg chg="mod">
          <ac:chgData name="Reda Fatima Haider (2521599)" userId="cec48358-af2b-4aa5-8bf8-eca21a7dcc48" providerId="ADAL" clId="{2FEA1508-6EFF-4D10-A067-1A07075B19F6}" dt="2026-10-12T08:55:56.358" v="825" actId="26606"/>
          <ac:spMkLst>
            <pc:docMk/>
            <pc:sldMk cId="2306161117" sldId="263"/>
            <ac:spMk id="2" creationId="{3BAC8E8B-BB09-62CB-63C2-EDC16B620A57}"/>
          </ac:spMkLst>
        </pc:spChg>
        <pc:spChg chg="mod ord">
          <ac:chgData name="Reda Fatima Haider (2521599)" userId="cec48358-af2b-4aa5-8bf8-eca21a7dcc48" providerId="ADAL" clId="{2FEA1508-6EFF-4D10-A067-1A07075B19F6}" dt="2026-10-12T08:56:02.695" v="827" actId="27636"/>
          <ac:spMkLst>
            <pc:docMk/>
            <pc:sldMk cId="2306161117" sldId="263"/>
            <ac:spMk id="3" creationId="{64A5CE80-CACB-0645-268E-6E0F6D4E4F76}"/>
          </ac:spMkLst>
        </pc:spChg>
        <pc:spChg chg="add del">
          <ac:chgData name="Reda Fatima Haider (2521599)" userId="cec48358-af2b-4aa5-8bf8-eca21a7dcc48" providerId="ADAL" clId="{2FEA1508-6EFF-4D10-A067-1A07075B19F6}" dt="2026-10-12T07:01:16.169" v="286" actId="26606"/>
          <ac:spMkLst>
            <pc:docMk/>
            <pc:sldMk cId="2306161117" sldId="263"/>
            <ac:spMk id="8" creationId="{70DFC902-7D23-471A-B557-B6B6917D7A0D}"/>
          </ac:spMkLst>
        </pc:spChg>
        <pc:spChg chg="add del">
          <ac:chgData name="Reda Fatima Haider (2521599)" userId="cec48358-af2b-4aa5-8bf8-eca21a7dcc48" providerId="ADAL" clId="{2FEA1508-6EFF-4D10-A067-1A07075B19F6}" dt="2026-10-12T07:01:16.169" v="286" actId="26606"/>
          <ac:spMkLst>
            <pc:docMk/>
            <pc:sldMk cId="2306161117" sldId="263"/>
            <ac:spMk id="10" creationId="{A55D5633-D557-4DCA-982C-FF36EB7A1C00}"/>
          </ac:spMkLst>
        </pc:spChg>
        <pc:spChg chg="add del">
          <ac:chgData name="Reda Fatima Haider (2521599)" userId="cec48358-af2b-4aa5-8bf8-eca21a7dcc48" providerId="ADAL" clId="{2FEA1508-6EFF-4D10-A067-1A07075B19F6}" dt="2026-10-12T07:01:16.169" v="286" actId="26606"/>
          <ac:spMkLst>
            <pc:docMk/>
            <pc:sldMk cId="2306161117" sldId="263"/>
            <ac:spMk id="12" creationId="{450D3AD2-FA80-415F-A9CE-54D884561CD7}"/>
          </ac:spMkLst>
        </pc:spChg>
        <pc:spChg chg="add">
          <ac:chgData name="Reda Fatima Haider (2521599)" userId="cec48358-af2b-4aa5-8bf8-eca21a7dcc48" providerId="ADAL" clId="{2FEA1508-6EFF-4D10-A067-1A07075B19F6}" dt="2026-10-12T07:01:16.178" v="287" actId="26606"/>
          <ac:spMkLst>
            <pc:docMk/>
            <pc:sldMk cId="2306161117" sldId="263"/>
            <ac:spMk id="14" creationId="{4300840D-0A0B-4512-BACA-B439D5B9C57C}"/>
          </ac:spMkLst>
        </pc:spChg>
        <pc:spChg chg="add del">
          <ac:chgData name="Reda Fatima Haider (2521599)" userId="cec48358-af2b-4aa5-8bf8-eca21a7dcc48" providerId="ADAL" clId="{2FEA1508-6EFF-4D10-A067-1A07075B19F6}" dt="2026-10-12T08:55:56.358" v="825" actId="26606"/>
          <ac:spMkLst>
            <pc:docMk/>
            <pc:sldMk cId="2306161117" sldId="263"/>
            <ac:spMk id="15" creationId="{09588DA8-065E-4F6F-8EFD-43104AB2E0CF}"/>
          </ac:spMkLst>
        </pc:spChg>
        <pc:spChg chg="add del">
          <ac:chgData name="Reda Fatima Haider (2521599)" userId="cec48358-af2b-4aa5-8bf8-eca21a7dcc48" providerId="ADAL" clId="{2FEA1508-6EFF-4D10-A067-1A07075B19F6}" dt="2026-10-12T08:55:56.358" v="825" actId="26606"/>
          <ac:spMkLst>
            <pc:docMk/>
            <pc:sldMk cId="2306161117" sldId="263"/>
            <ac:spMk id="16" creationId="{D2B78728-A580-49A7-84F9-6EF6F583ADE0}"/>
          </ac:spMkLst>
        </pc:spChg>
        <pc:spChg chg="add del">
          <ac:chgData name="Reda Fatima Haider (2521599)" userId="cec48358-af2b-4aa5-8bf8-eca21a7dcc48" providerId="ADAL" clId="{2FEA1508-6EFF-4D10-A067-1A07075B19F6}" dt="2026-10-12T08:55:56.358" v="825" actId="26606"/>
          <ac:spMkLst>
            <pc:docMk/>
            <pc:sldMk cId="2306161117" sldId="263"/>
            <ac:spMk id="17" creationId="{C4285719-470E-454C-AF62-8323075F1F5B}"/>
          </ac:spMkLst>
        </pc:spChg>
        <pc:spChg chg="add del">
          <ac:chgData name="Reda Fatima Haider (2521599)" userId="cec48358-af2b-4aa5-8bf8-eca21a7dcc48" providerId="ADAL" clId="{2FEA1508-6EFF-4D10-A067-1A07075B19F6}" dt="2026-10-12T08:55:56.358" v="825" actId="26606"/>
          <ac:spMkLst>
            <pc:docMk/>
            <pc:sldMk cId="2306161117" sldId="263"/>
            <ac:spMk id="18" creationId="{38FAA1A1-D861-433F-88FA-1E9D6FD31D11}"/>
          </ac:spMkLst>
        </pc:spChg>
        <pc:spChg chg="add del">
          <ac:chgData name="Reda Fatima Haider (2521599)" userId="cec48358-af2b-4aa5-8bf8-eca21a7dcc48" providerId="ADAL" clId="{2FEA1508-6EFF-4D10-A067-1A07075B19F6}" dt="2026-10-12T08:55:56.358" v="825" actId="26606"/>
          <ac:spMkLst>
            <pc:docMk/>
            <pc:sldMk cId="2306161117" sldId="263"/>
            <ac:spMk id="19" creationId="{CD9FE4EF-C4D8-49A0-B2FF-81D8DB7D8A24}"/>
          </ac:spMkLst>
        </pc:spChg>
        <pc:spChg chg="add del">
          <ac:chgData name="Reda Fatima Haider (2521599)" userId="cec48358-af2b-4aa5-8bf8-eca21a7dcc48" providerId="ADAL" clId="{2FEA1508-6EFF-4D10-A067-1A07075B19F6}" dt="2026-10-12T08:55:56.358" v="825" actId="26606"/>
          <ac:spMkLst>
            <pc:docMk/>
            <pc:sldMk cId="2306161117" sldId="263"/>
            <ac:spMk id="20" creationId="{8D71EDA1-87BF-4D5D-AB79-F346FD19278A}"/>
          </ac:spMkLst>
        </pc:spChg>
        <pc:spChg chg="add">
          <ac:chgData name="Reda Fatima Haider (2521599)" userId="cec48358-af2b-4aa5-8bf8-eca21a7dcc48" providerId="ADAL" clId="{2FEA1508-6EFF-4D10-A067-1A07075B19F6}" dt="2026-10-12T08:55:56.358" v="825" actId="26606"/>
          <ac:spMkLst>
            <pc:docMk/>
            <pc:sldMk cId="2306161117" sldId="263"/>
            <ac:spMk id="25" creationId="{2C61293E-6EBE-43EF-A52C-9BEBFD7679D4}"/>
          </ac:spMkLst>
        </pc:spChg>
        <pc:spChg chg="add">
          <ac:chgData name="Reda Fatima Haider (2521599)" userId="cec48358-af2b-4aa5-8bf8-eca21a7dcc48" providerId="ADAL" clId="{2FEA1508-6EFF-4D10-A067-1A07075B19F6}" dt="2026-10-12T08:55:56.358" v="825" actId="26606"/>
          <ac:spMkLst>
            <pc:docMk/>
            <pc:sldMk cId="2306161117" sldId="263"/>
            <ac:spMk id="27" creationId="{21540236-BFD5-4A9D-8840-4703E7F76825}"/>
          </ac:spMkLst>
        </pc:spChg>
        <pc:picChg chg="add mod">
          <ac:chgData name="Reda Fatima Haider (2521599)" userId="cec48358-af2b-4aa5-8bf8-eca21a7dcc48" providerId="ADAL" clId="{2FEA1508-6EFF-4D10-A067-1A07075B19F6}" dt="2026-10-12T08:54:13.941" v="809" actId="14100"/>
          <ac:picMkLst>
            <pc:docMk/>
            <pc:sldMk cId="2306161117" sldId="263"/>
            <ac:picMk id="4" creationId="{F5D499E6-53AF-9D36-21F1-9DA2CA93E2B9}"/>
          </ac:picMkLst>
        </pc:picChg>
      </pc:sldChg>
    </pc:docChg>
  </pc:docChgLst>
  <pc:docChgLst>
    <pc:chgData name="Reda Fatima Haider (2521599)" userId="cec48358-af2b-4aa5-8bf8-eca21a7dcc48" providerId="ADAL" clId="{E9EDA61E-D1CC-4055-9313-AEB1B96FB527}"/>
    <pc:docChg chg="custSel modSld">
      <pc:chgData name="Reda Fatima Haider (2521599)" userId="cec48358-af2b-4aa5-8bf8-eca21a7dcc48" providerId="ADAL" clId="{E9EDA61E-D1CC-4055-9313-AEB1B96FB527}" dt="2026-10-12T06:57:54.161" v="124" actId="20577"/>
      <pc:docMkLst>
        <pc:docMk/>
      </pc:docMkLst>
      <pc:sldChg chg="modSp mod">
        <pc:chgData name="Reda Fatima Haider (2521599)" userId="cec48358-af2b-4aa5-8bf8-eca21a7dcc48" providerId="ADAL" clId="{E9EDA61E-D1CC-4055-9313-AEB1B96FB527}" dt="2026-10-12T06:57:54.161" v="124" actId="20577"/>
        <pc:sldMkLst>
          <pc:docMk/>
          <pc:sldMk cId="2367130089" sldId="257"/>
        </pc:sldMkLst>
        <pc:spChg chg="mod">
          <ac:chgData name="Reda Fatima Haider (2521599)" userId="cec48358-af2b-4aa5-8bf8-eca21a7dcc48" providerId="ADAL" clId="{E9EDA61E-D1CC-4055-9313-AEB1B96FB527}" dt="2026-10-12T06:57:54.161" v="124" actId="20577"/>
          <ac:spMkLst>
            <pc:docMk/>
            <pc:sldMk cId="2367130089" sldId="257"/>
            <ac:spMk id="2" creationId="{F531347F-E566-D14A-CBB9-A51106A07051}"/>
          </ac:spMkLst>
        </pc:spChg>
        <pc:spChg chg="mod">
          <ac:chgData name="Reda Fatima Haider (2521599)" userId="cec48358-af2b-4aa5-8bf8-eca21a7dcc48" providerId="ADAL" clId="{E9EDA61E-D1CC-4055-9313-AEB1B96FB527}" dt="2026-10-12T06:29:55.664" v="1" actId="27636"/>
          <ac:spMkLst>
            <pc:docMk/>
            <pc:sldMk cId="2367130089" sldId="257"/>
            <ac:spMk id="3" creationId="{AA0352F5-F15F-9638-43C2-07030DE8E51E}"/>
          </ac:spMkLst>
        </pc:spChg>
      </pc:sldChg>
      <pc:sldChg chg="modSp mod">
        <pc:chgData name="Reda Fatima Haider (2521599)" userId="cec48358-af2b-4aa5-8bf8-eca21a7dcc48" providerId="ADAL" clId="{E9EDA61E-D1CC-4055-9313-AEB1B96FB527}" dt="2026-10-12T06:57:07.326" v="113" actId="20577"/>
        <pc:sldMkLst>
          <pc:docMk/>
          <pc:sldMk cId="2806042452" sldId="258"/>
        </pc:sldMkLst>
        <pc:spChg chg="mod">
          <ac:chgData name="Reda Fatima Haider (2521599)" userId="cec48358-af2b-4aa5-8bf8-eca21a7dcc48" providerId="ADAL" clId="{E9EDA61E-D1CC-4055-9313-AEB1B96FB527}" dt="2026-10-12T06:57:07.326" v="113" actId="20577"/>
          <ac:spMkLst>
            <pc:docMk/>
            <pc:sldMk cId="2806042452" sldId="258"/>
            <ac:spMk id="2" creationId="{0FD9B75F-C068-995C-677A-FD3FFD640EA6}"/>
          </ac:spMkLst>
        </pc:spChg>
        <pc:spChg chg="mod">
          <ac:chgData name="Reda Fatima Haider (2521599)" userId="cec48358-af2b-4aa5-8bf8-eca21a7dcc48" providerId="ADAL" clId="{E9EDA61E-D1CC-4055-9313-AEB1B96FB527}" dt="2026-10-12T06:31:41.957" v="3" actId="27636"/>
          <ac:spMkLst>
            <pc:docMk/>
            <pc:sldMk cId="2806042452" sldId="258"/>
            <ac:spMk id="3" creationId="{5E8DDFF6-4A7D-0305-20EB-A95EEC3EA71C}"/>
          </ac:spMkLst>
        </pc:spChg>
      </pc:sldChg>
      <pc:sldChg chg="addSp delSp modSp mod">
        <pc:chgData name="Reda Fatima Haider (2521599)" userId="cec48358-af2b-4aa5-8bf8-eca21a7dcc48" providerId="ADAL" clId="{E9EDA61E-D1CC-4055-9313-AEB1B96FB527}" dt="2026-10-12T06:41:27.103" v="71" actId="27636"/>
        <pc:sldMkLst>
          <pc:docMk/>
          <pc:sldMk cId="1544098461" sldId="259"/>
        </pc:sldMkLst>
        <pc:spChg chg="del mod">
          <ac:chgData name="Reda Fatima Haider (2521599)" userId="cec48358-af2b-4aa5-8bf8-eca21a7dcc48" providerId="ADAL" clId="{E9EDA61E-D1CC-4055-9313-AEB1B96FB527}" dt="2026-10-12T06:40:39.638" v="12" actId="21"/>
          <ac:spMkLst>
            <pc:docMk/>
            <pc:sldMk cId="1544098461" sldId="259"/>
            <ac:spMk id="3" creationId="{77C2C385-E4E5-B2B9-4129-59543C79D915}"/>
          </ac:spMkLst>
        </pc:spChg>
        <pc:spChg chg="add del mod">
          <ac:chgData name="Reda Fatima Haider (2521599)" userId="cec48358-af2b-4aa5-8bf8-eca21a7dcc48" providerId="ADAL" clId="{E9EDA61E-D1CC-4055-9313-AEB1B96FB527}" dt="2026-10-12T06:40:42.522" v="13" actId="22"/>
          <ac:spMkLst>
            <pc:docMk/>
            <pc:sldMk cId="1544098461" sldId="259"/>
            <ac:spMk id="5" creationId="{B93B0EB8-F509-CF81-FAD9-E65141188019}"/>
          </ac:spMkLst>
        </pc:spChg>
        <pc:spChg chg="add mod">
          <ac:chgData name="Reda Fatima Haider (2521599)" userId="cec48358-af2b-4aa5-8bf8-eca21a7dcc48" providerId="ADAL" clId="{E9EDA61E-D1CC-4055-9313-AEB1B96FB527}" dt="2026-10-12T06:41:27.103" v="71" actId="27636"/>
          <ac:spMkLst>
            <pc:docMk/>
            <pc:sldMk cId="1544098461" sldId="259"/>
            <ac:spMk id="8" creationId="{3109793B-6F7E-3B3B-B1FE-D6C90BB8A2B2}"/>
          </ac:spMkLst>
        </pc:spChg>
      </pc:sldChg>
      <pc:sldChg chg="modSp mod">
        <pc:chgData name="Reda Fatima Haider (2521599)" userId="cec48358-af2b-4aa5-8bf8-eca21a7dcc48" providerId="ADAL" clId="{E9EDA61E-D1CC-4055-9313-AEB1B96FB527}" dt="2026-10-12T06:34:58.270" v="7" actId="27636"/>
        <pc:sldMkLst>
          <pc:docMk/>
          <pc:sldMk cId="1059769762" sldId="260"/>
        </pc:sldMkLst>
        <pc:spChg chg="mod">
          <ac:chgData name="Reda Fatima Haider (2521599)" userId="cec48358-af2b-4aa5-8bf8-eca21a7dcc48" providerId="ADAL" clId="{E9EDA61E-D1CC-4055-9313-AEB1B96FB527}" dt="2026-10-12T06:34:58.270" v="7" actId="27636"/>
          <ac:spMkLst>
            <pc:docMk/>
            <pc:sldMk cId="1059769762" sldId="260"/>
            <ac:spMk id="3" creationId="{8A1F10E7-6080-9CAB-56A4-A5543470F598}"/>
          </ac:spMkLst>
        </pc:spChg>
      </pc:sldChg>
      <pc:sldChg chg="modSp mod">
        <pc:chgData name="Reda Fatima Haider (2521599)" userId="cec48358-af2b-4aa5-8bf8-eca21a7dcc48" providerId="ADAL" clId="{E9EDA61E-D1CC-4055-9313-AEB1B96FB527}" dt="2026-10-12T06:56:40.267" v="104" actId="20577"/>
        <pc:sldMkLst>
          <pc:docMk/>
          <pc:sldMk cId="334579256" sldId="261"/>
        </pc:sldMkLst>
        <pc:spChg chg="mod">
          <ac:chgData name="Reda Fatima Haider (2521599)" userId="cec48358-af2b-4aa5-8bf8-eca21a7dcc48" providerId="ADAL" clId="{E9EDA61E-D1CC-4055-9313-AEB1B96FB527}" dt="2026-10-12T06:56:40.267" v="104" actId="20577"/>
          <ac:spMkLst>
            <pc:docMk/>
            <pc:sldMk cId="334579256" sldId="261"/>
            <ac:spMk id="2" creationId="{B74C1D35-167F-21D4-4C05-47ED22B7CD8F}"/>
          </ac:spMkLst>
        </pc:spChg>
        <pc:spChg chg="mod">
          <ac:chgData name="Reda Fatima Haider (2521599)" userId="cec48358-af2b-4aa5-8bf8-eca21a7dcc48" providerId="ADAL" clId="{E9EDA61E-D1CC-4055-9313-AEB1B96FB527}" dt="2026-10-12T06:36:22.200" v="9" actId="27636"/>
          <ac:spMkLst>
            <pc:docMk/>
            <pc:sldMk cId="334579256" sldId="261"/>
            <ac:spMk id="3" creationId="{83848968-72AC-B10E-7BEC-CAC59AFE8019}"/>
          </ac:spMkLst>
        </pc:spChg>
      </pc:sldChg>
      <pc:sldChg chg="modSp mod">
        <pc:chgData name="Reda Fatima Haider (2521599)" userId="cec48358-af2b-4aa5-8bf8-eca21a7dcc48" providerId="ADAL" clId="{E9EDA61E-D1CC-4055-9313-AEB1B96FB527}" dt="2026-10-12T06:49:54.702" v="75" actId="27636"/>
        <pc:sldMkLst>
          <pc:docMk/>
          <pc:sldMk cId="3929984320" sldId="262"/>
        </pc:sldMkLst>
        <pc:spChg chg="mod">
          <ac:chgData name="Reda Fatima Haider (2521599)" userId="cec48358-af2b-4aa5-8bf8-eca21a7dcc48" providerId="ADAL" clId="{E9EDA61E-D1CC-4055-9313-AEB1B96FB527}" dt="2026-10-12T06:49:54.702" v="75" actId="27636"/>
          <ac:spMkLst>
            <pc:docMk/>
            <pc:sldMk cId="3929984320" sldId="262"/>
            <ac:spMk id="3" creationId="{49E0A6BE-3F0A-7DCB-789D-77A519400AF0}"/>
          </ac:spMkLst>
        </pc:spChg>
      </pc:sldChg>
      <pc:sldChg chg="modSp mod">
        <pc:chgData name="Reda Fatima Haider (2521599)" userId="cec48358-af2b-4aa5-8bf8-eca21a7dcc48" providerId="ADAL" clId="{E9EDA61E-D1CC-4055-9313-AEB1B96FB527}" dt="2026-10-12T06:37:40.559" v="11" actId="27636"/>
        <pc:sldMkLst>
          <pc:docMk/>
          <pc:sldMk cId="2306161117" sldId="263"/>
        </pc:sldMkLst>
        <pc:spChg chg="mod">
          <ac:chgData name="Reda Fatima Haider (2521599)" userId="cec48358-af2b-4aa5-8bf8-eca21a7dcc48" providerId="ADAL" clId="{E9EDA61E-D1CC-4055-9313-AEB1B96FB527}" dt="2026-10-12T06:37:40.559" v="11" actId="27636"/>
          <ac:spMkLst>
            <pc:docMk/>
            <pc:sldMk cId="2306161117" sldId="263"/>
            <ac:spMk id="3" creationId="{64A5CE80-CACB-0645-268E-6E0F6D4E4F7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ED803-1DA2-607E-8E80-186AD9E3297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D5F7C28-2B89-196A-9C5A-7D4507FD60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E0697C0-1DDE-301A-2401-3CD33C3C3F1A}"/>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5" name="Footer Placeholder 4">
            <a:extLst>
              <a:ext uri="{FF2B5EF4-FFF2-40B4-BE49-F238E27FC236}">
                <a16:creationId xmlns:a16="http://schemas.microsoft.com/office/drawing/2014/main" id="{A3981B8B-43F9-5704-85E9-A82C27D093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7134F-15CB-2CAA-7621-4B8F3D63ACDB}"/>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3498395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62735-EAFD-6E1D-D6D0-E5F92615BA6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62CBA40-367C-70C3-79BD-1A31E68399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62E8682-B6AB-C49E-DF4C-3B509430B762}"/>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5" name="Footer Placeholder 4">
            <a:extLst>
              <a:ext uri="{FF2B5EF4-FFF2-40B4-BE49-F238E27FC236}">
                <a16:creationId xmlns:a16="http://schemas.microsoft.com/office/drawing/2014/main" id="{F1D423A8-62C0-47C7-0CB5-7745E364CE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0A00F8-DA37-9ABB-5027-C30118F956EE}"/>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3473584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B44B1-067F-F417-276A-E142C5D4032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9774089-F6CE-275A-91D4-A4BD0324A5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ADABF63-119B-0C9C-C369-7B8FBDB84756}"/>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5" name="Footer Placeholder 4">
            <a:extLst>
              <a:ext uri="{FF2B5EF4-FFF2-40B4-BE49-F238E27FC236}">
                <a16:creationId xmlns:a16="http://schemas.microsoft.com/office/drawing/2014/main" id="{F9864EB3-D770-6F0C-15BB-9FF41AFA66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24B813-FE50-D23E-58C0-2C015AD070B7}"/>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2232233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66951-6333-C4A0-9F45-D9E64DD52B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4EC2137-11A1-0833-1322-EB18D3DDB7C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68664DC-C085-793E-3407-4C3B65FEB0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5A5DC57-3698-62D0-4940-E843E46644B2}"/>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6" name="Footer Placeholder 5">
            <a:extLst>
              <a:ext uri="{FF2B5EF4-FFF2-40B4-BE49-F238E27FC236}">
                <a16:creationId xmlns:a16="http://schemas.microsoft.com/office/drawing/2014/main" id="{708503C9-56D9-905A-4558-ED4527E14B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59D1A1-C5B2-E9CC-3FA3-310BDE078D15}"/>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727785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01BAA-8C7F-AD5F-719A-F1A4B0CA8BA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D625BE2-38EE-F774-12AC-7B3940D851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AC69A41-6CCD-9A2D-5906-68FE3AAA78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3C06F15-1B47-BFD9-76C9-B088E35814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95EADD-367E-CA6A-50E9-A226FCC5484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AC24728-3C30-FF08-6C14-455FEB7564BC}"/>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8" name="Footer Placeholder 7">
            <a:extLst>
              <a:ext uri="{FF2B5EF4-FFF2-40B4-BE49-F238E27FC236}">
                <a16:creationId xmlns:a16="http://schemas.microsoft.com/office/drawing/2014/main" id="{155849F3-1BEE-D81C-5D2A-BBC0FEE30F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9325FD-34D8-60D7-7076-D878BB9D4E36}"/>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409582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CBA22-974A-2F9F-3B35-98A25E0DB2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C7D65DE-BECD-B1BF-0014-63A0013B1837}"/>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4" name="Footer Placeholder 3">
            <a:extLst>
              <a:ext uri="{FF2B5EF4-FFF2-40B4-BE49-F238E27FC236}">
                <a16:creationId xmlns:a16="http://schemas.microsoft.com/office/drawing/2014/main" id="{E699A25F-E168-F6FA-64C6-5C69F0CC29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A4D955-BF77-B870-AED3-FB5FD84E8B4A}"/>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663566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2DFFAF-E703-0153-285E-A568485E9ECA}"/>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3" name="Footer Placeholder 2">
            <a:extLst>
              <a:ext uri="{FF2B5EF4-FFF2-40B4-BE49-F238E27FC236}">
                <a16:creationId xmlns:a16="http://schemas.microsoft.com/office/drawing/2014/main" id="{0ACBDCB2-2AF6-72CD-3EB9-1320D1A94B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F7E9CB-37A2-F2B4-DB62-4835D925DD64}"/>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1217813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257AE-F985-464F-6FE1-75CC874071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075C97E-C561-CB39-5925-47B7502D54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60D6176-262D-5FC6-75AC-E3311E8492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CEA00C-E8FF-691E-356B-734943969CD2}"/>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6" name="Footer Placeholder 5">
            <a:extLst>
              <a:ext uri="{FF2B5EF4-FFF2-40B4-BE49-F238E27FC236}">
                <a16:creationId xmlns:a16="http://schemas.microsoft.com/office/drawing/2014/main" id="{EFC01327-BE8B-6E68-4D3E-15C62663F1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DD88DE-A088-8EF3-0E3D-8983D011BB58}"/>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2918146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4FD47-466A-8CA9-C92D-7B7A8BD0A95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AFE2F0E-C964-B28D-B2E1-FCBF826F1B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CB517B-59E7-6E79-CF95-497DF45E48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6BD643-AEB4-E55B-EEE2-14E05DCC5BFE}"/>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6" name="Footer Placeholder 5">
            <a:extLst>
              <a:ext uri="{FF2B5EF4-FFF2-40B4-BE49-F238E27FC236}">
                <a16:creationId xmlns:a16="http://schemas.microsoft.com/office/drawing/2014/main" id="{6B6114C0-5616-2A41-247A-B3991A6D09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FF93F5-2A7A-524C-762B-6C0740D003ED}"/>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144062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B1B6D-AAF8-64B6-D927-2524AD72223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8A6A859-45E0-AC0C-693B-99729CBB624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F27A88-A3E0-A91F-5040-0FF65C2A0104}"/>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5" name="Footer Placeholder 4">
            <a:extLst>
              <a:ext uri="{FF2B5EF4-FFF2-40B4-BE49-F238E27FC236}">
                <a16:creationId xmlns:a16="http://schemas.microsoft.com/office/drawing/2014/main" id="{B6DEDBED-EB99-4C6C-2C5D-2ED957CD8C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D13803-179C-4F77-56E7-0399D429A2F4}"/>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2899147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D945CD-F634-6461-D8BF-92F950A6862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673CDD5-534C-3ED6-F43F-B533B05B849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CC468F-9C28-D7FC-76FB-6D760F408CD5}"/>
              </a:ext>
            </a:extLst>
          </p:cNvPr>
          <p:cNvSpPr>
            <a:spLocks noGrp="1"/>
          </p:cNvSpPr>
          <p:nvPr>
            <p:ph type="dt" sz="half" idx="10"/>
          </p:nvPr>
        </p:nvSpPr>
        <p:spPr/>
        <p:txBody>
          <a:bodyPr/>
          <a:lstStyle/>
          <a:p>
            <a:fld id="{A6A09C8B-FAB0-437B-8391-5172E3006C89}" type="datetimeFigureOut">
              <a:rPr lang="en-GB" smtClean="0"/>
              <a:t>12/10/2026</a:t>
            </a:fld>
            <a:endParaRPr lang="en-GB"/>
          </a:p>
        </p:txBody>
      </p:sp>
      <p:sp>
        <p:nvSpPr>
          <p:cNvPr id="5" name="Footer Placeholder 4">
            <a:extLst>
              <a:ext uri="{FF2B5EF4-FFF2-40B4-BE49-F238E27FC236}">
                <a16:creationId xmlns:a16="http://schemas.microsoft.com/office/drawing/2014/main" id="{94D54109-6EDF-250A-71AD-06E6ABEAF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5CCBF5-3349-EC37-AE0C-1CBA198E679F}"/>
              </a:ext>
            </a:extLst>
          </p:cNvPr>
          <p:cNvSpPr>
            <a:spLocks noGrp="1"/>
          </p:cNvSpPr>
          <p:nvPr>
            <p:ph type="sldNum" sz="quarter" idx="12"/>
          </p:nvPr>
        </p:nvSpPr>
        <p:spPr/>
        <p:txBody>
          <a:bodyPr/>
          <a:lstStyle/>
          <a:p>
            <a:fld id="{008EEE30-46A2-4CC0-BFB2-A144A8A1DF78}" type="slidenum">
              <a:rPr lang="en-GB" smtClean="0"/>
              <a:t>‹#›</a:t>
            </a:fld>
            <a:endParaRPr lang="en-GB"/>
          </a:p>
        </p:txBody>
      </p:sp>
    </p:spTree>
    <p:extLst>
      <p:ext uri="{BB962C8B-B14F-4D97-AF65-F5344CB8AC3E}">
        <p14:creationId xmlns:p14="http://schemas.microsoft.com/office/powerpoint/2010/main" val="813720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6EF317-5501-0BF2-662B-7C7AE1DD1A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6F5E34F-8079-2695-8663-84B94A90E4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B26C7F-0D6C-A4AF-B8C7-8C10CB1D52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6A09C8B-FAB0-437B-8391-5172E3006C89}" type="datetimeFigureOut">
              <a:rPr lang="en-GB" smtClean="0"/>
              <a:t>12/10/2026</a:t>
            </a:fld>
            <a:endParaRPr lang="en-GB"/>
          </a:p>
        </p:txBody>
      </p:sp>
      <p:sp>
        <p:nvSpPr>
          <p:cNvPr id="5" name="Footer Placeholder 4">
            <a:extLst>
              <a:ext uri="{FF2B5EF4-FFF2-40B4-BE49-F238E27FC236}">
                <a16:creationId xmlns:a16="http://schemas.microsoft.com/office/drawing/2014/main" id="{2B038C4B-DF07-D004-FB17-2131D0362A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DF079E2-D133-95C0-7678-027A35C533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8EEE30-46A2-4CC0-BFB2-A144A8A1DF78}" type="slidenum">
              <a:rPr lang="en-GB" smtClean="0"/>
              <a:t>‹#›</a:t>
            </a:fld>
            <a:endParaRPr lang="en-GB"/>
          </a:p>
        </p:txBody>
      </p:sp>
    </p:spTree>
    <p:extLst>
      <p:ext uri="{BB962C8B-B14F-4D97-AF65-F5344CB8AC3E}">
        <p14:creationId xmlns:p14="http://schemas.microsoft.com/office/powerpoint/2010/main" val="29794057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doi.org/10.1371/journal.pone.0245061" TargetMode="External"/><Relationship Id="rId3" Type="http://schemas.openxmlformats.org/officeDocument/2006/relationships/hyperlink" Target="https://doi.org/10.1111/cdev.12677" TargetMode="External"/><Relationship Id="rId7" Type="http://schemas.openxmlformats.org/officeDocument/2006/relationships/hyperlink" Target="https://doi.org/10.1016/j.infbeh.2016.10.006" TargetMode="External"/><Relationship Id="rId2" Type="http://schemas.openxmlformats.org/officeDocument/2006/relationships/hyperlink" Target="https://doi.org/10.1037/bul0000346" TargetMode="External"/><Relationship Id="rId1" Type="http://schemas.openxmlformats.org/officeDocument/2006/relationships/slideLayout" Target="../slideLayouts/slideLayout2.xml"/><Relationship Id="rId6" Type="http://schemas.openxmlformats.org/officeDocument/2006/relationships/hyperlink" Target="https://doi.org/10.1037/bul0000433" TargetMode="External"/><Relationship Id="rId5" Type="http://schemas.openxmlformats.org/officeDocument/2006/relationships/hyperlink" Target="https://doi.org/10.1073/pnas.1720325115" TargetMode="External"/><Relationship Id="rId4" Type="http://schemas.openxmlformats.org/officeDocument/2006/relationships/hyperlink" Target="tel:11414-114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93F93E-24B8-F708-A2A8-425AA4DC1B14}"/>
              </a:ext>
            </a:extLst>
          </p:cNvPr>
          <p:cNvSpPr>
            <a:spLocks noGrp="1"/>
          </p:cNvSpPr>
          <p:nvPr>
            <p:ph type="ctrTitle"/>
          </p:nvPr>
        </p:nvSpPr>
        <p:spPr>
          <a:xfrm>
            <a:off x="4162567" y="818984"/>
            <a:ext cx="6714699" cy="3178689"/>
          </a:xfrm>
        </p:spPr>
        <p:txBody>
          <a:bodyPr>
            <a:normAutofit/>
          </a:bodyPr>
          <a:lstStyle/>
          <a:p>
            <a:pPr algn="l"/>
            <a:r>
              <a:rPr lang="en-GB" sz="2600">
                <a:solidFill>
                  <a:srgbClr val="FFFFFF"/>
                </a:solidFill>
              </a:rPr>
              <a:t>Reda Haider</a:t>
            </a:r>
            <a:br>
              <a:rPr lang="en-GB" sz="2600">
                <a:solidFill>
                  <a:srgbClr val="FFFFFF"/>
                </a:solidFill>
              </a:rPr>
            </a:br>
            <a:r>
              <a:rPr lang="en-GB" sz="2600">
                <a:solidFill>
                  <a:srgbClr val="FFFFFF"/>
                </a:solidFill>
              </a:rPr>
              <a:t>2521599</a:t>
            </a:r>
            <a:br>
              <a:rPr lang="en-GB" sz="2600">
                <a:solidFill>
                  <a:srgbClr val="FFFFFF"/>
                </a:solidFill>
              </a:rPr>
            </a:br>
            <a:r>
              <a:rPr lang="en-GB" sz="2600">
                <a:solidFill>
                  <a:srgbClr val="FFFFFF"/>
                </a:solidFill>
              </a:rPr>
              <a:t>LCHS4010 </a:t>
            </a:r>
            <a:br>
              <a:rPr lang="en-GB" sz="2600">
                <a:solidFill>
                  <a:srgbClr val="FFFFFF"/>
                </a:solidFill>
              </a:rPr>
            </a:br>
            <a:r>
              <a:rPr lang="en-GB" sz="2600">
                <a:solidFill>
                  <a:srgbClr val="FFFFFF"/>
                </a:solidFill>
              </a:rPr>
              <a:t>Psychology in Health and Social Care </a:t>
            </a:r>
            <a:br>
              <a:rPr lang="en-GB" sz="2600">
                <a:solidFill>
                  <a:srgbClr val="FFFFFF"/>
                </a:solidFill>
              </a:rPr>
            </a:br>
            <a:r>
              <a:rPr lang="en-GB" sz="2600">
                <a:solidFill>
                  <a:srgbClr val="FFFFFF"/>
                </a:solidFill>
              </a:rPr>
              <a:t>Lecturers Name: Wafa Nasir</a:t>
            </a:r>
            <a:br>
              <a:rPr lang="en-GB" sz="2600">
                <a:solidFill>
                  <a:srgbClr val="FFFFFF"/>
                </a:solidFill>
              </a:rPr>
            </a:br>
            <a:r>
              <a:rPr lang="en-GB" sz="2600">
                <a:solidFill>
                  <a:srgbClr val="FFFFFF"/>
                </a:solidFill>
              </a:rPr>
              <a:t>Assignment 1: Individual Presentation </a:t>
            </a:r>
            <a:br>
              <a:rPr lang="en-GB" sz="2600">
                <a:solidFill>
                  <a:srgbClr val="FFFFFF"/>
                </a:solidFill>
              </a:rPr>
            </a:br>
            <a:br>
              <a:rPr lang="en-GB" sz="2600">
                <a:solidFill>
                  <a:srgbClr val="FFFFFF"/>
                </a:solidFill>
              </a:rPr>
            </a:br>
            <a:r>
              <a:rPr lang="en-GB" sz="2600">
                <a:solidFill>
                  <a:srgbClr val="FFFFFF"/>
                </a:solidFill>
              </a:rPr>
              <a:t>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0424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1347F-E566-D14A-CBB9-A51106A07051}"/>
              </a:ext>
            </a:extLst>
          </p:cNvPr>
          <p:cNvSpPr>
            <a:spLocks noGrp="1"/>
          </p:cNvSpPr>
          <p:nvPr>
            <p:ph type="title"/>
          </p:nvPr>
        </p:nvSpPr>
        <p:spPr>
          <a:xfrm>
            <a:off x="572493" y="238539"/>
            <a:ext cx="11018520" cy="1434415"/>
          </a:xfrm>
        </p:spPr>
        <p:txBody>
          <a:bodyPr anchor="b">
            <a:normAutofit/>
          </a:bodyPr>
          <a:lstStyle/>
          <a:p>
            <a:r>
              <a:rPr lang="en-GB" sz="5400">
                <a:latin typeface="Arial" panose="020B0604020202020204" pitchFamily="34" charset="0"/>
                <a:cs typeface="Arial" panose="020B0604020202020204" pitchFamily="34" charset="0"/>
              </a:rPr>
              <a:t>Bowlby’s Attachment Theory</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0352F5-F15F-9638-43C2-07030DE8E51E}"/>
              </a:ext>
            </a:extLst>
          </p:cNvPr>
          <p:cNvSpPr>
            <a:spLocks noGrp="1"/>
          </p:cNvSpPr>
          <p:nvPr>
            <p:ph idx="1"/>
          </p:nvPr>
        </p:nvSpPr>
        <p:spPr>
          <a:xfrm>
            <a:off x="572493" y="2071316"/>
            <a:ext cx="6713552" cy="4119172"/>
          </a:xfrm>
        </p:spPr>
        <p:txBody>
          <a:bodyPr anchor="t">
            <a:normAutofit/>
          </a:bodyPr>
          <a:lstStyle/>
          <a:p>
            <a:r>
              <a:rPr lang="en-GB" sz="2000">
                <a:latin typeface="Arial" panose="020B0604020202020204" pitchFamily="34" charset="0"/>
                <a:cs typeface="Arial" panose="020B0604020202020204" pitchFamily="34" charset="0"/>
              </a:rPr>
              <a:t>Bowlby’s Attachment Theory explains how children form emotional bonds with their main caregivers. These relationships are important because they can help children feel safe, loved and supported.</a:t>
            </a:r>
          </a:p>
          <a:p>
            <a:r>
              <a:rPr lang="en-GB" sz="2000">
                <a:latin typeface="Arial" panose="020B0604020202020204" pitchFamily="34" charset="0"/>
                <a:cs typeface="Arial" panose="020B0604020202020204" pitchFamily="34" charset="0"/>
              </a:rPr>
              <a:t>Bowlby’s theory suggests that children use trusted adults as a secure base to explore their surroundings and as a safe space when they feel frightened or upset. </a:t>
            </a:r>
          </a:p>
          <a:p>
            <a:r>
              <a:rPr lang="en-GB" sz="2000">
                <a:latin typeface="Arial" panose="020B0604020202020204" pitchFamily="34" charset="0"/>
                <a:cs typeface="Arial" panose="020B0604020202020204" pitchFamily="34" charset="0"/>
              </a:rPr>
              <a:t>Research suggests that sensitive caregiving is connected with attachment security in preschool children (O’Neill et al., 2021). This is important in early years settings because practitioners can help children feel safe by responding consistently to their emotional needs.</a:t>
            </a:r>
          </a:p>
          <a:p>
            <a:endParaRPr lang="en-GB" sz="2000" dirty="0"/>
          </a:p>
        </p:txBody>
      </p:sp>
      <p:pic>
        <p:nvPicPr>
          <p:cNvPr id="4" name="Picture 3" descr="Bright Modern Classroom Fosters Collaborative Learning and Comfort with ...">
            <a:extLst>
              <a:ext uri="{FF2B5EF4-FFF2-40B4-BE49-F238E27FC236}">
                <a16:creationId xmlns:a16="http://schemas.microsoft.com/office/drawing/2014/main" id="{EF87170A-2BE7-3461-C380-DBF8EDD1C8C4}"/>
              </a:ext>
            </a:extLst>
          </p:cNvPr>
          <p:cNvPicPr>
            <a:picLocks noChangeAspect="1"/>
          </p:cNvPicPr>
          <p:nvPr/>
        </p:nvPicPr>
        <p:blipFill>
          <a:blip r:embed="rId2"/>
          <a:srcRect l="17617" r="29712"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367130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9B75F-C068-995C-677A-FD3FFD640EA6}"/>
              </a:ext>
            </a:extLst>
          </p:cNvPr>
          <p:cNvSpPr>
            <a:spLocks noGrp="1"/>
          </p:cNvSpPr>
          <p:nvPr>
            <p:ph type="title"/>
          </p:nvPr>
        </p:nvSpPr>
        <p:spPr>
          <a:xfrm>
            <a:off x="6739128" y="638089"/>
            <a:ext cx="4818888" cy="1476801"/>
          </a:xfrm>
        </p:spPr>
        <p:txBody>
          <a:bodyPr anchor="b">
            <a:normAutofit/>
          </a:bodyPr>
          <a:lstStyle/>
          <a:p>
            <a:r>
              <a:rPr lang="en-GB" sz="4200"/>
              <a:t>Bowlby’s Attachment theory to shona </a:t>
            </a:r>
          </a:p>
        </p:txBody>
      </p:sp>
      <p:pic>
        <p:nvPicPr>
          <p:cNvPr id="4" name="Picture 3" descr="Create An Environment Of Support For Grieving Children">
            <a:extLst>
              <a:ext uri="{FF2B5EF4-FFF2-40B4-BE49-F238E27FC236}">
                <a16:creationId xmlns:a16="http://schemas.microsoft.com/office/drawing/2014/main" id="{3289A6D4-58A6-124E-80ED-BBB264E5E33C}"/>
              </a:ext>
            </a:extLst>
          </p:cNvPr>
          <p:cNvPicPr>
            <a:picLocks noChangeAspect="1"/>
          </p:cNvPicPr>
          <p:nvPr/>
        </p:nvPicPr>
        <p:blipFill>
          <a:blip r:embed="rId2"/>
          <a:stretch>
            <a:fillRect/>
          </a:stretch>
        </p:blipFill>
        <p:spPr>
          <a:xfrm>
            <a:off x="630936" y="2016492"/>
            <a:ext cx="5458968" cy="2825015"/>
          </a:xfrm>
          <a:prstGeom prst="rect">
            <a:avLst/>
          </a:prstGeom>
        </p:spPr>
      </p:pic>
      <p:sp>
        <p:nvSpPr>
          <p:cNvPr id="5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8DDFF6-4A7D-0305-20EB-A95EEC3EA71C}"/>
              </a:ext>
            </a:extLst>
          </p:cNvPr>
          <p:cNvSpPr>
            <a:spLocks noGrp="1"/>
          </p:cNvSpPr>
          <p:nvPr>
            <p:ph idx="1"/>
          </p:nvPr>
        </p:nvSpPr>
        <p:spPr>
          <a:xfrm>
            <a:off x="6739128" y="2664886"/>
            <a:ext cx="4818888" cy="3550789"/>
          </a:xfrm>
        </p:spPr>
        <p:txBody>
          <a:bodyPr anchor="t">
            <a:normAutofit fontScale="85000" lnSpcReduction="20000"/>
          </a:bodyPr>
          <a:lstStyle/>
          <a:p>
            <a:r>
              <a:rPr lang="en-GB" sz="1600" dirty="0">
                <a:latin typeface="Arial" panose="020B0604020202020204" pitchFamily="34" charset="0"/>
                <a:cs typeface="Arial" panose="020B0604020202020204" pitchFamily="34" charset="0"/>
              </a:rPr>
              <a:t>Shona is three years old and has recently started nursery. She becomes upset when her carers leave and finds it difficult to communicate verbally and struggles to join group play.</a:t>
            </a:r>
          </a:p>
          <a:p>
            <a:r>
              <a:rPr lang="en-GB" sz="1600" dirty="0">
                <a:latin typeface="Arial" panose="020B0604020202020204" pitchFamily="34" charset="0"/>
                <a:cs typeface="Arial" panose="020B0604020202020204" pitchFamily="34" charset="0"/>
              </a:rPr>
              <a:t>Bowlby’s Attachment Theory suggests that Shona may be trying to find reassurance from a familiar, trusted adult because the nursery environment is new to her. Having a consistent key person could help her feel safe and slowly become more confident exploring the nursery and playing with other children.</a:t>
            </a:r>
          </a:p>
          <a:p>
            <a:r>
              <a:rPr lang="en-GB" sz="1600" dirty="0">
                <a:latin typeface="Arial" panose="020B0604020202020204" pitchFamily="34" charset="0"/>
                <a:cs typeface="Arial" panose="020B0604020202020204" pitchFamily="34" charset="0"/>
              </a:rPr>
              <a:t>As Shona has limited verbal communication, practitioners should also use simple language, gestures and visual resources to help her express her needs.</a:t>
            </a:r>
          </a:p>
          <a:p>
            <a:r>
              <a:rPr lang="en-GB" sz="1600" dirty="0">
                <a:latin typeface="Arial" panose="020B0604020202020204" pitchFamily="34" charset="0"/>
                <a:cs typeface="Arial" panose="020B0604020202020204" pitchFamily="34" charset="0"/>
              </a:rPr>
              <a:t>However, Shona’s behaviour does not automatically mean she has an insecure attachment. Her worry may also be related to adjusting to nursery settings or communication difficulties. Practitioners should observe her needs carefully rather than making assumptions (O’Neill et al., 2021; Groh et al., 2017).</a:t>
            </a:r>
          </a:p>
          <a:p>
            <a:endParaRPr lang="en-GB" sz="1200" dirty="0"/>
          </a:p>
        </p:txBody>
      </p:sp>
    </p:spTree>
    <p:extLst>
      <p:ext uri="{BB962C8B-B14F-4D97-AF65-F5344CB8AC3E}">
        <p14:creationId xmlns:p14="http://schemas.microsoft.com/office/powerpoint/2010/main" val="2806042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B743A-5CFD-9ED5-5288-C7C14A703085}"/>
              </a:ext>
            </a:extLst>
          </p:cNvPr>
          <p:cNvSpPr>
            <a:spLocks noGrp="1"/>
          </p:cNvSpPr>
          <p:nvPr>
            <p:ph type="title"/>
          </p:nvPr>
        </p:nvSpPr>
        <p:spPr>
          <a:xfrm>
            <a:off x="640080" y="325369"/>
            <a:ext cx="4368602" cy="1956841"/>
          </a:xfrm>
        </p:spPr>
        <p:txBody>
          <a:bodyPr anchor="b">
            <a:normAutofit/>
          </a:bodyPr>
          <a:lstStyle/>
          <a:p>
            <a:r>
              <a:rPr lang="en-GB" sz="4200"/>
              <a:t>Pratical Strategies to Support Shona </a:t>
            </a:r>
          </a:p>
        </p:txBody>
      </p:sp>
      <p:sp>
        <p:nvSpPr>
          <p:cNvPr id="2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109793B-6F7E-3B3B-B1FE-D6C90BB8A2B2}"/>
              </a:ext>
            </a:extLst>
          </p:cNvPr>
          <p:cNvSpPr>
            <a:spLocks noGrp="1"/>
          </p:cNvSpPr>
          <p:nvPr>
            <p:ph idx="1"/>
          </p:nvPr>
        </p:nvSpPr>
        <p:spPr>
          <a:xfrm>
            <a:off x="640080" y="2872899"/>
            <a:ext cx="4243589" cy="332066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000" dirty="0">
                <a:latin typeface="Arial" panose="020B0604020202020204" pitchFamily="34" charset="0"/>
                <a:cs typeface="Arial" panose="020B0604020202020204" pitchFamily="34" charset="0"/>
              </a:rPr>
              <a:t>Practitioners can use Bowlby’s Attachment Theory to help Shona feel safe and secure also comfortable in the nursery environment.</a:t>
            </a:r>
          </a:p>
          <a:p>
            <a:pPr lvl="0"/>
            <a:r>
              <a:rPr lang="en-GB" sz="1000" dirty="0">
                <a:latin typeface="Arial" panose="020B0604020202020204" pitchFamily="34" charset="0"/>
                <a:cs typeface="Arial" panose="020B0604020202020204" pitchFamily="34" charset="0"/>
              </a:rPr>
              <a:t>Provide a consistent key person: A familiar adult can build a trusting relationship with Shona and reassure her when she becomes upset.</a:t>
            </a:r>
          </a:p>
          <a:p>
            <a:pPr lvl="0"/>
            <a:r>
              <a:rPr lang="en-GB" sz="1000" dirty="0">
                <a:latin typeface="Arial" panose="020B0604020202020204" pitchFamily="34" charset="0"/>
                <a:cs typeface="Arial" panose="020B0604020202020204" pitchFamily="34" charset="0"/>
              </a:rPr>
              <a:t>Create a predictable goodbye routine</a:t>
            </a:r>
            <a:r>
              <a:rPr lang="en-GB" sz="1000" b="1"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Encourage her carers to say goodbye calmly and consistently so Shona can gradually become familiar with the separation.</a:t>
            </a:r>
          </a:p>
          <a:p>
            <a:pPr lvl="0"/>
            <a:r>
              <a:rPr lang="en-GB" sz="1000" dirty="0">
                <a:latin typeface="Arial" panose="020B0604020202020204" pitchFamily="34" charset="0"/>
                <a:cs typeface="Arial" panose="020B0604020202020204" pitchFamily="34" charset="0"/>
              </a:rPr>
              <a:t>Support communication</a:t>
            </a:r>
            <a:r>
              <a:rPr lang="en-GB" sz="1000" b="1"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Use simple words, gestures, picture cards and visual choices to help Shona express her feelings and needs.</a:t>
            </a:r>
          </a:p>
          <a:p>
            <a:pPr lvl="0"/>
            <a:r>
              <a:rPr lang="en-GB" sz="1000" dirty="0">
                <a:latin typeface="Arial" panose="020B0604020202020204" pitchFamily="34" charset="0"/>
                <a:cs typeface="Arial" panose="020B0604020202020204" pitchFamily="34" charset="0"/>
              </a:rPr>
              <a:t>Introduce group play gradually</a:t>
            </a:r>
            <a:r>
              <a:rPr lang="en-GB" sz="1000" b="1"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Begin with one or two children and activities she enjoys, helping her build confidence before joining larger groups.</a:t>
            </a:r>
          </a:p>
          <a:p>
            <a:pPr lvl="0"/>
            <a:r>
              <a:rPr lang="en-GB" sz="1000" dirty="0">
                <a:latin typeface="Arial" panose="020B0604020202020204" pitchFamily="34" charset="0"/>
                <a:cs typeface="Arial" panose="020B0604020202020204" pitchFamily="34" charset="0"/>
              </a:rPr>
              <a:t>Work with Shona’s carers</a:t>
            </a:r>
            <a:r>
              <a:rPr lang="en-GB" sz="1000" b="1"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Share information about what comforts her and use similar approaches at home and nursery where possible to make her feel more comfortable </a:t>
            </a:r>
          </a:p>
          <a:p>
            <a:pPr lvl="0"/>
            <a:r>
              <a:rPr lang="en-GB" sz="1000" dirty="0">
                <a:latin typeface="Arial" panose="020B0604020202020204" pitchFamily="34" charset="0"/>
                <a:cs typeface="Arial" panose="020B0604020202020204" pitchFamily="34" charset="0"/>
              </a:rPr>
              <a:t>Observe and review her progress</a:t>
            </a:r>
            <a:r>
              <a:rPr lang="en-GB" sz="1000" b="1"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Record what helps Shona settle. If her distress or communication difficulties continue, discuss further support with the nursery SENCO and her carers.</a:t>
            </a:r>
          </a:p>
          <a:p>
            <a:r>
              <a:rPr lang="en-GB" sz="1000" dirty="0">
                <a:latin typeface="Arial" panose="020B0604020202020204" pitchFamily="34" charset="0"/>
                <a:cs typeface="Arial" panose="020B0604020202020204" pitchFamily="34" charset="0"/>
              </a:rPr>
              <a:t>These strategies can help Shona develop emotional security, confidence and positive relationships (O’Neill et al., 2021;Mountain et al., 2017</a:t>
            </a:r>
          </a:p>
          <a:p>
            <a:endParaRPr lang="en-GB" sz="1000" dirty="0">
              <a:latin typeface="Arial" panose="020B0604020202020204" pitchFamily="34" charset="0"/>
              <a:cs typeface="Arial" panose="020B0604020202020204" pitchFamily="34" charset="0"/>
            </a:endParaRPr>
          </a:p>
          <a:p>
            <a:endParaRPr lang="en-GB" sz="700" dirty="0"/>
          </a:p>
        </p:txBody>
      </p:sp>
      <p:pic>
        <p:nvPicPr>
          <p:cNvPr id="4" name="Picture 3" descr="Beautiful teacher and group of toddlers playing around lots of toys at ...">
            <a:extLst>
              <a:ext uri="{FF2B5EF4-FFF2-40B4-BE49-F238E27FC236}">
                <a16:creationId xmlns:a16="http://schemas.microsoft.com/office/drawing/2014/main" id="{23F3F6F9-9604-7F9C-72E4-5FC266C4805E}"/>
              </a:ext>
            </a:extLst>
          </p:cNvPr>
          <p:cNvPicPr>
            <a:picLocks noChangeAspect="1"/>
          </p:cNvPicPr>
          <p:nvPr/>
        </p:nvPicPr>
        <p:blipFill>
          <a:blip r:embed="rId2"/>
          <a:srcRect l="6608" r="2643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44098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18A7BAD-4C19-873C-938E-7287634C72E5}"/>
              </a:ext>
            </a:extLst>
          </p:cNvPr>
          <p:cNvSpPr>
            <a:spLocks noGrp="1"/>
          </p:cNvSpPr>
          <p:nvPr>
            <p:ph type="title"/>
          </p:nvPr>
        </p:nvSpPr>
        <p:spPr>
          <a:xfrm>
            <a:off x="838200" y="401221"/>
            <a:ext cx="10515600" cy="1348065"/>
          </a:xfrm>
        </p:spPr>
        <p:txBody>
          <a:bodyPr>
            <a:normAutofit/>
          </a:bodyPr>
          <a:lstStyle/>
          <a:p>
            <a:r>
              <a:rPr lang="en-GB" sz="4600">
                <a:solidFill>
                  <a:srgbClr val="FFFFFF"/>
                </a:solidFill>
              </a:rPr>
              <a:t>Nature and Nuture In Shonas Development</a:t>
            </a:r>
          </a:p>
        </p:txBody>
      </p:sp>
      <p:sp>
        <p:nvSpPr>
          <p:cNvPr id="3" name="Content Placeholder 2">
            <a:extLst>
              <a:ext uri="{FF2B5EF4-FFF2-40B4-BE49-F238E27FC236}">
                <a16:creationId xmlns:a16="http://schemas.microsoft.com/office/drawing/2014/main" id="{8A1F10E7-6080-9CAB-56A4-A5543470F598}"/>
              </a:ext>
            </a:extLst>
          </p:cNvPr>
          <p:cNvSpPr>
            <a:spLocks noGrp="1"/>
          </p:cNvSpPr>
          <p:nvPr>
            <p:ph idx="1"/>
          </p:nvPr>
        </p:nvSpPr>
        <p:spPr>
          <a:xfrm>
            <a:off x="838200" y="2586789"/>
            <a:ext cx="10515600" cy="3590174"/>
          </a:xfrm>
        </p:spPr>
        <p:txBody>
          <a:bodyPr>
            <a:normAutofit/>
          </a:bodyPr>
          <a:lstStyle/>
          <a:p>
            <a:r>
              <a:rPr lang="en-GB" sz="1700">
                <a:latin typeface="Arial" panose="020B0604020202020204" pitchFamily="34" charset="0"/>
                <a:cs typeface="Arial" panose="020B0604020202020204" pitchFamily="34" charset="0"/>
              </a:rPr>
              <a:t>Shona’s behaviour can be understood by considering both nature and nurture.</a:t>
            </a:r>
          </a:p>
          <a:p>
            <a:r>
              <a:rPr lang="en-GB" sz="1700">
                <a:latin typeface="Arial" panose="020B0604020202020204" pitchFamily="34" charset="0"/>
                <a:cs typeface="Arial" panose="020B0604020202020204" pitchFamily="34" charset="0"/>
              </a:rPr>
              <a:t>Nature refers to the characteristics a child is born with, such as their temperament. Some children naturally find new environments and separation more difficult than others. </a:t>
            </a:r>
          </a:p>
          <a:p>
            <a:r>
              <a:rPr lang="en-GB" sz="1700">
                <a:latin typeface="Arial" panose="020B0604020202020204" pitchFamily="34" charset="0"/>
                <a:cs typeface="Arial" panose="020B0604020202020204" pitchFamily="34" charset="0"/>
              </a:rPr>
              <a:t>Nurture refers to the influence of a child’s experiences and environment. Shona has recently started nursery, so being away from familiar carers and adjusting to a new setting may contribute to her distress. </a:t>
            </a:r>
          </a:p>
          <a:p>
            <a:r>
              <a:rPr lang="en-GB" sz="1700">
                <a:latin typeface="Arial" panose="020B0604020202020204" pitchFamily="34" charset="0"/>
                <a:cs typeface="Arial" panose="020B0604020202020204" pitchFamily="34" charset="0"/>
              </a:rPr>
              <a:t>Bowlby’s Attachment Theory focuses on the importance of early relationships with caregivers. Consistent, sensitive care can help children feel secure and develop confidence in exploring their surroundings.</a:t>
            </a:r>
          </a:p>
          <a:p>
            <a:r>
              <a:rPr lang="en-GB" sz="1700">
                <a:latin typeface="Arial" panose="020B0604020202020204" pitchFamily="34" charset="0"/>
                <a:cs typeface="Arial" panose="020B0604020202020204" pitchFamily="34" charset="0"/>
              </a:rPr>
              <a:t>Research also suggests that temperament and attachment are different factors that can both influence children’s social development (Groh et al., 2017; Borowski et al., 2021).</a:t>
            </a:r>
          </a:p>
          <a:p>
            <a:r>
              <a:rPr lang="en-GB" sz="1700">
                <a:latin typeface="Arial" panose="020B0604020202020204" pitchFamily="34" charset="0"/>
                <a:cs typeface="Arial" panose="020B0604020202020204" pitchFamily="34" charset="0"/>
              </a:rPr>
              <a:t>Therefore, practitioners should consider Shona’s moods, previous experiences, communication needs and nursery environment rather than assuming that one factor explains all her behaviour.</a:t>
            </a:r>
          </a:p>
          <a:p>
            <a:endParaRPr lang="en-GB" sz="1700"/>
          </a:p>
        </p:txBody>
      </p:sp>
    </p:spTree>
    <p:extLst>
      <p:ext uri="{BB962C8B-B14F-4D97-AF65-F5344CB8AC3E}">
        <p14:creationId xmlns:p14="http://schemas.microsoft.com/office/powerpoint/2010/main" val="1059769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C1D35-167F-21D4-4C05-47ED22B7CD8F}"/>
              </a:ext>
            </a:extLst>
          </p:cNvPr>
          <p:cNvSpPr>
            <a:spLocks noGrp="1"/>
          </p:cNvSpPr>
          <p:nvPr>
            <p:ph type="title"/>
          </p:nvPr>
        </p:nvSpPr>
        <p:spPr>
          <a:xfrm>
            <a:off x="640080" y="325369"/>
            <a:ext cx="4368602" cy="1956841"/>
          </a:xfrm>
        </p:spPr>
        <p:txBody>
          <a:bodyPr anchor="b">
            <a:normAutofit/>
          </a:bodyPr>
          <a:lstStyle/>
          <a:p>
            <a:r>
              <a:rPr lang="en-GB" sz="4200"/>
              <a:t>Critical Evaluation of Bowlby’s </a:t>
            </a:r>
            <a:br>
              <a:rPr lang="en-GB" sz="4200"/>
            </a:br>
            <a:r>
              <a:rPr lang="en-GB" sz="4200"/>
              <a:t>Attachment Theory</a:t>
            </a:r>
          </a:p>
        </p:txBody>
      </p:sp>
      <p:sp>
        <p:nvSpPr>
          <p:cNvPr id="2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848968-72AC-B10E-7BEC-CAC59AFE8019}"/>
              </a:ext>
            </a:extLst>
          </p:cNvPr>
          <p:cNvSpPr>
            <a:spLocks noGrp="1"/>
          </p:cNvSpPr>
          <p:nvPr>
            <p:ph idx="1"/>
          </p:nvPr>
        </p:nvSpPr>
        <p:spPr>
          <a:xfrm>
            <a:off x="640080" y="2872899"/>
            <a:ext cx="4243589" cy="3659732"/>
          </a:xfrm>
        </p:spPr>
        <p:txBody>
          <a:bodyPr>
            <a:normAutofit fontScale="85000" lnSpcReduction="20000"/>
          </a:bodyPr>
          <a:lstStyle/>
          <a:p>
            <a:r>
              <a:rPr lang="en-GB" sz="1400" dirty="0">
                <a:latin typeface="Arial" panose="020B0604020202020204" pitchFamily="34" charset="0"/>
                <a:cs typeface="Arial" panose="020B0604020202020204" pitchFamily="34" charset="0"/>
              </a:rPr>
              <a:t>Bowlby’s Attachment Theory is useful because it shows the importance of secure relationships in helping children feel safe and supported. In Shona’s case, having a consistent and reliable key person may help her deal with separation from her carers and become more confident at nursery.</a:t>
            </a:r>
          </a:p>
          <a:p>
            <a:r>
              <a:rPr lang="en-GB" sz="1400" dirty="0">
                <a:latin typeface="Arial" panose="020B0604020202020204" pitchFamily="34" charset="0"/>
                <a:cs typeface="Arial" panose="020B0604020202020204" pitchFamily="34" charset="0"/>
              </a:rPr>
              <a:t>However, the theory has limits. Children develop differently, and attachment alone cannot explain every  behaviour. Shona’s distress could also be shaped by her temperament, communication difficulties or the challenges of starting a new nursery.</a:t>
            </a:r>
          </a:p>
          <a:p>
            <a:r>
              <a:rPr lang="en-GB" sz="1400" dirty="0">
                <a:latin typeface="Arial" panose="020B0604020202020204" pitchFamily="34" charset="0"/>
                <a:cs typeface="Arial" panose="020B0604020202020204" pitchFamily="34" charset="0"/>
              </a:rPr>
              <a:t>Another limitation is that attachment experiences and caregiving practices can alter across cultures. Keller (2018) argues that children’s social and emotional development should be understood within their cultural context, rather than supposing that one approach applies equally to every child.</a:t>
            </a:r>
          </a:p>
          <a:p>
            <a:r>
              <a:rPr lang="en-GB" sz="1400" dirty="0">
                <a:latin typeface="Arial" panose="020B0604020202020204" pitchFamily="34" charset="0"/>
                <a:cs typeface="Arial" panose="020B0604020202020204" pitchFamily="34" charset="0"/>
              </a:rPr>
              <a:t>Therefore, practitioners should use Bowlby’s theory as a guide, not as a diagnosis. They should consider Shona’s individual needs, family background and experiences before deciding how they should support her (Keller, 2018; Groh et al., 2017).</a:t>
            </a:r>
          </a:p>
          <a:p>
            <a:endParaRPr lang="en-GB" sz="1000" dirty="0"/>
          </a:p>
        </p:txBody>
      </p:sp>
      <p:pic>
        <p:nvPicPr>
          <p:cNvPr id="22" name="Picture 21">
            <a:extLst>
              <a:ext uri="{FF2B5EF4-FFF2-40B4-BE49-F238E27FC236}">
                <a16:creationId xmlns:a16="http://schemas.microsoft.com/office/drawing/2014/main" id="{C037E586-4416-C9B2-3C73-F249FA3185EE}"/>
              </a:ext>
            </a:extLst>
          </p:cNvPr>
          <p:cNvPicPr>
            <a:picLocks noChangeAspect="1"/>
          </p:cNvPicPr>
          <p:nvPr/>
        </p:nvPicPr>
        <p:blipFill>
          <a:blip r:embed="rId2"/>
          <a:srcRect l="24425" r="1915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4579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C8E8B-BB09-62CB-63C2-EDC16B620A57}"/>
              </a:ext>
            </a:extLst>
          </p:cNvPr>
          <p:cNvSpPr>
            <a:spLocks noGrp="1"/>
          </p:cNvSpPr>
          <p:nvPr>
            <p:ph type="title"/>
          </p:nvPr>
        </p:nvSpPr>
        <p:spPr>
          <a:xfrm>
            <a:off x="5297762" y="329184"/>
            <a:ext cx="6251110" cy="1783080"/>
          </a:xfrm>
        </p:spPr>
        <p:txBody>
          <a:bodyPr anchor="b">
            <a:normAutofit/>
          </a:bodyPr>
          <a:lstStyle/>
          <a:p>
            <a:r>
              <a:rPr lang="en-GB" sz="5400" dirty="0"/>
              <a:t>Conclusion</a:t>
            </a:r>
          </a:p>
        </p:txBody>
      </p:sp>
      <p:pic>
        <p:nvPicPr>
          <p:cNvPr id="4" name="Picture 3" descr="Getting started with play-based learning in early years">
            <a:extLst>
              <a:ext uri="{FF2B5EF4-FFF2-40B4-BE49-F238E27FC236}">
                <a16:creationId xmlns:a16="http://schemas.microsoft.com/office/drawing/2014/main" id="{F5D499E6-53AF-9D36-21F1-9DA2CA93E2B9}"/>
              </a:ext>
            </a:extLst>
          </p:cNvPr>
          <p:cNvPicPr>
            <a:picLocks noChangeAspect="1"/>
          </p:cNvPicPr>
          <p:nvPr/>
        </p:nvPicPr>
        <p:blipFill>
          <a:blip r:embed="rId2"/>
          <a:srcRect l="38071" r="1659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A5CE80-CACB-0645-268E-6E0F6D4E4F76}"/>
              </a:ext>
            </a:extLst>
          </p:cNvPr>
          <p:cNvSpPr>
            <a:spLocks noGrp="1"/>
          </p:cNvSpPr>
          <p:nvPr>
            <p:ph idx="1"/>
          </p:nvPr>
        </p:nvSpPr>
        <p:spPr>
          <a:xfrm>
            <a:off x="5297762" y="2706624"/>
            <a:ext cx="6251110" cy="3483864"/>
          </a:xfrm>
        </p:spPr>
        <p:txBody>
          <a:bodyPr>
            <a:normAutofit fontScale="92500" lnSpcReduction="10000"/>
          </a:bodyPr>
          <a:lstStyle/>
          <a:p>
            <a:r>
              <a:rPr lang="en-GB" sz="1600" dirty="0">
                <a:latin typeface="Arial" panose="020B0604020202020204" pitchFamily="34" charset="0"/>
                <a:cs typeface="Arial" panose="020B0604020202020204" pitchFamily="34" charset="0"/>
              </a:rPr>
              <a:t>In conclusion, Bowlby’s Attachment Theory helps explain why children need trusting relationships with familiar adults to feel safe and supported.</a:t>
            </a:r>
          </a:p>
          <a:p>
            <a:r>
              <a:rPr lang="en-GB" sz="1600" dirty="0">
                <a:latin typeface="Arial" panose="020B0604020202020204" pitchFamily="34" charset="0"/>
                <a:cs typeface="Arial" panose="020B0604020202020204" pitchFamily="34" charset="0"/>
              </a:rPr>
              <a:t>In Shona’s case, becoming upset when her carers leave may reflect the difficulty of adjusting to a new nursery environment. A consistent key person, expected routines and sensitive emotional support can help her gradually feel more secure.</a:t>
            </a:r>
          </a:p>
          <a:p>
            <a:r>
              <a:rPr lang="en-GB" sz="1600" dirty="0">
                <a:latin typeface="Arial" panose="020B0604020202020204" pitchFamily="34" charset="0"/>
                <a:cs typeface="Arial" panose="020B0604020202020204" pitchFamily="34" charset="0"/>
              </a:rPr>
              <a:t>Practitioners should also support Shona’s communication and introduce group activities at a pace that suits her individual needs.</a:t>
            </a:r>
          </a:p>
          <a:p>
            <a:r>
              <a:rPr lang="en-GB" sz="1600" dirty="0">
                <a:latin typeface="Arial" panose="020B0604020202020204" pitchFamily="34" charset="0"/>
                <a:cs typeface="Arial" panose="020B0604020202020204" pitchFamily="34" charset="0"/>
              </a:rPr>
              <a:t>However, it is important to remember that attachment is only one way of understanding her behaviour. Her temperament, previous experiences and communication needs must also be considered.</a:t>
            </a:r>
          </a:p>
          <a:p>
            <a:r>
              <a:rPr lang="en-GB" sz="1600" dirty="0">
                <a:latin typeface="Arial" panose="020B0604020202020204" pitchFamily="34" charset="0"/>
                <a:cs typeface="Arial" panose="020B0604020202020204" pitchFamily="34" charset="0"/>
              </a:rPr>
              <a:t>Overall, using attachment theory alongside tailored support can help Shona develop confidence, independence and positive relationships with others.</a:t>
            </a:r>
          </a:p>
          <a:p>
            <a:endParaRPr lang="en-GB" sz="1400" dirty="0"/>
          </a:p>
        </p:txBody>
      </p:sp>
    </p:spTree>
    <p:extLst>
      <p:ext uri="{BB962C8B-B14F-4D97-AF65-F5344CB8AC3E}">
        <p14:creationId xmlns:p14="http://schemas.microsoft.com/office/powerpoint/2010/main" val="2306161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68DB0-9EC1-750D-F4A2-A7E6515EEB4A}"/>
              </a:ext>
            </a:extLst>
          </p:cNvPr>
          <p:cNvSpPr>
            <a:spLocks noGrp="1"/>
          </p:cNvSpPr>
          <p:nvPr>
            <p:ph type="title"/>
          </p:nvPr>
        </p:nvSpPr>
        <p:spPr>
          <a:xfrm>
            <a:off x="838200" y="365126"/>
            <a:ext cx="10515600" cy="742222"/>
          </a:xfrm>
        </p:spPr>
        <p:txBody>
          <a:bodyPr/>
          <a:lstStyle/>
          <a:p>
            <a:r>
              <a:rPr lang="en-GB" dirty="0"/>
              <a:t>References List</a:t>
            </a:r>
          </a:p>
        </p:txBody>
      </p:sp>
      <p:sp>
        <p:nvSpPr>
          <p:cNvPr id="3" name="Content Placeholder 2">
            <a:extLst>
              <a:ext uri="{FF2B5EF4-FFF2-40B4-BE49-F238E27FC236}">
                <a16:creationId xmlns:a16="http://schemas.microsoft.com/office/drawing/2014/main" id="{49E0A6BE-3F0A-7DCB-789D-77A519400AF0}"/>
              </a:ext>
            </a:extLst>
          </p:cNvPr>
          <p:cNvSpPr>
            <a:spLocks noGrp="1"/>
          </p:cNvSpPr>
          <p:nvPr>
            <p:ph idx="1"/>
          </p:nvPr>
        </p:nvSpPr>
        <p:spPr>
          <a:xfrm>
            <a:off x="369116" y="1107348"/>
            <a:ext cx="10984684" cy="5637401"/>
          </a:xfrm>
        </p:spPr>
        <p:txBody>
          <a:bodyPr>
            <a:normAutofit fontScale="92500" lnSpcReduction="10000"/>
          </a:bodyPr>
          <a:lstStyle/>
          <a:p>
            <a:r>
              <a:rPr lang="en-GB" sz="1900" dirty="0">
                <a:latin typeface="Arial" panose="020B0604020202020204" pitchFamily="34" charset="0"/>
                <a:cs typeface="Arial" panose="020B0604020202020204" pitchFamily="34" charset="0"/>
              </a:rPr>
              <a:t>Borowski, S.K., Groh, A.M., </a:t>
            </a:r>
            <a:r>
              <a:rPr lang="en-GB" sz="1900" dirty="0" err="1">
                <a:latin typeface="Arial" panose="020B0604020202020204" pitchFamily="34" charset="0"/>
                <a:cs typeface="Arial" panose="020B0604020202020204" pitchFamily="34" charset="0"/>
              </a:rPr>
              <a:t>Bakermans</a:t>
            </a:r>
            <a:r>
              <a:rPr lang="en-GB" sz="1900" dirty="0">
                <a:latin typeface="Arial" panose="020B0604020202020204" pitchFamily="34" charset="0"/>
                <a:cs typeface="Arial" panose="020B0604020202020204" pitchFamily="34" charset="0"/>
              </a:rPr>
              <a:t>-Kranenburg, M.J., Fearon, P., Roisman, G.I., van </a:t>
            </a:r>
            <a:r>
              <a:rPr lang="en-GB" sz="1900" dirty="0" err="1">
                <a:latin typeface="Arial" panose="020B0604020202020204" pitchFamily="34" charset="0"/>
                <a:cs typeface="Arial" panose="020B0604020202020204" pitchFamily="34" charset="0"/>
              </a:rPr>
              <a:t>IJzendoorn</a:t>
            </a:r>
            <a:r>
              <a:rPr lang="en-GB" sz="1900" dirty="0">
                <a:latin typeface="Arial" panose="020B0604020202020204" pitchFamily="34" charset="0"/>
                <a:cs typeface="Arial" panose="020B0604020202020204" pitchFamily="34" charset="0"/>
              </a:rPr>
              <a:t>, M.H. and Vaughn, B.E. (2021) ‘The significance of early temperamental reactivity for children’s social competence with peers: A meta-analytic review and comparison with the role of early attachment’, </a:t>
            </a:r>
            <a:r>
              <a:rPr lang="en-GB" sz="1900" i="1" dirty="0">
                <a:latin typeface="Arial" panose="020B0604020202020204" pitchFamily="34" charset="0"/>
                <a:cs typeface="Arial" panose="020B0604020202020204" pitchFamily="34" charset="0"/>
              </a:rPr>
              <a:t>Psychological Bulletin</a:t>
            </a:r>
            <a:r>
              <a:rPr lang="en-GB" sz="1900" dirty="0">
                <a:latin typeface="Arial" panose="020B0604020202020204" pitchFamily="34" charset="0"/>
                <a:cs typeface="Arial" panose="020B0604020202020204" pitchFamily="34" charset="0"/>
              </a:rPr>
              <a:t>, 147(11), pp. 1125–1158. Available at: </a:t>
            </a:r>
            <a:r>
              <a:rPr lang="en-GB" sz="1900" dirty="0">
                <a:latin typeface="Arial" panose="020B0604020202020204" pitchFamily="34" charset="0"/>
                <a:cs typeface="Arial" panose="020B0604020202020204" pitchFamily="34" charset="0"/>
                <a:hlinkClick r:id="rId2"/>
              </a:rPr>
              <a:t>https://doi.org/10.1037/bul0000346</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Groh, A.M., Narayan, A.J., </a:t>
            </a:r>
            <a:r>
              <a:rPr lang="en-GB" sz="1900" dirty="0" err="1">
                <a:latin typeface="Arial" panose="020B0604020202020204" pitchFamily="34" charset="0"/>
                <a:cs typeface="Arial" panose="020B0604020202020204" pitchFamily="34" charset="0"/>
              </a:rPr>
              <a:t>Bakermans</a:t>
            </a:r>
            <a:r>
              <a:rPr lang="en-GB" sz="1900" dirty="0">
                <a:latin typeface="Arial" panose="020B0604020202020204" pitchFamily="34" charset="0"/>
                <a:cs typeface="Arial" panose="020B0604020202020204" pitchFamily="34" charset="0"/>
              </a:rPr>
              <a:t>-Kranenburg, M.J., Roisman, G.I., Vaughn, B.E., Fearon, R.M.P. and van </a:t>
            </a:r>
            <a:r>
              <a:rPr lang="en-GB" sz="1900" dirty="0" err="1">
                <a:latin typeface="Arial" panose="020B0604020202020204" pitchFamily="34" charset="0"/>
                <a:cs typeface="Arial" panose="020B0604020202020204" pitchFamily="34" charset="0"/>
              </a:rPr>
              <a:t>IJzendoorn</a:t>
            </a:r>
            <a:r>
              <a:rPr lang="en-GB" sz="1900" dirty="0">
                <a:latin typeface="Arial" panose="020B0604020202020204" pitchFamily="34" charset="0"/>
                <a:cs typeface="Arial" panose="020B0604020202020204" pitchFamily="34" charset="0"/>
              </a:rPr>
              <a:t>, M.H. (2017) ‘Attachment and temperament in the early life course: A meta-analytic review’, </a:t>
            </a:r>
            <a:r>
              <a:rPr lang="en-GB" sz="1900" i="1" dirty="0">
                <a:latin typeface="Arial" panose="020B0604020202020204" pitchFamily="34" charset="0"/>
                <a:cs typeface="Arial" panose="020B0604020202020204" pitchFamily="34" charset="0"/>
              </a:rPr>
              <a:t>Child Development</a:t>
            </a:r>
            <a:r>
              <a:rPr lang="en-GB" sz="1900" dirty="0">
                <a:latin typeface="Arial" panose="020B0604020202020204" pitchFamily="34" charset="0"/>
                <a:cs typeface="Arial" panose="020B0604020202020204" pitchFamily="34" charset="0"/>
              </a:rPr>
              <a:t>, 88(3), pp. 770–795. Available at: </a:t>
            </a:r>
            <a:r>
              <a:rPr lang="en-GB" sz="1900" dirty="0">
                <a:latin typeface="Arial" panose="020B0604020202020204" pitchFamily="34" charset="0"/>
                <a:cs typeface="Arial" panose="020B0604020202020204" pitchFamily="34" charset="0"/>
                <a:hlinkClick r:id="rId3"/>
              </a:rPr>
              <a:t>https://</a:t>
            </a:r>
            <a:r>
              <a:rPr lang="en-GB" sz="1900" dirty="0">
                <a:latin typeface="Arial" panose="020B0604020202020204" pitchFamily="34" charset="0"/>
                <a:cs typeface="Arial" panose="020B0604020202020204" pitchFamily="34" charset="0"/>
                <a:hlinkClick r:id="rId3"/>
              </a:rPr>
              <a:t>doi.org</a:t>
            </a:r>
            <a:r>
              <a:rPr lang="en-GB" sz="1900" dirty="0">
                <a:latin typeface="Arial" panose="020B0604020202020204" pitchFamily="34" charset="0"/>
                <a:cs typeface="Arial" panose="020B0604020202020204" pitchFamily="34" charset="0"/>
                <a:hlinkClick r:id="rId3"/>
              </a:rPr>
              <a:t>/10.1111/</a:t>
            </a:r>
            <a:r>
              <a:rPr lang="en-GB" sz="1900" dirty="0">
                <a:latin typeface="Arial" panose="020B0604020202020204" pitchFamily="34" charset="0"/>
                <a:cs typeface="Arial" panose="020B0604020202020204" pitchFamily="34" charset="0"/>
                <a:hlinkClick r:id="rId3"/>
              </a:rPr>
              <a:t>cdev.12677</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Keller, H. (2018) ‘Universality claim of attachment theory: Children’s socioemotional development across cultures’, </a:t>
            </a:r>
            <a:r>
              <a:rPr lang="en-GB" sz="1900" i="1" dirty="0">
                <a:latin typeface="Arial" panose="020B0604020202020204" pitchFamily="34" charset="0"/>
                <a:cs typeface="Arial" panose="020B0604020202020204" pitchFamily="34" charset="0"/>
              </a:rPr>
              <a:t>Proceedings of the National Academy of Sciences</a:t>
            </a:r>
            <a:r>
              <a:rPr lang="en-GB" sz="1900" dirty="0">
                <a:latin typeface="Arial" panose="020B0604020202020204" pitchFamily="34" charset="0"/>
                <a:cs typeface="Arial" panose="020B0604020202020204" pitchFamily="34" charset="0"/>
              </a:rPr>
              <a:t>, 115(45), pp. </a:t>
            </a:r>
            <a:r>
              <a:rPr lang="en-GB" sz="1900" dirty="0">
                <a:latin typeface="Arial" panose="020B0604020202020204" pitchFamily="34" charset="0"/>
                <a:cs typeface="Arial" panose="020B0604020202020204" pitchFamily="34" charset="0"/>
                <a:hlinkClick r:id="rId4"/>
              </a:rPr>
              <a:t>11414–11419</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5"/>
              </a:rPr>
              <a:t>https://</a:t>
            </a:r>
            <a:r>
              <a:rPr lang="en-GB" sz="1900" dirty="0">
                <a:latin typeface="Arial" panose="020B0604020202020204" pitchFamily="34" charset="0"/>
                <a:cs typeface="Arial" panose="020B0604020202020204" pitchFamily="34" charset="0"/>
                <a:hlinkClick r:id="rId5"/>
              </a:rPr>
              <a:t>doi.org</a:t>
            </a:r>
            <a:r>
              <a:rPr lang="en-GB" sz="1900" dirty="0">
                <a:latin typeface="Arial" panose="020B0604020202020204" pitchFamily="34" charset="0"/>
                <a:cs typeface="Arial" panose="020B0604020202020204" pitchFamily="34" charset="0"/>
                <a:hlinkClick r:id="rId5"/>
              </a:rPr>
              <a:t>/10.1073/</a:t>
            </a:r>
            <a:r>
              <a:rPr lang="en-GB" sz="1900" dirty="0">
                <a:latin typeface="Arial" panose="020B0604020202020204" pitchFamily="34" charset="0"/>
                <a:cs typeface="Arial" panose="020B0604020202020204" pitchFamily="34" charset="0"/>
                <a:hlinkClick r:id="rId5"/>
              </a:rPr>
              <a:t>pnas.1720325115</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Madigan, S., Deneault, A.-A., Duschinsky, R., </a:t>
            </a:r>
            <a:r>
              <a:rPr lang="en-GB" sz="1900" dirty="0" err="1">
                <a:latin typeface="Arial" panose="020B0604020202020204" pitchFamily="34" charset="0"/>
                <a:cs typeface="Arial" panose="020B0604020202020204" pitchFamily="34" charset="0"/>
              </a:rPr>
              <a:t>Bakermans</a:t>
            </a:r>
            <a:r>
              <a:rPr lang="en-GB" sz="1900" dirty="0">
                <a:latin typeface="Arial" panose="020B0604020202020204" pitchFamily="34" charset="0"/>
                <a:cs typeface="Arial" panose="020B0604020202020204" pitchFamily="34" charset="0"/>
              </a:rPr>
              <a:t>-Kranenburg, M.J., </a:t>
            </a:r>
            <a:r>
              <a:rPr lang="en-GB" sz="1900" dirty="0" err="1">
                <a:latin typeface="Arial" panose="020B0604020202020204" pitchFamily="34" charset="0"/>
                <a:cs typeface="Arial" panose="020B0604020202020204" pitchFamily="34" charset="0"/>
              </a:rPr>
              <a:t>Schuengel</a:t>
            </a:r>
            <a:r>
              <a:rPr lang="en-GB" sz="1900" dirty="0">
                <a:latin typeface="Arial" panose="020B0604020202020204" pitchFamily="34" charset="0"/>
                <a:cs typeface="Arial" panose="020B0604020202020204" pitchFamily="34" charset="0"/>
              </a:rPr>
              <a:t>, C., van </a:t>
            </a:r>
            <a:r>
              <a:rPr lang="en-GB" sz="1900" dirty="0" err="1">
                <a:latin typeface="Arial" panose="020B0604020202020204" pitchFamily="34" charset="0"/>
                <a:cs typeface="Arial" panose="020B0604020202020204" pitchFamily="34" charset="0"/>
              </a:rPr>
              <a:t>IJzendoorn</a:t>
            </a:r>
            <a:r>
              <a:rPr lang="en-GB" sz="1900" dirty="0">
                <a:latin typeface="Arial" panose="020B0604020202020204" pitchFamily="34" charset="0"/>
                <a:cs typeface="Arial" panose="020B0604020202020204" pitchFamily="34" charset="0"/>
              </a:rPr>
              <a:t>, M.H., Ly, A., Fearon, R.M.P., Eirich, R. and Verhage, M.L. (2024) ‘Maternal and paternal sensitivity: Key determinants of child attachment security examined through meta-analysis’, </a:t>
            </a:r>
            <a:r>
              <a:rPr lang="en-GB" sz="1900" i="1" dirty="0">
                <a:latin typeface="Arial" panose="020B0604020202020204" pitchFamily="34" charset="0"/>
                <a:cs typeface="Arial" panose="020B0604020202020204" pitchFamily="34" charset="0"/>
              </a:rPr>
              <a:t>Psychological Bulletin</a:t>
            </a:r>
            <a:r>
              <a:rPr lang="en-GB" sz="1900" dirty="0">
                <a:latin typeface="Arial" panose="020B0604020202020204" pitchFamily="34" charset="0"/>
                <a:cs typeface="Arial" panose="020B0604020202020204" pitchFamily="34" charset="0"/>
              </a:rPr>
              <a:t>, 150(7), pp. 839–872. Available at: </a:t>
            </a:r>
            <a:r>
              <a:rPr lang="en-GB" sz="1900" dirty="0">
                <a:latin typeface="Arial" panose="020B0604020202020204" pitchFamily="34" charset="0"/>
                <a:cs typeface="Arial" panose="020B0604020202020204" pitchFamily="34" charset="0"/>
                <a:hlinkClick r:id="rId6"/>
              </a:rPr>
              <a:t>https://doi.org/10.1037/bul0000433</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Mountain, G., Cahill, J. and Thorpe, H. (2017) ‘Sensitivity and attachment interventions in early childhood: A systematic review and meta-analysis’, </a:t>
            </a:r>
            <a:r>
              <a:rPr lang="en-GB" sz="1900" i="1" dirty="0">
                <a:latin typeface="Arial" panose="020B0604020202020204" pitchFamily="34" charset="0"/>
                <a:cs typeface="Arial" panose="020B0604020202020204" pitchFamily="34" charset="0"/>
              </a:rPr>
              <a:t>Infant </a:t>
            </a:r>
            <a:r>
              <a:rPr lang="en-GB" sz="1900" i="1" dirty="0" err="1">
                <a:latin typeface="Arial" panose="020B0604020202020204" pitchFamily="34" charset="0"/>
                <a:cs typeface="Arial" panose="020B0604020202020204" pitchFamily="34" charset="0"/>
              </a:rPr>
              <a:t>Behavior</a:t>
            </a:r>
            <a:r>
              <a:rPr lang="en-GB" sz="1900" i="1" dirty="0">
                <a:latin typeface="Arial" panose="020B0604020202020204" pitchFamily="34" charset="0"/>
                <a:cs typeface="Arial" panose="020B0604020202020204" pitchFamily="34" charset="0"/>
              </a:rPr>
              <a:t> and Development</a:t>
            </a:r>
            <a:r>
              <a:rPr lang="en-GB" sz="1900" dirty="0">
                <a:latin typeface="Arial" panose="020B0604020202020204" pitchFamily="34" charset="0"/>
                <a:cs typeface="Arial" panose="020B0604020202020204" pitchFamily="34" charset="0"/>
              </a:rPr>
              <a:t>, 46, pp. 14–32. Available at: </a:t>
            </a:r>
            <a:r>
              <a:rPr lang="en-GB" sz="1900" dirty="0">
                <a:latin typeface="Arial" panose="020B0604020202020204" pitchFamily="34" charset="0"/>
                <a:cs typeface="Arial" panose="020B0604020202020204" pitchFamily="34" charset="0"/>
                <a:hlinkClick r:id="rId7"/>
              </a:rPr>
              <a:t>https://</a:t>
            </a:r>
            <a:r>
              <a:rPr lang="en-GB" sz="1900" dirty="0">
                <a:latin typeface="Arial" panose="020B0604020202020204" pitchFamily="34" charset="0"/>
                <a:cs typeface="Arial" panose="020B0604020202020204" pitchFamily="34" charset="0"/>
                <a:hlinkClick r:id="rId7"/>
              </a:rPr>
              <a:t>doi.org</a:t>
            </a:r>
            <a:r>
              <a:rPr lang="en-GB" sz="1900" dirty="0">
                <a:latin typeface="Arial" panose="020B0604020202020204" pitchFamily="34" charset="0"/>
                <a:cs typeface="Arial" panose="020B0604020202020204" pitchFamily="34" charset="0"/>
                <a:hlinkClick r:id="rId7"/>
              </a:rPr>
              <a:t>/10.1016/</a:t>
            </a:r>
            <a:r>
              <a:rPr lang="en-GB" sz="1900" dirty="0">
                <a:latin typeface="Arial" panose="020B0604020202020204" pitchFamily="34" charset="0"/>
                <a:cs typeface="Arial" panose="020B0604020202020204" pitchFamily="34" charset="0"/>
                <a:hlinkClick r:id="rId7"/>
              </a:rPr>
              <a:t>j.infbeh.2016.10.006</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O’Neill, M.C., Badovinac, S., Pillai Riddell, R., Bureau, J.-F., </a:t>
            </a:r>
            <a:r>
              <a:rPr lang="en-GB" sz="1900" dirty="0" err="1">
                <a:latin typeface="Arial" panose="020B0604020202020204" pitchFamily="34" charset="0"/>
                <a:cs typeface="Arial" panose="020B0604020202020204" pitchFamily="34" charset="0"/>
              </a:rPr>
              <a:t>Rumeo</a:t>
            </a:r>
            <a:r>
              <a:rPr lang="en-GB" sz="1900" dirty="0">
                <a:latin typeface="Arial" panose="020B0604020202020204" pitchFamily="34" charset="0"/>
                <a:cs typeface="Arial" panose="020B0604020202020204" pitchFamily="34" charset="0"/>
              </a:rPr>
              <a:t>, C. and Costa, S. (2021) ‘The longitudinal and concurrent relationship between caregiver sensitivity and preschool attachment: A systematic review and meta-analysis’, </a:t>
            </a:r>
            <a:r>
              <a:rPr lang="en-GB" sz="1900" i="1" dirty="0">
                <a:latin typeface="Arial" panose="020B0604020202020204" pitchFamily="34" charset="0"/>
                <a:cs typeface="Arial" panose="020B0604020202020204" pitchFamily="34" charset="0"/>
              </a:rPr>
              <a:t>PLOS ONE</a:t>
            </a:r>
            <a:r>
              <a:rPr lang="en-GB" sz="1900" dirty="0">
                <a:latin typeface="Arial" panose="020B0604020202020204" pitchFamily="34" charset="0"/>
                <a:cs typeface="Arial" panose="020B0604020202020204" pitchFamily="34" charset="0"/>
              </a:rPr>
              <a:t>, 16(1), e0245061. Available at: </a:t>
            </a:r>
            <a:r>
              <a:rPr lang="en-GB" sz="1900" dirty="0">
                <a:latin typeface="Arial" panose="020B0604020202020204" pitchFamily="34" charset="0"/>
                <a:cs typeface="Arial" panose="020B0604020202020204" pitchFamily="34" charset="0"/>
                <a:hlinkClick r:id="rId8"/>
              </a:rPr>
              <a:t>https://</a:t>
            </a:r>
            <a:r>
              <a:rPr lang="en-GB" sz="1900" dirty="0">
                <a:latin typeface="Arial" panose="020B0604020202020204" pitchFamily="34" charset="0"/>
                <a:cs typeface="Arial" panose="020B0604020202020204" pitchFamily="34" charset="0"/>
                <a:hlinkClick r:id="rId8"/>
              </a:rPr>
              <a:t>doi.org</a:t>
            </a:r>
            <a:r>
              <a:rPr lang="en-GB" sz="1900" dirty="0">
                <a:latin typeface="Arial" panose="020B0604020202020204" pitchFamily="34" charset="0"/>
                <a:cs typeface="Arial" panose="020B0604020202020204" pitchFamily="34" charset="0"/>
                <a:hlinkClick r:id="rId8"/>
              </a:rPr>
              <a:t>/10.1371/journal.pone.0245061</a:t>
            </a:r>
            <a:r>
              <a:rPr lang="en-GB" sz="19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929984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29a905c0f156807eb378b2499efee870">
  <xsd:schema xmlns:xsd="http://www.w3.org/2001/XMLSchema" xmlns:xs="http://www.w3.org/2001/XMLSchema" xmlns:p="http://schemas.microsoft.com/office/2006/metadata/properties" xmlns:ns3="901b7179-a49d-4669-ab88-101a0e80079b" targetNamespace="http://schemas.microsoft.com/office/2006/metadata/properties" ma:root="true" ma:fieldsID="980f978f3c10ad92c6c959e6c8b32eff"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A8827168-E56C-4F9D-9903-2845FAE09065}">
  <ds:schemaRefs>
    <ds:schemaRef ds:uri="http://schemas.microsoft.com/sharepoint/v3/contenttype/forms"/>
  </ds:schemaRefs>
</ds:datastoreItem>
</file>

<file path=customXml/itemProps2.xml><?xml version="1.0" encoding="utf-8"?>
<ds:datastoreItem xmlns:ds="http://schemas.openxmlformats.org/officeDocument/2006/customXml" ds:itemID="{B8385648-3212-48A0-B819-9A713D291CF8}">
  <ds:schemaRefs>
    <ds:schemaRef ds:uri="901b7179-a49d-4669-ab88-101a0e80079b"/>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6D42A18-A3EA-4171-B466-DC12D95561B9}">
  <ds:schemaRefs>
    <ds:schemaRef ds:uri="http://schemas.microsoft.com/office/2006/documentManagement/types"/>
    <ds:schemaRef ds:uri="901b7179-a49d-4669-ab88-101a0e80079b"/>
    <ds:schemaRef ds:uri="http://purl.org/dc/elements/1.1/"/>
    <ds:schemaRef ds:uri="http://schemas.microsoft.com/office/2006/metadata/properties"/>
    <ds:schemaRef ds:uri="http://purl.org/dc/terms/"/>
    <ds:schemaRef ds:uri="http://schemas.microsoft.com/office/infopath/2007/PartnerControls"/>
    <ds:schemaRef ds:uri="http://purl.org/dc/dcmitype/"/>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178</TotalTime>
  <Words>1446</Words>
  <Application>Microsoft Office PowerPoint</Application>
  <PresentationFormat>Widescreen</PresentationFormat>
  <Paragraphs>44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Reda Haider 2521599 LCHS4010  Psychology in Health and Social Care  Lecturers Name: Wafa Nasir Assignment 1: Individual Presentation    </vt:lpstr>
      <vt:lpstr>Bowlby’s Attachment Theory</vt:lpstr>
      <vt:lpstr>Bowlby’s Attachment theory to shona </vt:lpstr>
      <vt:lpstr>Pratical Strategies to Support Shona </vt:lpstr>
      <vt:lpstr>Nature and Nuture In Shonas Development</vt:lpstr>
      <vt:lpstr>Critical Evaluation of Bowlby’s  Attachment Theory</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Reda Haider 2521599 LCHS4010  Psychology in Health and Social Care  Lecturers Name: Wafa Nasir Assignment 1: Individual Presentation    </dc:title>
  <dc:creator>Reda Fatima Haider (2521599)</dc:creator>
  <cp:lastModifiedBy>Reda Fatima Haider (2521599)</cp:lastModifiedBy>
  <cp:revision>1</cp:revision>
  <dcterms:created xsi:type="dcterms:W3CDTF">2026-10-12T05:57:50Z</dcterms:created>
  <dcterms:modified xsi:type="dcterms:W3CDTF">2026-10-12T08:57:10Z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