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65" r:id="rId2"/>
    <p:sldId id="257" r:id="rId3"/>
    <p:sldId id="258" r:id="rId4"/>
    <p:sldId id="264" r:id="rId5"/>
    <p:sldId id="263" r:id="rId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2E16D5B-8DA0-4847-A4E1-4ED3A7FEEE0C}" v="559" dt="2022-07-22T12:06:05.396"/>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6029" autoAdjust="0"/>
    <p:restoredTop sz="94660"/>
  </p:normalViewPr>
  <p:slideViewPr>
    <p:cSldViewPr snapToGrid="0">
      <p:cViewPr>
        <p:scale>
          <a:sx n="68" d="100"/>
          <a:sy n="68" d="100"/>
        </p:scale>
        <p:origin x="774" y="44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presProps" Target="presProps.xml"/><Relationship Id="rId12" Type="http://schemas.microsoft.com/office/2015/10/relationships/revisionInfo" Target="revisionInfo.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microsoft.com/office/2016/11/relationships/changesInfo" Target="changesInfos/changesInfo1.xml"/><Relationship Id="rId5" Type="http://schemas.openxmlformats.org/officeDocument/2006/relationships/slide" Target="slides/slide4.xml"/><Relationship Id="rId10"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sharntai clarke" userId="936b75b4958d7afc" providerId="LiveId" clId="{62E16D5B-8DA0-4847-A4E1-4ED3A7FEEE0C}"/>
    <pc:docChg chg="undo custSel modSld">
      <pc:chgData name="Asharntai clarke" userId="936b75b4958d7afc" providerId="LiveId" clId="{62E16D5B-8DA0-4847-A4E1-4ED3A7FEEE0C}" dt="2022-07-22T12:06:27.782" v="1991" actId="20577"/>
      <pc:docMkLst>
        <pc:docMk/>
      </pc:docMkLst>
      <pc:sldChg chg="addSp delSp modSp mod">
        <pc:chgData name="Asharntai clarke" userId="936b75b4958d7afc" providerId="LiveId" clId="{62E16D5B-8DA0-4847-A4E1-4ED3A7FEEE0C}" dt="2022-07-22T12:04:53.458" v="1965" actId="20577"/>
        <pc:sldMkLst>
          <pc:docMk/>
          <pc:sldMk cId="2274669204" sldId="257"/>
        </pc:sldMkLst>
        <pc:spChg chg="mod">
          <ac:chgData name="Asharntai clarke" userId="936b75b4958d7afc" providerId="LiveId" clId="{62E16D5B-8DA0-4847-A4E1-4ED3A7FEEE0C}" dt="2022-07-22T12:04:53.458" v="1965" actId="20577"/>
          <ac:spMkLst>
            <pc:docMk/>
            <pc:sldMk cId="2274669204" sldId="257"/>
            <ac:spMk id="3" creationId="{27E0A123-77AE-4BED-8AAB-3A23DD19336F}"/>
          </ac:spMkLst>
        </pc:spChg>
        <pc:picChg chg="del">
          <ac:chgData name="Asharntai clarke" userId="936b75b4958d7afc" providerId="LiveId" clId="{62E16D5B-8DA0-4847-A4E1-4ED3A7FEEE0C}" dt="2022-07-22T10:45:41.062" v="0" actId="478"/>
          <ac:picMkLst>
            <pc:docMk/>
            <pc:sldMk cId="2274669204" sldId="257"/>
            <ac:picMk id="5" creationId="{41EFB403-9A54-487D-BDCF-797EA5586D27}"/>
          </ac:picMkLst>
        </pc:picChg>
        <pc:picChg chg="add mod">
          <ac:chgData name="Asharntai clarke" userId="936b75b4958d7afc" providerId="LiveId" clId="{62E16D5B-8DA0-4847-A4E1-4ED3A7FEEE0C}" dt="2022-07-22T10:47:03.368" v="12" actId="14100"/>
          <ac:picMkLst>
            <pc:docMk/>
            <pc:sldMk cId="2274669204" sldId="257"/>
            <ac:picMk id="6" creationId="{BC7595C3-DD2A-4C1D-A67C-1D84F2E4A00D}"/>
          </ac:picMkLst>
        </pc:picChg>
      </pc:sldChg>
      <pc:sldChg chg="modSp mod">
        <pc:chgData name="Asharntai clarke" userId="936b75b4958d7afc" providerId="LiveId" clId="{62E16D5B-8DA0-4847-A4E1-4ED3A7FEEE0C}" dt="2022-07-22T12:06:27.782" v="1991" actId="20577"/>
        <pc:sldMkLst>
          <pc:docMk/>
          <pc:sldMk cId="3445458764" sldId="258"/>
        </pc:sldMkLst>
        <pc:spChg chg="mod">
          <ac:chgData name="Asharntai clarke" userId="936b75b4958d7afc" providerId="LiveId" clId="{62E16D5B-8DA0-4847-A4E1-4ED3A7FEEE0C}" dt="2022-07-22T12:03:15.452" v="1939" actId="1076"/>
          <ac:spMkLst>
            <pc:docMk/>
            <pc:sldMk cId="3445458764" sldId="258"/>
            <ac:spMk id="2" creationId="{742A1709-7CB1-4995-97C7-A63E9653626C}"/>
          </ac:spMkLst>
        </pc:spChg>
        <pc:spChg chg="mod">
          <ac:chgData name="Asharntai clarke" userId="936b75b4958d7afc" providerId="LiveId" clId="{62E16D5B-8DA0-4847-A4E1-4ED3A7FEEE0C}" dt="2022-07-22T12:06:27.782" v="1991" actId="20577"/>
          <ac:spMkLst>
            <pc:docMk/>
            <pc:sldMk cId="3445458764" sldId="258"/>
            <ac:spMk id="3" creationId="{90BE711A-8AC1-494A-B162-EF5CEE5BBF43}"/>
          </ac:spMkLst>
        </pc:spChg>
      </pc:sldChg>
      <pc:sldChg chg="addSp delSp modSp mod setBg">
        <pc:chgData name="Asharntai clarke" userId="936b75b4958d7afc" providerId="LiveId" clId="{62E16D5B-8DA0-4847-A4E1-4ED3A7FEEE0C}" dt="2022-07-22T11:58:19.546" v="1867" actId="20578"/>
        <pc:sldMkLst>
          <pc:docMk/>
          <pc:sldMk cId="293302433" sldId="263"/>
        </pc:sldMkLst>
        <pc:spChg chg="mod">
          <ac:chgData name="Asharntai clarke" userId="936b75b4958d7afc" providerId="LiveId" clId="{62E16D5B-8DA0-4847-A4E1-4ED3A7FEEE0C}" dt="2022-07-22T11:57:17.332" v="1845" actId="1076"/>
          <ac:spMkLst>
            <pc:docMk/>
            <pc:sldMk cId="293302433" sldId="263"/>
            <ac:spMk id="2" creationId="{017AA230-B838-4B98-9C01-F7FA812C2CD5}"/>
          </ac:spMkLst>
        </pc:spChg>
        <pc:spChg chg="add del mod">
          <ac:chgData name="Asharntai clarke" userId="936b75b4958d7afc" providerId="LiveId" clId="{62E16D5B-8DA0-4847-A4E1-4ED3A7FEEE0C}" dt="2022-07-22T11:58:19.546" v="1867" actId="20578"/>
          <ac:spMkLst>
            <pc:docMk/>
            <pc:sldMk cId="293302433" sldId="263"/>
            <ac:spMk id="3" creationId="{572BE0E0-6761-4B1F-8DE5-B9A1976FF120}"/>
          </ac:spMkLst>
        </pc:spChg>
        <pc:spChg chg="add del">
          <ac:chgData name="Asharntai clarke" userId="936b75b4958d7afc" providerId="LiveId" clId="{62E16D5B-8DA0-4847-A4E1-4ED3A7FEEE0C}" dt="2022-07-22T11:50:14.897" v="1675" actId="26606"/>
          <ac:spMkLst>
            <pc:docMk/>
            <pc:sldMk cId="293302433" sldId="263"/>
            <ac:spMk id="17" creationId="{BD4E11C7-7BD5-4045-AC27-3F529BEC73BA}"/>
          </ac:spMkLst>
        </pc:spChg>
        <pc:spChg chg="add">
          <ac:chgData name="Asharntai clarke" userId="936b75b4958d7afc" providerId="LiveId" clId="{62E16D5B-8DA0-4847-A4E1-4ED3A7FEEE0C}" dt="2022-07-22T11:50:14.897" v="1675" actId="26606"/>
          <ac:spMkLst>
            <pc:docMk/>
            <pc:sldMk cId="293302433" sldId="263"/>
            <ac:spMk id="22" creationId="{6B2275DD-736C-472F-9D1B-3BA6016BFD7F}"/>
          </ac:spMkLst>
        </pc:spChg>
        <pc:spChg chg="add del">
          <ac:chgData name="Asharntai clarke" userId="936b75b4958d7afc" providerId="LiveId" clId="{62E16D5B-8DA0-4847-A4E1-4ED3A7FEEE0C}" dt="2022-07-22T11:49:15.185" v="1665" actId="26606"/>
          <ac:spMkLst>
            <pc:docMk/>
            <pc:sldMk cId="293302433" sldId="263"/>
            <ac:spMk id="24" creationId="{884D95A0-665E-4D5E-98C7-C773D673B62E}"/>
          </ac:spMkLst>
        </pc:spChg>
        <pc:spChg chg="add del">
          <ac:chgData name="Asharntai clarke" userId="936b75b4958d7afc" providerId="LiveId" clId="{62E16D5B-8DA0-4847-A4E1-4ED3A7FEEE0C}" dt="2022-07-22T11:48:37.552" v="1663" actId="26606"/>
          <ac:spMkLst>
            <pc:docMk/>
            <pc:sldMk cId="293302433" sldId="263"/>
            <ac:spMk id="25" creationId="{619B3503-D505-49AA-97C1-B299D58DB436}"/>
          </ac:spMkLst>
        </pc:spChg>
        <pc:spChg chg="add del">
          <ac:chgData name="Asharntai clarke" userId="936b75b4958d7afc" providerId="LiveId" clId="{62E16D5B-8DA0-4847-A4E1-4ED3A7FEEE0C}" dt="2022-07-22T11:49:22.931" v="1667" actId="26606"/>
          <ac:spMkLst>
            <pc:docMk/>
            <pc:sldMk cId="293302433" sldId="263"/>
            <ac:spMk id="26" creationId="{B944AA2D-B0C3-4E81-96B5-9B8858064646}"/>
          </ac:spMkLst>
        </pc:spChg>
        <pc:spChg chg="add del">
          <ac:chgData name="Asharntai clarke" userId="936b75b4958d7afc" providerId="LiveId" clId="{62E16D5B-8DA0-4847-A4E1-4ED3A7FEEE0C}" dt="2022-07-22T11:48:37.552" v="1663" actId="26606"/>
          <ac:spMkLst>
            <pc:docMk/>
            <pc:sldMk cId="293302433" sldId="263"/>
            <ac:spMk id="27" creationId="{E39A2319-946A-4C65-9B7C-1F86E9B1B57C}"/>
          </ac:spMkLst>
        </pc:spChg>
        <pc:spChg chg="add del">
          <ac:chgData name="Asharntai clarke" userId="936b75b4958d7afc" providerId="LiveId" clId="{62E16D5B-8DA0-4847-A4E1-4ED3A7FEEE0C}" dt="2022-07-22T11:49:22.931" v="1667" actId="26606"/>
          <ac:spMkLst>
            <pc:docMk/>
            <pc:sldMk cId="293302433" sldId="263"/>
            <ac:spMk id="28" creationId="{040E45D7-3EFB-4A88-B5E8-2455BF9AD04C}"/>
          </ac:spMkLst>
        </pc:spChg>
        <pc:graphicFrameChg chg="add del mod">
          <ac:chgData name="Asharntai clarke" userId="936b75b4958d7afc" providerId="LiveId" clId="{62E16D5B-8DA0-4847-A4E1-4ED3A7FEEE0C}" dt="2022-07-22T11:48:37.552" v="1663" actId="26606"/>
          <ac:graphicFrameMkLst>
            <pc:docMk/>
            <pc:sldMk cId="293302433" sldId="263"/>
            <ac:graphicFrameMk id="21" creationId="{8751F3C8-F11D-A303-86A1-17216371F7EE}"/>
          </ac:graphicFrameMkLst>
        </pc:graphicFrameChg>
        <pc:cxnChg chg="add del">
          <ac:chgData name="Asharntai clarke" userId="936b75b4958d7afc" providerId="LiveId" clId="{62E16D5B-8DA0-4847-A4E1-4ED3A7FEEE0C}" dt="2022-07-22T11:50:14.897" v="1675" actId="26606"/>
          <ac:cxnSpMkLst>
            <pc:docMk/>
            <pc:sldMk cId="293302433" sldId="263"/>
            <ac:cxnSpMk id="19" creationId="{21FCCE20-1E4F-44FF-87B4-379D391A2D12}"/>
          </ac:cxnSpMkLst>
        </pc:cxnChg>
      </pc:sldChg>
      <pc:sldChg chg="addSp modSp mod">
        <pc:chgData name="Asharntai clarke" userId="936b75b4958d7afc" providerId="LiveId" clId="{62E16D5B-8DA0-4847-A4E1-4ED3A7FEEE0C}" dt="2022-07-22T12:05:43.038" v="1975" actId="20577"/>
        <pc:sldMkLst>
          <pc:docMk/>
          <pc:sldMk cId="1749509733" sldId="264"/>
        </pc:sldMkLst>
        <pc:spChg chg="add mod">
          <ac:chgData name="Asharntai clarke" userId="936b75b4958d7afc" providerId="LiveId" clId="{62E16D5B-8DA0-4847-A4E1-4ED3A7FEEE0C}" dt="2022-07-22T12:05:43.038" v="1975" actId="20577"/>
          <ac:spMkLst>
            <pc:docMk/>
            <pc:sldMk cId="1749509733" sldId="264"/>
            <ac:spMk id="3" creationId="{0EA553D0-006A-40CC-B0F5-7551876F803A}"/>
          </ac:spMkLst>
        </pc:spChg>
      </pc:sldChg>
    </pc:docChg>
  </pc:docChgLst>
  <pc:docChgLst>
    <pc:chgData name="Asharntai clarke" userId="936b75b4958d7afc" providerId="LiveId" clId="{7AB0EEDD-5C12-4C52-8A6B-7EC11A58735B}"/>
    <pc:docChg chg="undo redo custSel addSld delSld modSld">
      <pc:chgData name="Asharntai clarke" userId="936b75b4958d7afc" providerId="LiveId" clId="{7AB0EEDD-5C12-4C52-8A6B-7EC11A58735B}" dt="2022-06-25T01:29:25.699" v="5023" actId="14100"/>
      <pc:docMkLst>
        <pc:docMk/>
      </pc:docMkLst>
      <pc:sldChg chg="addSp delSp modSp mod setBg modAnim setClrOvrMap">
        <pc:chgData name="Asharntai clarke" userId="936b75b4958d7afc" providerId="LiveId" clId="{7AB0EEDD-5C12-4C52-8A6B-7EC11A58735B}" dt="2022-06-25T01:29:25.699" v="5023" actId="14100"/>
        <pc:sldMkLst>
          <pc:docMk/>
          <pc:sldMk cId="1133135572" sldId="256"/>
        </pc:sldMkLst>
        <pc:spChg chg="mod">
          <ac:chgData name="Asharntai clarke" userId="936b75b4958d7afc" providerId="LiveId" clId="{7AB0EEDD-5C12-4C52-8A6B-7EC11A58735B}" dt="2022-06-25T01:22:43.356" v="4784" actId="26606"/>
          <ac:spMkLst>
            <pc:docMk/>
            <pc:sldMk cId="1133135572" sldId="256"/>
            <ac:spMk id="2" creationId="{056B33B6-753A-4243-8C13-FC2B71215799}"/>
          </ac:spMkLst>
        </pc:spChg>
        <pc:spChg chg="mod">
          <ac:chgData name="Asharntai clarke" userId="936b75b4958d7afc" providerId="LiveId" clId="{7AB0EEDD-5C12-4C52-8A6B-7EC11A58735B}" dt="2022-06-25T01:29:25.699" v="5023" actId="14100"/>
          <ac:spMkLst>
            <pc:docMk/>
            <pc:sldMk cId="1133135572" sldId="256"/>
            <ac:spMk id="3" creationId="{E45CEF6F-9F0B-4A01-ABAF-450A246F489E}"/>
          </ac:spMkLst>
        </pc:spChg>
        <pc:spChg chg="del">
          <ac:chgData name="Asharntai clarke" userId="936b75b4958d7afc" providerId="LiveId" clId="{7AB0EEDD-5C12-4C52-8A6B-7EC11A58735B}" dt="2022-06-25T01:22:43.356" v="4784" actId="26606"/>
          <ac:spMkLst>
            <pc:docMk/>
            <pc:sldMk cId="1133135572" sldId="256"/>
            <ac:spMk id="8" creationId="{44962833-2EBB-47A0-9823-D4F8E16EE1CC}"/>
          </ac:spMkLst>
        </pc:spChg>
        <pc:spChg chg="add">
          <ac:chgData name="Asharntai clarke" userId="936b75b4958d7afc" providerId="LiveId" clId="{7AB0EEDD-5C12-4C52-8A6B-7EC11A58735B}" dt="2022-06-25T01:22:43.356" v="4784" actId="26606"/>
          <ac:spMkLst>
            <pc:docMk/>
            <pc:sldMk cId="1133135572" sldId="256"/>
            <ac:spMk id="15" creationId="{E47A690B-DE55-4274-B33B-C91FD647EB63}"/>
          </ac:spMkLst>
        </pc:spChg>
        <pc:spChg chg="add">
          <ac:chgData name="Asharntai clarke" userId="936b75b4958d7afc" providerId="LiveId" clId="{7AB0EEDD-5C12-4C52-8A6B-7EC11A58735B}" dt="2022-06-25T01:22:43.356" v="4784" actId="26606"/>
          <ac:spMkLst>
            <pc:docMk/>
            <pc:sldMk cId="1133135572" sldId="256"/>
            <ac:spMk id="17" creationId="{DC9CD390-6DB5-4AEA-8D13-BC6CEF344F9D}"/>
          </ac:spMkLst>
        </pc:spChg>
        <pc:spChg chg="add">
          <ac:chgData name="Asharntai clarke" userId="936b75b4958d7afc" providerId="LiveId" clId="{7AB0EEDD-5C12-4C52-8A6B-7EC11A58735B}" dt="2022-06-25T01:22:43.356" v="4784" actId="26606"/>
          <ac:spMkLst>
            <pc:docMk/>
            <pc:sldMk cId="1133135572" sldId="256"/>
            <ac:spMk id="19" creationId="{11FA69C6-0A69-4994-9F32-C4497B8B4CBF}"/>
          </ac:spMkLst>
        </pc:spChg>
        <pc:cxnChg chg="del">
          <ac:chgData name="Asharntai clarke" userId="936b75b4958d7afc" providerId="LiveId" clId="{7AB0EEDD-5C12-4C52-8A6B-7EC11A58735B}" dt="2022-06-25T01:22:43.356" v="4784" actId="26606"/>
          <ac:cxnSpMkLst>
            <pc:docMk/>
            <pc:sldMk cId="1133135572" sldId="256"/>
            <ac:cxnSpMk id="10" creationId="{21FCCE20-1E4F-44FF-87B4-379D391A2D12}"/>
          </ac:cxnSpMkLst>
        </pc:cxnChg>
      </pc:sldChg>
      <pc:sldChg chg="modSp mod">
        <pc:chgData name="Asharntai clarke" userId="936b75b4958d7afc" providerId="LiveId" clId="{7AB0EEDD-5C12-4C52-8A6B-7EC11A58735B}" dt="2022-06-11T14:41:22.131" v="3475" actId="27636"/>
        <pc:sldMkLst>
          <pc:docMk/>
          <pc:sldMk cId="2274669204" sldId="257"/>
        </pc:sldMkLst>
        <pc:spChg chg="mod">
          <ac:chgData name="Asharntai clarke" userId="936b75b4958d7afc" providerId="LiveId" clId="{7AB0EEDD-5C12-4C52-8A6B-7EC11A58735B}" dt="2022-06-11T13:53:19.310" v="1189" actId="20577"/>
          <ac:spMkLst>
            <pc:docMk/>
            <pc:sldMk cId="2274669204" sldId="257"/>
            <ac:spMk id="2" creationId="{EAE31C27-32BB-46C9-A9C0-96593A2D834B}"/>
          </ac:spMkLst>
        </pc:spChg>
        <pc:spChg chg="mod">
          <ac:chgData name="Asharntai clarke" userId="936b75b4958d7afc" providerId="LiveId" clId="{7AB0EEDD-5C12-4C52-8A6B-7EC11A58735B}" dt="2022-06-11T14:41:22.131" v="3475" actId="27636"/>
          <ac:spMkLst>
            <pc:docMk/>
            <pc:sldMk cId="2274669204" sldId="257"/>
            <ac:spMk id="3" creationId="{27E0A123-77AE-4BED-8AAB-3A23DD19336F}"/>
          </ac:spMkLst>
        </pc:spChg>
      </pc:sldChg>
      <pc:sldChg chg="addSp modSp mod setBg">
        <pc:chgData name="Asharntai clarke" userId="936b75b4958d7afc" providerId="LiveId" clId="{7AB0EEDD-5C12-4C52-8A6B-7EC11A58735B}" dt="2022-06-25T01:22:05.673" v="4782" actId="26606"/>
        <pc:sldMkLst>
          <pc:docMk/>
          <pc:sldMk cId="3445458764" sldId="258"/>
        </pc:sldMkLst>
        <pc:spChg chg="mod">
          <ac:chgData name="Asharntai clarke" userId="936b75b4958d7afc" providerId="LiveId" clId="{7AB0EEDD-5C12-4C52-8A6B-7EC11A58735B}" dt="2022-06-25T01:22:05.673" v="4782" actId="26606"/>
          <ac:spMkLst>
            <pc:docMk/>
            <pc:sldMk cId="3445458764" sldId="258"/>
            <ac:spMk id="2" creationId="{742A1709-7CB1-4995-97C7-A63E9653626C}"/>
          </ac:spMkLst>
        </pc:spChg>
        <pc:spChg chg="mod">
          <ac:chgData name="Asharntai clarke" userId="936b75b4958d7afc" providerId="LiveId" clId="{7AB0EEDD-5C12-4C52-8A6B-7EC11A58735B}" dt="2022-06-25T01:22:05.673" v="4782" actId="26606"/>
          <ac:spMkLst>
            <pc:docMk/>
            <pc:sldMk cId="3445458764" sldId="258"/>
            <ac:spMk id="3" creationId="{90BE711A-8AC1-494A-B162-EF5CEE5BBF43}"/>
          </ac:spMkLst>
        </pc:spChg>
        <pc:spChg chg="add">
          <ac:chgData name="Asharntai clarke" userId="936b75b4958d7afc" providerId="LiveId" clId="{7AB0EEDD-5C12-4C52-8A6B-7EC11A58735B}" dt="2022-06-25T01:22:05.673" v="4782" actId="26606"/>
          <ac:spMkLst>
            <pc:docMk/>
            <pc:sldMk cId="3445458764" sldId="258"/>
            <ac:spMk id="8" creationId="{BD4E11C7-7BD5-4045-AC27-3F529BEC73BA}"/>
          </ac:spMkLst>
        </pc:spChg>
        <pc:cxnChg chg="add">
          <ac:chgData name="Asharntai clarke" userId="936b75b4958d7afc" providerId="LiveId" clId="{7AB0EEDD-5C12-4C52-8A6B-7EC11A58735B}" dt="2022-06-25T01:22:05.673" v="4782" actId="26606"/>
          <ac:cxnSpMkLst>
            <pc:docMk/>
            <pc:sldMk cId="3445458764" sldId="258"/>
            <ac:cxnSpMk id="10" creationId="{21FCCE20-1E4F-44FF-87B4-379D391A2D12}"/>
          </ac:cxnSpMkLst>
        </pc:cxnChg>
      </pc:sldChg>
      <pc:sldChg chg="addSp delSp modSp new del mod">
        <pc:chgData name="Asharntai clarke" userId="936b75b4958d7afc" providerId="LiveId" clId="{7AB0EEDD-5C12-4C52-8A6B-7EC11A58735B}" dt="2022-06-25T01:13:36.643" v="4146" actId="47"/>
        <pc:sldMkLst>
          <pc:docMk/>
          <pc:sldMk cId="3055549791" sldId="259"/>
        </pc:sldMkLst>
        <pc:spChg chg="mod">
          <ac:chgData name="Asharntai clarke" userId="936b75b4958d7afc" providerId="LiveId" clId="{7AB0EEDD-5C12-4C52-8A6B-7EC11A58735B}" dt="2022-06-24T23:17:23.671" v="3583" actId="20577"/>
          <ac:spMkLst>
            <pc:docMk/>
            <pc:sldMk cId="3055549791" sldId="259"/>
            <ac:spMk id="2" creationId="{EB3E825F-A848-4B44-BEBF-793BA98BC0FB}"/>
          </ac:spMkLst>
        </pc:spChg>
        <pc:spChg chg="add del mod">
          <ac:chgData name="Asharntai clarke" userId="936b75b4958d7afc" providerId="LiveId" clId="{7AB0EEDD-5C12-4C52-8A6B-7EC11A58735B}" dt="2022-06-11T13:39:46.531" v="323" actId="3680"/>
          <ac:spMkLst>
            <pc:docMk/>
            <pc:sldMk cId="3055549791" sldId="259"/>
            <ac:spMk id="3" creationId="{95C889F6-9D75-49A0-B16B-15844E716A10}"/>
          </ac:spMkLst>
        </pc:spChg>
        <pc:graphicFrameChg chg="add del mod ord modGraphic">
          <ac:chgData name="Asharntai clarke" userId="936b75b4958d7afc" providerId="LiveId" clId="{7AB0EEDD-5C12-4C52-8A6B-7EC11A58735B}" dt="2022-06-11T13:39:07.372" v="320" actId="3680"/>
          <ac:graphicFrameMkLst>
            <pc:docMk/>
            <pc:sldMk cId="3055549791" sldId="259"/>
            <ac:graphicFrameMk id="4" creationId="{2A2B1709-3C1F-4D66-8446-ECA34B20D084}"/>
          </ac:graphicFrameMkLst>
        </pc:graphicFrameChg>
        <pc:graphicFrameChg chg="add mod ord modGraphic">
          <ac:chgData name="Asharntai clarke" userId="936b75b4958d7afc" providerId="LiveId" clId="{7AB0EEDD-5C12-4C52-8A6B-7EC11A58735B}" dt="2022-06-11T13:40:03.782" v="330" actId="14100"/>
          <ac:graphicFrameMkLst>
            <pc:docMk/>
            <pc:sldMk cId="3055549791" sldId="259"/>
            <ac:graphicFrameMk id="5" creationId="{9DC807CC-171A-4EC5-A797-560B750B124F}"/>
          </ac:graphicFrameMkLst>
        </pc:graphicFrameChg>
      </pc:sldChg>
      <pc:sldChg chg="addSp delSp modSp new mod setBg">
        <pc:chgData name="Asharntai clarke" userId="936b75b4958d7afc" providerId="LiveId" clId="{7AB0EEDD-5C12-4C52-8A6B-7EC11A58735B}" dt="2022-06-25T01:21:24.866" v="4781" actId="313"/>
        <pc:sldMkLst>
          <pc:docMk/>
          <pc:sldMk cId="3427393760" sldId="260"/>
        </pc:sldMkLst>
        <pc:spChg chg="mod">
          <ac:chgData name="Asharntai clarke" userId="936b75b4958d7afc" providerId="LiveId" clId="{7AB0EEDD-5C12-4C52-8A6B-7EC11A58735B}" dt="2022-06-11T13:44:17.494" v="1061" actId="26606"/>
          <ac:spMkLst>
            <pc:docMk/>
            <pc:sldMk cId="3427393760" sldId="260"/>
            <ac:spMk id="2" creationId="{24316815-17CA-45B1-891B-4EC932F38576}"/>
          </ac:spMkLst>
        </pc:spChg>
        <pc:spChg chg="mod">
          <ac:chgData name="Asharntai clarke" userId="936b75b4958d7afc" providerId="LiveId" clId="{7AB0EEDD-5C12-4C52-8A6B-7EC11A58735B}" dt="2022-06-25T01:21:24.866" v="4781" actId="313"/>
          <ac:spMkLst>
            <pc:docMk/>
            <pc:sldMk cId="3427393760" sldId="260"/>
            <ac:spMk id="3" creationId="{177660D2-9972-40BC-AA30-14EFE321A721}"/>
          </ac:spMkLst>
        </pc:spChg>
        <pc:spChg chg="add del">
          <ac:chgData name="Asharntai clarke" userId="936b75b4958d7afc" providerId="LiveId" clId="{7AB0EEDD-5C12-4C52-8A6B-7EC11A58735B}" dt="2022-06-11T13:44:09.202" v="1058" actId="26606"/>
          <ac:spMkLst>
            <pc:docMk/>
            <pc:sldMk cId="3427393760" sldId="260"/>
            <ac:spMk id="8" creationId="{BD4E11C7-7BD5-4045-AC27-3F529BEC73BA}"/>
          </ac:spMkLst>
        </pc:spChg>
        <pc:spChg chg="add del">
          <ac:chgData name="Asharntai clarke" userId="936b75b4958d7afc" providerId="LiveId" clId="{7AB0EEDD-5C12-4C52-8A6B-7EC11A58735B}" dt="2022-06-11T13:44:17.400" v="1060" actId="26606"/>
          <ac:spMkLst>
            <pc:docMk/>
            <pc:sldMk cId="3427393760" sldId="260"/>
            <ac:spMk id="12" creationId="{6B2275DD-736C-472F-9D1B-3BA6016BFD7F}"/>
          </ac:spMkLst>
        </pc:spChg>
        <pc:spChg chg="add del">
          <ac:chgData name="Asharntai clarke" userId="936b75b4958d7afc" providerId="LiveId" clId="{7AB0EEDD-5C12-4C52-8A6B-7EC11A58735B}" dt="2022-06-11T13:44:29.704" v="1063" actId="26606"/>
          <ac:spMkLst>
            <pc:docMk/>
            <pc:sldMk cId="3427393760" sldId="260"/>
            <ac:spMk id="14" creationId="{BD4E11C7-7BD5-4045-AC27-3F529BEC73BA}"/>
          </ac:spMkLst>
        </pc:spChg>
        <pc:spChg chg="add">
          <ac:chgData name="Asharntai clarke" userId="936b75b4958d7afc" providerId="LiveId" clId="{7AB0EEDD-5C12-4C52-8A6B-7EC11A58735B}" dt="2022-06-11T13:44:29.704" v="1063" actId="26606"/>
          <ac:spMkLst>
            <pc:docMk/>
            <pc:sldMk cId="3427393760" sldId="260"/>
            <ac:spMk id="20" creationId="{BD4E11C7-7BD5-4045-AC27-3F529BEC73BA}"/>
          </ac:spMkLst>
        </pc:spChg>
        <pc:cxnChg chg="add del">
          <ac:chgData name="Asharntai clarke" userId="936b75b4958d7afc" providerId="LiveId" clId="{7AB0EEDD-5C12-4C52-8A6B-7EC11A58735B}" dt="2022-06-11T13:44:09.202" v="1058" actId="26606"/>
          <ac:cxnSpMkLst>
            <pc:docMk/>
            <pc:sldMk cId="3427393760" sldId="260"/>
            <ac:cxnSpMk id="10" creationId="{21FCCE20-1E4F-44FF-87B4-379D391A2D12}"/>
          </ac:cxnSpMkLst>
        </pc:cxnChg>
        <pc:cxnChg chg="add del">
          <ac:chgData name="Asharntai clarke" userId="936b75b4958d7afc" providerId="LiveId" clId="{7AB0EEDD-5C12-4C52-8A6B-7EC11A58735B}" dt="2022-06-11T13:44:29.704" v="1063" actId="26606"/>
          <ac:cxnSpMkLst>
            <pc:docMk/>
            <pc:sldMk cId="3427393760" sldId="260"/>
            <ac:cxnSpMk id="15" creationId="{21FCCE20-1E4F-44FF-87B4-379D391A2D12}"/>
          </ac:cxnSpMkLst>
        </pc:cxnChg>
        <pc:cxnChg chg="add">
          <ac:chgData name="Asharntai clarke" userId="936b75b4958d7afc" providerId="LiveId" clId="{7AB0EEDD-5C12-4C52-8A6B-7EC11A58735B}" dt="2022-06-11T13:44:29.704" v="1063" actId="26606"/>
          <ac:cxnSpMkLst>
            <pc:docMk/>
            <pc:sldMk cId="3427393760" sldId="260"/>
            <ac:cxnSpMk id="22" creationId="{21FCCE20-1E4F-44FF-87B4-379D391A2D12}"/>
          </ac:cxnSpMkLst>
        </pc:cxnChg>
      </pc:sldChg>
      <pc:sldChg chg="addSp modSp new mod">
        <pc:chgData name="Asharntai clarke" userId="936b75b4958d7afc" providerId="LiveId" clId="{7AB0EEDD-5C12-4C52-8A6B-7EC11A58735B}" dt="2022-06-11T14:43:17.832" v="3541" actId="1076"/>
        <pc:sldMkLst>
          <pc:docMk/>
          <pc:sldMk cId="3672840262" sldId="261"/>
        </pc:sldMkLst>
        <pc:spChg chg="mod">
          <ac:chgData name="Asharntai clarke" userId="936b75b4958d7afc" providerId="LiveId" clId="{7AB0EEDD-5C12-4C52-8A6B-7EC11A58735B}" dt="2022-06-11T14:42:02.028" v="3532" actId="313"/>
          <ac:spMkLst>
            <pc:docMk/>
            <pc:sldMk cId="3672840262" sldId="261"/>
            <ac:spMk id="2" creationId="{CC2EC42A-0FE0-45BC-A576-3171031A2B34}"/>
          </ac:spMkLst>
        </pc:spChg>
        <pc:picChg chg="add mod">
          <ac:chgData name="Asharntai clarke" userId="936b75b4958d7afc" providerId="LiveId" clId="{7AB0EEDD-5C12-4C52-8A6B-7EC11A58735B}" dt="2022-06-11T14:42:46.277" v="3534" actId="1076"/>
          <ac:picMkLst>
            <pc:docMk/>
            <pc:sldMk cId="3672840262" sldId="261"/>
            <ac:picMk id="3" creationId="{36A6BD0A-7BE5-46F3-92E0-BD922DF25F41}"/>
          </ac:picMkLst>
        </pc:picChg>
        <pc:picChg chg="add mod">
          <ac:chgData name="Asharntai clarke" userId="936b75b4958d7afc" providerId="LiveId" clId="{7AB0EEDD-5C12-4C52-8A6B-7EC11A58735B}" dt="2022-06-11T14:43:17.832" v="3541" actId="1076"/>
          <ac:picMkLst>
            <pc:docMk/>
            <pc:sldMk cId="3672840262" sldId="261"/>
            <ac:picMk id="4" creationId="{51942A88-82C2-4AD9-B2B3-8B4E100A7EBF}"/>
          </ac:picMkLst>
        </pc:picChg>
      </pc:sldChg>
      <pc:sldChg chg="addSp modSp new mod setBg">
        <pc:chgData name="Asharntai clarke" userId="936b75b4958d7afc" providerId="LiveId" clId="{7AB0EEDD-5C12-4C52-8A6B-7EC11A58735B}" dt="2022-06-25T01:22:23.469" v="4783" actId="26606"/>
        <pc:sldMkLst>
          <pc:docMk/>
          <pc:sldMk cId="2141935663" sldId="262"/>
        </pc:sldMkLst>
        <pc:spChg chg="mod">
          <ac:chgData name="Asharntai clarke" userId="936b75b4958d7afc" providerId="LiveId" clId="{7AB0EEDD-5C12-4C52-8A6B-7EC11A58735B}" dt="2022-06-25T01:22:23.469" v="4783" actId="26606"/>
          <ac:spMkLst>
            <pc:docMk/>
            <pc:sldMk cId="2141935663" sldId="262"/>
            <ac:spMk id="2" creationId="{ED7BD763-C58A-4D72-B87E-74630EB7C7B8}"/>
          </ac:spMkLst>
        </pc:spChg>
        <pc:spChg chg="mod">
          <ac:chgData name="Asharntai clarke" userId="936b75b4958d7afc" providerId="LiveId" clId="{7AB0EEDD-5C12-4C52-8A6B-7EC11A58735B}" dt="2022-06-25T01:22:23.469" v="4783" actId="26606"/>
          <ac:spMkLst>
            <pc:docMk/>
            <pc:sldMk cId="2141935663" sldId="262"/>
            <ac:spMk id="3" creationId="{BA8B25CD-DF29-44B3-9FA3-F4AA8209088E}"/>
          </ac:spMkLst>
        </pc:spChg>
        <pc:spChg chg="add">
          <ac:chgData name="Asharntai clarke" userId="936b75b4958d7afc" providerId="LiveId" clId="{7AB0EEDD-5C12-4C52-8A6B-7EC11A58735B}" dt="2022-06-25T01:22:23.469" v="4783" actId="26606"/>
          <ac:spMkLst>
            <pc:docMk/>
            <pc:sldMk cId="2141935663" sldId="262"/>
            <ac:spMk id="8" creationId="{BD4E11C7-7BD5-4045-AC27-3F529BEC73BA}"/>
          </ac:spMkLst>
        </pc:spChg>
        <pc:cxnChg chg="add">
          <ac:chgData name="Asharntai clarke" userId="936b75b4958d7afc" providerId="LiveId" clId="{7AB0EEDD-5C12-4C52-8A6B-7EC11A58735B}" dt="2022-06-25T01:22:23.469" v="4783" actId="26606"/>
          <ac:cxnSpMkLst>
            <pc:docMk/>
            <pc:sldMk cId="2141935663" sldId="262"/>
            <ac:cxnSpMk id="10" creationId="{21FCCE20-1E4F-44FF-87B4-379D391A2D12}"/>
          </ac:cxnSpMkLst>
        </pc:cxnChg>
      </pc:sldChg>
      <pc:sldChg chg="addSp modSp new mod setBg addAnim setClrOvrMap">
        <pc:chgData name="Asharntai clarke" userId="936b75b4958d7afc" providerId="LiveId" clId="{7AB0EEDD-5C12-4C52-8A6B-7EC11A58735B}" dt="2022-06-25T01:23:03.818" v="4789" actId="20577"/>
        <pc:sldMkLst>
          <pc:docMk/>
          <pc:sldMk cId="293302433" sldId="263"/>
        </pc:sldMkLst>
        <pc:spChg chg="mod">
          <ac:chgData name="Asharntai clarke" userId="936b75b4958d7afc" providerId="LiveId" clId="{7AB0EEDD-5C12-4C52-8A6B-7EC11A58735B}" dt="2022-06-25T01:22:49.691" v="4785" actId="26606"/>
          <ac:spMkLst>
            <pc:docMk/>
            <pc:sldMk cId="293302433" sldId="263"/>
            <ac:spMk id="2" creationId="{017AA230-B838-4B98-9C01-F7FA812C2CD5}"/>
          </ac:spMkLst>
        </pc:spChg>
        <pc:spChg chg="mod">
          <ac:chgData name="Asharntai clarke" userId="936b75b4958d7afc" providerId="LiveId" clId="{7AB0EEDD-5C12-4C52-8A6B-7EC11A58735B}" dt="2022-06-25T01:23:03.818" v="4789" actId="20577"/>
          <ac:spMkLst>
            <pc:docMk/>
            <pc:sldMk cId="293302433" sldId="263"/>
            <ac:spMk id="3" creationId="{572BE0E0-6761-4B1F-8DE5-B9A1976FF120}"/>
          </ac:spMkLst>
        </pc:spChg>
        <pc:spChg chg="add">
          <ac:chgData name="Asharntai clarke" userId="936b75b4958d7afc" providerId="LiveId" clId="{7AB0EEDD-5C12-4C52-8A6B-7EC11A58735B}" dt="2022-06-25T01:22:49.691" v="4785" actId="26606"/>
          <ac:spMkLst>
            <pc:docMk/>
            <pc:sldMk cId="293302433" sldId="263"/>
            <ac:spMk id="8" creationId="{E47A690B-DE55-4274-B33B-C91FD647EB63}"/>
          </ac:spMkLst>
        </pc:spChg>
        <pc:spChg chg="add">
          <ac:chgData name="Asharntai clarke" userId="936b75b4958d7afc" providerId="LiveId" clId="{7AB0EEDD-5C12-4C52-8A6B-7EC11A58735B}" dt="2022-06-25T01:22:49.691" v="4785" actId="26606"/>
          <ac:spMkLst>
            <pc:docMk/>
            <pc:sldMk cId="293302433" sldId="263"/>
            <ac:spMk id="10" creationId="{DC9CD390-6DB5-4AEA-8D13-BC6CEF344F9D}"/>
          </ac:spMkLst>
        </pc:spChg>
        <pc:spChg chg="add">
          <ac:chgData name="Asharntai clarke" userId="936b75b4958d7afc" providerId="LiveId" clId="{7AB0EEDD-5C12-4C52-8A6B-7EC11A58735B}" dt="2022-06-25T01:22:49.691" v="4785" actId="26606"/>
          <ac:spMkLst>
            <pc:docMk/>
            <pc:sldMk cId="293302433" sldId="263"/>
            <ac:spMk id="12" creationId="{11FA69C6-0A69-4994-9F32-C4497B8B4CBF}"/>
          </ac:spMkLst>
        </pc:spChg>
      </pc:sldChg>
    </pc:docChg>
  </pc:docChgLst>
  <pc:docChgLst>
    <pc:chgData name="Asharntai clarke" userId="936b75b4958d7afc" providerId="LiveId" clId="{9B057A88-56D4-4DB0-855F-F7029BA5F302}"/>
    <pc:docChg chg="undo custSel addSld delSld modSld sldOrd">
      <pc:chgData name="Asharntai clarke" userId="936b75b4958d7afc" providerId="LiveId" clId="{9B057A88-56D4-4DB0-855F-F7029BA5F302}" dt="2022-07-01T23:53:49.054" v="2316" actId="26606"/>
      <pc:docMkLst>
        <pc:docMk/>
      </pc:docMkLst>
      <pc:sldChg chg="del">
        <pc:chgData name="Asharntai clarke" userId="936b75b4958d7afc" providerId="LiveId" clId="{9B057A88-56D4-4DB0-855F-F7029BA5F302}" dt="2022-07-01T22:36:57.814" v="1869" actId="47"/>
        <pc:sldMkLst>
          <pc:docMk/>
          <pc:sldMk cId="1133135572" sldId="256"/>
        </pc:sldMkLst>
      </pc:sldChg>
      <pc:sldChg chg="addSp delSp modSp mod setBg setClrOvrMap">
        <pc:chgData name="Asharntai clarke" userId="936b75b4958d7afc" providerId="LiveId" clId="{9B057A88-56D4-4DB0-855F-F7029BA5F302}" dt="2022-07-01T22:38:02.176" v="1878" actId="1076"/>
        <pc:sldMkLst>
          <pc:docMk/>
          <pc:sldMk cId="2274669204" sldId="257"/>
        </pc:sldMkLst>
        <pc:spChg chg="mod">
          <ac:chgData name="Asharntai clarke" userId="936b75b4958d7afc" providerId="LiveId" clId="{9B057A88-56D4-4DB0-855F-F7029BA5F302}" dt="2022-06-29T12:43:47.044" v="354" actId="26606"/>
          <ac:spMkLst>
            <pc:docMk/>
            <pc:sldMk cId="2274669204" sldId="257"/>
            <ac:spMk id="2" creationId="{EAE31C27-32BB-46C9-A9C0-96593A2D834B}"/>
          </ac:spMkLst>
        </pc:spChg>
        <pc:spChg chg="mod ord">
          <ac:chgData name="Asharntai clarke" userId="936b75b4958d7afc" providerId="LiveId" clId="{9B057A88-56D4-4DB0-855F-F7029BA5F302}" dt="2022-06-29T12:43:47.044" v="354" actId="26606"/>
          <ac:spMkLst>
            <pc:docMk/>
            <pc:sldMk cId="2274669204" sldId="257"/>
            <ac:spMk id="3" creationId="{27E0A123-77AE-4BED-8AAB-3A23DD19336F}"/>
          </ac:spMkLst>
        </pc:spChg>
        <pc:spChg chg="del">
          <ac:chgData name="Asharntai clarke" userId="936b75b4958d7afc" providerId="LiveId" clId="{9B057A88-56D4-4DB0-855F-F7029BA5F302}" dt="2022-06-29T12:43:28.741" v="351" actId="26606"/>
          <ac:spMkLst>
            <pc:docMk/>
            <pc:sldMk cId="2274669204" sldId="257"/>
            <ac:spMk id="8" creationId="{BD4E11C7-7BD5-4045-AC27-3F529BEC73BA}"/>
          </ac:spMkLst>
        </pc:spChg>
        <pc:spChg chg="add del">
          <ac:chgData name="Asharntai clarke" userId="936b75b4958d7afc" providerId="LiveId" clId="{9B057A88-56D4-4DB0-855F-F7029BA5F302}" dt="2022-06-29T12:43:47.044" v="354" actId="26606"/>
          <ac:spMkLst>
            <pc:docMk/>
            <pc:sldMk cId="2274669204" sldId="257"/>
            <ac:spMk id="15" creationId="{46130003-5222-4875-8738-1217755C7AC3}"/>
          </ac:spMkLst>
        </pc:spChg>
        <pc:spChg chg="add del">
          <ac:chgData name="Asharntai clarke" userId="936b75b4958d7afc" providerId="LiveId" clId="{9B057A88-56D4-4DB0-855F-F7029BA5F302}" dt="2022-06-29T12:43:47.044" v="354" actId="26606"/>
          <ac:spMkLst>
            <pc:docMk/>
            <pc:sldMk cId="2274669204" sldId="257"/>
            <ac:spMk id="17" creationId="{3E388DCC-9257-412E-811D-30F74D4CB7AA}"/>
          </ac:spMkLst>
        </pc:spChg>
        <pc:spChg chg="add">
          <ac:chgData name="Asharntai clarke" userId="936b75b4958d7afc" providerId="LiveId" clId="{9B057A88-56D4-4DB0-855F-F7029BA5F302}" dt="2022-06-29T12:43:47.044" v="354" actId="26606"/>
          <ac:spMkLst>
            <pc:docMk/>
            <pc:sldMk cId="2274669204" sldId="257"/>
            <ac:spMk id="22" creationId="{3956D6BE-9F42-4257-AF86-F7ADD2F939C9}"/>
          </ac:spMkLst>
        </pc:spChg>
        <pc:spChg chg="add">
          <ac:chgData name="Asharntai clarke" userId="936b75b4958d7afc" providerId="LiveId" clId="{9B057A88-56D4-4DB0-855F-F7029BA5F302}" dt="2022-06-29T12:43:47.044" v="354" actId="26606"/>
          <ac:spMkLst>
            <pc:docMk/>
            <pc:sldMk cId="2274669204" sldId="257"/>
            <ac:spMk id="24" creationId="{52837CF7-EFEC-4B29-A2F8-CE22A481B322}"/>
          </ac:spMkLst>
        </pc:spChg>
        <pc:picChg chg="add mod ord">
          <ac:chgData name="Asharntai clarke" userId="936b75b4958d7afc" providerId="LiveId" clId="{9B057A88-56D4-4DB0-855F-F7029BA5F302}" dt="2022-07-01T22:37:32.892" v="1874" actId="14100"/>
          <ac:picMkLst>
            <pc:docMk/>
            <pc:sldMk cId="2274669204" sldId="257"/>
            <ac:picMk id="4" creationId="{6952A5D2-2C16-4E98-A08F-49C60731B7A6}"/>
          </ac:picMkLst>
        </pc:picChg>
        <pc:picChg chg="add mod">
          <ac:chgData name="Asharntai clarke" userId="936b75b4958d7afc" providerId="LiveId" clId="{9B057A88-56D4-4DB0-855F-F7029BA5F302}" dt="2022-07-01T22:38:02.176" v="1878" actId="1076"/>
          <ac:picMkLst>
            <pc:docMk/>
            <pc:sldMk cId="2274669204" sldId="257"/>
            <ac:picMk id="5" creationId="{41EFB403-9A54-487D-BDCF-797EA5586D27}"/>
          </ac:picMkLst>
        </pc:picChg>
        <pc:cxnChg chg="del">
          <ac:chgData name="Asharntai clarke" userId="936b75b4958d7afc" providerId="LiveId" clId="{9B057A88-56D4-4DB0-855F-F7029BA5F302}" dt="2022-06-29T12:43:28.741" v="351" actId="26606"/>
          <ac:cxnSpMkLst>
            <pc:docMk/>
            <pc:sldMk cId="2274669204" sldId="257"/>
            <ac:cxnSpMk id="10" creationId="{21FCCE20-1E4F-44FF-87B4-379D391A2D12}"/>
          </ac:cxnSpMkLst>
        </pc:cxnChg>
      </pc:sldChg>
      <pc:sldChg chg="addSp delSp modSp mod setBg setClrOvrMap">
        <pc:chgData name="Asharntai clarke" userId="936b75b4958d7afc" providerId="LiveId" clId="{9B057A88-56D4-4DB0-855F-F7029BA5F302}" dt="2022-07-01T22:56:43.073" v="2062" actId="27636"/>
        <pc:sldMkLst>
          <pc:docMk/>
          <pc:sldMk cId="3445458764" sldId="258"/>
        </pc:sldMkLst>
        <pc:spChg chg="mod">
          <ac:chgData name="Asharntai clarke" userId="936b75b4958d7afc" providerId="LiveId" clId="{9B057A88-56D4-4DB0-855F-F7029BA5F302}" dt="2022-07-01T22:56:39.378" v="2060" actId="1076"/>
          <ac:spMkLst>
            <pc:docMk/>
            <pc:sldMk cId="3445458764" sldId="258"/>
            <ac:spMk id="2" creationId="{742A1709-7CB1-4995-97C7-A63E9653626C}"/>
          </ac:spMkLst>
        </pc:spChg>
        <pc:spChg chg="mod">
          <ac:chgData name="Asharntai clarke" userId="936b75b4958d7afc" providerId="LiveId" clId="{9B057A88-56D4-4DB0-855F-F7029BA5F302}" dt="2022-07-01T22:56:43.073" v="2062" actId="27636"/>
          <ac:spMkLst>
            <pc:docMk/>
            <pc:sldMk cId="3445458764" sldId="258"/>
            <ac:spMk id="3" creationId="{90BE711A-8AC1-494A-B162-EF5CEE5BBF43}"/>
          </ac:spMkLst>
        </pc:spChg>
        <pc:spChg chg="del">
          <ac:chgData name="Asharntai clarke" userId="936b75b4958d7afc" providerId="LiveId" clId="{9B057A88-56D4-4DB0-855F-F7029BA5F302}" dt="2022-07-01T22:53:06.175" v="2026" actId="26606"/>
          <ac:spMkLst>
            <pc:docMk/>
            <pc:sldMk cId="3445458764" sldId="258"/>
            <ac:spMk id="8" creationId="{BD4E11C7-7BD5-4045-AC27-3F529BEC73BA}"/>
          </ac:spMkLst>
        </pc:spChg>
        <pc:spChg chg="add del">
          <ac:chgData name="Asharntai clarke" userId="936b75b4958d7afc" providerId="LiveId" clId="{9B057A88-56D4-4DB0-855F-F7029BA5F302}" dt="2022-07-01T22:56:02.629" v="2047" actId="26606"/>
          <ac:spMkLst>
            <pc:docMk/>
            <pc:sldMk cId="3445458764" sldId="258"/>
            <ac:spMk id="11" creationId="{B65AA217-8643-4EF0-A2C8-3FCEC6330896}"/>
          </ac:spMkLst>
        </pc:spChg>
        <pc:spChg chg="add del">
          <ac:chgData name="Asharntai clarke" userId="936b75b4958d7afc" providerId="LiveId" clId="{9B057A88-56D4-4DB0-855F-F7029BA5F302}" dt="2022-07-01T22:56:02.629" v="2047" actId="26606"/>
          <ac:spMkLst>
            <pc:docMk/>
            <pc:sldMk cId="3445458764" sldId="258"/>
            <ac:spMk id="13" creationId="{04EADE6E-5A4D-4199-8CEF-F0461F081E64}"/>
          </ac:spMkLst>
        </pc:spChg>
        <pc:spChg chg="add">
          <ac:chgData name="Asharntai clarke" userId="936b75b4958d7afc" providerId="LiveId" clId="{9B057A88-56D4-4DB0-855F-F7029BA5F302}" dt="2022-07-01T22:56:02.629" v="2047" actId="26606"/>
          <ac:spMkLst>
            <pc:docMk/>
            <pc:sldMk cId="3445458764" sldId="258"/>
            <ac:spMk id="18" creationId="{05325879-C4B2-475E-B853-DC8F21A63351}"/>
          </ac:spMkLst>
        </pc:spChg>
        <pc:spChg chg="add">
          <ac:chgData name="Asharntai clarke" userId="936b75b4958d7afc" providerId="LiveId" clId="{9B057A88-56D4-4DB0-855F-F7029BA5F302}" dt="2022-07-01T22:56:02.629" v="2047" actId="26606"/>
          <ac:spMkLst>
            <pc:docMk/>
            <pc:sldMk cId="3445458764" sldId="258"/>
            <ac:spMk id="20" creationId="{012C085F-3B19-420D-902A-B55695F5036C}"/>
          </ac:spMkLst>
        </pc:spChg>
        <pc:picChg chg="add del mod">
          <ac:chgData name="Asharntai clarke" userId="936b75b4958d7afc" providerId="LiveId" clId="{9B057A88-56D4-4DB0-855F-F7029BA5F302}" dt="2022-07-01T22:52:53.355" v="2024" actId="478"/>
          <ac:picMkLst>
            <pc:docMk/>
            <pc:sldMk cId="3445458764" sldId="258"/>
            <ac:picMk id="4" creationId="{D72B383D-48C8-41E5-8B07-DD4B874FB374}"/>
          </ac:picMkLst>
        </pc:picChg>
        <pc:picChg chg="add del mod">
          <ac:chgData name="Asharntai clarke" userId="936b75b4958d7afc" providerId="LiveId" clId="{9B057A88-56D4-4DB0-855F-F7029BA5F302}" dt="2022-07-01T22:54:49.371" v="2035" actId="478"/>
          <ac:picMkLst>
            <pc:docMk/>
            <pc:sldMk cId="3445458764" sldId="258"/>
            <ac:picMk id="5" creationId="{8D5E2695-766C-47B9-9404-4FF35C168D1F}"/>
          </ac:picMkLst>
        </pc:picChg>
        <pc:picChg chg="add mod">
          <ac:chgData name="Asharntai clarke" userId="936b75b4958d7afc" providerId="LiveId" clId="{9B057A88-56D4-4DB0-855F-F7029BA5F302}" dt="2022-07-01T22:56:02.629" v="2047" actId="26606"/>
          <ac:picMkLst>
            <pc:docMk/>
            <pc:sldMk cId="3445458764" sldId="258"/>
            <ac:picMk id="6" creationId="{DB18E528-6E3E-41F5-8D50-98DF626CD193}"/>
          </ac:picMkLst>
        </pc:picChg>
        <pc:cxnChg chg="del">
          <ac:chgData name="Asharntai clarke" userId="936b75b4958d7afc" providerId="LiveId" clId="{9B057A88-56D4-4DB0-855F-F7029BA5F302}" dt="2022-07-01T22:53:06.175" v="2026" actId="26606"/>
          <ac:cxnSpMkLst>
            <pc:docMk/>
            <pc:sldMk cId="3445458764" sldId="258"/>
            <ac:cxnSpMk id="10" creationId="{21FCCE20-1E4F-44FF-87B4-379D391A2D12}"/>
          </ac:cxnSpMkLst>
        </pc:cxnChg>
      </pc:sldChg>
      <pc:sldChg chg="add del">
        <pc:chgData name="Asharntai clarke" userId="936b75b4958d7afc" providerId="LiveId" clId="{9B057A88-56D4-4DB0-855F-F7029BA5F302}" dt="2022-07-01T22:36:54.247" v="1868" actId="47"/>
        <pc:sldMkLst>
          <pc:docMk/>
          <pc:sldMk cId="3427393760" sldId="260"/>
        </pc:sldMkLst>
      </pc:sldChg>
      <pc:sldChg chg="del">
        <pc:chgData name="Asharntai clarke" userId="936b75b4958d7afc" providerId="LiveId" clId="{9B057A88-56D4-4DB0-855F-F7029BA5F302}" dt="2022-06-29T12:43:52.446" v="355" actId="47"/>
        <pc:sldMkLst>
          <pc:docMk/>
          <pc:sldMk cId="3672840262" sldId="261"/>
        </pc:sldMkLst>
      </pc:sldChg>
      <pc:sldChg chg="del">
        <pc:chgData name="Asharntai clarke" userId="936b75b4958d7afc" providerId="LiveId" clId="{9B057A88-56D4-4DB0-855F-F7029BA5F302}" dt="2022-06-29T12:42:31.133" v="349" actId="47"/>
        <pc:sldMkLst>
          <pc:docMk/>
          <pc:sldMk cId="2141935663" sldId="262"/>
        </pc:sldMkLst>
      </pc:sldChg>
      <pc:sldChg chg="addSp delSp modSp mod setBg setClrOvrMap">
        <pc:chgData name="Asharntai clarke" userId="936b75b4958d7afc" providerId="LiveId" clId="{9B057A88-56D4-4DB0-855F-F7029BA5F302}" dt="2022-07-01T23:53:49.054" v="2316" actId="26606"/>
        <pc:sldMkLst>
          <pc:docMk/>
          <pc:sldMk cId="293302433" sldId="263"/>
        </pc:sldMkLst>
        <pc:spChg chg="mod">
          <ac:chgData name="Asharntai clarke" userId="936b75b4958d7afc" providerId="LiveId" clId="{9B057A88-56D4-4DB0-855F-F7029BA5F302}" dt="2022-07-01T23:53:49.054" v="2316" actId="26606"/>
          <ac:spMkLst>
            <pc:docMk/>
            <pc:sldMk cId="293302433" sldId="263"/>
            <ac:spMk id="2" creationId="{017AA230-B838-4B98-9C01-F7FA812C2CD5}"/>
          </ac:spMkLst>
        </pc:spChg>
        <pc:spChg chg="mod">
          <ac:chgData name="Asharntai clarke" userId="936b75b4958d7afc" providerId="LiveId" clId="{9B057A88-56D4-4DB0-855F-F7029BA5F302}" dt="2022-07-01T23:53:49.054" v="2316" actId="26606"/>
          <ac:spMkLst>
            <pc:docMk/>
            <pc:sldMk cId="293302433" sldId="263"/>
            <ac:spMk id="3" creationId="{572BE0E0-6761-4B1F-8DE5-B9A1976FF120}"/>
          </ac:spMkLst>
        </pc:spChg>
        <pc:spChg chg="del">
          <ac:chgData name="Asharntai clarke" userId="936b75b4958d7afc" providerId="LiveId" clId="{9B057A88-56D4-4DB0-855F-F7029BA5F302}" dt="2022-07-01T23:53:49.054" v="2316" actId="26606"/>
          <ac:spMkLst>
            <pc:docMk/>
            <pc:sldMk cId="293302433" sldId="263"/>
            <ac:spMk id="8" creationId="{E47A690B-DE55-4274-B33B-C91FD647EB63}"/>
          </ac:spMkLst>
        </pc:spChg>
        <pc:spChg chg="del">
          <ac:chgData name="Asharntai clarke" userId="936b75b4958d7afc" providerId="LiveId" clId="{9B057A88-56D4-4DB0-855F-F7029BA5F302}" dt="2022-07-01T23:53:49.054" v="2316" actId="26606"/>
          <ac:spMkLst>
            <pc:docMk/>
            <pc:sldMk cId="293302433" sldId="263"/>
            <ac:spMk id="10" creationId="{DC9CD390-6DB5-4AEA-8D13-BC6CEF344F9D}"/>
          </ac:spMkLst>
        </pc:spChg>
        <pc:spChg chg="del">
          <ac:chgData name="Asharntai clarke" userId="936b75b4958d7afc" providerId="LiveId" clId="{9B057A88-56D4-4DB0-855F-F7029BA5F302}" dt="2022-07-01T23:53:49.054" v="2316" actId="26606"/>
          <ac:spMkLst>
            <pc:docMk/>
            <pc:sldMk cId="293302433" sldId="263"/>
            <ac:spMk id="12" creationId="{11FA69C6-0A69-4994-9F32-C4497B8B4CBF}"/>
          </ac:spMkLst>
        </pc:spChg>
        <pc:spChg chg="add">
          <ac:chgData name="Asharntai clarke" userId="936b75b4958d7afc" providerId="LiveId" clId="{9B057A88-56D4-4DB0-855F-F7029BA5F302}" dt="2022-07-01T23:53:49.054" v="2316" actId="26606"/>
          <ac:spMkLst>
            <pc:docMk/>
            <pc:sldMk cId="293302433" sldId="263"/>
            <ac:spMk id="17" creationId="{BD4E11C7-7BD5-4045-AC27-3F529BEC73BA}"/>
          </ac:spMkLst>
        </pc:spChg>
        <pc:cxnChg chg="add">
          <ac:chgData name="Asharntai clarke" userId="936b75b4958d7afc" providerId="LiveId" clId="{9B057A88-56D4-4DB0-855F-F7029BA5F302}" dt="2022-07-01T23:53:49.054" v="2316" actId="26606"/>
          <ac:cxnSpMkLst>
            <pc:docMk/>
            <pc:sldMk cId="293302433" sldId="263"/>
            <ac:cxnSpMk id="19" creationId="{21FCCE20-1E4F-44FF-87B4-379D391A2D12}"/>
          </ac:cxnSpMkLst>
        </pc:cxnChg>
      </pc:sldChg>
      <pc:sldChg chg="addSp delSp modSp new mod">
        <pc:chgData name="Asharntai clarke" userId="936b75b4958d7afc" providerId="LiveId" clId="{9B057A88-56D4-4DB0-855F-F7029BA5F302}" dt="2022-07-01T22:51:47.699" v="2020" actId="20577"/>
        <pc:sldMkLst>
          <pc:docMk/>
          <pc:sldMk cId="1749509733" sldId="264"/>
        </pc:sldMkLst>
        <pc:spChg chg="mod">
          <ac:chgData name="Asharntai clarke" userId="936b75b4958d7afc" providerId="LiveId" clId="{9B057A88-56D4-4DB0-855F-F7029BA5F302}" dt="2022-06-29T10:44:11.183" v="131" actId="313"/>
          <ac:spMkLst>
            <pc:docMk/>
            <pc:sldMk cId="1749509733" sldId="264"/>
            <ac:spMk id="2" creationId="{B0A1F2AE-02DC-4073-B0BF-77CC75EB3CCF}"/>
          </ac:spMkLst>
        </pc:spChg>
        <pc:spChg chg="add del mod">
          <ac:chgData name="Asharntai clarke" userId="936b75b4958d7afc" providerId="LiveId" clId="{9B057A88-56D4-4DB0-855F-F7029BA5F302}" dt="2022-06-29T10:43:28.152" v="121" actId="3680"/>
          <ac:spMkLst>
            <pc:docMk/>
            <pc:sldMk cId="1749509733" sldId="264"/>
            <ac:spMk id="3" creationId="{3A977178-52DE-487B-B97C-146EDE2E7903}"/>
          </ac:spMkLst>
        </pc:spChg>
        <pc:graphicFrameChg chg="add mod ord modGraphic">
          <ac:chgData name="Asharntai clarke" userId="936b75b4958d7afc" providerId="LiveId" clId="{9B057A88-56D4-4DB0-855F-F7029BA5F302}" dt="2022-07-01T22:51:47.699" v="2020" actId="20577"/>
          <ac:graphicFrameMkLst>
            <pc:docMk/>
            <pc:sldMk cId="1749509733" sldId="264"/>
            <ac:graphicFrameMk id="5" creationId="{A70AB6DA-1219-443D-A60C-641F1FC00D08}"/>
          </ac:graphicFrameMkLst>
        </pc:graphicFrameChg>
        <pc:picChg chg="add del mod">
          <ac:chgData name="Asharntai clarke" userId="936b75b4958d7afc" providerId="LiveId" clId="{9B057A88-56D4-4DB0-855F-F7029BA5F302}" dt="2022-07-01T22:47:40.260" v="1961" actId="478"/>
          <ac:picMkLst>
            <pc:docMk/>
            <pc:sldMk cId="1749509733" sldId="264"/>
            <ac:picMk id="3" creationId="{9C22F68E-CFD7-49D6-BD9F-BF3DE36CA910}"/>
          </ac:picMkLst>
        </pc:picChg>
        <pc:picChg chg="add del mod">
          <ac:chgData name="Asharntai clarke" userId="936b75b4958d7afc" providerId="LiveId" clId="{9B057A88-56D4-4DB0-855F-F7029BA5F302}" dt="2022-06-29T10:43:08.685" v="114"/>
          <ac:picMkLst>
            <pc:docMk/>
            <pc:sldMk cId="1749509733" sldId="264"/>
            <ac:picMk id="4" creationId="{7FF71E87-15D8-459A-A8C0-B0678300FC47}"/>
          </ac:picMkLst>
        </pc:picChg>
        <pc:picChg chg="add mod">
          <ac:chgData name="Asharntai clarke" userId="936b75b4958d7afc" providerId="LiveId" clId="{9B057A88-56D4-4DB0-855F-F7029BA5F302}" dt="2022-07-01T22:49:29.180" v="1967" actId="1076"/>
          <ac:picMkLst>
            <pc:docMk/>
            <pc:sldMk cId="1749509733" sldId="264"/>
            <ac:picMk id="4" creationId="{8807D030-0EBD-4236-AB40-26EEFD78AAEE}"/>
          </ac:picMkLst>
        </pc:picChg>
        <pc:picChg chg="add del mod">
          <ac:chgData name="Asharntai clarke" userId="936b75b4958d7afc" providerId="LiveId" clId="{9B057A88-56D4-4DB0-855F-F7029BA5F302}" dt="2022-07-01T22:47:33.411" v="1958" actId="478"/>
          <ac:picMkLst>
            <pc:docMk/>
            <pc:sldMk cId="1749509733" sldId="264"/>
            <ac:picMk id="6" creationId="{DFF0007F-3948-4E4B-A260-9DA41DCE1463}"/>
          </ac:picMkLst>
        </pc:picChg>
        <pc:picChg chg="add mod">
          <ac:chgData name="Asharntai clarke" userId="936b75b4958d7afc" providerId="LiveId" clId="{9B057A88-56D4-4DB0-855F-F7029BA5F302}" dt="2022-07-01T22:50:42.545" v="1969" actId="1076"/>
          <ac:picMkLst>
            <pc:docMk/>
            <pc:sldMk cId="1749509733" sldId="264"/>
            <ac:picMk id="7" creationId="{FB490DCC-8424-48B0-A18D-ECA7ECC323FA}"/>
          </ac:picMkLst>
        </pc:picChg>
      </pc:sldChg>
      <pc:sldChg chg="addSp delSp modSp new mod ord">
        <pc:chgData name="Asharntai clarke" userId="936b75b4958d7afc" providerId="LiveId" clId="{9B057A88-56D4-4DB0-855F-F7029BA5F302}" dt="2022-07-01T23:53:33.195" v="2315" actId="1076"/>
        <pc:sldMkLst>
          <pc:docMk/>
          <pc:sldMk cId="3306907666" sldId="265"/>
        </pc:sldMkLst>
        <pc:spChg chg="del mod">
          <ac:chgData name="Asharntai clarke" userId="936b75b4958d7afc" providerId="LiveId" clId="{9B057A88-56D4-4DB0-855F-F7029BA5F302}" dt="2022-07-01T22:59:15.573" v="2108" actId="478"/>
          <ac:spMkLst>
            <pc:docMk/>
            <pc:sldMk cId="3306907666" sldId="265"/>
            <ac:spMk id="2" creationId="{281A8855-4C2C-4785-9863-345D454B747A}"/>
          </ac:spMkLst>
        </pc:spChg>
        <pc:spChg chg="add del mod">
          <ac:chgData name="Asharntai clarke" userId="936b75b4958d7afc" providerId="LiveId" clId="{9B057A88-56D4-4DB0-855F-F7029BA5F302}" dt="2022-07-01T23:53:33.195" v="2315" actId="1076"/>
          <ac:spMkLst>
            <pc:docMk/>
            <pc:sldMk cId="3306907666" sldId="265"/>
            <ac:spMk id="3" creationId="{4D86C12B-26D9-45FE-B48D-928A84C852B1}"/>
          </ac:spMkLst>
        </pc:spChg>
        <pc:spChg chg="mod">
          <ac:chgData name="Asharntai clarke" userId="936b75b4958d7afc" providerId="LiveId" clId="{9B057A88-56D4-4DB0-855F-F7029BA5F302}" dt="2022-07-01T22:57:06.248" v="2063" actId="1076"/>
          <ac:spMkLst>
            <pc:docMk/>
            <pc:sldMk cId="3306907666" sldId="265"/>
            <ac:spMk id="4" creationId="{FD55E7DA-62FC-40E8-AE61-F722D77BC76B}"/>
          </ac:spMkLst>
        </pc:spChg>
        <pc:spChg chg="add del mod">
          <ac:chgData name="Asharntai clarke" userId="936b75b4958d7afc" providerId="LiveId" clId="{9B057A88-56D4-4DB0-855F-F7029BA5F302}" dt="2022-07-01T22:59:07.899" v="2106" actId="478"/>
          <ac:spMkLst>
            <pc:docMk/>
            <pc:sldMk cId="3306907666" sldId="265"/>
            <ac:spMk id="6" creationId="{419350B5-316C-4ABE-9688-B02A1FFBA2D5}"/>
          </ac:spMkLst>
        </pc:spChg>
        <pc:spChg chg="add del mod">
          <ac:chgData name="Asharntai clarke" userId="936b75b4958d7afc" providerId="LiveId" clId="{9B057A88-56D4-4DB0-855F-F7029BA5F302}" dt="2022-07-01T22:59:16.771" v="2109" actId="478"/>
          <ac:spMkLst>
            <pc:docMk/>
            <pc:sldMk cId="3306907666" sldId="265"/>
            <ac:spMk id="8" creationId="{8A2D09B9-66F4-4F24-92E7-CAF3742B8509}"/>
          </ac:spMkLst>
        </pc:spChg>
        <pc:spChg chg="add mod">
          <ac:chgData name="Asharntai clarke" userId="936b75b4958d7afc" providerId="LiveId" clId="{9B057A88-56D4-4DB0-855F-F7029BA5F302}" dt="2022-07-01T23:53:29.135" v="2314" actId="1076"/>
          <ac:spMkLst>
            <pc:docMk/>
            <pc:sldMk cId="3306907666" sldId="265"/>
            <ac:spMk id="9" creationId="{C2A6C6C3-C647-45B9-8600-17E7F62D26BC}"/>
          </ac:spMkLst>
        </pc:spChg>
      </pc:sldChg>
      <pc:sldChg chg="addSp delSp modSp new add del mod setBg setClrOvrMap">
        <pc:chgData name="Asharntai clarke" userId="936b75b4958d7afc" providerId="LiveId" clId="{9B057A88-56D4-4DB0-855F-F7029BA5F302}" dt="2022-07-01T23:52:35.425" v="2290" actId="47"/>
        <pc:sldMkLst>
          <pc:docMk/>
          <pc:sldMk cId="478055764" sldId="266"/>
        </pc:sldMkLst>
        <pc:spChg chg="mod">
          <ac:chgData name="Asharntai clarke" userId="936b75b4958d7afc" providerId="LiveId" clId="{9B057A88-56D4-4DB0-855F-F7029BA5F302}" dt="2022-07-01T23:52:32.828" v="2289" actId="6549"/>
          <ac:spMkLst>
            <pc:docMk/>
            <pc:sldMk cId="478055764" sldId="266"/>
            <ac:spMk id="2" creationId="{4D811D31-4A16-42DB-913B-7357CF01C936}"/>
          </ac:spMkLst>
        </pc:spChg>
        <pc:spChg chg="mod">
          <ac:chgData name="Asharntai clarke" userId="936b75b4958d7afc" providerId="LiveId" clId="{9B057A88-56D4-4DB0-855F-F7029BA5F302}" dt="2022-07-01T23:52:15.088" v="2270" actId="26606"/>
          <ac:spMkLst>
            <pc:docMk/>
            <pc:sldMk cId="478055764" sldId="266"/>
            <ac:spMk id="3" creationId="{7E3372A2-6ABB-42FC-BDD1-B4FCA9C6578D}"/>
          </ac:spMkLst>
        </pc:spChg>
        <pc:spChg chg="add del">
          <ac:chgData name="Asharntai clarke" userId="936b75b4958d7afc" providerId="LiveId" clId="{9B057A88-56D4-4DB0-855F-F7029BA5F302}" dt="2022-07-01T23:52:15.088" v="2270" actId="26606"/>
          <ac:spMkLst>
            <pc:docMk/>
            <pc:sldMk cId="478055764" sldId="266"/>
            <ac:spMk id="8" creationId="{E47A690B-DE55-4274-B33B-C91FD647EB63}"/>
          </ac:spMkLst>
        </pc:spChg>
        <pc:spChg chg="add del">
          <ac:chgData name="Asharntai clarke" userId="936b75b4958d7afc" providerId="LiveId" clId="{9B057A88-56D4-4DB0-855F-F7029BA5F302}" dt="2022-07-01T23:52:15.088" v="2270" actId="26606"/>
          <ac:spMkLst>
            <pc:docMk/>
            <pc:sldMk cId="478055764" sldId="266"/>
            <ac:spMk id="10" creationId="{DC9CD390-6DB5-4AEA-8D13-BC6CEF344F9D}"/>
          </ac:spMkLst>
        </pc:spChg>
        <pc:spChg chg="add del">
          <ac:chgData name="Asharntai clarke" userId="936b75b4958d7afc" providerId="LiveId" clId="{9B057A88-56D4-4DB0-855F-F7029BA5F302}" dt="2022-07-01T23:52:15.088" v="2270" actId="26606"/>
          <ac:spMkLst>
            <pc:docMk/>
            <pc:sldMk cId="478055764" sldId="266"/>
            <ac:spMk id="12" creationId="{11FA69C6-0A69-4994-9F32-C4497B8B4CBF}"/>
          </ac:spMkLst>
        </pc:spChg>
        <pc:spChg chg="add del">
          <ac:chgData name="Asharntai clarke" userId="936b75b4958d7afc" providerId="LiveId" clId="{9B057A88-56D4-4DB0-855F-F7029BA5F302}" dt="2022-07-01T23:03:03.669" v="2265" actId="26606"/>
          <ac:spMkLst>
            <pc:docMk/>
            <pc:sldMk cId="478055764" sldId="266"/>
            <ac:spMk id="17" creationId="{E47A690B-DE55-4274-B33B-C91FD647EB63}"/>
          </ac:spMkLst>
        </pc:spChg>
        <pc:spChg chg="add del">
          <ac:chgData name="Asharntai clarke" userId="936b75b4958d7afc" providerId="LiveId" clId="{9B057A88-56D4-4DB0-855F-F7029BA5F302}" dt="2022-07-01T23:03:03.669" v="2265" actId="26606"/>
          <ac:spMkLst>
            <pc:docMk/>
            <pc:sldMk cId="478055764" sldId="266"/>
            <ac:spMk id="19" creationId="{DC9CD390-6DB5-4AEA-8D13-BC6CEF344F9D}"/>
          </ac:spMkLst>
        </pc:spChg>
        <pc:spChg chg="add del">
          <ac:chgData name="Asharntai clarke" userId="936b75b4958d7afc" providerId="LiveId" clId="{9B057A88-56D4-4DB0-855F-F7029BA5F302}" dt="2022-07-01T23:03:03.669" v="2265" actId="26606"/>
          <ac:spMkLst>
            <pc:docMk/>
            <pc:sldMk cId="478055764" sldId="266"/>
            <ac:spMk id="21" creationId="{11FA69C6-0A69-4994-9F32-C4497B8B4CBF}"/>
          </ac:spMkLst>
        </pc:spChg>
        <pc:spChg chg="add del">
          <ac:chgData name="Asharntai clarke" userId="936b75b4958d7afc" providerId="LiveId" clId="{9B057A88-56D4-4DB0-855F-F7029BA5F302}" dt="2022-07-01T23:52:15.088" v="2270" actId="26606"/>
          <ac:spMkLst>
            <pc:docMk/>
            <pc:sldMk cId="478055764" sldId="266"/>
            <ac:spMk id="23" creationId="{E47A690B-DE55-4274-B33B-C91FD647EB63}"/>
          </ac:spMkLst>
        </pc:spChg>
        <pc:spChg chg="add del">
          <ac:chgData name="Asharntai clarke" userId="936b75b4958d7afc" providerId="LiveId" clId="{9B057A88-56D4-4DB0-855F-F7029BA5F302}" dt="2022-07-01T23:52:15.088" v="2270" actId="26606"/>
          <ac:spMkLst>
            <pc:docMk/>
            <pc:sldMk cId="478055764" sldId="266"/>
            <ac:spMk id="24" creationId="{DC9CD390-6DB5-4AEA-8D13-BC6CEF344F9D}"/>
          </ac:spMkLst>
        </pc:spChg>
        <pc:spChg chg="add del">
          <ac:chgData name="Asharntai clarke" userId="936b75b4958d7afc" providerId="LiveId" clId="{9B057A88-56D4-4DB0-855F-F7029BA5F302}" dt="2022-07-01T23:52:15.088" v="2270" actId="26606"/>
          <ac:spMkLst>
            <pc:docMk/>
            <pc:sldMk cId="478055764" sldId="266"/>
            <ac:spMk id="25" creationId="{11FA69C6-0A69-4994-9F32-C4497B8B4CBF}"/>
          </ac:spMkLst>
        </pc:spChg>
      </pc:sldChg>
      <pc:sldChg chg="addSp delSp modSp new del mod setBg setClrOvrMap">
        <pc:chgData name="Asharntai clarke" userId="936b75b4958d7afc" providerId="LiveId" clId="{9B057A88-56D4-4DB0-855F-F7029BA5F302}" dt="2022-07-01T22:59:05.904" v="2102" actId="680"/>
        <pc:sldMkLst>
          <pc:docMk/>
          <pc:sldMk cId="2987477025" sldId="266"/>
        </pc:sldMkLst>
        <pc:spChg chg="mod">
          <ac:chgData name="Asharntai clarke" userId="936b75b4958d7afc" providerId="LiveId" clId="{9B057A88-56D4-4DB0-855F-F7029BA5F302}" dt="2022-07-01T22:59:05.260" v="2101" actId="26606"/>
          <ac:spMkLst>
            <pc:docMk/>
            <pc:sldMk cId="2987477025" sldId="266"/>
            <ac:spMk id="2" creationId="{28362E36-A97C-4A1E-9E5B-6CAA6D4DB1D6}"/>
          </ac:spMkLst>
        </pc:spChg>
        <pc:spChg chg="mod">
          <ac:chgData name="Asharntai clarke" userId="936b75b4958d7afc" providerId="LiveId" clId="{9B057A88-56D4-4DB0-855F-F7029BA5F302}" dt="2022-07-01T22:59:05.260" v="2101" actId="26606"/>
          <ac:spMkLst>
            <pc:docMk/>
            <pc:sldMk cId="2987477025" sldId="266"/>
            <ac:spMk id="3" creationId="{875B794F-81EA-44C0-8A23-B3F6786A4F93}"/>
          </ac:spMkLst>
        </pc:spChg>
        <pc:spChg chg="add del">
          <ac:chgData name="Asharntai clarke" userId="936b75b4958d7afc" providerId="LiveId" clId="{9B057A88-56D4-4DB0-855F-F7029BA5F302}" dt="2022-07-01T22:59:05.260" v="2101" actId="26606"/>
          <ac:spMkLst>
            <pc:docMk/>
            <pc:sldMk cId="2987477025" sldId="266"/>
            <ac:spMk id="8" creationId="{E47A690B-DE55-4274-B33B-C91FD647EB63}"/>
          </ac:spMkLst>
        </pc:spChg>
        <pc:spChg chg="add del">
          <ac:chgData name="Asharntai clarke" userId="936b75b4958d7afc" providerId="LiveId" clId="{9B057A88-56D4-4DB0-855F-F7029BA5F302}" dt="2022-07-01T22:59:05.260" v="2101" actId="26606"/>
          <ac:spMkLst>
            <pc:docMk/>
            <pc:sldMk cId="2987477025" sldId="266"/>
            <ac:spMk id="10" creationId="{DC9CD390-6DB5-4AEA-8D13-BC6CEF344F9D}"/>
          </ac:spMkLst>
        </pc:spChg>
        <pc:spChg chg="add del">
          <ac:chgData name="Asharntai clarke" userId="936b75b4958d7afc" providerId="LiveId" clId="{9B057A88-56D4-4DB0-855F-F7029BA5F302}" dt="2022-07-01T22:59:05.260" v="2101" actId="26606"/>
          <ac:spMkLst>
            <pc:docMk/>
            <pc:sldMk cId="2987477025" sldId="266"/>
            <ac:spMk id="12" creationId="{11FA69C6-0A69-4994-9F32-C4497B8B4CBF}"/>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209800" y="4464028"/>
            <a:ext cx="9144000" cy="1641490"/>
          </a:xfrm>
        </p:spPr>
        <p:txBody>
          <a:bodyPr wrap="none" anchor="t">
            <a:normAutofit/>
          </a:bodyPr>
          <a:lstStyle>
            <a:lvl1pPr algn="r">
              <a:defRPr sz="9600" b="0" spc="-300">
                <a:gradFill flip="none" rotWithShape="1">
                  <a:gsLst>
                    <a:gs pos="32000">
                      <a:schemeClr val="tx1">
                        <a:lumMod val="89000"/>
                      </a:schemeClr>
                    </a:gs>
                    <a:gs pos="0">
                      <a:schemeClr val="bg1">
                        <a:lumMod val="41000"/>
                        <a:lumOff val="59000"/>
                      </a:schemeClr>
                    </a:gs>
                    <a:gs pos="100000">
                      <a:schemeClr val="tx2">
                        <a:lumMod val="0"/>
                        <a:lumOff val="100000"/>
                      </a:schemeClr>
                    </a:gs>
                  </a:gsLst>
                  <a:lin ang="8100000" scaled="1"/>
                  <a:tileRect/>
                </a:gradFill>
                <a:effectLst>
                  <a:outerShdw blurRad="469900" dist="342900" dir="5400000" sy="-20000" rotWithShape="0">
                    <a:prstClr val="black">
                      <a:alpha val="66000"/>
                    </a:prstClr>
                  </a:outerShdw>
                </a:effectLst>
                <a:latin typeface="+mj-lt"/>
              </a:defRPr>
            </a:lvl1pPr>
          </a:lstStyle>
          <a:p>
            <a:r>
              <a:rPr lang="en-US"/>
              <a:t>Click to edit Master title style</a:t>
            </a:r>
            <a:endParaRPr lang="en-US" dirty="0"/>
          </a:p>
        </p:txBody>
      </p:sp>
      <p:sp>
        <p:nvSpPr>
          <p:cNvPr id="3" name="Subtitle 2"/>
          <p:cNvSpPr>
            <a:spLocks noGrp="1"/>
          </p:cNvSpPr>
          <p:nvPr>
            <p:ph type="subTitle" idx="1"/>
          </p:nvPr>
        </p:nvSpPr>
        <p:spPr>
          <a:xfrm>
            <a:off x="2209799" y="3694375"/>
            <a:ext cx="9144000" cy="754025"/>
          </a:xfrm>
        </p:spPr>
        <p:txBody>
          <a:bodyPr anchor="b">
            <a:normAutofit/>
          </a:bodyPr>
          <a:lstStyle>
            <a:lvl1pPr marL="0" indent="0" algn="r">
              <a:buNone/>
              <a:defRPr sz="3200" b="0">
                <a:gradFill flip="none" rotWithShape="1">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tileRect/>
                </a:gradFill>
                <a:latin typeface="+mj-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7" name="Date Placeholder 6"/>
          <p:cNvSpPr>
            <a:spLocks noGrp="1"/>
          </p:cNvSpPr>
          <p:nvPr>
            <p:ph type="dt" sz="half" idx="10"/>
          </p:nvPr>
        </p:nvSpPr>
        <p:spPr/>
        <p:txBody>
          <a:bodyPr/>
          <a:lstStyle/>
          <a:p>
            <a:fld id="{E59E9BF6-6C2F-4E65-A4D9-B2BB678704D6}" type="datetimeFigureOut">
              <a:rPr lang="en-GB" smtClean="0"/>
              <a:t>22/07/2022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23E2F885-3E75-4555-A33A-C2B83993AA28}" type="slidenum">
              <a:rPr lang="en-GB" smtClean="0"/>
              <a:t>‹#›</a:t>
            </a:fld>
            <a:endParaRPr lang="en-GB"/>
          </a:p>
        </p:txBody>
      </p:sp>
    </p:spTree>
    <p:extLst>
      <p:ext uri="{BB962C8B-B14F-4D97-AF65-F5344CB8AC3E}">
        <p14:creationId xmlns:p14="http://schemas.microsoft.com/office/powerpoint/2010/main" val="21590896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8"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59E9BF6-6C2F-4E65-A4D9-B2BB678704D6}" type="datetimeFigureOut">
              <a:rPr lang="en-GB" smtClean="0"/>
              <a:t>22/07/2022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3E2F885-3E75-4555-A33A-C2B83993AA28}" type="slidenum">
              <a:rPr lang="en-GB" smtClean="0"/>
              <a:t>‹#›</a:t>
            </a:fld>
            <a:endParaRPr lang="en-GB"/>
          </a:p>
        </p:txBody>
      </p:sp>
    </p:spTree>
    <p:extLst>
      <p:ext uri="{BB962C8B-B14F-4D97-AF65-F5344CB8AC3E}">
        <p14:creationId xmlns:p14="http://schemas.microsoft.com/office/powerpoint/2010/main" val="237768888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7" name="Title 1"/>
          <p:cNvSpPr>
            <a:spLocks noGrp="1"/>
          </p:cNvSpPr>
          <p:nvPr>
            <p:ph type="ctrTitle"/>
          </p:nvPr>
        </p:nvSpPr>
        <p:spPr>
          <a:xfrm>
            <a:off x="854532" y="4464028"/>
            <a:ext cx="9144000" cy="1641490"/>
          </a:xfrm>
        </p:spPr>
        <p:txBody>
          <a:bodyPr wrap="none" anchor="t">
            <a:normAutofit/>
          </a:bodyPr>
          <a:lstStyle>
            <a:lvl1pPr algn="l">
              <a:defRPr sz="9600" b="0" spc="-300">
                <a:gradFill flip="none" rotWithShape="1">
                  <a:gsLst>
                    <a:gs pos="32000">
                      <a:schemeClr val="tx1">
                        <a:lumMod val="89000"/>
                      </a:schemeClr>
                    </a:gs>
                    <a:gs pos="0">
                      <a:schemeClr val="bg1">
                        <a:lumMod val="47000"/>
                        <a:lumOff val="53000"/>
                      </a:schemeClr>
                    </a:gs>
                    <a:gs pos="100000">
                      <a:schemeClr val="tx2">
                        <a:lumMod val="0"/>
                        <a:lumOff val="100000"/>
                      </a:schemeClr>
                    </a:gs>
                  </a:gsLst>
                  <a:lin ang="8100000" scaled="1"/>
                  <a:tileRect/>
                </a:gradFill>
                <a:effectLst>
                  <a:outerShdw blurRad="469900" dist="342900" dir="5400000" sy="-20000" rotWithShape="0">
                    <a:prstClr val="black">
                      <a:alpha val="66000"/>
                    </a:prstClr>
                  </a:outerShdw>
                </a:effectLst>
                <a:latin typeface="+mj-lt"/>
              </a:defRPr>
            </a:lvl1pPr>
          </a:lstStyle>
          <a:p>
            <a:r>
              <a:rPr lang="en-US"/>
              <a:t>Click to edit Master title style</a:t>
            </a:r>
            <a:endParaRPr lang="en-US" dirty="0"/>
          </a:p>
        </p:txBody>
      </p:sp>
      <p:sp>
        <p:nvSpPr>
          <p:cNvPr id="8" name="Subtitle 2"/>
          <p:cNvSpPr>
            <a:spLocks noGrp="1"/>
          </p:cNvSpPr>
          <p:nvPr>
            <p:ph type="subTitle" idx="1"/>
          </p:nvPr>
        </p:nvSpPr>
        <p:spPr>
          <a:xfrm>
            <a:off x="854532" y="3693674"/>
            <a:ext cx="9144000" cy="754025"/>
          </a:xfrm>
        </p:spPr>
        <p:txBody>
          <a:bodyPr anchor="b">
            <a:normAutofit/>
          </a:bodyPr>
          <a:lstStyle>
            <a:lvl1pPr marL="0" indent="0" algn="l">
              <a:buNone/>
              <a:defRPr sz="3200" b="0">
                <a:gradFill flip="none" rotWithShape="1">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tileRect/>
                </a:gradFill>
                <a:latin typeface="+mj-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E59E9BF6-6C2F-4E65-A4D9-B2BB678704D6}" type="datetimeFigureOut">
              <a:rPr lang="en-GB" smtClean="0"/>
              <a:t>22/07/2022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3E2F885-3E75-4555-A33A-C2B83993AA28}" type="slidenum">
              <a:rPr lang="en-GB" smtClean="0"/>
              <a:t>‹#›</a:t>
            </a:fld>
            <a:endParaRPr lang="en-GB"/>
          </a:p>
        </p:txBody>
      </p:sp>
    </p:spTree>
    <p:extLst>
      <p:ext uri="{BB962C8B-B14F-4D97-AF65-F5344CB8AC3E}">
        <p14:creationId xmlns:p14="http://schemas.microsoft.com/office/powerpoint/2010/main" val="254304031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20000" y="1825625"/>
            <a:ext cx="5025216"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319840" y="1825625"/>
            <a:ext cx="503396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E59E9BF6-6C2F-4E65-A4D9-B2BB678704D6}" type="datetimeFigureOut">
              <a:rPr lang="en-GB" smtClean="0"/>
              <a:t>22/07/2022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3E2F885-3E75-4555-A33A-C2B83993AA28}" type="slidenum">
              <a:rPr lang="en-GB" smtClean="0"/>
              <a:t>‹#›</a:t>
            </a:fld>
            <a:endParaRPr lang="en-GB"/>
          </a:p>
        </p:txBody>
      </p:sp>
    </p:spTree>
    <p:extLst>
      <p:ext uri="{BB962C8B-B14F-4D97-AF65-F5344CB8AC3E}">
        <p14:creationId xmlns:p14="http://schemas.microsoft.com/office/powerpoint/2010/main" val="186001742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1120000" y="1681163"/>
            <a:ext cx="5025216" cy="823912"/>
          </a:xfrm>
        </p:spPr>
        <p:txBody>
          <a:bodyPr anchor="b"/>
          <a:lstStyle>
            <a:lvl1pPr marL="0" indent="0">
              <a:buNone/>
              <a:defRPr sz="2400" b="0">
                <a:gradFill>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gra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20000" y="2505075"/>
            <a:ext cx="5025216"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319840" y="1681163"/>
            <a:ext cx="5035548" cy="823912"/>
          </a:xfrm>
        </p:spPr>
        <p:txBody>
          <a:bodyPr vert="horz" lIns="91440" tIns="45720" rIns="91440" bIns="45720" rtlCol="0" anchor="b">
            <a:normAutofit/>
          </a:bodyPr>
          <a:lstStyle>
            <a:lvl1pPr>
              <a:buNone/>
              <a:defRPr lang="en-US" sz="2400" b="0">
                <a:gradFill>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gradFill>
              </a:defRPr>
            </a:lvl1pPr>
          </a:lstStyle>
          <a:p>
            <a:pPr marL="0" lvl="0" indent="0">
              <a:buNone/>
            </a:pPr>
            <a:r>
              <a:rPr lang="en-US"/>
              <a:t>Click to edit Master text styles</a:t>
            </a:r>
          </a:p>
        </p:txBody>
      </p:sp>
      <p:sp>
        <p:nvSpPr>
          <p:cNvPr id="6" name="Content Placeholder 5"/>
          <p:cNvSpPr>
            <a:spLocks noGrp="1"/>
          </p:cNvSpPr>
          <p:nvPr>
            <p:ph sz="quarter" idx="4"/>
          </p:nvPr>
        </p:nvSpPr>
        <p:spPr>
          <a:xfrm>
            <a:off x="6319840" y="2505075"/>
            <a:ext cx="503554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E59E9BF6-6C2F-4E65-A4D9-B2BB678704D6}" type="datetimeFigureOut">
              <a:rPr lang="en-GB" smtClean="0"/>
              <a:t>22/07/2022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23E2F885-3E75-4555-A33A-C2B83993AA28}" type="slidenum">
              <a:rPr lang="en-GB" smtClean="0"/>
              <a:t>‹#›</a:t>
            </a:fld>
            <a:endParaRPr lang="en-GB"/>
          </a:p>
        </p:txBody>
      </p:sp>
    </p:spTree>
    <p:extLst>
      <p:ext uri="{BB962C8B-B14F-4D97-AF65-F5344CB8AC3E}">
        <p14:creationId xmlns:p14="http://schemas.microsoft.com/office/powerpoint/2010/main" val="68992025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E59E9BF6-6C2F-4E65-A4D9-B2BB678704D6}" type="datetimeFigureOut">
              <a:rPr lang="en-GB" smtClean="0"/>
              <a:t>22/07/2022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23E2F885-3E75-4555-A33A-C2B83993AA28}" type="slidenum">
              <a:rPr lang="en-GB" smtClean="0"/>
              <a:t>‹#›</a:t>
            </a:fld>
            <a:endParaRPr lang="en-GB"/>
          </a:p>
        </p:txBody>
      </p:sp>
    </p:spTree>
    <p:extLst>
      <p:ext uri="{BB962C8B-B14F-4D97-AF65-F5344CB8AC3E}">
        <p14:creationId xmlns:p14="http://schemas.microsoft.com/office/powerpoint/2010/main" val="298074877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59E9BF6-6C2F-4E65-A4D9-B2BB678704D6}" type="datetimeFigureOut">
              <a:rPr lang="en-GB" smtClean="0"/>
              <a:t>22/07/2022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23E2F885-3E75-4555-A33A-C2B83993AA28}" type="slidenum">
              <a:rPr lang="en-GB" smtClean="0"/>
              <a:t>‹#›</a:t>
            </a:fld>
            <a:endParaRPr lang="en-GB"/>
          </a:p>
        </p:txBody>
      </p:sp>
    </p:spTree>
    <p:extLst>
      <p:ext uri="{BB962C8B-B14F-4D97-AF65-F5344CB8AC3E}">
        <p14:creationId xmlns:p14="http://schemas.microsoft.com/office/powerpoint/2010/main" val="65906724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20000" y="2057400"/>
            <a:ext cx="3652025" cy="3811588"/>
          </a:xfrm>
        </p:spPr>
        <p:txBody>
          <a:bodyPr/>
          <a:lstStyle>
            <a:lvl1pPr marL="0" indent="0">
              <a:buNone/>
              <a:defRPr sz="1600">
                <a:gradFill>
                  <a:gsLst>
                    <a:gs pos="15000">
                      <a:schemeClr val="tx2"/>
                    </a:gs>
                    <a:gs pos="73000">
                      <a:schemeClr val="tx2">
                        <a:lumMod val="60000"/>
                        <a:lumOff val="40000"/>
                      </a:schemeClr>
                    </a:gs>
                    <a:gs pos="0">
                      <a:schemeClr val="tx1"/>
                    </a:gs>
                    <a:gs pos="100000">
                      <a:schemeClr val="tx2">
                        <a:lumMod val="0"/>
                        <a:lumOff val="100000"/>
                      </a:schemeClr>
                    </a:gs>
                  </a:gsLst>
                  <a:lin ang="16200000" scaled="1"/>
                </a:gra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E59E9BF6-6C2F-4E65-A4D9-B2BB678704D6}" type="datetimeFigureOut">
              <a:rPr lang="en-GB" smtClean="0"/>
              <a:t>22/07/2022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3E2F885-3E75-4555-A33A-C2B83993AA28}" type="slidenum">
              <a:rPr lang="en-GB" smtClean="0"/>
              <a:t>‹#›</a:t>
            </a:fld>
            <a:endParaRPr lang="en-GB"/>
          </a:p>
        </p:txBody>
      </p:sp>
    </p:spTree>
    <p:extLst>
      <p:ext uri="{BB962C8B-B14F-4D97-AF65-F5344CB8AC3E}">
        <p14:creationId xmlns:p14="http://schemas.microsoft.com/office/powerpoint/2010/main" val="390689702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120000" y="2057400"/>
            <a:ext cx="3652025" cy="3811588"/>
          </a:xfrm>
        </p:spPr>
        <p:txBody>
          <a:bodyPr/>
          <a:lstStyle>
            <a:lvl1pPr marL="0" indent="0">
              <a:buNone/>
              <a:defRPr sz="1600">
                <a:gradFill>
                  <a:gsLst>
                    <a:gs pos="15000">
                      <a:schemeClr val="tx2"/>
                    </a:gs>
                    <a:gs pos="73000">
                      <a:schemeClr val="tx2">
                        <a:lumMod val="60000"/>
                        <a:lumOff val="40000"/>
                      </a:schemeClr>
                    </a:gs>
                    <a:gs pos="0">
                      <a:schemeClr val="tx1"/>
                    </a:gs>
                    <a:gs pos="100000">
                      <a:schemeClr val="tx2">
                        <a:lumMod val="0"/>
                        <a:lumOff val="100000"/>
                      </a:schemeClr>
                    </a:gs>
                  </a:gsLst>
                  <a:lin ang="16200000" scaled="1"/>
                </a:gra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E59E9BF6-6C2F-4E65-A4D9-B2BB678704D6}" type="datetimeFigureOut">
              <a:rPr lang="en-GB" smtClean="0"/>
              <a:t>22/07/2022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3E2F885-3E75-4555-A33A-C2B83993AA28}" type="slidenum">
              <a:rPr lang="en-GB" smtClean="0"/>
              <a:t>‹#›</a:t>
            </a:fld>
            <a:endParaRPr lang="en-GB"/>
          </a:p>
        </p:txBody>
      </p:sp>
    </p:spTree>
    <p:extLst>
      <p:ext uri="{BB962C8B-B14F-4D97-AF65-F5344CB8AC3E}">
        <p14:creationId xmlns:p14="http://schemas.microsoft.com/office/powerpoint/2010/main" val="348065048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367160"/>
            <a:ext cx="10515600" cy="819355"/>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839788" y="987425"/>
            <a:ext cx="10515600" cy="337973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5186516"/>
            <a:ext cx="10514012" cy="682472"/>
          </a:xfrm>
        </p:spPr>
        <p:txBody>
          <a:bodyPr/>
          <a:lstStyle>
            <a:lvl1pPr marL="0" indent="0">
              <a:buNone/>
              <a:defRPr sz="1600">
                <a:gradFill>
                  <a:gsLst>
                    <a:gs pos="15000">
                      <a:schemeClr val="tx2"/>
                    </a:gs>
                    <a:gs pos="73000">
                      <a:schemeClr val="tx2">
                        <a:lumMod val="60000"/>
                        <a:lumOff val="40000"/>
                      </a:schemeClr>
                    </a:gs>
                    <a:gs pos="0">
                      <a:schemeClr val="tx1"/>
                    </a:gs>
                    <a:gs pos="100000">
                      <a:schemeClr val="tx2">
                        <a:lumMod val="0"/>
                        <a:lumOff val="100000"/>
                      </a:schemeClr>
                    </a:gs>
                  </a:gsLst>
                  <a:lin ang="16200000" scaled="1"/>
                </a:gra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E59E9BF6-6C2F-4E65-A4D9-B2BB678704D6}" type="datetimeFigureOut">
              <a:rPr lang="en-GB" smtClean="0"/>
              <a:t>22/07/2022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3E2F885-3E75-4555-A33A-C2B83993AA28}" type="slidenum">
              <a:rPr lang="en-GB" smtClean="0"/>
              <a:t>‹#›</a:t>
            </a:fld>
            <a:endParaRPr lang="en-GB"/>
          </a:p>
        </p:txBody>
      </p:sp>
    </p:spTree>
    <p:extLst>
      <p:ext uri="{BB962C8B-B14F-4D97-AF65-F5344CB8AC3E}">
        <p14:creationId xmlns:p14="http://schemas.microsoft.com/office/powerpoint/2010/main" val="95553919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3534344"/>
          </a:xfrm>
        </p:spPr>
        <p:txBody>
          <a:bodyPr anchor="ctr"/>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839788" y="4489399"/>
            <a:ext cx="10514012" cy="1501826"/>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E59E9BF6-6C2F-4E65-A4D9-B2BB678704D6}" type="datetimeFigureOut">
              <a:rPr lang="en-GB" smtClean="0"/>
              <a:t>22/07/2022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3E2F885-3E75-4555-A33A-C2B83993AA28}" type="slidenum">
              <a:rPr lang="en-GB" smtClean="0"/>
              <a:t>‹#›</a:t>
            </a:fld>
            <a:endParaRPr lang="en-GB"/>
          </a:p>
        </p:txBody>
      </p:sp>
    </p:spTree>
    <p:extLst>
      <p:ext uri="{BB962C8B-B14F-4D97-AF65-F5344CB8AC3E}">
        <p14:creationId xmlns:p14="http://schemas.microsoft.com/office/powerpoint/2010/main" val="134367951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2" y="365125"/>
            <a:ext cx="9302752" cy="2992904"/>
          </a:xfrm>
        </p:spPr>
        <p:txBody>
          <a:bodyPr anchor="ctr"/>
          <a:lstStyle>
            <a:lvl1pPr>
              <a:defRPr sz="44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365557"/>
            <a:ext cx="8752299" cy="54896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838200" y="4501729"/>
            <a:ext cx="10512424" cy="1489496"/>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E59E9BF6-6C2F-4E65-A4D9-B2BB678704D6}" type="datetimeFigureOut">
              <a:rPr lang="en-GB" smtClean="0"/>
              <a:t>22/07/2022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3E2F885-3E75-4555-A33A-C2B83993AA28}" type="slidenum">
              <a:rPr lang="en-GB" smtClean="0"/>
              <a:t>‹#›</a:t>
            </a:fld>
            <a:endParaRPr lang="en-GB"/>
          </a:p>
        </p:txBody>
      </p:sp>
      <p:sp>
        <p:nvSpPr>
          <p:cNvPr id="9" name="TextBox 8"/>
          <p:cNvSpPr txBox="1"/>
          <p:nvPr/>
        </p:nvSpPr>
        <p:spPr>
          <a:xfrm>
            <a:off x="1111044" y="78682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0" name="TextBox 9"/>
          <p:cNvSpPr txBox="1"/>
          <p:nvPr/>
        </p:nvSpPr>
        <p:spPr>
          <a:xfrm>
            <a:off x="10437812"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204726488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839788" y="2326967"/>
            <a:ext cx="10515600" cy="2511835"/>
          </a:xfrm>
        </p:spPr>
        <p:txBody>
          <a:bodyPr anchor="b">
            <a:normAutofit/>
          </a:bodyPr>
          <a:lstStyle>
            <a:lvl1pPr>
              <a:defRPr sz="5400"/>
            </a:lvl1pPr>
          </a:lstStyle>
          <a:p>
            <a:r>
              <a:rPr lang="en-US"/>
              <a:t>Click to edit Master title style</a:t>
            </a:r>
            <a:endParaRPr lang="en-US" dirty="0"/>
          </a:p>
        </p:txBody>
      </p:sp>
      <p:sp>
        <p:nvSpPr>
          <p:cNvPr id="4" name="Text Placeholder 3"/>
          <p:cNvSpPr>
            <a:spLocks noGrp="1"/>
          </p:cNvSpPr>
          <p:nvPr>
            <p:ph type="body" sz="half" idx="2"/>
          </p:nvPr>
        </p:nvSpPr>
        <p:spPr>
          <a:xfrm>
            <a:off x="839788" y="4850581"/>
            <a:ext cx="10514012" cy="1140644"/>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E59E9BF6-6C2F-4E65-A4D9-B2BB678704D6}" type="datetimeFigureOut">
              <a:rPr lang="en-GB" smtClean="0"/>
              <a:t>22/07/2022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3E2F885-3E75-4555-A33A-C2B83993AA28}" type="slidenum">
              <a:rPr lang="en-GB" smtClean="0"/>
              <a:t>‹#›</a:t>
            </a:fld>
            <a:endParaRPr lang="en-GB"/>
          </a:p>
        </p:txBody>
      </p:sp>
    </p:spTree>
    <p:extLst>
      <p:ext uri="{BB962C8B-B14F-4D97-AF65-F5344CB8AC3E}">
        <p14:creationId xmlns:p14="http://schemas.microsoft.com/office/powerpoint/2010/main" val="407159993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838200" y="365125"/>
            <a:ext cx="10515600" cy="1325563"/>
          </a:xfrm>
        </p:spPr>
        <p:txBody>
          <a:bodyPr/>
          <a:lstStyle/>
          <a:p>
            <a:r>
              <a:rPr lang="en-US"/>
              <a:t>Click to edit Master title style</a:t>
            </a:r>
            <a:endParaRPr lang="en-US" dirty="0"/>
          </a:p>
        </p:txBody>
      </p:sp>
      <p:sp>
        <p:nvSpPr>
          <p:cNvPr id="7" name="Text Placeholder 2"/>
          <p:cNvSpPr>
            <a:spLocks noGrp="1"/>
          </p:cNvSpPr>
          <p:nvPr>
            <p:ph type="body" idx="1"/>
          </p:nvPr>
        </p:nvSpPr>
        <p:spPr>
          <a:xfrm>
            <a:off x="1337282" y="1885950"/>
            <a:ext cx="2946866" cy="576262"/>
          </a:xfrm>
        </p:spPr>
        <p:txBody>
          <a:bodyPr anchor="b">
            <a:noAutofit/>
          </a:bodyPr>
          <a:lstStyle>
            <a:lvl1pPr marL="0" indent="0">
              <a:buNone/>
              <a:defRPr sz="2400" b="0">
                <a:gradFill>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gra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1356798" y="257175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587994" y="1885950"/>
            <a:ext cx="2936241" cy="576262"/>
          </a:xfrm>
        </p:spPr>
        <p:txBody>
          <a:bodyPr vert="horz" lIns="91440" tIns="45720" rIns="91440" bIns="45720" rtlCol="0" anchor="b">
            <a:noAutofit/>
          </a:bodyPr>
          <a:lstStyle>
            <a:lvl1pPr>
              <a:buNone/>
              <a:defRPr lang="en-US" sz="2400" b="0">
                <a:gradFill>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gradFill>
              </a:defRPr>
            </a:lvl1pPr>
          </a:lstStyle>
          <a:p>
            <a:pPr marL="0" lvl="0" indent="0">
              <a:buNone/>
            </a:pPr>
            <a:r>
              <a:rPr lang="en-US"/>
              <a:t>Click to edit Master text styles</a:t>
            </a:r>
          </a:p>
        </p:txBody>
      </p:sp>
      <p:sp>
        <p:nvSpPr>
          <p:cNvPr id="10" name="Text Placeholder 3"/>
          <p:cNvSpPr>
            <a:spLocks noGrp="1"/>
          </p:cNvSpPr>
          <p:nvPr>
            <p:ph type="body" sz="half" idx="16"/>
          </p:nvPr>
        </p:nvSpPr>
        <p:spPr>
          <a:xfrm>
            <a:off x="4577441" y="257175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829035" y="1885950"/>
            <a:ext cx="2932113" cy="576262"/>
          </a:xfrm>
        </p:spPr>
        <p:txBody>
          <a:bodyPr vert="horz" lIns="91440" tIns="45720" rIns="91440" bIns="45720" rtlCol="0" anchor="b">
            <a:noAutofit/>
          </a:bodyPr>
          <a:lstStyle>
            <a:lvl1pPr>
              <a:buNone/>
              <a:defRPr lang="en-US" sz="2400" b="0" dirty="0">
                <a:gradFill>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gradFill>
              </a:defRPr>
            </a:lvl1pPr>
          </a:lstStyle>
          <a:p>
            <a:pPr marL="0" lvl="0" indent="0">
              <a:buNone/>
            </a:pPr>
            <a:r>
              <a:rPr lang="en-US"/>
              <a:t>Click to edit Master text styles</a:t>
            </a:r>
          </a:p>
        </p:txBody>
      </p:sp>
      <p:sp>
        <p:nvSpPr>
          <p:cNvPr id="12" name="Text Placeholder 3"/>
          <p:cNvSpPr>
            <a:spLocks noGrp="1"/>
          </p:cNvSpPr>
          <p:nvPr>
            <p:ph type="body" sz="half" idx="17"/>
          </p:nvPr>
        </p:nvSpPr>
        <p:spPr>
          <a:xfrm>
            <a:off x="7829035" y="257175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E59E9BF6-6C2F-4E65-A4D9-B2BB678704D6}" type="datetimeFigureOut">
              <a:rPr lang="en-GB" smtClean="0"/>
              <a:t>22/07/2022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23E2F885-3E75-4555-A33A-C2B83993AA28}" type="slidenum">
              <a:rPr lang="en-GB" smtClean="0"/>
              <a:t>‹#›</a:t>
            </a:fld>
            <a:endParaRPr lang="en-GB"/>
          </a:p>
        </p:txBody>
      </p:sp>
    </p:spTree>
    <p:extLst>
      <p:ext uri="{BB962C8B-B14F-4D97-AF65-F5344CB8AC3E}">
        <p14:creationId xmlns:p14="http://schemas.microsoft.com/office/powerpoint/2010/main" val="412844586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838200" y="365125"/>
            <a:ext cx="10515600" cy="1325563"/>
          </a:xfrm>
        </p:spPr>
        <p:txBody>
          <a:bodyPr/>
          <a:lstStyle/>
          <a:p>
            <a:r>
              <a:rPr lang="en-US"/>
              <a:t>Click to edit Master title style</a:t>
            </a:r>
            <a:endParaRPr lang="en-US" dirty="0"/>
          </a:p>
        </p:txBody>
      </p:sp>
      <p:sp>
        <p:nvSpPr>
          <p:cNvPr id="19" name="Text Placeholder 2"/>
          <p:cNvSpPr>
            <a:spLocks noGrp="1"/>
          </p:cNvSpPr>
          <p:nvPr>
            <p:ph type="body" idx="1"/>
          </p:nvPr>
        </p:nvSpPr>
        <p:spPr>
          <a:xfrm>
            <a:off x="1332085" y="4297503"/>
            <a:ext cx="2940050" cy="576262"/>
          </a:xfrm>
        </p:spPr>
        <p:txBody>
          <a:bodyPr anchor="b">
            <a:noAutofit/>
          </a:bodyPr>
          <a:lstStyle>
            <a:lvl1pPr marL="0" indent="0">
              <a:buNone/>
              <a:defRPr sz="2400" b="0">
                <a:gradFill>
                  <a:gsLst>
                    <a:gs pos="34000">
                      <a:schemeClr val="tx1">
                        <a:lumMod val="93000"/>
                      </a:schemeClr>
                    </a:gs>
                    <a:gs pos="0">
                      <a:schemeClr val="bg1">
                        <a:lumMod val="41000"/>
                        <a:lumOff val="59000"/>
                      </a:schemeClr>
                    </a:gs>
                    <a:gs pos="100000">
                      <a:schemeClr val="tx2">
                        <a:lumMod val="0"/>
                        <a:lumOff val="100000"/>
                      </a:schemeClr>
                    </a:gs>
                  </a:gsLst>
                  <a:lin ang="4800000" scaled="0"/>
                </a:gra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1332085" y="2256354"/>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1332085" y="4873765"/>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568997" y="4297503"/>
            <a:ext cx="2930525" cy="576262"/>
          </a:xfrm>
        </p:spPr>
        <p:txBody>
          <a:bodyPr anchor="b">
            <a:noAutofit/>
          </a:bodyPr>
          <a:lstStyle>
            <a:lvl1pPr marL="0" indent="0">
              <a:buNone/>
              <a:defRPr sz="2400" b="0">
                <a:gradFill>
                  <a:gsLst>
                    <a:gs pos="34000">
                      <a:schemeClr val="tx1">
                        <a:lumMod val="93000"/>
                      </a:schemeClr>
                    </a:gs>
                    <a:gs pos="0">
                      <a:schemeClr val="bg1">
                        <a:lumMod val="41000"/>
                        <a:lumOff val="59000"/>
                      </a:schemeClr>
                    </a:gs>
                    <a:gs pos="100000">
                      <a:schemeClr val="tx2">
                        <a:lumMod val="0"/>
                        <a:lumOff val="100000"/>
                      </a:schemeClr>
                    </a:gs>
                  </a:gsLst>
                  <a:lin ang="4800000" scaled="0"/>
                </a:gra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568996" y="2256354"/>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567644" y="4873764"/>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804322" y="4297503"/>
            <a:ext cx="2932113" cy="576262"/>
          </a:xfrm>
        </p:spPr>
        <p:txBody>
          <a:bodyPr anchor="b">
            <a:noAutofit/>
          </a:bodyPr>
          <a:lstStyle>
            <a:lvl1pPr marL="0" indent="0">
              <a:buNone/>
              <a:defRPr sz="2400" b="0">
                <a:gradFill>
                  <a:gsLst>
                    <a:gs pos="34000">
                      <a:schemeClr val="tx1">
                        <a:lumMod val="93000"/>
                      </a:schemeClr>
                    </a:gs>
                    <a:gs pos="0">
                      <a:schemeClr val="bg1">
                        <a:lumMod val="41000"/>
                        <a:lumOff val="59000"/>
                      </a:schemeClr>
                    </a:gs>
                    <a:gs pos="100000">
                      <a:schemeClr val="tx2">
                        <a:lumMod val="0"/>
                        <a:lumOff val="100000"/>
                      </a:schemeClr>
                    </a:gs>
                  </a:gsLst>
                  <a:lin ang="4800000" scaled="0"/>
                </a:gra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7804321" y="2256354"/>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7804197" y="4873762"/>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E59E9BF6-6C2F-4E65-A4D9-B2BB678704D6}" type="datetimeFigureOut">
              <a:rPr lang="en-GB" smtClean="0"/>
              <a:t>22/07/2022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23E2F885-3E75-4555-A33A-C2B83993AA28}" type="slidenum">
              <a:rPr lang="en-GB" smtClean="0"/>
              <a:t>‹#›</a:t>
            </a:fld>
            <a:endParaRPr lang="en-GB"/>
          </a:p>
        </p:txBody>
      </p:sp>
    </p:spTree>
    <p:extLst>
      <p:ext uri="{BB962C8B-B14F-4D97-AF65-F5344CB8AC3E}">
        <p14:creationId xmlns:p14="http://schemas.microsoft.com/office/powerpoint/2010/main" val="263577682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59E9BF6-6C2F-4E65-A4D9-B2BB678704D6}" type="datetimeFigureOut">
              <a:rPr lang="en-GB" smtClean="0"/>
              <a:t>22/07/2022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3E2F885-3E75-4555-A33A-C2B83993AA28}" type="slidenum">
              <a:rPr lang="en-GB" smtClean="0"/>
              <a:t>‹#›</a:t>
            </a:fld>
            <a:endParaRPr lang="en-GB"/>
          </a:p>
        </p:txBody>
      </p:sp>
    </p:spTree>
    <p:extLst>
      <p:ext uri="{BB962C8B-B14F-4D97-AF65-F5344CB8AC3E}">
        <p14:creationId xmlns:p14="http://schemas.microsoft.com/office/powerpoint/2010/main" val="105291094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59E9BF6-6C2F-4E65-A4D9-B2BB678704D6}" type="datetimeFigureOut">
              <a:rPr lang="en-GB" smtClean="0"/>
              <a:t>22/07/2022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3E2F885-3E75-4555-A33A-C2B83993AA28}" type="slidenum">
              <a:rPr lang="en-GB" smtClean="0"/>
              <a:t>‹#›</a:t>
            </a:fld>
            <a:endParaRPr lang="en-GB"/>
          </a:p>
        </p:txBody>
      </p:sp>
    </p:spTree>
    <p:extLst>
      <p:ext uri="{BB962C8B-B14F-4D97-AF65-F5344CB8AC3E}">
        <p14:creationId xmlns:p14="http://schemas.microsoft.com/office/powerpoint/2010/main" val="43103846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9">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120000" y="1825625"/>
            <a:ext cx="102338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gradFill flip="none" rotWithShape="1">
                  <a:gsLst>
                    <a:gs pos="28000">
                      <a:schemeClr val="tx1">
                        <a:lumMod val="93000"/>
                      </a:schemeClr>
                    </a:gs>
                    <a:gs pos="0">
                      <a:schemeClr val="bg1">
                        <a:lumMod val="38000"/>
                        <a:lumOff val="62000"/>
                      </a:schemeClr>
                    </a:gs>
                    <a:gs pos="100000">
                      <a:schemeClr val="tx2">
                        <a:lumMod val="0"/>
                        <a:lumOff val="100000"/>
                      </a:schemeClr>
                    </a:gs>
                  </a:gsLst>
                  <a:lin ang="5400000" scaled="1"/>
                  <a:tileRect/>
                </a:gradFill>
              </a:defRPr>
            </a:lvl1pPr>
          </a:lstStyle>
          <a:p>
            <a:fld id="{E59E9BF6-6C2F-4E65-A4D9-B2BB678704D6}" type="datetimeFigureOut">
              <a:rPr lang="en-GB" smtClean="0"/>
              <a:t>22/07/2022</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gradFill flip="none" rotWithShape="1">
                  <a:gsLst>
                    <a:gs pos="28000">
                      <a:schemeClr val="tx1">
                        <a:lumMod val="93000"/>
                      </a:schemeClr>
                    </a:gs>
                    <a:gs pos="0">
                      <a:schemeClr val="bg1">
                        <a:lumMod val="38000"/>
                        <a:lumOff val="62000"/>
                      </a:schemeClr>
                    </a:gs>
                    <a:gs pos="100000">
                      <a:schemeClr val="tx2">
                        <a:lumMod val="0"/>
                        <a:lumOff val="100000"/>
                      </a:schemeClr>
                    </a:gs>
                  </a:gsLst>
                  <a:lin ang="5400000" scaled="1"/>
                  <a:tileRect/>
                </a:gra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gradFill flip="none" rotWithShape="1">
                  <a:gsLst>
                    <a:gs pos="28000">
                      <a:schemeClr val="tx1">
                        <a:lumMod val="93000"/>
                      </a:schemeClr>
                    </a:gs>
                    <a:gs pos="0">
                      <a:schemeClr val="bg1">
                        <a:lumMod val="38000"/>
                        <a:lumOff val="62000"/>
                      </a:schemeClr>
                    </a:gs>
                    <a:gs pos="100000">
                      <a:schemeClr val="tx2">
                        <a:lumMod val="0"/>
                        <a:lumOff val="100000"/>
                      </a:schemeClr>
                    </a:gs>
                  </a:gsLst>
                  <a:lin ang="5400000" scaled="1"/>
                  <a:tileRect/>
                </a:gradFill>
              </a:defRPr>
            </a:lvl1pPr>
          </a:lstStyle>
          <a:p>
            <a:fld id="{23E2F885-3E75-4555-A33A-C2B83993AA28}" type="slidenum">
              <a:rPr lang="en-GB" smtClean="0"/>
              <a:t>‹#›</a:t>
            </a:fld>
            <a:endParaRPr lang="en-GB"/>
          </a:p>
        </p:txBody>
      </p:sp>
    </p:spTree>
    <p:extLst>
      <p:ext uri="{BB962C8B-B14F-4D97-AF65-F5344CB8AC3E}">
        <p14:creationId xmlns:p14="http://schemas.microsoft.com/office/powerpoint/2010/main" val="2540408820"/>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l" defTabSz="914400" rtl="0" eaLnBrk="1" latinLnBrk="0" hangingPunct="1">
        <a:lnSpc>
          <a:spcPct val="90000"/>
        </a:lnSpc>
        <a:spcBef>
          <a:spcPct val="0"/>
        </a:spcBef>
        <a:buNone/>
        <a:defRPr sz="5400" b="0" kern="1200">
          <a:gradFill flip="none" rotWithShape="1">
            <a:gsLst>
              <a:gs pos="28000">
                <a:schemeClr val="tx1">
                  <a:lumMod val="93000"/>
                </a:schemeClr>
              </a:gs>
              <a:gs pos="0">
                <a:schemeClr val="bg1">
                  <a:lumMod val="25000"/>
                  <a:lumOff val="75000"/>
                </a:schemeClr>
              </a:gs>
              <a:gs pos="100000">
                <a:schemeClr val="tx2">
                  <a:lumMod val="0"/>
                  <a:lumOff val="100000"/>
                </a:schemeClr>
              </a:gs>
            </a:gsLst>
            <a:lin ang="4800000" scaled="0"/>
            <a:tileRect/>
          </a:gra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gradFill>
            <a:gsLst>
              <a:gs pos="34000">
                <a:schemeClr val="tx1">
                  <a:lumMod val="93000"/>
                </a:schemeClr>
              </a:gs>
              <a:gs pos="0">
                <a:schemeClr val="bg1">
                  <a:lumMod val="25000"/>
                  <a:lumOff val="75000"/>
                </a:schemeClr>
              </a:gs>
              <a:gs pos="100000">
                <a:schemeClr val="tx2">
                  <a:lumMod val="0"/>
                  <a:lumOff val="100000"/>
                </a:schemeClr>
              </a:gs>
            </a:gsLst>
            <a:lin ang="4800000" scaled="0"/>
          </a:gra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gradFill>
            <a:gsLst>
              <a:gs pos="34000">
                <a:schemeClr val="tx1">
                  <a:lumMod val="93000"/>
                </a:schemeClr>
              </a:gs>
              <a:gs pos="0">
                <a:schemeClr val="bg1">
                  <a:lumMod val="25000"/>
                  <a:lumOff val="75000"/>
                </a:schemeClr>
              </a:gs>
              <a:gs pos="100000">
                <a:schemeClr val="tx2">
                  <a:lumMod val="0"/>
                  <a:lumOff val="100000"/>
                </a:schemeClr>
              </a:gs>
            </a:gsLst>
            <a:lin ang="4800000" scaled="0"/>
          </a:gra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gradFill>
            <a:gsLst>
              <a:gs pos="34000">
                <a:schemeClr val="tx1">
                  <a:lumMod val="93000"/>
                </a:schemeClr>
              </a:gs>
              <a:gs pos="0">
                <a:schemeClr val="bg1">
                  <a:lumMod val="25000"/>
                  <a:lumOff val="75000"/>
                </a:schemeClr>
              </a:gs>
              <a:gs pos="100000">
                <a:schemeClr val="tx2">
                  <a:lumMod val="0"/>
                  <a:lumOff val="100000"/>
                </a:schemeClr>
              </a:gs>
            </a:gsLst>
            <a:lin ang="4800000" scaled="0"/>
          </a:gra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gradFill>
            <a:gsLst>
              <a:gs pos="34000">
                <a:schemeClr val="tx1">
                  <a:lumMod val="93000"/>
                </a:schemeClr>
              </a:gs>
              <a:gs pos="0">
                <a:schemeClr val="bg1">
                  <a:lumMod val="25000"/>
                  <a:lumOff val="75000"/>
                </a:schemeClr>
              </a:gs>
              <a:gs pos="100000">
                <a:schemeClr val="tx2">
                  <a:lumMod val="0"/>
                  <a:lumOff val="100000"/>
                </a:schemeClr>
              </a:gs>
            </a:gsLst>
            <a:lin ang="4800000" scaled="0"/>
          </a:gra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gradFill>
            <a:gsLst>
              <a:gs pos="34000">
                <a:schemeClr val="tx1">
                  <a:lumMod val="93000"/>
                </a:schemeClr>
              </a:gs>
              <a:gs pos="0">
                <a:schemeClr val="bg1">
                  <a:lumMod val="25000"/>
                  <a:lumOff val="75000"/>
                </a:schemeClr>
              </a:gs>
              <a:gs pos="100000">
                <a:schemeClr val="tx2">
                  <a:lumMod val="0"/>
                  <a:lumOff val="100000"/>
                </a:schemeClr>
              </a:gs>
            </a:gsLst>
            <a:lin ang="4800000" scaled="0"/>
          </a:gra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8" Type="http://schemas.openxmlformats.org/officeDocument/2006/relationships/hyperlink" Target="https://www.healthline.com/health/neurons" TargetMode="External"/><Relationship Id="rId3" Type="http://schemas.openxmlformats.org/officeDocument/2006/relationships/hyperlink" Target="http://brainwavescurehealth.blogspot.com/" TargetMode="External"/><Relationship Id="rId7" Type="http://schemas.openxmlformats.org/officeDocument/2006/relationships/hyperlink" Target="https://doi.org/10.1136/bmj.c2466" TargetMode="External"/><Relationship Id="rId2" Type="http://schemas.openxmlformats.org/officeDocument/2006/relationships/image" Target="../media/image1.png"/><Relationship Id="rId1" Type="http://schemas.openxmlformats.org/officeDocument/2006/relationships/slideLayout" Target="../slideLayouts/slideLayout2.xml"/><Relationship Id="rId6" Type="http://schemas.openxmlformats.org/officeDocument/2006/relationships/hyperlink" Target="https://doi.org/10.1136/bmj.16217" TargetMode="External"/><Relationship Id="rId5" Type="http://schemas.openxmlformats.org/officeDocument/2006/relationships/hyperlink" Target="https://doi.org/10.1093/jmcb/mjtosi" TargetMode="External"/><Relationship Id="rId4" Type="http://schemas.openxmlformats.org/officeDocument/2006/relationships/hyperlink" Target="https://www.webmd.com/brains/ss/sdefault.htm"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D86C12B-26D9-45FE-B48D-928A84C852B1}"/>
              </a:ext>
            </a:extLst>
          </p:cNvPr>
          <p:cNvSpPr>
            <a:spLocks noGrp="1"/>
          </p:cNvSpPr>
          <p:nvPr>
            <p:ph idx="1"/>
          </p:nvPr>
        </p:nvSpPr>
        <p:spPr>
          <a:xfrm>
            <a:off x="5183188" y="1338263"/>
            <a:ext cx="6172200" cy="4873625"/>
          </a:xfrm>
        </p:spPr>
        <p:txBody>
          <a:bodyPr>
            <a:normAutofit fontScale="92500" lnSpcReduction="10000"/>
          </a:bodyPr>
          <a:lstStyle/>
          <a:p>
            <a:pPr marL="0" indent="0">
              <a:buNone/>
            </a:pPr>
            <a:r>
              <a:rPr lang="en-GB" u="sng" dirty="0"/>
              <a:t>Introduction </a:t>
            </a:r>
          </a:p>
          <a:p>
            <a:pPr marL="0" indent="0">
              <a:buNone/>
            </a:pPr>
            <a:r>
              <a:rPr lang="en-GB" dirty="0"/>
              <a:t>During this personation I well I speaking on one of the systems within the human body.  The human body is the structure of a human being, this is made up of many different types of cells that together create tissues and subsequently organ systems.</a:t>
            </a:r>
          </a:p>
          <a:p>
            <a:pPr marL="0" indent="0">
              <a:buNone/>
            </a:pPr>
            <a:r>
              <a:rPr lang="en-GB" dirty="0"/>
              <a:t>During this presentation I will explain what is human body, one of the systems and one disease related to that body system. also providing a care plan of how the disease has affected/can help improve someone daily routine.</a:t>
            </a:r>
          </a:p>
          <a:p>
            <a:pPr marL="0" indent="0">
              <a:buNone/>
            </a:pPr>
            <a:endParaRPr lang="en-GB" dirty="0"/>
          </a:p>
          <a:p>
            <a:endParaRPr lang="en-GB" dirty="0"/>
          </a:p>
        </p:txBody>
      </p:sp>
      <p:sp>
        <p:nvSpPr>
          <p:cNvPr id="4" name="Text Placeholder 3">
            <a:extLst>
              <a:ext uri="{FF2B5EF4-FFF2-40B4-BE49-F238E27FC236}">
                <a16:creationId xmlns:a16="http://schemas.microsoft.com/office/drawing/2014/main" id="{FD55E7DA-62FC-40E8-AE61-F722D77BC76B}"/>
              </a:ext>
            </a:extLst>
          </p:cNvPr>
          <p:cNvSpPr>
            <a:spLocks noGrp="1"/>
          </p:cNvSpPr>
          <p:nvPr>
            <p:ph type="body" sz="half" idx="2"/>
          </p:nvPr>
        </p:nvSpPr>
        <p:spPr>
          <a:xfrm>
            <a:off x="705663" y="2400300"/>
            <a:ext cx="3652025" cy="3811588"/>
          </a:xfrm>
        </p:spPr>
        <p:txBody>
          <a:bodyPr/>
          <a:lstStyle/>
          <a:p>
            <a:r>
              <a:rPr lang="en-GB" dirty="0"/>
              <a:t>Name: Charnai clarke</a:t>
            </a:r>
          </a:p>
          <a:p>
            <a:r>
              <a:rPr lang="en-GB" dirty="0"/>
              <a:t>Student number:2007510</a:t>
            </a:r>
          </a:p>
          <a:p>
            <a:r>
              <a:rPr lang="en-GB" dirty="0"/>
              <a:t>Module: introduction to physiology</a:t>
            </a:r>
          </a:p>
          <a:p>
            <a:r>
              <a:rPr lang="en-GB" dirty="0"/>
              <a:t>Module code: BMHP5003_BIRM</a:t>
            </a:r>
          </a:p>
          <a:p>
            <a:r>
              <a:rPr lang="en-GB" dirty="0"/>
              <a:t>Lecturer: Muhammad Humza Saeed</a:t>
            </a:r>
          </a:p>
          <a:p>
            <a:r>
              <a:rPr lang="en-GB" dirty="0"/>
              <a:t>Assignment Title: part 1 – individual academic poster</a:t>
            </a:r>
          </a:p>
          <a:p>
            <a:endParaRPr lang="en-GB" dirty="0"/>
          </a:p>
        </p:txBody>
      </p:sp>
      <p:sp>
        <p:nvSpPr>
          <p:cNvPr id="9" name="TextBox 8">
            <a:extLst>
              <a:ext uri="{FF2B5EF4-FFF2-40B4-BE49-F238E27FC236}">
                <a16:creationId xmlns:a16="http://schemas.microsoft.com/office/drawing/2014/main" id="{C2A6C6C3-C647-45B9-8600-17E7F62D26BC}"/>
              </a:ext>
            </a:extLst>
          </p:cNvPr>
          <p:cNvSpPr txBox="1"/>
          <p:nvPr/>
        </p:nvSpPr>
        <p:spPr>
          <a:xfrm>
            <a:off x="836612" y="1207913"/>
            <a:ext cx="2664179" cy="861774"/>
          </a:xfrm>
          <a:prstGeom prst="rect">
            <a:avLst/>
          </a:prstGeom>
          <a:noFill/>
        </p:spPr>
        <p:txBody>
          <a:bodyPr wrap="square" rtlCol="0">
            <a:spAutoFit/>
          </a:bodyPr>
          <a:lstStyle/>
          <a:p>
            <a:r>
              <a:rPr lang="en-GB" sz="3200" dirty="0">
                <a:solidFill>
                  <a:srgbClr val="00B0F0"/>
                </a:solidFill>
              </a:rPr>
              <a:t>Human body's</a:t>
            </a:r>
          </a:p>
          <a:p>
            <a:endParaRPr lang="en-GB" dirty="0"/>
          </a:p>
        </p:txBody>
      </p:sp>
    </p:spTree>
    <p:extLst>
      <p:ext uri="{BB962C8B-B14F-4D97-AF65-F5344CB8AC3E}">
        <p14:creationId xmlns:p14="http://schemas.microsoft.com/office/powerpoint/2010/main" val="330690766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2" name="Rectangle 21">
            <a:extLst>
              <a:ext uri="{FF2B5EF4-FFF2-40B4-BE49-F238E27FC236}">
                <a16:creationId xmlns:a16="http://schemas.microsoft.com/office/drawing/2014/main" id="{3956D6BE-9F42-4257-AF86-F7ADD2F939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86616" y="0"/>
            <a:ext cx="4636008"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4" name="Rectangle 23">
            <a:extLst>
              <a:ext uri="{FF2B5EF4-FFF2-40B4-BE49-F238E27FC236}">
                <a16:creationId xmlns:a16="http://schemas.microsoft.com/office/drawing/2014/main" id="{52837CF7-EFEC-4B29-A2F8-CE22A481B3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8153400" cy="6858000"/>
          </a:xfrm>
          <a:prstGeom prst="rect">
            <a:avLst/>
          </a:prstGeom>
          <a:ln>
            <a:noFill/>
          </a:ln>
          <a:effectLst>
            <a:outerShdw blurRad="139700" dist="508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AE31C27-32BB-46C9-A9C0-96593A2D834B}"/>
              </a:ext>
            </a:extLst>
          </p:cNvPr>
          <p:cNvSpPr>
            <a:spLocks noGrp="1"/>
          </p:cNvSpPr>
          <p:nvPr>
            <p:ph type="title"/>
          </p:nvPr>
        </p:nvSpPr>
        <p:spPr>
          <a:xfrm>
            <a:off x="838200" y="365125"/>
            <a:ext cx="6662057" cy="1325563"/>
          </a:xfrm>
        </p:spPr>
        <p:txBody>
          <a:bodyPr>
            <a:normAutofit/>
          </a:bodyPr>
          <a:lstStyle/>
          <a:p>
            <a:r>
              <a:rPr lang="en-GB"/>
              <a:t>Nervous  system</a:t>
            </a:r>
          </a:p>
        </p:txBody>
      </p:sp>
      <p:sp>
        <p:nvSpPr>
          <p:cNvPr id="3" name="Content Placeholder 2">
            <a:extLst>
              <a:ext uri="{FF2B5EF4-FFF2-40B4-BE49-F238E27FC236}">
                <a16:creationId xmlns:a16="http://schemas.microsoft.com/office/drawing/2014/main" id="{27E0A123-77AE-4BED-8AAB-3A23DD19336F}"/>
              </a:ext>
            </a:extLst>
          </p:cNvPr>
          <p:cNvSpPr>
            <a:spLocks noGrp="1"/>
          </p:cNvSpPr>
          <p:nvPr>
            <p:ph idx="1"/>
          </p:nvPr>
        </p:nvSpPr>
        <p:spPr>
          <a:xfrm>
            <a:off x="462280" y="1454797"/>
            <a:ext cx="7381558" cy="5038078"/>
          </a:xfrm>
        </p:spPr>
        <p:txBody>
          <a:bodyPr>
            <a:normAutofit/>
          </a:bodyPr>
          <a:lstStyle/>
          <a:p>
            <a:r>
              <a:rPr lang="en-GB" sz="1600" dirty="0"/>
              <a:t>The nervous system is the command centre for the body which is bult up of nerves and cells that send messages to other parts of the body originating from your brain to spinal cord. this controls the movements, thoughts and automatic responses to everything by allowing the body to communicate (DerSarkissian,2021).</a:t>
            </a:r>
          </a:p>
          <a:p>
            <a:r>
              <a:rPr lang="en-GB" sz="1600" dirty="0"/>
              <a:t>Without the nervous system humans would not be able to function the nervous system is really complex system which is vital to the functioning of the human body.it monitors the body and takes action when necessary.</a:t>
            </a:r>
          </a:p>
          <a:p>
            <a:r>
              <a:rPr lang="en-GB" sz="1600" dirty="0"/>
              <a:t> The nervous system is responsible for human activities as without the brain, the body wouldn’t be able to give and receive sensory information (Cantile,2015).</a:t>
            </a:r>
          </a:p>
          <a:p>
            <a:r>
              <a:rPr lang="en-GB" sz="1600" dirty="0"/>
              <a:t>The brain being the common centre it functions by the specialized cells called neurons to send signals all over the body. This happens as the brain send signals through the skin, organs  and muscles .</a:t>
            </a:r>
          </a:p>
          <a:p>
            <a:r>
              <a:rPr lang="en-GB" sz="1600" dirty="0"/>
              <a:t>Neurons- is the basic working unit of the brain, designed to transmit information to other cells, muscles and glands.</a:t>
            </a:r>
          </a:p>
          <a:p>
            <a:r>
              <a:rPr lang="en-GB" sz="1600" dirty="0"/>
              <a:t>Disorders of the nervous system? Infections such as meningitis and epidural abscess. structural disorders- Alzheimer's disease Parkinson's disease strokes and seizures (Sastry,2019) (Zimlich,2022).</a:t>
            </a:r>
          </a:p>
          <a:p>
            <a:endParaRPr lang="en-GB" sz="1500" dirty="0"/>
          </a:p>
        </p:txBody>
      </p:sp>
      <p:pic>
        <p:nvPicPr>
          <p:cNvPr id="4" name="Picture 3">
            <a:extLst>
              <a:ext uri="{FF2B5EF4-FFF2-40B4-BE49-F238E27FC236}">
                <a16:creationId xmlns:a16="http://schemas.microsoft.com/office/drawing/2014/main" id="{6952A5D2-2C16-4E98-A08F-49C60731B7A6}"/>
              </a:ext>
            </a:extLst>
          </p:cNvPr>
          <p:cNvPicPr>
            <a:picLocks noChangeAspect="1"/>
          </p:cNvPicPr>
          <p:nvPr/>
        </p:nvPicPr>
        <p:blipFill>
          <a:blip r:embed="rId3"/>
          <a:stretch>
            <a:fillRect/>
          </a:stretch>
        </p:blipFill>
        <p:spPr>
          <a:xfrm>
            <a:off x="8338457" y="149256"/>
            <a:ext cx="3735443" cy="2801582"/>
          </a:xfrm>
          <a:prstGeom prst="rect">
            <a:avLst/>
          </a:prstGeom>
        </p:spPr>
      </p:pic>
      <p:pic>
        <p:nvPicPr>
          <p:cNvPr id="6" name="Picture 5">
            <a:extLst>
              <a:ext uri="{FF2B5EF4-FFF2-40B4-BE49-F238E27FC236}">
                <a16:creationId xmlns:a16="http://schemas.microsoft.com/office/drawing/2014/main" id="{BC7595C3-DD2A-4C1D-A67C-1D84F2E4A00D}"/>
              </a:ext>
            </a:extLst>
          </p:cNvPr>
          <p:cNvPicPr>
            <a:picLocks noChangeAspect="1"/>
          </p:cNvPicPr>
          <p:nvPr/>
        </p:nvPicPr>
        <p:blipFill>
          <a:blip r:embed="rId4"/>
          <a:stretch>
            <a:fillRect/>
          </a:stretch>
        </p:blipFill>
        <p:spPr>
          <a:xfrm>
            <a:off x="8338457" y="3059250"/>
            <a:ext cx="3735443" cy="3649494"/>
          </a:xfrm>
          <a:prstGeom prst="rect">
            <a:avLst/>
          </a:prstGeom>
        </p:spPr>
      </p:pic>
    </p:spTree>
    <p:extLst>
      <p:ext uri="{BB962C8B-B14F-4D97-AF65-F5344CB8AC3E}">
        <p14:creationId xmlns:p14="http://schemas.microsoft.com/office/powerpoint/2010/main" val="227466920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05325879-C4B2-475E-B853-DC8F21A633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1"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012C085F-3B19-420D-902A-B55695F503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18105" cy="6858000"/>
          </a:xfrm>
          <a:prstGeom prst="rect">
            <a:avLst/>
          </a:prstGeom>
          <a:blipFill>
            <a:blip r:embed="rId2"/>
            <a:stretch>
              <a:fillRect r="-164004"/>
            </a:stretch>
          </a:blipFill>
          <a:ln>
            <a:noFill/>
          </a:ln>
          <a:effectLst>
            <a:outerShdw blurRad="139700" dist="50800" algn="ctr" rotWithShape="0">
              <a:srgbClr val="000000">
                <a:alpha val="4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42A1709-7CB1-4995-97C7-A63E9653626C}"/>
              </a:ext>
            </a:extLst>
          </p:cNvPr>
          <p:cNvSpPr>
            <a:spLocks noGrp="1"/>
          </p:cNvSpPr>
          <p:nvPr>
            <p:ph type="title"/>
          </p:nvPr>
        </p:nvSpPr>
        <p:spPr>
          <a:xfrm>
            <a:off x="194857" y="30113"/>
            <a:ext cx="4436338" cy="1325563"/>
          </a:xfrm>
        </p:spPr>
        <p:txBody>
          <a:bodyPr>
            <a:normAutofit/>
          </a:bodyPr>
          <a:lstStyle/>
          <a:p>
            <a:r>
              <a:rPr lang="en-GB" sz="4000" dirty="0">
                <a:gradFill flip="none" rotWithShape="1">
                  <a:gsLst>
                    <a:gs pos="28000">
                      <a:srgbClr val="EDEDED"/>
                    </a:gs>
                    <a:gs pos="0">
                      <a:srgbClr val="BFBFBF"/>
                    </a:gs>
                    <a:gs pos="100000">
                      <a:srgbClr val="FFFFFF"/>
                    </a:gs>
                  </a:gsLst>
                  <a:lin ang="4800000" scaled="0"/>
                  <a:tileRect/>
                </a:gradFill>
              </a:rPr>
              <a:t>Alzheimer's disease</a:t>
            </a:r>
          </a:p>
        </p:txBody>
      </p:sp>
      <p:sp>
        <p:nvSpPr>
          <p:cNvPr id="3" name="Content Placeholder 2">
            <a:extLst>
              <a:ext uri="{FF2B5EF4-FFF2-40B4-BE49-F238E27FC236}">
                <a16:creationId xmlns:a16="http://schemas.microsoft.com/office/drawing/2014/main" id="{90BE711A-8AC1-494A-B162-EF5CEE5BBF43}"/>
              </a:ext>
            </a:extLst>
          </p:cNvPr>
          <p:cNvSpPr>
            <a:spLocks noGrp="1"/>
          </p:cNvSpPr>
          <p:nvPr>
            <p:ph idx="1"/>
          </p:nvPr>
        </p:nvSpPr>
        <p:spPr>
          <a:xfrm>
            <a:off x="154487" y="998806"/>
            <a:ext cx="4517078" cy="5730607"/>
          </a:xfrm>
        </p:spPr>
        <p:txBody>
          <a:bodyPr>
            <a:normAutofit/>
          </a:bodyPr>
          <a:lstStyle/>
          <a:p>
            <a:endParaRPr lang="en-GB" sz="1300" dirty="0">
              <a:gradFill>
                <a:gsLst>
                  <a:gs pos="34000">
                    <a:srgbClr val="EDEDED"/>
                  </a:gs>
                  <a:gs pos="0">
                    <a:srgbClr val="BFBFBF"/>
                  </a:gs>
                  <a:gs pos="100000">
                    <a:srgbClr val="FFFFFF"/>
                  </a:gs>
                </a:gsLst>
                <a:lin ang="4800000" scaled="0"/>
              </a:gradFill>
            </a:endParaRPr>
          </a:p>
          <a:p>
            <a:pPr marL="0" indent="0">
              <a:buNone/>
            </a:pPr>
            <a:r>
              <a:rPr lang="en-GB" sz="1800" dirty="0">
                <a:gradFill>
                  <a:gsLst>
                    <a:gs pos="34000">
                      <a:srgbClr val="EDEDED"/>
                    </a:gs>
                    <a:gs pos="0">
                      <a:srgbClr val="BFBFBF"/>
                    </a:gs>
                    <a:gs pos="100000">
                      <a:srgbClr val="FFFFFF"/>
                    </a:gs>
                  </a:gsLst>
                  <a:lin ang="4800000" scaled="0"/>
                </a:gradFill>
              </a:rPr>
              <a:t>This Is a brains disorder that slowly destroys memory and thinking ability. Its most common to the elder people mostly in their 60’s and above, but some start to develop symptoms from 30 onwards (Inestrosa,2014). </a:t>
            </a:r>
          </a:p>
          <a:p>
            <a:r>
              <a:rPr lang="en-GB" sz="1800" dirty="0">
                <a:gradFill>
                  <a:gsLst>
                    <a:gs pos="34000">
                      <a:srgbClr val="EDEDED"/>
                    </a:gs>
                    <a:gs pos="0">
                      <a:srgbClr val="BFBFBF"/>
                    </a:gs>
                    <a:gs pos="100000">
                      <a:srgbClr val="FFFFFF"/>
                    </a:gs>
                  </a:gsLst>
                  <a:lin ang="4800000" scaled="0"/>
                </a:gradFill>
              </a:rPr>
              <a:t>Which is caused by the abnormal build-up of proteins in and around the brain cells.</a:t>
            </a:r>
          </a:p>
          <a:p>
            <a:r>
              <a:rPr lang="en-GB" sz="1800" dirty="0">
                <a:gradFill>
                  <a:gsLst>
                    <a:gs pos="34000">
                      <a:srgbClr val="EDEDED"/>
                    </a:gs>
                    <a:gs pos="0">
                      <a:srgbClr val="BFBFBF"/>
                    </a:gs>
                    <a:gs pos="100000">
                      <a:srgbClr val="FFFFFF"/>
                    </a:gs>
                  </a:gsLst>
                  <a:lin ang="4800000" scaled="0"/>
                </a:gradFill>
              </a:rPr>
              <a:t>Effects? This worsens peoples experience greater memory loss and other cognitive difficulties.</a:t>
            </a:r>
          </a:p>
          <a:p>
            <a:r>
              <a:rPr lang="en-GB" sz="1800" dirty="0">
                <a:gradFill>
                  <a:gsLst>
                    <a:gs pos="34000">
                      <a:srgbClr val="EDEDED"/>
                    </a:gs>
                    <a:gs pos="0">
                      <a:srgbClr val="BFBFBF"/>
                    </a:gs>
                    <a:gs pos="100000">
                      <a:srgbClr val="FFFFFF"/>
                    </a:gs>
                  </a:gsLst>
                  <a:lin ang="4800000" scaled="0"/>
                </a:gradFill>
              </a:rPr>
              <a:t>Signs to look out for are: getting lost, trouble handing money, repeating questions, misplacing things and taking longer to complete daily activates (Joe,2019).</a:t>
            </a:r>
          </a:p>
          <a:p>
            <a:r>
              <a:rPr lang="en-GB" sz="1800" dirty="0">
                <a:gradFill>
                  <a:gsLst>
                    <a:gs pos="34000">
                      <a:srgbClr val="EDEDED"/>
                    </a:gs>
                    <a:gs pos="0">
                      <a:srgbClr val="BFBFBF"/>
                    </a:gs>
                    <a:gs pos="100000">
                      <a:srgbClr val="FFFFFF"/>
                    </a:gs>
                  </a:gsLst>
                  <a:lin ang="4800000" scaled="0"/>
                </a:gradFill>
              </a:rPr>
              <a:t>How it links to the nervous system? Alzheimer's disease is a progressive neurologic disorder that cases the brain to shrink and the brain calls to die (Szot,2012).</a:t>
            </a:r>
          </a:p>
        </p:txBody>
      </p:sp>
      <p:pic>
        <p:nvPicPr>
          <p:cNvPr id="6" name="Picture 5">
            <a:extLst>
              <a:ext uri="{FF2B5EF4-FFF2-40B4-BE49-F238E27FC236}">
                <a16:creationId xmlns:a16="http://schemas.microsoft.com/office/drawing/2014/main" id="{DB18E528-6E3E-41F5-8D50-98DF626CD193}"/>
              </a:ext>
            </a:extLst>
          </p:cNvPr>
          <p:cNvPicPr>
            <a:picLocks noChangeAspect="1"/>
          </p:cNvPicPr>
          <p:nvPr/>
        </p:nvPicPr>
        <p:blipFill>
          <a:blip r:embed="rId3"/>
          <a:stretch>
            <a:fillRect/>
          </a:stretch>
        </p:blipFill>
        <p:spPr>
          <a:xfrm>
            <a:off x="5274539" y="2142423"/>
            <a:ext cx="6314487" cy="2573153"/>
          </a:xfrm>
          <a:prstGeom prst="rect">
            <a:avLst/>
          </a:prstGeom>
        </p:spPr>
      </p:pic>
    </p:spTree>
    <p:extLst>
      <p:ext uri="{BB962C8B-B14F-4D97-AF65-F5344CB8AC3E}">
        <p14:creationId xmlns:p14="http://schemas.microsoft.com/office/powerpoint/2010/main" val="3445458764"/>
      </p:ext>
    </p:extLst>
  </p:cSld>
  <p:clrMapOvr>
    <a:overrideClrMapping bg1="lt1" tx1="dk1" bg2="lt2" tx2="dk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A1F2AE-02DC-4073-B0BF-77CC75EB3CCF}"/>
              </a:ext>
            </a:extLst>
          </p:cNvPr>
          <p:cNvSpPr>
            <a:spLocks noGrp="1"/>
          </p:cNvSpPr>
          <p:nvPr>
            <p:ph type="title"/>
          </p:nvPr>
        </p:nvSpPr>
        <p:spPr/>
        <p:txBody>
          <a:bodyPr>
            <a:normAutofit fontScale="90000"/>
          </a:bodyPr>
          <a:lstStyle/>
          <a:p>
            <a:r>
              <a:rPr lang="en-GB" dirty="0"/>
              <a:t>Care plan for someone with Alzheimer's </a:t>
            </a:r>
          </a:p>
        </p:txBody>
      </p:sp>
      <p:graphicFrame>
        <p:nvGraphicFramePr>
          <p:cNvPr id="5" name="Table 5">
            <a:extLst>
              <a:ext uri="{FF2B5EF4-FFF2-40B4-BE49-F238E27FC236}">
                <a16:creationId xmlns:a16="http://schemas.microsoft.com/office/drawing/2014/main" id="{A70AB6DA-1219-443D-A60C-641F1FC00D08}"/>
              </a:ext>
            </a:extLst>
          </p:cNvPr>
          <p:cNvGraphicFramePr>
            <a:graphicFrameLocks noGrp="1"/>
          </p:cNvGraphicFramePr>
          <p:nvPr>
            <p:ph idx="1"/>
            <p:extLst>
              <p:ext uri="{D42A27DB-BD31-4B8C-83A1-F6EECF244321}">
                <p14:modId xmlns:p14="http://schemas.microsoft.com/office/powerpoint/2010/main" val="3132658138"/>
              </p:ext>
            </p:extLst>
          </p:nvPr>
        </p:nvGraphicFramePr>
        <p:xfrm>
          <a:off x="511174" y="1574800"/>
          <a:ext cx="7436204" cy="4988420"/>
        </p:xfrm>
        <a:graphic>
          <a:graphicData uri="http://schemas.openxmlformats.org/drawingml/2006/table">
            <a:tbl>
              <a:tblPr firstRow="1" bandRow="1">
                <a:tableStyleId>{5C22544A-7EE6-4342-B048-85BDC9FD1C3A}</a:tableStyleId>
              </a:tblPr>
              <a:tblGrid>
                <a:gridCol w="1859051">
                  <a:extLst>
                    <a:ext uri="{9D8B030D-6E8A-4147-A177-3AD203B41FA5}">
                      <a16:colId xmlns:a16="http://schemas.microsoft.com/office/drawing/2014/main" val="1265283327"/>
                    </a:ext>
                  </a:extLst>
                </a:gridCol>
                <a:gridCol w="1859051">
                  <a:extLst>
                    <a:ext uri="{9D8B030D-6E8A-4147-A177-3AD203B41FA5}">
                      <a16:colId xmlns:a16="http://schemas.microsoft.com/office/drawing/2014/main" val="2634297476"/>
                    </a:ext>
                  </a:extLst>
                </a:gridCol>
                <a:gridCol w="1859051">
                  <a:extLst>
                    <a:ext uri="{9D8B030D-6E8A-4147-A177-3AD203B41FA5}">
                      <a16:colId xmlns:a16="http://schemas.microsoft.com/office/drawing/2014/main" val="527500937"/>
                    </a:ext>
                  </a:extLst>
                </a:gridCol>
                <a:gridCol w="1859051">
                  <a:extLst>
                    <a:ext uri="{9D8B030D-6E8A-4147-A177-3AD203B41FA5}">
                      <a16:colId xmlns:a16="http://schemas.microsoft.com/office/drawing/2014/main" val="558523010"/>
                    </a:ext>
                  </a:extLst>
                </a:gridCol>
              </a:tblGrid>
              <a:tr h="949925">
                <a:tc>
                  <a:txBody>
                    <a:bodyPr/>
                    <a:lstStyle/>
                    <a:p>
                      <a:r>
                        <a:rPr lang="en-GB" dirty="0"/>
                        <a:t>Type of support needed</a:t>
                      </a:r>
                    </a:p>
                  </a:txBody>
                  <a:tcPr/>
                </a:tc>
                <a:tc>
                  <a:txBody>
                    <a:bodyPr/>
                    <a:lstStyle/>
                    <a:p>
                      <a:r>
                        <a:rPr lang="en-GB" dirty="0"/>
                        <a:t>activates</a:t>
                      </a:r>
                    </a:p>
                  </a:txBody>
                  <a:tcPr/>
                </a:tc>
                <a:tc>
                  <a:txBody>
                    <a:bodyPr/>
                    <a:lstStyle/>
                    <a:p>
                      <a:r>
                        <a:rPr lang="en-GB" dirty="0"/>
                        <a:t>Record of personal care</a:t>
                      </a:r>
                    </a:p>
                  </a:txBody>
                  <a:tcPr/>
                </a:tc>
                <a:tc>
                  <a:txBody>
                    <a:bodyPr/>
                    <a:lstStyle/>
                    <a:p>
                      <a:r>
                        <a:rPr lang="en-GB" dirty="0"/>
                        <a:t>Outcome/results.</a:t>
                      </a:r>
                    </a:p>
                  </a:txBody>
                  <a:tcPr/>
                </a:tc>
                <a:extLst>
                  <a:ext uri="{0D108BD9-81ED-4DB2-BD59-A6C34878D82A}">
                    <a16:rowId xmlns:a16="http://schemas.microsoft.com/office/drawing/2014/main" val="2288756880"/>
                  </a:ext>
                </a:extLst>
              </a:tr>
              <a:tr h="949925">
                <a:tc>
                  <a:txBody>
                    <a:bodyPr/>
                    <a:lstStyle/>
                    <a:p>
                      <a:r>
                        <a:rPr lang="en-GB" dirty="0"/>
                        <a:t>Support groups/ social groups</a:t>
                      </a:r>
                    </a:p>
                  </a:txBody>
                  <a:tcPr/>
                </a:tc>
                <a:tc>
                  <a:txBody>
                    <a:bodyPr/>
                    <a:lstStyle/>
                    <a:p>
                      <a:r>
                        <a:rPr lang="en-GB" dirty="0"/>
                        <a:t>Regular walks </a:t>
                      </a:r>
                    </a:p>
                  </a:txBody>
                  <a:tcPr/>
                </a:tc>
                <a:tc>
                  <a:txBody>
                    <a:bodyPr/>
                    <a:lstStyle/>
                    <a:p>
                      <a:r>
                        <a:rPr lang="en-GB" dirty="0"/>
                        <a:t>Book keeping</a:t>
                      </a:r>
                    </a:p>
                  </a:txBody>
                  <a:tcPr/>
                </a:tc>
                <a:tc>
                  <a:txBody>
                    <a:bodyPr/>
                    <a:lstStyle/>
                    <a:p>
                      <a:r>
                        <a:rPr lang="en-GB" dirty="0"/>
                        <a:t>Keeping the brain active </a:t>
                      </a:r>
                    </a:p>
                  </a:txBody>
                  <a:tcPr/>
                </a:tc>
                <a:extLst>
                  <a:ext uri="{0D108BD9-81ED-4DB2-BD59-A6C34878D82A}">
                    <a16:rowId xmlns:a16="http://schemas.microsoft.com/office/drawing/2014/main" val="1202942790"/>
                  </a:ext>
                </a:extLst>
              </a:tr>
              <a:tr h="949925">
                <a:tc>
                  <a:txBody>
                    <a:bodyPr/>
                    <a:lstStyle/>
                    <a:p>
                      <a:r>
                        <a:rPr lang="en-GB" dirty="0"/>
                        <a:t>Hobbies</a:t>
                      </a:r>
                    </a:p>
                  </a:txBody>
                  <a:tcPr/>
                </a:tc>
                <a:tc>
                  <a:txBody>
                    <a:bodyPr/>
                    <a:lstStyle/>
                    <a:p>
                      <a:r>
                        <a:rPr lang="en-GB" dirty="0"/>
                        <a:t>Music </a:t>
                      </a:r>
                    </a:p>
                  </a:txBody>
                  <a:tcPr/>
                </a:tc>
                <a:tc>
                  <a:txBody>
                    <a:bodyPr/>
                    <a:lstStyle/>
                    <a:p>
                      <a:r>
                        <a:rPr lang="en-GB" dirty="0"/>
                        <a:t>Progress charts</a:t>
                      </a:r>
                    </a:p>
                  </a:txBody>
                  <a:tcPr/>
                </a:tc>
                <a:tc>
                  <a:txBody>
                    <a:bodyPr/>
                    <a:lstStyle/>
                    <a:p>
                      <a:r>
                        <a:rPr lang="en-GB" dirty="0"/>
                        <a:t>Reduce stress levels</a:t>
                      </a:r>
                    </a:p>
                  </a:txBody>
                  <a:tcPr/>
                </a:tc>
                <a:extLst>
                  <a:ext uri="{0D108BD9-81ED-4DB2-BD59-A6C34878D82A}">
                    <a16:rowId xmlns:a16="http://schemas.microsoft.com/office/drawing/2014/main" val="2346024591"/>
                  </a:ext>
                </a:extLst>
              </a:tr>
              <a:tr h="949925">
                <a:tc>
                  <a:txBody>
                    <a:bodyPr/>
                    <a:lstStyle/>
                    <a:p>
                      <a:r>
                        <a:rPr lang="en-GB" dirty="0"/>
                        <a:t>Regular activates </a:t>
                      </a:r>
                    </a:p>
                  </a:txBody>
                  <a:tcPr/>
                </a:tc>
                <a:tc>
                  <a:txBody>
                    <a:bodyPr/>
                    <a:lstStyle/>
                    <a:p>
                      <a:r>
                        <a:rPr lang="en-GB" dirty="0"/>
                        <a:t>Arts and crafts/scrap book (memory book)</a:t>
                      </a:r>
                    </a:p>
                    <a:p>
                      <a:endParaRPr lang="en-GB" dirty="0"/>
                    </a:p>
                  </a:txBody>
                  <a:tcPr/>
                </a:tc>
                <a:tc>
                  <a:txBody>
                    <a:bodyPr/>
                    <a:lstStyle/>
                    <a:p>
                      <a:r>
                        <a:rPr lang="en-GB" dirty="0"/>
                        <a:t>Regular check ups </a:t>
                      </a:r>
                    </a:p>
                  </a:txBody>
                  <a:tcPr/>
                </a:tc>
                <a:tc>
                  <a:txBody>
                    <a:bodyPr/>
                    <a:lstStyle/>
                    <a:p>
                      <a:r>
                        <a:rPr lang="en-GB" dirty="0"/>
                        <a:t>lessens anxiety attacks </a:t>
                      </a:r>
                    </a:p>
                  </a:txBody>
                  <a:tcPr/>
                </a:tc>
                <a:extLst>
                  <a:ext uri="{0D108BD9-81ED-4DB2-BD59-A6C34878D82A}">
                    <a16:rowId xmlns:a16="http://schemas.microsoft.com/office/drawing/2014/main" val="860454899"/>
                  </a:ext>
                </a:extLst>
              </a:tr>
              <a:tr h="949925">
                <a:tc>
                  <a:txBody>
                    <a:bodyPr/>
                    <a:lstStyle/>
                    <a:p>
                      <a:r>
                        <a:rPr lang="en-GB" dirty="0"/>
                        <a:t>Professional help </a:t>
                      </a:r>
                    </a:p>
                  </a:txBody>
                  <a:tcPr/>
                </a:tc>
                <a:tc>
                  <a:txBody>
                    <a:bodyPr/>
                    <a:lstStyle/>
                    <a:p>
                      <a:r>
                        <a:rPr lang="en-GB" dirty="0"/>
                        <a:t>Gardening </a:t>
                      </a:r>
                    </a:p>
                  </a:txBody>
                  <a:tcPr/>
                </a:tc>
                <a:tc>
                  <a:txBody>
                    <a:bodyPr/>
                    <a:lstStyle/>
                    <a:p>
                      <a:r>
                        <a:rPr lang="en-GB" dirty="0"/>
                        <a:t>Routines </a:t>
                      </a:r>
                    </a:p>
                  </a:txBody>
                  <a:tcPr/>
                </a:tc>
                <a:tc>
                  <a:txBody>
                    <a:bodyPr/>
                    <a:lstStyle/>
                    <a:p>
                      <a:r>
                        <a:rPr lang="en-GB" dirty="0"/>
                        <a:t>Stay organised and focused</a:t>
                      </a:r>
                    </a:p>
                  </a:txBody>
                  <a:tcPr/>
                </a:tc>
                <a:extLst>
                  <a:ext uri="{0D108BD9-81ED-4DB2-BD59-A6C34878D82A}">
                    <a16:rowId xmlns:a16="http://schemas.microsoft.com/office/drawing/2014/main" val="1920015012"/>
                  </a:ext>
                </a:extLst>
              </a:tr>
            </a:tbl>
          </a:graphicData>
        </a:graphic>
      </p:graphicFrame>
      <p:pic>
        <p:nvPicPr>
          <p:cNvPr id="4" name="Picture 3">
            <a:extLst>
              <a:ext uri="{FF2B5EF4-FFF2-40B4-BE49-F238E27FC236}">
                <a16:creationId xmlns:a16="http://schemas.microsoft.com/office/drawing/2014/main" id="{8807D030-0EBD-4236-AB40-26EEFD78AAEE}"/>
              </a:ext>
            </a:extLst>
          </p:cNvPr>
          <p:cNvPicPr>
            <a:picLocks noChangeAspect="1"/>
          </p:cNvPicPr>
          <p:nvPr/>
        </p:nvPicPr>
        <p:blipFill>
          <a:blip r:embed="rId2"/>
          <a:stretch>
            <a:fillRect/>
          </a:stretch>
        </p:blipFill>
        <p:spPr>
          <a:xfrm>
            <a:off x="8773265" y="1558485"/>
            <a:ext cx="2580535" cy="2683756"/>
          </a:xfrm>
          <a:prstGeom prst="rect">
            <a:avLst/>
          </a:prstGeom>
        </p:spPr>
      </p:pic>
      <p:pic>
        <p:nvPicPr>
          <p:cNvPr id="7" name="Picture 6">
            <a:extLst>
              <a:ext uri="{FF2B5EF4-FFF2-40B4-BE49-F238E27FC236}">
                <a16:creationId xmlns:a16="http://schemas.microsoft.com/office/drawing/2014/main" id="{FB490DCC-8424-48B0-A18D-ECA7ECC323FA}"/>
              </a:ext>
            </a:extLst>
          </p:cNvPr>
          <p:cNvPicPr>
            <a:picLocks noChangeAspect="1"/>
          </p:cNvPicPr>
          <p:nvPr/>
        </p:nvPicPr>
        <p:blipFill>
          <a:blip r:embed="rId3"/>
          <a:stretch>
            <a:fillRect/>
          </a:stretch>
        </p:blipFill>
        <p:spPr>
          <a:xfrm>
            <a:off x="8773265" y="4578351"/>
            <a:ext cx="2505075" cy="1714500"/>
          </a:xfrm>
          <a:prstGeom prst="rect">
            <a:avLst/>
          </a:prstGeom>
        </p:spPr>
      </p:pic>
      <p:sp>
        <p:nvSpPr>
          <p:cNvPr id="3" name="TextBox 2">
            <a:extLst>
              <a:ext uri="{FF2B5EF4-FFF2-40B4-BE49-F238E27FC236}">
                <a16:creationId xmlns:a16="http://schemas.microsoft.com/office/drawing/2014/main" id="{0EA553D0-006A-40CC-B0F5-7551876F803A}"/>
              </a:ext>
            </a:extLst>
          </p:cNvPr>
          <p:cNvSpPr txBox="1"/>
          <p:nvPr/>
        </p:nvSpPr>
        <p:spPr>
          <a:xfrm>
            <a:off x="8961120" y="6358094"/>
            <a:ext cx="1899138" cy="369332"/>
          </a:xfrm>
          <a:prstGeom prst="rect">
            <a:avLst/>
          </a:prstGeom>
          <a:noFill/>
        </p:spPr>
        <p:txBody>
          <a:bodyPr wrap="square" rtlCol="0">
            <a:spAutoFit/>
          </a:bodyPr>
          <a:lstStyle/>
          <a:p>
            <a:r>
              <a:rPr lang="en-GB" dirty="0"/>
              <a:t>(Andrieu,2010)</a:t>
            </a:r>
          </a:p>
        </p:txBody>
      </p:sp>
    </p:spTree>
    <p:extLst>
      <p:ext uri="{BB962C8B-B14F-4D97-AF65-F5344CB8AC3E}">
        <p14:creationId xmlns:p14="http://schemas.microsoft.com/office/powerpoint/2010/main" val="174950973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useBgFill="1">
        <p:nvSpPr>
          <p:cNvPr id="22" name="Rectangle 23">
            <a:extLst>
              <a:ext uri="{FF2B5EF4-FFF2-40B4-BE49-F238E27FC236}">
                <a16:creationId xmlns:a16="http://schemas.microsoft.com/office/drawing/2014/main" id="{6B2275DD-736C-472F-9D1B-3BA6016BFD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017AA230-B838-4B98-9C01-F7FA812C2CD5}"/>
              </a:ext>
            </a:extLst>
          </p:cNvPr>
          <p:cNvSpPr>
            <a:spLocks noGrp="1"/>
          </p:cNvSpPr>
          <p:nvPr>
            <p:ph type="title"/>
          </p:nvPr>
        </p:nvSpPr>
        <p:spPr>
          <a:xfrm>
            <a:off x="309563" y="0"/>
            <a:ext cx="7958667" cy="1137104"/>
          </a:xfrm>
        </p:spPr>
        <p:txBody>
          <a:bodyPr anchor="b">
            <a:normAutofit/>
          </a:bodyPr>
          <a:lstStyle/>
          <a:p>
            <a:r>
              <a:rPr lang="en-GB" sz="4400" dirty="0">
                <a:solidFill>
                  <a:schemeClr val="tx1">
                    <a:lumMod val="95000"/>
                  </a:schemeClr>
                </a:solidFill>
              </a:rPr>
              <a:t>Reference page </a:t>
            </a:r>
          </a:p>
        </p:txBody>
      </p:sp>
      <p:sp>
        <p:nvSpPr>
          <p:cNvPr id="3" name="Content Placeholder 2">
            <a:extLst>
              <a:ext uri="{FF2B5EF4-FFF2-40B4-BE49-F238E27FC236}">
                <a16:creationId xmlns:a16="http://schemas.microsoft.com/office/drawing/2014/main" id="{572BE0E0-6761-4B1F-8DE5-B9A1976FF120}"/>
              </a:ext>
            </a:extLst>
          </p:cNvPr>
          <p:cNvSpPr>
            <a:spLocks noGrp="1"/>
          </p:cNvSpPr>
          <p:nvPr>
            <p:ph idx="1"/>
          </p:nvPr>
        </p:nvSpPr>
        <p:spPr>
          <a:xfrm>
            <a:off x="142876" y="1285875"/>
            <a:ext cx="11941272" cy="5206999"/>
          </a:xfrm>
        </p:spPr>
        <p:txBody>
          <a:bodyPr>
            <a:normAutofit fontScale="25000" lnSpcReduction="20000"/>
          </a:bodyPr>
          <a:lstStyle/>
          <a:p>
            <a:pPr marL="0" indent="0">
              <a:buNone/>
            </a:pPr>
            <a:endParaRPr lang="en-GB" sz="1400" dirty="0">
              <a:solidFill>
                <a:schemeClr val="tx1">
                  <a:lumMod val="95000"/>
                </a:schemeClr>
              </a:solidFill>
            </a:endParaRPr>
          </a:p>
          <a:p>
            <a:pPr marL="0" indent="0">
              <a:lnSpc>
                <a:spcPct val="170000"/>
              </a:lnSpc>
              <a:buNone/>
            </a:pPr>
            <a:r>
              <a:rPr lang="en-GB" sz="4800" dirty="0">
                <a:solidFill>
                  <a:schemeClr val="tx1">
                    <a:lumMod val="95000"/>
                  </a:schemeClr>
                </a:solidFill>
              </a:rPr>
              <a:t>Cantile C, Youssef S., (2015) nervous system., pp., 250-406. available at  </a:t>
            </a:r>
            <a:r>
              <a:rPr lang="en-GB" sz="4800" dirty="0" err="1">
                <a:solidFill>
                  <a:schemeClr val="tx1">
                    <a:lumMod val="95000"/>
                  </a:schemeClr>
                </a:solidFill>
              </a:rPr>
              <a:t>doi</a:t>
            </a:r>
            <a:r>
              <a:rPr lang="en-GB" sz="4800" dirty="0">
                <a:solidFill>
                  <a:schemeClr val="tx1">
                    <a:lumMod val="95000"/>
                  </a:schemeClr>
                </a:solidFill>
              </a:rPr>
              <a:t>: 10.1016/B978-0-7020-5317-7.00004-7 </a:t>
            </a:r>
          </a:p>
          <a:p>
            <a:pPr marL="0" indent="0">
              <a:lnSpc>
                <a:spcPct val="170000"/>
              </a:lnSpc>
              <a:buNone/>
            </a:pPr>
            <a:r>
              <a:rPr lang="en-GB" sz="4800" dirty="0">
                <a:solidFill>
                  <a:schemeClr val="tx1">
                    <a:lumMod val="95000"/>
                  </a:schemeClr>
                </a:solidFill>
              </a:rPr>
              <a:t>How brain waves cure health., (2016) available at </a:t>
            </a:r>
            <a:r>
              <a:rPr lang="en-GB" sz="4800" dirty="0">
                <a:solidFill>
                  <a:schemeClr val="tx1">
                    <a:lumMod val="95000"/>
                  </a:schemeClr>
                </a:solidFill>
                <a:hlinkClick r:id="rId3"/>
              </a:rPr>
              <a:t>http://brainwavescurehealth.blogspot.com/</a:t>
            </a:r>
            <a:r>
              <a:rPr lang="en-GB" sz="4800" dirty="0">
                <a:solidFill>
                  <a:schemeClr val="tx1">
                    <a:lumMod val="95000"/>
                  </a:schemeClr>
                </a:solidFill>
              </a:rPr>
              <a:t> </a:t>
            </a:r>
          </a:p>
          <a:p>
            <a:pPr marL="0" indent="0">
              <a:lnSpc>
                <a:spcPct val="170000"/>
              </a:lnSpc>
              <a:buNone/>
            </a:pPr>
            <a:r>
              <a:rPr lang="en-GB" sz="4800" dirty="0">
                <a:solidFill>
                  <a:schemeClr val="tx1">
                    <a:lumMod val="95000"/>
                  </a:schemeClr>
                </a:solidFill>
              </a:rPr>
              <a:t>DerSarkissian C., (2021) visual guide to your nervous system., pp 1-10 available at </a:t>
            </a:r>
            <a:r>
              <a:rPr lang="en-GB" sz="4800" dirty="0">
                <a:solidFill>
                  <a:schemeClr val="tx1">
                    <a:lumMod val="95000"/>
                  </a:schemeClr>
                </a:solidFill>
                <a:hlinkClick r:id="rId4"/>
              </a:rPr>
              <a:t>https://www.webmd.com/brains/ss/sdefault.htm</a:t>
            </a:r>
            <a:endParaRPr lang="en-GB" sz="4800" dirty="0">
              <a:solidFill>
                <a:schemeClr val="tx1">
                  <a:lumMod val="95000"/>
                </a:schemeClr>
              </a:solidFill>
            </a:endParaRPr>
          </a:p>
          <a:p>
            <a:pPr marL="0" indent="0">
              <a:lnSpc>
                <a:spcPct val="170000"/>
              </a:lnSpc>
              <a:buNone/>
            </a:pPr>
            <a:r>
              <a:rPr lang="en-GB" sz="4800" dirty="0">
                <a:solidFill>
                  <a:schemeClr val="tx1">
                    <a:lumMod val="95000"/>
                  </a:schemeClr>
                </a:solidFill>
              </a:rPr>
              <a:t>Inestrosa NC, </a:t>
            </a:r>
            <a:r>
              <a:rPr lang="en-GB" sz="4800" dirty="0" err="1">
                <a:solidFill>
                  <a:schemeClr val="tx1">
                    <a:lumMod val="95000"/>
                  </a:schemeClr>
                </a:solidFill>
              </a:rPr>
              <a:t>Vareia-Nallar</a:t>
            </a:r>
            <a:r>
              <a:rPr lang="en-GB" sz="4800" dirty="0">
                <a:solidFill>
                  <a:schemeClr val="tx1">
                    <a:lumMod val="95000"/>
                  </a:schemeClr>
                </a:solidFill>
              </a:rPr>
              <a:t> L., (2014) </a:t>
            </a:r>
            <a:r>
              <a:rPr lang="en-GB" sz="4800" dirty="0" err="1">
                <a:solidFill>
                  <a:schemeClr val="tx1">
                    <a:lumMod val="95000"/>
                  </a:schemeClr>
                </a:solidFill>
              </a:rPr>
              <a:t>wnt</a:t>
            </a:r>
            <a:r>
              <a:rPr lang="en-GB" sz="4800" dirty="0">
                <a:solidFill>
                  <a:schemeClr val="tx1">
                    <a:lumMod val="95000"/>
                  </a:schemeClr>
                </a:solidFill>
              </a:rPr>
              <a:t> signalling the nervous system and in Alzheimer's disease. Pp., 64-74 available at </a:t>
            </a:r>
            <a:r>
              <a:rPr lang="en-GB" sz="4800" dirty="0">
                <a:solidFill>
                  <a:schemeClr val="tx1">
                    <a:lumMod val="95000"/>
                  </a:schemeClr>
                </a:solidFill>
                <a:hlinkClick r:id="rId5"/>
              </a:rPr>
              <a:t>https://doi.org/10.1093/jmcb/mjtosi</a:t>
            </a:r>
            <a:r>
              <a:rPr lang="en-GB" sz="4800" dirty="0">
                <a:solidFill>
                  <a:schemeClr val="tx1">
                    <a:lumMod val="95000"/>
                  </a:schemeClr>
                </a:solidFill>
              </a:rPr>
              <a:t> </a:t>
            </a:r>
          </a:p>
          <a:p>
            <a:pPr marL="0" indent="0">
              <a:lnSpc>
                <a:spcPct val="170000"/>
              </a:lnSpc>
              <a:buNone/>
            </a:pPr>
            <a:r>
              <a:rPr lang="en-GB" sz="4800" dirty="0">
                <a:solidFill>
                  <a:schemeClr val="tx1">
                    <a:lumMod val="95000"/>
                  </a:schemeClr>
                </a:solidFill>
              </a:rPr>
              <a:t>Joe E., (2019) cognitive system of Alzheimer’s disease: clinical management and prevention., pp 367 available at </a:t>
            </a:r>
            <a:r>
              <a:rPr lang="en-GB" sz="4800" dirty="0">
                <a:solidFill>
                  <a:schemeClr val="tx1">
                    <a:lumMod val="95000"/>
                  </a:schemeClr>
                </a:solidFill>
                <a:hlinkClick r:id="rId6"/>
              </a:rPr>
              <a:t>https://doi.org/10.1136/bmj.16217</a:t>
            </a:r>
            <a:r>
              <a:rPr lang="en-GB" sz="4800" dirty="0">
                <a:solidFill>
                  <a:schemeClr val="tx1">
                    <a:lumMod val="95000"/>
                  </a:schemeClr>
                </a:solidFill>
              </a:rPr>
              <a:t> </a:t>
            </a:r>
          </a:p>
          <a:p>
            <a:pPr marL="0" indent="0">
              <a:lnSpc>
                <a:spcPct val="170000"/>
              </a:lnSpc>
              <a:buNone/>
            </a:pPr>
            <a:r>
              <a:rPr lang="en-GB" sz="4800" dirty="0">
                <a:solidFill>
                  <a:schemeClr val="tx1">
                    <a:lumMod val="95000"/>
                  </a:schemeClr>
                </a:solidFill>
              </a:rPr>
              <a:t>Nourhashmei F, Andrieu S., (2010) effectiveness of a specific care plan in patients with Alzheimer’s disease: cluster randomised trial (PLASA study) available at </a:t>
            </a:r>
            <a:r>
              <a:rPr lang="en-GB" sz="4800" dirty="0">
                <a:solidFill>
                  <a:schemeClr val="tx1">
                    <a:lumMod val="95000"/>
                  </a:schemeClr>
                </a:solidFill>
                <a:hlinkClick r:id="rId7"/>
              </a:rPr>
              <a:t>https://doi.org/10.1136/bmj.c2466</a:t>
            </a:r>
            <a:r>
              <a:rPr lang="en-GB" sz="4800" dirty="0">
                <a:solidFill>
                  <a:schemeClr val="tx1">
                    <a:lumMod val="95000"/>
                  </a:schemeClr>
                </a:solidFill>
              </a:rPr>
              <a:t> </a:t>
            </a:r>
          </a:p>
          <a:p>
            <a:pPr marL="0" indent="0">
              <a:lnSpc>
                <a:spcPct val="170000"/>
              </a:lnSpc>
              <a:buNone/>
            </a:pPr>
            <a:r>
              <a:rPr lang="en-GB" sz="4800" dirty="0">
                <a:solidFill>
                  <a:schemeClr val="tx1">
                    <a:lumMod val="95000"/>
                  </a:schemeClr>
                </a:solidFill>
              </a:rPr>
              <a:t>Sastry., (2019) ICSE Solutions for Class 10 Biology – The Nervous System and Sense Organs., available at https://www.aplustopper.com/nervous-system-sense-organs-icse-solutions-class-10-biology/ </a:t>
            </a:r>
          </a:p>
          <a:p>
            <a:pPr marL="0" indent="0">
              <a:lnSpc>
                <a:spcPct val="170000"/>
              </a:lnSpc>
              <a:buNone/>
            </a:pPr>
            <a:r>
              <a:rPr lang="en-GB" sz="4800" dirty="0">
                <a:solidFill>
                  <a:schemeClr val="tx1">
                    <a:lumMod val="95000"/>
                  </a:schemeClr>
                </a:solidFill>
              </a:rPr>
              <a:t>Szot p., (2012) common factors among Alzheimer's disease, Parkinson disease and epilepsy possible role of the noradrenergic nervous system., pp. 61-66 available at doi.org/10.1111/j.1528-1167.2012.6347.x </a:t>
            </a:r>
          </a:p>
          <a:p>
            <a:pPr marL="0" indent="0">
              <a:lnSpc>
                <a:spcPct val="170000"/>
              </a:lnSpc>
              <a:buNone/>
            </a:pPr>
            <a:r>
              <a:rPr lang="en-GB" sz="4800" dirty="0">
                <a:solidFill>
                  <a:schemeClr val="tx1">
                    <a:lumMod val="95000"/>
                  </a:schemeClr>
                </a:solidFill>
              </a:rPr>
              <a:t>Zimlich R., (2022) an easy guide to neuron anatomy with diagram., available at </a:t>
            </a:r>
            <a:r>
              <a:rPr lang="en-GB" sz="4800" dirty="0">
                <a:solidFill>
                  <a:schemeClr val="tx1">
                    <a:lumMod val="95000"/>
                  </a:schemeClr>
                </a:solidFill>
                <a:hlinkClick r:id="rId8"/>
              </a:rPr>
              <a:t>https://www.healthline.com/health/neurons</a:t>
            </a:r>
            <a:endParaRPr lang="en-GB" sz="4800" dirty="0">
              <a:solidFill>
                <a:schemeClr val="tx1">
                  <a:lumMod val="95000"/>
                </a:schemeClr>
              </a:solidFill>
            </a:endParaRPr>
          </a:p>
          <a:p>
            <a:pPr marL="0" indent="0">
              <a:buNone/>
            </a:pPr>
            <a:endParaRPr lang="en-GB" sz="1000" dirty="0">
              <a:solidFill>
                <a:schemeClr val="tx1">
                  <a:lumMod val="95000"/>
                </a:schemeClr>
              </a:solidFill>
            </a:endParaRPr>
          </a:p>
          <a:p>
            <a:pPr marL="0" indent="0">
              <a:buNone/>
            </a:pPr>
            <a:endParaRPr lang="en-GB" sz="1000" dirty="0">
              <a:solidFill>
                <a:schemeClr val="tx1">
                  <a:lumMod val="95000"/>
                </a:schemeClr>
              </a:solidFill>
            </a:endParaRPr>
          </a:p>
          <a:p>
            <a:pPr marL="0" indent="0">
              <a:buNone/>
            </a:pPr>
            <a:endParaRPr lang="en-GB" sz="1000" dirty="0">
              <a:solidFill>
                <a:schemeClr val="tx1">
                  <a:lumMod val="95000"/>
                </a:schemeClr>
              </a:solidFill>
            </a:endParaRPr>
          </a:p>
          <a:p>
            <a:pPr marL="0" indent="0">
              <a:buNone/>
            </a:pPr>
            <a:r>
              <a:rPr lang="en-GB" sz="1000" dirty="0">
                <a:solidFill>
                  <a:schemeClr val="tx1">
                    <a:lumMod val="95000"/>
                  </a:schemeClr>
                </a:solidFill>
              </a:rPr>
              <a:t> </a:t>
            </a:r>
          </a:p>
          <a:p>
            <a:pPr marL="0" indent="0">
              <a:buNone/>
            </a:pPr>
            <a:endParaRPr lang="en-GB" sz="1000" dirty="0">
              <a:solidFill>
                <a:schemeClr val="tx1">
                  <a:lumMod val="95000"/>
                </a:schemeClr>
              </a:solidFill>
            </a:endParaRPr>
          </a:p>
        </p:txBody>
      </p:sp>
    </p:spTree>
    <p:extLst>
      <p:ext uri="{BB962C8B-B14F-4D97-AF65-F5344CB8AC3E}">
        <p14:creationId xmlns:p14="http://schemas.microsoft.com/office/powerpoint/2010/main" val="2933024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theme/theme1.xml><?xml version="1.0" encoding="utf-8"?>
<a:theme xmlns:a="http://schemas.openxmlformats.org/drawingml/2006/main" name="Depth">
  <a:themeElements>
    <a:clrScheme name="Depth">
      <a:dk1>
        <a:sysClr val="windowText" lastClr="000000"/>
      </a:dk1>
      <a:lt1>
        <a:sysClr val="window" lastClr="FFFFFF"/>
      </a:lt1>
      <a:dk2>
        <a:srgbClr val="455F51"/>
      </a:dk2>
      <a:lt2>
        <a:srgbClr val="94D7E4"/>
      </a:lt2>
      <a:accent1>
        <a:srgbClr val="41AEBD"/>
      </a:accent1>
      <a:accent2>
        <a:srgbClr val="97E9D5"/>
      </a:accent2>
      <a:accent3>
        <a:srgbClr val="A2CF49"/>
      </a:accent3>
      <a:accent4>
        <a:srgbClr val="608F3D"/>
      </a:accent4>
      <a:accent5>
        <a:srgbClr val="F4DE3A"/>
      </a:accent5>
      <a:accent6>
        <a:srgbClr val="FCB11C"/>
      </a:accent6>
      <a:hlink>
        <a:srgbClr val="FBCA98"/>
      </a:hlink>
      <a:folHlink>
        <a:srgbClr val="D3B86D"/>
      </a:folHlink>
    </a:clrScheme>
    <a:fontScheme name="Depth">
      <a:majorFont>
        <a:latin typeface="Corbel" panose="020B0503020204020204"/>
        <a:ea typeface=""/>
        <a:cs typeface=""/>
        <a:font script="Jpan" typeface="メイリオ"/>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orbel" panose="020B0503020204020204"/>
        <a:ea typeface=""/>
        <a:cs typeface=""/>
        <a:font script="Jpan" typeface="メイリオ"/>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Depth">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Depth" id="{7BEAFC2A-325C-49C4-AC08-2B765DA903F9}" vid="{1735E755-43E6-43AA-ABA2-C989ECC79AF5}"/>
    </a:ext>
  </a:extLst>
</a:theme>
</file>

<file path=docProps/app.xml><?xml version="1.0" encoding="utf-8"?>
<Properties xmlns="http://schemas.openxmlformats.org/officeDocument/2006/extended-properties" xmlns:vt="http://schemas.openxmlformats.org/officeDocument/2006/docPropsVTypes">
  <Template>TM04033923[[fn=Depth]]</Template>
  <TotalTime>2941</TotalTime>
  <Words>836</Words>
  <Application>Microsoft Office PowerPoint</Application>
  <PresentationFormat>Widescreen</PresentationFormat>
  <Paragraphs>61</Paragraphs>
  <Slides>5</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5</vt:i4>
      </vt:variant>
    </vt:vector>
  </HeadingPairs>
  <TitlesOfParts>
    <vt:vector size="8" baseType="lpstr">
      <vt:lpstr>Arial</vt:lpstr>
      <vt:lpstr>Corbel</vt:lpstr>
      <vt:lpstr>Depth</vt:lpstr>
      <vt:lpstr>PowerPoint Presentation</vt:lpstr>
      <vt:lpstr>Nervous  system</vt:lpstr>
      <vt:lpstr>Alzheimer's disease</vt:lpstr>
      <vt:lpstr>Care plan for someone with Alzheimer's </vt:lpstr>
      <vt:lpstr>Reference page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Human body</dc:title>
  <dc:creator>Asharntai clarke</dc:creator>
  <cp:lastModifiedBy>Asharntai clarke</cp:lastModifiedBy>
  <cp:revision>1</cp:revision>
  <dcterms:created xsi:type="dcterms:W3CDTF">2022-06-11T13:25:36Z</dcterms:created>
  <dcterms:modified xsi:type="dcterms:W3CDTF">2022-07-22T12:06:33Z</dcterms:modified>
</cp:coreProperties>
</file>