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9B1F01-F62E-9FBD-FABD-DEC95907FC43}"/>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CC4407B7-8D49-A0D0-7E88-B947EDCE555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8BC55263-679B-DCE5-40E9-AAB9DBF05D25}"/>
              </a:ext>
            </a:extLst>
          </p:cNvPr>
          <p:cNvSpPr>
            <a:spLocks noGrp="1"/>
          </p:cNvSpPr>
          <p:nvPr>
            <p:ph type="dt" sz="half" idx="10"/>
          </p:nvPr>
        </p:nvSpPr>
        <p:spPr/>
        <p:txBody>
          <a:bodyPr/>
          <a:lstStyle/>
          <a:p>
            <a:fld id="{2E0B2700-CC5D-2144-A3AE-1B2E6BCF5F61}" type="datetimeFigureOut">
              <a:rPr lang="en-US" smtClean="0"/>
              <a:t>5/2/24</a:t>
            </a:fld>
            <a:endParaRPr lang="en-US"/>
          </a:p>
        </p:txBody>
      </p:sp>
      <p:sp>
        <p:nvSpPr>
          <p:cNvPr id="5" name="Footer Placeholder 4">
            <a:extLst>
              <a:ext uri="{FF2B5EF4-FFF2-40B4-BE49-F238E27FC236}">
                <a16:creationId xmlns:a16="http://schemas.microsoft.com/office/drawing/2014/main" id="{F33EA4DF-57D7-02D1-39DC-F22A2FD0369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106D90F-6B50-05AA-D914-64758E0AA764}"/>
              </a:ext>
            </a:extLst>
          </p:cNvPr>
          <p:cNvSpPr>
            <a:spLocks noGrp="1"/>
          </p:cNvSpPr>
          <p:nvPr>
            <p:ph type="sldNum" sz="quarter" idx="12"/>
          </p:nvPr>
        </p:nvSpPr>
        <p:spPr/>
        <p:txBody>
          <a:bodyPr/>
          <a:lstStyle/>
          <a:p>
            <a:fld id="{026A28FE-85F7-814E-B15C-8D2CF7484A96}" type="slidenum">
              <a:rPr lang="en-US" smtClean="0"/>
              <a:t>‹#›</a:t>
            </a:fld>
            <a:endParaRPr lang="en-US"/>
          </a:p>
        </p:txBody>
      </p:sp>
    </p:spTree>
    <p:extLst>
      <p:ext uri="{BB962C8B-B14F-4D97-AF65-F5344CB8AC3E}">
        <p14:creationId xmlns:p14="http://schemas.microsoft.com/office/powerpoint/2010/main" val="23629341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128A69-68C2-1B6B-D9E1-F400FE6A607A}"/>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431DE5C9-C01A-F1D9-0FBD-B09E4988B710}"/>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1A877BB-ABF2-45EA-3E0E-51850E90D3E7}"/>
              </a:ext>
            </a:extLst>
          </p:cNvPr>
          <p:cNvSpPr>
            <a:spLocks noGrp="1"/>
          </p:cNvSpPr>
          <p:nvPr>
            <p:ph type="dt" sz="half" idx="10"/>
          </p:nvPr>
        </p:nvSpPr>
        <p:spPr/>
        <p:txBody>
          <a:bodyPr/>
          <a:lstStyle/>
          <a:p>
            <a:fld id="{2E0B2700-CC5D-2144-A3AE-1B2E6BCF5F61}" type="datetimeFigureOut">
              <a:rPr lang="en-US" smtClean="0"/>
              <a:t>5/2/24</a:t>
            </a:fld>
            <a:endParaRPr lang="en-US"/>
          </a:p>
        </p:txBody>
      </p:sp>
      <p:sp>
        <p:nvSpPr>
          <p:cNvPr id="5" name="Footer Placeholder 4">
            <a:extLst>
              <a:ext uri="{FF2B5EF4-FFF2-40B4-BE49-F238E27FC236}">
                <a16:creationId xmlns:a16="http://schemas.microsoft.com/office/drawing/2014/main" id="{01CE9E1B-E999-8034-919B-0A220CABBF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8057E51-7D39-D099-DB99-35DA5A10C0EE}"/>
              </a:ext>
            </a:extLst>
          </p:cNvPr>
          <p:cNvSpPr>
            <a:spLocks noGrp="1"/>
          </p:cNvSpPr>
          <p:nvPr>
            <p:ph type="sldNum" sz="quarter" idx="12"/>
          </p:nvPr>
        </p:nvSpPr>
        <p:spPr/>
        <p:txBody>
          <a:bodyPr/>
          <a:lstStyle/>
          <a:p>
            <a:fld id="{026A28FE-85F7-814E-B15C-8D2CF7484A96}" type="slidenum">
              <a:rPr lang="en-US" smtClean="0"/>
              <a:t>‹#›</a:t>
            </a:fld>
            <a:endParaRPr lang="en-US"/>
          </a:p>
        </p:txBody>
      </p:sp>
    </p:spTree>
    <p:extLst>
      <p:ext uri="{BB962C8B-B14F-4D97-AF65-F5344CB8AC3E}">
        <p14:creationId xmlns:p14="http://schemas.microsoft.com/office/powerpoint/2010/main" val="5532676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FBB756-F0AC-25AD-16D4-FC4E8F053F3C}"/>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F31A54B0-2BA6-AB01-0113-F99F68EEE0C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21DEBFB-9622-43FA-9C6C-18BAF2AC7102}"/>
              </a:ext>
            </a:extLst>
          </p:cNvPr>
          <p:cNvSpPr>
            <a:spLocks noGrp="1"/>
          </p:cNvSpPr>
          <p:nvPr>
            <p:ph type="dt" sz="half" idx="10"/>
          </p:nvPr>
        </p:nvSpPr>
        <p:spPr/>
        <p:txBody>
          <a:bodyPr/>
          <a:lstStyle/>
          <a:p>
            <a:fld id="{2E0B2700-CC5D-2144-A3AE-1B2E6BCF5F61}" type="datetimeFigureOut">
              <a:rPr lang="en-US" smtClean="0"/>
              <a:t>5/2/24</a:t>
            </a:fld>
            <a:endParaRPr lang="en-US"/>
          </a:p>
        </p:txBody>
      </p:sp>
      <p:sp>
        <p:nvSpPr>
          <p:cNvPr id="5" name="Footer Placeholder 4">
            <a:extLst>
              <a:ext uri="{FF2B5EF4-FFF2-40B4-BE49-F238E27FC236}">
                <a16:creationId xmlns:a16="http://schemas.microsoft.com/office/drawing/2014/main" id="{DD0E20E4-C604-9FEE-9A66-35CE8702FD0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482AF5-171D-1B20-FBCA-E8D1E1EA7E90}"/>
              </a:ext>
            </a:extLst>
          </p:cNvPr>
          <p:cNvSpPr>
            <a:spLocks noGrp="1"/>
          </p:cNvSpPr>
          <p:nvPr>
            <p:ph type="sldNum" sz="quarter" idx="12"/>
          </p:nvPr>
        </p:nvSpPr>
        <p:spPr/>
        <p:txBody>
          <a:bodyPr/>
          <a:lstStyle/>
          <a:p>
            <a:fld id="{026A28FE-85F7-814E-B15C-8D2CF7484A96}" type="slidenum">
              <a:rPr lang="en-US" smtClean="0"/>
              <a:t>‹#›</a:t>
            </a:fld>
            <a:endParaRPr lang="en-US"/>
          </a:p>
        </p:txBody>
      </p:sp>
    </p:spTree>
    <p:extLst>
      <p:ext uri="{BB962C8B-B14F-4D97-AF65-F5344CB8AC3E}">
        <p14:creationId xmlns:p14="http://schemas.microsoft.com/office/powerpoint/2010/main" val="37740919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C4AABA-351F-0526-6015-584873798E7F}"/>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63B7B054-C71D-C821-8128-F1BCA3C52384}"/>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2358F5B8-3A72-3C03-FD27-29D76D2AED1F}"/>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F27081DF-3FD6-A430-08A8-8730C9459D5B}"/>
              </a:ext>
            </a:extLst>
          </p:cNvPr>
          <p:cNvSpPr>
            <a:spLocks noGrp="1"/>
          </p:cNvSpPr>
          <p:nvPr>
            <p:ph type="dt" sz="half" idx="10"/>
          </p:nvPr>
        </p:nvSpPr>
        <p:spPr/>
        <p:txBody>
          <a:bodyPr/>
          <a:lstStyle/>
          <a:p>
            <a:fld id="{2E0B2700-CC5D-2144-A3AE-1B2E6BCF5F61}" type="datetimeFigureOut">
              <a:rPr lang="en-US" smtClean="0"/>
              <a:t>5/2/24</a:t>
            </a:fld>
            <a:endParaRPr lang="en-US"/>
          </a:p>
        </p:txBody>
      </p:sp>
      <p:sp>
        <p:nvSpPr>
          <p:cNvPr id="6" name="Footer Placeholder 5">
            <a:extLst>
              <a:ext uri="{FF2B5EF4-FFF2-40B4-BE49-F238E27FC236}">
                <a16:creationId xmlns:a16="http://schemas.microsoft.com/office/drawing/2014/main" id="{140EE40E-4EE3-9055-CCB1-D3C3FAA9672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ED9ABC3-F25A-8007-ADA6-4808757343E0}"/>
              </a:ext>
            </a:extLst>
          </p:cNvPr>
          <p:cNvSpPr>
            <a:spLocks noGrp="1"/>
          </p:cNvSpPr>
          <p:nvPr>
            <p:ph type="sldNum" sz="quarter" idx="12"/>
          </p:nvPr>
        </p:nvSpPr>
        <p:spPr/>
        <p:txBody>
          <a:bodyPr/>
          <a:lstStyle/>
          <a:p>
            <a:fld id="{026A28FE-85F7-814E-B15C-8D2CF7484A96}" type="slidenum">
              <a:rPr lang="en-US" smtClean="0"/>
              <a:t>‹#›</a:t>
            </a:fld>
            <a:endParaRPr lang="en-US"/>
          </a:p>
        </p:txBody>
      </p:sp>
    </p:spTree>
    <p:extLst>
      <p:ext uri="{BB962C8B-B14F-4D97-AF65-F5344CB8AC3E}">
        <p14:creationId xmlns:p14="http://schemas.microsoft.com/office/powerpoint/2010/main" val="4254970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A760C-1C3C-C1F4-8858-406D4AA9C70E}"/>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D37B800-02B2-540E-8E7D-F46BB0F5C4B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824E1F19-BD2E-4956-F140-5E41DA5E7346}"/>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72E00142-BEFE-F5F9-20BD-437973AAEA0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C7D492CA-9083-0D7D-4332-9D91264EB07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3E3B85A8-95B2-A94C-BB9A-2D11B1B2EA81}"/>
              </a:ext>
            </a:extLst>
          </p:cNvPr>
          <p:cNvSpPr>
            <a:spLocks noGrp="1"/>
          </p:cNvSpPr>
          <p:nvPr>
            <p:ph type="dt" sz="half" idx="10"/>
          </p:nvPr>
        </p:nvSpPr>
        <p:spPr/>
        <p:txBody>
          <a:bodyPr/>
          <a:lstStyle/>
          <a:p>
            <a:fld id="{2E0B2700-CC5D-2144-A3AE-1B2E6BCF5F61}" type="datetimeFigureOut">
              <a:rPr lang="en-US" smtClean="0"/>
              <a:t>5/2/24</a:t>
            </a:fld>
            <a:endParaRPr lang="en-US"/>
          </a:p>
        </p:txBody>
      </p:sp>
      <p:sp>
        <p:nvSpPr>
          <p:cNvPr id="8" name="Footer Placeholder 7">
            <a:extLst>
              <a:ext uri="{FF2B5EF4-FFF2-40B4-BE49-F238E27FC236}">
                <a16:creationId xmlns:a16="http://schemas.microsoft.com/office/drawing/2014/main" id="{1534F386-091A-0129-26E5-1FF2C219943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B3EBBA9-87D8-BA02-63AF-0E1858F52BF1}"/>
              </a:ext>
            </a:extLst>
          </p:cNvPr>
          <p:cNvSpPr>
            <a:spLocks noGrp="1"/>
          </p:cNvSpPr>
          <p:nvPr>
            <p:ph type="sldNum" sz="quarter" idx="12"/>
          </p:nvPr>
        </p:nvSpPr>
        <p:spPr/>
        <p:txBody>
          <a:bodyPr/>
          <a:lstStyle/>
          <a:p>
            <a:fld id="{026A28FE-85F7-814E-B15C-8D2CF7484A96}" type="slidenum">
              <a:rPr lang="en-US" smtClean="0"/>
              <a:t>‹#›</a:t>
            </a:fld>
            <a:endParaRPr lang="en-US"/>
          </a:p>
        </p:txBody>
      </p:sp>
    </p:spTree>
    <p:extLst>
      <p:ext uri="{BB962C8B-B14F-4D97-AF65-F5344CB8AC3E}">
        <p14:creationId xmlns:p14="http://schemas.microsoft.com/office/powerpoint/2010/main" val="10942343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25A387-DCE0-934D-FA8C-46F2C4632858}"/>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F16F15D9-B895-62CC-21FD-8CA5FB2514F5}"/>
              </a:ext>
            </a:extLst>
          </p:cNvPr>
          <p:cNvSpPr>
            <a:spLocks noGrp="1"/>
          </p:cNvSpPr>
          <p:nvPr>
            <p:ph type="dt" sz="half" idx="10"/>
          </p:nvPr>
        </p:nvSpPr>
        <p:spPr/>
        <p:txBody>
          <a:bodyPr/>
          <a:lstStyle/>
          <a:p>
            <a:fld id="{2E0B2700-CC5D-2144-A3AE-1B2E6BCF5F61}" type="datetimeFigureOut">
              <a:rPr lang="en-US" smtClean="0"/>
              <a:t>5/2/24</a:t>
            </a:fld>
            <a:endParaRPr lang="en-US"/>
          </a:p>
        </p:txBody>
      </p:sp>
      <p:sp>
        <p:nvSpPr>
          <p:cNvPr id="4" name="Footer Placeholder 3">
            <a:extLst>
              <a:ext uri="{FF2B5EF4-FFF2-40B4-BE49-F238E27FC236}">
                <a16:creationId xmlns:a16="http://schemas.microsoft.com/office/drawing/2014/main" id="{9805E421-0176-242B-55DA-641E2CCE266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B3F64C3-4367-7C96-2837-198D7E7F15D7}"/>
              </a:ext>
            </a:extLst>
          </p:cNvPr>
          <p:cNvSpPr>
            <a:spLocks noGrp="1"/>
          </p:cNvSpPr>
          <p:nvPr>
            <p:ph type="sldNum" sz="quarter" idx="12"/>
          </p:nvPr>
        </p:nvSpPr>
        <p:spPr/>
        <p:txBody>
          <a:bodyPr/>
          <a:lstStyle/>
          <a:p>
            <a:fld id="{026A28FE-85F7-814E-B15C-8D2CF7484A96}" type="slidenum">
              <a:rPr lang="en-US" smtClean="0"/>
              <a:t>‹#›</a:t>
            </a:fld>
            <a:endParaRPr lang="en-US"/>
          </a:p>
        </p:txBody>
      </p:sp>
    </p:spTree>
    <p:extLst>
      <p:ext uri="{BB962C8B-B14F-4D97-AF65-F5344CB8AC3E}">
        <p14:creationId xmlns:p14="http://schemas.microsoft.com/office/powerpoint/2010/main" val="11540652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40C1BF8-E091-6760-AC39-12E2AE05863B}"/>
              </a:ext>
            </a:extLst>
          </p:cNvPr>
          <p:cNvSpPr>
            <a:spLocks noGrp="1"/>
          </p:cNvSpPr>
          <p:nvPr>
            <p:ph type="dt" sz="half" idx="10"/>
          </p:nvPr>
        </p:nvSpPr>
        <p:spPr/>
        <p:txBody>
          <a:bodyPr/>
          <a:lstStyle/>
          <a:p>
            <a:fld id="{2E0B2700-CC5D-2144-A3AE-1B2E6BCF5F61}" type="datetimeFigureOut">
              <a:rPr lang="en-US" smtClean="0"/>
              <a:t>5/2/24</a:t>
            </a:fld>
            <a:endParaRPr lang="en-US"/>
          </a:p>
        </p:txBody>
      </p:sp>
      <p:sp>
        <p:nvSpPr>
          <p:cNvPr id="3" name="Footer Placeholder 2">
            <a:extLst>
              <a:ext uri="{FF2B5EF4-FFF2-40B4-BE49-F238E27FC236}">
                <a16:creationId xmlns:a16="http://schemas.microsoft.com/office/drawing/2014/main" id="{B9C30A94-157F-E92C-420D-E308556C9DF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A5636AD-D437-87DF-5A69-7BD16CCF1242}"/>
              </a:ext>
            </a:extLst>
          </p:cNvPr>
          <p:cNvSpPr>
            <a:spLocks noGrp="1"/>
          </p:cNvSpPr>
          <p:nvPr>
            <p:ph type="sldNum" sz="quarter" idx="12"/>
          </p:nvPr>
        </p:nvSpPr>
        <p:spPr/>
        <p:txBody>
          <a:bodyPr/>
          <a:lstStyle/>
          <a:p>
            <a:fld id="{026A28FE-85F7-814E-B15C-8D2CF7484A96}" type="slidenum">
              <a:rPr lang="en-US" smtClean="0"/>
              <a:t>‹#›</a:t>
            </a:fld>
            <a:endParaRPr lang="en-US"/>
          </a:p>
        </p:txBody>
      </p:sp>
    </p:spTree>
    <p:extLst>
      <p:ext uri="{BB962C8B-B14F-4D97-AF65-F5344CB8AC3E}">
        <p14:creationId xmlns:p14="http://schemas.microsoft.com/office/powerpoint/2010/main" val="18661689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CA0616-6102-9A5F-59FA-00C9F89CC3D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A138908C-8D65-028E-5957-D857FA8E27D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184D1B98-E589-15F5-DF3E-965AD14E874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F49E630-4251-1C12-37AF-D5F1D877A837}"/>
              </a:ext>
            </a:extLst>
          </p:cNvPr>
          <p:cNvSpPr>
            <a:spLocks noGrp="1"/>
          </p:cNvSpPr>
          <p:nvPr>
            <p:ph type="dt" sz="half" idx="10"/>
          </p:nvPr>
        </p:nvSpPr>
        <p:spPr/>
        <p:txBody>
          <a:bodyPr/>
          <a:lstStyle/>
          <a:p>
            <a:fld id="{2E0B2700-CC5D-2144-A3AE-1B2E6BCF5F61}" type="datetimeFigureOut">
              <a:rPr lang="en-US" smtClean="0"/>
              <a:t>5/2/24</a:t>
            </a:fld>
            <a:endParaRPr lang="en-US"/>
          </a:p>
        </p:txBody>
      </p:sp>
      <p:sp>
        <p:nvSpPr>
          <p:cNvPr id="6" name="Footer Placeholder 5">
            <a:extLst>
              <a:ext uri="{FF2B5EF4-FFF2-40B4-BE49-F238E27FC236}">
                <a16:creationId xmlns:a16="http://schemas.microsoft.com/office/drawing/2014/main" id="{2E4F11E0-E698-3F9D-E55F-5FB4B2B9CE2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E72CCB9-E18C-9B8F-7FA2-D663095DB6E9}"/>
              </a:ext>
            </a:extLst>
          </p:cNvPr>
          <p:cNvSpPr>
            <a:spLocks noGrp="1"/>
          </p:cNvSpPr>
          <p:nvPr>
            <p:ph type="sldNum" sz="quarter" idx="12"/>
          </p:nvPr>
        </p:nvSpPr>
        <p:spPr/>
        <p:txBody>
          <a:bodyPr/>
          <a:lstStyle/>
          <a:p>
            <a:fld id="{026A28FE-85F7-814E-B15C-8D2CF7484A96}" type="slidenum">
              <a:rPr lang="en-US" smtClean="0"/>
              <a:t>‹#›</a:t>
            </a:fld>
            <a:endParaRPr lang="en-US"/>
          </a:p>
        </p:txBody>
      </p:sp>
    </p:spTree>
    <p:extLst>
      <p:ext uri="{BB962C8B-B14F-4D97-AF65-F5344CB8AC3E}">
        <p14:creationId xmlns:p14="http://schemas.microsoft.com/office/powerpoint/2010/main" val="31715540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7E9F52-7902-41B2-CE1C-7F702013319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F4E8E6BF-0D3C-12FB-F94A-77B1222A512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9C1E243-D1C4-7D05-4BB0-01DD9A34F2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A8BAFCA-C617-406D-C2F5-832C2A63A9DF}"/>
              </a:ext>
            </a:extLst>
          </p:cNvPr>
          <p:cNvSpPr>
            <a:spLocks noGrp="1"/>
          </p:cNvSpPr>
          <p:nvPr>
            <p:ph type="dt" sz="half" idx="10"/>
          </p:nvPr>
        </p:nvSpPr>
        <p:spPr/>
        <p:txBody>
          <a:bodyPr/>
          <a:lstStyle/>
          <a:p>
            <a:fld id="{2E0B2700-CC5D-2144-A3AE-1B2E6BCF5F61}" type="datetimeFigureOut">
              <a:rPr lang="en-US" smtClean="0"/>
              <a:t>5/2/24</a:t>
            </a:fld>
            <a:endParaRPr lang="en-US"/>
          </a:p>
        </p:txBody>
      </p:sp>
      <p:sp>
        <p:nvSpPr>
          <p:cNvPr id="6" name="Footer Placeholder 5">
            <a:extLst>
              <a:ext uri="{FF2B5EF4-FFF2-40B4-BE49-F238E27FC236}">
                <a16:creationId xmlns:a16="http://schemas.microsoft.com/office/drawing/2014/main" id="{EB7378D1-1D7B-7646-89FC-AAE104BB92F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A2CF2DE-CD40-E7A2-E89D-FC38E18CE858}"/>
              </a:ext>
            </a:extLst>
          </p:cNvPr>
          <p:cNvSpPr>
            <a:spLocks noGrp="1"/>
          </p:cNvSpPr>
          <p:nvPr>
            <p:ph type="sldNum" sz="quarter" idx="12"/>
          </p:nvPr>
        </p:nvSpPr>
        <p:spPr/>
        <p:txBody>
          <a:bodyPr/>
          <a:lstStyle/>
          <a:p>
            <a:fld id="{026A28FE-85F7-814E-B15C-8D2CF7484A96}" type="slidenum">
              <a:rPr lang="en-US" smtClean="0"/>
              <a:t>‹#›</a:t>
            </a:fld>
            <a:endParaRPr lang="en-US"/>
          </a:p>
        </p:txBody>
      </p:sp>
    </p:spTree>
    <p:extLst>
      <p:ext uri="{BB962C8B-B14F-4D97-AF65-F5344CB8AC3E}">
        <p14:creationId xmlns:p14="http://schemas.microsoft.com/office/powerpoint/2010/main" val="42060000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0ABD23-3E13-A1A2-3BEE-25CB50973E34}"/>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5F59B7F-EAB6-D9DF-E660-E8C84B957B3C}"/>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F9A4D7D-561B-37D7-E2ED-AC25FA6FCC2F}"/>
              </a:ext>
            </a:extLst>
          </p:cNvPr>
          <p:cNvSpPr>
            <a:spLocks noGrp="1"/>
          </p:cNvSpPr>
          <p:nvPr>
            <p:ph type="dt" sz="half" idx="10"/>
          </p:nvPr>
        </p:nvSpPr>
        <p:spPr/>
        <p:txBody>
          <a:bodyPr/>
          <a:lstStyle/>
          <a:p>
            <a:fld id="{2E0B2700-CC5D-2144-A3AE-1B2E6BCF5F61}" type="datetimeFigureOut">
              <a:rPr lang="en-US" smtClean="0"/>
              <a:t>5/2/24</a:t>
            </a:fld>
            <a:endParaRPr lang="en-US"/>
          </a:p>
        </p:txBody>
      </p:sp>
      <p:sp>
        <p:nvSpPr>
          <p:cNvPr id="5" name="Footer Placeholder 4">
            <a:extLst>
              <a:ext uri="{FF2B5EF4-FFF2-40B4-BE49-F238E27FC236}">
                <a16:creationId xmlns:a16="http://schemas.microsoft.com/office/drawing/2014/main" id="{9497D8C4-96E7-397E-47A6-671849346BC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E51CFE2-2BEF-BAD7-1EEA-C711DA740E75}"/>
              </a:ext>
            </a:extLst>
          </p:cNvPr>
          <p:cNvSpPr>
            <a:spLocks noGrp="1"/>
          </p:cNvSpPr>
          <p:nvPr>
            <p:ph type="sldNum" sz="quarter" idx="12"/>
          </p:nvPr>
        </p:nvSpPr>
        <p:spPr/>
        <p:txBody>
          <a:bodyPr/>
          <a:lstStyle/>
          <a:p>
            <a:fld id="{026A28FE-85F7-814E-B15C-8D2CF7484A96}" type="slidenum">
              <a:rPr lang="en-US" smtClean="0"/>
              <a:t>‹#›</a:t>
            </a:fld>
            <a:endParaRPr lang="en-US"/>
          </a:p>
        </p:txBody>
      </p:sp>
    </p:spTree>
    <p:extLst>
      <p:ext uri="{BB962C8B-B14F-4D97-AF65-F5344CB8AC3E}">
        <p14:creationId xmlns:p14="http://schemas.microsoft.com/office/powerpoint/2010/main" val="41318254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CC1E99-547C-0118-CD15-B66A6D6FF232}"/>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1CE08D4A-281B-2CAD-5349-2C7A7CD7587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069B5FA-5713-D30C-6671-323DA76D4976}"/>
              </a:ext>
            </a:extLst>
          </p:cNvPr>
          <p:cNvSpPr>
            <a:spLocks noGrp="1"/>
          </p:cNvSpPr>
          <p:nvPr>
            <p:ph type="dt" sz="half" idx="10"/>
          </p:nvPr>
        </p:nvSpPr>
        <p:spPr/>
        <p:txBody>
          <a:bodyPr/>
          <a:lstStyle/>
          <a:p>
            <a:fld id="{2E0B2700-CC5D-2144-A3AE-1B2E6BCF5F61}" type="datetimeFigureOut">
              <a:rPr lang="en-US" smtClean="0"/>
              <a:t>5/2/24</a:t>
            </a:fld>
            <a:endParaRPr lang="en-US"/>
          </a:p>
        </p:txBody>
      </p:sp>
      <p:sp>
        <p:nvSpPr>
          <p:cNvPr id="5" name="Footer Placeholder 4">
            <a:extLst>
              <a:ext uri="{FF2B5EF4-FFF2-40B4-BE49-F238E27FC236}">
                <a16:creationId xmlns:a16="http://schemas.microsoft.com/office/drawing/2014/main" id="{7642569A-BA1D-5BBC-54E4-33D769A3D3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F40CCC8-6E01-82EA-239F-4FEF9C5D151F}"/>
              </a:ext>
            </a:extLst>
          </p:cNvPr>
          <p:cNvSpPr>
            <a:spLocks noGrp="1"/>
          </p:cNvSpPr>
          <p:nvPr>
            <p:ph type="sldNum" sz="quarter" idx="12"/>
          </p:nvPr>
        </p:nvSpPr>
        <p:spPr/>
        <p:txBody>
          <a:bodyPr/>
          <a:lstStyle/>
          <a:p>
            <a:fld id="{026A28FE-85F7-814E-B15C-8D2CF7484A96}" type="slidenum">
              <a:rPr lang="en-US" smtClean="0"/>
              <a:t>‹#›</a:t>
            </a:fld>
            <a:endParaRPr lang="en-US"/>
          </a:p>
        </p:txBody>
      </p:sp>
    </p:spTree>
    <p:extLst>
      <p:ext uri="{BB962C8B-B14F-4D97-AF65-F5344CB8AC3E}">
        <p14:creationId xmlns:p14="http://schemas.microsoft.com/office/powerpoint/2010/main" val="42675008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726B77A-3145-6074-871A-3BB928FDF4E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E067377-7BAB-D300-4384-0661AFF0C26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84EAADE-FEB5-CA29-E22A-F4DD1932285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E0B2700-CC5D-2144-A3AE-1B2E6BCF5F61}" type="datetimeFigureOut">
              <a:rPr lang="en-US" smtClean="0"/>
              <a:t>5/2/24</a:t>
            </a:fld>
            <a:endParaRPr lang="en-US"/>
          </a:p>
        </p:txBody>
      </p:sp>
      <p:sp>
        <p:nvSpPr>
          <p:cNvPr id="5" name="Footer Placeholder 4">
            <a:extLst>
              <a:ext uri="{FF2B5EF4-FFF2-40B4-BE49-F238E27FC236}">
                <a16:creationId xmlns:a16="http://schemas.microsoft.com/office/drawing/2014/main" id="{E6B89387-4C2D-60E0-A7F8-DDC033D9FC8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36435B0C-C5B9-900E-186B-4470E63C000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26A28FE-85F7-814E-B15C-8D2CF7484A96}" type="slidenum">
              <a:rPr lang="en-US" smtClean="0"/>
              <a:t>‹#›</a:t>
            </a:fld>
            <a:endParaRPr lang="en-US"/>
          </a:p>
        </p:txBody>
      </p:sp>
    </p:spTree>
    <p:extLst>
      <p:ext uri="{BB962C8B-B14F-4D97-AF65-F5344CB8AC3E}">
        <p14:creationId xmlns:p14="http://schemas.microsoft.com/office/powerpoint/2010/main" val="3946637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A57E93-D998-B5E8-8862-07EDEF2B1CF1}"/>
              </a:ext>
            </a:extLst>
          </p:cNvPr>
          <p:cNvSpPr>
            <a:spLocks noGrp="1"/>
          </p:cNvSpPr>
          <p:nvPr>
            <p:ph type="ctrTitle"/>
          </p:nvPr>
        </p:nvSpPr>
        <p:spPr>
          <a:xfrm>
            <a:off x="1524000" y="-774364"/>
            <a:ext cx="9144000" cy="2387600"/>
          </a:xfrm>
        </p:spPr>
        <p:txBody>
          <a:bodyPr/>
          <a:lstStyle/>
          <a:p>
            <a:r>
              <a:rPr lang="en-GB" dirty="0"/>
              <a:t>Digital skills </a:t>
            </a:r>
            <a:endParaRPr lang="en-US" dirty="0"/>
          </a:p>
        </p:txBody>
      </p:sp>
      <p:sp>
        <p:nvSpPr>
          <p:cNvPr id="3" name="Subtitle 2">
            <a:extLst>
              <a:ext uri="{FF2B5EF4-FFF2-40B4-BE49-F238E27FC236}">
                <a16:creationId xmlns:a16="http://schemas.microsoft.com/office/drawing/2014/main" id="{18E0B1E2-251A-6AA6-7A28-1A51F71A2A97}"/>
              </a:ext>
            </a:extLst>
          </p:cNvPr>
          <p:cNvSpPr>
            <a:spLocks noGrp="1"/>
          </p:cNvSpPr>
          <p:nvPr>
            <p:ph type="subTitle" idx="1"/>
          </p:nvPr>
        </p:nvSpPr>
        <p:spPr>
          <a:xfrm>
            <a:off x="0" y="2024823"/>
            <a:ext cx="9144000" cy="1655762"/>
          </a:xfrm>
        </p:spPr>
        <p:txBody>
          <a:bodyPr>
            <a:normAutofit lnSpcReduction="10000"/>
          </a:bodyPr>
          <a:lstStyle/>
          <a:p>
            <a:r>
              <a:rPr lang="en-GB" dirty="0">
                <a:latin typeface="var(--it-web-font-primary)"/>
              </a:rPr>
              <a:t>1)</a:t>
            </a:r>
            <a:r>
              <a:rPr lang="en-GB" dirty="0">
                <a:effectLst/>
                <a:latin typeface="var(--it-web-font-primary)"/>
              </a:rPr>
              <a:t>What is the data visualisation tool in Tableau? Tableau is a data visualisation tool that is often used for, but not limited to, business intelligence. It helps in creating interactive graphs and charts in dashboards and worksheets to gain business insights. And all this is possible with gestures as simple as drag &amp; drop</a:t>
            </a:r>
            <a:endParaRPr lang="en-US" dirty="0"/>
          </a:p>
        </p:txBody>
      </p:sp>
      <p:sp>
        <p:nvSpPr>
          <p:cNvPr id="5" name="TextBox 4">
            <a:extLst>
              <a:ext uri="{FF2B5EF4-FFF2-40B4-BE49-F238E27FC236}">
                <a16:creationId xmlns:a16="http://schemas.microsoft.com/office/drawing/2014/main" id="{C7FFA379-DA44-BC74-2812-70DC16D893FE}"/>
              </a:ext>
            </a:extLst>
          </p:cNvPr>
          <p:cNvSpPr txBox="1"/>
          <p:nvPr/>
        </p:nvSpPr>
        <p:spPr>
          <a:xfrm>
            <a:off x="227035" y="3543610"/>
            <a:ext cx="6100368" cy="1754326"/>
          </a:xfrm>
          <a:prstGeom prst="rect">
            <a:avLst/>
          </a:prstGeom>
          <a:noFill/>
        </p:spPr>
        <p:txBody>
          <a:bodyPr wrap="square">
            <a:spAutoFit/>
          </a:bodyPr>
          <a:lstStyle/>
          <a:p>
            <a:r>
              <a:rPr lang="en-GB" dirty="0">
                <a:effectLst/>
                <a:latin typeface="var(--it-web-font-primary)"/>
              </a:rPr>
              <a:t>2)How important is SEO in digital marketing? Search engine </a:t>
            </a:r>
            <a:r>
              <a:rPr lang="en-GB" dirty="0" err="1">
                <a:effectLst/>
                <a:latin typeface="var(--it-web-font-primary)"/>
              </a:rPr>
              <a:t>optimization</a:t>
            </a:r>
            <a:r>
              <a:rPr lang="en-GB" dirty="0">
                <a:effectLst/>
                <a:latin typeface="var(--it-web-font-primary)"/>
              </a:rPr>
              <a:t> (SEO) is emerging as a crucial technique in the vast world of digital marketing, where competition for online presence is fierce. SEO acts like a compass that helps websites achieve higher search engine rankings, more organic traffic and a stronger online presence</a:t>
            </a:r>
            <a:endParaRPr lang="en-US" dirty="0"/>
          </a:p>
        </p:txBody>
      </p:sp>
      <p:sp>
        <p:nvSpPr>
          <p:cNvPr id="7" name="TextBox 6">
            <a:extLst>
              <a:ext uri="{FF2B5EF4-FFF2-40B4-BE49-F238E27FC236}">
                <a16:creationId xmlns:a16="http://schemas.microsoft.com/office/drawing/2014/main" id="{017CB9F4-DFBA-08BA-014F-D3FF4C8DBC81}"/>
              </a:ext>
            </a:extLst>
          </p:cNvPr>
          <p:cNvSpPr txBox="1"/>
          <p:nvPr/>
        </p:nvSpPr>
        <p:spPr>
          <a:xfrm>
            <a:off x="225209" y="5062397"/>
            <a:ext cx="6102194" cy="1754326"/>
          </a:xfrm>
          <a:prstGeom prst="rect">
            <a:avLst/>
          </a:prstGeom>
          <a:noFill/>
        </p:spPr>
        <p:txBody>
          <a:bodyPr wrap="square">
            <a:spAutoFit/>
          </a:bodyPr>
          <a:lstStyle/>
          <a:p>
            <a:pPr algn="l"/>
            <a:r>
              <a:rPr lang="en-GB" b="0" i="0" u="none" strike="noStrike" dirty="0">
                <a:solidFill>
                  <a:srgbClr val="E8E8E8"/>
                </a:solidFill>
                <a:effectLst/>
                <a:latin typeface="Google Sans"/>
              </a:rPr>
              <a:t>Why is web development cool?</a:t>
            </a:r>
            <a:endParaRPr lang="en-GB" b="0" i="0" u="none" strike="noStrike" dirty="0">
              <a:solidFill>
                <a:srgbClr val="BDC1C6"/>
              </a:solidFill>
              <a:effectLst/>
              <a:latin typeface="Roboto" panose="020F0502020204030204" pitchFamily="34" charset="0"/>
            </a:endParaRPr>
          </a:p>
          <a:p>
            <a:pPr algn="l"/>
            <a:r>
              <a:rPr lang="en-GB" b="0" i="0" u="none" strike="noStrike" dirty="0">
                <a:solidFill>
                  <a:srgbClr val="BFBFBF"/>
                </a:solidFill>
                <a:effectLst/>
                <a:latin typeface="Google Sans"/>
              </a:rPr>
              <a:t>3)Web development is a </a:t>
            </a:r>
            <a:r>
              <a:rPr lang="en-GB" b="0" i="0" u="none" strike="noStrike" dirty="0">
                <a:solidFill>
                  <a:srgbClr val="E2EEFF"/>
                </a:solidFill>
                <a:effectLst/>
                <a:highlight>
                  <a:srgbClr val="3A3F50"/>
                </a:highlight>
                <a:latin typeface="Google Sans"/>
              </a:rPr>
              <a:t>fast-paced and challenging career, </a:t>
            </a:r>
            <a:r>
              <a:rPr lang="en-GB" b="0" i="0" u="none" strike="noStrike" dirty="0" err="1">
                <a:solidFill>
                  <a:srgbClr val="E2EEFF"/>
                </a:solidFill>
                <a:effectLst/>
                <a:highlight>
                  <a:srgbClr val="3A3F50"/>
                </a:highlight>
                <a:latin typeface="Google Sans"/>
              </a:rPr>
              <a:t>centered</a:t>
            </a:r>
            <a:r>
              <a:rPr lang="en-GB" b="0" i="0" u="none" strike="noStrike" dirty="0">
                <a:solidFill>
                  <a:srgbClr val="E2EEFF"/>
                </a:solidFill>
                <a:effectLst/>
                <a:highlight>
                  <a:srgbClr val="3A3F50"/>
                </a:highlight>
                <a:latin typeface="Google Sans"/>
              </a:rPr>
              <a:t> on creative problem-solving and continuous innovation</a:t>
            </a:r>
            <a:r>
              <a:rPr lang="en-GB" b="0" i="0" u="none" strike="noStrike" dirty="0">
                <a:solidFill>
                  <a:srgbClr val="BFBFBF"/>
                </a:solidFill>
                <a:effectLst/>
                <a:latin typeface="Google Sans"/>
              </a:rPr>
              <a:t>. As a web developer you'll work with a multidisciplinary team of designers, other developers, and marketers to </a:t>
            </a:r>
            <a:r>
              <a:rPr lang="en-GB" b="0" i="0" u="none" strike="noStrike" dirty="0" err="1">
                <a:solidFill>
                  <a:srgbClr val="BFBFBF"/>
                </a:solidFill>
                <a:effectLst/>
                <a:latin typeface="Google Sans"/>
              </a:rPr>
              <a:t>realize</a:t>
            </a:r>
            <a:r>
              <a:rPr lang="en-GB" b="0" i="0" u="none" strike="noStrike" dirty="0">
                <a:solidFill>
                  <a:srgbClr val="BFBFBF"/>
                </a:solidFill>
                <a:effectLst/>
                <a:latin typeface="Google Sans"/>
              </a:rPr>
              <a:t> your projects</a:t>
            </a:r>
            <a:endParaRPr lang="en-GB" b="0" i="0" u="none" strike="noStrike" dirty="0">
              <a:solidFill>
                <a:srgbClr val="BDC1C6"/>
              </a:solidFill>
              <a:effectLst/>
              <a:latin typeface="Roboto" panose="020F0502020204030204" pitchFamily="34" charset="0"/>
            </a:endParaRPr>
          </a:p>
        </p:txBody>
      </p:sp>
      <p:sp>
        <p:nvSpPr>
          <p:cNvPr id="9" name="TextBox 8">
            <a:extLst>
              <a:ext uri="{FF2B5EF4-FFF2-40B4-BE49-F238E27FC236}">
                <a16:creationId xmlns:a16="http://schemas.microsoft.com/office/drawing/2014/main" id="{FF122E04-4840-AAA1-A09E-038CE83B050D}"/>
              </a:ext>
            </a:extLst>
          </p:cNvPr>
          <p:cNvSpPr txBox="1"/>
          <p:nvPr/>
        </p:nvSpPr>
        <p:spPr>
          <a:xfrm>
            <a:off x="6096000" y="5721275"/>
            <a:ext cx="6102194" cy="923330"/>
          </a:xfrm>
          <a:prstGeom prst="rect">
            <a:avLst/>
          </a:prstGeom>
          <a:noFill/>
        </p:spPr>
        <p:txBody>
          <a:bodyPr wrap="square">
            <a:spAutoFit/>
          </a:bodyPr>
          <a:lstStyle/>
          <a:p>
            <a:r>
              <a:rPr lang="en-GB" dirty="0"/>
              <a:t>5)</a:t>
            </a:r>
            <a:r>
              <a:rPr lang="en-US" dirty="0"/>
              <a:t>User Experience (UX) Design: Understand user behavior and create intuitive and user-friendly digital experiences through </a:t>
            </a:r>
            <a:r>
              <a:rPr lang="en-US" dirty="0" err="1"/>
              <a:t>wireframing</a:t>
            </a:r>
            <a:r>
              <a:rPr lang="en-US" dirty="0"/>
              <a:t>, prototyping, and usability</a:t>
            </a:r>
          </a:p>
        </p:txBody>
      </p:sp>
      <p:sp>
        <p:nvSpPr>
          <p:cNvPr id="11" name="TextBox 10">
            <a:extLst>
              <a:ext uri="{FF2B5EF4-FFF2-40B4-BE49-F238E27FC236}">
                <a16:creationId xmlns:a16="http://schemas.microsoft.com/office/drawing/2014/main" id="{D3C84DE9-E85F-28FC-6007-A6299D201324}"/>
              </a:ext>
            </a:extLst>
          </p:cNvPr>
          <p:cNvSpPr txBox="1"/>
          <p:nvPr/>
        </p:nvSpPr>
        <p:spPr>
          <a:xfrm>
            <a:off x="6454584" y="3722568"/>
            <a:ext cx="6133170" cy="1477328"/>
          </a:xfrm>
          <a:prstGeom prst="rect">
            <a:avLst/>
          </a:prstGeom>
          <a:noFill/>
        </p:spPr>
        <p:txBody>
          <a:bodyPr wrap="square">
            <a:spAutoFit/>
          </a:bodyPr>
          <a:lstStyle/>
          <a:p>
            <a:r>
              <a:rPr lang="en-GB" dirty="0"/>
              <a:t>4)</a:t>
            </a:r>
            <a:r>
              <a:rPr lang="en-US" dirty="0"/>
              <a:t>Artificial Intelligence and Machine Learning: Dive into the world of AI and ML by learning programming languages like Python and frameworks like TensorFlow or PyTorch to develop intelligent applications, predictive analytics, and more.</a:t>
            </a:r>
          </a:p>
        </p:txBody>
      </p:sp>
    </p:spTree>
    <p:extLst>
      <p:ext uri="{BB962C8B-B14F-4D97-AF65-F5344CB8AC3E}">
        <p14:creationId xmlns:p14="http://schemas.microsoft.com/office/powerpoint/2010/main" val="2234884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7C96C3-F999-320F-494D-060129716D21}"/>
              </a:ext>
            </a:extLst>
          </p:cNvPr>
          <p:cNvSpPr>
            <a:spLocks noGrp="1"/>
          </p:cNvSpPr>
          <p:nvPr>
            <p:ph type="title"/>
          </p:nvPr>
        </p:nvSpPr>
        <p:spPr/>
        <p:txBody>
          <a:bodyPr/>
          <a:lstStyle/>
          <a:p>
            <a:r>
              <a:rPr lang="en-GB" dirty="0"/>
              <a:t>Reference</a:t>
            </a:r>
            <a:endParaRPr lang="en-US" dirty="0"/>
          </a:p>
        </p:txBody>
      </p:sp>
      <p:sp>
        <p:nvSpPr>
          <p:cNvPr id="7" name="TextBox 6">
            <a:extLst>
              <a:ext uri="{FF2B5EF4-FFF2-40B4-BE49-F238E27FC236}">
                <a16:creationId xmlns:a16="http://schemas.microsoft.com/office/drawing/2014/main" id="{E88D0A23-4EA0-2BD3-DF7D-DB72FEBD56C3}"/>
              </a:ext>
            </a:extLst>
          </p:cNvPr>
          <p:cNvSpPr txBox="1"/>
          <p:nvPr/>
        </p:nvSpPr>
        <p:spPr>
          <a:xfrm>
            <a:off x="838200" y="2228671"/>
            <a:ext cx="6102194" cy="1200329"/>
          </a:xfrm>
          <a:prstGeom prst="rect">
            <a:avLst/>
          </a:prstGeom>
          <a:noFill/>
        </p:spPr>
        <p:txBody>
          <a:bodyPr wrap="square">
            <a:spAutoFit/>
          </a:bodyPr>
          <a:lstStyle/>
          <a:p>
            <a:r>
              <a:rPr lang="en-US" dirty="0"/>
              <a:t>https://</a:t>
            </a:r>
            <a:r>
              <a:rPr lang="en-US" dirty="0" err="1"/>
              <a:t>www.analyticsvidhya.com</a:t>
            </a:r>
            <a:r>
              <a:rPr lang="en-US" dirty="0"/>
              <a:t>/blog/2017/07/</a:t>
            </a:r>
            <a:r>
              <a:rPr lang="en-US" dirty="0" err="1"/>
              <a:t>data-visualisation-made</a:t>
            </a:r>
            <a:r>
              <a:rPr lang="en-US" dirty="0"/>
              <a:t>-easy/#:~:text=Tableau%20is%20a%20Data%</a:t>
            </a:r>
            <a:r>
              <a:rPr lang="en-US" dirty="0" err="1"/>
              <a:t>20visualization,simple</a:t>
            </a:r>
            <a:r>
              <a:rPr lang="en-US" dirty="0"/>
              <a:t>%20as%20drag%20and%20drop!</a:t>
            </a:r>
          </a:p>
        </p:txBody>
      </p:sp>
      <p:sp>
        <p:nvSpPr>
          <p:cNvPr id="9" name="TextBox 8">
            <a:extLst>
              <a:ext uri="{FF2B5EF4-FFF2-40B4-BE49-F238E27FC236}">
                <a16:creationId xmlns:a16="http://schemas.microsoft.com/office/drawing/2014/main" id="{B5F66FB6-4E8D-0809-4888-C60DFC48A34B}"/>
              </a:ext>
            </a:extLst>
          </p:cNvPr>
          <p:cNvSpPr txBox="1"/>
          <p:nvPr/>
        </p:nvSpPr>
        <p:spPr>
          <a:xfrm>
            <a:off x="5251606" y="3459186"/>
            <a:ext cx="6102194" cy="1477328"/>
          </a:xfrm>
          <a:prstGeom prst="rect">
            <a:avLst/>
          </a:prstGeom>
          <a:noFill/>
        </p:spPr>
        <p:txBody>
          <a:bodyPr wrap="square">
            <a:spAutoFit/>
          </a:bodyPr>
          <a:lstStyle/>
          <a:p>
            <a:r>
              <a:rPr lang="en-US" dirty="0"/>
              <a:t>https://</a:t>
            </a:r>
            <a:r>
              <a:rPr lang="en-US" dirty="0" err="1"/>
              <a:t>www.linkedin.com</a:t>
            </a:r>
            <a:r>
              <a:rPr lang="en-US" dirty="0"/>
              <a:t>/pulse/</a:t>
            </a:r>
            <a:r>
              <a:rPr lang="en-US" dirty="0" err="1"/>
              <a:t>what-role-does-seo-play</a:t>
            </a:r>
            <a:r>
              <a:rPr lang="en-US" dirty="0"/>
              <a:t>-digital-marketing-why#:~:text=Search%20Engine%20Optimization%20(SEO)%</a:t>
            </a:r>
            <a:r>
              <a:rPr lang="en-US" dirty="0" err="1"/>
              <a:t>20develops,and</a:t>
            </a:r>
            <a:r>
              <a:rPr lang="en-US" dirty="0"/>
              <a:t>%20a%20stronger%20online%20presence.</a:t>
            </a:r>
          </a:p>
        </p:txBody>
      </p:sp>
      <p:sp>
        <p:nvSpPr>
          <p:cNvPr id="11" name="TextBox 10">
            <a:extLst>
              <a:ext uri="{FF2B5EF4-FFF2-40B4-BE49-F238E27FC236}">
                <a16:creationId xmlns:a16="http://schemas.microsoft.com/office/drawing/2014/main" id="{9C5AC3DA-7682-2D86-AB8C-82631D38D009}"/>
              </a:ext>
            </a:extLst>
          </p:cNvPr>
          <p:cNvSpPr txBox="1"/>
          <p:nvPr/>
        </p:nvSpPr>
        <p:spPr>
          <a:xfrm>
            <a:off x="838200" y="5197498"/>
            <a:ext cx="7294756" cy="646331"/>
          </a:xfrm>
          <a:prstGeom prst="rect">
            <a:avLst/>
          </a:prstGeom>
          <a:noFill/>
        </p:spPr>
        <p:txBody>
          <a:bodyPr wrap="square">
            <a:spAutoFit/>
          </a:bodyPr>
          <a:lstStyle/>
          <a:p>
            <a:r>
              <a:rPr lang="en-US" dirty="0"/>
              <a:t>https://</a:t>
            </a:r>
            <a:r>
              <a:rPr lang="en-US" dirty="0" err="1"/>
              <a:t>careerfoundry.com</a:t>
            </a:r>
            <a:r>
              <a:rPr lang="en-US" dirty="0"/>
              <a:t>/en/blog/web-development/why-web-development/</a:t>
            </a:r>
          </a:p>
        </p:txBody>
      </p:sp>
    </p:spTree>
    <p:extLst>
      <p:ext uri="{BB962C8B-B14F-4D97-AF65-F5344CB8AC3E}">
        <p14:creationId xmlns:p14="http://schemas.microsoft.com/office/powerpoint/2010/main" val="38461664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Slides>
  <Notes>0</Notes>
  <HiddenSlides>0</HiddenSlide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Digital skills </vt:lpstr>
      <vt:lpstr>Reference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Digital skills </dc:title>
  <dc:creator>Cosmina-Alexandra Anghel (2236141)</dc:creator>
  <cp:lastModifiedBy>Cosmina-Alexandra</cp:lastModifiedBy>
  <cp:revision>1</cp:revision>
  <dcterms:created xsi:type="dcterms:W3CDTF">2024-05-02T13:57:27Z</dcterms:created>
  <dcterms:modified xsi:type="dcterms:W3CDTF">2024-05-02T14:13:44Z</dcterms:modified>
</cp:coreProperties>
</file>