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74" r:id="rId2"/>
    <p:sldId id="257" r:id="rId3"/>
  </p:sldIdLst>
  <p:sldSz cx="10693400" cy="15113000"/>
  <p:notesSz cx="6858000" cy="9144000"/>
  <p:embeddedFontLst>
    <p:embeddedFont>
      <p:font typeface="Open Sans 1" panose="020B0604020202020204" charset="0"/>
      <p:regular r:id="rId5"/>
    </p:embeddedFont>
    <p:embeddedFont>
      <p:font typeface="Open Sans 1 Bold" panose="020B0604020202020204" charset="0"/>
      <p:regular r:id="rId6"/>
    </p:embeddedFont>
    <p:embeddedFont>
      <p:font typeface="Calibri" panose="020F0502020204030204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095" autoAdjust="0"/>
  </p:normalViewPr>
  <p:slideViewPr>
    <p:cSldViewPr>
      <p:cViewPr>
        <p:scale>
          <a:sx n="73" d="100"/>
          <a:sy n="73" d="100"/>
        </p:scale>
        <p:origin x="72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5" Type="http://schemas.microsoft.com/office/2016/11/relationships/changesInfo" Target="changesInfos/changesInfo1.xml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him Uddin" userId="76445bb28c884b4a" providerId="LiveId" clId="{13E93DBA-40D1-44EC-A685-C7F0C51530AD}"/>
    <pc:docChg chg="undo custSel addSld delSld modSld sldOrd">
      <pc:chgData name="Jashim Uddin" userId="76445bb28c884b4a" providerId="LiveId" clId="{13E93DBA-40D1-44EC-A685-C7F0C51530AD}" dt="2025-11-27T19:13:58.662" v="486" actId="14100"/>
      <pc:docMkLst>
        <pc:docMk/>
      </pc:docMkLst>
      <pc:sldChg chg="del">
        <pc:chgData name="Jashim Uddin" userId="76445bb28c884b4a" providerId="LiveId" clId="{13E93DBA-40D1-44EC-A685-C7F0C51530AD}" dt="2025-11-24T05:20:23.602" v="2" actId="47"/>
        <pc:sldMkLst>
          <pc:docMk/>
          <pc:sldMk cId="0" sldId="256"/>
        </pc:sldMkLst>
      </pc:sldChg>
      <pc:sldChg chg="addSp delSp modSp mod modNotes modNotesTx">
        <pc:chgData name="Jashim Uddin" userId="76445bb28c884b4a" providerId="LiveId" clId="{13E93DBA-40D1-44EC-A685-C7F0C51530AD}" dt="2025-11-27T19:13:58.662" v="486" actId="14100"/>
        <pc:sldMkLst>
          <pc:docMk/>
          <pc:sldMk cId="0" sldId="257"/>
        </pc:sldMkLst>
        <pc:spChg chg="mod">
          <ac:chgData name="Jashim Uddin" userId="76445bb28c884b4a" providerId="LiveId" clId="{13E93DBA-40D1-44EC-A685-C7F0C51530AD}" dt="2025-11-24T05:49:23.426" v="69" actId="103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51:35.594" v="83" actId="1036"/>
          <ac:spMkLst>
            <pc:docMk/>
            <pc:sldMk cId="0" sldId="257"/>
            <ac:spMk id="13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11:13.312" v="465" actId="571"/>
          <ac:spMkLst>
            <pc:docMk/>
            <pc:sldMk cId="0" sldId="257"/>
            <ac:spMk id="37" creationId="{36880334-3BDC-E06F-76FD-90CF03D43AF4}"/>
          </ac:spMkLst>
        </pc:spChg>
        <pc:spChg chg="mod">
          <ac:chgData name="Jashim Uddin" userId="76445bb28c884b4a" providerId="LiveId" clId="{13E93DBA-40D1-44EC-A685-C7F0C51530AD}" dt="2025-11-27T19:11:13.312" v="465" actId="571"/>
          <ac:spMkLst>
            <pc:docMk/>
            <pc:sldMk cId="0" sldId="257"/>
            <ac:spMk id="41" creationId="{070D5AD2-135F-6F80-43CB-495E75F169D9}"/>
          </ac:spMkLst>
        </pc:spChg>
        <pc:spChg chg="add mod">
          <ac:chgData name="Jashim Uddin" userId="76445bb28c884b4a" providerId="LiveId" clId="{13E93DBA-40D1-44EC-A685-C7F0C51530AD}" dt="2025-11-27T19:12:07.342" v="480" actId="1076"/>
          <ac:spMkLst>
            <pc:docMk/>
            <pc:sldMk cId="0" sldId="257"/>
            <ac:spMk id="43" creationId="{7EBBA267-A053-7BEE-74A5-15421E9BACF5}"/>
          </ac:spMkLst>
        </pc:spChg>
        <pc:spChg chg="mod">
          <ac:chgData name="Jashim Uddin" userId="76445bb28c884b4a" providerId="LiveId" clId="{13E93DBA-40D1-44EC-A685-C7F0C51530AD}" dt="2025-11-24T06:28:44.114" v="276" actId="14100"/>
          <ac:spMkLst>
            <pc:docMk/>
            <pc:sldMk cId="0" sldId="257"/>
            <ac:spMk id="48" creationId="{00000000-0000-0000-0000-000000000000}"/>
          </ac:spMkLst>
        </pc:spChg>
        <pc:spChg chg="add del mod">
          <ac:chgData name="Jashim Uddin" userId="76445bb28c884b4a" providerId="LiveId" clId="{13E93DBA-40D1-44EC-A685-C7F0C51530AD}" dt="2025-11-24T05:21:30.906" v="20" actId="1076"/>
          <ac:spMkLst>
            <pc:docMk/>
            <pc:sldMk cId="0" sldId="257"/>
            <ac:spMk id="77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85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87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38:18.618" v="53"/>
          <ac:spMkLst>
            <pc:docMk/>
            <pc:sldMk cId="0" sldId="257"/>
            <ac:spMk id="88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40:40.228" v="58"/>
          <ac:spMkLst>
            <pc:docMk/>
            <pc:sldMk cId="0" sldId="257"/>
            <ac:spMk id="89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44:34.802" v="64" actId="14100"/>
          <ac:spMkLst>
            <pc:docMk/>
            <pc:sldMk cId="0" sldId="257"/>
            <ac:spMk id="90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91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51:41.212" v="84" actId="14100"/>
          <ac:spMkLst>
            <pc:docMk/>
            <pc:sldMk cId="0" sldId="257"/>
            <ac:spMk id="92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53:14.395" v="86"/>
          <ac:spMkLst>
            <pc:docMk/>
            <pc:sldMk cId="0" sldId="257"/>
            <ac:spMk id="93" creationId="{00000000-0000-0000-0000-000000000000}"/>
          </ac:spMkLst>
        </pc:spChg>
        <pc:spChg chg="mod">
          <ac:chgData name="Jashim Uddin" userId="76445bb28c884b4a" providerId="LiveId" clId="{13E93DBA-40D1-44EC-A685-C7F0C51530AD}" dt="2025-11-27T07:57:21.925" v="439" actId="1035"/>
          <ac:spMkLst>
            <pc:docMk/>
            <pc:sldMk cId="0" sldId="257"/>
            <ac:spMk id="96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106" creationId="{00000000-0000-0000-0000-000000000000}"/>
          </ac:spMkLst>
        </pc:spChg>
        <pc:spChg chg="mod">
          <ac:chgData name="Jashim Uddin" userId="76445bb28c884b4a" providerId="LiveId" clId="{13E93DBA-40D1-44EC-A685-C7F0C51530AD}" dt="2025-11-24T06:31:00.839" v="288" actId="1076"/>
          <ac:spMkLst>
            <pc:docMk/>
            <pc:sldMk cId="0" sldId="257"/>
            <ac:spMk id="124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21:41.984" v="22" actId="1038"/>
          <ac:spMkLst>
            <pc:docMk/>
            <pc:sldMk cId="0" sldId="257"/>
            <ac:spMk id="139" creationId="{00000000-0000-0000-0000-000000000000}"/>
          </ac:spMkLst>
        </pc:spChg>
        <pc:spChg chg="mod">
          <ac:chgData name="Jashim Uddin" userId="76445bb28c884b4a" providerId="LiveId" clId="{13E93DBA-40D1-44EC-A685-C7F0C51530AD}" dt="2025-11-24T05:31:27.888" v="37" actId="571"/>
          <ac:spMkLst>
            <pc:docMk/>
            <pc:sldMk cId="0" sldId="257"/>
            <ac:spMk id="143" creationId="{BC7FDB19-1D64-1BC7-A2A6-47269A0DE7F0}"/>
          </ac:spMkLst>
        </pc:spChg>
        <pc:spChg chg="mod">
          <ac:chgData name="Jashim Uddin" userId="76445bb28c884b4a" providerId="LiveId" clId="{13E93DBA-40D1-44EC-A685-C7F0C51530AD}" dt="2025-11-24T05:31:27.888" v="37" actId="571"/>
          <ac:spMkLst>
            <pc:docMk/>
            <pc:sldMk cId="0" sldId="257"/>
            <ac:spMk id="144" creationId="{A6CEC0B1-9CDB-86AE-2A3F-CB2F94517ED2}"/>
          </ac:spMkLst>
        </pc:spChg>
        <pc:spChg chg="add del mod">
          <ac:chgData name="Jashim Uddin" userId="76445bb28c884b4a" providerId="LiveId" clId="{13E93DBA-40D1-44EC-A685-C7F0C51530AD}" dt="2025-11-27T19:11:28.082" v="470" actId="478"/>
          <ac:spMkLst>
            <pc:docMk/>
            <pc:sldMk cId="0" sldId="257"/>
            <ac:spMk id="145" creationId="{0E40CE3D-A7A3-D8E7-AA13-1C9A3D874615}"/>
          </ac:spMkLst>
        </pc:spChg>
        <pc:spChg chg="add mod">
          <ac:chgData name="Jashim Uddin" userId="76445bb28c884b4a" providerId="LiveId" clId="{13E93DBA-40D1-44EC-A685-C7F0C51530AD}" dt="2025-11-24T06:14:25.977" v="207" actId="1035"/>
          <ac:spMkLst>
            <pc:docMk/>
            <pc:sldMk cId="0" sldId="257"/>
            <ac:spMk id="147" creationId="{F892CFF2-4F3F-D5DC-57F3-0095CB4BD39F}"/>
          </ac:spMkLst>
        </pc:spChg>
        <pc:spChg chg="add mod">
          <ac:chgData name="Jashim Uddin" userId="76445bb28c884b4a" providerId="LiveId" clId="{13E93DBA-40D1-44EC-A685-C7F0C51530AD}" dt="2025-11-27T07:57:37.113" v="445" actId="6549"/>
          <ac:spMkLst>
            <pc:docMk/>
            <pc:sldMk cId="0" sldId="257"/>
            <ac:spMk id="148" creationId="{A76F20EF-BBD8-5309-F948-C729B7336E0D}"/>
          </ac:spMkLst>
        </pc:spChg>
        <pc:spChg chg="mod">
          <ac:chgData name="Jashim Uddin" userId="76445bb28c884b4a" providerId="LiveId" clId="{13E93DBA-40D1-44EC-A685-C7F0C51530AD}" dt="2025-11-24T06:33:40.416" v="308" actId="14100"/>
          <ac:spMkLst>
            <pc:docMk/>
            <pc:sldMk cId="0" sldId="257"/>
            <ac:spMk id="151" creationId="{CB1FBC32-BCE0-97B0-2B54-6BDE4BA28EEE}"/>
          </ac:spMkLst>
        </pc:spChg>
        <pc:spChg chg="mod">
          <ac:chgData name="Jashim Uddin" userId="76445bb28c884b4a" providerId="LiveId" clId="{13E93DBA-40D1-44EC-A685-C7F0C51530AD}" dt="2025-11-24T06:26:26.790" v="247" actId="571"/>
          <ac:spMkLst>
            <pc:docMk/>
            <pc:sldMk cId="0" sldId="257"/>
            <ac:spMk id="152" creationId="{287C7A77-A452-297E-73A6-C2D76C1DEB9D}"/>
          </ac:spMkLst>
        </pc:spChg>
        <pc:spChg chg="add mod">
          <ac:chgData name="Jashim Uddin" userId="76445bb28c884b4a" providerId="LiveId" clId="{13E93DBA-40D1-44EC-A685-C7F0C51530AD}" dt="2025-11-24T06:33:54.246" v="311" actId="14100"/>
          <ac:spMkLst>
            <pc:docMk/>
            <pc:sldMk cId="0" sldId="257"/>
            <ac:spMk id="155" creationId="{C49C2E3C-BF0A-C854-82F9-D0D1624C8E15}"/>
          </ac:spMkLst>
        </pc:spChg>
        <pc:spChg chg="add mod">
          <ac:chgData name="Jashim Uddin" userId="76445bb28c884b4a" providerId="LiveId" clId="{13E93DBA-40D1-44EC-A685-C7F0C51530AD}" dt="2025-11-24T06:33:45.181" v="309" actId="14100"/>
          <ac:spMkLst>
            <pc:docMk/>
            <pc:sldMk cId="0" sldId="257"/>
            <ac:spMk id="156" creationId="{B5D2E122-59E2-1214-B494-A2AA5235F227}"/>
          </ac:spMkLst>
        </pc:spChg>
        <pc:spChg chg="add mod">
          <ac:chgData name="Jashim Uddin" userId="76445bb28c884b4a" providerId="LiveId" clId="{13E93DBA-40D1-44EC-A685-C7F0C51530AD}" dt="2025-11-24T06:28:04.787" v="268" actId="571"/>
          <ac:spMkLst>
            <pc:docMk/>
            <pc:sldMk cId="0" sldId="257"/>
            <ac:spMk id="158" creationId="{01302CBA-469A-4D5C-0755-3851E1653313}"/>
          </ac:spMkLst>
        </pc:spChg>
        <pc:spChg chg="add 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159" creationId="{1DE9EA3B-7991-B65D-E8C5-99B8B0C96FB9}"/>
          </ac:spMkLst>
        </pc:spChg>
        <pc:grpChg chg="mod">
          <ac:chgData name="Jashim Uddin" userId="76445bb28c884b4a" providerId="LiveId" clId="{13E93DBA-40D1-44EC-A685-C7F0C51530AD}" dt="2025-11-27T19:12:34.192" v="484" actId="14100"/>
          <ac:grpSpMkLst>
            <pc:docMk/>
            <pc:sldMk cId="0" sldId="257"/>
            <ac:grpSpMk id="5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4T06:01:18.747" v="128" actId="14100"/>
          <ac:grpSpMkLst>
            <pc:docMk/>
            <pc:sldMk cId="0" sldId="257"/>
            <ac:grpSpMk id="32" creationId="{00000000-0000-0000-0000-000000000000}"/>
          </ac:grpSpMkLst>
        </pc:grpChg>
        <pc:grpChg chg="add mod">
          <ac:chgData name="Jashim Uddin" userId="76445bb28c884b4a" providerId="LiveId" clId="{13E93DBA-40D1-44EC-A685-C7F0C51530AD}" dt="2025-11-27T19:12:46.436" v="485" actId="1076"/>
          <ac:grpSpMkLst>
            <pc:docMk/>
            <pc:sldMk cId="0" sldId="257"/>
            <ac:grpSpMk id="36" creationId="{DEF80915-3952-0B44-53F0-BD0D3DB6B8EB}"/>
          </ac:grpSpMkLst>
        </pc:grpChg>
        <pc:grpChg chg="mod">
          <ac:chgData name="Jashim Uddin" userId="76445bb28c884b4a" providerId="LiveId" clId="{13E93DBA-40D1-44EC-A685-C7F0C51530AD}" dt="2025-11-24T06:12:44.643" v="156" actId="1035"/>
          <ac:grpSpMkLst>
            <pc:docMk/>
            <pc:sldMk cId="0" sldId="257"/>
            <ac:grpSpMk id="38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4T06:33:24.733" v="304" actId="14100"/>
          <ac:grpSpMkLst>
            <pc:docMk/>
            <pc:sldMk cId="0" sldId="257"/>
            <ac:grpSpMk id="47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4T06:26:22.290" v="246" actId="1076"/>
          <ac:grpSpMkLst>
            <pc:docMk/>
            <pc:sldMk cId="0" sldId="257"/>
            <ac:grpSpMk id="60" creationId="{00000000-0000-0000-0000-000000000000}"/>
          </ac:grpSpMkLst>
        </pc:grpChg>
        <pc:grpChg chg="add del mod">
          <ac:chgData name="Jashim Uddin" userId="76445bb28c884b4a" providerId="LiveId" clId="{13E93DBA-40D1-44EC-A685-C7F0C51530AD}" dt="2025-11-27T19:11:31.029" v="471" actId="478"/>
          <ac:grpSpMkLst>
            <pc:docMk/>
            <pc:sldMk cId="0" sldId="257"/>
            <ac:grpSpMk id="142" creationId="{BDFBDE70-BA15-136C-FA39-2C4079713880}"/>
          </ac:grpSpMkLst>
        </pc:grpChg>
        <pc:grpChg chg="add mod">
          <ac:chgData name="Jashim Uddin" userId="76445bb28c884b4a" providerId="LiveId" clId="{13E93DBA-40D1-44EC-A685-C7F0C51530AD}" dt="2025-11-24T06:32:47.195" v="300" actId="14100"/>
          <ac:grpSpMkLst>
            <pc:docMk/>
            <pc:sldMk cId="0" sldId="257"/>
            <ac:grpSpMk id="150" creationId="{81865ADE-4880-BE29-024E-EF515532D1E6}"/>
          </ac:grpSpMkLst>
        </pc:grpChg>
        <pc:picChg chg="add mod">
          <ac:chgData name="Jashim Uddin" userId="76445bb28c884b4a" providerId="LiveId" clId="{13E93DBA-40D1-44EC-A685-C7F0C51530AD}" dt="2025-11-27T19:12:23.126" v="482" actId="14100"/>
          <ac:picMkLst>
            <pc:docMk/>
            <pc:sldMk cId="0" sldId="257"/>
            <ac:picMk id="35" creationId="{800F6A2A-0878-F3D3-501F-41535DD4B4F6}"/>
          </ac:picMkLst>
        </pc:picChg>
        <pc:picChg chg="add del mod">
          <ac:chgData name="Jashim Uddin" userId="76445bb28c884b4a" providerId="LiveId" clId="{13E93DBA-40D1-44EC-A685-C7F0C51530AD}" dt="2025-11-27T19:11:20.448" v="468" actId="478"/>
          <ac:picMkLst>
            <pc:docMk/>
            <pc:sldMk cId="0" sldId="257"/>
            <ac:picMk id="42" creationId="{BEB563A0-4E0B-6E39-C16D-6DCB85F39709}"/>
          </ac:picMkLst>
        </pc:picChg>
        <pc:picChg chg="add del mod">
          <ac:chgData name="Jashim Uddin" userId="76445bb28c884b4a" providerId="LiveId" clId="{13E93DBA-40D1-44EC-A685-C7F0C51530AD}" dt="2025-11-27T19:10:48.362" v="457" actId="478"/>
          <ac:picMkLst>
            <pc:docMk/>
            <pc:sldMk cId="0" sldId="257"/>
            <ac:picMk id="141" creationId="{52341A8A-401D-6A9D-34F2-3575D69D88DC}"/>
          </ac:picMkLst>
        </pc:picChg>
        <pc:picChg chg="add mod">
          <ac:chgData name="Jashim Uddin" userId="76445bb28c884b4a" providerId="LiveId" clId="{13E93DBA-40D1-44EC-A685-C7F0C51530AD}" dt="2025-11-27T19:13:58.662" v="486" actId="14100"/>
          <ac:picMkLst>
            <pc:docMk/>
            <pc:sldMk cId="0" sldId="257"/>
            <ac:picMk id="146" creationId="{496D0522-2F6B-7880-6577-94A2AD9FB84A}"/>
          </ac:picMkLst>
        </pc:picChg>
        <pc:picChg chg="add mod">
          <ac:chgData name="Jashim Uddin" userId="76445bb28c884b4a" providerId="LiveId" clId="{13E93DBA-40D1-44EC-A685-C7F0C51530AD}" dt="2025-11-24T06:26:06.633" v="244" actId="1076"/>
          <ac:picMkLst>
            <pc:docMk/>
            <pc:sldMk cId="0" sldId="257"/>
            <ac:picMk id="149" creationId="{EAEE9FCB-39F1-530E-4CCB-E5454EE2E45B}"/>
          </ac:picMkLst>
        </pc:picChg>
        <pc:picChg chg="add mod">
          <ac:chgData name="Jashim Uddin" userId="76445bb28c884b4a" providerId="LiveId" clId="{13E93DBA-40D1-44EC-A685-C7F0C51530AD}" dt="2025-11-24T06:41:13.273" v="400" actId="1076"/>
          <ac:picMkLst>
            <pc:docMk/>
            <pc:sldMk cId="0" sldId="257"/>
            <ac:picMk id="160" creationId="{F18A6471-B90B-0E68-F2F5-03EFBFC7AC50}"/>
          </ac:picMkLst>
        </pc:picChg>
      </pc:sldChg>
      <pc:sldChg chg="del">
        <pc:chgData name="Jashim Uddin" userId="76445bb28c884b4a" providerId="LiveId" clId="{13E93DBA-40D1-44EC-A685-C7F0C51530AD}" dt="2025-11-24T05:20:25.672" v="3" actId="47"/>
        <pc:sldMkLst>
          <pc:docMk/>
          <pc:sldMk cId="0" sldId="258"/>
        </pc:sldMkLst>
      </pc:sldChg>
      <pc:sldChg chg="del">
        <pc:chgData name="Jashim Uddin" userId="76445bb28c884b4a" providerId="LiveId" clId="{13E93DBA-40D1-44EC-A685-C7F0C51530AD}" dt="2025-11-24T05:20:27.778" v="4" actId="47"/>
        <pc:sldMkLst>
          <pc:docMk/>
          <pc:sldMk cId="0" sldId="259"/>
        </pc:sldMkLst>
      </pc:sldChg>
      <pc:sldChg chg="del">
        <pc:chgData name="Jashim Uddin" userId="76445bb28c884b4a" providerId="LiveId" clId="{13E93DBA-40D1-44EC-A685-C7F0C51530AD}" dt="2025-11-24T05:20:18.797" v="1" actId="47"/>
        <pc:sldMkLst>
          <pc:docMk/>
          <pc:sldMk cId="0" sldId="260"/>
        </pc:sldMkLst>
      </pc:sldChg>
      <pc:sldChg chg="del">
        <pc:chgData name="Jashim Uddin" userId="76445bb28c884b4a" providerId="LiveId" clId="{13E93DBA-40D1-44EC-A685-C7F0C51530AD}" dt="2025-11-24T05:20:17.127" v="0" actId="47"/>
        <pc:sldMkLst>
          <pc:docMk/>
          <pc:sldMk cId="0" sldId="261"/>
        </pc:sldMkLst>
      </pc:sldChg>
      <pc:sldChg chg="delSp modSp add mod ord">
        <pc:chgData name="Jashim Uddin" userId="76445bb28c884b4a" providerId="LiveId" clId="{13E93DBA-40D1-44EC-A685-C7F0C51530AD}" dt="2025-11-27T09:49:15.923" v="455" actId="1076"/>
        <pc:sldMkLst>
          <pc:docMk/>
          <pc:sldMk cId="2571161347" sldId="274"/>
        </pc:sldMkLst>
        <pc:spChg chg="del">
          <ac:chgData name="Jashim Uddin" userId="76445bb28c884b4a" providerId="LiveId" clId="{13E93DBA-40D1-44EC-A685-C7F0C51530AD}" dt="2025-11-27T09:49:04.088" v="450" actId="478"/>
          <ac:spMkLst>
            <pc:docMk/>
            <pc:sldMk cId="2571161347" sldId="274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1-27T09:49:02.974" v="449" actId="478"/>
          <ac:spMkLst>
            <pc:docMk/>
            <pc:sldMk cId="2571161347" sldId="274"/>
            <ac:spMk id="13" creationId="{7C93AF8E-3FAA-E37A-992B-AF7CFCC1A1EB}"/>
          </ac:spMkLst>
        </pc:spChg>
        <pc:spChg chg="del">
          <ac:chgData name="Jashim Uddin" userId="76445bb28c884b4a" providerId="LiveId" clId="{13E93DBA-40D1-44EC-A685-C7F0C51530AD}" dt="2025-11-27T09:49:06.517" v="452" actId="478"/>
          <ac:spMkLst>
            <pc:docMk/>
            <pc:sldMk cId="2571161347" sldId="274"/>
            <ac:spMk id="14" creationId="{38C24C3A-7143-291E-69C0-C9CDA78E2858}"/>
          </ac:spMkLst>
        </pc:spChg>
        <pc:spChg chg="del">
          <ac:chgData name="Jashim Uddin" userId="76445bb28c884b4a" providerId="LiveId" clId="{13E93DBA-40D1-44EC-A685-C7F0C51530AD}" dt="2025-11-27T09:49:01.822" v="448" actId="478"/>
          <ac:spMkLst>
            <pc:docMk/>
            <pc:sldMk cId="2571161347" sldId="274"/>
            <ac:spMk id="15" creationId="{81C822CC-DB62-DB38-EC32-04D3C703022D}"/>
          </ac:spMkLst>
        </pc:spChg>
        <pc:spChg chg="del">
          <ac:chgData name="Jashim Uddin" userId="76445bb28c884b4a" providerId="LiveId" clId="{13E93DBA-40D1-44EC-A685-C7F0C51530AD}" dt="2025-11-27T09:49:07.835" v="453" actId="478"/>
          <ac:spMkLst>
            <pc:docMk/>
            <pc:sldMk cId="2571161347" sldId="274"/>
            <ac:spMk id="16" creationId="{00000000-0000-0000-0000-000000000000}"/>
          </ac:spMkLst>
        </pc:spChg>
        <pc:spChg chg="del">
          <ac:chgData name="Jashim Uddin" userId="76445bb28c884b4a" providerId="LiveId" clId="{13E93DBA-40D1-44EC-A685-C7F0C51530AD}" dt="2025-11-27T09:49:05.127" v="451" actId="478"/>
          <ac:spMkLst>
            <pc:docMk/>
            <pc:sldMk cId="2571161347" sldId="274"/>
            <ac:spMk id="17" creationId="{15AF8133-8FCD-4226-1BEF-E6D2B1927F45}"/>
          </ac:spMkLst>
        </pc:spChg>
        <pc:spChg chg="del">
          <ac:chgData name="Jashim Uddin" userId="76445bb28c884b4a" providerId="LiveId" clId="{13E93DBA-40D1-44EC-A685-C7F0C51530AD}" dt="2025-11-27T09:49:11.384" v="454" actId="478"/>
          <ac:spMkLst>
            <pc:docMk/>
            <pc:sldMk cId="2571161347" sldId="274"/>
            <ac:spMk id="22" creationId="{2D0A965D-62E0-FB57-3033-E668C068852C}"/>
          </ac:spMkLst>
        </pc:spChg>
        <pc:spChg chg="mod">
          <ac:chgData name="Jashim Uddin" userId="76445bb28c884b4a" providerId="LiveId" clId="{13E93DBA-40D1-44EC-A685-C7F0C51530AD}" dt="2025-11-27T09:49:15.923" v="455" actId="1076"/>
          <ac:spMkLst>
            <pc:docMk/>
            <pc:sldMk cId="2571161347" sldId="274"/>
            <ac:spMk id="23" creationId="{005097FB-3170-1244-F5A2-EE09D7CB152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CC990E-C1AC-4EBF-B9C0-457DACD22857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6800" y="1143000"/>
            <a:ext cx="2184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948F1-C8C2-4895-8030-CBD761CF32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04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38388" y="1143000"/>
            <a:ext cx="218122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C11F1-4588-41A3-AC71-56F6F4FBFD0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03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3948F1-C8C2-4895-8030-CBD761CF32C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89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3.sv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721127" y="6983944"/>
            <a:ext cx="64413" cy="1647183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578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29684" tIns="29684" rIns="29684" bIns="29684" rtlCol="0" anchor="ctr"/>
            <a:lstStyle/>
            <a:p>
              <a:pPr algn="ctr">
                <a:lnSpc>
                  <a:spcPts val="1671"/>
                </a:lnSpc>
              </a:pPr>
              <a:endParaRPr sz="1052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CB430F15-383B-0C6C-CB4A-295ECD1FA3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80611" y="1990114"/>
            <a:ext cx="3528100" cy="117187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05097FB-3170-1244-F5A2-EE09D7CB152D}"/>
              </a:ext>
            </a:extLst>
          </p:cNvPr>
          <p:cNvSpPr txBox="1"/>
          <p:nvPr/>
        </p:nvSpPr>
        <p:spPr>
          <a:xfrm>
            <a:off x="1465690" y="4279900"/>
            <a:ext cx="776202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Student Name: Md </a:t>
            </a:r>
            <a:r>
              <a:rPr lang="en-GB" b="1" dirty="0" err="1"/>
              <a:t>Reduan</a:t>
            </a:r>
            <a:r>
              <a:rPr lang="en-GB" b="1" dirty="0"/>
              <a:t> Ahmed </a:t>
            </a:r>
            <a:r>
              <a:rPr lang="en-GB" b="1" dirty="0" err="1"/>
              <a:t>Riaj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Student ID: 2505486</a:t>
            </a:r>
            <a:endParaRPr lang="en-US" dirty="0"/>
          </a:p>
          <a:p>
            <a:pPr algn="ctr"/>
            <a:r>
              <a:rPr lang="en-GB" dirty="0"/>
              <a:t> </a:t>
            </a:r>
            <a:endParaRPr lang="en-US" dirty="0"/>
          </a:p>
          <a:p>
            <a:pPr algn="ctr"/>
            <a:r>
              <a:rPr lang="en-GB" dirty="0"/>
              <a:t> </a:t>
            </a:r>
            <a:endParaRPr lang="en-US" dirty="0"/>
          </a:p>
          <a:p>
            <a:pPr algn="ctr"/>
            <a:r>
              <a:rPr lang="en-GB" b="1" dirty="0"/>
              <a:t>Module Name: Marketing Management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Module Code: LCMB7024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Lecturer’s Name: Dr Laila </a:t>
            </a:r>
            <a:r>
              <a:rPr lang="en-GB" b="1" dirty="0" err="1"/>
              <a:t>Maazouz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Poster – Marketing Strategy Pitch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161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0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628240" y="3396281"/>
            <a:ext cx="4998509" cy="2538899"/>
            <a:chOff x="0" y="0"/>
            <a:chExt cx="1342189" cy="6498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2189" cy="649851"/>
            </a:xfrm>
            <a:custGeom>
              <a:avLst/>
              <a:gdLst/>
              <a:ahLst/>
              <a:cxnLst/>
              <a:rect l="l" t="t" r="r" b="b"/>
              <a:pathLst>
                <a:path w="1342189" h="649851">
                  <a:moveTo>
                    <a:pt x="13288" y="0"/>
                  </a:moveTo>
                  <a:lnTo>
                    <a:pt x="1328901" y="0"/>
                  </a:lnTo>
                  <a:cubicBezTo>
                    <a:pt x="1336239" y="0"/>
                    <a:pt x="1342189" y="5949"/>
                    <a:pt x="1342189" y="13288"/>
                  </a:cubicBezTo>
                  <a:lnTo>
                    <a:pt x="1342189" y="636563"/>
                  </a:lnTo>
                  <a:cubicBezTo>
                    <a:pt x="1342189" y="643902"/>
                    <a:pt x="1336239" y="649851"/>
                    <a:pt x="1328901" y="649851"/>
                  </a:cubicBezTo>
                  <a:lnTo>
                    <a:pt x="13288" y="649851"/>
                  </a:lnTo>
                  <a:cubicBezTo>
                    <a:pt x="5949" y="649851"/>
                    <a:pt x="0" y="643902"/>
                    <a:pt x="0" y="636563"/>
                  </a:cubicBezTo>
                  <a:lnTo>
                    <a:pt x="0" y="13288"/>
                  </a:lnTo>
                  <a:cubicBezTo>
                    <a:pt x="0" y="5949"/>
                    <a:pt x="5949" y="0"/>
                    <a:pt x="1328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342189" cy="668901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38913" y="3800319"/>
            <a:ext cx="5726962" cy="2540243"/>
            <a:chOff x="0" y="0"/>
            <a:chExt cx="1843925" cy="64985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43925" cy="649851"/>
            </a:xfrm>
            <a:custGeom>
              <a:avLst/>
              <a:gdLst/>
              <a:ahLst/>
              <a:cxnLst/>
              <a:rect l="l" t="t" r="r" b="b"/>
              <a:pathLst>
                <a:path w="1843925" h="649851">
                  <a:moveTo>
                    <a:pt x="9672" y="0"/>
                  </a:moveTo>
                  <a:lnTo>
                    <a:pt x="1834253" y="0"/>
                  </a:lnTo>
                  <a:cubicBezTo>
                    <a:pt x="1836819" y="0"/>
                    <a:pt x="1839279" y="1019"/>
                    <a:pt x="1841092" y="2833"/>
                  </a:cubicBezTo>
                  <a:cubicBezTo>
                    <a:pt x="1842906" y="4647"/>
                    <a:pt x="1843925" y="7107"/>
                    <a:pt x="1843925" y="9672"/>
                  </a:cubicBezTo>
                  <a:lnTo>
                    <a:pt x="1843925" y="640179"/>
                  </a:lnTo>
                  <a:cubicBezTo>
                    <a:pt x="1843925" y="645521"/>
                    <a:pt x="1839595" y="649851"/>
                    <a:pt x="1834253" y="649851"/>
                  </a:cubicBezTo>
                  <a:lnTo>
                    <a:pt x="9672" y="649851"/>
                  </a:lnTo>
                  <a:cubicBezTo>
                    <a:pt x="7107" y="649851"/>
                    <a:pt x="4647" y="648832"/>
                    <a:pt x="2833" y="647018"/>
                  </a:cubicBezTo>
                  <a:cubicBezTo>
                    <a:pt x="1019" y="645204"/>
                    <a:pt x="0" y="642744"/>
                    <a:pt x="0" y="640179"/>
                  </a:cubicBezTo>
                  <a:lnTo>
                    <a:pt x="0" y="9672"/>
                  </a:lnTo>
                  <a:cubicBezTo>
                    <a:pt x="0" y="4330"/>
                    <a:pt x="4330" y="0"/>
                    <a:pt x="9672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1843925" cy="668901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95150" y="4254654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4" y="0"/>
                </a:lnTo>
                <a:lnTo>
                  <a:pt x="158704" y="158704"/>
                </a:lnTo>
                <a:lnTo>
                  <a:pt x="0" y="158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774808" y="4972518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4" y="0"/>
                </a:lnTo>
                <a:lnTo>
                  <a:pt x="158704" y="158704"/>
                </a:lnTo>
                <a:lnTo>
                  <a:pt x="0" y="158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738074" y="5657995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4" y="0"/>
                </a:lnTo>
                <a:lnTo>
                  <a:pt x="158704" y="158705"/>
                </a:lnTo>
                <a:lnTo>
                  <a:pt x="0" y="1587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5972254" y="4144301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5" y="0"/>
                </a:lnTo>
                <a:lnTo>
                  <a:pt x="158705" y="158704"/>
                </a:lnTo>
                <a:lnTo>
                  <a:pt x="0" y="158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5939950" y="4788374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5" y="0"/>
                </a:lnTo>
                <a:lnTo>
                  <a:pt x="158705" y="158704"/>
                </a:lnTo>
                <a:lnTo>
                  <a:pt x="0" y="158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5949808" y="5432791"/>
            <a:ext cx="158704" cy="158704"/>
          </a:xfrm>
          <a:custGeom>
            <a:avLst/>
            <a:gdLst/>
            <a:ahLst/>
            <a:cxnLst/>
            <a:rect l="l" t="t" r="r" b="b"/>
            <a:pathLst>
              <a:path w="158704" h="158704">
                <a:moveTo>
                  <a:pt x="0" y="0"/>
                </a:moveTo>
                <a:lnTo>
                  <a:pt x="158705" y="0"/>
                </a:lnTo>
                <a:lnTo>
                  <a:pt x="158705" y="158705"/>
                </a:lnTo>
                <a:lnTo>
                  <a:pt x="0" y="1587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4" name="Group 14"/>
          <p:cNvGrpSpPr/>
          <p:nvPr/>
        </p:nvGrpSpPr>
        <p:grpSpPr>
          <a:xfrm>
            <a:off x="3324381" y="7176713"/>
            <a:ext cx="1947785" cy="366577"/>
            <a:chOff x="0" y="0"/>
            <a:chExt cx="498551" cy="9382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98551" cy="93828"/>
            </a:xfrm>
            <a:custGeom>
              <a:avLst/>
              <a:gdLst/>
              <a:ahLst/>
              <a:cxnLst/>
              <a:rect l="l" t="t" r="r" b="b"/>
              <a:pathLst>
                <a:path w="498551" h="93828">
                  <a:moveTo>
                    <a:pt x="46914" y="0"/>
                  </a:moveTo>
                  <a:lnTo>
                    <a:pt x="451637" y="0"/>
                  </a:lnTo>
                  <a:cubicBezTo>
                    <a:pt x="464079" y="0"/>
                    <a:pt x="476012" y="4943"/>
                    <a:pt x="484810" y="13741"/>
                  </a:cubicBezTo>
                  <a:cubicBezTo>
                    <a:pt x="493608" y="22539"/>
                    <a:pt x="498551" y="34472"/>
                    <a:pt x="498551" y="46914"/>
                  </a:cubicBezTo>
                  <a:lnTo>
                    <a:pt x="498551" y="46914"/>
                  </a:lnTo>
                  <a:cubicBezTo>
                    <a:pt x="498551" y="59357"/>
                    <a:pt x="493608" y="71289"/>
                    <a:pt x="484810" y="80087"/>
                  </a:cubicBezTo>
                  <a:cubicBezTo>
                    <a:pt x="476012" y="88886"/>
                    <a:pt x="464079" y="93828"/>
                    <a:pt x="451637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498551" cy="112878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19937" y="9606498"/>
            <a:ext cx="2438115" cy="4450674"/>
            <a:chOff x="0" y="0"/>
            <a:chExt cx="624054" cy="113918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24054" cy="1139185"/>
            </a:xfrm>
            <a:custGeom>
              <a:avLst/>
              <a:gdLst/>
              <a:ahLst/>
              <a:cxnLst/>
              <a:rect l="l" t="t" r="r" b="b"/>
              <a:pathLst>
                <a:path w="624054" h="1139185">
                  <a:moveTo>
                    <a:pt x="28578" y="0"/>
                  </a:moveTo>
                  <a:lnTo>
                    <a:pt x="595476" y="0"/>
                  </a:lnTo>
                  <a:cubicBezTo>
                    <a:pt x="603056" y="0"/>
                    <a:pt x="610325" y="3011"/>
                    <a:pt x="615684" y="8370"/>
                  </a:cubicBezTo>
                  <a:cubicBezTo>
                    <a:pt x="621044" y="13730"/>
                    <a:pt x="624054" y="20999"/>
                    <a:pt x="624054" y="28578"/>
                  </a:cubicBezTo>
                  <a:lnTo>
                    <a:pt x="624054" y="1110606"/>
                  </a:lnTo>
                  <a:cubicBezTo>
                    <a:pt x="624054" y="1126390"/>
                    <a:pt x="611259" y="1139185"/>
                    <a:pt x="595476" y="1139185"/>
                  </a:cubicBezTo>
                  <a:lnTo>
                    <a:pt x="28578" y="1139185"/>
                  </a:lnTo>
                  <a:cubicBezTo>
                    <a:pt x="20999" y="1139185"/>
                    <a:pt x="13730" y="1136174"/>
                    <a:pt x="8370" y="1130814"/>
                  </a:cubicBezTo>
                  <a:cubicBezTo>
                    <a:pt x="3011" y="1125455"/>
                    <a:pt x="0" y="1118186"/>
                    <a:pt x="0" y="1110606"/>
                  </a:cubicBezTo>
                  <a:lnTo>
                    <a:pt x="0" y="28578"/>
                  </a:lnTo>
                  <a:cubicBezTo>
                    <a:pt x="0" y="20999"/>
                    <a:pt x="3011" y="13730"/>
                    <a:pt x="8370" y="8370"/>
                  </a:cubicBezTo>
                  <a:cubicBezTo>
                    <a:pt x="13730" y="3011"/>
                    <a:pt x="20999" y="0"/>
                    <a:pt x="2857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624054" cy="1158235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478690" y="7191567"/>
            <a:ext cx="2239343" cy="366577"/>
            <a:chOff x="0" y="0"/>
            <a:chExt cx="573177" cy="9382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73177" cy="93828"/>
            </a:xfrm>
            <a:custGeom>
              <a:avLst/>
              <a:gdLst/>
              <a:ahLst/>
              <a:cxnLst/>
              <a:rect l="l" t="t" r="r" b="b"/>
              <a:pathLst>
                <a:path w="573177" h="93828">
                  <a:moveTo>
                    <a:pt x="46914" y="0"/>
                  </a:moveTo>
                  <a:lnTo>
                    <a:pt x="526263" y="0"/>
                  </a:lnTo>
                  <a:cubicBezTo>
                    <a:pt x="538706" y="0"/>
                    <a:pt x="550638" y="4943"/>
                    <a:pt x="559436" y="13741"/>
                  </a:cubicBezTo>
                  <a:cubicBezTo>
                    <a:pt x="568235" y="22539"/>
                    <a:pt x="573177" y="34472"/>
                    <a:pt x="573177" y="46914"/>
                  </a:cubicBezTo>
                  <a:lnTo>
                    <a:pt x="573177" y="46914"/>
                  </a:lnTo>
                  <a:cubicBezTo>
                    <a:pt x="573177" y="59357"/>
                    <a:pt x="568235" y="71289"/>
                    <a:pt x="559436" y="80087"/>
                  </a:cubicBezTo>
                  <a:cubicBezTo>
                    <a:pt x="550638" y="88886"/>
                    <a:pt x="538706" y="93828"/>
                    <a:pt x="526263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573177" cy="112878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910904" y="7246146"/>
            <a:ext cx="1835939" cy="366577"/>
            <a:chOff x="0" y="0"/>
            <a:chExt cx="469923" cy="9382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69923" cy="93828"/>
            </a:xfrm>
            <a:custGeom>
              <a:avLst/>
              <a:gdLst/>
              <a:ahLst/>
              <a:cxnLst/>
              <a:rect l="l" t="t" r="r" b="b"/>
              <a:pathLst>
                <a:path w="469923" h="93828">
                  <a:moveTo>
                    <a:pt x="46914" y="0"/>
                  </a:moveTo>
                  <a:lnTo>
                    <a:pt x="423009" y="0"/>
                  </a:lnTo>
                  <a:cubicBezTo>
                    <a:pt x="435451" y="0"/>
                    <a:pt x="447384" y="4943"/>
                    <a:pt x="456182" y="13741"/>
                  </a:cubicBezTo>
                  <a:cubicBezTo>
                    <a:pt x="464980" y="22539"/>
                    <a:pt x="469923" y="34472"/>
                    <a:pt x="469923" y="46914"/>
                  </a:cubicBezTo>
                  <a:lnTo>
                    <a:pt x="469923" y="46914"/>
                  </a:lnTo>
                  <a:cubicBezTo>
                    <a:pt x="469923" y="59357"/>
                    <a:pt x="464980" y="71289"/>
                    <a:pt x="456182" y="80087"/>
                  </a:cubicBezTo>
                  <a:cubicBezTo>
                    <a:pt x="447384" y="88886"/>
                    <a:pt x="435451" y="93828"/>
                    <a:pt x="423009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469923" cy="112878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348718" y="10040690"/>
            <a:ext cx="2028770" cy="366577"/>
            <a:chOff x="0" y="0"/>
            <a:chExt cx="519279" cy="9382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519279" cy="93828"/>
            </a:xfrm>
            <a:custGeom>
              <a:avLst/>
              <a:gdLst/>
              <a:ahLst/>
              <a:cxnLst/>
              <a:rect l="l" t="t" r="r" b="b"/>
              <a:pathLst>
                <a:path w="519279" h="93828">
                  <a:moveTo>
                    <a:pt x="46914" y="0"/>
                  </a:moveTo>
                  <a:lnTo>
                    <a:pt x="472365" y="0"/>
                  </a:lnTo>
                  <a:cubicBezTo>
                    <a:pt x="484808" y="0"/>
                    <a:pt x="496740" y="4943"/>
                    <a:pt x="505538" y="13741"/>
                  </a:cubicBezTo>
                  <a:cubicBezTo>
                    <a:pt x="514337" y="22539"/>
                    <a:pt x="519279" y="34472"/>
                    <a:pt x="519279" y="46914"/>
                  </a:cubicBezTo>
                  <a:lnTo>
                    <a:pt x="519279" y="46914"/>
                  </a:lnTo>
                  <a:cubicBezTo>
                    <a:pt x="519279" y="59357"/>
                    <a:pt x="514337" y="71289"/>
                    <a:pt x="505538" y="80087"/>
                  </a:cubicBezTo>
                  <a:cubicBezTo>
                    <a:pt x="496740" y="88886"/>
                    <a:pt x="484808" y="93828"/>
                    <a:pt x="472365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519279" cy="112878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6519" y="10021657"/>
            <a:ext cx="2028770" cy="366577"/>
            <a:chOff x="0" y="0"/>
            <a:chExt cx="519279" cy="9382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519279" cy="93828"/>
            </a:xfrm>
            <a:custGeom>
              <a:avLst/>
              <a:gdLst/>
              <a:ahLst/>
              <a:cxnLst/>
              <a:rect l="l" t="t" r="r" b="b"/>
              <a:pathLst>
                <a:path w="519279" h="93828">
                  <a:moveTo>
                    <a:pt x="46914" y="0"/>
                  </a:moveTo>
                  <a:lnTo>
                    <a:pt x="472365" y="0"/>
                  </a:lnTo>
                  <a:cubicBezTo>
                    <a:pt x="484808" y="0"/>
                    <a:pt x="496740" y="4943"/>
                    <a:pt x="505538" y="13741"/>
                  </a:cubicBezTo>
                  <a:cubicBezTo>
                    <a:pt x="514337" y="22539"/>
                    <a:pt x="519279" y="34472"/>
                    <a:pt x="519279" y="46914"/>
                  </a:cubicBezTo>
                  <a:lnTo>
                    <a:pt x="519279" y="46914"/>
                  </a:lnTo>
                  <a:cubicBezTo>
                    <a:pt x="519279" y="59357"/>
                    <a:pt x="514337" y="71289"/>
                    <a:pt x="505538" y="80087"/>
                  </a:cubicBezTo>
                  <a:cubicBezTo>
                    <a:pt x="496740" y="88886"/>
                    <a:pt x="484808" y="93828"/>
                    <a:pt x="472365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519279" cy="112878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213100" y="6800069"/>
            <a:ext cx="7010399" cy="5328431"/>
            <a:chOff x="0" y="0"/>
            <a:chExt cx="1740820" cy="1401659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740820" cy="1401659"/>
            </a:xfrm>
            <a:custGeom>
              <a:avLst/>
              <a:gdLst/>
              <a:ahLst/>
              <a:cxnLst/>
              <a:rect l="l" t="t" r="r" b="b"/>
              <a:pathLst>
                <a:path w="1740820" h="1401659">
                  <a:moveTo>
                    <a:pt x="10245" y="0"/>
                  </a:moveTo>
                  <a:lnTo>
                    <a:pt x="1730575" y="0"/>
                  </a:lnTo>
                  <a:cubicBezTo>
                    <a:pt x="1733293" y="0"/>
                    <a:pt x="1735898" y="1079"/>
                    <a:pt x="1737820" y="3001"/>
                  </a:cubicBezTo>
                  <a:cubicBezTo>
                    <a:pt x="1739741" y="4922"/>
                    <a:pt x="1740820" y="7528"/>
                    <a:pt x="1740820" y="10245"/>
                  </a:cubicBezTo>
                  <a:lnTo>
                    <a:pt x="1740820" y="1391414"/>
                  </a:lnTo>
                  <a:cubicBezTo>
                    <a:pt x="1740820" y="1394131"/>
                    <a:pt x="1739741" y="1396737"/>
                    <a:pt x="1737820" y="1398659"/>
                  </a:cubicBezTo>
                  <a:cubicBezTo>
                    <a:pt x="1735898" y="1400580"/>
                    <a:pt x="1733293" y="1401659"/>
                    <a:pt x="1730575" y="1401659"/>
                  </a:cubicBezTo>
                  <a:lnTo>
                    <a:pt x="10245" y="1401659"/>
                  </a:lnTo>
                  <a:cubicBezTo>
                    <a:pt x="4587" y="1401659"/>
                    <a:pt x="0" y="1397072"/>
                    <a:pt x="0" y="1391414"/>
                  </a:cubicBezTo>
                  <a:lnTo>
                    <a:pt x="0" y="10245"/>
                  </a:lnTo>
                  <a:cubicBezTo>
                    <a:pt x="0" y="4587"/>
                    <a:pt x="4587" y="0"/>
                    <a:pt x="10245" y="0"/>
                  </a:cubicBezTo>
                  <a:close/>
                </a:path>
              </a:pathLst>
            </a:custGeom>
            <a:solidFill>
              <a:srgbClr val="B9C1F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19050"/>
              <a:ext cx="1740820" cy="1420709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737100" y="6946900"/>
            <a:ext cx="5334000" cy="2758116"/>
            <a:chOff x="0" y="0"/>
            <a:chExt cx="561561" cy="695233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561561" cy="695233"/>
            </a:xfrm>
            <a:custGeom>
              <a:avLst/>
              <a:gdLst/>
              <a:ahLst/>
              <a:cxnLst/>
              <a:rect l="l" t="t" r="r" b="b"/>
              <a:pathLst>
                <a:path w="561561" h="695233">
                  <a:moveTo>
                    <a:pt x="31759" y="0"/>
                  </a:moveTo>
                  <a:lnTo>
                    <a:pt x="529803" y="0"/>
                  </a:lnTo>
                  <a:cubicBezTo>
                    <a:pt x="547342" y="0"/>
                    <a:pt x="561561" y="14219"/>
                    <a:pt x="561561" y="31759"/>
                  </a:cubicBezTo>
                  <a:lnTo>
                    <a:pt x="561561" y="663475"/>
                  </a:lnTo>
                  <a:cubicBezTo>
                    <a:pt x="561561" y="681014"/>
                    <a:pt x="547342" y="695233"/>
                    <a:pt x="529803" y="695233"/>
                  </a:cubicBezTo>
                  <a:lnTo>
                    <a:pt x="31759" y="695233"/>
                  </a:lnTo>
                  <a:cubicBezTo>
                    <a:pt x="14219" y="695233"/>
                    <a:pt x="0" y="681014"/>
                    <a:pt x="0" y="663475"/>
                  </a:cubicBezTo>
                  <a:lnTo>
                    <a:pt x="0" y="31759"/>
                  </a:lnTo>
                  <a:cubicBezTo>
                    <a:pt x="0" y="14219"/>
                    <a:pt x="14219" y="0"/>
                    <a:pt x="3175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19050"/>
              <a:ext cx="561561" cy="714283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65102" y="12087754"/>
            <a:ext cx="5418812" cy="2631545"/>
            <a:chOff x="-43976" y="-19050"/>
            <a:chExt cx="1005549" cy="539526"/>
          </a:xfrm>
        </p:grpSpPr>
        <p:sp>
          <p:nvSpPr>
            <p:cNvPr id="48" name="Freeform 48"/>
            <p:cNvSpPr/>
            <p:nvPr/>
          </p:nvSpPr>
          <p:spPr>
            <a:xfrm>
              <a:off x="-43976" y="0"/>
              <a:ext cx="1005549" cy="507505"/>
            </a:xfrm>
            <a:custGeom>
              <a:avLst/>
              <a:gdLst/>
              <a:ahLst/>
              <a:cxnLst/>
              <a:rect l="l" t="t" r="r" b="b"/>
              <a:pathLst>
                <a:path w="867442" h="520476">
                  <a:moveTo>
                    <a:pt x="20560" y="0"/>
                  </a:moveTo>
                  <a:lnTo>
                    <a:pt x="846882" y="0"/>
                  </a:lnTo>
                  <a:cubicBezTo>
                    <a:pt x="858237" y="0"/>
                    <a:pt x="867442" y="9205"/>
                    <a:pt x="867442" y="20560"/>
                  </a:cubicBezTo>
                  <a:lnTo>
                    <a:pt x="867442" y="499916"/>
                  </a:lnTo>
                  <a:cubicBezTo>
                    <a:pt x="867442" y="505369"/>
                    <a:pt x="865275" y="510598"/>
                    <a:pt x="861420" y="514454"/>
                  </a:cubicBezTo>
                  <a:cubicBezTo>
                    <a:pt x="857564" y="518310"/>
                    <a:pt x="852335" y="520476"/>
                    <a:pt x="846882" y="520476"/>
                  </a:cubicBezTo>
                  <a:lnTo>
                    <a:pt x="20560" y="520476"/>
                  </a:lnTo>
                  <a:cubicBezTo>
                    <a:pt x="15107" y="520476"/>
                    <a:pt x="9878" y="518310"/>
                    <a:pt x="6022" y="514454"/>
                  </a:cubicBezTo>
                  <a:cubicBezTo>
                    <a:pt x="2166" y="510598"/>
                    <a:pt x="0" y="505369"/>
                    <a:pt x="0" y="499916"/>
                  </a:cubicBezTo>
                  <a:lnTo>
                    <a:pt x="0" y="20560"/>
                  </a:lnTo>
                  <a:cubicBezTo>
                    <a:pt x="0" y="15107"/>
                    <a:pt x="2166" y="9878"/>
                    <a:pt x="6022" y="6022"/>
                  </a:cubicBezTo>
                  <a:cubicBezTo>
                    <a:pt x="9878" y="2166"/>
                    <a:pt x="15107" y="0"/>
                    <a:pt x="20560" y="0"/>
                  </a:cubicBez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19050"/>
              <a:ext cx="867442" cy="539526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618526" y="12157596"/>
            <a:ext cx="3399172" cy="1899576"/>
            <a:chOff x="0" y="0"/>
            <a:chExt cx="870044" cy="486211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870044" cy="486211"/>
            </a:xfrm>
            <a:custGeom>
              <a:avLst/>
              <a:gdLst/>
              <a:ahLst/>
              <a:cxnLst/>
              <a:rect l="l" t="t" r="r" b="b"/>
              <a:pathLst>
                <a:path w="870044" h="486211">
                  <a:moveTo>
                    <a:pt x="20498" y="0"/>
                  </a:moveTo>
                  <a:lnTo>
                    <a:pt x="849546" y="0"/>
                  </a:lnTo>
                  <a:cubicBezTo>
                    <a:pt x="860867" y="0"/>
                    <a:pt x="870044" y="9177"/>
                    <a:pt x="870044" y="20498"/>
                  </a:cubicBezTo>
                  <a:lnTo>
                    <a:pt x="870044" y="465713"/>
                  </a:lnTo>
                  <a:cubicBezTo>
                    <a:pt x="870044" y="477034"/>
                    <a:pt x="860867" y="486211"/>
                    <a:pt x="849546" y="486211"/>
                  </a:cubicBezTo>
                  <a:lnTo>
                    <a:pt x="20498" y="486211"/>
                  </a:lnTo>
                  <a:cubicBezTo>
                    <a:pt x="9177" y="486211"/>
                    <a:pt x="0" y="477034"/>
                    <a:pt x="0" y="465713"/>
                  </a:cubicBezTo>
                  <a:lnTo>
                    <a:pt x="0" y="20498"/>
                  </a:lnTo>
                  <a:cubicBezTo>
                    <a:pt x="0" y="9177"/>
                    <a:pt x="9177" y="0"/>
                    <a:pt x="2049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19050"/>
              <a:ext cx="870044" cy="505261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58" name="Freeform 58"/>
          <p:cNvSpPr/>
          <p:nvPr/>
        </p:nvSpPr>
        <p:spPr>
          <a:xfrm>
            <a:off x="6778832" y="12687753"/>
            <a:ext cx="149308" cy="149308"/>
          </a:xfrm>
          <a:custGeom>
            <a:avLst/>
            <a:gdLst/>
            <a:ahLst/>
            <a:cxnLst/>
            <a:rect l="l" t="t" r="r" b="b"/>
            <a:pathLst>
              <a:path w="149308" h="149308">
                <a:moveTo>
                  <a:pt x="0" y="0"/>
                </a:moveTo>
                <a:lnTo>
                  <a:pt x="149308" y="0"/>
                </a:lnTo>
                <a:lnTo>
                  <a:pt x="149308" y="149308"/>
                </a:lnTo>
                <a:lnTo>
                  <a:pt x="0" y="149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9" name="Freeform 59"/>
          <p:cNvSpPr/>
          <p:nvPr/>
        </p:nvSpPr>
        <p:spPr>
          <a:xfrm>
            <a:off x="6778832" y="13223140"/>
            <a:ext cx="149308" cy="149308"/>
          </a:xfrm>
          <a:custGeom>
            <a:avLst/>
            <a:gdLst/>
            <a:ahLst/>
            <a:cxnLst/>
            <a:rect l="l" t="t" r="r" b="b"/>
            <a:pathLst>
              <a:path w="149308" h="149308">
                <a:moveTo>
                  <a:pt x="0" y="0"/>
                </a:moveTo>
                <a:lnTo>
                  <a:pt x="149308" y="0"/>
                </a:lnTo>
                <a:lnTo>
                  <a:pt x="149308" y="149308"/>
                </a:lnTo>
                <a:lnTo>
                  <a:pt x="0" y="149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0" name="Group 60"/>
          <p:cNvGrpSpPr/>
          <p:nvPr/>
        </p:nvGrpSpPr>
        <p:grpSpPr>
          <a:xfrm>
            <a:off x="429069" y="9842500"/>
            <a:ext cx="6057441" cy="2231892"/>
            <a:chOff x="0" y="0"/>
            <a:chExt cx="635004" cy="477635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635004" cy="477635"/>
            </a:xfrm>
            <a:custGeom>
              <a:avLst/>
              <a:gdLst/>
              <a:ahLst/>
              <a:cxnLst/>
              <a:rect l="l" t="t" r="r" b="b"/>
              <a:pathLst>
                <a:path w="635004" h="477635">
                  <a:moveTo>
                    <a:pt x="28086" y="0"/>
                  </a:moveTo>
                  <a:lnTo>
                    <a:pt x="606918" y="0"/>
                  </a:lnTo>
                  <a:cubicBezTo>
                    <a:pt x="614367" y="0"/>
                    <a:pt x="621511" y="2959"/>
                    <a:pt x="626778" y="8226"/>
                  </a:cubicBezTo>
                  <a:cubicBezTo>
                    <a:pt x="632045" y="13493"/>
                    <a:pt x="635004" y="20637"/>
                    <a:pt x="635004" y="28086"/>
                  </a:cubicBezTo>
                  <a:lnTo>
                    <a:pt x="635004" y="449550"/>
                  </a:lnTo>
                  <a:cubicBezTo>
                    <a:pt x="635004" y="465061"/>
                    <a:pt x="622429" y="477635"/>
                    <a:pt x="606918" y="477635"/>
                  </a:cubicBezTo>
                  <a:lnTo>
                    <a:pt x="28086" y="477635"/>
                  </a:lnTo>
                  <a:cubicBezTo>
                    <a:pt x="12574" y="477635"/>
                    <a:pt x="0" y="465061"/>
                    <a:pt x="0" y="449550"/>
                  </a:cubicBezTo>
                  <a:lnTo>
                    <a:pt x="0" y="28086"/>
                  </a:lnTo>
                  <a:cubicBezTo>
                    <a:pt x="0" y="12574"/>
                    <a:pt x="12574" y="0"/>
                    <a:pt x="28086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19050"/>
              <a:ext cx="635004" cy="496685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523264" y="1246465"/>
            <a:ext cx="4183741" cy="1879074"/>
            <a:chOff x="0" y="-19050"/>
            <a:chExt cx="1196525" cy="560245"/>
          </a:xfrm>
        </p:grpSpPr>
        <p:sp>
          <p:nvSpPr>
            <p:cNvPr id="70" name="Freeform 70"/>
            <p:cNvSpPr/>
            <p:nvPr/>
          </p:nvSpPr>
          <p:spPr>
            <a:xfrm>
              <a:off x="696706" y="153404"/>
              <a:ext cx="499819" cy="387791"/>
            </a:xfrm>
            <a:custGeom>
              <a:avLst/>
              <a:gdLst/>
              <a:ahLst/>
              <a:cxnLst/>
              <a:rect l="l" t="t" r="r" b="b"/>
              <a:pathLst>
                <a:path w="1041561" h="387791">
                  <a:moveTo>
                    <a:pt x="117957" y="0"/>
                  </a:moveTo>
                  <a:lnTo>
                    <a:pt x="923604" y="0"/>
                  </a:lnTo>
                  <a:cubicBezTo>
                    <a:pt x="988750" y="0"/>
                    <a:pt x="1041561" y="52811"/>
                    <a:pt x="1041561" y="117957"/>
                  </a:cubicBezTo>
                  <a:lnTo>
                    <a:pt x="1041561" y="269834"/>
                  </a:lnTo>
                  <a:cubicBezTo>
                    <a:pt x="1041561" y="301118"/>
                    <a:pt x="1029133" y="331121"/>
                    <a:pt x="1007012" y="353243"/>
                  </a:cubicBezTo>
                  <a:cubicBezTo>
                    <a:pt x="984891" y="375364"/>
                    <a:pt x="954888" y="387791"/>
                    <a:pt x="923604" y="387791"/>
                  </a:cubicBezTo>
                  <a:lnTo>
                    <a:pt x="117957" y="387791"/>
                  </a:lnTo>
                  <a:cubicBezTo>
                    <a:pt x="52811" y="387791"/>
                    <a:pt x="0" y="334980"/>
                    <a:pt x="0" y="269834"/>
                  </a:cubicBezTo>
                  <a:lnTo>
                    <a:pt x="0" y="117957"/>
                  </a:lnTo>
                  <a:cubicBezTo>
                    <a:pt x="0" y="86673"/>
                    <a:pt x="12428" y="56670"/>
                    <a:pt x="34549" y="34549"/>
                  </a:cubicBezTo>
                  <a:cubicBezTo>
                    <a:pt x="56670" y="12428"/>
                    <a:pt x="86673" y="0"/>
                    <a:pt x="117957" y="0"/>
                  </a:cubicBezTo>
                  <a:close/>
                </a:path>
              </a:pathLst>
            </a:custGeom>
            <a:solidFill>
              <a:srgbClr val="B9C1F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0" y="-19050"/>
              <a:ext cx="1041561" cy="406841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77" name="Freeform 77"/>
          <p:cNvSpPr/>
          <p:nvPr/>
        </p:nvSpPr>
        <p:spPr>
          <a:xfrm>
            <a:off x="307477" y="80886"/>
            <a:ext cx="6315119" cy="3392368"/>
          </a:xfrm>
          <a:custGeom>
            <a:avLst/>
            <a:gdLst/>
            <a:ahLst/>
            <a:cxnLst/>
            <a:rect l="l" t="t" r="r" b="b"/>
            <a:pathLst>
              <a:path w="6315119" h="3392368">
                <a:moveTo>
                  <a:pt x="0" y="0"/>
                </a:moveTo>
                <a:lnTo>
                  <a:pt x="6315118" y="0"/>
                </a:lnTo>
                <a:lnTo>
                  <a:pt x="6315118" y="3392368"/>
                </a:lnTo>
                <a:lnTo>
                  <a:pt x="0" y="33923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5" name="TextBox 85"/>
          <p:cNvSpPr txBox="1"/>
          <p:nvPr/>
        </p:nvSpPr>
        <p:spPr>
          <a:xfrm>
            <a:off x="2984500" y="-14256"/>
            <a:ext cx="5408128" cy="169277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46"/>
              </a:lnSpc>
            </a:pPr>
            <a:r>
              <a:rPr lang="en-US" sz="2574" b="1" dirty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Marketing Strategy Pitch: Launching </a:t>
            </a:r>
            <a:r>
              <a:rPr lang="en-US" sz="2574" b="1" dirty="0" err="1" smtClean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Kolnivo</a:t>
            </a:r>
            <a:r>
              <a:rPr lang="en-US" sz="2574" b="1" dirty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</a:t>
            </a:r>
            <a:r>
              <a:rPr lang="en-US" sz="2574" b="1" dirty="0" smtClean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Unilever's </a:t>
            </a:r>
            <a:r>
              <a:rPr lang="en-US" sz="2574" b="1" dirty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New Plant-Based Probiotic Skincare Brand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1080501" y="4220133"/>
            <a:ext cx="4296987" cy="352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15"/>
              </a:lnSpc>
            </a:pPr>
            <a:r>
              <a:rPr lang="en-US" sz="1089" dirty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Position </a:t>
            </a:r>
            <a:r>
              <a:rPr lang="en-US" sz="1089" dirty="0" err="1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Kolnivo</a:t>
            </a:r>
            <a:r>
              <a:rPr lang="en-US" sz="1089" dirty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 as Unilever's eco-science skincare brand using clinically validated probiotics.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1080500" y="4886113"/>
            <a:ext cx="4296987" cy="359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15"/>
              </a:lnSpc>
            </a:pPr>
            <a:r>
              <a:rPr lang="en-US" sz="1089" dirty="0" err="1" smtClean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Emphasise</a:t>
            </a:r>
            <a:r>
              <a:rPr lang="en-US" sz="1089" dirty="0" smtClean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 </a:t>
            </a:r>
            <a:r>
              <a:rPr lang="en-US" sz="1089" dirty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sustainable sourcing, recyclable packaging, and carbon-reduction messaging to attract conscious millennials.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1021280" y="5486966"/>
            <a:ext cx="4296987" cy="529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15"/>
              </a:lnSpc>
            </a:pPr>
            <a:r>
              <a:rPr lang="en-US" sz="1089" dirty="0">
                <a:solidFill>
                  <a:srgbClr val="FFFFFF"/>
                </a:solidFill>
                <a:latin typeface="Open Sans 1"/>
                <a:ea typeface="Open Sans 1"/>
                <a:cs typeface="Open Sans 1"/>
                <a:sym typeface="Open Sans 1"/>
              </a:rPr>
              <a:t>Drive trials via dermatology partnerships, micro-influencer storytelling, targeted digital sampling to build subscriptions and measurable microbiome reports.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5931506" y="3758149"/>
            <a:ext cx="4692837" cy="2285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940"/>
              </a:lnSpc>
              <a:spcBef>
                <a:spcPct val="0"/>
              </a:spcBef>
            </a:pPr>
            <a:r>
              <a:rPr lang="en-US" sz="1386" b="1" u="none" strike="noStrike" dirty="0">
                <a:solidFill>
                  <a:srgbClr val="3E51C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How is the new brand aligning with customer trends?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6224234" y="4122860"/>
            <a:ext cx="4296987" cy="5297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415"/>
              </a:lnSpc>
              <a:spcBef>
                <a:spcPct val="0"/>
              </a:spcBef>
            </a:pPr>
            <a:r>
              <a:rPr lang="en-US" sz="1089" u="none" strike="noStrike" dirty="0" err="1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Kolnivo</a:t>
            </a:r>
            <a:r>
              <a:rPr lang="en-US" sz="1089" u="none" strike="noStrike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 taps into rising consumer demand for microbiome-friendly skincare, aligning with the shift toward science-backed, probiotic products.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6204803" y="4734374"/>
            <a:ext cx="4296986" cy="5297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415"/>
              </a:lnSpc>
              <a:spcBef>
                <a:spcPct val="0"/>
              </a:spcBef>
            </a:pPr>
            <a:r>
              <a:rPr lang="en-US" sz="1089" u="none" strike="noStrike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It meets the growing "clean beauty" ethos through plant-based, natural ingredients, catering to eco-conscious and wellness-driven users.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24233" y="5334602"/>
            <a:ext cx="4277555" cy="5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lnSpc>
                <a:spcPts val="1415"/>
              </a:lnSpc>
              <a:spcBef>
                <a:spcPct val="0"/>
              </a:spcBef>
            </a:pPr>
            <a:r>
              <a:rPr lang="en-US" sz="1089" u="none" strike="noStrike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The brand supports preventive wellness routines by offering gentle, barrier-supportive formulations that reflect consumers' holistic health values.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6324423" y="7023100"/>
            <a:ext cx="2246844" cy="228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40"/>
              </a:lnSpc>
              <a:spcBef>
                <a:spcPct val="0"/>
              </a:spcBef>
            </a:pPr>
            <a:r>
              <a:rPr lang="en-US" sz="1386" b="1" u="none" strike="noStrike" dirty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Segmentation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701603" y="10223500"/>
            <a:ext cx="5622820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Product: </a:t>
            </a:r>
            <a:r>
              <a:rPr lang="en-US" sz="1100" dirty="0" err="1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Kolnivo</a:t>
            </a:r>
            <a:r>
              <a:rPr lang="en-US" sz="1100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 has probiotic-rich, scientifically supported creams, serums, and cleansers that maintain the balance of the microbiome on the skin and help to maintain its barrier.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Price</a:t>
            </a:r>
            <a:r>
              <a:rPr lang="en-US" sz="1100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: High-quality prices that are supported by clinical experimentation, live culture formulations, and environmentally friendly packaging.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Place (Distribution): </a:t>
            </a:r>
            <a:r>
              <a:rPr lang="en-US" sz="1100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Products are sold through online stores, professional beauty shops, and derm-pharmacies that </a:t>
            </a:r>
            <a:r>
              <a:rPr lang="en-US" sz="1100" dirty="0" err="1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utilise</a:t>
            </a:r>
            <a:r>
              <a:rPr lang="en-US" sz="1100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 online platforms for sales.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Promotion: </a:t>
            </a:r>
            <a:r>
              <a:rPr lang="en-US" sz="1100" dirty="0">
                <a:solidFill>
                  <a:schemeClr val="bg1"/>
                </a:solidFill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Resort to evidence-based marketing – dermatologist recommendations, strain-targeted ingredient education, social media storytelling and subscription sampling.</a:t>
            </a:r>
            <a:endParaRPr lang="en-US" sz="1100" dirty="0">
              <a:solidFill>
                <a:schemeClr val="bg1"/>
              </a:solidFill>
              <a:effectLst/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</p:txBody>
      </p:sp>
      <p:sp>
        <p:nvSpPr>
          <p:cNvPr id="124" name="TextBox 124"/>
          <p:cNvSpPr txBox="1"/>
          <p:nvPr/>
        </p:nvSpPr>
        <p:spPr>
          <a:xfrm>
            <a:off x="340717" y="12386734"/>
            <a:ext cx="1865366" cy="171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06"/>
              </a:lnSpc>
            </a:pPr>
            <a:r>
              <a:rPr lang="en-US" sz="1400" b="1" dirty="0">
                <a:latin typeface="Open Sans 1 Bold"/>
                <a:ea typeface="Open Sans 1 Bold"/>
                <a:cs typeface="Open Sans 1 Bold"/>
                <a:sym typeface="Open Sans 1 Bold"/>
              </a:rPr>
              <a:t>Conclusion</a:t>
            </a:r>
          </a:p>
        </p:txBody>
      </p:sp>
      <p:sp>
        <p:nvSpPr>
          <p:cNvPr id="139" name="Freeform 139"/>
          <p:cNvSpPr/>
          <p:nvPr/>
        </p:nvSpPr>
        <p:spPr>
          <a:xfrm>
            <a:off x="8274556" y="918472"/>
            <a:ext cx="196344" cy="298313"/>
          </a:xfrm>
          <a:custGeom>
            <a:avLst/>
            <a:gdLst/>
            <a:ahLst/>
            <a:cxnLst/>
            <a:rect l="l" t="t" r="r" b="b"/>
            <a:pathLst>
              <a:path w="196344" h="298313">
                <a:moveTo>
                  <a:pt x="0" y="0"/>
                </a:moveTo>
                <a:lnTo>
                  <a:pt x="196344" y="0"/>
                </a:lnTo>
                <a:lnTo>
                  <a:pt x="196344" y="298313"/>
                </a:lnTo>
                <a:lnTo>
                  <a:pt x="0" y="29831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pic>
        <p:nvPicPr>
          <p:cNvPr id="146" name="Picture 145">
            <a:extLst>
              <a:ext uri="{FF2B5EF4-FFF2-40B4-BE49-F238E27FC236}">
                <a16:creationId xmlns:a16="http://schemas.microsoft.com/office/drawing/2014/main" xmlns="" id="{496D0522-2F6B-7880-6577-94A2AD9FB84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701" y="7023100"/>
            <a:ext cx="4295160" cy="2718140"/>
          </a:xfrm>
          <a:prstGeom prst="rect">
            <a:avLst/>
          </a:prstGeom>
        </p:spPr>
      </p:pic>
      <p:sp>
        <p:nvSpPr>
          <p:cNvPr id="147" name="TextBox 96">
            <a:extLst>
              <a:ext uri="{FF2B5EF4-FFF2-40B4-BE49-F238E27FC236}">
                <a16:creationId xmlns:a16="http://schemas.microsoft.com/office/drawing/2014/main" xmlns="" id="{F892CFF2-4F3F-D5DC-57F3-0095CB4BD39F}"/>
              </a:ext>
            </a:extLst>
          </p:cNvPr>
          <p:cNvSpPr txBox="1"/>
          <p:nvPr/>
        </p:nvSpPr>
        <p:spPr>
          <a:xfrm>
            <a:off x="1943724" y="9918700"/>
            <a:ext cx="2246844" cy="228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40"/>
              </a:lnSpc>
              <a:spcBef>
                <a:spcPct val="0"/>
              </a:spcBef>
            </a:pPr>
            <a:r>
              <a:rPr lang="en-US" sz="1386" b="1" u="none" strike="noStrike" dirty="0">
                <a:solidFill>
                  <a:schemeClr val="bg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Marketing Mix (4Ps)</a:t>
            </a:r>
          </a:p>
        </p:txBody>
      </p:sp>
      <p:sp>
        <p:nvSpPr>
          <p:cNvPr id="148" name="TextBox 106">
            <a:extLst>
              <a:ext uri="{FF2B5EF4-FFF2-40B4-BE49-F238E27FC236}">
                <a16:creationId xmlns:a16="http://schemas.microsoft.com/office/drawing/2014/main" xmlns="" id="{A76F20EF-BBD8-5309-F948-C729B7336E0D}"/>
              </a:ext>
            </a:extLst>
          </p:cNvPr>
          <p:cNvSpPr txBox="1"/>
          <p:nvPr/>
        </p:nvSpPr>
        <p:spPr>
          <a:xfrm>
            <a:off x="4908197" y="7327900"/>
            <a:ext cx="4991805" cy="22006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Demographic: </a:t>
            </a:r>
            <a:r>
              <a:rPr lang="en-US" sz="11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The primary target group is women and younger adults (Millennials and Gen Z) aged between 18 and 40 with middle-to-upper income, the people most likely to buy probiotic and clean-beauty skincare.</a:t>
            </a:r>
            <a:endParaRPr lang="en-US" sz="1100" b="1" dirty="0"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Geographical: </a:t>
            </a:r>
            <a:r>
              <a:rPr lang="en-US" sz="11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The city and suburban shoppers in the areas where skincare and wellness trends are highly aware of them – particularly in Asia-Pacific and other markets where probiotic skincare is increasingly becoming a popular trend.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Psychographic: </a:t>
            </a:r>
            <a:r>
              <a:rPr lang="en-US" sz="11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target health- and environment-conscious customers who appreciate natural and sustainable, cruelty-free foods, as well as wellness and clean-beauty lifestyles.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b="1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Behavioural: </a:t>
            </a:r>
            <a:r>
              <a:rPr lang="en-US" sz="11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Target regular skincare consumers seeking the following benefits: skin-barrier protection, microbiome, sensitive-skin care or anti-ageing – particularly early adopters seeking scientific functional skincare.</a:t>
            </a:r>
            <a:endParaRPr lang="en-US" sz="1100" dirty="0">
              <a:effectLst/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</p:txBody>
      </p:sp>
      <p:pic>
        <p:nvPicPr>
          <p:cNvPr id="149" name="Picture 148">
            <a:extLst>
              <a:ext uri="{FF2B5EF4-FFF2-40B4-BE49-F238E27FC236}">
                <a16:creationId xmlns:a16="http://schemas.microsoft.com/office/drawing/2014/main" xmlns="" id="{EAEE9FCB-39F1-530E-4CCB-E5454EE2E45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45692" y="9823596"/>
            <a:ext cx="3654072" cy="2253243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150" name="Group 60">
            <a:extLst>
              <a:ext uri="{FF2B5EF4-FFF2-40B4-BE49-F238E27FC236}">
                <a16:creationId xmlns:a16="http://schemas.microsoft.com/office/drawing/2014/main" xmlns="" id="{81865ADE-4880-BE29-024E-EF515532D1E6}"/>
              </a:ext>
            </a:extLst>
          </p:cNvPr>
          <p:cNvGrpSpPr/>
          <p:nvPr/>
        </p:nvGrpSpPr>
        <p:grpSpPr>
          <a:xfrm>
            <a:off x="6375073" y="12128929"/>
            <a:ext cx="4991427" cy="2503947"/>
            <a:chOff x="0" y="-19050"/>
            <a:chExt cx="635004" cy="533411"/>
          </a:xfrm>
        </p:grpSpPr>
        <p:sp>
          <p:nvSpPr>
            <p:cNvPr id="151" name="Freeform 61">
              <a:extLst>
                <a:ext uri="{FF2B5EF4-FFF2-40B4-BE49-F238E27FC236}">
                  <a16:creationId xmlns:a16="http://schemas.microsoft.com/office/drawing/2014/main" xmlns="" id="{CB1FBC32-BCE0-97B0-2B54-6BDE4BA28EEE}"/>
                </a:ext>
              </a:extLst>
            </p:cNvPr>
            <p:cNvSpPr/>
            <p:nvPr/>
          </p:nvSpPr>
          <p:spPr>
            <a:xfrm>
              <a:off x="0" y="0"/>
              <a:ext cx="558132" cy="514361"/>
            </a:xfrm>
            <a:custGeom>
              <a:avLst/>
              <a:gdLst/>
              <a:ahLst/>
              <a:cxnLst/>
              <a:rect l="l" t="t" r="r" b="b"/>
              <a:pathLst>
                <a:path w="635004" h="477635">
                  <a:moveTo>
                    <a:pt x="28086" y="0"/>
                  </a:moveTo>
                  <a:lnTo>
                    <a:pt x="606918" y="0"/>
                  </a:lnTo>
                  <a:cubicBezTo>
                    <a:pt x="614367" y="0"/>
                    <a:pt x="621511" y="2959"/>
                    <a:pt x="626778" y="8226"/>
                  </a:cubicBezTo>
                  <a:cubicBezTo>
                    <a:pt x="632045" y="13493"/>
                    <a:pt x="635004" y="20637"/>
                    <a:pt x="635004" y="28086"/>
                  </a:cubicBezTo>
                  <a:lnTo>
                    <a:pt x="635004" y="449550"/>
                  </a:lnTo>
                  <a:cubicBezTo>
                    <a:pt x="635004" y="465061"/>
                    <a:pt x="622429" y="477635"/>
                    <a:pt x="606918" y="477635"/>
                  </a:cubicBezTo>
                  <a:lnTo>
                    <a:pt x="28086" y="477635"/>
                  </a:lnTo>
                  <a:cubicBezTo>
                    <a:pt x="12574" y="477635"/>
                    <a:pt x="0" y="465061"/>
                    <a:pt x="0" y="449550"/>
                  </a:cubicBezTo>
                  <a:lnTo>
                    <a:pt x="0" y="28086"/>
                  </a:lnTo>
                  <a:cubicBezTo>
                    <a:pt x="0" y="12574"/>
                    <a:pt x="12574" y="0"/>
                    <a:pt x="28086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2" name="TextBox 62">
              <a:extLst>
                <a:ext uri="{FF2B5EF4-FFF2-40B4-BE49-F238E27FC236}">
                  <a16:creationId xmlns:a16="http://schemas.microsoft.com/office/drawing/2014/main" xmlns="" id="{287C7A77-A452-297E-73A6-C2D76C1DEB9D}"/>
                </a:ext>
              </a:extLst>
            </p:cNvPr>
            <p:cNvSpPr txBox="1"/>
            <p:nvPr/>
          </p:nvSpPr>
          <p:spPr>
            <a:xfrm>
              <a:off x="0" y="-19050"/>
              <a:ext cx="635004" cy="496685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155" name="AutoShape 68">
            <a:extLst>
              <a:ext uri="{FF2B5EF4-FFF2-40B4-BE49-F238E27FC236}">
                <a16:creationId xmlns:a16="http://schemas.microsoft.com/office/drawing/2014/main" xmlns="" id="{C49C2E3C-BF0A-C854-82F9-D0D1624C8E15}"/>
              </a:ext>
            </a:extLst>
          </p:cNvPr>
          <p:cNvSpPr/>
          <p:nvPr/>
        </p:nvSpPr>
        <p:spPr>
          <a:xfrm>
            <a:off x="6618526" y="13223140"/>
            <a:ext cx="3604973" cy="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56" name="TextBox 129">
            <a:extLst>
              <a:ext uri="{FF2B5EF4-FFF2-40B4-BE49-F238E27FC236}">
                <a16:creationId xmlns:a16="http://schemas.microsoft.com/office/drawing/2014/main" xmlns="" id="{B5D2E122-59E2-1214-B494-A2AA5235F227}"/>
              </a:ext>
            </a:extLst>
          </p:cNvPr>
          <p:cNvSpPr txBox="1"/>
          <p:nvPr/>
        </p:nvSpPr>
        <p:spPr>
          <a:xfrm>
            <a:off x="6486510" y="12598955"/>
            <a:ext cx="3847070" cy="17865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1450" indent="-171450" algn="l">
              <a:lnSpc>
                <a:spcPts val="1415"/>
              </a:lnSpc>
              <a:buFont typeface="Arial" panose="020B0604020202020204" pitchFamily="34" charset="0"/>
              <a:buChar char="•"/>
            </a:pPr>
            <a:r>
              <a:rPr lang="en-US" sz="1088" dirty="0">
                <a:solidFill>
                  <a:schemeClr val="bg1"/>
                </a:solidFill>
                <a:latin typeface="Open Sans 1"/>
                <a:ea typeface="Open Sans 1"/>
                <a:cs typeface="Open Sans 1"/>
                <a:sym typeface="Open Sans 1"/>
              </a:rPr>
              <a:t>Unilever (2025) Our strategy. Unilever. Available at: https://www.unilever.com/our-company/strategy/ (Accessed: 24 November 2025).</a:t>
            </a:r>
          </a:p>
          <a:p>
            <a:pPr marL="171450" indent="-171450" algn="l">
              <a:lnSpc>
                <a:spcPts val="1415"/>
              </a:lnSpc>
              <a:buFont typeface="Arial" panose="020B0604020202020204" pitchFamily="34" charset="0"/>
              <a:buChar char="•"/>
            </a:pPr>
            <a:endParaRPr lang="en-US" sz="1088" dirty="0">
              <a:solidFill>
                <a:schemeClr val="bg1"/>
              </a:solidFill>
              <a:latin typeface="Open Sans 1"/>
              <a:ea typeface="Open Sans 1"/>
              <a:cs typeface="Open Sans 1"/>
              <a:sym typeface="Open Sans 1"/>
            </a:endParaRPr>
          </a:p>
          <a:p>
            <a:pPr marL="171450" indent="-171450" algn="l">
              <a:lnSpc>
                <a:spcPts val="1415"/>
              </a:lnSpc>
              <a:buFont typeface="Arial" panose="020B0604020202020204" pitchFamily="34" charset="0"/>
              <a:buChar char="•"/>
            </a:pPr>
            <a:r>
              <a:rPr lang="en-US" sz="1088" dirty="0">
                <a:solidFill>
                  <a:schemeClr val="bg1"/>
                </a:solidFill>
                <a:latin typeface="Open Sans 1"/>
                <a:ea typeface="Open Sans 1"/>
                <a:cs typeface="Open Sans 1"/>
                <a:sym typeface="Open Sans 1"/>
              </a:rPr>
              <a:t>Grand View Research (2024) Probiotic - Microbiome Skincare Products Market Statistics. Grand View Research. Available at: https://www.grandviewresearch.com/industry-analysis/probiotic-cosmetic-products-market (Accessed: 24 November 2025).</a:t>
            </a:r>
          </a:p>
        </p:txBody>
      </p:sp>
      <p:sp>
        <p:nvSpPr>
          <p:cNvPr id="158" name="TextBox 128">
            <a:extLst>
              <a:ext uri="{FF2B5EF4-FFF2-40B4-BE49-F238E27FC236}">
                <a16:creationId xmlns:a16="http://schemas.microsoft.com/office/drawing/2014/main" xmlns="" id="{01302CBA-469A-4D5C-0755-3851E1653313}"/>
              </a:ext>
            </a:extLst>
          </p:cNvPr>
          <p:cNvSpPr txBox="1"/>
          <p:nvPr/>
        </p:nvSpPr>
        <p:spPr>
          <a:xfrm>
            <a:off x="7925391" y="12257175"/>
            <a:ext cx="1689725" cy="2383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940"/>
              </a:lnSpc>
              <a:spcBef>
                <a:spcPct val="0"/>
              </a:spcBef>
            </a:pPr>
            <a:r>
              <a:rPr lang="en-US" sz="1386" b="1" dirty="0">
                <a:solidFill>
                  <a:srgbClr val="3E51C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References</a:t>
            </a:r>
          </a:p>
        </p:txBody>
      </p:sp>
      <p:sp>
        <p:nvSpPr>
          <p:cNvPr id="159" name="TextBox 106">
            <a:extLst>
              <a:ext uri="{FF2B5EF4-FFF2-40B4-BE49-F238E27FC236}">
                <a16:creationId xmlns:a16="http://schemas.microsoft.com/office/drawing/2014/main" xmlns="" id="{1DE9EA3B-7991-B65D-E8C5-99B8B0C96FB9}"/>
              </a:ext>
            </a:extLst>
          </p:cNvPr>
          <p:cNvSpPr txBox="1"/>
          <p:nvPr/>
        </p:nvSpPr>
        <p:spPr>
          <a:xfrm>
            <a:off x="359820" y="12719643"/>
            <a:ext cx="4482519" cy="11849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1100" dirty="0" err="1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Kolnivo</a:t>
            </a:r>
            <a:r>
              <a:rPr lang="en-US" sz="11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 puts Unilever at the forefront of microbiome-based skincare, using scientific legitimacy, sustainable ingredients, and wellness-based branding. The plan will be in tandem with increasing consumer expectations of clean and eco-friendly beauty, which will secure high relevance in the market, a competitive edge, and prospective business growth in the long run through digital and retail platforms.</a:t>
            </a:r>
            <a:endParaRPr lang="en-US" sz="1100" dirty="0">
              <a:effectLst/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</p:txBody>
      </p:sp>
      <p:pic>
        <p:nvPicPr>
          <p:cNvPr id="160" name="Picture 159">
            <a:extLst>
              <a:ext uri="{FF2B5EF4-FFF2-40B4-BE49-F238E27FC236}">
                <a16:creationId xmlns:a16="http://schemas.microsoft.com/office/drawing/2014/main" xmlns="" id="{F18A6471-B90B-0E68-F2F5-03EFBFC7AC5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20703" y="1418073"/>
            <a:ext cx="1949541" cy="194954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xmlns="" id="{800F6A2A-0878-F3D3-501F-41535DD4B4F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-247" y="-14535"/>
            <a:ext cx="2984747" cy="2759074"/>
          </a:xfrm>
          <a:prstGeom prst="rect">
            <a:avLst/>
          </a:prstGeom>
        </p:spPr>
      </p:pic>
      <p:grpSp>
        <p:nvGrpSpPr>
          <p:cNvPr id="36" name="Group 74">
            <a:extLst>
              <a:ext uri="{FF2B5EF4-FFF2-40B4-BE49-F238E27FC236}">
                <a16:creationId xmlns:a16="http://schemas.microsoft.com/office/drawing/2014/main" xmlns="" id="{DEF80915-3952-0B44-53F0-BD0D3DB6B8EB}"/>
              </a:ext>
            </a:extLst>
          </p:cNvPr>
          <p:cNvGrpSpPr/>
          <p:nvPr/>
        </p:nvGrpSpPr>
        <p:grpSpPr>
          <a:xfrm>
            <a:off x="-44803" y="3073295"/>
            <a:ext cx="3019893" cy="780959"/>
            <a:chOff x="0" y="0"/>
            <a:chExt cx="772965" cy="199893"/>
          </a:xfrm>
        </p:grpSpPr>
        <p:sp>
          <p:nvSpPr>
            <p:cNvPr id="37" name="Freeform 75">
              <a:extLst>
                <a:ext uri="{FF2B5EF4-FFF2-40B4-BE49-F238E27FC236}">
                  <a16:creationId xmlns:a16="http://schemas.microsoft.com/office/drawing/2014/main" xmlns="" id="{36880334-3BDC-E06F-76FD-90CF03D43AF4}"/>
                </a:ext>
              </a:extLst>
            </p:cNvPr>
            <p:cNvSpPr/>
            <p:nvPr/>
          </p:nvSpPr>
          <p:spPr>
            <a:xfrm>
              <a:off x="0" y="0"/>
              <a:ext cx="772965" cy="199893"/>
            </a:xfrm>
            <a:custGeom>
              <a:avLst/>
              <a:gdLst/>
              <a:ahLst/>
              <a:cxnLst/>
              <a:rect l="l" t="t" r="r" b="b"/>
              <a:pathLst>
                <a:path w="772965" h="199893">
                  <a:moveTo>
                    <a:pt x="23073" y="0"/>
                  </a:moveTo>
                  <a:lnTo>
                    <a:pt x="749892" y="0"/>
                  </a:lnTo>
                  <a:cubicBezTo>
                    <a:pt x="756012" y="0"/>
                    <a:pt x="761880" y="2431"/>
                    <a:pt x="766207" y="6758"/>
                  </a:cubicBezTo>
                  <a:cubicBezTo>
                    <a:pt x="770534" y="11085"/>
                    <a:pt x="772965" y="16953"/>
                    <a:pt x="772965" y="23073"/>
                  </a:cubicBezTo>
                  <a:lnTo>
                    <a:pt x="772965" y="176820"/>
                  </a:lnTo>
                  <a:cubicBezTo>
                    <a:pt x="772965" y="189563"/>
                    <a:pt x="762635" y="199893"/>
                    <a:pt x="749892" y="199893"/>
                  </a:cubicBezTo>
                  <a:lnTo>
                    <a:pt x="23073" y="199893"/>
                  </a:lnTo>
                  <a:cubicBezTo>
                    <a:pt x="10330" y="199893"/>
                    <a:pt x="0" y="189563"/>
                    <a:pt x="0" y="176820"/>
                  </a:cubicBezTo>
                  <a:lnTo>
                    <a:pt x="0" y="23073"/>
                  </a:lnTo>
                  <a:cubicBezTo>
                    <a:pt x="0" y="10330"/>
                    <a:pt x="10330" y="0"/>
                    <a:pt x="23073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TextBox 76">
              <a:extLst>
                <a:ext uri="{FF2B5EF4-FFF2-40B4-BE49-F238E27FC236}">
                  <a16:creationId xmlns:a16="http://schemas.microsoft.com/office/drawing/2014/main" xmlns="" id="{070D5AD2-135F-6F80-43CB-495E75F169D9}"/>
                </a:ext>
              </a:extLst>
            </p:cNvPr>
            <p:cNvSpPr txBox="1"/>
            <p:nvPr/>
          </p:nvSpPr>
          <p:spPr>
            <a:xfrm>
              <a:off x="0" y="-19050"/>
              <a:ext cx="772965" cy="218943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43" name="TextBox 86">
            <a:extLst>
              <a:ext uri="{FF2B5EF4-FFF2-40B4-BE49-F238E27FC236}">
                <a16:creationId xmlns:a16="http://schemas.microsoft.com/office/drawing/2014/main" xmlns="" id="{7EBBA267-A053-7BEE-74A5-15421E9BACF5}"/>
              </a:ext>
            </a:extLst>
          </p:cNvPr>
          <p:cNvSpPr txBox="1"/>
          <p:nvPr/>
        </p:nvSpPr>
        <p:spPr>
          <a:xfrm>
            <a:off x="542533" y="3283511"/>
            <a:ext cx="1951595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40"/>
              </a:lnSpc>
            </a:pPr>
            <a:r>
              <a:rPr lang="en-US" b="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New Brand Development</a:t>
            </a:r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2627" y="-9126"/>
            <a:ext cx="2359193" cy="343897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491</Words>
  <Application>Microsoft Office PowerPoint</Application>
  <PresentationFormat>Custom</PresentationFormat>
  <Paragraphs>49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Open Sans 1</vt:lpstr>
      <vt:lpstr>Open Sans 1 Bold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7</cp:revision>
  <dcterms:created xsi:type="dcterms:W3CDTF">2006-08-16T00:00:00Z</dcterms:created>
  <dcterms:modified xsi:type="dcterms:W3CDTF">2025-11-28T05:22:18Z</dcterms:modified>
  <dc:identifier>DAG5lM7OmfU</dc:identifier>
</cp:coreProperties>
</file>