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2"/>
  </p:sldMasterIdLst>
  <p:notesMasterIdLst>
    <p:notesMasterId r:id="rId5"/>
  </p:notesMasterIdLst>
  <p:handoutMasterIdLst>
    <p:handoutMasterId r:id="rId6"/>
  </p:handoutMasterIdLst>
  <p:sldIdLst>
    <p:sldId id="256" r:id="rId3"/>
    <p:sldId id="257" r:id="rId4"/>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434" autoAdjust="0"/>
  </p:normalViewPr>
  <p:slideViewPr>
    <p:cSldViewPr snapToGrid="0">
      <p:cViewPr>
        <p:scale>
          <a:sx n="20" d="100"/>
          <a:sy n="20" d="100"/>
        </p:scale>
        <p:origin x="12" y="-948"/>
      </p:cViewPr>
      <p:guideLst/>
    </p:cSldViewPr>
  </p:slideViewPr>
  <p:notesTextViewPr>
    <p:cViewPr>
      <p:scale>
        <a:sx n="1" d="1"/>
        <a:sy n="1" d="1"/>
      </p:scale>
      <p:origin x="0" y="0"/>
    </p:cViewPr>
  </p:notesTextViewPr>
  <p:sorterViewPr>
    <p:cViewPr>
      <p:scale>
        <a:sx n="100" d="100"/>
        <a:sy n="100" d="100"/>
      </p:scale>
      <p:origin x="0" y="-5460"/>
    </p:cViewPr>
  </p:sorterViewPr>
  <p:notesViewPr>
    <p:cSldViewPr snapToGrid="0" showGuides="1">
      <p:cViewPr varScale="1">
        <p:scale>
          <a:sx n="69" d="100"/>
          <a:sy n="69" d="100"/>
        </p:scale>
        <p:origin x="2706" y="5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1.xml"/><Relationship Id="rId1" Type="http://schemas.openxmlformats.org/officeDocument/2006/relationships/customXml" Target="../customXml/item1.xml"/><Relationship Id="rId6" Type="http://schemas.openxmlformats.org/officeDocument/2006/relationships/handoutMaster" Target="handoutMasters/handoutMaster1.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D53180-D644-4C9C-8186-760635A037FB}"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54E28FCF-4B2F-427F-B49A-35A4FC5F6EE7}">
      <dgm:prSet phldrT="[Text]" custT="1"/>
      <dgm:spPr/>
      <dgm:t>
        <a:bodyPr/>
        <a:lstStyle/>
        <a:p>
          <a:r>
            <a:rPr lang="en-GB" sz="2800" dirty="0" smtClean="0"/>
            <a:t>Time management</a:t>
          </a:r>
          <a:endParaRPr lang="en-GB" sz="2800" dirty="0"/>
        </a:p>
      </dgm:t>
    </dgm:pt>
    <dgm:pt modelId="{E84FDABC-131A-4B0B-A25D-84CA84D401D3}" type="parTrans" cxnId="{E5AC27F6-1638-4B43-8EDE-B68869AA05EF}">
      <dgm:prSet/>
      <dgm:spPr/>
      <dgm:t>
        <a:bodyPr/>
        <a:lstStyle/>
        <a:p>
          <a:endParaRPr lang="en-GB"/>
        </a:p>
      </dgm:t>
    </dgm:pt>
    <dgm:pt modelId="{528AE22B-2B54-4E79-9686-9961265B7526}" type="sibTrans" cxnId="{E5AC27F6-1638-4B43-8EDE-B68869AA05EF}">
      <dgm:prSet/>
      <dgm:spPr/>
      <dgm:t>
        <a:bodyPr/>
        <a:lstStyle/>
        <a:p>
          <a:endParaRPr lang="en-GB"/>
        </a:p>
      </dgm:t>
    </dgm:pt>
    <dgm:pt modelId="{A6E56347-92FD-4197-8744-AFF5FF418884}">
      <dgm:prSet phldrT="[Text]" custT="1"/>
      <dgm:spPr/>
      <dgm:t>
        <a:bodyPr/>
        <a:lstStyle/>
        <a:p>
          <a:r>
            <a:rPr lang="en-GB" sz="3200" dirty="0" smtClean="0"/>
            <a:t>Listen</a:t>
          </a:r>
        </a:p>
        <a:p>
          <a:r>
            <a:rPr lang="en-GB" sz="3200" dirty="0" smtClean="0"/>
            <a:t>skills</a:t>
          </a:r>
          <a:endParaRPr lang="en-GB" sz="3200" dirty="0"/>
        </a:p>
      </dgm:t>
    </dgm:pt>
    <dgm:pt modelId="{1F417DAB-DBF7-4E37-9FD7-ADD607F65C9D}" type="parTrans" cxnId="{142212C5-6519-49A7-AB2E-61CCBAA641C6}">
      <dgm:prSet/>
      <dgm:spPr/>
      <dgm:t>
        <a:bodyPr/>
        <a:lstStyle/>
        <a:p>
          <a:endParaRPr lang="en-GB"/>
        </a:p>
      </dgm:t>
    </dgm:pt>
    <dgm:pt modelId="{C00589E0-A7D9-4738-A5D1-C55E958CBA76}" type="sibTrans" cxnId="{142212C5-6519-49A7-AB2E-61CCBAA641C6}">
      <dgm:prSet/>
      <dgm:spPr/>
      <dgm:t>
        <a:bodyPr/>
        <a:lstStyle/>
        <a:p>
          <a:endParaRPr lang="en-GB"/>
        </a:p>
      </dgm:t>
    </dgm:pt>
    <dgm:pt modelId="{CB9C76CB-1F0A-4466-BC53-79EB30A38D4F}">
      <dgm:prSet phldrT="[Text]" custT="1"/>
      <dgm:spPr/>
      <dgm:t>
        <a:bodyPr/>
        <a:lstStyle/>
        <a:p>
          <a:r>
            <a:rPr lang="en-GB" sz="2400" dirty="0" smtClean="0"/>
            <a:t>Writing skills</a:t>
          </a:r>
          <a:endParaRPr lang="en-GB" sz="2400" dirty="0"/>
        </a:p>
      </dgm:t>
    </dgm:pt>
    <dgm:pt modelId="{A8431EF1-00A4-4B6B-B413-07E4D6361C2E}" type="parTrans" cxnId="{8C9649BA-2A60-4301-9D6A-75CB0E00F4D5}">
      <dgm:prSet/>
      <dgm:spPr/>
      <dgm:t>
        <a:bodyPr/>
        <a:lstStyle/>
        <a:p>
          <a:endParaRPr lang="en-GB"/>
        </a:p>
      </dgm:t>
    </dgm:pt>
    <dgm:pt modelId="{10FE0A53-7932-4164-A2D2-B39361705AA5}" type="sibTrans" cxnId="{8C9649BA-2A60-4301-9D6A-75CB0E00F4D5}">
      <dgm:prSet/>
      <dgm:spPr/>
      <dgm:t>
        <a:bodyPr/>
        <a:lstStyle/>
        <a:p>
          <a:endParaRPr lang="en-GB"/>
        </a:p>
      </dgm:t>
    </dgm:pt>
    <dgm:pt modelId="{E2591C75-A9B2-4AD6-8411-D2FB19CA13C0}">
      <dgm:prSet phldrT="[Text]" custT="1"/>
      <dgm:spPr/>
      <dgm:t>
        <a:bodyPr/>
        <a:lstStyle/>
        <a:p>
          <a:r>
            <a:rPr lang="en-GB" sz="2400" dirty="0" smtClean="0"/>
            <a:t>Independent study</a:t>
          </a:r>
          <a:endParaRPr lang="en-GB" sz="2400" dirty="0"/>
        </a:p>
      </dgm:t>
    </dgm:pt>
    <dgm:pt modelId="{9E9A3A91-7480-45D8-93B4-232341E75FD9}" type="parTrans" cxnId="{FBB65E24-C4F6-4B7E-B904-CE81664EE1BE}">
      <dgm:prSet/>
      <dgm:spPr/>
      <dgm:t>
        <a:bodyPr/>
        <a:lstStyle/>
        <a:p>
          <a:endParaRPr lang="en-GB"/>
        </a:p>
      </dgm:t>
    </dgm:pt>
    <dgm:pt modelId="{9C4F820E-46CB-44EC-8E72-922159D1A757}" type="sibTrans" cxnId="{FBB65E24-C4F6-4B7E-B904-CE81664EE1BE}">
      <dgm:prSet/>
      <dgm:spPr/>
      <dgm:t>
        <a:bodyPr/>
        <a:lstStyle/>
        <a:p>
          <a:endParaRPr lang="en-GB"/>
        </a:p>
      </dgm:t>
    </dgm:pt>
    <dgm:pt modelId="{4F42FC2A-8F93-450B-9309-249EFECED378}">
      <dgm:prSet phldrT="[Text]" custT="1"/>
      <dgm:spPr/>
      <dgm:t>
        <a:bodyPr/>
        <a:lstStyle/>
        <a:p>
          <a:r>
            <a:rPr lang="en-GB" sz="2400" dirty="0" smtClean="0"/>
            <a:t>Presentation skills</a:t>
          </a:r>
          <a:endParaRPr lang="en-GB" sz="2400" dirty="0"/>
        </a:p>
      </dgm:t>
    </dgm:pt>
    <dgm:pt modelId="{770EE785-7F16-4095-9A3A-9C228ACF853F}" type="parTrans" cxnId="{5B2FBAD3-C54D-4A52-9962-88D692F8623A}">
      <dgm:prSet/>
      <dgm:spPr/>
      <dgm:t>
        <a:bodyPr/>
        <a:lstStyle/>
        <a:p>
          <a:endParaRPr lang="en-GB"/>
        </a:p>
      </dgm:t>
    </dgm:pt>
    <dgm:pt modelId="{CEACB689-2EF3-4E96-A31B-5EB80FB0818D}" type="sibTrans" cxnId="{5B2FBAD3-C54D-4A52-9962-88D692F8623A}">
      <dgm:prSet/>
      <dgm:spPr/>
      <dgm:t>
        <a:bodyPr/>
        <a:lstStyle/>
        <a:p>
          <a:endParaRPr lang="en-GB"/>
        </a:p>
      </dgm:t>
    </dgm:pt>
    <dgm:pt modelId="{6634CDA3-9C9C-4BDE-A61C-FCBE08761F27}">
      <dgm:prSet phldrT="[Text]" custT="1"/>
      <dgm:spPr/>
      <dgm:t>
        <a:bodyPr/>
        <a:lstStyle/>
        <a:p>
          <a:r>
            <a:rPr lang="en-GB" sz="2400" dirty="0" smtClean="0"/>
            <a:t>Note Taking</a:t>
          </a:r>
          <a:endParaRPr lang="en-GB" sz="2400" dirty="0"/>
        </a:p>
      </dgm:t>
    </dgm:pt>
    <dgm:pt modelId="{A707E6C3-6E79-4FDE-8E72-C052B59DDB9C}" type="parTrans" cxnId="{2E69DDCA-01D8-48E2-81D5-D2E16B84A252}">
      <dgm:prSet/>
      <dgm:spPr/>
      <dgm:t>
        <a:bodyPr/>
        <a:lstStyle/>
        <a:p>
          <a:endParaRPr lang="en-GB"/>
        </a:p>
      </dgm:t>
    </dgm:pt>
    <dgm:pt modelId="{9F9244E5-B3A7-453F-9BD1-506E56C3A4EE}" type="sibTrans" cxnId="{2E69DDCA-01D8-48E2-81D5-D2E16B84A252}">
      <dgm:prSet/>
      <dgm:spPr/>
      <dgm:t>
        <a:bodyPr/>
        <a:lstStyle/>
        <a:p>
          <a:endParaRPr lang="en-GB"/>
        </a:p>
      </dgm:t>
    </dgm:pt>
    <dgm:pt modelId="{9DC80B1D-B7BE-4F9F-BC76-4D619CD7642B}">
      <dgm:prSet phldrT="[Text]" custT="1"/>
      <dgm:spPr/>
      <dgm:t>
        <a:bodyPr/>
        <a:lstStyle/>
        <a:p>
          <a:r>
            <a:rPr lang="en-GB" sz="2400" dirty="0" smtClean="0"/>
            <a:t>Research skills</a:t>
          </a:r>
          <a:endParaRPr lang="en-GB" sz="2400" dirty="0"/>
        </a:p>
      </dgm:t>
    </dgm:pt>
    <dgm:pt modelId="{3461A62B-0366-4F24-A0FA-0C1DFE4772B4}" type="sibTrans" cxnId="{E573617A-3D61-4E5E-BF6A-D843B8FE6004}">
      <dgm:prSet/>
      <dgm:spPr/>
      <dgm:t>
        <a:bodyPr/>
        <a:lstStyle/>
        <a:p>
          <a:endParaRPr lang="en-GB"/>
        </a:p>
      </dgm:t>
    </dgm:pt>
    <dgm:pt modelId="{94B5ACF7-08A9-4014-8770-6259DE264E5F}" type="parTrans" cxnId="{E573617A-3D61-4E5E-BF6A-D843B8FE6004}">
      <dgm:prSet/>
      <dgm:spPr/>
      <dgm:t>
        <a:bodyPr/>
        <a:lstStyle/>
        <a:p>
          <a:endParaRPr lang="en-GB"/>
        </a:p>
      </dgm:t>
    </dgm:pt>
    <dgm:pt modelId="{456390D0-304A-4B4D-977A-8C29A3AF37DC}" type="pres">
      <dgm:prSet presAssocID="{67D53180-D644-4C9C-8186-760635A037FB}" presName="Name0" presStyleCnt="0">
        <dgm:presLayoutVars>
          <dgm:chMax val="1"/>
          <dgm:chPref val="1"/>
          <dgm:dir/>
          <dgm:animOne val="branch"/>
          <dgm:animLvl val="lvl"/>
        </dgm:presLayoutVars>
      </dgm:prSet>
      <dgm:spPr/>
    </dgm:pt>
    <dgm:pt modelId="{0B73CC96-2A6B-4B4A-8029-3040BC2DDCDE}" type="pres">
      <dgm:prSet presAssocID="{54E28FCF-4B2F-427F-B49A-35A4FC5F6EE7}" presName="Parent" presStyleLbl="node0" presStyleIdx="0" presStyleCnt="1" custScaleX="382441" custScaleY="281928" custLinFactNeighborX="0" custLinFactNeighborY="7">
        <dgm:presLayoutVars>
          <dgm:chMax val="6"/>
          <dgm:chPref val="6"/>
        </dgm:presLayoutVars>
      </dgm:prSet>
      <dgm:spPr/>
    </dgm:pt>
    <dgm:pt modelId="{87D9A243-96FD-4B2E-B593-D4339A9B94E3}" type="pres">
      <dgm:prSet presAssocID="{A6E56347-92FD-4197-8744-AFF5FF418884}" presName="Accent1" presStyleCnt="0"/>
      <dgm:spPr/>
    </dgm:pt>
    <dgm:pt modelId="{8F5C84B4-1F04-4598-8880-84BF44210029}" type="pres">
      <dgm:prSet presAssocID="{A6E56347-92FD-4197-8744-AFF5FF418884}" presName="Accent" presStyleLbl="bgShp" presStyleIdx="0" presStyleCnt="6"/>
      <dgm:spPr/>
    </dgm:pt>
    <dgm:pt modelId="{B32C0B54-4599-4E42-A1D2-2E55DB7D02CD}" type="pres">
      <dgm:prSet presAssocID="{A6E56347-92FD-4197-8744-AFF5FF418884}" presName="Child1" presStyleLbl="node1" presStyleIdx="0" presStyleCnt="6">
        <dgm:presLayoutVars>
          <dgm:chMax val="0"/>
          <dgm:chPref val="0"/>
          <dgm:bulletEnabled val="1"/>
        </dgm:presLayoutVars>
      </dgm:prSet>
      <dgm:spPr/>
      <dgm:t>
        <a:bodyPr/>
        <a:lstStyle/>
        <a:p>
          <a:endParaRPr lang="en-GB"/>
        </a:p>
      </dgm:t>
    </dgm:pt>
    <dgm:pt modelId="{0D3C97E4-A5A0-4FBB-8C26-351F6A162835}" type="pres">
      <dgm:prSet presAssocID="{9DC80B1D-B7BE-4F9F-BC76-4D619CD7642B}" presName="Accent2" presStyleCnt="0"/>
      <dgm:spPr/>
    </dgm:pt>
    <dgm:pt modelId="{03B406E4-2A3F-4E1C-8FBD-DA9184F47486}" type="pres">
      <dgm:prSet presAssocID="{9DC80B1D-B7BE-4F9F-BC76-4D619CD7642B}" presName="Accent" presStyleLbl="bgShp" presStyleIdx="1" presStyleCnt="6"/>
      <dgm:spPr/>
    </dgm:pt>
    <dgm:pt modelId="{772FA8E3-A055-47C7-B415-B19618BC21EC}" type="pres">
      <dgm:prSet presAssocID="{9DC80B1D-B7BE-4F9F-BC76-4D619CD7642B}" presName="Child2" presStyleLbl="node1" presStyleIdx="1" presStyleCnt="6" custLinFactNeighborX="-894" custLinFactNeighborY="-157">
        <dgm:presLayoutVars>
          <dgm:chMax val="0"/>
          <dgm:chPref val="0"/>
          <dgm:bulletEnabled val="1"/>
        </dgm:presLayoutVars>
      </dgm:prSet>
      <dgm:spPr/>
      <dgm:t>
        <a:bodyPr/>
        <a:lstStyle/>
        <a:p>
          <a:endParaRPr lang="en-GB"/>
        </a:p>
      </dgm:t>
    </dgm:pt>
    <dgm:pt modelId="{3D94DAD9-CBC2-4B2D-93C5-01B85CFE5351}" type="pres">
      <dgm:prSet presAssocID="{CB9C76CB-1F0A-4466-BC53-79EB30A38D4F}" presName="Accent3" presStyleCnt="0"/>
      <dgm:spPr/>
    </dgm:pt>
    <dgm:pt modelId="{34E7F511-A9E1-4040-AF96-1C5C370584C3}" type="pres">
      <dgm:prSet presAssocID="{CB9C76CB-1F0A-4466-BC53-79EB30A38D4F}" presName="Accent" presStyleLbl="bgShp" presStyleIdx="2" presStyleCnt="6"/>
      <dgm:spPr/>
    </dgm:pt>
    <dgm:pt modelId="{8D23ED31-E998-4AF3-ABF5-DE9CCDE8908A}" type="pres">
      <dgm:prSet presAssocID="{CB9C76CB-1F0A-4466-BC53-79EB30A38D4F}" presName="Child3" presStyleLbl="node1" presStyleIdx="2" presStyleCnt="6">
        <dgm:presLayoutVars>
          <dgm:chMax val="0"/>
          <dgm:chPref val="0"/>
          <dgm:bulletEnabled val="1"/>
        </dgm:presLayoutVars>
      </dgm:prSet>
      <dgm:spPr/>
    </dgm:pt>
    <dgm:pt modelId="{2A64A484-955B-47D6-A906-CCA4A73FCA36}" type="pres">
      <dgm:prSet presAssocID="{E2591C75-A9B2-4AD6-8411-D2FB19CA13C0}" presName="Accent4" presStyleCnt="0"/>
      <dgm:spPr/>
    </dgm:pt>
    <dgm:pt modelId="{8122202A-6852-4F6C-9253-0A78EA8E74A7}" type="pres">
      <dgm:prSet presAssocID="{E2591C75-A9B2-4AD6-8411-D2FB19CA13C0}" presName="Accent" presStyleLbl="bgShp" presStyleIdx="3" presStyleCnt="6"/>
      <dgm:spPr/>
    </dgm:pt>
    <dgm:pt modelId="{6244F9CA-667B-4413-B5AF-97F04BDABD47}" type="pres">
      <dgm:prSet presAssocID="{E2591C75-A9B2-4AD6-8411-D2FB19CA13C0}" presName="Child4" presStyleLbl="node1" presStyleIdx="3" presStyleCnt="6">
        <dgm:presLayoutVars>
          <dgm:chMax val="0"/>
          <dgm:chPref val="0"/>
          <dgm:bulletEnabled val="1"/>
        </dgm:presLayoutVars>
      </dgm:prSet>
      <dgm:spPr/>
    </dgm:pt>
    <dgm:pt modelId="{F4FD0F91-FD52-4B30-85C6-809C24B041F9}" type="pres">
      <dgm:prSet presAssocID="{4F42FC2A-8F93-450B-9309-249EFECED378}" presName="Accent5" presStyleCnt="0"/>
      <dgm:spPr/>
    </dgm:pt>
    <dgm:pt modelId="{F34BF50F-02D8-442D-BAD7-E2799686715A}" type="pres">
      <dgm:prSet presAssocID="{4F42FC2A-8F93-450B-9309-249EFECED378}" presName="Accent" presStyleLbl="bgShp" presStyleIdx="4" presStyleCnt="6"/>
      <dgm:spPr/>
    </dgm:pt>
    <dgm:pt modelId="{81AF1860-1C6A-467E-961A-C6B2A0C95056}" type="pres">
      <dgm:prSet presAssocID="{4F42FC2A-8F93-450B-9309-249EFECED378}" presName="Child5" presStyleLbl="node1" presStyleIdx="4" presStyleCnt="6">
        <dgm:presLayoutVars>
          <dgm:chMax val="0"/>
          <dgm:chPref val="0"/>
          <dgm:bulletEnabled val="1"/>
        </dgm:presLayoutVars>
      </dgm:prSet>
      <dgm:spPr/>
    </dgm:pt>
    <dgm:pt modelId="{0714C124-0511-49CE-AE9F-927671C8B3C5}" type="pres">
      <dgm:prSet presAssocID="{6634CDA3-9C9C-4BDE-A61C-FCBE08761F27}" presName="Accent6" presStyleCnt="0"/>
      <dgm:spPr/>
    </dgm:pt>
    <dgm:pt modelId="{85CE59D4-69D2-4E3B-8103-321B9A0E6DF9}" type="pres">
      <dgm:prSet presAssocID="{6634CDA3-9C9C-4BDE-A61C-FCBE08761F27}" presName="Accent" presStyleLbl="bgShp" presStyleIdx="5" presStyleCnt="6"/>
      <dgm:spPr/>
    </dgm:pt>
    <dgm:pt modelId="{C1665BFC-109D-4AD2-B762-EA1FA94AFC3D}" type="pres">
      <dgm:prSet presAssocID="{6634CDA3-9C9C-4BDE-A61C-FCBE08761F27}" presName="Child6" presStyleLbl="node1" presStyleIdx="5" presStyleCnt="6">
        <dgm:presLayoutVars>
          <dgm:chMax val="0"/>
          <dgm:chPref val="0"/>
          <dgm:bulletEnabled val="1"/>
        </dgm:presLayoutVars>
      </dgm:prSet>
      <dgm:spPr/>
    </dgm:pt>
  </dgm:ptLst>
  <dgm:cxnLst>
    <dgm:cxn modelId="{18DE611C-1C42-429D-A060-9A81B4B12D82}" type="presOf" srcId="{CB9C76CB-1F0A-4466-BC53-79EB30A38D4F}" destId="{8D23ED31-E998-4AF3-ABF5-DE9CCDE8908A}" srcOrd="0" destOrd="0" presId="urn:microsoft.com/office/officeart/2011/layout/HexagonRadial"/>
    <dgm:cxn modelId="{E5AC27F6-1638-4B43-8EDE-B68869AA05EF}" srcId="{67D53180-D644-4C9C-8186-760635A037FB}" destId="{54E28FCF-4B2F-427F-B49A-35A4FC5F6EE7}" srcOrd="0" destOrd="0" parTransId="{E84FDABC-131A-4B0B-A25D-84CA84D401D3}" sibTransId="{528AE22B-2B54-4E79-9686-9961265B7526}"/>
    <dgm:cxn modelId="{1C8E086B-38B4-4FEB-B1EA-1FDC7633A1C8}" type="presOf" srcId="{4F42FC2A-8F93-450B-9309-249EFECED378}" destId="{81AF1860-1C6A-467E-961A-C6B2A0C95056}" srcOrd="0" destOrd="0" presId="urn:microsoft.com/office/officeart/2011/layout/HexagonRadial"/>
    <dgm:cxn modelId="{38983DBB-50CC-427C-B970-2DE2BD04D534}" type="presOf" srcId="{67D53180-D644-4C9C-8186-760635A037FB}" destId="{456390D0-304A-4B4D-977A-8C29A3AF37DC}" srcOrd="0" destOrd="0" presId="urn:microsoft.com/office/officeart/2011/layout/HexagonRadial"/>
    <dgm:cxn modelId="{FBB65E24-C4F6-4B7E-B904-CE81664EE1BE}" srcId="{54E28FCF-4B2F-427F-B49A-35A4FC5F6EE7}" destId="{E2591C75-A9B2-4AD6-8411-D2FB19CA13C0}" srcOrd="3" destOrd="0" parTransId="{9E9A3A91-7480-45D8-93B4-232341E75FD9}" sibTransId="{9C4F820E-46CB-44EC-8E72-922159D1A757}"/>
    <dgm:cxn modelId="{8C9649BA-2A60-4301-9D6A-75CB0E00F4D5}" srcId="{54E28FCF-4B2F-427F-B49A-35A4FC5F6EE7}" destId="{CB9C76CB-1F0A-4466-BC53-79EB30A38D4F}" srcOrd="2" destOrd="0" parTransId="{A8431EF1-00A4-4B6B-B413-07E4D6361C2E}" sibTransId="{10FE0A53-7932-4164-A2D2-B39361705AA5}"/>
    <dgm:cxn modelId="{7BE5A3B4-980E-4FB0-8189-5DCA8AA45A63}" type="presOf" srcId="{54E28FCF-4B2F-427F-B49A-35A4FC5F6EE7}" destId="{0B73CC96-2A6B-4B4A-8029-3040BC2DDCDE}" srcOrd="0" destOrd="0" presId="urn:microsoft.com/office/officeart/2011/layout/HexagonRadial"/>
    <dgm:cxn modelId="{E573617A-3D61-4E5E-BF6A-D843B8FE6004}" srcId="{54E28FCF-4B2F-427F-B49A-35A4FC5F6EE7}" destId="{9DC80B1D-B7BE-4F9F-BC76-4D619CD7642B}" srcOrd="1" destOrd="0" parTransId="{94B5ACF7-08A9-4014-8770-6259DE264E5F}" sibTransId="{3461A62B-0366-4F24-A0FA-0C1DFE4772B4}"/>
    <dgm:cxn modelId="{13EFB559-3B89-4FA9-B9D2-1DB31115A1AB}" type="presOf" srcId="{A6E56347-92FD-4197-8744-AFF5FF418884}" destId="{B32C0B54-4599-4E42-A1D2-2E55DB7D02CD}" srcOrd="0" destOrd="0" presId="urn:microsoft.com/office/officeart/2011/layout/HexagonRadial"/>
    <dgm:cxn modelId="{2E69DDCA-01D8-48E2-81D5-D2E16B84A252}" srcId="{54E28FCF-4B2F-427F-B49A-35A4FC5F6EE7}" destId="{6634CDA3-9C9C-4BDE-A61C-FCBE08761F27}" srcOrd="5" destOrd="0" parTransId="{A707E6C3-6E79-4FDE-8E72-C052B59DDB9C}" sibTransId="{9F9244E5-B3A7-453F-9BD1-506E56C3A4EE}"/>
    <dgm:cxn modelId="{ED281158-0B75-453E-A9FE-A13A1BCF6AEA}" type="presOf" srcId="{6634CDA3-9C9C-4BDE-A61C-FCBE08761F27}" destId="{C1665BFC-109D-4AD2-B762-EA1FA94AFC3D}" srcOrd="0" destOrd="0" presId="urn:microsoft.com/office/officeart/2011/layout/HexagonRadial"/>
    <dgm:cxn modelId="{7BE0EA68-E9D7-4520-ACDD-18CEB1332D86}" type="presOf" srcId="{9DC80B1D-B7BE-4F9F-BC76-4D619CD7642B}" destId="{772FA8E3-A055-47C7-B415-B19618BC21EC}" srcOrd="0" destOrd="0" presId="urn:microsoft.com/office/officeart/2011/layout/HexagonRadial"/>
    <dgm:cxn modelId="{553529A9-744A-456D-94A1-27E0B4247472}" type="presOf" srcId="{E2591C75-A9B2-4AD6-8411-D2FB19CA13C0}" destId="{6244F9CA-667B-4413-B5AF-97F04BDABD47}" srcOrd="0" destOrd="0" presId="urn:microsoft.com/office/officeart/2011/layout/HexagonRadial"/>
    <dgm:cxn modelId="{5B2FBAD3-C54D-4A52-9962-88D692F8623A}" srcId="{54E28FCF-4B2F-427F-B49A-35A4FC5F6EE7}" destId="{4F42FC2A-8F93-450B-9309-249EFECED378}" srcOrd="4" destOrd="0" parTransId="{770EE785-7F16-4095-9A3A-9C228ACF853F}" sibTransId="{CEACB689-2EF3-4E96-A31B-5EB80FB0818D}"/>
    <dgm:cxn modelId="{142212C5-6519-49A7-AB2E-61CCBAA641C6}" srcId="{54E28FCF-4B2F-427F-B49A-35A4FC5F6EE7}" destId="{A6E56347-92FD-4197-8744-AFF5FF418884}" srcOrd="0" destOrd="0" parTransId="{1F417DAB-DBF7-4E37-9FD7-ADD607F65C9D}" sibTransId="{C00589E0-A7D9-4738-A5D1-C55E958CBA76}"/>
    <dgm:cxn modelId="{93811B9E-237C-4749-BC07-F11B21AD550B}" type="presParOf" srcId="{456390D0-304A-4B4D-977A-8C29A3AF37DC}" destId="{0B73CC96-2A6B-4B4A-8029-3040BC2DDCDE}" srcOrd="0" destOrd="0" presId="urn:microsoft.com/office/officeart/2011/layout/HexagonRadial"/>
    <dgm:cxn modelId="{C1DADAF1-F0AE-4D8E-8009-BD82D54845CB}" type="presParOf" srcId="{456390D0-304A-4B4D-977A-8C29A3AF37DC}" destId="{87D9A243-96FD-4B2E-B593-D4339A9B94E3}" srcOrd="1" destOrd="0" presId="urn:microsoft.com/office/officeart/2011/layout/HexagonRadial"/>
    <dgm:cxn modelId="{ECA43619-E320-49C3-B573-C11FFE21ABF0}" type="presParOf" srcId="{87D9A243-96FD-4B2E-B593-D4339A9B94E3}" destId="{8F5C84B4-1F04-4598-8880-84BF44210029}" srcOrd="0" destOrd="0" presId="urn:microsoft.com/office/officeart/2011/layout/HexagonRadial"/>
    <dgm:cxn modelId="{14558711-8160-4E96-8CF8-512C3E0C701C}" type="presParOf" srcId="{456390D0-304A-4B4D-977A-8C29A3AF37DC}" destId="{B32C0B54-4599-4E42-A1D2-2E55DB7D02CD}" srcOrd="2" destOrd="0" presId="urn:microsoft.com/office/officeart/2011/layout/HexagonRadial"/>
    <dgm:cxn modelId="{46AAB6A5-3A20-4551-BB29-ED20F3205328}" type="presParOf" srcId="{456390D0-304A-4B4D-977A-8C29A3AF37DC}" destId="{0D3C97E4-A5A0-4FBB-8C26-351F6A162835}" srcOrd="3" destOrd="0" presId="urn:microsoft.com/office/officeart/2011/layout/HexagonRadial"/>
    <dgm:cxn modelId="{26BDA0C9-F0E3-4645-940A-77E7983DAB91}" type="presParOf" srcId="{0D3C97E4-A5A0-4FBB-8C26-351F6A162835}" destId="{03B406E4-2A3F-4E1C-8FBD-DA9184F47486}" srcOrd="0" destOrd="0" presId="urn:microsoft.com/office/officeart/2011/layout/HexagonRadial"/>
    <dgm:cxn modelId="{200AD858-1D0F-4379-9B42-41C506895A74}" type="presParOf" srcId="{456390D0-304A-4B4D-977A-8C29A3AF37DC}" destId="{772FA8E3-A055-47C7-B415-B19618BC21EC}" srcOrd="4" destOrd="0" presId="urn:microsoft.com/office/officeart/2011/layout/HexagonRadial"/>
    <dgm:cxn modelId="{C0281B81-9374-4D72-9C7F-35B76CF8447C}" type="presParOf" srcId="{456390D0-304A-4B4D-977A-8C29A3AF37DC}" destId="{3D94DAD9-CBC2-4B2D-93C5-01B85CFE5351}" srcOrd="5" destOrd="0" presId="urn:microsoft.com/office/officeart/2011/layout/HexagonRadial"/>
    <dgm:cxn modelId="{58C5C932-5C16-4852-BBDC-5E78CFE89B41}" type="presParOf" srcId="{3D94DAD9-CBC2-4B2D-93C5-01B85CFE5351}" destId="{34E7F511-A9E1-4040-AF96-1C5C370584C3}" srcOrd="0" destOrd="0" presId="urn:microsoft.com/office/officeart/2011/layout/HexagonRadial"/>
    <dgm:cxn modelId="{FB81D76C-0FCA-44AA-8218-3AEFB7ED94D2}" type="presParOf" srcId="{456390D0-304A-4B4D-977A-8C29A3AF37DC}" destId="{8D23ED31-E998-4AF3-ABF5-DE9CCDE8908A}" srcOrd="6" destOrd="0" presId="urn:microsoft.com/office/officeart/2011/layout/HexagonRadial"/>
    <dgm:cxn modelId="{F507442E-B74C-4AF5-8AAD-065B7DF08B6F}" type="presParOf" srcId="{456390D0-304A-4B4D-977A-8C29A3AF37DC}" destId="{2A64A484-955B-47D6-A906-CCA4A73FCA36}" srcOrd="7" destOrd="0" presId="urn:microsoft.com/office/officeart/2011/layout/HexagonRadial"/>
    <dgm:cxn modelId="{AC4104F8-F30F-49D5-8A72-FBDCB506123A}" type="presParOf" srcId="{2A64A484-955B-47D6-A906-CCA4A73FCA36}" destId="{8122202A-6852-4F6C-9253-0A78EA8E74A7}" srcOrd="0" destOrd="0" presId="urn:microsoft.com/office/officeart/2011/layout/HexagonRadial"/>
    <dgm:cxn modelId="{7331D590-B4FC-499F-A522-94C7D241DDF4}" type="presParOf" srcId="{456390D0-304A-4B4D-977A-8C29A3AF37DC}" destId="{6244F9CA-667B-4413-B5AF-97F04BDABD47}" srcOrd="8" destOrd="0" presId="urn:microsoft.com/office/officeart/2011/layout/HexagonRadial"/>
    <dgm:cxn modelId="{1D1C44FB-2972-46EE-914B-C802397F3577}" type="presParOf" srcId="{456390D0-304A-4B4D-977A-8C29A3AF37DC}" destId="{F4FD0F91-FD52-4B30-85C6-809C24B041F9}" srcOrd="9" destOrd="0" presId="urn:microsoft.com/office/officeart/2011/layout/HexagonRadial"/>
    <dgm:cxn modelId="{309E7771-E872-4C72-B302-9B1F2115E823}" type="presParOf" srcId="{F4FD0F91-FD52-4B30-85C6-809C24B041F9}" destId="{F34BF50F-02D8-442D-BAD7-E2799686715A}" srcOrd="0" destOrd="0" presId="urn:microsoft.com/office/officeart/2011/layout/HexagonRadial"/>
    <dgm:cxn modelId="{4003AA27-2414-454B-BAE9-F2176D8A21F0}" type="presParOf" srcId="{456390D0-304A-4B4D-977A-8C29A3AF37DC}" destId="{81AF1860-1C6A-467E-961A-C6B2A0C95056}" srcOrd="10" destOrd="0" presId="urn:microsoft.com/office/officeart/2011/layout/HexagonRadial"/>
    <dgm:cxn modelId="{47E9690E-24CA-4FEA-8002-710AE5651BBD}" type="presParOf" srcId="{456390D0-304A-4B4D-977A-8C29A3AF37DC}" destId="{0714C124-0511-49CE-AE9F-927671C8B3C5}" srcOrd="11" destOrd="0" presId="urn:microsoft.com/office/officeart/2011/layout/HexagonRadial"/>
    <dgm:cxn modelId="{E96AB652-08A3-4563-8319-CE7CE665CC3E}" type="presParOf" srcId="{0714C124-0511-49CE-AE9F-927671C8B3C5}" destId="{85CE59D4-69D2-4E3B-8103-321B9A0E6DF9}" srcOrd="0" destOrd="0" presId="urn:microsoft.com/office/officeart/2011/layout/HexagonRadial"/>
    <dgm:cxn modelId="{7A933104-691A-461E-AA85-07883151A02A}" type="presParOf" srcId="{456390D0-304A-4B4D-977A-8C29A3AF37DC}" destId="{C1665BFC-109D-4AD2-B762-EA1FA94AFC3D}"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6948214-6A96-4F06-97A5-FAAEAF70F620}"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9D09B362-1574-4E1B-B2F5-642885D5B097}">
      <dgm:prSet phldrT="[Text]" custT="1"/>
      <dgm:spPr/>
      <dgm:t>
        <a:bodyPr/>
        <a:lstStyle/>
        <a:p>
          <a:r>
            <a:rPr lang="en-GB" sz="2800" dirty="0" smtClean="0"/>
            <a:t>TIMES/DATES/DEADLINES</a:t>
          </a:r>
          <a:endParaRPr lang="en-GB" sz="2800" dirty="0"/>
        </a:p>
      </dgm:t>
    </dgm:pt>
    <dgm:pt modelId="{23F43068-1343-48A9-8294-38F999680170}" type="parTrans" cxnId="{0DAFB970-0851-4A0F-AEFA-FD42B2C15339}">
      <dgm:prSet/>
      <dgm:spPr/>
      <dgm:t>
        <a:bodyPr/>
        <a:lstStyle/>
        <a:p>
          <a:endParaRPr lang="en-GB"/>
        </a:p>
      </dgm:t>
    </dgm:pt>
    <dgm:pt modelId="{8101A29E-593C-405D-A5CF-746EB2BE2542}" type="sibTrans" cxnId="{0DAFB970-0851-4A0F-AEFA-FD42B2C15339}">
      <dgm:prSet/>
      <dgm:spPr/>
      <dgm:t>
        <a:bodyPr/>
        <a:lstStyle/>
        <a:p>
          <a:endParaRPr lang="en-GB"/>
        </a:p>
      </dgm:t>
    </dgm:pt>
    <dgm:pt modelId="{B5C35B0E-79EA-4D9D-A6D6-5A9849ED1881}">
      <dgm:prSet phldrT="[Text]"/>
      <dgm:spPr/>
      <dgm:t>
        <a:bodyPr/>
        <a:lstStyle/>
        <a:p>
          <a:r>
            <a:rPr lang="en-GB" dirty="0" smtClean="0"/>
            <a:t>TICK LIST</a:t>
          </a:r>
          <a:endParaRPr lang="en-GB" dirty="0"/>
        </a:p>
      </dgm:t>
    </dgm:pt>
    <dgm:pt modelId="{37E14CBA-08F1-48E0-A6C8-AE3998DD56D4}" type="parTrans" cxnId="{D6EE8738-740A-40BC-BC37-377B8385D5F7}">
      <dgm:prSet/>
      <dgm:spPr/>
      <dgm:t>
        <a:bodyPr/>
        <a:lstStyle/>
        <a:p>
          <a:endParaRPr lang="en-GB"/>
        </a:p>
      </dgm:t>
    </dgm:pt>
    <dgm:pt modelId="{04072A0B-D7A2-4845-BD58-0A1B369AD1A8}" type="sibTrans" cxnId="{D6EE8738-740A-40BC-BC37-377B8385D5F7}">
      <dgm:prSet/>
      <dgm:spPr/>
      <dgm:t>
        <a:bodyPr/>
        <a:lstStyle/>
        <a:p>
          <a:endParaRPr lang="en-GB"/>
        </a:p>
      </dgm:t>
    </dgm:pt>
    <dgm:pt modelId="{C0787DF6-E1B7-470E-8498-657D7A1D5DF2}">
      <dgm:prSet phldrT="[Text]"/>
      <dgm:spPr/>
      <dgm:t>
        <a:bodyPr/>
        <a:lstStyle/>
        <a:p>
          <a:r>
            <a:rPr lang="en-GB" dirty="0" smtClean="0"/>
            <a:t>PRIORITISE</a:t>
          </a:r>
          <a:endParaRPr lang="en-GB" dirty="0"/>
        </a:p>
      </dgm:t>
    </dgm:pt>
    <dgm:pt modelId="{5D69C28E-6F3C-48F8-B283-39E56396E241}" type="parTrans" cxnId="{BB03AC44-4E9F-4B37-86B0-6148C1939DDE}">
      <dgm:prSet/>
      <dgm:spPr/>
      <dgm:t>
        <a:bodyPr/>
        <a:lstStyle/>
        <a:p>
          <a:endParaRPr lang="en-GB"/>
        </a:p>
      </dgm:t>
    </dgm:pt>
    <dgm:pt modelId="{81A9CF60-7F17-4D14-BF3E-3DDAB038B0E5}" type="sibTrans" cxnId="{BB03AC44-4E9F-4B37-86B0-6148C1939DDE}">
      <dgm:prSet/>
      <dgm:spPr/>
      <dgm:t>
        <a:bodyPr/>
        <a:lstStyle/>
        <a:p>
          <a:endParaRPr lang="en-GB"/>
        </a:p>
      </dgm:t>
    </dgm:pt>
    <dgm:pt modelId="{105F33E0-78FA-4257-A4C8-AF2E1853334B}">
      <dgm:prSet phldrT="[Text]"/>
      <dgm:spPr/>
      <dgm:t>
        <a:bodyPr/>
        <a:lstStyle/>
        <a:p>
          <a:r>
            <a:rPr lang="en-GB" dirty="0" smtClean="0"/>
            <a:t>ORGANISE</a:t>
          </a:r>
          <a:endParaRPr lang="en-GB" dirty="0"/>
        </a:p>
      </dgm:t>
    </dgm:pt>
    <dgm:pt modelId="{0A30110B-627F-4587-B397-6F73D1391F03}" type="parTrans" cxnId="{EF71DD46-CCBE-4510-9991-B920C529DE7D}">
      <dgm:prSet/>
      <dgm:spPr/>
      <dgm:t>
        <a:bodyPr/>
        <a:lstStyle/>
        <a:p>
          <a:endParaRPr lang="en-GB"/>
        </a:p>
      </dgm:t>
    </dgm:pt>
    <dgm:pt modelId="{AA03A1A4-FDA1-421E-96AC-91BC72B57639}" type="sibTrans" cxnId="{EF71DD46-CCBE-4510-9991-B920C529DE7D}">
      <dgm:prSet/>
      <dgm:spPr/>
      <dgm:t>
        <a:bodyPr/>
        <a:lstStyle/>
        <a:p>
          <a:endParaRPr lang="en-GB"/>
        </a:p>
      </dgm:t>
    </dgm:pt>
    <dgm:pt modelId="{F41318E1-93B1-493B-9E47-33938A860CCB}">
      <dgm:prSet phldrT="[Text]"/>
      <dgm:spPr/>
      <dgm:t>
        <a:bodyPr/>
        <a:lstStyle/>
        <a:p>
          <a:r>
            <a:rPr lang="en-GB" dirty="0" smtClean="0"/>
            <a:t>SAY NO</a:t>
          </a:r>
          <a:endParaRPr lang="en-GB" dirty="0"/>
        </a:p>
      </dgm:t>
    </dgm:pt>
    <dgm:pt modelId="{1FA884BD-EDA5-4D20-87C4-611CA68A5A98}" type="parTrans" cxnId="{C0205559-4171-4800-B059-24874F635465}">
      <dgm:prSet/>
      <dgm:spPr/>
      <dgm:t>
        <a:bodyPr/>
        <a:lstStyle/>
        <a:p>
          <a:endParaRPr lang="en-GB"/>
        </a:p>
      </dgm:t>
    </dgm:pt>
    <dgm:pt modelId="{301C2977-7281-4A09-BB3B-EC6AB91D42C3}" type="sibTrans" cxnId="{C0205559-4171-4800-B059-24874F635465}">
      <dgm:prSet/>
      <dgm:spPr/>
      <dgm:t>
        <a:bodyPr/>
        <a:lstStyle/>
        <a:p>
          <a:endParaRPr lang="en-GB"/>
        </a:p>
      </dgm:t>
    </dgm:pt>
    <dgm:pt modelId="{98277E1C-E440-49B9-B9E5-55853DFC04A8}" type="pres">
      <dgm:prSet presAssocID="{96948214-6A96-4F06-97A5-FAAEAF70F620}" presName="cycle" presStyleCnt="0">
        <dgm:presLayoutVars>
          <dgm:dir/>
          <dgm:resizeHandles val="exact"/>
        </dgm:presLayoutVars>
      </dgm:prSet>
      <dgm:spPr/>
    </dgm:pt>
    <dgm:pt modelId="{B104C9F1-A44C-4A47-9F7B-4C403266132B}" type="pres">
      <dgm:prSet presAssocID="{9D09B362-1574-4E1B-B2F5-642885D5B097}" presName="node" presStyleLbl="node1" presStyleIdx="0" presStyleCnt="5">
        <dgm:presLayoutVars>
          <dgm:bulletEnabled val="1"/>
        </dgm:presLayoutVars>
      </dgm:prSet>
      <dgm:spPr/>
      <dgm:t>
        <a:bodyPr/>
        <a:lstStyle/>
        <a:p>
          <a:endParaRPr lang="en-GB"/>
        </a:p>
      </dgm:t>
    </dgm:pt>
    <dgm:pt modelId="{BC4BBD86-D733-4CD6-A26C-104FF1A2F557}" type="pres">
      <dgm:prSet presAssocID="{9D09B362-1574-4E1B-B2F5-642885D5B097}" presName="spNode" presStyleCnt="0"/>
      <dgm:spPr/>
    </dgm:pt>
    <dgm:pt modelId="{47FCA302-79E2-43F8-956D-211DBF2218C6}" type="pres">
      <dgm:prSet presAssocID="{8101A29E-593C-405D-A5CF-746EB2BE2542}" presName="sibTrans" presStyleLbl="sibTrans1D1" presStyleIdx="0" presStyleCnt="5"/>
      <dgm:spPr/>
    </dgm:pt>
    <dgm:pt modelId="{ECF25456-5A9A-4A1E-92CC-B10CF0C78DC1}" type="pres">
      <dgm:prSet presAssocID="{B5C35B0E-79EA-4D9D-A6D6-5A9849ED1881}" presName="node" presStyleLbl="node1" presStyleIdx="1" presStyleCnt="5">
        <dgm:presLayoutVars>
          <dgm:bulletEnabled val="1"/>
        </dgm:presLayoutVars>
      </dgm:prSet>
      <dgm:spPr/>
      <dgm:t>
        <a:bodyPr/>
        <a:lstStyle/>
        <a:p>
          <a:endParaRPr lang="en-GB"/>
        </a:p>
      </dgm:t>
    </dgm:pt>
    <dgm:pt modelId="{7B9FEEC0-3D63-46E6-B7D1-8AF6DEADED01}" type="pres">
      <dgm:prSet presAssocID="{B5C35B0E-79EA-4D9D-A6D6-5A9849ED1881}" presName="spNode" presStyleCnt="0"/>
      <dgm:spPr/>
    </dgm:pt>
    <dgm:pt modelId="{F51BDFAA-B910-46F3-882B-E85D5AD20FAF}" type="pres">
      <dgm:prSet presAssocID="{04072A0B-D7A2-4845-BD58-0A1B369AD1A8}" presName="sibTrans" presStyleLbl="sibTrans1D1" presStyleIdx="1" presStyleCnt="5"/>
      <dgm:spPr/>
    </dgm:pt>
    <dgm:pt modelId="{34AB287F-286F-4E9A-B4B8-C600460596E3}" type="pres">
      <dgm:prSet presAssocID="{C0787DF6-E1B7-470E-8498-657D7A1D5DF2}" presName="node" presStyleLbl="node1" presStyleIdx="2" presStyleCnt="5">
        <dgm:presLayoutVars>
          <dgm:bulletEnabled val="1"/>
        </dgm:presLayoutVars>
      </dgm:prSet>
      <dgm:spPr/>
    </dgm:pt>
    <dgm:pt modelId="{2B8F4280-6445-421B-804B-F65B78EA41CF}" type="pres">
      <dgm:prSet presAssocID="{C0787DF6-E1B7-470E-8498-657D7A1D5DF2}" presName="spNode" presStyleCnt="0"/>
      <dgm:spPr/>
    </dgm:pt>
    <dgm:pt modelId="{FF1A8809-5431-4C1C-B263-E4C913712DBB}" type="pres">
      <dgm:prSet presAssocID="{81A9CF60-7F17-4D14-BF3E-3DDAB038B0E5}" presName="sibTrans" presStyleLbl="sibTrans1D1" presStyleIdx="2" presStyleCnt="5"/>
      <dgm:spPr/>
    </dgm:pt>
    <dgm:pt modelId="{959BBDC9-DD71-4108-8B8F-F25C24D4BE16}" type="pres">
      <dgm:prSet presAssocID="{105F33E0-78FA-4257-A4C8-AF2E1853334B}" presName="node" presStyleLbl="node1" presStyleIdx="3" presStyleCnt="5">
        <dgm:presLayoutVars>
          <dgm:bulletEnabled val="1"/>
        </dgm:presLayoutVars>
      </dgm:prSet>
      <dgm:spPr/>
    </dgm:pt>
    <dgm:pt modelId="{DA1186B8-2CFF-4DD9-A33B-953F76E74B67}" type="pres">
      <dgm:prSet presAssocID="{105F33E0-78FA-4257-A4C8-AF2E1853334B}" presName="spNode" presStyleCnt="0"/>
      <dgm:spPr/>
    </dgm:pt>
    <dgm:pt modelId="{F48A48BF-ABCE-4551-A485-264FF6AAE1DB}" type="pres">
      <dgm:prSet presAssocID="{AA03A1A4-FDA1-421E-96AC-91BC72B57639}" presName="sibTrans" presStyleLbl="sibTrans1D1" presStyleIdx="3" presStyleCnt="5"/>
      <dgm:spPr/>
    </dgm:pt>
    <dgm:pt modelId="{DF8D0A2D-E711-4342-BB2A-4C4DEDF28AA3}" type="pres">
      <dgm:prSet presAssocID="{F41318E1-93B1-493B-9E47-33938A860CCB}" presName="node" presStyleLbl="node1" presStyleIdx="4" presStyleCnt="5">
        <dgm:presLayoutVars>
          <dgm:bulletEnabled val="1"/>
        </dgm:presLayoutVars>
      </dgm:prSet>
      <dgm:spPr/>
    </dgm:pt>
    <dgm:pt modelId="{6DDEBE83-3107-4914-A3F8-76CF46B080F3}" type="pres">
      <dgm:prSet presAssocID="{F41318E1-93B1-493B-9E47-33938A860CCB}" presName="spNode" presStyleCnt="0"/>
      <dgm:spPr/>
    </dgm:pt>
    <dgm:pt modelId="{50504147-8820-4886-8C50-2ECACEAAFB9E}" type="pres">
      <dgm:prSet presAssocID="{301C2977-7281-4A09-BB3B-EC6AB91D42C3}" presName="sibTrans" presStyleLbl="sibTrans1D1" presStyleIdx="4" presStyleCnt="5"/>
      <dgm:spPr/>
    </dgm:pt>
  </dgm:ptLst>
  <dgm:cxnLst>
    <dgm:cxn modelId="{DFB93CFE-CEFF-4C60-A993-988388112E06}" type="presOf" srcId="{B5C35B0E-79EA-4D9D-A6D6-5A9849ED1881}" destId="{ECF25456-5A9A-4A1E-92CC-B10CF0C78DC1}" srcOrd="0" destOrd="0" presId="urn:microsoft.com/office/officeart/2005/8/layout/cycle5"/>
    <dgm:cxn modelId="{D7F2177D-09CA-47FB-BAB1-1BE763A3DE82}" type="presOf" srcId="{C0787DF6-E1B7-470E-8498-657D7A1D5DF2}" destId="{34AB287F-286F-4E9A-B4B8-C600460596E3}" srcOrd="0" destOrd="0" presId="urn:microsoft.com/office/officeart/2005/8/layout/cycle5"/>
    <dgm:cxn modelId="{A64993FB-E8F3-4805-8BDE-0B09338400DB}" type="presOf" srcId="{F41318E1-93B1-493B-9E47-33938A860CCB}" destId="{DF8D0A2D-E711-4342-BB2A-4C4DEDF28AA3}" srcOrd="0" destOrd="0" presId="urn:microsoft.com/office/officeart/2005/8/layout/cycle5"/>
    <dgm:cxn modelId="{49D063DB-0462-4CE7-A40B-6EEF0139B60F}" type="presOf" srcId="{9D09B362-1574-4E1B-B2F5-642885D5B097}" destId="{B104C9F1-A44C-4A47-9F7B-4C403266132B}" srcOrd="0" destOrd="0" presId="urn:microsoft.com/office/officeart/2005/8/layout/cycle5"/>
    <dgm:cxn modelId="{EF71DD46-CCBE-4510-9991-B920C529DE7D}" srcId="{96948214-6A96-4F06-97A5-FAAEAF70F620}" destId="{105F33E0-78FA-4257-A4C8-AF2E1853334B}" srcOrd="3" destOrd="0" parTransId="{0A30110B-627F-4587-B397-6F73D1391F03}" sibTransId="{AA03A1A4-FDA1-421E-96AC-91BC72B57639}"/>
    <dgm:cxn modelId="{C0205559-4171-4800-B059-24874F635465}" srcId="{96948214-6A96-4F06-97A5-FAAEAF70F620}" destId="{F41318E1-93B1-493B-9E47-33938A860CCB}" srcOrd="4" destOrd="0" parTransId="{1FA884BD-EDA5-4D20-87C4-611CA68A5A98}" sibTransId="{301C2977-7281-4A09-BB3B-EC6AB91D42C3}"/>
    <dgm:cxn modelId="{18BFE4AA-5814-4EFB-85B6-B13B78FC02F8}" type="presOf" srcId="{8101A29E-593C-405D-A5CF-746EB2BE2542}" destId="{47FCA302-79E2-43F8-956D-211DBF2218C6}" srcOrd="0" destOrd="0" presId="urn:microsoft.com/office/officeart/2005/8/layout/cycle5"/>
    <dgm:cxn modelId="{0DAFB970-0851-4A0F-AEFA-FD42B2C15339}" srcId="{96948214-6A96-4F06-97A5-FAAEAF70F620}" destId="{9D09B362-1574-4E1B-B2F5-642885D5B097}" srcOrd="0" destOrd="0" parTransId="{23F43068-1343-48A9-8294-38F999680170}" sibTransId="{8101A29E-593C-405D-A5CF-746EB2BE2542}"/>
    <dgm:cxn modelId="{48531F3A-E7EC-4362-AAA5-79D5ABE9F69C}" type="presOf" srcId="{301C2977-7281-4A09-BB3B-EC6AB91D42C3}" destId="{50504147-8820-4886-8C50-2ECACEAAFB9E}" srcOrd="0" destOrd="0" presId="urn:microsoft.com/office/officeart/2005/8/layout/cycle5"/>
    <dgm:cxn modelId="{D6EE8738-740A-40BC-BC37-377B8385D5F7}" srcId="{96948214-6A96-4F06-97A5-FAAEAF70F620}" destId="{B5C35B0E-79EA-4D9D-A6D6-5A9849ED1881}" srcOrd="1" destOrd="0" parTransId="{37E14CBA-08F1-48E0-A6C8-AE3998DD56D4}" sibTransId="{04072A0B-D7A2-4845-BD58-0A1B369AD1A8}"/>
    <dgm:cxn modelId="{52F8F9BC-0625-4924-90C3-1BAD555A2344}" type="presOf" srcId="{AA03A1A4-FDA1-421E-96AC-91BC72B57639}" destId="{F48A48BF-ABCE-4551-A485-264FF6AAE1DB}" srcOrd="0" destOrd="0" presId="urn:microsoft.com/office/officeart/2005/8/layout/cycle5"/>
    <dgm:cxn modelId="{9CD27610-83C6-4D2A-A556-05DE2FB8B93B}" type="presOf" srcId="{81A9CF60-7F17-4D14-BF3E-3DDAB038B0E5}" destId="{FF1A8809-5431-4C1C-B263-E4C913712DBB}" srcOrd="0" destOrd="0" presId="urn:microsoft.com/office/officeart/2005/8/layout/cycle5"/>
    <dgm:cxn modelId="{BB03AC44-4E9F-4B37-86B0-6148C1939DDE}" srcId="{96948214-6A96-4F06-97A5-FAAEAF70F620}" destId="{C0787DF6-E1B7-470E-8498-657D7A1D5DF2}" srcOrd="2" destOrd="0" parTransId="{5D69C28E-6F3C-48F8-B283-39E56396E241}" sibTransId="{81A9CF60-7F17-4D14-BF3E-3DDAB038B0E5}"/>
    <dgm:cxn modelId="{3DDBF86D-6950-4813-9452-B472860133AA}" type="presOf" srcId="{04072A0B-D7A2-4845-BD58-0A1B369AD1A8}" destId="{F51BDFAA-B910-46F3-882B-E85D5AD20FAF}" srcOrd="0" destOrd="0" presId="urn:microsoft.com/office/officeart/2005/8/layout/cycle5"/>
    <dgm:cxn modelId="{5F4903B3-3B23-48DC-A3E0-92C221319C3F}" type="presOf" srcId="{96948214-6A96-4F06-97A5-FAAEAF70F620}" destId="{98277E1C-E440-49B9-B9E5-55853DFC04A8}" srcOrd="0" destOrd="0" presId="urn:microsoft.com/office/officeart/2005/8/layout/cycle5"/>
    <dgm:cxn modelId="{F3873C0C-74E0-4121-BCEA-3FF46A6B936D}" type="presOf" srcId="{105F33E0-78FA-4257-A4C8-AF2E1853334B}" destId="{959BBDC9-DD71-4108-8B8F-F25C24D4BE16}" srcOrd="0" destOrd="0" presId="urn:microsoft.com/office/officeart/2005/8/layout/cycle5"/>
    <dgm:cxn modelId="{1578167E-6672-4C6E-BFB6-84E7ECD39242}" type="presParOf" srcId="{98277E1C-E440-49B9-B9E5-55853DFC04A8}" destId="{B104C9F1-A44C-4A47-9F7B-4C403266132B}" srcOrd="0" destOrd="0" presId="urn:microsoft.com/office/officeart/2005/8/layout/cycle5"/>
    <dgm:cxn modelId="{78DE7650-E58A-4AB2-9E3D-E0BE02FAC3AA}" type="presParOf" srcId="{98277E1C-E440-49B9-B9E5-55853DFC04A8}" destId="{BC4BBD86-D733-4CD6-A26C-104FF1A2F557}" srcOrd="1" destOrd="0" presId="urn:microsoft.com/office/officeart/2005/8/layout/cycle5"/>
    <dgm:cxn modelId="{DD2EE2D4-28AA-4D31-A939-EC332B5F8F01}" type="presParOf" srcId="{98277E1C-E440-49B9-B9E5-55853DFC04A8}" destId="{47FCA302-79E2-43F8-956D-211DBF2218C6}" srcOrd="2" destOrd="0" presId="urn:microsoft.com/office/officeart/2005/8/layout/cycle5"/>
    <dgm:cxn modelId="{83DAB12A-1A0C-458D-9F33-42C14B95BFA4}" type="presParOf" srcId="{98277E1C-E440-49B9-B9E5-55853DFC04A8}" destId="{ECF25456-5A9A-4A1E-92CC-B10CF0C78DC1}" srcOrd="3" destOrd="0" presId="urn:microsoft.com/office/officeart/2005/8/layout/cycle5"/>
    <dgm:cxn modelId="{FDF7D4FF-EEAE-4C85-A55A-CD0B07EE067A}" type="presParOf" srcId="{98277E1C-E440-49B9-B9E5-55853DFC04A8}" destId="{7B9FEEC0-3D63-46E6-B7D1-8AF6DEADED01}" srcOrd="4" destOrd="0" presId="urn:microsoft.com/office/officeart/2005/8/layout/cycle5"/>
    <dgm:cxn modelId="{3AFB02DE-E9D6-458B-A465-F59F4CE1BD27}" type="presParOf" srcId="{98277E1C-E440-49B9-B9E5-55853DFC04A8}" destId="{F51BDFAA-B910-46F3-882B-E85D5AD20FAF}" srcOrd="5" destOrd="0" presId="urn:microsoft.com/office/officeart/2005/8/layout/cycle5"/>
    <dgm:cxn modelId="{BA862CB9-4B6A-4B3A-97C3-D705E120CF1D}" type="presParOf" srcId="{98277E1C-E440-49B9-B9E5-55853DFC04A8}" destId="{34AB287F-286F-4E9A-B4B8-C600460596E3}" srcOrd="6" destOrd="0" presId="urn:microsoft.com/office/officeart/2005/8/layout/cycle5"/>
    <dgm:cxn modelId="{BC64627C-B463-48E5-87CE-CF7320C5209C}" type="presParOf" srcId="{98277E1C-E440-49B9-B9E5-55853DFC04A8}" destId="{2B8F4280-6445-421B-804B-F65B78EA41CF}" srcOrd="7" destOrd="0" presId="urn:microsoft.com/office/officeart/2005/8/layout/cycle5"/>
    <dgm:cxn modelId="{78DA7561-33E9-4427-A1CC-AE54E157B6C2}" type="presParOf" srcId="{98277E1C-E440-49B9-B9E5-55853DFC04A8}" destId="{FF1A8809-5431-4C1C-B263-E4C913712DBB}" srcOrd="8" destOrd="0" presId="urn:microsoft.com/office/officeart/2005/8/layout/cycle5"/>
    <dgm:cxn modelId="{8D4ACDC1-5EE6-4B7E-88E4-2598E5E8DE5E}" type="presParOf" srcId="{98277E1C-E440-49B9-B9E5-55853DFC04A8}" destId="{959BBDC9-DD71-4108-8B8F-F25C24D4BE16}" srcOrd="9" destOrd="0" presId="urn:microsoft.com/office/officeart/2005/8/layout/cycle5"/>
    <dgm:cxn modelId="{6C93AADE-FEA0-4C91-B7AA-6FAC797A5413}" type="presParOf" srcId="{98277E1C-E440-49B9-B9E5-55853DFC04A8}" destId="{DA1186B8-2CFF-4DD9-A33B-953F76E74B67}" srcOrd="10" destOrd="0" presId="urn:microsoft.com/office/officeart/2005/8/layout/cycle5"/>
    <dgm:cxn modelId="{5BD146DB-BB45-45AC-9242-C920D69F3A96}" type="presParOf" srcId="{98277E1C-E440-49B9-B9E5-55853DFC04A8}" destId="{F48A48BF-ABCE-4551-A485-264FF6AAE1DB}" srcOrd="11" destOrd="0" presId="urn:microsoft.com/office/officeart/2005/8/layout/cycle5"/>
    <dgm:cxn modelId="{07D532AC-C70A-493C-B380-BECFEC63AB24}" type="presParOf" srcId="{98277E1C-E440-49B9-B9E5-55853DFC04A8}" destId="{DF8D0A2D-E711-4342-BB2A-4C4DEDF28AA3}" srcOrd="12" destOrd="0" presId="urn:microsoft.com/office/officeart/2005/8/layout/cycle5"/>
    <dgm:cxn modelId="{28F394A4-5752-4FB3-977B-C0EBA96DBF26}" type="presParOf" srcId="{98277E1C-E440-49B9-B9E5-55853DFC04A8}" destId="{6DDEBE83-3107-4914-A3F8-76CF46B080F3}" srcOrd="13" destOrd="0" presId="urn:microsoft.com/office/officeart/2005/8/layout/cycle5"/>
    <dgm:cxn modelId="{C2813442-D666-491F-AD9A-8C739AC2FE58}" type="presParOf" srcId="{98277E1C-E440-49B9-B9E5-55853DFC04A8}" destId="{50504147-8820-4886-8C50-2ECACEAAFB9E}" srcOrd="14" destOrd="0" presId="urn:microsoft.com/office/officeart/2005/8/layout/cycle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73CC96-2A6B-4B4A-8029-3040BC2DDCDE}">
      <dsp:nvSpPr>
        <dsp:cNvPr id="0" name=""/>
        <dsp:cNvSpPr/>
      </dsp:nvSpPr>
      <dsp:spPr>
        <a:xfrm>
          <a:off x="121611" y="1"/>
          <a:ext cx="12558376" cy="8008361"/>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GB" sz="2800" kern="1200" dirty="0" smtClean="0"/>
            <a:t>Time management</a:t>
          </a:r>
          <a:endParaRPr lang="en-GB" sz="2800" kern="1200" dirty="0"/>
        </a:p>
      </dsp:txBody>
      <dsp:txXfrm>
        <a:off x="1930805" y="1153708"/>
        <a:ext cx="8939988" cy="5700947"/>
      </dsp:txXfrm>
    </dsp:sp>
    <dsp:sp modelId="{03B406E4-2A3F-4E1C-8FBD-DA9184F47486}">
      <dsp:nvSpPr>
        <dsp:cNvPr id="0" name=""/>
        <dsp:cNvSpPr/>
      </dsp:nvSpPr>
      <dsp:spPr>
        <a:xfrm>
          <a:off x="6815182" y="1224677"/>
          <a:ext cx="1238946" cy="106751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2C0B54-4599-4E42-A1D2-2E55DB7D02CD}">
      <dsp:nvSpPr>
        <dsp:cNvPr id="0" name=""/>
        <dsp:cNvSpPr/>
      </dsp:nvSpPr>
      <dsp:spPr>
        <a:xfrm>
          <a:off x="5061408" y="197"/>
          <a:ext cx="2691003" cy="2328034"/>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r>
            <a:rPr lang="en-GB" sz="3200" kern="1200" dirty="0" smtClean="0"/>
            <a:t>Listen</a:t>
          </a:r>
        </a:p>
        <a:p>
          <a:pPr lvl="0" algn="ctr" defTabSz="1422400">
            <a:lnSpc>
              <a:spcPct val="90000"/>
            </a:lnSpc>
            <a:spcBef>
              <a:spcPct val="0"/>
            </a:spcBef>
            <a:spcAft>
              <a:spcPct val="35000"/>
            </a:spcAft>
          </a:pPr>
          <a:r>
            <a:rPr lang="en-GB" sz="3200" kern="1200" dirty="0" smtClean="0"/>
            <a:t>skills</a:t>
          </a:r>
          <a:endParaRPr lang="en-GB" sz="3200" kern="1200" dirty="0"/>
        </a:p>
      </dsp:txBody>
      <dsp:txXfrm>
        <a:off x="5507365" y="386002"/>
        <a:ext cx="1799089" cy="1556424"/>
      </dsp:txXfrm>
    </dsp:sp>
    <dsp:sp modelId="{34E7F511-A9E1-4040-AF96-1C5C370584C3}">
      <dsp:nvSpPr>
        <dsp:cNvPr id="0" name=""/>
        <dsp:cNvSpPr/>
      </dsp:nvSpPr>
      <dsp:spPr>
        <a:xfrm>
          <a:off x="8261128" y="3220364"/>
          <a:ext cx="1238946" cy="106751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2FA8E3-A055-47C7-B415-B19618BC21EC}">
      <dsp:nvSpPr>
        <dsp:cNvPr id="0" name=""/>
        <dsp:cNvSpPr/>
      </dsp:nvSpPr>
      <dsp:spPr>
        <a:xfrm>
          <a:off x="7505313" y="1428439"/>
          <a:ext cx="2691003" cy="2328034"/>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kern="1200" dirty="0" smtClean="0"/>
            <a:t>Research skills</a:t>
          </a:r>
          <a:endParaRPr lang="en-GB" sz="2400" kern="1200" dirty="0"/>
        </a:p>
      </dsp:txBody>
      <dsp:txXfrm>
        <a:off x="7951270" y="1814244"/>
        <a:ext cx="1799089" cy="1556424"/>
      </dsp:txXfrm>
    </dsp:sp>
    <dsp:sp modelId="{8122202A-6852-4F6C-9253-0A78EA8E74A7}">
      <dsp:nvSpPr>
        <dsp:cNvPr id="0" name=""/>
        <dsp:cNvSpPr/>
      </dsp:nvSpPr>
      <dsp:spPr>
        <a:xfrm>
          <a:off x="7256681" y="5473119"/>
          <a:ext cx="1238946" cy="106751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23ED31-E998-4AF3-ABF5-DE9CCDE8908A}">
      <dsp:nvSpPr>
        <dsp:cNvPr id="0" name=""/>
        <dsp:cNvSpPr/>
      </dsp:nvSpPr>
      <dsp:spPr>
        <a:xfrm>
          <a:off x="7529371" y="4247037"/>
          <a:ext cx="2691003" cy="2328034"/>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kern="1200" dirty="0" smtClean="0"/>
            <a:t>Writing skills</a:t>
          </a:r>
          <a:endParaRPr lang="en-GB" sz="2400" kern="1200" dirty="0"/>
        </a:p>
      </dsp:txBody>
      <dsp:txXfrm>
        <a:off x="7975328" y="4632842"/>
        <a:ext cx="1799089" cy="1556424"/>
      </dsp:txXfrm>
    </dsp:sp>
    <dsp:sp modelId="{F34BF50F-02D8-442D-BAD7-E2799686715A}">
      <dsp:nvSpPr>
        <dsp:cNvPr id="0" name=""/>
        <dsp:cNvSpPr/>
      </dsp:nvSpPr>
      <dsp:spPr>
        <a:xfrm>
          <a:off x="4765039" y="5706964"/>
          <a:ext cx="1238946" cy="106751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44F9CA-667B-4413-B5AF-97F04BDABD47}">
      <dsp:nvSpPr>
        <dsp:cNvPr id="0" name=""/>
        <dsp:cNvSpPr/>
      </dsp:nvSpPr>
      <dsp:spPr>
        <a:xfrm>
          <a:off x="5061408" y="5680536"/>
          <a:ext cx="2691003" cy="2328034"/>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kern="1200" dirty="0" smtClean="0"/>
            <a:t>Independent study</a:t>
          </a:r>
          <a:endParaRPr lang="en-GB" sz="2400" kern="1200" dirty="0"/>
        </a:p>
      </dsp:txBody>
      <dsp:txXfrm>
        <a:off x="5507365" y="6066341"/>
        <a:ext cx="1799089" cy="1556424"/>
      </dsp:txXfrm>
    </dsp:sp>
    <dsp:sp modelId="{85CE59D4-69D2-4E3B-8103-321B9A0E6DF9}">
      <dsp:nvSpPr>
        <dsp:cNvPr id="0" name=""/>
        <dsp:cNvSpPr/>
      </dsp:nvSpPr>
      <dsp:spPr>
        <a:xfrm>
          <a:off x="3295414" y="3712078"/>
          <a:ext cx="1238946" cy="106751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AF1860-1C6A-467E-961A-C6B2A0C95056}">
      <dsp:nvSpPr>
        <dsp:cNvPr id="0" name=""/>
        <dsp:cNvSpPr/>
      </dsp:nvSpPr>
      <dsp:spPr>
        <a:xfrm>
          <a:off x="2581988" y="4248639"/>
          <a:ext cx="2691003" cy="2328034"/>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kern="1200" dirty="0" smtClean="0"/>
            <a:t>Presentation skills</a:t>
          </a:r>
          <a:endParaRPr lang="en-GB" sz="2400" kern="1200" dirty="0"/>
        </a:p>
      </dsp:txBody>
      <dsp:txXfrm>
        <a:off x="3027945" y="4634444"/>
        <a:ext cx="1799089" cy="1556424"/>
      </dsp:txXfrm>
    </dsp:sp>
    <dsp:sp modelId="{C1665BFC-109D-4AD2-B762-EA1FA94AFC3D}">
      <dsp:nvSpPr>
        <dsp:cNvPr id="0" name=""/>
        <dsp:cNvSpPr/>
      </dsp:nvSpPr>
      <dsp:spPr>
        <a:xfrm>
          <a:off x="2581988" y="1428891"/>
          <a:ext cx="2691003" cy="2328034"/>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kern="1200" dirty="0" smtClean="0"/>
            <a:t>Note Taking</a:t>
          </a:r>
          <a:endParaRPr lang="en-GB" sz="2400" kern="1200" dirty="0"/>
        </a:p>
      </dsp:txBody>
      <dsp:txXfrm>
        <a:off x="3027945" y="1814696"/>
        <a:ext cx="1799089" cy="15564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4C9F1-A44C-4A47-9F7B-4C403266132B}">
      <dsp:nvSpPr>
        <dsp:cNvPr id="0" name=""/>
        <dsp:cNvSpPr/>
      </dsp:nvSpPr>
      <dsp:spPr>
        <a:xfrm>
          <a:off x="4899049" y="6930"/>
          <a:ext cx="3003500" cy="19522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kern="1200" dirty="0" smtClean="0"/>
            <a:t>TIMES/DATES/DEADLINES</a:t>
          </a:r>
          <a:endParaRPr lang="en-GB" sz="2800" kern="1200" dirty="0"/>
        </a:p>
      </dsp:txBody>
      <dsp:txXfrm>
        <a:off x="4994351" y="102232"/>
        <a:ext cx="2812896" cy="1761671"/>
      </dsp:txXfrm>
    </dsp:sp>
    <dsp:sp modelId="{47FCA302-79E2-43F8-956D-211DBF2218C6}">
      <dsp:nvSpPr>
        <dsp:cNvPr id="0" name=""/>
        <dsp:cNvSpPr/>
      </dsp:nvSpPr>
      <dsp:spPr>
        <a:xfrm>
          <a:off x="2502148" y="983068"/>
          <a:ext cx="7797302" cy="7797302"/>
        </a:xfrm>
        <a:custGeom>
          <a:avLst/>
          <a:gdLst/>
          <a:ahLst/>
          <a:cxnLst/>
          <a:rect l="0" t="0" r="0" b="0"/>
          <a:pathLst>
            <a:path>
              <a:moveTo>
                <a:pt x="5802333" y="496375"/>
              </a:moveTo>
              <a:arcTo wR="3898651" hR="3898651" stAng="17953704" swAng="121111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ECF25456-5A9A-4A1E-92CC-B10CF0C78DC1}">
      <dsp:nvSpPr>
        <dsp:cNvPr id="0" name=""/>
        <dsp:cNvSpPr/>
      </dsp:nvSpPr>
      <dsp:spPr>
        <a:xfrm>
          <a:off x="8606887" y="2700832"/>
          <a:ext cx="3003500" cy="19522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lvl="0" algn="ctr" defTabSz="1555750">
            <a:lnSpc>
              <a:spcPct val="90000"/>
            </a:lnSpc>
            <a:spcBef>
              <a:spcPct val="0"/>
            </a:spcBef>
            <a:spcAft>
              <a:spcPct val="35000"/>
            </a:spcAft>
          </a:pPr>
          <a:r>
            <a:rPr lang="en-GB" sz="3500" kern="1200" dirty="0" smtClean="0"/>
            <a:t>TICK LIST</a:t>
          </a:r>
          <a:endParaRPr lang="en-GB" sz="3500" kern="1200" dirty="0"/>
        </a:p>
      </dsp:txBody>
      <dsp:txXfrm>
        <a:off x="8702189" y="2796134"/>
        <a:ext cx="2812896" cy="1761671"/>
      </dsp:txXfrm>
    </dsp:sp>
    <dsp:sp modelId="{F51BDFAA-B910-46F3-882B-E85D5AD20FAF}">
      <dsp:nvSpPr>
        <dsp:cNvPr id="0" name=""/>
        <dsp:cNvSpPr/>
      </dsp:nvSpPr>
      <dsp:spPr>
        <a:xfrm>
          <a:off x="2502148" y="983068"/>
          <a:ext cx="7797302" cy="7797302"/>
        </a:xfrm>
        <a:custGeom>
          <a:avLst/>
          <a:gdLst/>
          <a:ahLst/>
          <a:cxnLst/>
          <a:rect l="0" t="0" r="0" b="0"/>
          <a:pathLst>
            <a:path>
              <a:moveTo>
                <a:pt x="7787939" y="4168687"/>
              </a:moveTo>
              <a:arcTo wR="3898651" hR="3898651" stAng="21838303" swAng="135939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34AB287F-286F-4E9A-B4B8-C600460596E3}">
      <dsp:nvSpPr>
        <dsp:cNvPr id="0" name=""/>
        <dsp:cNvSpPr/>
      </dsp:nvSpPr>
      <dsp:spPr>
        <a:xfrm>
          <a:off x="7190619" y="7059657"/>
          <a:ext cx="3003500" cy="19522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lvl="0" algn="ctr" defTabSz="1555750">
            <a:lnSpc>
              <a:spcPct val="90000"/>
            </a:lnSpc>
            <a:spcBef>
              <a:spcPct val="0"/>
            </a:spcBef>
            <a:spcAft>
              <a:spcPct val="35000"/>
            </a:spcAft>
          </a:pPr>
          <a:r>
            <a:rPr lang="en-GB" sz="3500" kern="1200" dirty="0" smtClean="0"/>
            <a:t>PRIORITISE</a:t>
          </a:r>
          <a:endParaRPr lang="en-GB" sz="3500" kern="1200" dirty="0"/>
        </a:p>
      </dsp:txBody>
      <dsp:txXfrm>
        <a:off x="7285921" y="7154959"/>
        <a:ext cx="2812896" cy="1761671"/>
      </dsp:txXfrm>
    </dsp:sp>
    <dsp:sp modelId="{FF1A8809-5431-4C1C-B263-E4C913712DBB}">
      <dsp:nvSpPr>
        <dsp:cNvPr id="0" name=""/>
        <dsp:cNvSpPr/>
      </dsp:nvSpPr>
      <dsp:spPr>
        <a:xfrm>
          <a:off x="2502148" y="983068"/>
          <a:ext cx="7797302" cy="7797302"/>
        </a:xfrm>
        <a:custGeom>
          <a:avLst/>
          <a:gdLst/>
          <a:ahLst/>
          <a:cxnLst/>
          <a:rect l="0" t="0" r="0" b="0"/>
          <a:pathLst>
            <a:path>
              <a:moveTo>
                <a:pt x="4376840" y="7767865"/>
              </a:moveTo>
              <a:arcTo wR="3898651" hR="3898651" stAng="4977278" swAng="84544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959BBDC9-DD71-4108-8B8F-F25C24D4BE16}">
      <dsp:nvSpPr>
        <dsp:cNvPr id="0" name=""/>
        <dsp:cNvSpPr/>
      </dsp:nvSpPr>
      <dsp:spPr>
        <a:xfrm>
          <a:off x="2607480" y="7059657"/>
          <a:ext cx="3003500" cy="19522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lvl="0" algn="ctr" defTabSz="1555750">
            <a:lnSpc>
              <a:spcPct val="90000"/>
            </a:lnSpc>
            <a:spcBef>
              <a:spcPct val="0"/>
            </a:spcBef>
            <a:spcAft>
              <a:spcPct val="35000"/>
            </a:spcAft>
          </a:pPr>
          <a:r>
            <a:rPr lang="en-GB" sz="3500" kern="1200" dirty="0" smtClean="0"/>
            <a:t>ORGANISE</a:t>
          </a:r>
          <a:endParaRPr lang="en-GB" sz="3500" kern="1200" dirty="0"/>
        </a:p>
      </dsp:txBody>
      <dsp:txXfrm>
        <a:off x="2702782" y="7154959"/>
        <a:ext cx="2812896" cy="1761671"/>
      </dsp:txXfrm>
    </dsp:sp>
    <dsp:sp modelId="{F48A48BF-ABCE-4551-A485-264FF6AAE1DB}">
      <dsp:nvSpPr>
        <dsp:cNvPr id="0" name=""/>
        <dsp:cNvSpPr/>
      </dsp:nvSpPr>
      <dsp:spPr>
        <a:xfrm>
          <a:off x="2502148" y="983068"/>
          <a:ext cx="7797302" cy="7797302"/>
        </a:xfrm>
        <a:custGeom>
          <a:avLst/>
          <a:gdLst/>
          <a:ahLst/>
          <a:cxnLst/>
          <a:rect l="0" t="0" r="0" b="0"/>
          <a:pathLst>
            <a:path>
              <a:moveTo>
                <a:pt x="413518" y="5646030"/>
              </a:moveTo>
              <a:arcTo wR="3898651" hR="3898651" stAng="9202301" swAng="135939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F8D0A2D-E711-4342-BB2A-4C4DEDF28AA3}">
      <dsp:nvSpPr>
        <dsp:cNvPr id="0" name=""/>
        <dsp:cNvSpPr/>
      </dsp:nvSpPr>
      <dsp:spPr>
        <a:xfrm>
          <a:off x="1191211" y="2700832"/>
          <a:ext cx="3003500" cy="19522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lvl="0" algn="ctr" defTabSz="1555750">
            <a:lnSpc>
              <a:spcPct val="90000"/>
            </a:lnSpc>
            <a:spcBef>
              <a:spcPct val="0"/>
            </a:spcBef>
            <a:spcAft>
              <a:spcPct val="35000"/>
            </a:spcAft>
          </a:pPr>
          <a:r>
            <a:rPr lang="en-GB" sz="3500" kern="1200" dirty="0" smtClean="0"/>
            <a:t>SAY NO</a:t>
          </a:r>
          <a:endParaRPr lang="en-GB" sz="3500" kern="1200" dirty="0"/>
        </a:p>
      </dsp:txBody>
      <dsp:txXfrm>
        <a:off x="1286513" y="2796134"/>
        <a:ext cx="2812896" cy="1761671"/>
      </dsp:txXfrm>
    </dsp:sp>
    <dsp:sp modelId="{50504147-8820-4886-8C50-2ECACEAAFB9E}">
      <dsp:nvSpPr>
        <dsp:cNvPr id="0" name=""/>
        <dsp:cNvSpPr/>
      </dsp:nvSpPr>
      <dsp:spPr>
        <a:xfrm>
          <a:off x="2502148" y="983068"/>
          <a:ext cx="7797302" cy="7797302"/>
        </a:xfrm>
        <a:custGeom>
          <a:avLst/>
          <a:gdLst/>
          <a:ahLst/>
          <a:cxnLst/>
          <a:rect l="0" t="0" r="0" b="0"/>
          <a:pathLst>
            <a:path>
              <a:moveTo>
                <a:pt x="937915" y="1362212"/>
              </a:moveTo>
              <a:arcTo wR="3898651" hR="3898651" stAng="13235184" swAng="121111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1/22/2018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1/22/2018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32" name="Instructions"/>
          <p:cNvSpPr/>
          <p:nvPr userDrawn="1"/>
        </p:nvSpPr>
        <p:spPr>
          <a:xfrm>
            <a:off x="44302680" y="-1"/>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dirty="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dirty="0" smtClean="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dirty="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dirty="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dirty="0">
                <a:solidFill>
                  <a:prstClr val="white">
                    <a:lumMod val="50000"/>
                  </a:prstClr>
                </a:solidFill>
                <a:latin typeface="Calibri Light" panose="020F0302020204030204" pitchFamily="34" charset="0"/>
                <a:cs typeface="Calibri" panose="020F0502020204030204" pitchFamily="34" charset="0"/>
              </a:rPr>
              <a:t>The placeholders in this </a:t>
            </a:r>
            <a:r>
              <a:rPr lang="en-US" sz="6600" dirty="0" smtClean="0">
                <a:solidFill>
                  <a:prstClr val="white">
                    <a:lumMod val="50000"/>
                  </a:prstClr>
                </a:solidFill>
                <a:latin typeface="Calibri Light" panose="020F0302020204030204" pitchFamily="34" charset="0"/>
                <a:cs typeface="Calibri" panose="020F0502020204030204" pitchFamily="34" charset="0"/>
              </a:rPr>
              <a:t>poster </a:t>
            </a:r>
            <a:r>
              <a:rPr sz="6600" dirty="0" smtClean="0">
                <a:solidFill>
                  <a:prstClr val="white">
                    <a:lumMod val="50000"/>
                  </a:prstClr>
                </a:solidFill>
                <a:latin typeface="Calibri Light" panose="020F0302020204030204" pitchFamily="34" charset="0"/>
                <a:cs typeface="Calibri" panose="020F0502020204030204" pitchFamily="34" charset="0"/>
              </a:rPr>
              <a:t>are </a:t>
            </a:r>
            <a:r>
              <a:rPr sz="6600" dirty="0">
                <a:solidFill>
                  <a:prstClr val="white">
                    <a:lumMod val="50000"/>
                  </a:prstClr>
                </a:solidFill>
                <a:latin typeface="Calibri Light" panose="020F0302020204030204" pitchFamily="34" charset="0"/>
                <a:cs typeface="Calibri" panose="020F0502020204030204" pitchFamily="34" charset="0"/>
              </a:rPr>
              <a:t>formatted for you. </a:t>
            </a:r>
            <a:r>
              <a:rPr lang="en-US" sz="6600" dirty="0" smtClean="0">
                <a:solidFill>
                  <a:prstClr val="white">
                    <a:lumMod val="50000"/>
                  </a:prstClr>
                </a:solidFill>
                <a:latin typeface="Calibri Light" panose="020F0302020204030204" pitchFamily="34" charset="0"/>
                <a:cs typeface="Calibri" panose="020F0502020204030204" pitchFamily="34" charset="0"/>
              </a:rPr>
              <a:t>Type</a:t>
            </a:r>
            <a:r>
              <a:rPr lang="en-US" sz="6600" baseline="0" dirty="0" smtClean="0">
                <a:solidFill>
                  <a:prstClr val="white">
                    <a:lumMod val="50000"/>
                  </a:prstClr>
                </a:solidFill>
                <a:latin typeface="Calibri Light" panose="020F0302020204030204" pitchFamily="34" charset="0"/>
                <a:cs typeface="Calibri" panose="020F0502020204030204" pitchFamily="34" charset="0"/>
              </a:rPr>
              <a:t> in the placeholders </a:t>
            </a:r>
            <a:r>
              <a:rPr lang="en-US" sz="6600" dirty="0" smtClean="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dirty="0" smtClean="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dirty="0" smtClean="0">
                <a:solidFill>
                  <a:prstClr val="white">
                    <a:lumMod val="50000"/>
                  </a:prstClr>
                </a:solidFill>
                <a:latin typeface="Calibri Light" panose="020F0302020204030204" pitchFamily="34" charset="0"/>
                <a:cs typeface="Calibri" panose="020F0502020204030204" pitchFamily="34" charset="0"/>
              </a:rPr>
              <a:t>T</a:t>
            </a:r>
            <a:r>
              <a:rPr sz="6600" dirty="0" smtClean="0">
                <a:solidFill>
                  <a:prstClr val="white">
                    <a:lumMod val="50000"/>
                  </a:prstClr>
                </a:solidFill>
                <a:latin typeface="Calibri Light" panose="020F0302020204030204" pitchFamily="34" charset="0"/>
                <a:cs typeface="Calibri" panose="020F0502020204030204" pitchFamily="34" charset="0"/>
              </a:rPr>
              <a:t>o </a:t>
            </a:r>
            <a:r>
              <a:rPr sz="6600" dirty="0">
                <a:solidFill>
                  <a:prstClr val="white">
                    <a:lumMod val="50000"/>
                  </a:prstClr>
                </a:solidFill>
                <a:latin typeface="Calibri Light" panose="020F0302020204030204" pitchFamily="34" charset="0"/>
                <a:cs typeface="Calibri" panose="020F0502020204030204" pitchFamily="34" charset="0"/>
              </a:rPr>
              <a:t>add or remove bullet points from text, </a:t>
            </a:r>
            <a:r>
              <a:rPr sz="6600" dirty="0" smtClean="0">
                <a:solidFill>
                  <a:prstClr val="white">
                    <a:lumMod val="50000"/>
                  </a:prstClr>
                </a:solidFill>
                <a:latin typeface="Calibri Light" panose="020F0302020204030204" pitchFamily="34" charset="0"/>
                <a:cs typeface="Calibri" panose="020F0502020204030204" pitchFamily="34" charset="0"/>
              </a:rPr>
              <a:t>click </a:t>
            </a:r>
            <a:r>
              <a:rPr sz="6600" dirty="0">
                <a:solidFill>
                  <a:prstClr val="white">
                    <a:lumMod val="50000"/>
                  </a:prstClr>
                </a:solidFill>
                <a:latin typeface="Calibri Light" panose="020F0302020204030204" pitchFamily="34" charset="0"/>
                <a:cs typeface="Calibri" panose="020F0502020204030204" pitchFamily="34" charset="0"/>
              </a:rPr>
              <a:t>the Bullets button on the Home tab.</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dirty="0" smtClean="0">
                <a:solidFill>
                  <a:prstClr val="white">
                    <a:lumMod val="50000"/>
                  </a:prstClr>
                </a:solidFill>
                <a:latin typeface="Calibri Light" panose="020F0302020204030204" pitchFamily="34" charset="0"/>
                <a:cs typeface="Calibri" panose="020F0502020204030204" pitchFamily="34" charset="0"/>
              </a:rPr>
              <a:t>content</a:t>
            </a:r>
            <a:r>
              <a:rPr sz="6600" dirty="0" smtClean="0">
                <a:solidFill>
                  <a:prstClr val="white">
                    <a:lumMod val="50000"/>
                  </a:prstClr>
                </a:solidFill>
                <a:latin typeface="Calibri Light" panose="020F0302020204030204" pitchFamily="34" charset="0"/>
                <a:cs typeface="Calibri" panose="020F0502020204030204" pitchFamily="34" charset="0"/>
              </a:rPr>
              <a:t> </a:t>
            </a:r>
            <a:r>
              <a:rPr sz="6600" dirty="0">
                <a:solidFill>
                  <a:prstClr val="white">
                    <a:lumMod val="50000"/>
                  </a:prstClr>
                </a:solidFill>
                <a:latin typeface="Calibri Light" panose="020F0302020204030204" pitchFamily="34" charset="0"/>
                <a:cs typeface="Calibri" panose="020F0502020204030204" pitchFamily="34" charset="0"/>
              </a:rPr>
              <a:t>or body text, </a:t>
            </a:r>
            <a:r>
              <a:rPr sz="6600" dirty="0" smtClean="0">
                <a:solidFill>
                  <a:prstClr val="white">
                    <a:lumMod val="50000"/>
                  </a:prstClr>
                </a:solidFill>
                <a:latin typeface="Calibri Light" panose="020F0302020204030204" pitchFamily="34" charset="0"/>
                <a:cs typeface="Calibri" panose="020F0502020204030204" pitchFamily="34" charset="0"/>
              </a:rPr>
              <a:t>make </a:t>
            </a:r>
            <a:r>
              <a:rPr sz="6600" dirty="0">
                <a:solidFill>
                  <a:prstClr val="white">
                    <a:lumMod val="50000"/>
                  </a:prstClr>
                </a:solidFill>
                <a:latin typeface="Calibri Light" panose="020F0302020204030204" pitchFamily="34" charset="0"/>
                <a:cs typeface="Calibri" panose="020F0502020204030204" pitchFamily="34" charset="0"/>
              </a:rPr>
              <a:t>a copy of what you need and drag it into place. PowerPoint’s Smart Guides will help you align it with everything else.</a:t>
            </a:r>
          </a:p>
          <a:p>
            <a:pPr lvl="0">
              <a:spcBef>
                <a:spcPts val="2400"/>
              </a:spcBef>
            </a:pPr>
            <a:r>
              <a:rPr sz="6600" dirty="0" smtClean="0">
                <a:solidFill>
                  <a:prstClr val="white">
                    <a:lumMod val="50000"/>
                  </a:prstClr>
                </a:solidFill>
                <a:latin typeface="Calibri Light" panose="020F0302020204030204" pitchFamily="34" charset="0"/>
                <a:cs typeface="Calibri" panose="020F0502020204030204" pitchFamily="34" charset="0"/>
              </a:rPr>
              <a:t>Want to use your own picture</a:t>
            </a:r>
            <a:r>
              <a:rPr lang="en-US" sz="6600" dirty="0" smtClean="0">
                <a:solidFill>
                  <a:prstClr val="white">
                    <a:lumMod val="50000"/>
                  </a:prstClr>
                </a:solidFill>
                <a:latin typeface="Calibri Light" panose="020F0302020204030204" pitchFamily="34" charset="0"/>
                <a:cs typeface="Calibri" panose="020F0502020204030204" pitchFamily="34" charset="0"/>
              </a:rPr>
              <a:t>s</a:t>
            </a:r>
            <a:r>
              <a:rPr sz="6600" dirty="0" smtClean="0">
                <a:solidFill>
                  <a:prstClr val="white">
                    <a:lumMod val="50000"/>
                  </a:prstClr>
                </a:solidFill>
                <a:latin typeface="Calibri Light" panose="020F0302020204030204" pitchFamily="34" charset="0"/>
                <a:cs typeface="Calibri" panose="020F0502020204030204" pitchFamily="34" charset="0"/>
              </a:rPr>
              <a:t> instead of ours? No problem!</a:t>
            </a:r>
            <a:r>
              <a:rPr lang="en-US" sz="6600" dirty="0" smtClean="0">
                <a:solidFill>
                  <a:prstClr val="white">
                    <a:lumMod val="50000"/>
                  </a:prstClr>
                </a:solidFill>
                <a:latin typeface="Calibri Light" panose="020F0302020204030204" pitchFamily="34" charset="0"/>
                <a:cs typeface="Calibri" panose="020F0502020204030204" pitchFamily="34" charset="0"/>
              </a:rPr>
              <a:t> Just click a picture, press the Delete key, then click the icon to add your picture.</a:t>
            </a:r>
            <a:endParaRPr sz="6600" dirty="0">
              <a:solidFill>
                <a:prstClr val="white">
                  <a:lumMod val="50000"/>
                </a:prstClr>
              </a:solidFill>
              <a:latin typeface="Calibri Light" panose="020F0302020204030204" pitchFamily="34" charset="0"/>
              <a:cs typeface="Calibri" panose="020F0502020204030204" pitchFamily="34" charset="0"/>
            </a:endParaRPr>
          </a:p>
        </p:txBody>
      </p:sp>
      <p:sp>
        <p:nvSpPr>
          <p:cNvPr id="6" name="Title 5"/>
          <p:cNvSpPr>
            <a:spLocks noGrp="1"/>
          </p:cNvSpPr>
          <p:nvPr>
            <p:ph type="title"/>
          </p:nvPr>
        </p:nvSpPr>
        <p:spPr/>
        <p:txBody>
          <a:bodyPr/>
          <a:lstStyle/>
          <a:p>
            <a:r>
              <a:rPr lang="en-US" smtClean="0"/>
              <a:t>Click to edit Master title style</a:t>
            </a:r>
            <a:endParaRPr lang="en-US"/>
          </a:p>
        </p:txBody>
      </p:sp>
      <p:sp>
        <p:nvSpPr>
          <p:cNvPr id="31" name="Text Placeholder 6"/>
          <p:cNvSpPr>
            <a:spLocks noGrp="1"/>
          </p:cNvSpPr>
          <p:nvPr>
            <p:ph type="body" sz="quarter" idx="36"/>
          </p:nvPr>
        </p:nvSpPr>
        <p:spPr bwMode="auto">
          <a:xfrm>
            <a:off x="1158240" y="4093905"/>
            <a:ext cx="30174412" cy="646331"/>
          </a:xfrm>
        </p:spPr>
        <p:txBody>
          <a:bodyPr anchor="ctr">
            <a:noAutofit/>
          </a:bodyPr>
          <a:lstStyle>
            <a:lvl1pPr marL="0" indent="0">
              <a:spcBef>
                <a:spcPts val="0"/>
              </a:spcBef>
              <a:buNone/>
              <a:defRPr sz="3600">
                <a:solidFill>
                  <a:schemeClr val="bg1">
                    <a:lumMod val="75000"/>
                  </a:schemeClr>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smtClean="0"/>
              <a:t>Click to edit Master text styles</a:t>
            </a:r>
          </a:p>
        </p:txBody>
      </p:sp>
      <p:sp>
        <p:nvSpPr>
          <p:cNvPr id="7" name="Text Placeholder 6"/>
          <p:cNvSpPr>
            <a:spLocks noGrp="1"/>
          </p:cNvSpPr>
          <p:nvPr>
            <p:ph type="body" sz="quarter" idx="13" hasCustomPrompt="1"/>
          </p:nvPr>
        </p:nvSpPr>
        <p:spPr>
          <a:xfrm>
            <a:off x="1143000" y="5669280"/>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9" name="Text Placeholder 8"/>
          <p:cNvSpPr>
            <a:spLocks noGrp="1"/>
          </p:cNvSpPr>
          <p:nvPr>
            <p:ph type="body" sz="quarter" idx="39" hasCustomPrompt="1"/>
          </p:nvPr>
        </p:nvSpPr>
        <p:spPr bwMode="ltGray">
          <a:xfrm>
            <a:off x="1143000" y="7114032"/>
            <a:ext cx="12801600" cy="2732574"/>
          </a:xfrm>
          <a:solidFill>
            <a:schemeClr val="tx2">
              <a:lumMod val="10000"/>
              <a:lumOff val="90000"/>
            </a:schemeClr>
          </a:solidFill>
        </p:spPr>
        <p:txBody>
          <a:bodyPr lIns="365760" rIns="365760" anchor="ctr">
            <a:noAutofit/>
          </a:bodyPr>
          <a:lstStyle>
            <a:lvl1pPr marL="0" indent="0">
              <a:spcBef>
                <a:spcPts val="1200"/>
              </a:spcBef>
              <a:buFont typeface="Arial" panose="020B0604020202020204" pitchFamily="34" charset="0"/>
              <a:buNone/>
              <a:defRPr sz="4400" baseline="0"/>
            </a:lvl1pPr>
            <a:lvl2pPr marL="571500" indent="-571500">
              <a:spcBef>
                <a:spcPts val="1200"/>
              </a:spcBef>
              <a:buFont typeface="Arial" panose="020B0604020202020204" pitchFamily="34" charset="0"/>
              <a:buChar char="•"/>
              <a:defRPr sz="4400"/>
            </a:lvl2pPr>
            <a:lvl3pPr marL="571500" indent="-571500">
              <a:spcBef>
                <a:spcPts val="1200"/>
              </a:spcBef>
              <a:buFont typeface="Arial" panose="020B0604020202020204" pitchFamily="34" charset="0"/>
              <a:buChar char="•"/>
              <a:defRPr sz="4400"/>
            </a:lvl3pPr>
            <a:lvl4pPr marL="0" indent="0">
              <a:spcBef>
                <a:spcPts val="1200"/>
              </a:spcBef>
              <a:buNone/>
              <a:defRPr sz="4400"/>
            </a:lvl4pPr>
            <a:lvl5pPr marL="0" indent="0">
              <a:spcBef>
                <a:spcPts val="1200"/>
              </a:spcBef>
              <a:buNone/>
              <a:defRPr sz="4400"/>
            </a:lvl5pPr>
            <a:lvl6pPr marL="0" indent="0">
              <a:spcBef>
                <a:spcPts val="1200"/>
              </a:spcBef>
              <a:buNone/>
              <a:defRPr sz="4400"/>
            </a:lvl6pPr>
            <a:lvl7pPr marL="0" indent="0">
              <a:spcBef>
                <a:spcPts val="1200"/>
              </a:spcBef>
              <a:buNone/>
              <a:defRPr sz="4400"/>
            </a:lvl7pPr>
            <a:lvl8pPr marL="0" indent="0">
              <a:spcBef>
                <a:spcPts val="1200"/>
              </a:spcBef>
              <a:buNone/>
              <a:defRPr sz="4400"/>
            </a:lvl8pPr>
            <a:lvl9pPr marL="0" indent="0">
              <a:spcBef>
                <a:spcPts val="1200"/>
              </a:spcBef>
              <a:buNone/>
              <a:defRPr sz="4400"/>
            </a:lvl9pPr>
          </a:lstStyle>
          <a:p>
            <a:pPr lvl="0"/>
            <a:r>
              <a:rPr lang="en-US" dirty="0" smtClean="0"/>
              <a:t>Type your question or a statement of the problem here</a:t>
            </a:r>
            <a:endParaRPr lang="en-US" dirty="0"/>
          </a:p>
        </p:txBody>
      </p:sp>
      <p:sp>
        <p:nvSpPr>
          <p:cNvPr id="36" name="Text Placeholder 6"/>
          <p:cNvSpPr>
            <a:spLocks noGrp="1"/>
          </p:cNvSpPr>
          <p:nvPr>
            <p:ph type="body" sz="quarter" idx="37" hasCustomPrompt="1"/>
          </p:nvPr>
        </p:nvSpPr>
        <p:spPr>
          <a:xfrm>
            <a:off x="1143000" y="10497312"/>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37" name="Content Placeholder 17"/>
          <p:cNvSpPr>
            <a:spLocks noGrp="1"/>
          </p:cNvSpPr>
          <p:nvPr>
            <p:ph sz="quarter" idx="38" hasCustomPrompt="1"/>
          </p:nvPr>
        </p:nvSpPr>
        <p:spPr>
          <a:xfrm>
            <a:off x="1143000" y="11868912"/>
            <a:ext cx="12801600" cy="280750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p:txBody>
      </p:sp>
      <p:sp>
        <p:nvSpPr>
          <p:cNvPr id="11" name="Text Placeholder 6"/>
          <p:cNvSpPr>
            <a:spLocks noGrp="1"/>
          </p:cNvSpPr>
          <p:nvPr>
            <p:ph type="body" sz="quarter" idx="17" hasCustomPrompt="1"/>
          </p:nvPr>
        </p:nvSpPr>
        <p:spPr>
          <a:xfrm>
            <a:off x="1143000" y="1495044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0" name="Content Placeholder 17"/>
          <p:cNvSpPr>
            <a:spLocks noGrp="1"/>
          </p:cNvSpPr>
          <p:nvPr>
            <p:ph sz="quarter" idx="25" hasCustomPrompt="1"/>
          </p:nvPr>
        </p:nvSpPr>
        <p:spPr>
          <a:xfrm>
            <a:off x="1143000" y="16440912"/>
            <a:ext cx="12801600" cy="6027461"/>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3" name="Text Placeholder 6"/>
          <p:cNvSpPr>
            <a:spLocks noGrp="1"/>
          </p:cNvSpPr>
          <p:nvPr>
            <p:ph type="body" sz="quarter" idx="19" hasCustomPrompt="1"/>
          </p:nvPr>
        </p:nvSpPr>
        <p:spPr>
          <a:xfrm>
            <a:off x="11430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1" name="Content Placeholder 17"/>
          <p:cNvSpPr>
            <a:spLocks noGrp="1"/>
          </p:cNvSpPr>
          <p:nvPr>
            <p:ph sz="quarter" idx="26" hasCustomPrompt="1"/>
          </p:nvPr>
        </p:nvSpPr>
        <p:spPr>
          <a:xfrm>
            <a:off x="11430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5" name="Text Placeholder 6"/>
          <p:cNvSpPr>
            <a:spLocks noGrp="1"/>
          </p:cNvSpPr>
          <p:nvPr>
            <p:ph type="body" sz="quarter" idx="21" hasCustomPrompt="1"/>
          </p:nvPr>
        </p:nvSpPr>
        <p:spPr>
          <a:xfrm>
            <a:off x="1554480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2" name="Content Placeholder 17"/>
          <p:cNvSpPr>
            <a:spLocks noGrp="1"/>
          </p:cNvSpPr>
          <p:nvPr>
            <p:ph sz="quarter" idx="27" hasCustomPrompt="1"/>
          </p:nvPr>
        </p:nvSpPr>
        <p:spPr>
          <a:xfrm>
            <a:off x="15544800" y="7114032"/>
            <a:ext cx="12801600" cy="679555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38" name="Text Placeholder 6"/>
          <p:cNvSpPr>
            <a:spLocks noGrp="1"/>
          </p:cNvSpPr>
          <p:nvPr>
            <p:ph type="body" sz="quarter" idx="40" hasCustomPrompt="1"/>
          </p:nvPr>
        </p:nvSpPr>
        <p:spPr>
          <a:xfrm>
            <a:off x="15544800" y="14328648"/>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18" name="Content Placeholder 17"/>
          <p:cNvSpPr>
            <a:spLocks noGrp="1"/>
          </p:cNvSpPr>
          <p:nvPr>
            <p:ph sz="quarter" idx="23" hasCustomPrompt="1"/>
          </p:nvPr>
        </p:nvSpPr>
        <p:spPr>
          <a:xfrm>
            <a:off x="15544800" y="15773399"/>
            <a:ext cx="12801600" cy="6694973"/>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4" name="Text Placeholder 6"/>
          <p:cNvSpPr>
            <a:spLocks noGrp="1"/>
          </p:cNvSpPr>
          <p:nvPr>
            <p:ph type="body" sz="quarter" idx="29" hasCustomPrompt="1"/>
          </p:nvPr>
        </p:nvSpPr>
        <p:spPr>
          <a:xfrm>
            <a:off x="155448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5" name="Content Placeholder 17"/>
          <p:cNvSpPr>
            <a:spLocks noGrp="1"/>
          </p:cNvSpPr>
          <p:nvPr>
            <p:ph sz="quarter" idx="30" hasCustomPrompt="1"/>
          </p:nvPr>
        </p:nvSpPr>
        <p:spPr>
          <a:xfrm>
            <a:off x="155448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6" name="Text Placeholder 6"/>
          <p:cNvSpPr>
            <a:spLocks noGrp="1"/>
          </p:cNvSpPr>
          <p:nvPr>
            <p:ph type="body" sz="quarter" idx="31" hasCustomPrompt="1"/>
          </p:nvPr>
        </p:nvSpPr>
        <p:spPr>
          <a:xfrm>
            <a:off x="2990088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7" name="Content Placeholder 17"/>
          <p:cNvSpPr>
            <a:spLocks noGrp="1"/>
          </p:cNvSpPr>
          <p:nvPr>
            <p:ph sz="quarter" idx="32" hasCustomPrompt="1"/>
          </p:nvPr>
        </p:nvSpPr>
        <p:spPr>
          <a:xfrm>
            <a:off x="29900880" y="7114032"/>
            <a:ext cx="12801600" cy="731520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8" name="Content Placeholder 17"/>
          <p:cNvSpPr>
            <a:spLocks noGrp="1"/>
          </p:cNvSpPr>
          <p:nvPr>
            <p:ph sz="quarter" idx="33" hasCustomPrompt="1"/>
          </p:nvPr>
        </p:nvSpPr>
        <p:spPr>
          <a:xfrm>
            <a:off x="29900880" y="14914834"/>
            <a:ext cx="12801600" cy="453861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endParaRPr lang="en-US" dirty="0"/>
          </a:p>
        </p:txBody>
      </p:sp>
      <p:sp>
        <p:nvSpPr>
          <p:cNvPr id="39" name="Text Placeholder 6"/>
          <p:cNvSpPr>
            <a:spLocks noGrp="1"/>
          </p:cNvSpPr>
          <p:nvPr>
            <p:ph type="body" sz="quarter" idx="41" hasCustomPrompt="1"/>
          </p:nvPr>
        </p:nvSpPr>
        <p:spPr>
          <a:xfrm>
            <a:off x="29900880" y="19767596"/>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40" name="Content Placeholder 17"/>
          <p:cNvSpPr>
            <a:spLocks noGrp="1"/>
          </p:cNvSpPr>
          <p:nvPr>
            <p:ph sz="quarter" idx="42" hasCustomPrompt="1"/>
          </p:nvPr>
        </p:nvSpPr>
        <p:spPr>
          <a:xfrm>
            <a:off x="29900880" y="21212348"/>
            <a:ext cx="12801600" cy="434478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endParaRPr lang="en-US" dirty="0"/>
          </a:p>
        </p:txBody>
      </p:sp>
      <p:sp>
        <p:nvSpPr>
          <p:cNvPr id="29" name="Text Placeholder 6"/>
          <p:cNvSpPr>
            <a:spLocks noGrp="1"/>
          </p:cNvSpPr>
          <p:nvPr>
            <p:ph type="body" sz="quarter" idx="34" hasCustomPrompt="1"/>
          </p:nvPr>
        </p:nvSpPr>
        <p:spPr>
          <a:xfrm>
            <a:off x="29900880" y="2572207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30" name="Content Placeholder 17"/>
          <p:cNvSpPr>
            <a:spLocks noGrp="1"/>
          </p:cNvSpPr>
          <p:nvPr>
            <p:ph sz="quarter" idx="35" hasCustomPrompt="1"/>
          </p:nvPr>
        </p:nvSpPr>
        <p:spPr>
          <a:xfrm>
            <a:off x="29900880" y="27166824"/>
            <a:ext cx="12801600" cy="446227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endParaRPr lang="en-US" dirty="0"/>
          </a:p>
        </p:txBody>
      </p:sp>
      <p:sp>
        <p:nvSpPr>
          <p:cNvPr id="3" name="Date Placeholder 2"/>
          <p:cNvSpPr>
            <a:spLocks noGrp="1"/>
          </p:cNvSpPr>
          <p:nvPr>
            <p:ph type="dt" sz="half" idx="10"/>
          </p:nvPr>
        </p:nvSpPr>
        <p:spPr/>
        <p:txBody>
          <a:bodyPr/>
          <a:lstStyle/>
          <a:p>
            <a:fld id="{ECAA57DF-1C19-4726-AB84-014692BAD8F5}" type="datetimeFigureOut">
              <a:rPr lang="en-US" smtClean="0"/>
              <a:t>1/22/2018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8" name="Picture Placeholder 7"/>
          <p:cNvSpPr>
            <a:spLocks noGrp="1"/>
          </p:cNvSpPr>
          <p:nvPr>
            <p:ph type="pic" sz="quarter" idx="43"/>
          </p:nvPr>
        </p:nvSpPr>
        <p:spPr>
          <a:xfrm>
            <a:off x="32270700" y="0"/>
            <a:ext cx="11620500" cy="3842445"/>
          </a:xfrm>
          <a:effectDag name="">
            <a:cont type="tree" name="">
              <a:effect ref="fillLine"/>
              <a:alphaMod>
                <a:cont name="">
                  <a:fill>
                    <a:gradFill>
                      <a:gsLst>
                        <a:gs pos="60000">
                          <a:srgbClr val="000000">
                            <a:alpha val="100000"/>
                          </a:srgbClr>
                        </a:gs>
                        <a:gs pos="97000">
                          <a:srgbClr val="000000">
                            <a:alpha val="0"/>
                          </a:srgbClr>
                        </a:gs>
                      </a:gsLst>
                      <a:lin ang="10800000"/>
                    </a:gradFill>
                  </a:fill>
                </a:cont>
              </a:alphaMod>
            </a:cont>
          </a:effectDag>
        </p:spPr>
        <p:txBody>
          <a:bodyPr lIns="91440" tIns="457200" rIns="91440"/>
          <a:lstStyle>
            <a:lvl1pPr marL="0" indent="0" algn="ctr">
              <a:buNone/>
              <a:defRPr>
                <a:solidFill>
                  <a:schemeClr val="bg1"/>
                </a:solidFill>
              </a:defRPr>
            </a:lvl1pPr>
          </a:lstStyle>
          <a:p>
            <a:r>
              <a:rPr lang="en-US" smtClean="0"/>
              <a:t>Click icon to add picture</a:t>
            </a:r>
            <a:endParaRPr lang="en-US" dirty="0"/>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ltGray">
          <a:xfrm>
            <a:off x="0" y="0"/>
            <a:ext cx="43891200" cy="50292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1158240" y="685860"/>
            <a:ext cx="30175200" cy="297174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58240" y="6019800"/>
            <a:ext cx="41589960" cy="2362962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1/22/2018</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sp>
        <p:nvSpPr>
          <p:cNvPr id="8" name="Rectangle 7"/>
          <p:cNvSpPr/>
          <p:nvPr userDrawn="1"/>
        </p:nvSpPr>
        <p:spPr bwMode="gray">
          <a:xfrm>
            <a:off x="0" y="3886200"/>
            <a:ext cx="43891200" cy="1143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p:nvPr userDrawn="1"/>
        </p:nvCxnSpPr>
        <p:spPr>
          <a:xfrm>
            <a:off x="0" y="3886200"/>
            <a:ext cx="43891200" cy="0"/>
          </a:xfrm>
          <a:prstGeom prst="line">
            <a:avLst/>
          </a:prstGeom>
          <a:ln w="114300">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11500" b="0"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image" Target="../media/image2.png"/><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CRITICAL THINKING</a:t>
            </a:r>
            <a:endParaRPr lang="en-US" dirty="0"/>
          </a:p>
        </p:txBody>
      </p:sp>
      <p:sp>
        <p:nvSpPr>
          <p:cNvPr id="23" name="Text Placeholder 22"/>
          <p:cNvSpPr>
            <a:spLocks noGrp="1"/>
          </p:cNvSpPr>
          <p:nvPr>
            <p:ph type="body" sz="quarter" idx="36"/>
          </p:nvPr>
        </p:nvSpPr>
        <p:spPr/>
        <p:txBody>
          <a:bodyPr/>
          <a:lstStyle/>
          <a:p>
            <a:r>
              <a:rPr lang="en-US" dirty="0" smtClean="0"/>
              <a:t>L</a:t>
            </a:r>
            <a:r>
              <a:rPr lang="en-US" dirty="0" smtClean="0"/>
              <a:t>yndsey Ferrier  ID 1706479</a:t>
            </a:r>
            <a:endParaRPr lang="en-US" dirty="0"/>
          </a:p>
        </p:txBody>
      </p:sp>
      <p:sp>
        <p:nvSpPr>
          <p:cNvPr id="67" name="Text Placeholder 66"/>
          <p:cNvSpPr>
            <a:spLocks noGrp="1"/>
          </p:cNvSpPr>
          <p:nvPr>
            <p:ph type="body" sz="quarter" idx="13"/>
          </p:nvPr>
        </p:nvSpPr>
        <p:spPr>
          <a:xfrm>
            <a:off x="1143000" y="5183234"/>
            <a:ext cx="12801600" cy="1766206"/>
          </a:xfrm>
        </p:spPr>
        <p:txBody>
          <a:bodyPr/>
          <a:lstStyle/>
          <a:p>
            <a:r>
              <a:rPr lang="en-US" dirty="0" smtClean="0"/>
              <a:t>WHY IS CRITICAL THINKING IMPORTANT?</a:t>
            </a:r>
            <a:endParaRPr lang="en-US" dirty="0"/>
          </a:p>
        </p:txBody>
      </p:sp>
      <p:sp>
        <p:nvSpPr>
          <p:cNvPr id="69" name="Text Placeholder 68"/>
          <p:cNvSpPr>
            <a:spLocks noGrp="1"/>
          </p:cNvSpPr>
          <p:nvPr>
            <p:ph type="body" sz="quarter" idx="39"/>
          </p:nvPr>
        </p:nvSpPr>
        <p:spPr>
          <a:xfrm>
            <a:off x="1143000" y="6949439"/>
            <a:ext cx="12801600" cy="6185797"/>
          </a:xfrm>
        </p:spPr>
        <p:txBody>
          <a:bodyPr/>
          <a:lstStyle/>
          <a:p>
            <a:r>
              <a:rPr lang="en-GB" dirty="0"/>
              <a:t> Critical thinking is the engagement of thinking deeply about yourself and a situation that you may have been in.  Critical thinking can help in many situation weather it is dealing with daily life, academic achievements or helping you have a better understanding. As many of you know dealing with daily life commitments can often distract you from what is really needed to be successful in achieving goals set out. </a:t>
            </a:r>
            <a:endParaRPr lang="en-US" dirty="0"/>
          </a:p>
        </p:txBody>
      </p:sp>
      <p:sp>
        <p:nvSpPr>
          <p:cNvPr id="68" name="Text Placeholder 67"/>
          <p:cNvSpPr>
            <a:spLocks noGrp="1"/>
          </p:cNvSpPr>
          <p:nvPr>
            <p:ph type="body" sz="quarter" idx="37"/>
          </p:nvPr>
        </p:nvSpPr>
        <p:spPr>
          <a:xfrm>
            <a:off x="1143000" y="13255764"/>
            <a:ext cx="12801600" cy="1280160"/>
          </a:xfrm>
        </p:spPr>
        <p:txBody>
          <a:bodyPr/>
          <a:lstStyle/>
          <a:p>
            <a:r>
              <a:rPr lang="en-US" dirty="0" smtClean="0"/>
              <a:t>Personal skills needed</a:t>
            </a:r>
            <a:endParaRPr lang="en-US" dirty="0"/>
          </a:p>
        </p:txBody>
      </p:sp>
      <p:graphicFrame>
        <p:nvGraphicFramePr>
          <p:cNvPr id="24" name="Content Placeholder 23"/>
          <p:cNvGraphicFramePr>
            <a:graphicFrameLocks noGrp="1"/>
          </p:cNvGraphicFramePr>
          <p:nvPr>
            <p:ph sz="quarter" idx="38"/>
            <p:extLst>
              <p:ext uri="{D42A27DB-BD31-4B8C-83A1-F6EECF244321}">
                <p14:modId xmlns:p14="http://schemas.microsoft.com/office/powerpoint/2010/main" val="680660728"/>
              </p:ext>
            </p:extLst>
          </p:nvPr>
        </p:nvGraphicFramePr>
        <p:xfrm>
          <a:off x="1143000" y="14535924"/>
          <a:ext cx="12801600" cy="80083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 Placeholder 7"/>
          <p:cNvSpPr>
            <a:spLocks noGrp="1"/>
          </p:cNvSpPr>
          <p:nvPr>
            <p:ph type="body" sz="quarter" idx="19"/>
          </p:nvPr>
        </p:nvSpPr>
        <p:spPr/>
        <p:txBody>
          <a:bodyPr/>
          <a:lstStyle/>
          <a:p>
            <a:r>
              <a:rPr lang="en-US" dirty="0" smtClean="0"/>
              <a:t>WHY ARE THESE SKILLS NEEDED</a:t>
            </a:r>
            <a:endParaRPr lang="en-US" dirty="0"/>
          </a:p>
        </p:txBody>
      </p:sp>
      <p:sp>
        <p:nvSpPr>
          <p:cNvPr id="9" name="Text Placeholder 8"/>
          <p:cNvSpPr>
            <a:spLocks noGrp="1"/>
          </p:cNvSpPr>
          <p:nvPr>
            <p:ph type="body" sz="quarter" idx="21"/>
          </p:nvPr>
        </p:nvSpPr>
        <p:spPr/>
        <p:txBody>
          <a:bodyPr/>
          <a:lstStyle/>
          <a:p>
            <a:r>
              <a:rPr lang="en-US" dirty="0" smtClean="0"/>
              <a:t>REFLECTION</a:t>
            </a:r>
            <a:endParaRPr lang="en-US" dirty="0"/>
          </a:p>
        </p:txBody>
      </p:sp>
      <p:sp>
        <p:nvSpPr>
          <p:cNvPr id="17" name="Content Placeholder 16"/>
          <p:cNvSpPr>
            <a:spLocks noGrp="1"/>
          </p:cNvSpPr>
          <p:nvPr>
            <p:ph sz="quarter" idx="30"/>
          </p:nvPr>
        </p:nvSpPr>
        <p:spPr>
          <a:xfrm>
            <a:off x="16165446" y="22544297"/>
            <a:ext cx="12801600" cy="7574749"/>
          </a:xfrm>
        </p:spPr>
        <p:txBody>
          <a:bodyPr/>
          <a:lstStyle/>
          <a:p>
            <a:pPr marL="0" indent="0">
              <a:buNone/>
            </a:pPr>
            <a:r>
              <a:rPr lang="en-GB" sz="4000" dirty="0"/>
              <a:t>Gibbs reflection model is a simple tool to use it have  been used by many professionals over the years. However some may argue saying  that a more broader, more critically reflective approach is needed</a:t>
            </a:r>
            <a:r>
              <a:rPr lang="en-GB" sz="4000" dirty="0" smtClean="0"/>
              <a:t>.</a:t>
            </a:r>
            <a:r>
              <a:rPr lang="en-GB" sz="4000" dirty="0"/>
              <a:t> There has been a debate promoted by </a:t>
            </a:r>
            <a:r>
              <a:rPr lang="en-GB" sz="4000" dirty="0" err="1"/>
              <a:t>Zeichner</a:t>
            </a:r>
            <a:r>
              <a:rPr lang="en-GB" sz="4000" dirty="0"/>
              <a:t> and Liston (1996), that educational tutors who teach reflective practices, should progress outside their normal practice of questioning whether or not reflection is practical towards critically examining values, they promote that the practice should be a more in-depth evaluation leading to change the commitment of quality and respect of difference. </a:t>
            </a:r>
            <a:r>
              <a:rPr lang="en-GB" sz="4000" dirty="0" err="1"/>
              <a:t>Zeichner</a:t>
            </a:r>
            <a:r>
              <a:rPr lang="en-GB" sz="4000" dirty="0"/>
              <a:t>, </a:t>
            </a:r>
            <a:r>
              <a:rPr lang="en-GB" sz="4000" dirty="0" err="1"/>
              <a:t>et,al</a:t>
            </a:r>
            <a:r>
              <a:rPr lang="en-GB" sz="4000" dirty="0"/>
              <a:t>, (1996)</a:t>
            </a:r>
          </a:p>
          <a:p>
            <a:pPr marL="0" indent="0">
              <a:buNone/>
            </a:pPr>
            <a:endParaRPr lang="en-GB" dirty="0" smtClean="0"/>
          </a:p>
          <a:p>
            <a:pPr marL="0" indent="0">
              <a:buNone/>
            </a:pPr>
            <a:endParaRPr lang="en-GB" dirty="0"/>
          </a:p>
          <a:p>
            <a:pPr marL="0" indent="0">
              <a:buNone/>
            </a:pPr>
            <a:endParaRPr lang="en-US" dirty="0" smtClean="0"/>
          </a:p>
        </p:txBody>
      </p:sp>
      <p:sp>
        <p:nvSpPr>
          <p:cNvPr id="18" name="Text Placeholder 17"/>
          <p:cNvSpPr>
            <a:spLocks noGrp="1"/>
          </p:cNvSpPr>
          <p:nvPr>
            <p:ph type="body" sz="quarter" idx="31"/>
          </p:nvPr>
        </p:nvSpPr>
        <p:spPr/>
        <p:txBody>
          <a:bodyPr/>
          <a:lstStyle/>
          <a:p>
            <a:r>
              <a:rPr lang="en-US" dirty="0" smtClean="0"/>
              <a:t>TIME MANAGEMENT</a:t>
            </a:r>
            <a:endParaRPr lang="en-US" dirty="0"/>
          </a:p>
        </p:txBody>
      </p:sp>
      <p:graphicFrame>
        <p:nvGraphicFramePr>
          <p:cNvPr id="28" name="Content Placeholder 27"/>
          <p:cNvGraphicFramePr>
            <a:graphicFrameLocks noGrp="1"/>
          </p:cNvGraphicFramePr>
          <p:nvPr>
            <p:ph sz="quarter" idx="33"/>
            <p:extLst>
              <p:ext uri="{D42A27DB-BD31-4B8C-83A1-F6EECF244321}">
                <p14:modId xmlns:p14="http://schemas.microsoft.com/office/powerpoint/2010/main" val="117550510"/>
              </p:ext>
            </p:extLst>
          </p:nvPr>
        </p:nvGraphicFramePr>
        <p:xfrm>
          <a:off x="29900563" y="11839074"/>
          <a:ext cx="12801600" cy="914772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028" name="Picture 4" descr="https://lh3.googleusercontent.com/3ekmOX6pmRJOQpk9kTUDgNpjg1KaaNiTYD4dxn9vTppMcqyp1ymI3VuBc-i8HkQGeC6G=w300"/>
          <p:cNvPicPr>
            <a:picLocks noGrp="1" noChangeAspect="1" noChangeArrowheads="1"/>
          </p:cNvPicPr>
          <p:nvPr>
            <p:ph type="pic" sz="quarter" idx="43"/>
          </p:nvPr>
        </p:nvPicPr>
        <p:blipFill>
          <a:blip r:embed="rId12">
            <a:extLst>
              <a:ext uri="{28A0092B-C50C-407E-A947-70E740481C1C}">
                <a14:useLocalDpi xmlns:a14="http://schemas.microsoft.com/office/drawing/2010/main" val="0"/>
              </a:ext>
            </a:extLst>
          </a:blip>
          <a:srcRect t="33470" b="33470"/>
          <a:stretch>
            <a:fillRect/>
          </a:stretch>
        </p:blipFill>
        <p:spPr bwMode="auto">
          <a:xfrm>
            <a:off x="30540960" y="124777"/>
            <a:ext cx="13350240" cy="5058457"/>
          </a:xfrm>
          <a:prstGeom prst="rect">
            <a:avLst/>
          </a:prstGeom>
          <a:noFill/>
          <a:extLst>
            <a:ext uri="{909E8E84-426E-40DD-AFC4-6F175D3DCCD1}">
              <a14:hiddenFill xmlns:a14="http://schemas.microsoft.com/office/drawing/2010/main">
                <a:solidFill>
                  <a:srgbClr val="FFFFFF"/>
                </a:solidFill>
              </a14:hiddenFill>
            </a:ext>
          </a:extLst>
        </p:spPr>
      </p:pic>
      <p:sp>
        <p:nvSpPr>
          <p:cNvPr id="10" name="Content Placeholder 9"/>
          <p:cNvSpPr>
            <a:spLocks noGrp="1"/>
          </p:cNvSpPr>
          <p:nvPr>
            <p:ph sz="quarter" idx="27"/>
          </p:nvPr>
        </p:nvSpPr>
        <p:spPr/>
        <p:txBody>
          <a:bodyPr>
            <a:normAutofit/>
          </a:bodyPr>
          <a:lstStyle/>
          <a:p>
            <a:r>
              <a:rPr lang="en-GB" sz="4000" dirty="0"/>
              <a:t>Reflective practise encourages us to review our </a:t>
            </a:r>
            <a:r>
              <a:rPr lang="en-GB" sz="4000" dirty="0" smtClean="0"/>
              <a:t>learning </a:t>
            </a:r>
            <a:r>
              <a:rPr lang="en-GB" sz="4000" dirty="0"/>
              <a:t>experiences, whilst critically reflective practise means that we begin to engage with our emotional responses, and to challenge some of the assumptions we might be making about people and situations. It also asks us to consider issues of power, for example in relationships and organisations</a:t>
            </a:r>
            <a:r>
              <a:rPr lang="en-GB" sz="4000" dirty="0" smtClean="0"/>
              <a:t>.</a:t>
            </a:r>
            <a:r>
              <a:rPr lang="en-GB" sz="4000" dirty="0"/>
              <a:t> (</a:t>
            </a:r>
            <a:r>
              <a:rPr lang="en-GB" sz="4000" dirty="0" err="1"/>
              <a:t>Bassot</a:t>
            </a:r>
            <a:r>
              <a:rPr lang="en-GB" sz="4000" dirty="0"/>
              <a:t>, 2015)</a:t>
            </a:r>
            <a:endParaRPr lang="en-GB" sz="4000" dirty="0"/>
          </a:p>
        </p:txBody>
      </p:sp>
      <p:pic>
        <p:nvPicPr>
          <p:cNvPr id="1030" name="Picture 6" descr="https://www.kent.ac.uk/learning/images/gibbs-cycle.png"/>
          <p:cNvPicPr>
            <a:picLocks noGrp="1" noChangeAspect="1" noChangeArrowheads="1"/>
          </p:cNvPicPr>
          <p:nvPr>
            <p:ph sz="quarter" idx="23"/>
          </p:nvPr>
        </p:nvPicPr>
        <p:blipFill>
          <a:blip r:embed="rId13">
            <a:extLst>
              <a:ext uri="{28A0092B-C50C-407E-A947-70E740481C1C}">
                <a14:useLocalDpi xmlns:a14="http://schemas.microsoft.com/office/drawing/2010/main" val="0"/>
              </a:ext>
            </a:extLst>
          </a:blip>
          <a:srcRect/>
          <a:stretch>
            <a:fillRect/>
          </a:stretch>
        </p:blipFill>
        <p:spPr bwMode="auto">
          <a:xfrm>
            <a:off x="16165446" y="12762200"/>
            <a:ext cx="12395341" cy="7614996"/>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p:cNvSpPr txBox="1"/>
          <p:nvPr/>
        </p:nvSpPr>
        <p:spPr>
          <a:xfrm>
            <a:off x="25320071" y="18000016"/>
            <a:ext cx="3326345" cy="584775"/>
          </a:xfrm>
          <a:prstGeom prst="rect">
            <a:avLst/>
          </a:prstGeom>
          <a:noFill/>
        </p:spPr>
        <p:txBody>
          <a:bodyPr wrap="square" rtlCol="0">
            <a:spAutoFit/>
          </a:bodyPr>
          <a:lstStyle/>
          <a:p>
            <a:r>
              <a:rPr lang="en-GB" sz="3200" dirty="0"/>
              <a:t>(</a:t>
            </a:r>
            <a:r>
              <a:rPr lang="en-GB" sz="3200" dirty="0" err="1"/>
              <a:t>Boud</a:t>
            </a:r>
            <a:r>
              <a:rPr lang="en-GB" sz="3200" dirty="0"/>
              <a:t> et al </a:t>
            </a:r>
            <a:r>
              <a:rPr lang="en-GB" sz="3200" dirty="0" smtClean="0"/>
              <a:t>1985</a:t>
            </a:r>
            <a:endParaRPr lang="en-GB" sz="3200" dirty="0" smtClean="0"/>
          </a:p>
        </p:txBody>
      </p:sp>
      <p:sp>
        <p:nvSpPr>
          <p:cNvPr id="20" name="Text Placeholder 19"/>
          <p:cNvSpPr>
            <a:spLocks noGrp="1"/>
          </p:cNvSpPr>
          <p:nvPr>
            <p:ph type="body" sz="quarter" idx="29"/>
          </p:nvPr>
        </p:nvSpPr>
        <p:spPr>
          <a:xfrm>
            <a:off x="16165446" y="20986796"/>
            <a:ext cx="12801600" cy="1219200"/>
          </a:xfrm>
        </p:spPr>
        <p:txBody>
          <a:bodyPr/>
          <a:lstStyle/>
          <a:p>
            <a:r>
              <a:rPr lang="en-GB" dirty="0" smtClean="0"/>
              <a:t>Argument </a:t>
            </a:r>
            <a:endParaRPr lang="en-GB" dirty="0"/>
          </a:p>
        </p:txBody>
      </p:sp>
      <p:sp>
        <p:nvSpPr>
          <p:cNvPr id="26" name="Content Placeholder 25"/>
          <p:cNvSpPr>
            <a:spLocks noGrp="1"/>
          </p:cNvSpPr>
          <p:nvPr>
            <p:ph sz="quarter" idx="26"/>
          </p:nvPr>
        </p:nvSpPr>
        <p:spPr>
          <a:xfrm>
            <a:off x="1143000" y="24332184"/>
            <a:ext cx="12801600" cy="5786862"/>
          </a:xfrm>
        </p:spPr>
        <p:txBody>
          <a:bodyPr>
            <a:normAutofit fontScale="92500" lnSpcReduction="10000"/>
          </a:bodyPr>
          <a:lstStyle/>
          <a:p>
            <a:r>
              <a:rPr lang="en-GB" sz="4400" dirty="0"/>
              <a:t>For an individual to reach their potential within education, they will need a varied range of study skills including subskills that will assist the individual to reach their maximum potential within the subject of their choice (Cottrell, 2013.) A student can be capable of achieving their potential within education of all levels but not reach their potential due to their limited ability within their study skills. (</a:t>
            </a:r>
            <a:r>
              <a:rPr lang="en-GB" sz="4400" dirty="0" err="1"/>
              <a:t>Gettinger</a:t>
            </a:r>
            <a:r>
              <a:rPr lang="en-GB" sz="4400" dirty="0"/>
              <a:t> and Seibert, 2002.)</a:t>
            </a:r>
          </a:p>
          <a:p>
            <a:endParaRPr lang="en-GB" dirty="0"/>
          </a:p>
        </p:txBody>
      </p:sp>
      <p:sp>
        <p:nvSpPr>
          <p:cNvPr id="27" name="Content Placeholder 26"/>
          <p:cNvSpPr>
            <a:spLocks noGrp="1"/>
          </p:cNvSpPr>
          <p:nvPr>
            <p:ph sz="quarter" idx="32"/>
          </p:nvPr>
        </p:nvSpPr>
        <p:spPr>
          <a:xfrm>
            <a:off x="29900880" y="7114032"/>
            <a:ext cx="12801600" cy="4402422"/>
          </a:xfrm>
        </p:spPr>
        <p:txBody>
          <a:bodyPr>
            <a:normAutofit fontScale="92500" lnSpcReduction="10000"/>
          </a:bodyPr>
          <a:lstStyle/>
          <a:p>
            <a:pPr marL="0" indent="0">
              <a:buNone/>
            </a:pPr>
            <a:r>
              <a:rPr lang="en-GB" sz="4000" dirty="0"/>
              <a:t>Hansen 2011  stated that time management is about using your time wisely, preparing and organising yourself helps you to focus and prioritise important things first. According to Mancini, 2007  By using a time management tool this can help reduce the constant worry and frustration of getting things done on time, you will start to build more confident in yourself, and tasks will become easier as time goes on (Mancini, 2007). </a:t>
            </a:r>
          </a:p>
          <a:p>
            <a:pPr marL="0" indent="0">
              <a:buNone/>
            </a:pPr>
            <a:endParaRPr lang="en-GB" dirty="0"/>
          </a:p>
        </p:txBody>
      </p:sp>
      <p:sp>
        <p:nvSpPr>
          <p:cNvPr id="76" name="Rectangle 75"/>
          <p:cNvSpPr/>
          <p:nvPr/>
        </p:nvSpPr>
        <p:spPr>
          <a:xfrm>
            <a:off x="31715241" y="21617770"/>
            <a:ext cx="11165305" cy="2166242"/>
          </a:xfrm>
          <a:prstGeom prst="rect">
            <a:avLst/>
          </a:prstGeom>
          <a:solidFill>
            <a:srgbClr val="FF0000"/>
          </a:solidFill>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2800" dirty="0" smtClean="0">
                <a:solidFill>
                  <a:schemeClr val="tx1"/>
                </a:solidFill>
              </a:rPr>
              <a:t>Studies shows that  out of 100 students only 68.8 studied for 5 hours per week</a:t>
            </a:r>
          </a:p>
          <a:p>
            <a:pPr algn="ctr"/>
            <a:r>
              <a:rPr lang="en-GB" sz="2800" dirty="0" smtClean="0">
                <a:solidFill>
                  <a:schemeClr val="tx1"/>
                </a:solidFill>
              </a:rPr>
              <a:t>2.5 percent studied for more than 10 hours (</a:t>
            </a:r>
            <a:r>
              <a:rPr lang="en-GB" sz="2800" dirty="0" smtClean="0">
                <a:solidFill>
                  <a:schemeClr val="tx1"/>
                </a:solidFill>
              </a:rPr>
              <a:t>Jokar,2001)</a:t>
            </a:r>
            <a:endParaRPr lang="en-GB" sz="2800" dirty="0" smtClean="0">
              <a:solidFill>
                <a:schemeClr val="tx1"/>
              </a:solidFill>
            </a:endParaRPr>
          </a:p>
        </p:txBody>
      </p:sp>
      <p:sp>
        <p:nvSpPr>
          <p:cNvPr id="77" name="TextBox 76"/>
          <p:cNvSpPr txBox="1"/>
          <p:nvPr/>
        </p:nvSpPr>
        <p:spPr>
          <a:xfrm>
            <a:off x="31715241" y="26926674"/>
            <a:ext cx="11165305" cy="1015663"/>
          </a:xfrm>
          <a:prstGeom prst="rect">
            <a:avLst/>
          </a:prstGeom>
          <a:noFill/>
        </p:spPr>
        <p:txBody>
          <a:bodyPr wrap="square" rtlCol="0">
            <a:spAutoFit/>
          </a:bodyPr>
          <a:lstStyle/>
          <a:p>
            <a:endParaRPr lang="en-GB" sz="6000" dirty="0" err="1" smtClean="0"/>
          </a:p>
        </p:txBody>
      </p:sp>
      <p:sp>
        <p:nvSpPr>
          <p:cNvPr id="78" name="TextBox 77"/>
          <p:cNvSpPr txBox="1"/>
          <p:nvPr/>
        </p:nvSpPr>
        <p:spPr>
          <a:xfrm>
            <a:off x="31715241" y="24251010"/>
            <a:ext cx="10698163" cy="8340745"/>
          </a:xfrm>
          <a:prstGeom prst="rect">
            <a:avLst/>
          </a:prstGeom>
          <a:noFill/>
        </p:spPr>
        <p:txBody>
          <a:bodyPr wrap="square" rtlCol="0">
            <a:spAutoFit/>
          </a:bodyPr>
          <a:lstStyle/>
          <a:p>
            <a:r>
              <a:rPr lang="en-GB" sz="3600" dirty="0" smtClean="0"/>
              <a:t>Ways </a:t>
            </a:r>
            <a:r>
              <a:rPr lang="en-GB" sz="3600" dirty="0" smtClean="0"/>
              <a:t>to improve critical thinking strategies.</a:t>
            </a:r>
          </a:p>
          <a:p>
            <a:r>
              <a:rPr lang="en-GB" sz="3200" dirty="0" smtClean="0"/>
              <a:t>1, Use your time wisely</a:t>
            </a:r>
          </a:p>
          <a:p>
            <a:r>
              <a:rPr lang="en-GB" sz="3200" dirty="0" smtClean="0"/>
              <a:t>2, Work on one thing at a time</a:t>
            </a:r>
          </a:p>
          <a:p>
            <a:r>
              <a:rPr lang="en-GB" sz="3200" dirty="0" smtClean="0"/>
              <a:t>3, Prioritise</a:t>
            </a:r>
          </a:p>
          <a:p>
            <a:r>
              <a:rPr lang="en-GB" sz="3200" dirty="0" smtClean="0"/>
              <a:t>4, Keep a dairy </a:t>
            </a:r>
          </a:p>
          <a:p>
            <a:r>
              <a:rPr lang="en-GB" sz="3200" dirty="0" smtClean="0"/>
              <a:t>5, Practice/rehearse</a:t>
            </a:r>
          </a:p>
          <a:p>
            <a:r>
              <a:rPr lang="en-GB" sz="3200" dirty="0" smtClean="0"/>
              <a:t>6,Deal with your ego</a:t>
            </a:r>
          </a:p>
          <a:p>
            <a:r>
              <a:rPr lang="en-GB" sz="3200" dirty="0" smtClean="0"/>
              <a:t>7, Have a better attitude </a:t>
            </a:r>
          </a:p>
          <a:p>
            <a:r>
              <a:rPr lang="en-GB" sz="3200" dirty="0" smtClean="0"/>
              <a:t>8, Evaluate your work</a:t>
            </a:r>
          </a:p>
          <a:p>
            <a:r>
              <a:rPr lang="en-GB" sz="3200" dirty="0" smtClean="0"/>
              <a:t>9, </a:t>
            </a:r>
            <a:r>
              <a:rPr lang="en-GB" sz="3200" dirty="0" err="1" smtClean="0"/>
              <a:t>Analyze</a:t>
            </a:r>
            <a:endParaRPr lang="en-GB" sz="3200" dirty="0" smtClean="0"/>
          </a:p>
          <a:p>
            <a:r>
              <a:rPr lang="en-GB" sz="3200" dirty="0" smtClean="0"/>
              <a:t>10. Read critically</a:t>
            </a:r>
          </a:p>
          <a:p>
            <a:r>
              <a:rPr lang="en-GB" sz="3200" dirty="0" smtClean="0"/>
              <a:t>11, Ask questions</a:t>
            </a:r>
          </a:p>
          <a:p>
            <a:r>
              <a:rPr lang="en-GB" sz="3200" dirty="0" smtClean="0"/>
              <a:t>12, change your thinking pattern</a:t>
            </a:r>
          </a:p>
          <a:p>
            <a:r>
              <a:rPr lang="en-GB" sz="3200" dirty="0" smtClean="0"/>
              <a:t>13, Listen</a:t>
            </a:r>
          </a:p>
          <a:p>
            <a:r>
              <a:rPr lang="en-GB" sz="2400" dirty="0"/>
              <a:t> </a:t>
            </a:r>
            <a:r>
              <a:rPr lang="en-GB" sz="2400" dirty="0" smtClean="0"/>
              <a:t>                                                                (Mindtools.com,.2015)</a:t>
            </a:r>
            <a:endParaRPr lang="en-GB" sz="2400" dirty="0" smtClean="0"/>
          </a:p>
          <a:p>
            <a:endParaRPr lang="en-GB" sz="6000" dirty="0" err="1" smtClean="0"/>
          </a:p>
        </p:txBody>
      </p:sp>
    </p:spTree>
    <p:extLst>
      <p:ext uri="{BB962C8B-B14F-4D97-AF65-F5344CB8AC3E}">
        <p14:creationId xmlns:p14="http://schemas.microsoft.com/office/powerpoint/2010/main" val="9311989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Text Placeholder 2"/>
          <p:cNvSpPr>
            <a:spLocks noGrp="1"/>
          </p:cNvSpPr>
          <p:nvPr>
            <p:ph type="body" sz="quarter" idx="36"/>
          </p:nvPr>
        </p:nvSpPr>
        <p:spPr/>
        <p:txBody>
          <a:bodyPr/>
          <a:lstStyle/>
          <a:p>
            <a:endParaRPr lang="en-GB" dirty="0"/>
          </a:p>
        </p:txBody>
      </p:sp>
      <p:sp>
        <p:nvSpPr>
          <p:cNvPr id="25" name="Picture Placeholder 24"/>
          <p:cNvSpPr>
            <a:spLocks noGrp="1"/>
          </p:cNvSpPr>
          <p:nvPr>
            <p:ph type="pic" sz="quarter" idx="43"/>
          </p:nvPr>
        </p:nvSpPr>
        <p:spPr/>
      </p:sp>
      <p:sp>
        <p:nvSpPr>
          <p:cNvPr id="26" name="Rectangle 25"/>
          <p:cNvSpPr/>
          <p:nvPr/>
        </p:nvSpPr>
        <p:spPr>
          <a:xfrm>
            <a:off x="1158240" y="5176541"/>
            <a:ext cx="34666646" cy="1768345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6000" dirty="0" err="1" smtClean="0"/>
          </a:p>
        </p:txBody>
      </p:sp>
      <p:sp>
        <p:nvSpPr>
          <p:cNvPr id="27" name="TextBox 26"/>
          <p:cNvSpPr txBox="1"/>
          <p:nvPr/>
        </p:nvSpPr>
        <p:spPr>
          <a:xfrm>
            <a:off x="293914" y="6008914"/>
            <a:ext cx="33244971" cy="26407229"/>
          </a:xfrm>
          <a:prstGeom prst="rect">
            <a:avLst/>
          </a:prstGeom>
          <a:noFill/>
        </p:spPr>
        <p:txBody>
          <a:bodyPr wrap="square" rtlCol="0">
            <a:spAutoFit/>
          </a:bodyPr>
          <a:lstStyle/>
          <a:p>
            <a:pPr>
              <a:lnSpc>
                <a:spcPct val="150000"/>
              </a:lnSpc>
            </a:pPr>
            <a:r>
              <a:rPr lang="en-GB" sz="6000" dirty="0" err="1"/>
              <a:t>Bassot</a:t>
            </a:r>
            <a:r>
              <a:rPr lang="en-GB" sz="6000" dirty="0"/>
              <a:t>, B. (2015). </a:t>
            </a:r>
            <a:r>
              <a:rPr lang="en-GB" sz="6000" i="1" dirty="0"/>
              <a:t>The Reflective Practice Guide</a:t>
            </a:r>
            <a:r>
              <a:rPr lang="en-GB" sz="6000" dirty="0"/>
              <a:t>. Florence: Taylor and Francis</a:t>
            </a:r>
            <a:r>
              <a:rPr lang="en-GB" sz="6000" dirty="0" smtClean="0"/>
              <a:t>.</a:t>
            </a:r>
          </a:p>
          <a:p>
            <a:pPr>
              <a:lnSpc>
                <a:spcPct val="150000"/>
              </a:lnSpc>
            </a:pPr>
            <a:endParaRPr lang="en-GB" sz="6000" dirty="0"/>
          </a:p>
          <a:p>
            <a:pPr>
              <a:lnSpc>
                <a:spcPct val="150000"/>
              </a:lnSpc>
            </a:pPr>
            <a:r>
              <a:rPr lang="en-GB" sz="6000" dirty="0" err="1" smtClean="0"/>
              <a:t>Boud</a:t>
            </a:r>
            <a:r>
              <a:rPr lang="en-GB" sz="6000" dirty="0"/>
              <a:t>, D. and Walker, D. (1998) Promoting reflection in professionals courses: the challenge of context. Studies in Higher Education, 23(2), 191-206. </a:t>
            </a:r>
            <a:endParaRPr lang="en-GB" sz="6000" dirty="0" smtClean="0"/>
          </a:p>
          <a:p>
            <a:pPr>
              <a:lnSpc>
                <a:spcPct val="150000"/>
              </a:lnSpc>
            </a:pPr>
            <a:endParaRPr lang="en-GB" sz="6000" dirty="0" smtClean="0"/>
          </a:p>
          <a:p>
            <a:pPr>
              <a:lnSpc>
                <a:spcPct val="150000"/>
              </a:lnSpc>
            </a:pPr>
            <a:r>
              <a:rPr lang="en-GB" sz="6000" dirty="0" err="1" smtClean="0"/>
              <a:t>Boud</a:t>
            </a:r>
            <a:r>
              <a:rPr lang="en-GB" sz="6000" dirty="0"/>
              <a:t>, D., Keogh, R. and Walker, D. (1985) Promoting reflection in learning: a model. In D. </a:t>
            </a:r>
            <a:r>
              <a:rPr lang="en-GB" sz="6000" dirty="0" err="1"/>
              <a:t>Boud</a:t>
            </a:r>
            <a:r>
              <a:rPr lang="en-GB" sz="6000" dirty="0"/>
              <a:t>, R. Keogh and D. Walker (eds.) Reflection: turning experience into learning. London: </a:t>
            </a:r>
            <a:r>
              <a:rPr lang="en-GB" sz="6000" dirty="0" err="1"/>
              <a:t>Kogan</a:t>
            </a:r>
            <a:r>
              <a:rPr lang="en-GB" sz="6000" dirty="0"/>
              <a:t> Page</a:t>
            </a:r>
            <a:r>
              <a:rPr lang="en-GB" sz="6000" dirty="0" smtClean="0"/>
              <a:t>.</a:t>
            </a:r>
          </a:p>
          <a:p>
            <a:pPr>
              <a:lnSpc>
                <a:spcPct val="150000"/>
              </a:lnSpc>
            </a:pPr>
            <a:endParaRPr lang="en-GB" sz="6000" dirty="0"/>
          </a:p>
          <a:p>
            <a:pPr>
              <a:lnSpc>
                <a:spcPct val="150000"/>
              </a:lnSpc>
            </a:pPr>
            <a:r>
              <a:rPr lang="en-GB" sz="6000" dirty="0" smtClean="0"/>
              <a:t> </a:t>
            </a:r>
            <a:r>
              <a:rPr lang="en-GB" sz="6000" dirty="0" err="1" smtClean="0"/>
              <a:t>Zeichner</a:t>
            </a:r>
            <a:r>
              <a:rPr lang="en-GB" sz="6000" dirty="0"/>
              <a:t>, K. M. and Liston, D. P. (1996) Reflective Teaching: An Introduction. Lawrence Erlbaum Associates Publishers</a:t>
            </a:r>
            <a:r>
              <a:rPr lang="en-GB" sz="6000" dirty="0" smtClean="0"/>
              <a:t>.</a:t>
            </a:r>
          </a:p>
          <a:p>
            <a:pPr>
              <a:lnSpc>
                <a:spcPct val="150000"/>
              </a:lnSpc>
            </a:pPr>
            <a:endParaRPr lang="en-GB" sz="6000" dirty="0"/>
          </a:p>
          <a:p>
            <a:pPr>
              <a:lnSpc>
                <a:spcPct val="150000"/>
              </a:lnSpc>
            </a:pPr>
            <a:r>
              <a:rPr lang="en-GB" sz="6000" dirty="0" smtClean="0"/>
              <a:t>Mancini</a:t>
            </a:r>
            <a:r>
              <a:rPr lang="en-GB" sz="6000" dirty="0"/>
              <a:t>, M. (2007) “Time Management: 24 Techniques to Make Each Minute Work” </a:t>
            </a:r>
            <a:r>
              <a:rPr lang="en-GB" sz="6000" dirty="0" err="1" smtClean="0"/>
              <a:t>McGrow</a:t>
            </a:r>
            <a:r>
              <a:rPr lang="en-GB" sz="6000" dirty="0" smtClean="0"/>
              <a:t>-Hill</a:t>
            </a:r>
          </a:p>
          <a:p>
            <a:pPr>
              <a:lnSpc>
                <a:spcPct val="150000"/>
              </a:lnSpc>
            </a:pPr>
            <a:endParaRPr lang="en-GB" sz="6000" dirty="0"/>
          </a:p>
          <a:p>
            <a:pPr>
              <a:lnSpc>
                <a:spcPct val="150000"/>
              </a:lnSpc>
            </a:pPr>
            <a:r>
              <a:rPr lang="en-GB" sz="6000" dirty="0"/>
              <a:t> </a:t>
            </a:r>
            <a:r>
              <a:rPr lang="en-GB" sz="6000" dirty="0" err="1"/>
              <a:t>Jokar</a:t>
            </a:r>
            <a:r>
              <a:rPr lang="en-GB" sz="6000" dirty="0"/>
              <a:t> A. Evaluation of study and reading control children </a:t>
            </a:r>
            <a:r>
              <a:rPr lang="en-GB" sz="6000" dirty="0" err="1"/>
              <a:t>Shirazi</a:t>
            </a:r>
            <a:r>
              <a:rPr lang="en-GB" sz="6000" dirty="0"/>
              <a:t> control secondary schools and universities and providing public Shiraz strategies to strengthen it. Journal of </a:t>
            </a:r>
            <a:r>
              <a:rPr lang="en-GB" sz="6000" dirty="0" err="1"/>
              <a:t>Andisheh</a:t>
            </a:r>
            <a:r>
              <a:rPr lang="en-GB" sz="6000" dirty="0"/>
              <a:t> and </a:t>
            </a:r>
            <a:r>
              <a:rPr lang="en-GB" sz="6000" dirty="0" err="1"/>
              <a:t>Raftar</a:t>
            </a:r>
            <a:r>
              <a:rPr lang="en-GB" sz="6000" dirty="0"/>
              <a:t>. 2001;9(36):35–44</a:t>
            </a:r>
            <a:r>
              <a:rPr lang="en-GB" sz="6000" dirty="0" smtClean="0"/>
              <a:t>.</a:t>
            </a:r>
          </a:p>
          <a:p>
            <a:pPr>
              <a:lnSpc>
                <a:spcPct val="150000"/>
              </a:lnSpc>
            </a:pPr>
            <a:endParaRPr lang="en-GB" sz="6000" dirty="0"/>
          </a:p>
          <a:p>
            <a:pPr>
              <a:lnSpc>
                <a:spcPct val="150000"/>
              </a:lnSpc>
            </a:pPr>
            <a:r>
              <a:rPr lang="en-GB" sz="6000" dirty="0"/>
              <a:t>Mindtools.com,.(2015). How to make decisions: Making the best possible choices. Retrieved 20/1/2018, from httpr://www.mindtools.com/pages/article/newTED_oo.htm  </a:t>
            </a:r>
          </a:p>
        </p:txBody>
      </p:sp>
    </p:spTree>
    <p:extLst>
      <p:ext uri="{BB962C8B-B14F-4D97-AF65-F5344CB8AC3E}">
        <p14:creationId xmlns:p14="http://schemas.microsoft.com/office/powerpoint/2010/main" val="1800684676"/>
      </p:ext>
    </p:extLst>
  </p:cSld>
  <p:clrMapOvr>
    <a:masterClrMapping/>
  </p:clrMapOvr>
  <p:timing>
    <p:tnLst>
      <p:par>
        <p:cTn id="1" dur="indefinite" restart="never" nodeType="tmRoot"/>
      </p:par>
    </p:tnLst>
  </p:timing>
</p:sld>
</file>

<file path=ppt/theme/theme1.xml><?xml version="1.0" encoding="utf-8"?>
<a:theme xmlns:a="http://schemas.openxmlformats.org/drawingml/2006/main" name="Science Poster">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2" id="{A3AC1795-03CA-4218-8E9C-394F2C72EB71}" vid="{9E91E023-53D0-48CE-AFD1-CE3DA49243D0}"/>
    </a:ext>
  </a:extLst>
</a:theme>
</file>

<file path=ppt/theme/theme2.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99B7E175-EA31-4EB5-9BCC-A945A81036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558</Words>
  <Application>Microsoft Office PowerPoint</Application>
  <PresentationFormat>Custom</PresentationFormat>
  <Paragraphs>59</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Science Poster</vt:lpstr>
      <vt:lpstr>CRITICAL THINKING</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2018-01-22T23:36:47Z</dcterms:created>
  <dcterms:modified xsi:type="dcterms:W3CDTF">2018-01-23T05:16:16Z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TC040013439991</vt:lpwstr>
  </property>
</Properties>
</file>