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996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71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39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605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335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613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614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366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602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658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844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755A8F-6EDF-41F7-B21D-C2125BE27268}" type="datetimeFigureOut">
              <a:rPr lang="en-GB" smtClean="0"/>
              <a:t>28/06/2018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96B38F-F1B7-45BF-918A-A35A6BF81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07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xpenses" TargetMode="External"/><Relationship Id="rId2" Type="http://schemas.openxmlformats.org/officeDocument/2006/relationships/hyperlink" Target="http://en.wikipedia.org/wiki/Revenue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Market Entry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840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b="1" dirty="0"/>
              <a:t/>
            </a:r>
            <a:br>
              <a:rPr lang="en-GB" sz="3100" b="1" dirty="0"/>
            </a:br>
            <a:r>
              <a:rPr lang="en-GB" sz="3100" b="1" dirty="0" smtClean="0"/>
              <a:t>An </a:t>
            </a:r>
            <a:r>
              <a:rPr lang="en-GB" sz="3100" b="1" dirty="0"/>
              <a:t>organisation wishing to "go international" faces </a:t>
            </a:r>
            <a:r>
              <a:rPr lang="en-GB" sz="3100" b="1" dirty="0" smtClean="0"/>
              <a:t>two </a:t>
            </a:r>
            <a:r>
              <a:rPr lang="en-GB" sz="3100" b="1" dirty="0"/>
              <a:t>major issues: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1) </a:t>
            </a:r>
            <a:r>
              <a:rPr lang="en-GB" dirty="0"/>
              <a:t>Marketing - which countries, which segments, how to manage and implement marketing effort, how to enter - with intermediaries or directly, with what information? </a:t>
            </a:r>
          </a:p>
          <a:p>
            <a:r>
              <a:rPr lang="en-GB" dirty="0"/>
              <a:t>2</a:t>
            </a:r>
            <a:r>
              <a:rPr lang="en-GB" dirty="0" smtClean="0"/>
              <a:t>) </a:t>
            </a:r>
            <a:r>
              <a:rPr lang="en-GB" dirty="0"/>
              <a:t>Sourcing - whether to obtain products, make or buy? </a:t>
            </a:r>
          </a:p>
        </p:txBody>
      </p:sp>
    </p:spTree>
    <p:extLst>
      <p:ext uri="{BB962C8B-B14F-4D97-AF65-F5344CB8AC3E}">
        <p14:creationId xmlns:p14="http://schemas.microsoft.com/office/powerpoint/2010/main" val="1791101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Freight </a:t>
            </a:r>
            <a:r>
              <a:rPr lang="en-GB" b="1" u="sng" dirty="0" smtClean="0"/>
              <a:t>forwarder</a:t>
            </a:r>
          </a:p>
          <a:p>
            <a:pPr marL="0" indent="0">
              <a:buNone/>
            </a:pPr>
            <a:r>
              <a:rPr lang="en-GB" dirty="0"/>
              <a:t>Acts on behalf  of the producer to provide documentation  and delivery service to a foreign </a:t>
            </a:r>
            <a:r>
              <a:rPr lang="en-GB" dirty="0" smtClean="0"/>
              <a:t>destination.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2427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Agents</a:t>
            </a:r>
          </a:p>
          <a:p>
            <a:pPr marL="0" indent="0">
              <a:buNone/>
            </a:pPr>
            <a:r>
              <a:rPr lang="en-GB" dirty="0"/>
              <a:t>Sells a product to the end customer without taking title of the goods. </a:t>
            </a:r>
            <a:endParaRPr lang="en-GB" dirty="0" smtClean="0"/>
          </a:p>
          <a:p>
            <a:pPr marL="0" indent="0">
              <a:buNone/>
            </a:pPr>
            <a:r>
              <a:rPr lang="en-GB" b="1" u="sng" dirty="0" smtClean="0"/>
              <a:t>Distributors</a:t>
            </a:r>
          </a:p>
          <a:p>
            <a:pPr marL="0" indent="0">
              <a:buNone/>
            </a:pPr>
            <a:r>
              <a:rPr lang="en-GB" dirty="0"/>
              <a:t>(Merchant wholesalers) Extends the agency agreement to take title of the goods being </a:t>
            </a:r>
            <a:r>
              <a:rPr lang="en-GB" dirty="0" smtClean="0"/>
              <a:t>traded.</a:t>
            </a:r>
            <a:endParaRPr lang="en-GB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5460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 smtClean="0"/>
              <a:t>Piggybacking</a:t>
            </a:r>
          </a:p>
          <a:p>
            <a:pPr marL="0" indent="0">
              <a:buNone/>
            </a:pPr>
            <a:r>
              <a:rPr lang="en-GB" dirty="0"/>
              <a:t>In piggy back exporting  one manufacturer uses its overseas distribution to sell another companies product as well as its own. It is considered a form of strategic </a:t>
            </a:r>
            <a:r>
              <a:rPr lang="en-GB" dirty="0" smtClean="0"/>
              <a:t>alliance.</a:t>
            </a:r>
          </a:p>
          <a:p>
            <a:pPr marL="0" indent="0">
              <a:buNone/>
            </a:pPr>
            <a:r>
              <a:rPr lang="en-GB" b="1" u="sng" dirty="0"/>
              <a:t>Consortium </a:t>
            </a:r>
            <a:r>
              <a:rPr lang="en-GB" b="1" u="sng" dirty="0" smtClean="0"/>
              <a:t>exporting</a:t>
            </a:r>
          </a:p>
          <a:p>
            <a:pPr marL="0" indent="0">
              <a:buNone/>
            </a:pPr>
            <a:r>
              <a:rPr lang="en-GB" dirty="0"/>
              <a:t>Links small companies to combine their skills and resources in bidding for projects (e.g. property developers)</a:t>
            </a:r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937446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Licensing</a:t>
            </a:r>
            <a:endParaRPr lang="en-GB" b="1" u="sng" dirty="0" smtClean="0"/>
          </a:p>
          <a:p>
            <a:pPr marL="0" indent="0">
              <a:buNone/>
            </a:pPr>
            <a:r>
              <a:rPr lang="en-GB" dirty="0"/>
              <a:t>Confers a right to use a company specific manufacturing process or brand name for a fee/commission.  E.g. coke and bottling process.</a:t>
            </a:r>
          </a:p>
          <a:p>
            <a:pPr marL="0" indent="0">
              <a:buNone/>
            </a:pPr>
            <a:r>
              <a:rPr lang="en-GB" b="1" u="sng" dirty="0" smtClean="0"/>
              <a:t>Franchising</a:t>
            </a:r>
          </a:p>
          <a:p>
            <a:pPr marL="0" indent="0">
              <a:buNone/>
            </a:pPr>
            <a:r>
              <a:rPr lang="en-GB" dirty="0"/>
              <a:t>Introduces the small independent entrepreneur to a proven business concept. It transfers the right to use the company name and all that may be identifiable with the company</a:t>
            </a:r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93215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 smtClean="0"/>
              <a:t>Joint venture</a:t>
            </a:r>
          </a:p>
          <a:p>
            <a:pPr marL="0" indent="0">
              <a:buNone/>
            </a:pPr>
            <a:r>
              <a:rPr lang="en-GB" dirty="0" smtClean="0"/>
              <a:t>A </a:t>
            </a:r>
            <a:r>
              <a:rPr lang="en-GB" b="1" dirty="0"/>
              <a:t>joint venture</a:t>
            </a:r>
            <a:r>
              <a:rPr lang="en-GB" dirty="0"/>
              <a:t> </a:t>
            </a:r>
            <a:r>
              <a:rPr lang="en-GB" dirty="0" smtClean="0"/>
              <a:t>is a business </a:t>
            </a:r>
            <a:r>
              <a:rPr lang="en-GB" dirty="0"/>
              <a:t>formed between two or more parties to undertake economic activity together. The parties agree to create a new </a:t>
            </a:r>
            <a:r>
              <a:rPr lang="en-GB" dirty="0" smtClean="0"/>
              <a:t>business </a:t>
            </a:r>
            <a:r>
              <a:rPr lang="en-GB" dirty="0"/>
              <a:t>by both </a:t>
            </a:r>
            <a:r>
              <a:rPr lang="en-GB" dirty="0" smtClean="0"/>
              <a:t>sharing </a:t>
            </a:r>
            <a:r>
              <a:rPr lang="en-GB" dirty="0"/>
              <a:t>in the </a:t>
            </a:r>
            <a:r>
              <a:rPr lang="en-GB" u="sng" dirty="0">
                <a:hlinkClick r:id="rId2" tooltip="Revenues"/>
              </a:rPr>
              <a:t>revenues</a:t>
            </a:r>
            <a:r>
              <a:rPr lang="en-GB" dirty="0"/>
              <a:t>, </a:t>
            </a:r>
            <a:r>
              <a:rPr lang="en-GB" u="sng" dirty="0">
                <a:hlinkClick r:id="rId3" tooltip="Expenses"/>
              </a:rPr>
              <a:t>expenses</a:t>
            </a:r>
            <a:r>
              <a:rPr lang="en-GB" dirty="0"/>
              <a:t>, and control of the enterprise.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04706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Strategic </a:t>
            </a:r>
            <a:r>
              <a:rPr lang="en-GB" b="1" dirty="0" smtClean="0"/>
              <a:t>alliance</a:t>
            </a:r>
          </a:p>
          <a:p>
            <a:pPr marL="0" indent="0">
              <a:buNone/>
            </a:pPr>
            <a:r>
              <a:rPr lang="en-GB" dirty="0" smtClean="0"/>
              <a:t>Companies merge together their strengths in order to gain a strong competitive advantage.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73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265</Words>
  <Application>Microsoft Office PowerPoint</Application>
  <PresentationFormat>On-screen Show (4:3)</PresentationFormat>
  <Paragraphs>24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Market Entry Methods</vt:lpstr>
      <vt:lpstr>  An organisation wishing to "go international" faces two major issues:  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 Entry Methods</dc:title>
  <dc:creator>Balan</dc:creator>
  <cp:lastModifiedBy>Balan</cp:lastModifiedBy>
  <cp:revision>1</cp:revision>
  <dcterms:created xsi:type="dcterms:W3CDTF">2018-06-28T17:47:55Z</dcterms:created>
  <dcterms:modified xsi:type="dcterms:W3CDTF">2018-06-28T18:01:14Z</dcterms:modified>
</cp:coreProperties>
</file>