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3FE0A0-AFE9-B404-14FB-E97C2BF0F930}" v="16" dt="2025-11-09T09:42:18.9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7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an Leoapa (2435230)" userId="S::2435230@student.uwtsd.ac.uk::609109da-4ace-4e06-b1e6-43ec251cd401" providerId="AD" clId="Web-{2B3FE0A0-AFE9-B404-14FB-E97C2BF0F930}"/>
    <pc:docChg chg="modSld">
      <pc:chgData name="Ioan Leoapa (2435230)" userId="S::2435230@student.uwtsd.ac.uk::609109da-4ace-4e06-b1e6-43ec251cd401" providerId="AD" clId="Web-{2B3FE0A0-AFE9-B404-14FB-E97C2BF0F930}" dt="2025-11-09T09:42:16.802" v="20" actId="20577"/>
      <pc:docMkLst>
        <pc:docMk/>
      </pc:docMkLst>
      <pc:sldChg chg="modSp">
        <pc:chgData name="Ioan Leoapa (2435230)" userId="S::2435230@student.uwtsd.ac.uk::609109da-4ace-4e06-b1e6-43ec251cd401" providerId="AD" clId="Web-{2B3FE0A0-AFE9-B404-14FB-E97C2BF0F930}" dt="2025-11-09T09:21:11.955" v="1" actId="20577"/>
        <pc:sldMkLst>
          <pc:docMk/>
          <pc:sldMk cId="1382716628" sldId="262"/>
        </pc:sldMkLst>
        <pc:spChg chg="mod">
          <ac:chgData name="Ioan Leoapa (2435230)" userId="S::2435230@student.uwtsd.ac.uk::609109da-4ace-4e06-b1e6-43ec251cd401" providerId="AD" clId="Web-{2B3FE0A0-AFE9-B404-14FB-E97C2BF0F930}" dt="2025-11-09T09:21:11.955" v="1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Ioan Leoapa (2435230)" userId="S::2435230@student.uwtsd.ac.uk::609109da-4ace-4e06-b1e6-43ec251cd401" providerId="AD" clId="Web-{2B3FE0A0-AFE9-B404-14FB-E97C2BF0F930}" dt="2025-11-09T09:42:16.802" v="20" actId="20577"/>
        <pc:sldMkLst>
          <pc:docMk/>
          <pc:sldMk cId="3970473306" sldId="264"/>
        </pc:sldMkLst>
        <pc:spChg chg="mod">
          <ac:chgData name="Ioan Leoapa (2435230)" userId="S::2435230@student.uwtsd.ac.uk::609109da-4ace-4e06-b1e6-43ec251cd401" providerId="AD" clId="Web-{2B3FE0A0-AFE9-B404-14FB-E97C2BF0F930}" dt="2025-11-09T09:42:16.802" v="20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">
        <pc:chgData name="Ioan Leoapa (2435230)" userId="S::2435230@student.uwtsd.ac.uk::609109da-4ace-4e06-b1e6-43ec251cd401" providerId="AD" clId="Web-{2B3FE0A0-AFE9-B404-14FB-E97C2BF0F930}" dt="2025-11-09T09:40:32.190" v="11" actId="20577"/>
        <pc:sldMkLst>
          <pc:docMk/>
          <pc:sldMk cId="359125969" sldId="265"/>
        </pc:sldMkLst>
        <pc:spChg chg="mod">
          <ac:chgData name="Ioan Leoapa (2435230)" userId="S::2435230@student.uwtsd.ac.uk::609109da-4ace-4e06-b1e6-43ec251cd401" providerId="AD" clId="Web-{2B3FE0A0-AFE9-B404-14FB-E97C2BF0F930}" dt="2025-11-09T09:40:32.190" v="11" actId="20577"/>
          <ac:spMkLst>
            <pc:docMk/>
            <pc:sldMk cId="359125969" sldId="265"/>
            <ac:spMk id="3" creationId="{5F8D0C3B-0DFC-3E5A-28D7-AC7CD95B6A10}"/>
          </ac:spMkLst>
        </pc:spChg>
      </pc:sldChg>
    </pc:docChg>
  </pc:docChgLst>
  <pc:docChgLst>
    <pc:chgData name="Ioan Leoapa (2435230)" userId="609109da-4ace-4e06-b1e6-43ec251cd401" providerId="ADAL" clId="{2D976445-DD21-4969-9E91-924F3B38CC1B}"/>
    <pc:docChg chg="undo custSel modSld">
      <pc:chgData name="Ioan Leoapa (2435230)" userId="609109da-4ace-4e06-b1e6-43ec251cd401" providerId="ADAL" clId="{2D976445-DD21-4969-9E91-924F3B38CC1B}" dt="2025-11-02T12:46:53.590" v="1190" actId="27636"/>
      <pc:docMkLst>
        <pc:docMk/>
      </pc:docMkLst>
      <pc:sldChg chg="modSp mod">
        <pc:chgData name="Ioan Leoapa (2435230)" userId="609109da-4ace-4e06-b1e6-43ec251cd401" providerId="ADAL" clId="{2D976445-DD21-4969-9E91-924F3B38CC1B}" dt="2025-11-02T11:59:11.240" v="370" actId="20577"/>
        <pc:sldMkLst>
          <pc:docMk/>
          <pc:sldMk cId="2563627717" sldId="256"/>
        </pc:sldMkLst>
        <pc:spChg chg="mod">
          <ac:chgData name="Ioan Leoapa (2435230)" userId="609109da-4ace-4e06-b1e6-43ec251cd401" providerId="ADAL" clId="{2D976445-DD21-4969-9E91-924F3B38CC1B}" dt="2025-11-02T11:59:11.240" v="370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Ioan Leoapa (2435230)" userId="609109da-4ace-4e06-b1e6-43ec251cd401" providerId="ADAL" clId="{2D976445-DD21-4969-9E91-924F3B38CC1B}" dt="2025-11-02T11:12:44.957" v="57" actId="20577"/>
        <pc:sldMkLst>
          <pc:docMk/>
          <pc:sldMk cId="1748499028" sldId="259"/>
        </pc:sldMkLst>
        <pc:spChg chg="mod">
          <ac:chgData name="Ioan Leoapa (2435230)" userId="609109da-4ace-4e06-b1e6-43ec251cd401" providerId="ADAL" clId="{2D976445-DD21-4969-9E91-924F3B38CC1B}" dt="2025-11-02T11:12:44.957" v="57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Ioan Leoapa (2435230)" userId="609109da-4ace-4e06-b1e6-43ec251cd401" providerId="ADAL" clId="{2D976445-DD21-4969-9E91-924F3B38CC1B}" dt="2025-11-02T12:12:59.279" v="773" actId="20577"/>
        <pc:sldMkLst>
          <pc:docMk/>
          <pc:sldMk cId="1424087263" sldId="260"/>
        </pc:sldMkLst>
        <pc:spChg chg="mod">
          <ac:chgData name="Ioan Leoapa (2435230)" userId="609109da-4ace-4e06-b1e6-43ec251cd401" providerId="ADAL" clId="{2D976445-DD21-4969-9E91-924F3B38CC1B}" dt="2025-11-02T12:12:59.279" v="773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Ioan Leoapa (2435230)" userId="609109da-4ace-4e06-b1e6-43ec251cd401" providerId="ADAL" clId="{2D976445-DD21-4969-9E91-924F3B38CC1B}" dt="2025-11-02T12:44:05.737" v="1175" actId="20577"/>
        <pc:sldMkLst>
          <pc:docMk/>
          <pc:sldMk cId="1382716628" sldId="262"/>
        </pc:sldMkLst>
        <pc:spChg chg="mod">
          <ac:chgData name="Ioan Leoapa (2435230)" userId="609109da-4ace-4e06-b1e6-43ec251cd401" providerId="ADAL" clId="{2D976445-DD21-4969-9E91-924F3B38CC1B}" dt="2025-11-02T12:44:05.737" v="1175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Ioan Leoapa (2435230)" userId="609109da-4ace-4e06-b1e6-43ec251cd401" providerId="ADAL" clId="{2D976445-DD21-4969-9E91-924F3B38CC1B}" dt="2025-11-02T12:46:53.590" v="1190" actId="27636"/>
        <pc:sldMkLst>
          <pc:docMk/>
          <pc:sldMk cId="1917974163" sldId="267"/>
        </pc:sldMkLst>
        <pc:spChg chg="mod">
          <ac:chgData name="Ioan Leoapa (2435230)" userId="609109da-4ace-4e06-b1e6-43ec251cd401" providerId="ADAL" clId="{2D976445-DD21-4969-9E91-924F3B38CC1B}" dt="2025-11-02T12:46:53.590" v="1190" actId="27636"/>
          <ac:spMkLst>
            <pc:docMk/>
            <pc:sldMk cId="1917974163" sldId="267"/>
            <ac:spMk id="3" creationId="{C71705AF-A114-46D3-808C-4A69D3AE5A69}"/>
          </ac:spMkLst>
        </pc:spChg>
      </pc:sldChg>
      <pc:sldChg chg="addSp modSp mod">
        <pc:chgData name="Ioan Leoapa (2435230)" userId="609109da-4ace-4e06-b1e6-43ec251cd401" providerId="ADAL" clId="{2D976445-DD21-4969-9E91-924F3B38CC1B}" dt="2025-11-02T11:34:07.450" v="163" actId="20577"/>
        <pc:sldMkLst>
          <pc:docMk/>
          <pc:sldMk cId="3645478630" sldId="268"/>
        </pc:sldMkLst>
        <pc:spChg chg="mod">
          <ac:chgData name="Ioan Leoapa (2435230)" userId="609109da-4ace-4e06-b1e6-43ec251cd401" providerId="ADAL" clId="{2D976445-DD21-4969-9E91-924F3B38CC1B}" dt="2025-11-02T11:28:52.590" v="69" actId="14100"/>
          <ac:spMkLst>
            <pc:docMk/>
            <pc:sldMk cId="3645478630" sldId="268"/>
            <ac:spMk id="8" creationId="{CF3DE7D5-EFAB-E71D-3CC6-F5F6CF292262}"/>
          </ac:spMkLst>
        </pc:spChg>
        <pc:spChg chg="add mod">
          <ac:chgData name="Ioan Leoapa (2435230)" userId="609109da-4ace-4e06-b1e6-43ec251cd401" providerId="ADAL" clId="{2D976445-DD21-4969-9E91-924F3B38CC1B}" dt="2025-11-02T11:33:43.531" v="146" actId="14100"/>
          <ac:spMkLst>
            <pc:docMk/>
            <pc:sldMk cId="3645478630" sldId="268"/>
            <ac:spMk id="54" creationId="{0AC42865-DE34-B3E7-78E7-8963CD00F2A0}"/>
          </ac:spMkLst>
        </pc:spChg>
        <pc:spChg chg="add mod">
          <ac:chgData name="Ioan Leoapa (2435230)" userId="609109da-4ace-4e06-b1e6-43ec251cd401" providerId="ADAL" clId="{2D976445-DD21-4969-9E91-924F3B38CC1B}" dt="2025-11-02T11:32:46.085" v="112" actId="14100"/>
          <ac:spMkLst>
            <pc:docMk/>
            <pc:sldMk cId="3645478630" sldId="268"/>
            <ac:spMk id="55" creationId="{A18790AA-13FC-BF05-AAD3-861D9169761E}"/>
          </ac:spMkLst>
        </pc:spChg>
        <pc:spChg chg="add mod">
          <ac:chgData name="Ioan Leoapa (2435230)" userId="609109da-4ace-4e06-b1e6-43ec251cd401" providerId="ADAL" clId="{2D976445-DD21-4969-9E91-924F3B38CC1B}" dt="2025-11-02T11:31:50.965" v="86" actId="20577"/>
          <ac:spMkLst>
            <pc:docMk/>
            <pc:sldMk cId="3645478630" sldId="268"/>
            <ac:spMk id="56" creationId="{948203A5-D39C-CC1C-889B-18486B1C9D9B}"/>
          </ac:spMkLst>
        </pc:spChg>
        <pc:spChg chg="add mod">
          <ac:chgData name="Ioan Leoapa (2435230)" userId="609109da-4ace-4e06-b1e6-43ec251cd401" providerId="ADAL" clId="{2D976445-DD21-4969-9E91-924F3B38CC1B}" dt="2025-11-02T11:32:11.007" v="96" actId="14100"/>
          <ac:spMkLst>
            <pc:docMk/>
            <pc:sldMk cId="3645478630" sldId="268"/>
            <ac:spMk id="57" creationId="{6AC51FE6-89C4-52BC-2883-D1692619D767}"/>
          </ac:spMkLst>
        </pc:spChg>
        <pc:spChg chg="add mod">
          <ac:chgData name="Ioan Leoapa (2435230)" userId="609109da-4ace-4e06-b1e6-43ec251cd401" providerId="ADAL" clId="{2D976445-DD21-4969-9E91-924F3B38CC1B}" dt="2025-11-02T11:33:18.362" v="126" actId="14100"/>
          <ac:spMkLst>
            <pc:docMk/>
            <pc:sldMk cId="3645478630" sldId="268"/>
            <ac:spMk id="58" creationId="{AC5FE5DA-814E-03D1-966E-88B6E6946602}"/>
          </ac:spMkLst>
        </pc:spChg>
        <pc:spChg chg="add mod">
          <ac:chgData name="Ioan Leoapa (2435230)" userId="609109da-4ace-4e06-b1e6-43ec251cd401" providerId="ADAL" clId="{2D976445-DD21-4969-9E91-924F3B38CC1B}" dt="2025-11-02T11:34:07.450" v="163" actId="20577"/>
          <ac:spMkLst>
            <pc:docMk/>
            <pc:sldMk cId="3645478630" sldId="268"/>
            <ac:spMk id="59" creationId="{978C5981-559F-755B-FA32-9F853F0F3167}"/>
          </ac:spMkLst>
        </pc:spChg>
        <pc:cxnChg chg="mod">
          <ac:chgData name="Ioan Leoapa (2435230)" userId="609109da-4ace-4e06-b1e6-43ec251cd401" providerId="ADAL" clId="{2D976445-DD21-4969-9E91-924F3B38CC1B}" dt="2025-11-02T11:28:52.590" v="69" actId="14100"/>
          <ac:cxnSpMkLst>
            <pc:docMk/>
            <pc:sldMk cId="3645478630" sldId="268"/>
            <ac:cxnSpMk id="10" creationId="{3EF2FA47-586D-3CC4-6925-00595DC10A14}"/>
          </ac:cxnSpMkLst>
        </pc:cxnChg>
        <pc:cxnChg chg="mod">
          <ac:chgData name="Ioan Leoapa (2435230)" userId="609109da-4ace-4e06-b1e6-43ec251cd401" providerId="ADAL" clId="{2D976445-DD21-4969-9E91-924F3B38CC1B}" dt="2025-11-02T11:07:36.725" v="20" actId="14100"/>
          <ac:cxnSpMkLst>
            <pc:docMk/>
            <pc:sldMk cId="3645478630" sldId="268"/>
            <ac:cxnSpMk id="15" creationId="{871A33F5-7AEA-AF08-8715-9D0FCB6FCCE4}"/>
          </ac:cxnSpMkLst>
        </pc:cxnChg>
        <pc:cxnChg chg="mod">
          <ac:chgData name="Ioan Leoapa (2435230)" userId="609109da-4ace-4e06-b1e6-43ec251cd401" providerId="ADAL" clId="{2D976445-DD21-4969-9E91-924F3B38CC1B}" dt="2025-11-02T11:07:39.432" v="21" actId="1076"/>
          <ac:cxnSpMkLst>
            <pc:docMk/>
            <pc:sldMk cId="3645478630" sldId="268"/>
            <ac:cxnSpMk id="17" creationId="{3C686037-EBF6-35D4-2A6E-6F26971C8982}"/>
          </ac:cxnSpMkLst>
        </pc:cxnChg>
        <pc:cxnChg chg="mod">
          <ac:chgData name="Ioan Leoapa (2435230)" userId="609109da-4ace-4e06-b1e6-43ec251cd401" providerId="ADAL" clId="{2D976445-DD21-4969-9E91-924F3B38CC1B}" dt="2025-11-02T11:07:30.529" v="18" actId="1076"/>
          <ac:cxnSpMkLst>
            <pc:docMk/>
            <pc:sldMk cId="3645478630" sldId="268"/>
            <ac:cxnSpMk id="22" creationId="{350B4D6F-7D0D-F0C9-8415-3FEC92D1520E}"/>
          </ac:cxnSpMkLst>
        </pc:cxnChg>
        <pc:cxnChg chg="mod">
          <ac:chgData name="Ioan Leoapa (2435230)" userId="609109da-4ace-4e06-b1e6-43ec251cd401" providerId="ADAL" clId="{2D976445-DD21-4969-9E91-924F3B38CC1B}" dt="2025-11-02T11:07:26.977" v="17" actId="1076"/>
          <ac:cxnSpMkLst>
            <pc:docMk/>
            <pc:sldMk cId="3645478630" sldId="268"/>
            <ac:cxnSpMk id="26" creationId="{BCC60155-46E9-10C6-C606-82B1A0C82124}"/>
          </ac:cxnSpMkLst>
        </pc:cxnChg>
        <pc:cxnChg chg="mod">
          <ac:chgData name="Ioan Leoapa (2435230)" userId="609109da-4ace-4e06-b1e6-43ec251cd401" providerId="ADAL" clId="{2D976445-DD21-4969-9E91-924F3B38CC1B}" dt="2025-11-02T11:07:10.984" v="13" actId="1076"/>
          <ac:cxnSpMkLst>
            <pc:docMk/>
            <pc:sldMk cId="3645478630" sldId="268"/>
            <ac:cxnSpMk id="32" creationId="{58B86431-16C5-FA34-DC35-3253580B936A}"/>
          </ac:cxnSpMkLst>
        </pc:cxnChg>
        <pc:cxnChg chg="mod">
          <ac:chgData name="Ioan Leoapa (2435230)" userId="609109da-4ace-4e06-b1e6-43ec251cd401" providerId="ADAL" clId="{2D976445-DD21-4969-9E91-924F3B38CC1B}" dt="2025-11-02T11:07:23.330" v="16" actId="14100"/>
          <ac:cxnSpMkLst>
            <pc:docMk/>
            <pc:sldMk cId="3645478630" sldId="268"/>
            <ac:cxnSpMk id="36" creationId="{CA547D8F-098C-5A45-E3A6-9E93F767FFE7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" TargetMode="External"/><Relationship Id="rId2" Type="http://schemas.openxmlformats.org/officeDocument/2006/relationships/hyperlink" Target="https://www.bulsuk.com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PROBLEM SOLVING AND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                             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LCLM(4004)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IOAN LEOAPA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2435230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MOHAMMAD RAHMAN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Add more information from the case study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210800" cy="5540188"/>
          </a:xfrm>
        </p:spPr>
        <p:txBody>
          <a:bodyPr>
            <a:normAutofit fontScale="925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What:30% decline in in-store sales and reduced                          profitability.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NORWICH UK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Past 12 month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Shift to online shopping; reduce footfall; outdated website; competition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How: Limited marketing, high cost, reduced local demand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 30% revenue decline with rising supply and operational costs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/>
              <a:t>POLITICAL: Imported restrictions and tariffs can increase the cost of imported flowers. Potential local grants for small independent businesses could provide relief</a:t>
            </a:r>
          </a:p>
          <a:p>
            <a:r>
              <a:rPr lang="en-GB" b="1" dirty="0"/>
              <a:t>ECONOMIC: increased expenses for flowers, delivery or packaging</a:t>
            </a:r>
          </a:p>
          <a:p>
            <a:r>
              <a:rPr lang="en-GB" b="1" dirty="0"/>
              <a:t>SOCIAL: Opportunity to align branding with sustainability and local sourcing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lnSpcReduction="10000"/>
          </a:bodyPr>
          <a:lstStyle/>
          <a:p>
            <a:r>
              <a:rPr lang="en-GB" b="1" err="1"/>
              <a:t>TECHNOLOGICAL</a:t>
            </a:r>
            <a:r>
              <a:rPr lang="en-GB" b="1"/>
              <a:t>: Outdated </a:t>
            </a:r>
            <a:r>
              <a:rPr lang="en-GB" b="1" dirty="0"/>
              <a:t>website limits online sales and customer engagement.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LEGAL: Need to ensure online sales and marketing comply with data protection laws.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ENVIRONMENTAL : Green Haven’s eco-friendly image aligns with environmental trends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F3DE7D5-EFAB-E71D-3CC6-F5F6CF292262}"/>
              </a:ext>
            </a:extLst>
          </p:cNvPr>
          <p:cNvSpPr/>
          <p:nvPr/>
        </p:nvSpPr>
        <p:spPr>
          <a:xfrm flipH="1">
            <a:off x="9090211" y="2549477"/>
            <a:ext cx="1996785" cy="19328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30% decline in in-store sales and reduced </a:t>
            </a:r>
            <a:r>
              <a:rPr lang="en-GB" dirty="0" err="1"/>
              <a:t>profitabilit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F2FA47-586D-3CC4-6925-00595DC10A14}"/>
              </a:ext>
            </a:extLst>
          </p:cNvPr>
          <p:cNvCxnSpPr>
            <a:cxnSpLocks/>
            <a:endCxn id="8" idx="6"/>
          </p:cNvCxnSpPr>
          <p:nvPr/>
        </p:nvCxnSpPr>
        <p:spPr>
          <a:xfrm>
            <a:off x="1810870" y="3496576"/>
            <a:ext cx="7279341" cy="1933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71A33F5-7AEA-AF08-8715-9D0FCB6FCCE4}"/>
              </a:ext>
            </a:extLst>
          </p:cNvPr>
          <p:cNvCxnSpPr>
            <a:cxnSpLocks/>
          </p:cNvCxnSpPr>
          <p:nvPr/>
        </p:nvCxnSpPr>
        <p:spPr>
          <a:xfrm flipH="1" flipV="1">
            <a:off x="4032504" y="2549477"/>
            <a:ext cx="624148" cy="92839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C686037-EBF6-35D4-2A6E-6F26971C8982}"/>
              </a:ext>
            </a:extLst>
          </p:cNvPr>
          <p:cNvCxnSpPr>
            <a:cxnSpLocks/>
          </p:cNvCxnSpPr>
          <p:nvPr/>
        </p:nvCxnSpPr>
        <p:spPr>
          <a:xfrm flipH="1">
            <a:off x="4143129" y="3546408"/>
            <a:ext cx="543056" cy="115109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50B4D6F-7D0D-F0C9-8415-3FEC92D1520E}"/>
              </a:ext>
            </a:extLst>
          </p:cNvPr>
          <p:cNvCxnSpPr>
            <a:cxnSpLocks/>
          </p:cNvCxnSpPr>
          <p:nvPr/>
        </p:nvCxnSpPr>
        <p:spPr>
          <a:xfrm flipH="1">
            <a:off x="5741496" y="3515385"/>
            <a:ext cx="519953" cy="124074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CC60155-46E9-10C6-C606-82B1A0C82124}"/>
              </a:ext>
            </a:extLst>
          </p:cNvPr>
          <p:cNvCxnSpPr>
            <a:cxnSpLocks/>
          </p:cNvCxnSpPr>
          <p:nvPr/>
        </p:nvCxnSpPr>
        <p:spPr>
          <a:xfrm flipH="1" flipV="1">
            <a:off x="5353877" y="2301860"/>
            <a:ext cx="879987" cy="117601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8B86431-16C5-FA34-DC35-3253580B936A}"/>
              </a:ext>
            </a:extLst>
          </p:cNvPr>
          <p:cNvCxnSpPr>
            <a:cxnSpLocks/>
          </p:cNvCxnSpPr>
          <p:nvPr/>
        </p:nvCxnSpPr>
        <p:spPr>
          <a:xfrm flipH="1" flipV="1">
            <a:off x="6996755" y="2328491"/>
            <a:ext cx="916569" cy="118689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A547D8F-098C-5A45-E3A6-9E93F767FFE7}"/>
              </a:ext>
            </a:extLst>
          </p:cNvPr>
          <p:cNvCxnSpPr>
            <a:cxnSpLocks/>
          </p:cNvCxnSpPr>
          <p:nvPr/>
        </p:nvCxnSpPr>
        <p:spPr>
          <a:xfrm flipH="1">
            <a:off x="7243482" y="3546408"/>
            <a:ext cx="644330" cy="124074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" name="Right Triangle 37">
            <a:extLst>
              <a:ext uri="{FF2B5EF4-FFF2-40B4-BE49-F238E27FC236}">
                <a16:creationId xmlns:a16="http://schemas.microsoft.com/office/drawing/2014/main" id="{62D3CEDF-6C5D-368C-DF45-33683F6418C5}"/>
              </a:ext>
            </a:extLst>
          </p:cNvPr>
          <p:cNvSpPr/>
          <p:nvPr/>
        </p:nvSpPr>
        <p:spPr>
          <a:xfrm rot="2489431">
            <a:off x="1878450" y="2835088"/>
            <a:ext cx="1030940" cy="1187823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0AC42865-DE34-B3E7-78E7-8963CD00F2A0}"/>
              </a:ext>
            </a:extLst>
          </p:cNvPr>
          <p:cNvSpPr/>
          <p:nvPr/>
        </p:nvSpPr>
        <p:spPr>
          <a:xfrm>
            <a:off x="6930167" y="1877126"/>
            <a:ext cx="1814970" cy="87572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18790AA-13FC-BF05-AAD3-861D9169761E}"/>
              </a:ext>
            </a:extLst>
          </p:cNvPr>
          <p:cNvSpPr/>
          <p:nvPr/>
        </p:nvSpPr>
        <p:spPr>
          <a:xfrm>
            <a:off x="4987859" y="1945341"/>
            <a:ext cx="1814971" cy="87572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TECHNOLOGY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948203A5-D39C-CC1C-889B-18486B1C9D9B}"/>
              </a:ext>
            </a:extLst>
          </p:cNvPr>
          <p:cNvSpPr/>
          <p:nvPr/>
        </p:nvSpPr>
        <p:spPr>
          <a:xfrm>
            <a:off x="3478062" y="2034988"/>
            <a:ext cx="1205240" cy="7419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AC51FE6-89C4-52BC-2883-D1692619D767}"/>
              </a:ext>
            </a:extLst>
          </p:cNvPr>
          <p:cNvSpPr/>
          <p:nvPr/>
        </p:nvSpPr>
        <p:spPr>
          <a:xfrm>
            <a:off x="3258796" y="4482353"/>
            <a:ext cx="1500668" cy="9026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PROCESSES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C5FE5DA-814E-03D1-966E-88B6E6946602}"/>
              </a:ext>
            </a:extLst>
          </p:cNvPr>
          <p:cNvSpPr/>
          <p:nvPr/>
        </p:nvSpPr>
        <p:spPr>
          <a:xfrm>
            <a:off x="4987859" y="4482353"/>
            <a:ext cx="1726706" cy="8832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COMPETITION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978C5981-559F-755B-FA32-9F853F0F3167}"/>
              </a:ext>
            </a:extLst>
          </p:cNvPr>
          <p:cNvSpPr/>
          <p:nvPr/>
        </p:nvSpPr>
        <p:spPr>
          <a:xfrm>
            <a:off x="6875595" y="4697504"/>
            <a:ext cx="1640875" cy="68746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MATERIALS SUPPLY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 fontScale="92500"/>
          </a:bodyPr>
          <a:lstStyle/>
          <a:p>
            <a:r>
              <a:rPr lang="en-GB" dirty="0">
                <a:ea typeface="+mn-lt"/>
                <a:cs typeface="+mn-lt"/>
              </a:rPr>
              <a:t>The use of both the PESTEL framework and the Cause-and-Effect diagram provides Green Haven Florists with complementary insights.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 PESTEL offers a macro-level understanding of the external environment, highlighting threats from inflation, competition, and digital transformation.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 The Cause-and-Effect diagram provides a micro-level analysis, uncovering internal inefficiencies and process-based issues.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Together, these tools enable a balanced diagnostic approach—linking external pressures (e.g., online competition, rising costs) with internal weaknesses (e.g., outdated website, limited digital marketing). By integrating both analyses, Liam and Priya can formulate a data-informed recovery strategy, focusing on improving digital capabilities, enhancing customer experience, and aligning operations with market trends.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lnSpcReduction="10000"/>
          </a:bodyPr>
          <a:lstStyle/>
          <a:p>
            <a:r>
              <a:rPr lang="en-GB" err="1">
                <a:ea typeface="+mn-lt"/>
                <a:cs typeface="+mn-lt"/>
              </a:rPr>
              <a:t>Bulsuk</a:t>
            </a:r>
            <a:r>
              <a:rPr lang="en-GB" dirty="0">
                <a:ea typeface="+mn-lt"/>
                <a:cs typeface="+mn-lt"/>
              </a:rPr>
              <a:t>, K. (2021) Using the Fishbone (Ishikawa) Diagram for Root Cause Analysis.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https://www.bulsuk.com</a:t>
            </a:r>
            <a:r>
              <a:rPr lang="en-GB" dirty="0">
                <a:ea typeface="+mn-lt"/>
                <a:cs typeface="+mn-lt"/>
              </a:rPr>
              <a:t> (Accessed: 9 November 2025).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 Ishikawa, K. (1985) What is Total Quality Control? The Japanese Way. Englewood Cliffs, NJ: Prentice-Hall.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 Johnson, G., Scholes, K. and Whittington, R. (2020) Exploring Strategy: Text and Cases, 12th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Harlow: Pearson Education.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 Kotler, P., Keller, K. L. and Chernev, A. (2022) Marketing Management, 16th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Harlow: Pearson Education.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 MindTools (2023) PESTEL Analysis: Understanding External Influences on a Business.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https://www.mindtools.com</a:t>
            </a:r>
            <a:r>
              <a:rPr lang="en-GB" dirty="0">
                <a:ea typeface="+mn-lt"/>
                <a:cs typeface="+mn-lt"/>
              </a:rPr>
              <a:t>￼ (Accessed: 9 November 2025).</a:t>
            </a:r>
            <a:endParaRPr lang="en-GB" dirty="0"/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331</TotalTime>
  <Words>332</Words>
  <Application>Microsoft Office PowerPoint</Application>
  <PresentationFormat>Widescreen</PresentationFormat>
  <Paragraphs>55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 PROBLEM SOLVING AND                                DECISION MAKING MODULE CODE LCLM(4004) STUDENT NAME IOAN LEOAPA STUDENT ID 2435230 LECTURER MOHAMMAD RAHMAN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Ioan Leoapa (2435230)</cp:lastModifiedBy>
  <cp:revision>102</cp:revision>
  <dcterms:created xsi:type="dcterms:W3CDTF">2024-10-08T15:58:04Z</dcterms:created>
  <dcterms:modified xsi:type="dcterms:W3CDTF">2025-11-09T09:42:25Z</dcterms:modified>
</cp:coreProperties>
</file>