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1810BA-FBDF-017A-1F1F-D72838BDDC96}" v="8" dt="2025-11-03T12:18:52.981"/>
    <p1510:client id="{409392FA-B94B-502C-42A6-07A715036628}" v="21" dt="2025-11-03T11:57:0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419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833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102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163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247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073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42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429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881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51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207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38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rld map with flight paths">
            <a:extLst>
              <a:ext uri="{FF2B5EF4-FFF2-40B4-BE49-F238E27FC236}">
                <a16:creationId xmlns:a16="http://schemas.microsoft.com/office/drawing/2014/main" id="{69D696AA-F1FA-1232-C34B-AB5EAF58C8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758" r="9085" b="13433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7805" y="2175206"/>
            <a:ext cx="5038383" cy="158133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6000" dirty="0">
                <a:solidFill>
                  <a:srgbClr val="FFFFFF"/>
                </a:solidFill>
                <a:ea typeface="+mj-lt"/>
                <a:cs typeface="+mj-lt"/>
              </a:rPr>
              <a:t>Travel Trade MCQ Portfolio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Jasmine Robinson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84000-C1B3-DFA4-812F-1F810F2F8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905" y="4397514"/>
            <a:ext cx="10890929" cy="1097280"/>
          </a:xfrm>
        </p:spPr>
        <p:txBody>
          <a:bodyPr>
            <a:noAutofit/>
          </a:bodyPr>
          <a:lstStyle/>
          <a:p>
            <a:r>
              <a:rPr lang="en-GB" sz="8800" dirty="0"/>
              <a:t>All About Abta</a:t>
            </a:r>
          </a:p>
        </p:txBody>
      </p:sp>
      <p:pic>
        <p:nvPicPr>
          <p:cNvPr id="3" name="Picture 2" descr="ABTA">
            <a:extLst>
              <a:ext uri="{FF2B5EF4-FFF2-40B4-BE49-F238E27FC236}">
                <a16:creationId xmlns:a16="http://schemas.microsoft.com/office/drawing/2014/main" id="{72CA2388-0835-66CC-7CA1-D10E0111A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7435" y="517111"/>
            <a:ext cx="5433391" cy="21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795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182EFB1-559D-5A68-B7CD-7C9831D3B4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9639"/>
          <a:stretch>
            <a:fillRect/>
          </a:stretch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129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BAF3C3-237B-DD17-DA33-113A587B5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714"/>
          <a:stretch>
            <a:fillRect/>
          </a:stretch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37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DF59FF2-962A-E712-B427-FEE6D73F5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452"/>
          <a:stretch>
            <a:fillRect/>
          </a:stretch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890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0DB20F34-F48A-D61C-127B-9F75919B00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110" b="-1"/>
          <a:stretch>
            <a:fillRect/>
          </a:stretch>
        </p:blipFill>
        <p:spPr>
          <a:xfrm>
            <a:off x="1" y="1"/>
            <a:ext cx="121920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26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6291FC36-2285-20F3-FA04-C3EB65F8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77" y="0"/>
            <a:ext cx="121632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ertificate of the earth&#10;&#10;AI-generated content may be incorrect.">
            <a:extLst>
              <a:ext uri="{FF2B5EF4-FFF2-40B4-BE49-F238E27FC236}">
                <a16:creationId xmlns:a16="http://schemas.microsoft.com/office/drawing/2014/main" id="{41FC4134-3C8D-3C94-F530-66314DCAF9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681" y="0"/>
            <a:ext cx="47566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938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yellow figures and a red figure on the other side">
            <a:extLst>
              <a:ext uri="{FF2B5EF4-FFF2-40B4-BE49-F238E27FC236}">
                <a16:creationId xmlns:a16="http://schemas.microsoft.com/office/drawing/2014/main" id="{ECB58F02-EFB4-5FF2-7E92-D8C28774D0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AB8C7-7462-9FB9-1769-FB6D2139B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FCDO advice and your customers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9540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0F5E4A6-8B49-7A65-DAC4-E4DF697C3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0620"/>
            <a:ext cx="12192000" cy="619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15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ertificate of the earth&#10;&#10;AI-generated content may be incorrect.">
            <a:extLst>
              <a:ext uri="{FF2B5EF4-FFF2-40B4-BE49-F238E27FC236}">
                <a16:creationId xmlns:a16="http://schemas.microsoft.com/office/drawing/2014/main" id="{DF74B3AB-042C-D614-FE63-EFF1FF059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714" y="0"/>
            <a:ext cx="48985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771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15 essential things to know before you visit Tokyo | CN Traveller">
            <a:extLst>
              <a:ext uri="{FF2B5EF4-FFF2-40B4-BE49-F238E27FC236}">
                <a16:creationId xmlns:a16="http://schemas.microsoft.com/office/drawing/2014/main" id="{FB688128-1101-2D15-537A-64AF9C57BA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17936-3D13-07E7-71F8-F284A8EAD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Tokyo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3875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test&#10;&#10;AI-generated content may be incorrect.">
            <a:extLst>
              <a:ext uri="{FF2B5EF4-FFF2-40B4-BE49-F238E27FC236}">
                <a16:creationId xmlns:a16="http://schemas.microsoft.com/office/drawing/2014/main" id="{BBFE67F3-D450-8E67-A673-8D3AF45D07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5707"/>
            <a:ext cx="12192000" cy="566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84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4FC82CD-2A07-4944-C8FE-2E6CE6E5E3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58" r="16803" b="-2"/>
          <a:stretch>
            <a:fillRect/>
          </a:stretch>
        </p:blipFill>
        <p:spPr>
          <a:xfrm>
            <a:off x="990599" y="994180"/>
            <a:ext cx="10221541" cy="4871218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AE2764D-E1C7-4C0E-A5A4-12411550A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65398"/>
            <a:ext cx="1022154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1174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CC880D13-8D03-DC65-5109-55FB30C8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2160"/>
            <a:ext cx="12192000" cy="589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841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EE6D3005-5496-8690-154E-D7E197CDF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7891"/>
            <a:ext cx="12192000" cy="608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325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7515ACA-6EDE-4B1A-23CD-4AF4C60266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3458"/>
            <a:ext cx="12192000" cy="615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220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D5240CC0-C08E-E1D1-6AD8-B6D56ED2A0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9860"/>
            <a:ext cx="12192000" cy="6078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87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34E9A836-DBBC-2A2C-F430-553960E56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4311"/>
            <a:ext cx="12192000" cy="610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6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ertificate of completion&#10;&#10;AI-generated content may be incorrect.">
            <a:extLst>
              <a:ext uri="{FF2B5EF4-FFF2-40B4-BE49-F238E27FC236}">
                <a16:creationId xmlns:a16="http://schemas.microsoft.com/office/drawing/2014/main" id="{F7707B08-030E-6A05-0201-50E09FE6F2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165" y="0"/>
            <a:ext cx="97356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90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Sunset view with palm trees on a shore">
            <a:extLst>
              <a:ext uri="{FF2B5EF4-FFF2-40B4-BE49-F238E27FC236}">
                <a16:creationId xmlns:a16="http://schemas.microsoft.com/office/drawing/2014/main" id="{9B893AC6-5936-48A5-E367-E3DA4A3DBE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78" r="-2" b="2587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3EDA9-E89D-2C57-3DB3-19AFCA81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Hawaii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451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B70560A1-0FCE-7B30-3CD4-F9CF7C9D25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9743"/>
            <a:ext cx="12192000" cy="4558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9067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247D2D63-E26B-0126-E06F-459F6EE48F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9528"/>
            <a:ext cx="12192000" cy="437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9870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test&#10;&#10;AI-generated content may be incorrect.">
            <a:extLst>
              <a:ext uri="{FF2B5EF4-FFF2-40B4-BE49-F238E27FC236}">
                <a16:creationId xmlns:a16="http://schemas.microsoft.com/office/drawing/2014/main" id="{BA88A7F9-2CEB-1A18-2540-9D8D6B41D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4800"/>
            <a:ext cx="12192000" cy="438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2646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6ECAEC8-37FE-3814-1BCA-CBD76192D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8773"/>
            <a:ext cx="12192000" cy="4400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2242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E9AC7B1-F494-0AEA-4FEF-94A5601AA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05805"/>
            <a:ext cx="12192000" cy="444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445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ertificate of a course&#10;&#10;AI-generated content may be incorrect.">
            <a:extLst>
              <a:ext uri="{FF2B5EF4-FFF2-40B4-BE49-F238E27FC236}">
                <a16:creationId xmlns:a16="http://schemas.microsoft.com/office/drawing/2014/main" id="{E50320E6-E4D4-801D-4EAA-D1CF86A3C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507" y="0"/>
            <a:ext cx="97029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723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Wales: All You Need to Know Before You Go (2025) - Tripadvisor">
            <a:extLst>
              <a:ext uri="{FF2B5EF4-FFF2-40B4-BE49-F238E27FC236}">
                <a16:creationId xmlns:a16="http://schemas.microsoft.com/office/drawing/2014/main" id="{25DC3F16-5DD1-6575-7DFC-99BEE17FB8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11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D8A56-ED1E-9512-8426-A5B4D3695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Wales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5404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ertificate of a castle&#10;&#10;AI-generated content may be incorrect.">
            <a:extLst>
              <a:ext uri="{FF2B5EF4-FFF2-40B4-BE49-F238E27FC236}">
                <a16:creationId xmlns:a16="http://schemas.microsoft.com/office/drawing/2014/main" id="{1219610F-7A8A-3CBB-89A3-5ED5BE237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-3379"/>
            <a:ext cx="8679425" cy="6680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661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3D70F-7DFF-9029-74A2-BFE3A699D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These courses have been extremely informative, and I have learnt a lot about Tokyo, Hawaii, ABTA and FDCO.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9761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DashVTI</vt:lpstr>
      <vt:lpstr>Travel Trade MCQ Portfolio</vt:lpstr>
      <vt:lpstr>All About Abta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FCDO advice and your customers</vt:lpstr>
      <vt:lpstr>PowerPoint Presentation</vt:lpstr>
      <vt:lpstr>PowerPoint Presentation</vt:lpstr>
      <vt:lpstr>Tokyo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Hawaii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Wales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127</cp:revision>
  <dcterms:created xsi:type="dcterms:W3CDTF">2025-10-29T17:56:22Z</dcterms:created>
  <dcterms:modified xsi:type="dcterms:W3CDTF">2025-11-03T12:19:19Z</dcterms:modified>
</cp:coreProperties>
</file>