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59" r:id="rId6"/>
    <p:sldId id="266" r:id="rId7"/>
    <p:sldId id="267" r:id="rId8"/>
    <p:sldId id="264" r:id="rId9"/>
    <p:sldId id="265" r:id="rId10"/>
    <p:sldId id="26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FEDAD-5E83-1387-5F09-DDB14F61743C}" v="1961" dt="2026-03-26T22:43:44.1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B0FEDAD-5E83-1387-5F09-DDB14F61743C}"/>
    <pc:docChg chg="modSld">
      <pc:chgData name="" userId="" providerId="" clId="Web-{2B0FEDAD-5E83-1387-5F09-DDB14F61743C}" dt="2026-03-25T16:09:16.956" v="4" actId="20577"/>
      <pc:docMkLst>
        <pc:docMk/>
      </pc:docMkLst>
      <pc:sldChg chg="modSp">
        <pc:chgData name="" userId="" providerId="" clId="Web-{2B0FEDAD-5E83-1387-5F09-DDB14F61743C}" dt="2026-03-25T16:09:16.956" v="4" actId="20577"/>
        <pc:sldMkLst>
          <pc:docMk/>
          <pc:sldMk cId="109857222" sldId="256"/>
        </pc:sldMkLst>
        <pc:spChg chg="mod">
          <ac:chgData name="" userId="" providerId="" clId="Web-{2B0FEDAD-5E83-1387-5F09-DDB14F61743C}" dt="2026-03-25T16:09:16.956" v="4" actId="20577"/>
          <ac:spMkLst>
            <pc:docMk/>
            <pc:sldMk cId="109857222" sldId="256"/>
            <ac:spMk id="2" creationId="{00000000-0000-0000-0000-000000000000}"/>
          </ac:spMkLst>
        </pc:spChg>
      </pc:sldChg>
    </pc:docChg>
  </pc:docChgLst>
  <pc:docChgLst>
    <pc:chgData name="Cynyr Llewelyn-Jones (2404670)" userId="S::2404670@student.uwtsd.ac.uk::c8b00b43-4ad6-4f31-8f90-efd675be3b19" providerId="AD" clId="Web-{2B0FEDAD-5E83-1387-5F09-DDB14F61743C}"/>
    <pc:docChg chg="addSld delSld modSld sldOrd">
      <pc:chgData name="Cynyr Llewelyn-Jones (2404670)" userId="S::2404670@student.uwtsd.ac.uk::c8b00b43-4ad6-4f31-8f90-efd675be3b19" providerId="AD" clId="Web-{2B0FEDAD-5E83-1387-5F09-DDB14F61743C}" dt="2026-03-26T22:43:40.226" v="1977" actId="20577"/>
      <pc:docMkLst>
        <pc:docMk/>
      </pc:docMkLst>
      <pc:sldChg chg="addSp delSp modSp mod setBg setClrOvrMap">
        <pc:chgData name="Cynyr Llewelyn-Jones (2404670)" userId="S::2404670@student.uwtsd.ac.uk::c8b00b43-4ad6-4f31-8f90-efd675be3b19" providerId="AD" clId="Web-{2B0FEDAD-5E83-1387-5F09-DDB14F61743C}" dt="2026-03-25T16:27:21.181" v="204" actId="20577"/>
        <pc:sldMkLst>
          <pc:docMk/>
          <pc:sldMk cId="109857222" sldId="256"/>
        </pc:sldMkLst>
        <pc:spChg chg="mod">
          <ac:chgData name="Cynyr Llewelyn-Jones (2404670)" userId="S::2404670@student.uwtsd.ac.uk::c8b00b43-4ad6-4f31-8f90-efd675be3b19" providerId="AD" clId="Web-{2B0FEDAD-5E83-1387-5F09-DDB14F61743C}" dt="2026-03-25T16:10:25.028" v="14"/>
          <ac:spMkLst>
            <pc:docMk/>
            <pc:sldMk cId="109857222" sldId="256"/>
            <ac:spMk id="2" creationId="{00000000-0000-0000-0000-000000000000}"/>
          </ac:spMkLst>
        </pc:spChg>
        <pc:spChg chg="mod">
          <ac:chgData name="Cynyr Llewelyn-Jones (2404670)" userId="S::2404670@student.uwtsd.ac.uk::c8b00b43-4ad6-4f31-8f90-efd675be3b19" providerId="AD" clId="Web-{2B0FEDAD-5E83-1387-5F09-DDB14F61743C}" dt="2026-03-25T16:27:21.181" v="204" actId="20577"/>
          <ac:spMkLst>
            <pc:docMk/>
            <pc:sldMk cId="109857222" sldId="256"/>
            <ac:spMk id="3" creationId="{00000000-0000-0000-0000-000000000000}"/>
          </ac:spMkLst>
        </pc:spChg>
        <pc:spChg chg="add del mod">
          <ac:chgData name="Cynyr Llewelyn-Jones (2404670)" userId="S::2404670@student.uwtsd.ac.uk::c8b00b43-4ad6-4f31-8f90-efd675be3b19" providerId="AD" clId="Web-{2B0FEDAD-5E83-1387-5F09-DDB14F61743C}" dt="2026-03-25T16:10:25.028" v="14"/>
          <ac:spMkLst>
            <pc:docMk/>
            <pc:sldMk cId="109857222" sldId="256"/>
            <ac:spMk id="5" creationId="{66F1AEAC-F579-27D8-22F2-493D7E870974}"/>
          </ac:spMkLst>
        </pc:spChg>
        <pc:spChg chg="add">
          <ac:chgData name="Cynyr Llewelyn-Jones (2404670)" userId="S::2404670@student.uwtsd.ac.uk::c8b00b43-4ad6-4f31-8f90-efd675be3b19" providerId="AD" clId="Web-{2B0FEDAD-5E83-1387-5F09-DDB14F61743C}" dt="2026-03-25T16:10:25.028" v="14"/>
          <ac:spMkLst>
            <pc:docMk/>
            <pc:sldMk cId="109857222" sldId="256"/>
            <ac:spMk id="10" creationId="{71B2258F-86CA-4D4D-8270-BC05FCDEBFB3}"/>
          </ac:spMkLst>
        </pc:spChg>
        <pc:picChg chg="add mod ord">
          <ac:chgData name="Cynyr Llewelyn-Jones (2404670)" userId="S::2404670@student.uwtsd.ac.uk::c8b00b43-4ad6-4f31-8f90-efd675be3b19" providerId="AD" clId="Web-{2B0FEDAD-5E83-1387-5F09-DDB14F61743C}" dt="2026-03-25T16:10:25.028" v="14"/>
          <ac:picMkLst>
            <pc:docMk/>
            <pc:sldMk cId="109857222" sldId="256"/>
            <ac:picMk id="4" creationId="{F4A8CAB6-6F26-7063-D500-E085E48ACECA}"/>
          </ac:picMkLst>
        </pc:picChg>
      </pc:sldChg>
      <pc:sldChg chg="addSp modSp new mod setBg">
        <pc:chgData name="Cynyr Llewelyn-Jones (2404670)" userId="S::2404670@student.uwtsd.ac.uk::c8b00b43-4ad6-4f31-8f90-efd675be3b19" providerId="AD" clId="Web-{2B0FEDAD-5E83-1387-5F09-DDB14F61743C}" dt="2026-03-26T22:41:39.366" v="1968" actId="20577"/>
        <pc:sldMkLst>
          <pc:docMk/>
          <pc:sldMk cId="3713423967" sldId="257"/>
        </pc:sldMkLst>
        <pc:spChg chg="mod">
          <ac:chgData name="Cynyr Llewelyn-Jones (2404670)" userId="S::2404670@student.uwtsd.ac.uk::c8b00b43-4ad6-4f31-8f90-efd675be3b19" providerId="AD" clId="Web-{2B0FEDAD-5E83-1387-5F09-DDB14F61743C}" dt="2026-03-25T16:11:39.586" v="51"/>
          <ac:spMkLst>
            <pc:docMk/>
            <pc:sldMk cId="3713423967" sldId="257"/>
            <ac:spMk id="2" creationId="{F43F374A-C2A9-D454-CA11-B9B97374F9D6}"/>
          </ac:spMkLst>
        </pc:spChg>
        <pc:spChg chg="mod">
          <ac:chgData name="Cynyr Llewelyn-Jones (2404670)" userId="S::2404670@student.uwtsd.ac.uk::c8b00b43-4ad6-4f31-8f90-efd675be3b19" providerId="AD" clId="Web-{2B0FEDAD-5E83-1387-5F09-DDB14F61743C}" dt="2026-03-26T22:41:39.366" v="1968" actId="20577"/>
          <ac:spMkLst>
            <pc:docMk/>
            <pc:sldMk cId="3713423967" sldId="257"/>
            <ac:spMk id="3" creationId="{6E728B3B-1AE6-4CB5-3976-F36D1B62509A}"/>
          </ac:spMkLst>
        </pc:spChg>
        <pc:spChg chg="add">
          <ac:chgData name="Cynyr Llewelyn-Jones (2404670)" userId="S::2404670@student.uwtsd.ac.uk::c8b00b43-4ad6-4f31-8f90-efd675be3b19" providerId="AD" clId="Web-{2B0FEDAD-5E83-1387-5F09-DDB14F61743C}" dt="2026-03-25T16:11:39.586" v="51"/>
          <ac:spMkLst>
            <pc:docMk/>
            <pc:sldMk cId="3713423967" sldId="257"/>
            <ac:spMk id="9" creationId="{F609FF9A-4FCE-468E-A86A-C9AB525EAE71}"/>
          </ac:spMkLst>
        </pc:spChg>
        <pc:spChg chg="add">
          <ac:chgData name="Cynyr Llewelyn-Jones (2404670)" userId="S::2404670@student.uwtsd.ac.uk::c8b00b43-4ad6-4f31-8f90-efd675be3b19" providerId="AD" clId="Web-{2B0FEDAD-5E83-1387-5F09-DDB14F61743C}" dt="2026-03-25T16:11:39.586" v="51"/>
          <ac:spMkLst>
            <pc:docMk/>
            <pc:sldMk cId="3713423967" sldId="257"/>
            <ac:spMk id="11" creationId="{021E12D4-3A88-428D-8E5E-AF1AFD923D63}"/>
          </ac:spMkLst>
        </pc:spChg>
        <pc:picChg chg="add">
          <ac:chgData name="Cynyr Llewelyn-Jones (2404670)" userId="S::2404670@student.uwtsd.ac.uk::c8b00b43-4ad6-4f31-8f90-efd675be3b19" providerId="AD" clId="Web-{2B0FEDAD-5E83-1387-5F09-DDB14F61743C}" dt="2026-03-25T16:11:39.586" v="51"/>
          <ac:picMkLst>
            <pc:docMk/>
            <pc:sldMk cId="3713423967" sldId="257"/>
            <ac:picMk id="5" creationId="{18352A61-E558-D039-280D-B37259A2D854}"/>
          </ac:picMkLst>
        </pc:picChg>
      </pc:sldChg>
      <pc:sldChg chg="addSp delSp modSp new del">
        <pc:chgData name="Cynyr Llewelyn-Jones (2404670)" userId="S::2404670@student.uwtsd.ac.uk::c8b00b43-4ad6-4f31-8f90-efd675be3b19" providerId="AD" clId="Web-{2B0FEDAD-5E83-1387-5F09-DDB14F61743C}" dt="2026-03-25T16:48:09.580" v="538"/>
        <pc:sldMkLst>
          <pc:docMk/>
          <pc:sldMk cId="1505099665" sldId="258"/>
        </pc:sldMkLst>
        <pc:spChg chg="mod">
          <ac:chgData name="Cynyr Llewelyn-Jones (2404670)" userId="S::2404670@student.uwtsd.ac.uk::c8b00b43-4ad6-4f31-8f90-efd675be3b19" providerId="AD" clId="Web-{2B0FEDAD-5E83-1387-5F09-DDB14F61743C}" dt="2026-03-25T16:29:32.322" v="220" actId="20577"/>
          <ac:spMkLst>
            <pc:docMk/>
            <pc:sldMk cId="1505099665" sldId="258"/>
            <ac:spMk id="2" creationId="{DFEB7BBC-9996-9031-B2C9-304A629181AF}"/>
          </ac:spMkLst>
        </pc:spChg>
        <pc:spChg chg="add del mod">
          <ac:chgData name="Cynyr Llewelyn-Jones (2404670)" userId="S::2404670@student.uwtsd.ac.uk::c8b00b43-4ad6-4f31-8f90-efd675be3b19" providerId="AD" clId="Web-{2B0FEDAD-5E83-1387-5F09-DDB14F61743C}" dt="2026-03-25T16:43:37.135" v="488"/>
          <ac:spMkLst>
            <pc:docMk/>
            <pc:sldMk cId="1505099665" sldId="258"/>
            <ac:spMk id="3" creationId="{4597AF8E-4D9D-6890-449E-46C249FDDA39}"/>
          </ac:spMkLst>
        </pc:spChg>
        <pc:spChg chg="add del mod">
          <ac:chgData name="Cynyr Llewelyn-Jones (2404670)" userId="S::2404670@student.uwtsd.ac.uk::c8b00b43-4ad6-4f31-8f90-efd675be3b19" providerId="AD" clId="Web-{2B0FEDAD-5E83-1387-5F09-DDB14F61743C}" dt="2026-03-25T16:43:38.994" v="491"/>
          <ac:spMkLst>
            <pc:docMk/>
            <pc:sldMk cId="1505099665" sldId="258"/>
            <ac:spMk id="5" creationId="{0C0D4714-5D70-CAED-092C-4326AA46EF9C}"/>
          </ac:spMkLst>
        </pc:spChg>
        <pc:graphicFrameChg chg="add del">
          <ac:chgData name="Cynyr Llewelyn-Jones (2404670)" userId="S::2404670@student.uwtsd.ac.uk::c8b00b43-4ad6-4f31-8f90-efd675be3b19" providerId="AD" clId="Web-{2B0FEDAD-5E83-1387-5F09-DDB14F61743C}" dt="2026-03-25T16:43:27.541" v="486"/>
          <ac:graphicFrameMkLst>
            <pc:docMk/>
            <pc:sldMk cId="1505099665" sldId="258"/>
            <ac:graphicFrameMk id="7" creationId="{735CEAD9-AC7B-D340-1116-0E130157F884}"/>
          </ac:graphicFrameMkLst>
        </pc:graphicFrameChg>
        <pc:graphicFrameChg chg="add del">
          <ac:chgData name="Cynyr Llewelyn-Jones (2404670)" userId="S::2404670@student.uwtsd.ac.uk::c8b00b43-4ad6-4f31-8f90-efd675be3b19" providerId="AD" clId="Web-{2B0FEDAD-5E83-1387-5F09-DDB14F61743C}" dt="2026-03-25T16:43:37.135" v="488"/>
          <ac:graphicFrameMkLst>
            <pc:docMk/>
            <pc:sldMk cId="1505099665" sldId="258"/>
            <ac:graphicFrameMk id="9" creationId="{510C7E43-0B95-2B21-A8F6-0C404C6C153F}"/>
          </ac:graphicFrameMkLst>
        </pc:graphicFrameChg>
        <pc:picChg chg="add del mod">
          <ac:chgData name="Cynyr Llewelyn-Jones (2404670)" userId="S::2404670@student.uwtsd.ac.uk::c8b00b43-4ad6-4f31-8f90-efd675be3b19" providerId="AD" clId="Web-{2B0FEDAD-5E83-1387-5F09-DDB14F61743C}" dt="2026-03-25T16:43:38.994" v="492"/>
          <ac:picMkLst>
            <pc:docMk/>
            <pc:sldMk cId="1505099665" sldId="258"/>
            <ac:picMk id="4" creationId="{B8FD48D1-8349-4189-2BC1-B78EA5B24436}"/>
          </ac:picMkLst>
        </pc:picChg>
      </pc:sldChg>
      <pc:sldChg chg="addSp delSp modSp new mod setBg">
        <pc:chgData name="Cynyr Llewelyn-Jones (2404670)" userId="S::2404670@student.uwtsd.ac.uk::c8b00b43-4ad6-4f31-8f90-efd675be3b19" providerId="AD" clId="Web-{2B0FEDAD-5E83-1387-5F09-DDB14F61743C}" dt="2026-03-25T17:10:13.010" v="798" actId="20577"/>
        <pc:sldMkLst>
          <pc:docMk/>
          <pc:sldMk cId="1495434938" sldId="259"/>
        </pc:sldMkLst>
        <pc:spChg chg="mod">
          <ac:chgData name="Cynyr Llewelyn-Jones (2404670)" userId="S::2404670@student.uwtsd.ac.uk::c8b00b43-4ad6-4f31-8f90-efd675be3b19" providerId="AD" clId="Web-{2B0FEDAD-5E83-1387-5F09-DDB14F61743C}" dt="2026-03-25T17:04:14.982" v="753" actId="20577"/>
          <ac:spMkLst>
            <pc:docMk/>
            <pc:sldMk cId="1495434938" sldId="259"/>
            <ac:spMk id="2" creationId="{50C09934-B3CD-9C8A-71C5-35419FEF565C}"/>
          </ac:spMkLst>
        </pc:spChg>
        <pc:spChg chg="add del mod">
          <ac:chgData name="Cynyr Llewelyn-Jones (2404670)" userId="S::2404670@student.uwtsd.ac.uk::c8b00b43-4ad6-4f31-8f90-efd675be3b19" providerId="AD" clId="Web-{2B0FEDAD-5E83-1387-5F09-DDB14F61743C}" dt="2026-03-25T16:53:22.215" v="693"/>
          <ac:spMkLst>
            <pc:docMk/>
            <pc:sldMk cId="1495434938" sldId="259"/>
            <ac:spMk id="3" creationId="{30847A1A-C53A-C0C5-897C-3DC9E3BAF53B}"/>
          </ac:spMkLst>
        </pc:spChg>
        <pc:spChg chg="add del">
          <ac:chgData name="Cynyr Llewelyn-Jones (2404670)" userId="S::2404670@student.uwtsd.ac.uk::c8b00b43-4ad6-4f31-8f90-efd675be3b19" providerId="AD" clId="Web-{2B0FEDAD-5E83-1387-5F09-DDB14F61743C}" dt="2026-03-25T16:53:16.965" v="688"/>
          <ac:spMkLst>
            <pc:docMk/>
            <pc:sldMk cId="1495434938" sldId="259"/>
            <ac:spMk id="9" creationId="{BACC6370-2D7E-4714-9D71-7542949D7D5D}"/>
          </ac:spMkLst>
        </pc:spChg>
        <pc:spChg chg="add del">
          <ac:chgData name="Cynyr Llewelyn-Jones (2404670)" userId="S::2404670@student.uwtsd.ac.uk::c8b00b43-4ad6-4f31-8f90-efd675be3b19" providerId="AD" clId="Web-{2B0FEDAD-5E83-1387-5F09-DDB14F61743C}" dt="2026-03-25T16:53:16.965" v="688"/>
          <ac:spMkLst>
            <pc:docMk/>
            <pc:sldMk cId="1495434938" sldId="259"/>
            <ac:spMk id="11" creationId="{256B2C21-A230-48C0-8DF1-C46611373C44}"/>
          </ac:spMkLst>
        </pc:spChg>
        <pc:spChg chg="add del">
          <ac:chgData name="Cynyr Llewelyn-Jones (2404670)" userId="S::2404670@student.uwtsd.ac.uk::c8b00b43-4ad6-4f31-8f90-efd675be3b19" providerId="AD" clId="Web-{2B0FEDAD-5E83-1387-5F09-DDB14F61743C}" dt="2026-03-25T16:53:16.965" v="688"/>
          <ac:spMkLst>
            <pc:docMk/>
            <pc:sldMk cId="1495434938" sldId="259"/>
            <ac:spMk id="13" creationId="{3847E18C-932D-4C95-AABA-FEC7C9499AD7}"/>
          </ac:spMkLst>
        </pc:spChg>
        <pc:spChg chg="add del">
          <ac:chgData name="Cynyr Llewelyn-Jones (2404670)" userId="S::2404670@student.uwtsd.ac.uk::c8b00b43-4ad6-4f31-8f90-efd675be3b19" providerId="AD" clId="Web-{2B0FEDAD-5E83-1387-5F09-DDB14F61743C}" dt="2026-03-25T16:53:16.965" v="688"/>
          <ac:spMkLst>
            <pc:docMk/>
            <pc:sldMk cId="1495434938" sldId="259"/>
            <ac:spMk id="15" creationId="{3150CB11-0C61-439E-910F-5787759E72A0}"/>
          </ac:spMkLst>
        </pc:spChg>
        <pc:spChg chg="add del">
          <ac:chgData name="Cynyr Llewelyn-Jones (2404670)" userId="S::2404670@student.uwtsd.ac.uk::c8b00b43-4ad6-4f31-8f90-efd675be3b19" providerId="AD" clId="Web-{2B0FEDAD-5E83-1387-5F09-DDB14F61743C}" dt="2026-03-25T16:53:16.965" v="688"/>
          <ac:spMkLst>
            <pc:docMk/>
            <pc:sldMk cId="1495434938" sldId="259"/>
            <ac:spMk id="17" creationId="{43F8A58B-5155-44CE-A5FF-7647B47D0A7A}"/>
          </ac:spMkLst>
        </pc:spChg>
        <pc:spChg chg="add del">
          <ac:chgData name="Cynyr Llewelyn-Jones (2404670)" userId="S::2404670@student.uwtsd.ac.uk::c8b00b43-4ad6-4f31-8f90-efd675be3b19" providerId="AD" clId="Web-{2B0FEDAD-5E83-1387-5F09-DDB14F61743C}" dt="2026-03-25T16:53:16.965" v="688"/>
          <ac:spMkLst>
            <pc:docMk/>
            <pc:sldMk cId="1495434938" sldId="259"/>
            <ac:spMk id="19" creationId="{443F2ACA-E6D6-4028-82DD-F03C262D5DE6}"/>
          </ac:spMkLst>
        </pc:spChg>
        <pc:spChg chg="add del">
          <ac:chgData name="Cynyr Llewelyn-Jones (2404670)" userId="S::2404670@student.uwtsd.ac.uk::c8b00b43-4ad6-4f31-8f90-efd675be3b19" providerId="AD" clId="Web-{2B0FEDAD-5E83-1387-5F09-DDB14F61743C}" dt="2026-03-25T16:53:19.653" v="690"/>
          <ac:spMkLst>
            <pc:docMk/>
            <pc:sldMk cId="1495434938" sldId="259"/>
            <ac:spMk id="21" creationId="{BACC6370-2D7E-4714-9D71-7542949D7D5D}"/>
          </ac:spMkLst>
        </pc:spChg>
        <pc:spChg chg="add del">
          <ac:chgData name="Cynyr Llewelyn-Jones (2404670)" userId="S::2404670@student.uwtsd.ac.uk::c8b00b43-4ad6-4f31-8f90-efd675be3b19" providerId="AD" clId="Web-{2B0FEDAD-5E83-1387-5F09-DDB14F61743C}" dt="2026-03-25T16:53:19.653" v="690"/>
          <ac:spMkLst>
            <pc:docMk/>
            <pc:sldMk cId="1495434938" sldId="259"/>
            <ac:spMk id="22" creationId="{F68B3F68-107C-434F-AA38-110D5EA91B85}"/>
          </ac:spMkLst>
        </pc:spChg>
        <pc:spChg chg="add del">
          <ac:chgData name="Cynyr Llewelyn-Jones (2404670)" userId="S::2404670@student.uwtsd.ac.uk::c8b00b43-4ad6-4f31-8f90-efd675be3b19" providerId="AD" clId="Web-{2B0FEDAD-5E83-1387-5F09-DDB14F61743C}" dt="2026-03-25T16:53:19.653" v="690"/>
          <ac:spMkLst>
            <pc:docMk/>
            <pc:sldMk cId="1495434938" sldId="259"/>
            <ac:spMk id="23" creationId="{AAD0DBB9-1A4B-4391-81D4-CB19F9AB918A}"/>
          </ac:spMkLst>
        </pc:spChg>
        <pc:spChg chg="add del">
          <ac:chgData name="Cynyr Llewelyn-Jones (2404670)" userId="S::2404670@student.uwtsd.ac.uk::c8b00b43-4ad6-4f31-8f90-efd675be3b19" providerId="AD" clId="Web-{2B0FEDAD-5E83-1387-5F09-DDB14F61743C}" dt="2026-03-25T16:53:19.653" v="690"/>
          <ac:spMkLst>
            <pc:docMk/>
            <pc:sldMk cId="1495434938" sldId="259"/>
            <ac:spMk id="24" creationId="{063BBA22-50EA-4C4D-BE05-F1CE4E63AA56}"/>
          </ac:spMkLst>
        </pc:spChg>
        <pc:spChg chg="add del">
          <ac:chgData name="Cynyr Llewelyn-Jones (2404670)" userId="S::2404670@student.uwtsd.ac.uk::c8b00b43-4ad6-4f31-8f90-efd675be3b19" providerId="AD" clId="Web-{2B0FEDAD-5E83-1387-5F09-DDB14F61743C}" dt="2026-03-25T16:53:22.184" v="692"/>
          <ac:spMkLst>
            <pc:docMk/>
            <pc:sldMk cId="1495434938" sldId="259"/>
            <ac:spMk id="27" creationId="{BACC6370-2D7E-4714-9D71-7542949D7D5D}"/>
          </ac:spMkLst>
        </pc:spChg>
        <pc:spChg chg="add del">
          <ac:chgData name="Cynyr Llewelyn-Jones (2404670)" userId="S::2404670@student.uwtsd.ac.uk::c8b00b43-4ad6-4f31-8f90-efd675be3b19" providerId="AD" clId="Web-{2B0FEDAD-5E83-1387-5F09-DDB14F61743C}" dt="2026-03-25T16:53:22.184" v="692"/>
          <ac:spMkLst>
            <pc:docMk/>
            <pc:sldMk cId="1495434938" sldId="259"/>
            <ac:spMk id="28" creationId="{256B2C21-A230-48C0-8DF1-C46611373C44}"/>
          </ac:spMkLst>
        </pc:spChg>
        <pc:spChg chg="add del">
          <ac:chgData name="Cynyr Llewelyn-Jones (2404670)" userId="S::2404670@student.uwtsd.ac.uk::c8b00b43-4ad6-4f31-8f90-efd675be3b19" providerId="AD" clId="Web-{2B0FEDAD-5E83-1387-5F09-DDB14F61743C}" dt="2026-03-25T16:53:22.184" v="692"/>
          <ac:spMkLst>
            <pc:docMk/>
            <pc:sldMk cId="1495434938" sldId="259"/>
            <ac:spMk id="29" creationId="{3847E18C-932D-4C95-AABA-FEC7C9499AD7}"/>
          </ac:spMkLst>
        </pc:spChg>
        <pc:spChg chg="add del">
          <ac:chgData name="Cynyr Llewelyn-Jones (2404670)" userId="S::2404670@student.uwtsd.ac.uk::c8b00b43-4ad6-4f31-8f90-efd675be3b19" providerId="AD" clId="Web-{2B0FEDAD-5E83-1387-5F09-DDB14F61743C}" dt="2026-03-25T16:53:22.184" v="692"/>
          <ac:spMkLst>
            <pc:docMk/>
            <pc:sldMk cId="1495434938" sldId="259"/>
            <ac:spMk id="30" creationId="{3150CB11-0C61-439E-910F-5787759E72A0}"/>
          </ac:spMkLst>
        </pc:spChg>
        <pc:spChg chg="add del">
          <ac:chgData name="Cynyr Llewelyn-Jones (2404670)" userId="S::2404670@student.uwtsd.ac.uk::c8b00b43-4ad6-4f31-8f90-efd675be3b19" providerId="AD" clId="Web-{2B0FEDAD-5E83-1387-5F09-DDB14F61743C}" dt="2026-03-25T16:53:22.184" v="692"/>
          <ac:spMkLst>
            <pc:docMk/>
            <pc:sldMk cId="1495434938" sldId="259"/>
            <ac:spMk id="31" creationId="{43F8A58B-5155-44CE-A5FF-7647B47D0A7A}"/>
          </ac:spMkLst>
        </pc:spChg>
        <pc:spChg chg="add del">
          <ac:chgData name="Cynyr Llewelyn-Jones (2404670)" userId="S::2404670@student.uwtsd.ac.uk::c8b00b43-4ad6-4f31-8f90-efd675be3b19" providerId="AD" clId="Web-{2B0FEDAD-5E83-1387-5F09-DDB14F61743C}" dt="2026-03-25T16:53:22.184" v="692"/>
          <ac:spMkLst>
            <pc:docMk/>
            <pc:sldMk cId="1495434938" sldId="259"/>
            <ac:spMk id="32" creationId="{443F2ACA-E6D6-4028-82DD-F03C262D5DE6}"/>
          </ac:spMkLst>
        </pc:spChg>
        <pc:spChg chg="add del">
          <ac:chgData name="Cynyr Llewelyn-Jones (2404670)" userId="S::2404670@student.uwtsd.ac.uk::c8b00b43-4ad6-4f31-8f90-efd675be3b19" providerId="AD" clId="Web-{2B0FEDAD-5E83-1387-5F09-DDB14F61743C}" dt="2026-03-25T17:03:17.428" v="736"/>
          <ac:spMkLst>
            <pc:docMk/>
            <pc:sldMk cId="1495434938" sldId="259"/>
            <ac:spMk id="35" creationId="{2E442304-DDBD-4F7B-8017-36BCC863FB40}"/>
          </ac:spMkLst>
        </pc:spChg>
        <pc:spChg chg="add del">
          <ac:chgData name="Cynyr Llewelyn-Jones (2404670)" userId="S::2404670@student.uwtsd.ac.uk::c8b00b43-4ad6-4f31-8f90-efd675be3b19" providerId="AD" clId="Web-{2B0FEDAD-5E83-1387-5F09-DDB14F61743C}" dt="2026-03-25T17:03:17.428" v="736"/>
          <ac:spMkLst>
            <pc:docMk/>
            <pc:sldMk cId="1495434938" sldId="259"/>
            <ac:spMk id="36" creationId="{5E107275-3853-46FD-A241-DE4355A42675}"/>
          </ac:spMkLst>
        </pc:spChg>
        <pc:spChg chg="add mod">
          <ac:chgData name="Cynyr Llewelyn-Jones (2404670)" userId="S::2404670@student.uwtsd.ac.uk::c8b00b43-4ad6-4f31-8f90-efd675be3b19" providerId="AD" clId="Web-{2B0FEDAD-5E83-1387-5F09-DDB14F61743C}" dt="2026-03-25T17:10:13.010" v="798" actId="20577"/>
          <ac:spMkLst>
            <pc:docMk/>
            <pc:sldMk cId="1495434938" sldId="259"/>
            <ac:spMk id="69" creationId="{EA633785-2AEE-36EA-B1B6-50F4D0D54900}"/>
          </ac:spMkLst>
        </pc:spChg>
        <pc:spChg chg="add">
          <ac:chgData name="Cynyr Llewelyn-Jones (2404670)" userId="S::2404670@student.uwtsd.ac.uk::c8b00b43-4ad6-4f31-8f90-efd675be3b19" providerId="AD" clId="Web-{2B0FEDAD-5E83-1387-5F09-DDB14F61743C}" dt="2026-03-25T17:03:17.428" v="736"/>
          <ac:spMkLst>
            <pc:docMk/>
            <pc:sldMk cId="1495434938" sldId="259"/>
            <ac:spMk id="74" creationId="{B6CDA21F-E7AF-4C75-8395-33F58D5B0E45}"/>
          </ac:spMkLst>
        </pc:spChg>
        <pc:spChg chg="add">
          <ac:chgData name="Cynyr Llewelyn-Jones (2404670)" userId="S::2404670@student.uwtsd.ac.uk::c8b00b43-4ad6-4f31-8f90-efd675be3b19" providerId="AD" clId="Web-{2B0FEDAD-5E83-1387-5F09-DDB14F61743C}" dt="2026-03-25T17:03:17.428" v="736"/>
          <ac:spMkLst>
            <pc:docMk/>
            <pc:sldMk cId="1495434938" sldId="259"/>
            <ac:spMk id="81" creationId="{D5B0017B-2ECA-49AF-B397-DC140825DF8D}"/>
          </ac:spMkLst>
        </pc:spChg>
        <pc:grpChg chg="add">
          <ac:chgData name="Cynyr Llewelyn-Jones (2404670)" userId="S::2404670@student.uwtsd.ac.uk::c8b00b43-4ad6-4f31-8f90-efd675be3b19" providerId="AD" clId="Web-{2B0FEDAD-5E83-1387-5F09-DDB14F61743C}" dt="2026-03-25T17:03:17.428" v="736"/>
          <ac:grpSpMkLst>
            <pc:docMk/>
            <pc:sldMk cId="1495434938" sldId="259"/>
            <ac:grpSpMk id="76" creationId="{AE1C45F0-260A-458C-96ED-C1F6D2151219}"/>
          </ac:grpSpMkLst>
        </pc:grpChg>
        <pc:graphicFrameChg chg="add del">
          <ac:chgData name="Cynyr Llewelyn-Jones (2404670)" userId="S::2404670@student.uwtsd.ac.uk::c8b00b43-4ad6-4f31-8f90-efd675be3b19" providerId="AD" clId="Web-{2B0FEDAD-5E83-1387-5F09-DDB14F61743C}" dt="2026-03-25T16:53:16.965" v="688"/>
          <ac:graphicFrameMkLst>
            <pc:docMk/>
            <pc:sldMk cId="1495434938" sldId="259"/>
            <ac:graphicFrameMk id="5" creationId="{594DAD46-06D8-6C18-261F-CB09617913F9}"/>
          </ac:graphicFrameMkLst>
        </pc:graphicFrameChg>
        <pc:graphicFrameChg chg="add del">
          <ac:chgData name="Cynyr Llewelyn-Jones (2404670)" userId="S::2404670@student.uwtsd.ac.uk::c8b00b43-4ad6-4f31-8f90-efd675be3b19" providerId="AD" clId="Web-{2B0FEDAD-5E83-1387-5F09-DDB14F61743C}" dt="2026-03-25T16:53:19.653" v="690"/>
          <ac:graphicFrameMkLst>
            <pc:docMk/>
            <pc:sldMk cId="1495434938" sldId="259"/>
            <ac:graphicFrameMk id="25" creationId="{29E3D56F-FB3A-144C-8E94-0BA79C811E97}"/>
          </ac:graphicFrameMkLst>
        </pc:graphicFrameChg>
        <pc:graphicFrameChg chg="add del">
          <ac:chgData name="Cynyr Llewelyn-Jones (2404670)" userId="S::2404670@student.uwtsd.ac.uk::c8b00b43-4ad6-4f31-8f90-efd675be3b19" providerId="AD" clId="Web-{2B0FEDAD-5E83-1387-5F09-DDB14F61743C}" dt="2026-03-25T16:53:22.184" v="692"/>
          <ac:graphicFrameMkLst>
            <pc:docMk/>
            <pc:sldMk cId="1495434938" sldId="259"/>
            <ac:graphicFrameMk id="33" creationId="{594DAD46-06D8-6C18-261F-CB09617913F9}"/>
          </ac:graphicFrameMkLst>
        </pc:graphicFrameChg>
        <pc:graphicFrameChg chg="add del mod">
          <ac:chgData name="Cynyr Llewelyn-Jones (2404670)" userId="S::2404670@student.uwtsd.ac.uk::c8b00b43-4ad6-4f31-8f90-efd675be3b19" providerId="AD" clId="Web-{2B0FEDAD-5E83-1387-5F09-DDB14F61743C}" dt="2026-03-25T17:02:45.985" v="733"/>
          <ac:graphicFrameMkLst>
            <pc:docMk/>
            <pc:sldMk cId="1495434938" sldId="259"/>
            <ac:graphicFrameMk id="37" creationId="{D17623F0-083E-9D5A-D19D-A34476E9CED0}"/>
          </ac:graphicFrameMkLst>
        </pc:graphicFrameChg>
        <pc:cxnChg chg="add">
          <ac:chgData name="Cynyr Llewelyn-Jones (2404670)" userId="S::2404670@student.uwtsd.ac.uk::c8b00b43-4ad6-4f31-8f90-efd675be3b19" providerId="AD" clId="Web-{2B0FEDAD-5E83-1387-5F09-DDB14F61743C}" dt="2026-03-25T17:03:17.428" v="736"/>
          <ac:cxnSpMkLst>
            <pc:docMk/>
            <pc:sldMk cId="1495434938" sldId="259"/>
            <ac:cxnSpMk id="83" creationId="{6CF1BAF6-AD41-4082-B212-8A1F9A2E8779}"/>
          </ac:cxnSpMkLst>
        </pc:cxnChg>
      </pc:sldChg>
      <pc:sldChg chg="addSp delSp modSp new del">
        <pc:chgData name="Cynyr Llewelyn-Jones (2404670)" userId="S::2404670@student.uwtsd.ac.uk::c8b00b43-4ad6-4f31-8f90-efd675be3b19" providerId="AD" clId="Web-{2B0FEDAD-5E83-1387-5F09-DDB14F61743C}" dt="2026-03-25T16:23:21.528" v="125"/>
        <pc:sldMkLst>
          <pc:docMk/>
          <pc:sldMk cId="4010514690" sldId="259"/>
        </pc:sldMkLst>
        <pc:spChg chg="mod">
          <ac:chgData name="Cynyr Llewelyn-Jones (2404670)" userId="S::2404670@student.uwtsd.ac.uk::c8b00b43-4ad6-4f31-8f90-efd675be3b19" providerId="AD" clId="Web-{2B0FEDAD-5E83-1387-5F09-DDB14F61743C}" dt="2026-03-25T16:21:44.930" v="95" actId="20577"/>
          <ac:spMkLst>
            <pc:docMk/>
            <pc:sldMk cId="4010514690" sldId="259"/>
            <ac:spMk id="2" creationId="{BB3A8F5D-8234-8066-26E7-C54E117257BD}"/>
          </ac:spMkLst>
        </pc:spChg>
        <pc:spChg chg="mod">
          <ac:chgData name="Cynyr Llewelyn-Jones (2404670)" userId="S::2404670@student.uwtsd.ac.uk::c8b00b43-4ad6-4f31-8f90-efd675be3b19" providerId="AD" clId="Web-{2B0FEDAD-5E83-1387-5F09-DDB14F61743C}" dt="2026-03-25T16:23:01.012" v="122" actId="20577"/>
          <ac:spMkLst>
            <pc:docMk/>
            <pc:sldMk cId="4010514690" sldId="259"/>
            <ac:spMk id="3" creationId="{7B87C3FB-4DF8-8331-8BF0-4206713699E5}"/>
          </ac:spMkLst>
        </pc:spChg>
        <pc:spChg chg="add del">
          <ac:chgData name="Cynyr Llewelyn-Jones (2404670)" userId="S::2404670@student.uwtsd.ac.uk::c8b00b43-4ad6-4f31-8f90-efd675be3b19" providerId="AD" clId="Web-{2B0FEDAD-5E83-1387-5F09-DDB14F61743C}" dt="2026-03-25T16:23:16.716" v="124"/>
          <ac:spMkLst>
            <pc:docMk/>
            <pc:sldMk cId="4010514690" sldId="259"/>
            <ac:spMk id="4" creationId="{7D68953A-0E19-887C-C012-FD9282C024B9}"/>
          </ac:spMkLst>
        </pc:spChg>
      </pc:sldChg>
      <pc:sldChg chg="addSp modSp new mod ord setBg">
        <pc:chgData name="Cynyr Llewelyn-Jones (2404670)" userId="S::2404670@student.uwtsd.ac.uk::c8b00b43-4ad6-4f31-8f90-efd675be3b19" providerId="AD" clId="Web-{2B0FEDAD-5E83-1387-5F09-DDB14F61743C}" dt="2026-03-25T17:18:50.846" v="800"/>
        <pc:sldMkLst>
          <pc:docMk/>
          <pc:sldMk cId="522795183" sldId="260"/>
        </pc:sldMkLst>
        <pc:spChg chg="mod">
          <ac:chgData name="Cynyr Llewelyn-Jones (2404670)" userId="S::2404670@student.uwtsd.ac.uk::c8b00b43-4ad6-4f31-8f90-efd675be3b19" providerId="AD" clId="Web-{2B0FEDAD-5E83-1387-5F09-DDB14F61743C}" dt="2026-03-25T17:18:50.846" v="800"/>
          <ac:spMkLst>
            <pc:docMk/>
            <pc:sldMk cId="522795183" sldId="260"/>
            <ac:spMk id="2" creationId="{3CB97ABE-4BB6-1F97-A896-26FDDD0EB8FA}"/>
          </ac:spMkLst>
        </pc:spChg>
        <pc:spChg chg="mod">
          <ac:chgData name="Cynyr Llewelyn-Jones (2404670)" userId="S::2404670@student.uwtsd.ac.uk::c8b00b43-4ad6-4f31-8f90-efd675be3b19" providerId="AD" clId="Web-{2B0FEDAD-5E83-1387-5F09-DDB14F61743C}" dt="2026-03-25T17:18:50.846" v="800"/>
          <ac:spMkLst>
            <pc:docMk/>
            <pc:sldMk cId="522795183" sldId="260"/>
            <ac:spMk id="3" creationId="{325582E8-1FBF-0FE5-30EF-33052E56F124}"/>
          </ac:spMkLst>
        </pc:spChg>
        <pc:spChg chg="add">
          <ac:chgData name="Cynyr Llewelyn-Jones (2404670)" userId="S::2404670@student.uwtsd.ac.uk::c8b00b43-4ad6-4f31-8f90-efd675be3b19" providerId="AD" clId="Web-{2B0FEDAD-5E83-1387-5F09-DDB14F61743C}" dt="2026-03-25T17:18:50.846" v="800"/>
          <ac:spMkLst>
            <pc:docMk/>
            <pc:sldMk cId="522795183" sldId="260"/>
            <ac:spMk id="9" creationId="{04812C46-200A-4DEB-A05E-3ED6C68C2387}"/>
          </ac:spMkLst>
        </pc:spChg>
        <pc:spChg chg="add">
          <ac:chgData name="Cynyr Llewelyn-Jones (2404670)" userId="S::2404670@student.uwtsd.ac.uk::c8b00b43-4ad6-4f31-8f90-efd675be3b19" providerId="AD" clId="Web-{2B0FEDAD-5E83-1387-5F09-DDB14F61743C}" dt="2026-03-25T17:18:50.846" v="800"/>
          <ac:spMkLst>
            <pc:docMk/>
            <pc:sldMk cId="522795183" sldId="260"/>
            <ac:spMk id="11" creationId="{D1EA859B-E555-4109-94F3-6700E046E008}"/>
          </ac:spMkLst>
        </pc:spChg>
        <pc:picChg chg="add mod ord">
          <ac:chgData name="Cynyr Llewelyn-Jones (2404670)" userId="S::2404670@student.uwtsd.ac.uk::c8b00b43-4ad6-4f31-8f90-efd675be3b19" providerId="AD" clId="Web-{2B0FEDAD-5E83-1387-5F09-DDB14F61743C}" dt="2026-03-25T17:18:50.846" v="800"/>
          <ac:picMkLst>
            <pc:docMk/>
            <pc:sldMk cId="522795183" sldId="260"/>
            <ac:picMk id="4" creationId="{278A10FB-68F8-EE56-FD92-80EB4E173D77}"/>
          </ac:picMkLst>
        </pc:picChg>
      </pc:sldChg>
      <pc:sldChg chg="addSp modSp new mod ord setBg">
        <pc:chgData name="Cynyr Llewelyn-Jones (2404670)" userId="S::2404670@student.uwtsd.ac.uk::c8b00b43-4ad6-4f31-8f90-efd675be3b19" providerId="AD" clId="Web-{2B0FEDAD-5E83-1387-5F09-DDB14F61743C}" dt="2026-03-25T17:00:23.087" v="732"/>
        <pc:sldMkLst>
          <pc:docMk/>
          <pc:sldMk cId="4168979650" sldId="261"/>
        </pc:sldMkLst>
        <pc:spChg chg="mod">
          <ac:chgData name="Cynyr Llewelyn-Jones (2404670)" userId="S::2404670@student.uwtsd.ac.uk::c8b00b43-4ad6-4f31-8f90-efd675be3b19" providerId="AD" clId="Web-{2B0FEDAD-5E83-1387-5F09-DDB14F61743C}" dt="2026-03-25T17:00:23.087" v="732"/>
          <ac:spMkLst>
            <pc:docMk/>
            <pc:sldMk cId="4168979650" sldId="261"/>
            <ac:spMk id="2" creationId="{8E704F8E-2DB5-C632-FAF5-1886F2522E69}"/>
          </ac:spMkLst>
        </pc:spChg>
        <pc:spChg chg="mod">
          <ac:chgData name="Cynyr Llewelyn-Jones (2404670)" userId="S::2404670@student.uwtsd.ac.uk::c8b00b43-4ad6-4f31-8f90-efd675be3b19" providerId="AD" clId="Web-{2B0FEDAD-5E83-1387-5F09-DDB14F61743C}" dt="2026-03-25T17:00:23.087" v="732"/>
          <ac:spMkLst>
            <pc:docMk/>
            <pc:sldMk cId="4168979650" sldId="261"/>
            <ac:spMk id="3" creationId="{BCD3FD1D-2326-4E19-0EE9-624735503EF6}"/>
          </ac:spMkLst>
        </pc:spChg>
        <pc:spChg chg="add">
          <ac:chgData name="Cynyr Llewelyn-Jones (2404670)" userId="S::2404670@student.uwtsd.ac.uk::c8b00b43-4ad6-4f31-8f90-efd675be3b19" providerId="AD" clId="Web-{2B0FEDAD-5E83-1387-5F09-DDB14F61743C}" dt="2026-03-25T17:00:23.087" v="732"/>
          <ac:spMkLst>
            <pc:docMk/>
            <pc:sldMk cId="4168979650" sldId="261"/>
            <ac:spMk id="9" creationId="{04812C46-200A-4DEB-A05E-3ED6C68C2387}"/>
          </ac:spMkLst>
        </pc:spChg>
        <pc:spChg chg="add">
          <ac:chgData name="Cynyr Llewelyn-Jones (2404670)" userId="S::2404670@student.uwtsd.ac.uk::c8b00b43-4ad6-4f31-8f90-efd675be3b19" providerId="AD" clId="Web-{2B0FEDAD-5E83-1387-5F09-DDB14F61743C}" dt="2026-03-25T17:00:23.087" v="732"/>
          <ac:spMkLst>
            <pc:docMk/>
            <pc:sldMk cId="4168979650" sldId="261"/>
            <ac:spMk id="11" creationId="{D1EA859B-E555-4109-94F3-6700E046E008}"/>
          </ac:spMkLst>
        </pc:spChg>
        <pc:picChg chg="add mod ord">
          <ac:chgData name="Cynyr Llewelyn-Jones (2404670)" userId="S::2404670@student.uwtsd.ac.uk::c8b00b43-4ad6-4f31-8f90-efd675be3b19" providerId="AD" clId="Web-{2B0FEDAD-5E83-1387-5F09-DDB14F61743C}" dt="2026-03-25T17:00:23.087" v="732"/>
          <ac:picMkLst>
            <pc:docMk/>
            <pc:sldMk cId="4168979650" sldId="261"/>
            <ac:picMk id="4" creationId="{BAEF0134-2ADA-DE48-979E-F700C347EF8F}"/>
          </ac:picMkLst>
        </pc:picChg>
      </pc:sldChg>
      <pc:sldChg chg="modSp new del ord">
        <pc:chgData name="Cynyr Llewelyn-Jones (2404670)" userId="S::2404670@student.uwtsd.ac.uk::c8b00b43-4ad6-4f31-8f90-efd675be3b19" providerId="AD" clId="Web-{2B0FEDAD-5E83-1387-5F09-DDB14F61743C}" dt="2026-03-26T13:32:38.209" v="803"/>
        <pc:sldMkLst>
          <pc:docMk/>
          <pc:sldMk cId="1019515974" sldId="262"/>
        </pc:sldMkLst>
        <pc:spChg chg="mod">
          <ac:chgData name="Cynyr Llewelyn-Jones (2404670)" userId="S::2404670@student.uwtsd.ac.uk::c8b00b43-4ad6-4f31-8f90-efd675be3b19" providerId="AD" clId="Web-{2B0FEDAD-5E83-1387-5F09-DDB14F61743C}" dt="2026-03-25T16:24:28.031" v="160" actId="20577"/>
          <ac:spMkLst>
            <pc:docMk/>
            <pc:sldMk cId="1019515974" sldId="262"/>
            <ac:spMk id="2" creationId="{6E6D8C6C-0783-0F0E-9B83-C38F0B8AA859}"/>
          </ac:spMkLst>
        </pc:spChg>
      </pc:sldChg>
      <pc:sldChg chg="modSp new del">
        <pc:chgData name="Cynyr Llewelyn-Jones (2404670)" userId="S::2404670@student.uwtsd.ac.uk::c8b00b43-4ad6-4f31-8f90-efd675be3b19" providerId="AD" clId="Web-{2B0FEDAD-5E83-1387-5F09-DDB14F61743C}" dt="2026-03-26T13:32:41.427" v="804"/>
        <pc:sldMkLst>
          <pc:docMk/>
          <pc:sldMk cId="401541976" sldId="263"/>
        </pc:sldMkLst>
        <pc:spChg chg="mod">
          <ac:chgData name="Cynyr Llewelyn-Jones (2404670)" userId="S::2404670@student.uwtsd.ac.uk::c8b00b43-4ad6-4f31-8f90-efd675be3b19" providerId="AD" clId="Web-{2B0FEDAD-5E83-1387-5F09-DDB14F61743C}" dt="2026-03-25T16:24:40" v="170" actId="20577"/>
          <ac:spMkLst>
            <pc:docMk/>
            <pc:sldMk cId="401541976" sldId="263"/>
            <ac:spMk id="2" creationId="{4A629427-E58D-4A18-39AE-B2672E3AC40F}"/>
          </ac:spMkLst>
        </pc:spChg>
      </pc:sldChg>
      <pc:sldChg chg="modSp new ord">
        <pc:chgData name="Cynyr Llewelyn-Jones (2404670)" userId="S::2404670@student.uwtsd.ac.uk::c8b00b43-4ad6-4f31-8f90-efd675be3b19" providerId="AD" clId="Web-{2B0FEDAD-5E83-1387-5F09-DDB14F61743C}" dt="2026-03-26T22:43:26.148" v="1973" actId="20577"/>
        <pc:sldMkLst>
          <pc:docMk/>
          <pc:sldMk cId="883603577" sldId="264"/>
        </pc:sldMkLst>
        <pc:spChg chg="mod">
          <ac:chgData name="Cynyr Llewelyn-Jones (2404670)" userId="S::2404670@student.uwtsd.ac.uk::c8b00b43-4ad6-4f31-8f90-efd675be3b19" providerId="AD" clId="Web-{2B0FEDAD-5E83-1387-5F09-DDB14F61743C}" dt="2026-03-26T15:23:41.504" v="1809" actId="20577"/>
          <ac:spMkLst>
            <pc:docMk/>
            <pc:sldMk cId="883603577" sldId="264"/>
            <ac:spMk id="2" creationId="{205F10EC-46DA-00E4-4E68-A62BB31D490F}"/>
          </ac:spMkLst>
        </pc:spChg>
        <pc:spChg chg="mod">
          <ac:chgData name="Cynyr Llewelyn-Jones (2404670)" userId="S::2404670@student.uwtsd.ac.uk::c8b00b43-4ad6-4f31-8f90-efd675be3b19" providerId="AD" clId="Web-{2B0FEDAD-5E83-1387-5F09-DDB14F61743C}" dt="2026-03-26T22:43:26.148" v="1973" actId="20577"/>
          <ac:spMkLst>
            <pc:docMk/>
            <pc:sldMk cId="883603577" sldId="264"/>
            <ac:spMk id="3" creationId="{9B2B65CB-44A4-3D97-5433-95E81A9800C9}"/>
          </ac:spMkLst>
        </pc:spChg>
      </pc:sldChg>
      <pc:sldChg chg="modSp new">
        <pc:chgData name="Cynyr Llewelyn-Jones (2404670)" userId="S::2404670@student.uwtsd.ac.uk::c8b00b43-4ad6-4f31-8f90-efd675be3b19" providerId="AD" clId="Web-{2B0FEDAD-5E83-1387-5F09-DDB14F61743C}" dt="2026-03-26T22:43:40.226" v="1977" actId="20577"/>
        <pc:sldMkLst>
          <pc:docMk/>
          <pc:sldMk cId="3739039668" sldId="265"/>
        </pc:sldMkLst>
        <pc:spChg chg="mod">
          <ac:chgData name="Cynyr Llewelyn-Jones (2404670)" userId="S::2404670@student.uwtsd.ac.uk::c8b00b43-4ad6-4f31-8f90-efd675be3b19" providerId="AD" clId="Web-{2B0FEDAD-5E83-1387-5F09-DDB14F61743C}" dt="2026-03-25T16:27:11.148" v="202" actId="20577"/>
          <ac:spMkLst>
            <pc:docMk/>
            <pc:sldMk cId="3739039668" sldId="265"/>
            <ac:spMk id="2" creationId="{693A00B8-0DDA-CA4E-F1FB-B1828A9AEF3E}"/>
          </ac:spMkLst>
        </pc:spChg>
        <pc:spChg chg="mod">
          <ac:chgData name="Cynyr Llewelyn-Jones (2404670)" userId="S::2404670@student.uwtsd.ac.uk::c8b00b43-4ad6-4f31-8f90-efd675be3b19" providerId="AD" clId="Web-{2B0FEDAD-5E83-1387-5F09-DDB14F61743C}" dt="2026-03-26T22:43:40.226" v="1977" actId="20577"/>
          <ac:spMkLst>
            <pc:docMk/>
            <pc:sldMk cId="3739039668" sldId="265"/>
            <ac:spMk id="3" creationId="{BBB1C128-6E5E-BCFD-50CE-5E36239F9460}"/>
          </ac:spMkLst>
        </pc:spChg>
      </pc:sldChg>
      <pc:sldChg chg="addSp delSp modSp new mod ord setBg">
        <pc:chgData name="Cynyr Llewelyn-Jones (2404670)" userId="S::2404670@student.uwtsd.ac.uk::c8b00b43-4ad6-4f31-8f90-efd675be3b19" providerId="AD" clId="Web-{2B0FEDAD-5E83-1387-5F09-DDB14F61743C}" dt="2026-03-26T13:28:06.481" v="801"/>
        <pc:sldMkLst>
          <pc:docMk/>
          <pc:sldMk cId="2599976548" sldId="266"/>
        </pc:sldMkLst>
        <pc:spChg chg="mod">
          <ac:chgData name="Cynyr Llewelyn-Jones (2404670)" userId="S::2404670@student.uwtsd.ac.uk::c8b00b43-4ad6-4f31-8f90-efd675be3b19" providerId="AD" clId="Web-{2B0FEDAD-5E83-1387-5F09-DDB14F61743C}" dt="2026-03-25T16:48:03.736" v="537"/>
          <ac:spMkLst>
            <pc:docMk/>
            <pc:sldMk cId="2599976548" sldId="266"/>
            <ac:spMk id="2" creationId="{95FB6A4D-CA0F-1D8E-891E-C21ED59B69DC}"/>
          </ac:spMkLst>
        </pc:spChg>
        <pc:spChg chg="del">
          <ac:chgData name="Cynyr Llewelyn-Jones (2404670)" userId="S::2404670@student.uwtsd.ac.uk::c8b00b43-4ad6-4f31-8f90-efd675be3b19" providerId="AD" clId="Web-{2B0FEDAD-5E83-1387-5F09-DDB14F61743C}" dt="2026-03-25T16:43:48.166" v="494"/>
          <ac:spMkLst>
            <pc:docMk/>
            <pc:sldMk cId="2599976548" sldId="266"/>
            <ac:spMk id="3" creationId="{96A54FBA-FD2B-3CC3-4970-B915A96AB800}"/>
          </ac:spMkLst>
        </pc:spChg>
        <pc:spChg chg="add del mod">
          <ac:chgData name="Cynyr Llewelyn-Jones (2404670)" userId="S::2404670@student.uwtsd.ac.uk::c8b00b43-4ad6-4f31-8f90-efd675be3b19" providerId="AD" clId="Web-{2B0FEDAD-5E83-1387-5F09-DDB14F61743C}" dt="2026-03-25T16:43:53.324" v="500"/>
          <ac:spMkLst>
            <pc:docMk/>
            <pc:sldMk cId="2599976548" sldId="266"/>
            <ac:spMk id="12" creationId="{5949F4A5-1EB1-E4A7-F103-7F730F4A972E}"/>
          </ac:spMkLst>
        </pc:spChg>
        <pc:spChg chg="add mod">
          <ac:chgData name="Cynyr Llewelyn-Jones (2404670)" userId="S::2404670@student.uwtsd.ac.uk::c8b00b43-4ad6-4f31-8f90-efd675be3b19" providerId="AD" clId="Web-{2B0FEDAD-5E83-1387-5F09-DDB14F61743C}" dt="2026-03-25T16:48:03.736" v="537"/>
          <ac:spMkLst>
            <pc:docMk/>
            <pc:sldMk cId="2599976548" sldId="266"/>
            <ac:spMk id="14" creationId="{7B614533-2099-7E1A-DD75-FD5C4193BA60}"/>
          </ac:spMkLst>
        </pc:spChg>
        <pc:spChg chg="add del">
          <ac:chgData name="Cynyr Llewelyn-Jones (2404670)" userId="S::2404670@student.uwtsd.ac.uk::c8b00b43-4ad6-4f31-8f90-efd675be3b19" providerId="AD" clId="Web-{2B0FEDAD-5E83-1387-5F09-DDB14F61743C}" dt="2026-03-25T16:47:37.310" v="530"/>
          <ac:spMkLst>
            <pc:docMk/>
            <pc:sldMk cId="2599976548" sldId="266"/>
            <ac:spMk id="20" creationId="{45D37F4E-DDB4-456B-97E0-9937730A039F}"/>
          </ac:spMkLst>
        </pc:spChg>
        <pc:spChg chg="add del">
          <ac:chgData name="Cynyr Llewelyn-Jones (2404670)" userId="S::2404670@student.uwtsd.ac.uk::c8b00b43-4ad6-4f31-8f90-efd675be3b19" providerId="AD" clId="Web-{2B0FEDAD-5E83-1387-5F09-DDB14F61743C}" dt="2026-03-25T16:47:37.310" v="530"/>
          <ac:spMkLst>
            <pc:docMk/>
            <pc:sldMk cId="2599976548" sldId="266"/>
            <ac:spMk id="22" creationId="{B2DD41CD-8F47-4F56-AD12-4E2FF7696987}"/>
          </ac:spMkLst>
        </pc:spChg>
        <pc:spChg chg="add del">
          <ac:chgData name="Cynyr Llewelyn-Jones (2404670)" userId="S::2404670@student.uwtsd.ac.uk::c8b00b43-4ad6-4f31-8f90-efd675be3b19" providerId="AD" clId="Web-{2B0FEDAD-5E83-1387-5F09-DDB14F61743C}" dt="2026-03-25T16:47:40.248" v="532"/>
          <ac:spMkLst>
            <pc:docMk/>
            <pc:sldMk cId="2599976548" sldId="266"/>
            <ac:spMk id="24" creationId="{E659831F-0D9A-4C63-9EBB-8435B85A440F}"/>
          </ac:spMkLst>
        </pc:spChg>
        <pc:spChg chg="add del">
          <ac:chgData name="Cynyr Llewelyn-Jones (2404670)" userId="S::2404670@student.uwtsd.ac.uk::c8b00b43-4ad6-4f31-8f90-efd675be3b19" providerId="AD" clId="Web-{2B0FEDAD-5E83-1387-5F09-DDB14F61743C}" dt="2026-03-25T16:47:40.248" v="532"/>
          <ac:spMkLst>
            <pc:docMk/>
            <pc:sldMk cId="2599976548" sldId="266"/>
            <ac:spMk id="25" creationId="{058A14AF-9FB5-4CC7-BA35-E8E85D3EDF0E}"/>
          </ac:spMkLst>
        </pc:spChg>
        <pc:spChg chg="add del">
          <ac:chgData name="Cynyr Llewelyn-Jones (2404670)" userId="S::2404670@student.uwtsd.ac.uk::c8b00b43-4ad6-4f31-8f90-efd675be3b19" providerId="AD" clId="Web-{2B0FEDAD-5E83-1387-5F09-DDB14F61743C}" dt="2026-03-25T16:47:40.248" v="532"/>
          <ac:spMkLst>
            <pc:docMk/>
            <pc:sldMk cId="2599976548" sldId="266"/>
            <ac:spMk id="26" creationId="{E6995CE5-F890-4ABA-82A2-26507CE8D2A3}"/>
          </ac:spMkLst>
        </pc:spChg>
        <pc:spChg chg="add del">
          <ac:chgData name="Cynyr Llewelyn-Jones (2404670)" userId="S::2404670@student.uwtsd.ac.uk::c8b00b43-4ad6-4f31-8f90-efd675be3b19" providerId="AD" clId="Web-{2B0FEDAD-5E83-1387-5F09-DDB14F61743C}" dt="2026-03-25T16:47:40.248" v="532"/>
          <ac:spMkLst>
            <pc:docMk/>
            <pc:sldMk cId="2599976548" sldId="266"/>
            <ac:spMk id="27" creationId="{3A9A4357-BD1D-4622-A4FE-766E6AB8DE84}"/>
          </ac:spMkLst>
        </pc:spChg>
        <pc:spChg chg="add del">
          <ac:chgData name="Cynyr Llewelyn-Jones (2404670)" userId="S::2404670@student.uwtsd.ac.uk::c8b00b43-4ad6-4f31-8f90-efd675be3b19" providerId="AD" clId="Web-{2B0FEDAD-5E83-1387-5F09-DDB14F61743C}" dt="2026-03-25T16:47:49.671" v="534"/>
          <ac:spMkLst>
            <pc:docMk/>
            <pc:sldMk cId="2599976548" sldId="266"/>
            <ac:spMk id="29" creationId="{7FF47CB7-972F-479F-A36D-9E72D26EC8DA}"/>
          </ac:spMkLst>
        </pc:spChg>
        <pc:spChg chg="add del">
          <ac:chgData name="Cynyr Llewelyn-Jones (2404670)" userId="S::2404670@student.uwtsd.ac.uk::c8b00b43-4ad6-4f31-8f90-efd675be3b19" providerId="AD" clId="Web-{2B0FEDAD-5E83-1387-5F09-DDB14F61743C}" dt="2026-03-25T16:47:49.671" v="534"/>
          <ac:spMkLst>
            <pc:docMk/>
            <pc:sldMk cId="2599976548" sldId="266"/>
            <ac:spMk id="30" creationId="{0D153B68-5844-490D-8E67-F616D6D721CA}"/>
          </ac:spMkLst>
        </pc:spChg>
        <pc:spChg chg="add del">
          <ac:chgData name="Cynyr Llewelyn-Jones (2404670)" userId="S::2404670@student.uwtsd.ac.uk::c8b00b43-4ad6-4f31-8f90-efd675be3b19" providerId="AD" clId="Web-{2B0FEDAD-5E83-1387-5F09-DDB14F61743C}" dt="2026-03-25T16:47:49.671" v="534"/>
          <ac:spMkLst>
            <pc:docMk/>
            <pc:sldMk cId="2599976548" sldId="266"/>
            <ac:spMk id="31" creationId="{9A0D773F-7A7D-4DBB-9DEA-86BB8B8F4BC8}"/>
          </ac:spMkLst>
        </pc:spChg>
        <pc:spChg chg="add del">
          <ac:chgData name="Cynyr Llewelyn-Jones (2404670)" userId="S::2404670@student.uwtsd.ac.uk::c8b00b43-4ad6-4f31-8f90-efd675be3b19" providerId="AD" clId="Web-{2B0FEDAD-5E83-1387-5F09-DDB14F61743C}" dt="2026-03-25T16:48:03.720" v="536"/>
          <ac:spMkLst>
            <pc:docMk/>
            <pc:sldMk cId="2599976548" sldId="266"/>
            <ac:spMk id="33" creationId="{45D37F4E-DDB4-456B-97E0-9937730A039F}"/>
          </ac:spMkLst>
        </pc:spChg>
        <pc:spChg chg="add del">
          <ac:chgData name="Cynyr Llewelyn-Jones (2404670)" userId="S::2404670@student.uwtsd.ac.uk::c8b00b43-4ad6-4f31-8f90-efd675be3b19" providerId="AD" clId="Web-{2B0FEDAD-5E83-1387-5F09-DDB14F61743C}" dt="2026-03-25T16:48:03.720" v="536"/>
          <ac:spMkLst>
            <pc:docMk/>
            <pc:sldMk cId="2599976548" sldId="266"/>
            <ac:spMk id="34" creationId="{B2DD41CD-8F47-4F56-AD12-4E2FF7696987}"/>
          </ac:spMkLst>
        </pc:spChg>
        <pc:spChg chg="add">
          <ac:chgData name="Cynyr Llewelyn-Jones (2404670)" userId="S::2404670@student.uwtsd.ac.uk::c8b00b43-4ad6-4f31-8f90-efd675be3b19" providerId="AD" clId="Web-{2B0FEDAD-5E83-1387-5F09-DDB14F61743C}" dt="2026-03-25T16:48:03.736" v="537"/>
          <ac:spMkLst>
            <pc:docMk/>
            <pc:sldMk cId="2599976548" sldId="266"/>
            <ac:spMk id="36" creationId="{5AA03EDC-7067-4DFF-B672-541D016AAAB8}"/>
          </ac:spMkLst>
        </pc:spChg>
        <pc:spChg chg="add">
          <ac:chgData name="Cynyr Llewelyn-Jones (2404670)" userId="S::2404670@student.uwtsd.ac.uk::c8b00b43-4ad6-4f31-8f90-efd675be3b19" providerId="AD" clId="Web-{2B0FEDAD-5E83-1387-5F09-DDB14F61743C}" dt="2026-03-25T16:48:03.736" v="537"/>
          <ac:spMkLst>
            <pc:docMk/>
            <pc:sldMk cId="2599976548" sldId="266"/>
            <ac:spMk id="37" creationId="{0EBF3E39-B0BE-496A-8604-9007470FFA3A}"/>
          </ac:spMkLst>
        </pc:spChg>
        <pc:graphicFrameChg chg="add del mod ord modGraphic">
          <ac:chgData name="Cynyr Llewelyn-Jones (2404670)" userId="S::2404670@student.uwtsd.ac.uk::c8b00b43-4ad6-4f31-8f90-efd675be3b19" providerId="AD" clId="Web-{2B0FEDAD-5E83-1387-5F09-DDB14F61743C}" dt="2026-03-25T16:43:53.339" v="504"/>
          <ac:graphicFrameMkLst>
            <pc:docMk/>
            <pc:sldMk cId="2599976548" sldId="266"/>
            <ac:graphicFrameMk id="5" creationId="{09B360F4-821F-0A39-12E7-3D70DEA153FE}"/>
          </ac:graphicFrameMkLst>
        </pc:graphicFrameChg>
        <pc:graphicFrameChg chg="add del mod">
          <ac:chgData name="Cynyr Llewelyn-Jones (2404670)" userId="S::2404670@student.uwtsd.ac.uk::c8b00b43-4ad6-4f31-8f90-efd675be3b19" providerId="AD" clId="Web-{2B0FEDAD-5E83-1387-5F09-DDB14F61743C}" dt="2026-03-25T16:43:53.324" v="503"/>
          <ac:graphicFrameMkLst>
            <pc:docMk/>
            <pc:sldMk cId="2599976548" sldId="266"/>
            <ac:graphicFrameMk id="7" creationId="{22EDA3AB-BF77-28CE-4C01-71D0A2DDB986}"/>
          </ac:graphicFrameMkLst>
        </pc:graphicFrameChg>
        <pc:graphicFrameChg chg="add del mod">
          <ac:chgData name="Cynyr Llewelyn-Jones (2404670)" userId="S::2404670@student.uwtsd.ac.uk::c8b00b43-4ad6-4f31-8f90-efd675be3b19" providerId="AD" clId="Web-{2B0FEDAD-5E83-1387-5F09-DDB14F61743C}" dt="2026-03-25T16:43:53.324" v="502"/>
          <ac:graphicFrameMkLst>
            <pc:docMk/>
            <pc:sldMk cId="2599976548" sldId="266"/>
            <ac:graphicFrameMk id="9" creationId="{653FCE96-2557-A9DA-C5CA-35BF2BA03A27}"/>
          </ac:graphicFrameMkLst>
        </pc:graphicFrameChg>
        <pc:graphicFrameChg chg="add del mod">
          <ac:chgData name="Cynyr Llewelyn-Jones (2404670)" userId="S::2404670@student.uwtsd.ac.uk::c8b00b43-4ad6-4f31-8f90-efd675be3b19" providerId="AD" clId="Web-{2B0FEDAD-5E83-1387-5F09-DDB14F61743C}" dt="2026-03-25T16:43:53.324" v="501"/>
          <ac:graphicFrameMkLst>
            <pc:docMk/>
            <pc:sldMk cId="2599976548" sldId="266"/>
            <ac:graphicFrameMk id="11" creationId="{8ADE0A5B-3654-82F7-F768-9DA122840114}"/>
          </ac:graphicFrameMkLst>
        </pc:graphicFrameChg>
        <pc:picChg chg="add mod">
          <ac:chgData name="Cynyr Llewelyn-Jones (2404670)" userId="S::2404670@student.uwtsd.ac.uk::c8b00b43-4ad6-4f31-8f90-efd675be3b19" providerId="AD" clId="Web-{2B0FEDAD-5E83-1387-5F09-DDB14F61743C}" dt="2026-03-25T16:48:03.736" v="537"/>
          <ac:picMkLst>
            <pc:docMk/>
            <pc:sldMk cId="2599976548" sldId="266"/>
            <ac:picMk id="15" creationId="{24D18320-4BC3-E44B-50FC-4C86F02F5C1D}"/>
          </ac:picMkLst>
        </pc:picChg>
      </pc:sldChg>
      <pc:sldChg chg="modSp new">
        <pc:chgData name="Cynyr Llewelyn-Jones (2404670)" userId="S::2404670@student.uwtsd.ac.uk::c8b00b43-4ad6-4f31-8f90-efd675be3b19" providerId="AD" clId="Web-{2B0FEDAD-5E83-1387-5F09-DDB14F61743C}" dt="2026-03-26T22:43:32.976" v="1976" actId="20577"/>
        <pc:sldMkLst>
          <pc:docMk/>
          <pc:sldMk cId="782082043" sldId="267"/>
        </pc:sldMkLst>
        <pc:spChg chg="mod">
          <ac:chgData name="Cynyr Llewelyn-Jones (2404670)" userId="S::2404670@student.uwtsd.ac.uk::c8b00b43-4ad6-4f31-8f90-efd675be3b19" providerId="AD" clId="Web-{2B0FEDAD-5E83-1387-5F09-DDB14F61743C}" dt="2026-03-26T14:28:47.868" v="1191" actId="20577"/>
          <ac:spMkLst>
            <pc:docMk/>
            <pc:sldMk cId="782082043" sldId="267"/>
            <ac:spMk id="2" creationId="{BBCE3162-AD43-0EA5-5010-569CAFEC290E}"/>
          </ac:spMkLst>
        </pc:spChg>
        <pc:spChg chg="mod">
          <ac:chgData name="Cynyr Llewelyn-Jones (2404670)" userId="S::2404670@student.uwtsd.ac.uk::c8b00b43-4ad6-4f31-8f90-efd675be3b19" providerId="AD" clId="Web-{2B0FEDAD-5E83-1387-5F09-DDB14F61743C}" dt="2026-03-26T22:43:32.976" v="1976" actId="20577"/>
          <ac:spMkLst>
            <pc:docMk/>
            <pc:sldMk cId="782082043" sldId="267"/>
            <ac:spMk id="3" creationId="{C583F8D8-71A1-4046-EF90-AC776F840D05}"/>
          </ac:spMkLst>
        </pc:spChg>
      </pc:sldChg>
      <pc:sldChg chg="modSp new">
        <pc:chgData name="Cynyr Llewelyn-Jones (2404670)" userId="S::2404670@student.uwtsd.ac.uk::c8b00b43-4ad6-4f31-8f90-efd675be3b19" providerId="AD" clId="Web-{2B0FEDAD-5E83-1387-5F09-DDB14F61743C}" dt="2026-03-26T22:41:02.710" v="1967" actId="20577"/>
        <pc:sldMkLst>
          <pc:docMk/>
          <pc:sldMk cId="303894019" sldId="268"/>
        </pc:sldMkLst>
        <pc:spChg chg="mod">
          <ac:chgData name="Cynyr Llewelyn-Jones (2404670)" userId="S::2404670@student.uwtsd.ac.uk::c8b00b43-4ad6-4f31-8f90-efd675be3b19" providerId="AD" clId="Web-{2B0FEDAD-5E83-1387-5F09-DDB14F61743C}" dt="2026-03-26T22:41:02.710" v="1967" actId="20577"/>
          <ac:spMkLst>
            <pc:docMk/>
            <pc:sldMk cId="303894019" sldId="268"/>
            <ac:spMk id="3" creationId="{91D11920-31CF-5843-8DE5-D456C80A6EFD}"/>
          </ac:spMkLst>
        </pc:spChg>
      </pc:sldChg>
      <pc:sldChg chg="modSp new del ord">
        <pc:chgData name="Cynyr Llewelyn-Jones (2404670)" userId="S::2404670@student.uwtsd.ac.uk::c8b00b43-4ad6-4f31-8f90-efd675be3b19" providerId="AD" clId="Web-{2B0FEDAD-5E83-1387-5F09-DDB14F61743C}" dt="2026-03-26T15:01:49.478" v="1569"/>
        <pc:sldMkLst>
          <pc:docMk/>
          <pc:sldMk cId="496833601" sldId="268"/>
        </pc:sldMkLst>
        <pc:spChg chg="mod">
          <ac:chgData name="Cynyr Llewelyn-Jones (2404670)" userId="S::2404670@student.uwtsd.ac.uk::c8b00b43-4ad6-4f31-8f90-efd675be3b19" providerId="AD" clId="Web-{2B0FEDAD-5E83-1387-5F09-DDB14F61743C}" dt="2026-03-26T14:24:06.316" v="1182" actId="20577"/>
          <ac:spMkLst>
            <pc:docMk/>
            <pc:sldMk cId="496833601" sldId="268"/>
            <ac:spMk id="3" creationId="{6D16EB5A-41CC-8933-F89D-B0E2EA593E8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26/03/2026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healthguide911.com/2016/12/health-benefits-of-physical-therapy.html"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jetir.org" TargetMode="External"/><Relationship Id="rId2" Type="http://schemas.openxmlformats.org/officeDocument/2006/relationships/hyperlink" Target="https://www.youtube.com/watch?v=jGQ9qguboRA" TargetMode="External"/><Relationship Id="rId1" Type="http://schemas.openxmlformats.org/officeDocument/2006/relationships/slideLayout" Target="../slideLayouts/slideLayout2.xml"/><Relationship Id="rId4" Type="http://schemas.openxmlformats.org/officeDocument/2006/relationships/hyperlink" Target="https://www.flintrehab.com/thalamus-damage/?srsltid=AfmBOopg_5oN3vRot2XASCOBuoyeGVi0WKuhXKgN7Pp3A8KB9bkJgIH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massaging a person&amp;#39;s leg&#10;&#10;AI-generated content may be incorrect.">
            <a:extLst>
              <a:ext uri="{FF2B5EF4-FFF2-40B4-BE49-F238E27FC236}">
                <a16:creationId xmlns:a16="http://schemas.microsoft.com/office/drawing/2014/main" id="{F4A8CAB6-6F26-7063-D500-E085E48ACECA}"/>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l="6667"/>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Does Manual Therapy Suck</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rmAutofit/>
          </a:bodyPr>
          <a:lstStyle/>
          <a:p>
            <a:endParaRPr lang="en-US"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Question marks in a line and one question mark is lit">
            <a:extLst>
              <a:ext uri="{FF2B5EF4-FFF2-40B4-BE49-F238E27FC236}">
                <a16:creationId xmlns:a16="http://schemas.microsoft.com/office/drawing/2014/main" id="{18352A61-E558-D039-280D-B37259A2D854}"/>
              </a:ext>
            </a:extLst>
          </p:cNvPr>
          <p:cNvPicPr>
            <a:picLocks noChangeAspect="1"/>
          </p:cNvPicPr>
          <p:nvPr/>
        </p:nvPicPr>
        <p:blipFill>
          <a:blip r:embed="rId2">
            <a:alphaModFix amt="60000"/>
          </a:blip>
          <a:srcRect t="827" r="-2" b="14776"/>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43F374A-C2A9-D454-CA11-B9B97374F9D6}"/>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Maitland's Theory</a:t>
            </a:r>
          </a:p>
        </p:txBody>
      </p:sp>
      <p:sp>
        <p:nvSpPr>
          <p:cNvPr id="3" name="Content Placeholder 2">
            <a:extLst>
              <a:ext uri="{FF2B5EF4-FFF2-40B4-BE49-F238E27FC236}">
                <a16:creationId xmlns:a16="http://schemas.microsoft.com/office/drawing/2014/main" id="{6E728B3B-1AE6-4CB5-3976-F36D1B62509A}"/>
              </a:ext>
            </a:extLst>
          </p:cNvPr>
          <p:cNvSpPr>
            <a:spLocks noGrp="1"/>
          </p:cNvSpPr>
          <p:nvPr>
            <p:ph idx="1"/>
          </p:nvPr>
        </p:nvSpPr>
        <p:spPr>
          <a:xfrm>
            <a:off x="838200" y="4072040"/>
            <a:ext cx="10515600" cy="1384310"/>
          </a:xfrm>
        </p:spPr>
        <p:txBody>
          <a:bodyPr vert="horz" lIns="91440" tIns="45720" rIns="91440" bIns="45720" rtlCol="0" anchor="t">
            <a:normAutofit/>
          </a:bodyPr>
          <a:lstStyle/>
          <a:p>
            <a:pPr marL="0" indent="0" algn="ctr">
              <a:buNone/>
            </a:pPr>
            <a:r>
              <a:rPr lang="en-US" sz="2400">
                <a:solidFill>
                  <a:srgbClr val="FFFFFF"/>
                </a:solidFill>
              </a:rPr>
              <a:t>And what is it</a:t>
            </a:r>
          </a:p>
          <a:p>
            <a:pPr marL="0" indent="0" algn="ctr">
              <a:buNone/>
            </a:pPr>
            <a:endParaRPr lang="en-US" sz="2400" dirty="0">
              <a:solidFill>
                <a:srgbClr val="FFFFFF"/>
              </a:solidFill>
            </a:endParaRPr>
          </a:p>
        </p:txBody>
      </p:sp>
    </p:spTree>
    <p:extLst>
      <p:ext uri="{BB962C8B-B14F-4D97-AF65-F5344CB8AC3E}">
        <p14:creationId xmlns:p14="http://schemas.microsoft.com/office/powerpoint/2010/main" val="371342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receiving a foot massage&#10;&#10;AI-generated content may be incorrect.">
            <a:extLst>
              <a:ext uri="{FF2B5EF4-FFF2-40B4-BE49-F238E27FC236}">
                <a16:creationId xmlns:a16="http://schemas.microsoft.com/office/drawing/2014/main" id="{278A10FB-68F8-EE56-FD92-80EB4E173D77}"/>
              </a:ext>
            </a:extLst>
          </p:cNvPr>
          <p:cNvPicPr>
            <a:picLocks noChangeAspect="1"/>
          </p:cNvPicPr>
          <p:nvPr/>
        </p:nvPicPr>
        <p:blipFill>
          <a:blip r:embed="rId2"/>
          <a:srcRect t="5436"/>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B97ABE-4BB6-1F97-A896-26FDDD0EB8FA}"/>
              </a:ext>
            </a:extLst>
          </p:cNvPr>
          <p:cNvSpPr>
            <a:spLocks noGrp="1"/>
          </p:cNvSpPr>
          <p:nvPr>
            <p:ph type="title"/>
          </p:nvPr>
        </p:nvSpPr>
        <p:spPr>
          <a:xfrm>
            <a:off x="838200" y="365125"/>
            <a:ext cx="3822189" cy="1899912"/>
          </a:xfrm>
        </p:spPr>
        <p:txBody>
          <a:bodyPr>
            <a:normAutofit/>
          </a:bodyPr>
          <a:lstStyle/>
          <a:p>
            <a:r>
              <a:rPr lang="en-GB" sz="4000"/>
              <a:t>Passive physiological</a:t>
            </a:r>
          </a:p>
        </p:txBody>
      </p:sp>
      <p:sp>
        <p:nvSpPr>
          <p:cNvPr id="3" name="Content Placeholder 2">
            <a:extLst>
              <a:ext uri="{FF2B5EF4-FFF2-40B4-BE49-F238E27FC236}">
                <a16:creationId xmlns:a16="http://schemas.microsoft.com/office/drawing/2014/main" id="{325582E8-1FBF-0FE5-30EF-33052E56F124}"/>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latin typeface="Calibri"/>
                <a:ea typeface="Calibri"/>
                <a:cs typeface="Calibri"/>
              </a:rPr>
              <a:t> Flexion,</a:t>
            </a:r>
            <a:endParaRPr lang="en-GB" sz="2000">
              <a:latin typeface="Aptos" panose="020B0004020202020204"/>
              <a:ea typeface="Calibri"/>
              <a:cs typeface="Calibri"/>
            </a:endParaRPr>
          </a:p>
          <a:p>
            <a:r>
              <a:rPr lang="en-GB" sz="2000">
                <a:latin typeface="Calibri"/>
                <a:ea typeface="Calibri"/>
                <a:cs typeface="Calibri"/>
              </a:rPr>
              <a:t> Extension, </a:t>
            </a:r>
            <a:endParaRPr lang="en-GB" sz="2000">
              <a:latin typeface="Aptos" panose="020B0004020202020204"/>
              <a:ea typeface="Calibri"/>
              <a:cs typeface="Calibri"/>
            </a:endParaRPr>
          </a:p>
          <a:p>
            <a:r>
              <a:rPr lang="en-GB" sz="2000">
                <a:latin typeface="Calibri"/>
                <a:ea typeface="Calibri"/>
                <a:cs typeface="Calibri"/>
              </a:rPr>
              <a:t>Internal + External Rotation,</a:t>
            </a:r>
            <a:endParaRPr lang="en-GB" sz="2000">
              <a:latin typeface="Aptos" panose="020B0004020202020204"/>
              <a:ea typeface="Calibri"/>
              <a:cs typeface="Calibri"/>
            </a:endParaRPr>
          </a:p>
          <a:p>
            <a:r>
              <a:rPr lang="en-GB" sz="2000">
                <a:latin typeface="Calibri"/>
                <a:ea typeface="Calibri"/>
                <a:cs typeface="Calibri"/>
              </a:rPr>
              <a:t>Adduction, </a:t>
            </a:r>
          </a:p>
          <a:p>
            <a:r>
              <a:rPr lang="en-GB" sz="2000">
                <a:latin typeface="Calibri"/>
                <a:ea typeface="Calibri"/>
                <a:cs typeface="Calibri"/>
              </a:rPr>
              <a:t>Abduction</a:t>
            </a:r>
            <a:endParaRPr lang="en-GB" sz="2000" dirty="0">
              <a:latin typeface="Calibri"/>
              <a:ea typeface="Calibri"/>
              <a:cs typeface="Calibri"/>
            </a:endParaRPr>
          </a:p>
        </p:txBody>
      </p:sp>
    </p:spTree>
    <p:extLst>
      <p:ext uri="{BB962C8B-B14F-4D97-AF65-F5344CB8AC3E}">
        <p14:creationId xmlns:p14="http://schemas.microsoft.com/office/powerpoint/2010/main" val="522795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retching his leg&#10;&#10;AI-generated content may be incorrect.">
            <a:extLst>
              <a:ext uri="{FF2B5EF4-FFF2-40B4-BE49-F238E27FC236}">
                <a16:creationId xmlns:a16="http://schemas.microsoft.com/office/drawing/2014/main" id="{BAEF0134-2ADA-DE48-979E-F700C347EF8F}"/>
              </a:ext>
            </a:extLst>
          </p:cNvPr>
          <p:cNvPicPr>
            <a:picLocks noChangeAspect="1"/>
          </p:cNvPicPr>
          <p:nvPr/>
        </p:nvPicPr>
        <p:blipFill>
          <a:blip r:embed="rId2"/>
          <a:srcRect r="17164"/>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04F8E-2DB5-C632-FAF5-1886F2522E69}"/>
              </a:ext>
            </a:extLst>
          </p:cNvPr>
          <p:cNvSpPr>
            <a:spLocks noGrp="1"/>
          </p:cNvSpPr>
          <p:nvPr>
            <p:ph type="title"/>
          </p:nvPr>
        </p:nvSpPr>
        <p:spPr>
          <a:xfrm>
            <a:off x="838200" y="365125"/>
            <a:ext cx="3822189" cy="1899912"/>
          </a:xfrm>
        </p:spPr>
        <p:txBody>
          <a:bodyPr>
            <a:normAutofit/>
          </a:bodyPr>
          <a:lstStyle/>
          <a:p>
            <a:r>
              <a:rPr lang="en-GB" sz="4000"/>
              <a:t>Accessory</a:t>
            </a:r>
          </a:p>
        </p:txBody>
      </p:sp>
      <p:sp>
        <p:nvSpPr>
          <p:cNvPr id="3" name="Content Placeholder 2">
            <a:extLst>
              <a:ext uri="{FF2B5EF4-FFF2-40B4-BE49-F238E27FC236}">
                <a16:creationId xmlns:a16="http://schemas.microsoft.com/office/drawing/2014/main" id="{BCD3FD1D-2326-4E19-0EE9-624735503EF6}"/>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latin typeface="Calibri"/>
                <a:ea typeface="Calibri"/>
                <a:cs typeface="Calibri"/>
              </a:rPr>
              <a:t> Longitudinal (Caudad and Cephalad),</a:t>
            </a:r>
            <a:endParaRPr lang="en-GB" sz="2000">
              <a:latin typeface="Aptos" panose="020B0004020202020204"/>
              <a:ea typeface="Calibri"/>
              <a:cs typeface="Calibri"/>
            </a:endParaRPr>
          </a:p>
          <a:p>
            <a:r>
              <a:rPr lang="en-GB" sz="2000">
                <a:latin typeface="Calibri"/>
                <a:ea typeface="Calibri"/>
                <a:cs typeface="Calibri"/>
              </a:rPr>
              <a:t> Medial + Lateral glide,</a:t>
            </a:r>
            <a:endParaRPr lang="en-GB" sz="2000">
              <a:latin typeface="Aptos" panose="020B0004020202020204"/>
              <a:ea typeface="Calibri"/>
              <a:cs typeface="Calibri"/>
            </a:endParaRPr>
          </a:p>
          <a:p>
            <a:r>
              <a:rPr lang="en-GB" sz="2000">
                <a:latin typeface="Calibri"/>
                <a:ea typeface="Calibri"/>
                <a:cs typeface="Calibri"/>
              </a:rPr>
              <a:t> AP, PA</a:t>
            </a:r>
          </a:p>
          <a:p>
            <a:r>
              <a:rPr lang="en-GB" sz="2000">
                <a:latin typeface="Calibri"/>
                <a:ea typeface="Calibri"/>
                <a:cs typeface="Calibri"/>
              </a:rPr>
              <a:t>Distraction</a:t>
            </a:r>
            <a:endParaRPr lang="en-GB" sz="2000" dirty="0">
              <a:latin typeface="Calibri"/>
              <a:ea typeface="Calibri"/>
              <a:cs typeface="Calibri"/>
            </a:endParaRPr>
          </a:p>
        </p:txBody>
      </p:sp>
    </p:spTree>
    <p:extLst>
      <p:ext uri="{BB962C8B-B14F-4D97-AF65-F5344CB8AC3E}">
        <p14:creationId xmlns:p14="http://schemas.microsoft.com/office/powerpoint/2010/main" val="4168979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7" name="Rectangle 7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1" name="Rectangle 8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09934-B3CD-9C8A-71C5-35419FEF565C}"/>
              </a:ext>
            </a:extLst>
          </p:cNvPr>
          <p:cNvSpPr>
            <a:spLocks noGrp="1"/>
          </p:cNvSpPr>
          <p:nvPr>
            <p:ph type="title"/>
          </p:nvPr>
        </p:nvSpPr>
        <p:spPr>
          <a:xfrm>
            <a:off x="1043631" y="809898"/>
            <a:ext cx="9942716" cy="1554480"/>
          </a:xfrm>
        </p:spPr>
        <p:txBody>
          <a:bodyPr anchor="ctr">
            <a:normAutofit/>
          </a:bodyPr>
          <a:lstStyle/>
          <a:p>
            <a:r>
              <a:rPr lang="en-GB" sz="4800"/>
              <a:t>Gradings and their purpose</a:t>
            </a:r>
          </a:p>
        </p:txBody>
      </p:sp>
      <p:sp>
        <p:nvSpPr>
          <p:cNvPr id="69" name="Content Placeholder 68">
            <a:extLst>
              <a:ext uri="{FF2B5EF4-FFF2-40B4-BE49-F238E27FC236}">
                <a16:creationId xmlns:a16="http://schemas.microsoft.com/office/drawing/2014/main" id="{EA633785-2AEE-36EA-B1B6-50F4D0D54900}"/>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GB" sz="2400" dirty="0">
                <a:latin typeface="Calibri"/>
                <a:ea typeface="Calibri"/>
                <a:cs typeface="Calibri"/>
              </a:rPr>
              <a:t>1 and 2 – Pain relief – Stimulates </a:t>
            </a:r>
            <a:r>
              <a:rPr lang="en-GB" sz="2400">
                <a:latin typeface="Calibri"/>
                <a:ea typeface="Calibri"/>
                <a:cs typeface="Calibri"/>
              </a:rPr>
              <a:t>mechanoreceptors to reduce pain</a:t>
            </a:r>
            <a:endParaRPr lang="en-GB" sz="2400" dirty="0">
              <a:latin typeface="Calibri"/>
              <a:ea typeface="Calibri"/>
              <a:cs typeface="Calibri"/>
            </a:endParaRPr>
          </a:p>
          <a:p>
            <a:pPr marL="0" indent="0">
              <a:spcBef>
                <a:spcPts val="0"/>
              </a:spcBef>
              <a:buNone/>
            </a:pPr>
            <a:r>
              <a:rPr lang="en-GB" sz="2400">
                <a:latin typeface="Calibri"/>
                <a:ea typeface="Calibri"/>
                <a:cs typeface="Calibri"/>
              </a:rPr>
              <a:t>3 and 4 - Improve ROM -  </a:t>
            </a:r>
            <a:r>
              <a:rPr lang="en-GB" sz="2400">
                <a:ea typeface="+mn-lt"/>
                <a:cs typeface="+mn-lt"/>
              </a:rPr>
              <a:t>Reduces capsular tightness and adhesions</a:t>
            </a:r>
            <a:endParaRPr lang="en-US" sz="2400">
              <a:latin typeface="Calibri"/>
              <a:ea typeface="Calibri"/>
              <a:cs typeface="Calibri"/>
            </a:endParaRPr>
          </a:p>
        </p:txBody>
      </p:sp>
      <p:cxnSp>
        <p:nvCxnSpPr>
          <p:cNvPr id="83" name="Straight Connector 8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5434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B6A4D-CA0F-1D8E-891E-C21ED59B69DC}"/>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Paingate theory</a:t>
            </a:r>
          </a:p>
        </p:txBody>
      </p:sp>
      <p:sp>
        <p:nvSpPr>
          <p:cNvPr id="14" name="Content Placeholder 13">
            <a:extLst>
              <a:ext uri="{FF2B5EF4-FFF2-40B4-BE49-F238E27FC236}">
                <a16:creationId xmlns:a16="http://schemas.microsoft.com/office/drawing/2014/main" id="{7B614533-2099-7E1A-DD75-FD5C4193BA60}"/>
              </a:ext>
            </a:extLst>
          </p:cNvPr>
          <p:cNvSpPr>
            <a:spLocks noGrp="1"/>
          </p:cNvSpPr>
          <p:nvPr>
            <p:ph idx="1"/>
          </p:nvPr>
        </p:nvSpPr>
        <p:spPr>
          <a:xfrm>
            <a:off x="871442" y="2447337"/>
            <a:ext cx="4353116" cy="3770434"/>
          </a:xfrm>
        </p:spPr>
        <p:txBody>
          <a:bodyPr vert="horz" lIns="91440" tIns="45720" rIns="91440" bIns="45720" rtlCol="0" anchor="t">
            <a:normAutofit/>
          </a:bodyPr>
          <a:lstStyle/>
          <a:p>
            <a:r>
              <a:rPr lang="en-GB" sz="1700">
                <a:solidFill>
                  <a:srgbClr val="595959"/>
                </a:solidFill>
              </a:rPr>
              <a:t>A beta fibres – Closes the gate</a:t>
            </a:r>
          </a:p>
          <a:p>
            <a:r>
              <a:rPr lang="en-GB" sz="1700">
                <a:solidFill>
                  <a:srgbClr val="595959"/>
                </a:solidFill>
              </a:rPr>
              <a:t>A delta and C fibres – Opens the gate</a:t>
            </a:r>
            <a:endParaRPr lang="en-US" sz="1700">
              <a:solidFill>
                <a:srgbClr val="595959"/>
              </a:solidFill>
            </a:endParaRPr>
          </a:p>
          <a:p>
            <a:endParaRPr lang="en-GB" sz="1700">
              <a:solidFill>
                <a:srgbClr val="595959"/>
              </a:solidFill>
            </a:endParaRPr>
          </a:p>
          <a:p>
            <a:r>
              <a:rPr lang="en-GB" sz="1700">
                <a:solidFill>
                  <a:srgbClr val="595959"/>
                </a:solidFill>
              </a:rPr>
              <a:t>Painful stimulus (A delta and C fibres are activated, message goesto the dorsal horn via first neuron, message then goes up thespinal cord via second order neuron to the thalamus which opensthe gate</a:t>
            </a:r>
            <a:endParaRPr lang="en-US" sz="1700">
              <a:solidFill>
                <a:srgbClr val="595959"/>
              </a:solidFill>
            </a:endParaRPr>
          </a:p>
          <a:p>
            <a:r>
              <a:rPr lang="en-GB" sz="1700">
                <a:solidFill>
                  <a:srgbClr val="595959"/>
                </a:solidFill>
              </a:rPr>
              <a:t>Non painful stimulus (rub toe), AB fibres are sent to dorsal horn. AB fibres are faster and bigger which bind receptors to close thegate</a:t>
            </a:r>
          </a:p>
          <a:p>
            <a:endParaRPr lang="en-GB" sz="1700">
              <a:solidFill>
                <a:srgbClr val="595959"/>
              </a:solidFill>
            </a:endParaRPr>
          </a:p>
        </p:txBody>
      </p:sp>
      <p:pic>
        <p:nvPicPr>
          <p:cNvPr id="15" name="Picture 14" descr="A diagram of a human brain&#10;&#10;AI-generated content may be incorrect.">
            <a:extLst>
              <a:ext uri="{FF2B5EF4-FFF2-40B4-BE49-F238E27FC236}">
                <a16:creationId xmlns:a16="http://schemas.microsoft.com/office/drawing/2014/main" id="{24D18320-4BC3-E44B-50FC-4C86F02F5C1D}"/>
              </a:ext>
            </a:extLst>
          </p:cNvPr>
          <p:cNvPicPr>
            <a:picLocks noChangeAspect="1"/>
          </p:cNvPicPr>
          <p:nvPr/>
        </p:nvPicPr>
        <p:blipFill>
          <a:blip r:embed="rId2"/>
          <a:stretch>
            <a:fillRect/>
          </a:stretch>
        </p:blipFill>
        <p:spPr>
          <a:xfrm>
            <a:off x="6781801" y="1724845"/>
            <a:ext cx="4797056" cy="3453879"/>
          </a:xfrm>
          <a:prstGeom prst="rect">
            <a:avLst/>
          </a:prstGeom>
        </p:spPr>
      </p:pic>
    </p:spTree>
    <p:extLst>
      <p:ext uri="{BB962C8B-B14F-4D97-AF65-F5344CB8AC3E}">
        <p14:creationId xmlns:p14="http://schemas.microsoft.com/office/powerpoint/2010/main" val="2599976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E3162-AD43-0EA5-5010-569CAFEC290E}"/>
              </a:ext>
            </a:extLst>
          </p:cNvPr>
          <p:cNvSpPr>
            <a:spLocks noGrp="1"/>
          </p:cNvSpPr>
          <p:nvPr>
            <p:ph type="title"/>
          </p:nvPr>
        </p:nvSpPr>
        <p:spPr/>
        <p:txBody>
          <a:bodyPr/>
          <a:lstStyle/>
          <a:p>
            <a:r>
              <a:rPr lang="en-GB" dirty="0" err="1"/>
              <a:t>Reasearch</a:t>
            </a:r>
          </a:p>
        </p:txBody>
      </p:sp>
      <p:sp>
        <p:nvSpPr>
          <p:cNvPr id="3" name="Content Placeholder 2">
            <a:extLst>
              <a:ext uri="{FF2B5EF4-FFF2-40B4-BE49-F238E27FC236}">
                <a16:creationId xmlns:a16="http://schemas.microsoft.com/office/drawing/2014/main" id="{C583F8D8-71A1-4046-EF90-AC776F840D05}"/>
              </a:ext>
            </a:extLst>
          </p:cNvPr>
          <p:cNvSpPr>
            <a:spLocks noGrp="1"/>
          </p:cNvSpPr>
          <p:nvPr>
            <p:ph idx="1"/>
          </p:nvPr>
        </p:nvSpPr>
        <p:spPr/>
        <p:txBody>
          <a:bodyPr vert="horz" lIns="91440" tIns="45720" rIns="91440" bIns="45720" rtlCol="0" anchor="t">
            <a:normAutofit/>
          </a:bodyPr>
          <a:lstStyle/>
          <a:p>
            <a:r>
              <a:rPr lang="en-GB" sz="1800" dirty="0">
                <a:highlight>
                  <a:srgbClr val="FFFFFF"/>
                </a:highlight>
                <a:ea typeface="+mn-lt"/>
                <a:cs typeface="+mn-lt"/>
              </a:rPr>
              <a:t>A randomised controlled trial by Villafañe et al. (2013) found that a multimodal programme combining joint mobilisation, neural mobilisation, and exercise significantly reduced pain in patients with thumb carpometacarpal osteoarthritis compared to a sham intervention. These improvements were observed both immediately after treatment and at short-term follow-up, suggesting the approach is effective for managing symptoms in this population.</a:t>
            </a:r>
          </a:p>
          <a:p>
            <a:r>
              <a:rPr lang="en-GB" sz="1800" dirty="0">
                <a:highlight>
                  <a:srgbClr val="FFFFFF"/>
                </a:highlight>
                <a:ea typeface="+mn-lt"/>
                <a:cs typeface="+mn-lt"/>
              </a:rPr>
              <a:t>A randomised clinical trial comparing Maitland and Mulligan mobilisations in patients with neck pain found that both techniques significantly improved pain and disability scores following treatment. However, there was no significant difference between the two groups, indicating that neither technique was clearly superior in that study (Alansari et al., 2021). </a:t>
            </a:r>
            <a:endParaRPr lang="en-GB" sz="1800"/>
          </a:p>
          <a:p>
            <a:r>
              <a:rPr lang="en-GB" sz="1800" dirty="0">
                <a:highlight>
                  <a:srgbClr val="FFFFFF"/>
                </a:highlight>
                <a:ea typeface="+mn-lt"/>
                <a:cs typeface="+mn-lt"/>
              </a:rPr>
              <a:t>A randomised controlled trial by Shet and Gracias (2024) found that both Maitland mobilisation and proprioceptive neuromuscular facilitation (PNF) significantly improved pain, range of motion, and scapular movement in patients with frozen shoulder. However, there was no meaningful difference between the two groups, indicating that both approaches were similarly effective. </a:t>
            </a:r>
            <a:endParaRPr lang="en-GB" sz="1800">
              <a:ea typeface="+mn-lt"/>
              <a:cs typeface="+mn-lt"/>
            </a:endParaRPr>
          </a:p>
          <a:p>
            <a:endParaRPr lang="en-GB" sz="1800" dirty="0">
              <a:highlight>
                <a:srgbClr val="FFFFFF"/>
              </a:highlight>
            </a:endParaRPr>
          </a:p>
          <a:p>
            <a:endParaRPr lang="en-GB" sz="1800" dirty="0">
              <a:highlight>
                <a:srgbClr val="FFFFFF"/>
              </a:highlight>
            </a:endParaRPr>
          </a:p>
        </p:txBody>
      </p:sp>
    </p:spTree>
    <p:extLst>
      <p:ext uri="{BB962C8B-B14F-4D97-AF65-F5344CB8AC3E}">
        <p14:creationId xmlns:p14="http://schemas.microsoft.com/office/powerpoint/2010/main" val="782082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F10EC-46DA-00E4-4E68-A62BB31D490F}"/>
              </a:ext>
            </a:extLst>
          </p:cNvPr>
          <p:cNvSpPr>
            <a:spLocks noGrp="1"/>
          </p:cNvSpPr>
          <p:nvPr>
            <p:ph type="title"/>
          </p:nvPr>
        </p:nvSpPr>
        <p:spPr/>
        <p:txBody>
          <a:bodyPr/>
          <a:lstStyle/>
          <a:p>
            <a:r>
              <a:rPr lang="en-GB" dirty="0"/>
              <a:t>Research suggesting manual Therapy isn't effective</a:t>
            </a:r>
          </a:p>
        </p:txBody>
      </p:sp>
      <p:sp>
        <p:nvSpPr>
          <p:cNvPr id="3" name="Content Placeholder 2">
            <a:extLst>
              <a:ext uri="{FF2B5EF4-FFF2-40B4-BE49-F238E27FC236}">
                <a16:creationId xmlns:a16="http://schemas.microsoft.com/office/drawing/2014/main" id="{9B2B65CB-44A4-3D97-5433-95E81A9800C9}"/>
              </a:ext>
            </a:extLst>
          </p:cNvPr>
          <p:cNvSpPr>
            <a:spLocks noGrp="1"/>
          </p:cNvSpPr>
          <p:nvPr>
            <p:ph idx="1"/>
          </p:nvPr>
        </p:nvSpPr>
        <p:spPr/>
        <p:txBody>
          <a:bodyPr vert="horz" lIns="91440" tIns="45720" rIns="91440" bIns="45720" rtlCol="0" anchor="t">
            <a:normAutofit/>
          </a:bodyPr>
          <a:lstStyle/>
          <a:p>
            <a:r>
              <a:rPr lang="en-GB" sz="1800" dirty="0"/>
              <a:t>Double blind research by Kachingwe et al, (2008). 33 patients with an shoulder impingement in 4 group – Exercise only, Exercise + Maitland, Exercise + Mulligan and then a control group of just advice.  All groups improved over time with decreased pain and increased ROM and function. - This suggests that manual therapy didn't place any additional benefit.</a:t>
            </a:r>
          </a:p>
          <a:p>
            <a:r>
              <a:rPr lang="en-GB" sz="1800" dirty="0">
                <a:ea typeface="+mn-lt"/>
                <a:cs typeface="+mn-lt"/>
              </a:rPr>
              <a:t>A study by Zaidi and Ahmed (2020) investigated 60 patients with sacroiliac joint dysfunction who were divided into two groups receiving either muscle energy technique (MET) or Maitland mobilisation. Both groups showed significant improvements in pain and function, but there was no significant difference between the two interventions, indicating that both approaches were similarly effective.</a:t>
            </a:r>
          </a:p>
          <a:p>
            <a:r>
              <a:rPr lang="en-GB" sz="1800">
                <a:ea typeface="+mn-lt"/>
                <a:cs typeface="+mn-lt"/>
              </a:rPr>
              <a:t>A study by Pandey et al. (2014) comparing Maitland mobilisation and muscle energy techniques (MET) found that both interventions significantly improved pain and range of motion in patients with shoulder dysfunction. However, the MET group showed a slightly greater reduction in pain compared to the Maitland group.</a:t>
            </a:r>
            <a:endParaRPr lang="en-GB" sz="1800" dirty="0"/>
          </a:p>
          <a:p>
            <a:endParaRPr lang="en-GB" sz="1800" dirty="0"/>
          </a:p>
          <a:p>
            <a:endParaRPr lang="en-GB" sz="1800" dirty="0"/>
          </a:p>
        </p:txBody>
      </p:sp>
    </p:spTree>
    <p:extLst>
      <p:ext uri="{BB962C8B-B14F-4D97-AF65-F5344CB8AC3E}">
        <p14:creationId xmlns:p14="http://schemas.microsoft.com/office/powerpoint/2010/main" val="883603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00B8-0DDA-CA4E-F1FB-B1828A9AEF3E}"/>
              </a:ext>
            </a:extLst>
          </p:cNvPr>
          <p:cNvSpPr>
            <a:spLocks noGrp="1"/>
          </p:cNvSpPr>
          <p:nvPr>
            <p:ph type="title"/>
          </p:nvPr>
        </p:nvSpPr>
        <p:spPr/>
        <p:txBody>
          <a:bodyPr/>
          <a:lstStyle/>
          <a:p>
            <a:r>
              <a:rPr lang="en-GB" dirty="0"/>
              <a:t>Personal </a:t>
            </a:r>
            <a:r>
              <a:rPr lang="en-GB"/>
              <a:t>experience</a:t>
            </a:r>
            <a:endParaRPr lang="en-GB" dirty="0"/>
          </a:p>
        </p:txBody>
      </p:sp>
      <p:sp>
        <p:nvSpPr>
          <p:cNvPr id="3" name="Content Placeholder 2">
            <a:extLst>
              <a:ext uri="{FF2B5EF4-FFF2-40B4-BE49-F238E27FC236}">
                <a16:creationId xmlns:a16="http://schemas.microsoft.com/office/drawing/2014/main" id="{BBB1C128-6E5E-BCFD-50CE-5E36239F9460}"/>
              </a:ext>
            </a:extLst>
          </p:cNvPr>
          <p:cNvSpPr>
            <a:spLocks noGrp="1"/>
          </p:cNvSpPr>
          <p:nvPr>
            <p:ph idx="1"/>
          </p:nvPr>
        </p:nvSpPr>
        <p:spPr/>
        <p:txBody>
          <a:bodyPr vert="horz" lIns="91440" tIns="45720" rIns="91440" bIns="45720" rtlCol="0" anchor="t">
            <a:normAutofit/>
          </a:bodyPr>
          <a:lstStyle/>
          <a:p>
            <a:r>
              <a:rPr lang="en-GB" dirty="0"/>
              <a:t>Patient had lateral ankle stiffness. Mainly in dorsiflexion. Used a knee to wall functional test. Post 3 x 30 seconds of grade 3 PA and Soleus soft tissue. Knee to wall improved over 4cm from the baseline.</a:t>
            </a:r>
          </a:p>
          <a:p>
            <a:r>
              <a:rPr lang="en-GB" dirty="0"/>
              <a:t>Patient came in with lower back pain. Used a pain scale of 1-10 pre and post treatment. Pre treatment the pain was at 4/10. After 3x30 seconds of grade 2 PAs and Lateral/Medial glide. Patient reported a 2/10 pain. This was not combined with any other therapy.</a:t>
            </a:r>
          </a:p>
          <a:p>
            <a:endParaRPr lang="en-GB" dirty="0"/>
          </a:p>
        </p:txBody>
      </p:sp>
    </p:spTree>
    <p:extLst>
      <p:ext uri="{BB962C8B-B14F-4D97-AF65-F5344CB8AC3E}">
        <p14:creationId xmlns:p14="http://schemas.microsoft.com/office/powerpoint/2010/main" val="3739039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F50C-7253-DD44-3072-48AFD0A738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D11920-31CF-5843-8DE5-D456C80A6EFD}"/>
              </a:ext>
            </a:extLst>
          </p:cNvPr>
          <p:cNvSpPr>
            <a:spLocks noGrp="1"/>
          </p:cNvSpPr>
          <p:nvPr>
            <p:ph idx="1"/>
          </p:nvPr>
        </p:nvSpPr>
        <p:spPr/>
        <p:txBody>
          <a:bodyPr vert="horz" lIns="91440" tIns="45720" rIns="91440" bIns="45720" rtlCol="0" anchor="t">
            <a:normAutofit lnSpcReduction="10000"/>
          </a:bodyPr>
          <a:lstStyle/>
          <a:p>
            <a:r>
              <a:rPr lang="en-GB" sz="1200">
                <a:latin typeface="Times New Roman"/>
                <a:ea typeface="+mn-lt"/>
                <a:cs typeface="Times New Roman"/>
              </a:rPr>
              <a:t>Zaidi, F. &amp; Ahmed, I. (2020) </a:t>
            </a:r>
            <a:r>
              <a:rPr lang="en-GB" sz="1200" i="1">
                <a:latin typeface="Times New Roman"/>
                <a:ea typeface="+mn-lt"/>
                <a:cs typeface="Times New Roman"/>
              </a:rPr>
              <a:t>Effectiveness of Muscle Energy Technique as compared to Maitland Mobilizations for the treatment of chronic sacroiliac</a:t>
            </a:r>
            <a:r>
              <a:rPr lang="en-GB" i="1" dirty="0">
                <a:latin typeface="Times New Roman"/>
                <a:ea typeface="+mn-lt"/>
                <a:cs typeface="Times New Roman"/>
              </a:rPr>
              <a:t> </a:t>
            </a:r>
            <a:r>
              <a:rPr lang="en-GB" sz="1200" i="1">
                <a:latin typeface="Times New Roman"/>
                <a:ea typeface="+mn-lt"/>
                <a:cs typeface="Times New Roman"/>
              </a:rPr>
              <a:t>joint dysfunction</a:t>
            </a:r>
            <a:r>
              <a:rPr lang="en-GB" sz="1200">
                <a:latin typeface="Times New Roman"/>
                <a:ea typeface="+mn-lt"/>
                <a:cs typeface="Times New Roman"/>
              </a:rPr>
              <a:t>. Journal of Pakistan Medical Association, </a:t>
            </a:r>
            <a:r>
              <a:rPr lang="en-GB" sz="1200" b="1">
                <a:latin typeface="Times New Roman"/>
                <a:ea typeface="+mn-lt"/>
                <a:cs typeface="Times New Roman"/>
              </a:rPr>
              <a:t>70(10)</a:t>
            </a:r>
            <a:r>
              <a:rPr lang="en-GB" sz="1200">
                <a:latin typeface="Times New Roman"/>
                <a:ea typeface="+mn-lt"/>
                <a:cs typeface="Times New Roman"/>
              </a:rPr>
              <a:t>, pp. 1693–1697. doi:10.5455/JPMA.43722.</a:t>
            </a:r>
          </a:p>
          <a:p>
            <a:pPr>
              <a:buNone/>
            </a:pPr>
            <a:r>
              <a:rPr lang="en-GB" sz="1200" dirty="0">
                <a:highlight>
                  <a:srgbClr val="FFFFFF"/>
                </a:highlight>
                <a:latin typeface="Times New Roman"/>
                <a:cs typeface="Times New Roman"/>
              </a:rPr>
              <a:t>Alansari, S.M., Youssef, E.F. and Shanb, A.A. (2021). Efficacy of manual therapy on psychological status and pain in patients with neck pain. </a:t>
            </a:r>
            <a:r>
              <a:rPr lang="en-GB" sz="1200" i="1" dirty="0">
                <a:highlight>
                  <a:srgbClr val="FFFFFF"/>
                </a:highlight>
                <a:latin typeface="Times New Roman"/>
                <a:cs typeface="Times New Roman"/>
              </a:rPr>
              <a:t>Saudi Medical Journal</a:t>
            </a:r>
            <a:r>
              <a:rPr lang="en-GB" sz="1200" dirty="0">
                <a:highlight>
                  <a:srgbClr val="FFFFFF"/>
                </a:highlight>
                <a:latin typeface="Times New Roman"/>
                <a:cs typeface="Times New Roman"/>
              </a:rPr>
              <a:t>, 42(1), pp.82–90. </a:t>
            </a:r>
            <a:r>
              <a:rPr lang="en-GB" sz="1200" dirty="0" err="1">
                <a:highlight>
                  <a:srgbClr val="FFFFFF"/>
                </a:highlight>
                <a:latin typeface="Times New Roman"/>
                <a:cs typeface="Times New Roman"/>
              </a:rPr>
              <a:t>doi:https</a:t>
            </a:r>
            <a:r>
              <a:rPr lang="en-GB" sz="1200" dirty="0">
                <a:highlight>
                  <a:srgbClr val="FFFFFF"/>
                </a:highlight>
                <a:latin typeface="Times New Roman"/>
                <a:cs typeface="Times New Roman"/>
              </a:rPr>
              <a:t>://doi.org/10.15537/smj.2021.1.25589.</a:t>
            </a:r>
            <a:endParaRPr lang="en-GB" sz="1200" dirty="0"/>
          </a:p>
          <a:p>
            <a:pPr>
              <a:buNone/>
            </a:pPr>
            <a:r>
              <a:rPr lang="en-GB" sz="1200" dirty="0">
                <a:highlight>
                  <a:srgbClr val="FFFFFF"/>
                </a:highlight>
                <a:latin typeface="Times New Roman"/>
                <a:cs typeface="Times New Roman"/>
              </a:rPr>
              <a:t>Kachingwe, A.F., Phillips, B., Sletten, E. and Plunkett, S.W. (2008). Comparison of Manual Therapy Techniques with Therapeutic Exercise in the Treatment of Shoulder Impingement: A Randomized Controlled Pilot Clinical Trial. </a:t>
            </a:r>
            <a:r>
              <a:rPr lang="en-GB" sz="1200" i="1" dirty="0">
                <a:highlight>
                  <a:srgbClr val="FFFFFF"/>
                </a:highlight>
                <a:latin typeface="Times New Roman"/>
                <a:cs typeface="Times New Roman"/>
              </a:rPr>
              <a:t>Journal of Manual &amp; Manipulative Therapy</a:t>
            </a:r>
            <a:r>
              <a:rPr lang="en-GB" sz="1200" dirty="0">
                <a:highlight>
                  <a:srgbClr val="FFFFFF"/>
                </a:highlight>
                <a:latin typeface="Times New Roman"/>
                <a:cs typeface="Times New Roman"/>
              </a:rPr>
              <a:t>, 16(4), pp.238–247. </a:t>
            </a:r>
            <a:r>
              <a:rPr lang="en-GB" sz="1200" dirty="0" err="1">
                <a:highlight>
                  <a:srgbClr val="FFFFFF"/>
                </a:highlight>
                <a:latin typeface="Times New Roman"/>
                <a:cs typeface="Times New Roman"/>
              </a:rPr>
              <a:t>doi:https</a:t>
            </a:r>
            <a:r>
              <a:rPr lang="en-GB" sz="1200" dirty="0">
                <a:highlight>
                  <a:srgbClr val="FFFFFF"/>
                </a:highlight>
                <a:latin typeface="Times New Roman"/>
                <a:cs typeface="Times New Roman"/>
              </a:rPr>
              <a:t>://doi.org/10.1179/106698108790818314.</a:t>
            </a:r>
            <a:endParaRPr lang="en-GB" sz="1200" dirty="0"/>
          </a:p>
          <a:p>
            <a:pPr>
              <a:buNone/>
            </a:pPr>
            <a:r>
              <a:rPr lang="en-GB" sz="1200">
                <a:highlight>
                  <a:srgbClr val="FFFFFF"/>
                </a:highlight>
                <a:latin typeface="Times New Roman"/>
                <a:cs typeface="Times New Roman"/>
              </a:rPr>
              <a:t>Kevin Campbell-Karn (2017). </a:t>
            </a:r>
            <a:r>
              <a:rPr lang="en-GB" sz="1200" i="1">
                <a:highlight>
                  <a:srgbClr val="FFFFFF"/>
                </a:highlight>
                <a:latin typeface="Times New Roman"/>
                <a:cs typeface="Times New Roman"/>
              </a:rPr>
              <a:t>Talocrural Accessory mobilisations</a:t>
            </a:r>
            <a:r>
              <a:rPr lang="en-GB" sz="1200">
                <a:highlight>
                  <a:srgbClr val="FFFFFF"/>
                </a:highlight>
                <a:latin typeface="Times New Roman"/>
                <a:cs typeface="Times New Roman"/>
              </a:rPr>
              <a:t>. [online] YouTube. Available at: </a:t>
            </a:r>
            <a:r>
              <a:rPr lang="en-GB" sz="1200" dirty="0">
                <a:highlight>
                  <a:srgbClr val="FFFFFF"/>
                </a:highlight>
                <a:latin typeface="Times New Roman"/>
                <a:cs typeface="Times New Roman"/>
                <a:hlinkClick r:id="rId2"/>
              </a:rPr>
              <a:t>https://www.youtube.com/watch?v=jGQ9qguboRA</a:t>
            </a:r>
            <a:r>
              <a:rPr lang="en-GB" sz="1200">
                <a:highlight>
                  <a:srgbClr val="FFFFFF"/>
                </a:highlight>
                <a:latin typeface="Times New Roman"/>
                <a:cs typeface="Times New Roman"/>
              </a:rPr>
              <a:t> [Accessed 26 Mar. 2026].</a:t>
            </a:r>
            <a:endParaRPr lang="en-GB" sz="1200"/>
          </a:p>
          <a:p>
            <a:pPr>
              <a:buNone/>
            </a:pPr>
            <a:r>
              <a:rPr lang="en-GB" sz="1200" dirty="0">
                <a:highlight>
                  <a:srgbClr val="FFFFFF"/>
                </a:highlight>
                <a:latin typeface="Times New Roman"/>
                <a:cs typeface="Times New Roman"/>
              </a:rPr>
              <a:t>Neha Shet and Gracias, A. (2024). Immediate Effect of Grade III / IV Maitland Mobilization Techniques Versus Scapular Proprioceptive Neuromuscular Facilitation and Glenohumeral Mobilization in Adhesive Capsulitis: A Randomized Controlled Trial. </a:t>
            </a:r>
            <a:r>
              <a:rPr lang="en-GB" sz="1200" i="1" dirty="0">
                <a:highlight>
                  <a:srgbClr val="FFFFFF"/>
                </a:highlight>
                <a:latin typeface="Times New Roman"/>
                <a:cs typeface="Times New Roman"/>
              </a:rPr>
              <a:t>International journal of health sciences and research</a:t>
            </a:r>
            <a:r>
              <a:rPr lang="en-GB" sz="1200" dirty="0">
                <a:highlight>
                  <a:srgbClr val="FFFFFF"/>
                </a:highlight>
                <a:latin typeface="Times New Roman"/>
                <a:cs typeface="Times New Roman"/>
              </a:rPr>
              <a:t>, 14(6), pp.278–290. </a:t>
            </a:r>
            <a:r>
              <a:rPr lang="en-GB" sz="1200" dirty="0" err="1">
                <a:highlight>
                  <a:srgbClr val="FFFFFF"/>
                </a:highlight>
                <a:latin typeface="Times New Roman"/>
                <a:cs typeface="Times New Roman"/>
              </a:rPr>
              <a:t>doi:https</a:t>
            </a:r>
            <a:r>
              <a:rPr lang="en-GB" sz="1200" dirty="0">
                <a:highlight>
                  <a:srgbClr val="FFFFFF"/>
                </a:highlight>
                <a:latin typeface="Times New Roman"/>
                <a:cs typeface="Times New Roman"/>
              </a:rPr>
              <a:t>://doi.org/10.52403/ijhsr.20240640.</a:t>
            </a:r>
            <a:endParaRPr lang="en-GB" sz="1200" dirty="0"/>
          </a:p>
          <a:p>
            <a:pPr>
              <a:buNone/>
            </a:pPr>
            <a:r>
              <a:rPr lang="en-GB" sz="1200" dirty="0">
                <a:highlight>
                  <a:srgbClr val="FFFFFF"/>
                </a:highlight>
                <a:latin typeface="Times New Roman"/>
                <a:cs typeface="Times New Roman"/>
              </a:rPr>
              <a:t>Pandey, A., Singh, K., Gugnani, A., Swarup, A. and Scholar, P. (2024). Issue 12 </a:t>
            </a:r>
            <a:r>
              <a:rPr lang="en-GB" sz="1200" dirty="0">
                <a:highlight>
                  <a:srgbClr val="FFFFFF"/>
                </a:highlight>
                <a:latin typeface="Times New Roman"/>
                <a:cs typeface="Times New Roman"/>
                <a:hlinkClick r:id="rId3"/>
              </a:rPr>
              <a:t>www.jetir.org</a:t>
            </a:r>
            <a:r>
              <a:rPr lang="en-GB" sz="1200" dirty="0">
                <a:highlight>
                  <a:srgbClr val="FFFFFF"/>
                </a:highlight>
                <a:latin typeface="Times New Roman"/>
                <a:cs typeface="Times New Roman"/>
              </a:rPr>
              <a:t> (ISSN-2349-5162). </a:t>
            </a:r>
            <a:r>
              <a:rPr lang="en-GB" sz="1200" i="1" dirty="0">
                <a:highlight>
                  <a:srgbClr val="FFFFFF"/>
                </a:highlight>
                <a:latin typeface="Times New Roman"/>
                <a:cs typeface="Times New Roman"/>
              </a:rPr>
              <a:t>JETIR2412582 Journal of Emerging Technologies and Innovative Research</a:t>
            </a:r>
            <a:r>
              <a:rPr lang="en-GB" sz="1200" dirty="0">
                <a:highlight>
                  <a:srgbClr val="FFFFFF"/>
                </a:highlight>
                <a:latin typeface="Times New Roman"/>
                <a:cs typeface="Times New Roman"/>
              </a:rPr>
              <a:t>, [online] 11. Available at: https://www.jetir.org/papers/JETIR2412582.pdf [Accessed 26 Mar. 2026].</a:t>
            </a:r>
            <a:endParaRPr lang="en-GB" sz="1200" dirty="0"/>
          </a:p>
          <a:p>
            <a:pPr>
              <a:buNone/>
            </a:pPr>
            <a:r>
              <a:rPr lang="en-GB" sz="1200">
                <a:highlight>
                  <a:srgbClr val="FFFFFF"/>
                </a:highlight>
                <a:latin typeface="Times New Roman"/>
                <a:cs typeface="Times New Roman"/>
              </a:rPr>
              <a:t>Tran, A. (2021). </a:t>
            </a:r>
            <a:r>
              <a:rPr lang="en-GB" sz="1200" i="1">
                <a:highlight>
                  <a:srgbClr val="FFFFFF"/>
                </a:highlight>
                <a:latin typeface="Times New Roman"/>
                <a:cs typeface="Times New Roman"/>
              </a:rPr>
              <a:t>Damage to the Thalamus: Understanding the Side Effects and Recovery Process - Home Recovery for Stroke, Brain Injury and More</a:t>
            </a:r>
            <a:r>
              <a:rPr lang="en-GB" sz="1200">
                <a:highlight>
                  <a:srgbClr val="FFFFFF"/>
                </a:highlight>
                <a:latin typeface="Times New Roman"/>
                <a:cs typeface="Times New Roman"/>
              </a:rPr>
              <a:t>. [online] Flint Rehab. Available at: </a:t>
            </a:r>
            <a:r>
              <a:rPr lang="en-GB" sz="1200" dirty="0">
                <a:highlight>
                  <a:srgbClr val="FFFFFF"/>
                </a:highlight>
                <a:latin typeface="Times New Roman"/>
                <a:cs typeface="Times New Roman"/>
                <a:hlinkClick r:id="rId4"/>
              </a:rPr>
              <a:t>https://www.flintrehab.com/thalamus-damage/?srsltid=AfmBOopg_5oN3vRot2XASCOBuoyeGVi0WKuhXKgN7Pp3A8KB9bkJgIHK</a:t>
            </a:r>
            <a:r>
              <a:rPr lang="en-GB" sz="1200" dirty="0">
                <a:highlight>
                  <a:srgbClr val="FFFFFF"/>
                </a:highlight>
                <a:latin typeface="Times New Roman"/>
                <a:cs typeface="Times New Roman"/>
              </a:rPr>
              <a:t> </a:t>
            </a:r>
            <a:r>
              <a:rPr lang="en-GB" sz="1200">
                <a:highlight>
                  <a:srgbClr val="FFFFFF"/>
                </a:highlight>
                <a:latin typeface="Times New Roman"/>
                <a:cs typeface="Times New Roman"/>
              </a:rPr>
              <a:t>[Accessed 26 Mar. 2026].</a:t>
            </a:r>
            <a:endParaRPr lang="en-GB" sz="1200"/>
          </a:p>
          <a:p>
            <a:pPr>
              <a:buNone/>
            </a:pPr>
            <a:r>
              <a:rPr lang="en-GB" sz="1200" dirty="0">
                <a:highlight>
                  <a:srgbClr val="FFFFFF"/>
                </a:highlight>
                <a:latin typeface="Times New Roman"/>
                <a:cs typeface="Times New Roman"/>
              </a:rPr>
              <a:t>Villafañe, J.H., Cleland, J.A. and Fernández-de-las-</a:t>
            </a:r>
            <a:r>
              <a:rPr lang="en-GB" sz="1200" dirty="0" err="1">
                <a:highlight>
                  <a:srgbClr val="FFFFFF"/>
                </a:highlight>
                <a:latin typeface="Times New Roman"/>
                <a:cs typeface="Times New Roman"/>
              </a:rPr>
              <a:t>Peñas</a:t>
            </a:r>
            <a:r>
              <a:rPr lang="en-GB" sz="1200" dirty="0">
                <a:highlight>
                  <a:srgbClr val="FFFFFF"/>
                </a:highlight>
                <a:latin typeface="Times New Roman"/>
                <a:cs typeface="Times New Roman"/>
              </a:rPr>
              <a:t>, C. (2013). The Effectiveness of a Manual Therapy and Exercise Protocol in Patients With Thumb Carpometacarpal Osteoarthritis: A Randomized Controlled Trial. </a:t>
            </a:r>
            <a:r>
              <a:rPr lang="en-GB" sz="1200" i="1" dirty="0">
                <a:highlight>
                  <a:srgbClr val="FFFFFF"/>
                </a:highlight>
                <a:latin typeface="Times New Roman"/>
                <a:cs typeface="Times New Roman"/>
              </a:rPr>
              <a:t>Journal of Orthopaedic &amp; Sports Physical Therapy</a:t>
            </a:r>
            <a:r>
              <a:rPr lang="en-GB" sz="1200" dirty="0">
                <a:highlight>
                  <a:srgbClr val="FFFFFF"/>
                </a:highlight>
                <a:latin typeface="Times New Roman"/>
                <a:cs typeface="Times New Roman"/>
              </a:rPr>
              <a:t>, 43(4), pp.204–213. </a:t>
            </a:r>
            <a:r>
              <a:rPr lang="en-GB" sz="1200" dirty="0" err="1">
                <a:highlight>
                  <a:srgbClr val="FFFFFF"/>
                </a:highlight>
                <a:latin typeface="Times New Roman"/>
                <a:cs typeface="Times New Roman"/>
              </a:rPr>
              <a:t>doi:https</a:t>
            </a:r>
            <a:r>
              <a:rPr lang="en-GB" sz="1200" dirty="0">
                <a:highlight>
                  <a:srgbClr val="FFFFFF"/>
                </a:highlight>
                <a:latin typeface="Times New Roman"/>
                <a:cs typeface="Times New Roman"/>
              </a:rPr>
              <a:t>://doi.org/10.2519/jospt.2013.4524.</a:t>
            </a:r>
            <a:endParaRPr lang="en-GB" sz="1200" dirty="0"/>
          </a:p>
          <a:p>
            <a:pPr marL="0" indent="0">
              <a:buNone/>
            </a:pPr>
            <a:endParaRPr lang="en-GB" sz="1200" dirty="0">
              <a:highlight>
                <a:srgbClr val="FFFFFF"/>
              </a:highlight>
              <a:latin typeface="Times New Roman"/>
              <a:cs typeface="Times New Roman"/>
            </a:endParaRPr>
          </a:p>
        </p:txBody>
      </p:sp>
    </p:spTree>
    <p:extLst>
      <p:ext uri="{BB962C8B-B14F-4D97-AF65-F5344CB8AC3E}">
        <p14:creationId xmlns:p14="http://schemas.microsoft.com/office/powerpoint/2010/main" val="303894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Does Manual Therapy Suck</vt:lpstr>
      <vt:lpstr>Maitland's Theory</vt:lpstr>
      <vt:lpstr>Passive physiological</vt:lpstr>
      <vt:lpstr>Accessory</vt:lpstr>
      <vt:lpstr>Gradings and their purpose</vt:lpstr>
      <vt:lpstr>Paingate theory</vt:lpstr>
      <vt:lpstr>Reasearch</vt:lpstr>
      <vt:lpstr>Research suggesting manual Therapy isn't effective</vt:lpstr>
      <vt:lpstr>Personal experience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455</cp:revision>
  <dcterms:created xsi:type="dcterms:W3CDTF">2026-03-25T16:09:12Z</dcterms:created>
  <dcterms:modified xsi:type="dcterms:W3CDTF">2026-03-26T22:43:52Z</dcterms:modified>
</cp:coreProperties>
</file>