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79730-2654-3EBE-230D-7F389E89CE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AB92E7-7088-3079-EE94-BD3DB03F55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F33F0-D151-C507-787C-0725150D0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2B16F-2092-7057-00A4-D6BB6BAFF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44620-A3EE-C11F-26D0-28D63D0F6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939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E400-570B-7C95-D915-E7270DDA9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80196-477C-D137-975A-82A5057E9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A2828-AD2D-768A-DC42-F755DA65F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E5D5E0-E485-0D19-3650-668846814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8721A-A291-0D8F-858E-4B89D209D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016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2295B-11E2-8019-FDBE-6A3162EE8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4FD6FD-DE1B-6990-F79B-9A96E6F16A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1A4BC-479B-38A5-FA40-92E67034E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FCC25-AEC2-6B81-9BAD-C034F49AF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C060F-B9D8-CE0B-3E42-5664AE18B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451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82D42-342A-1C19-5529-904C850E2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6596F-3368-43A3-0252-CA947DADA6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462B23-09A7-C00A-D1EF-324ADF2DC3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96A6CD-1D83-3C60-D410-2AB19519D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80E79-17FF-A25E-FFD9-41ABA8D63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9B2F1-E50A-AF9B-8B61-CA8FA1E83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83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E7AB5-6F98-5F46-C794-2C7CAD696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4BD945-470D-CFE7-925D-B04E91086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66627E-0CC7-BCC2-EA40-FD4F442C6F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71885A-91D3-878E-4C71-D0335BA43A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9358C4-0729-A337-98F3-BC8F5DEA61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C92748-814A-34AA-81B8-14B2F31BD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938B1B-D173-8A98-C42C-3ED4FCDED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341C3A-17F1-2BC5-FFC4-2DDC716ED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63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2831F-BB96-FA9A-B438-CCF105565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4AC032-4CEB-314F-B03C-7F85F7DF2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C56305-C07C-9345-75FB-A28E350FE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273AAC-5AAD-1D77-D702-BF5E6DC43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364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7CED46-EF70-A13A-2166-DABA866A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33868B-F94C-CFDA-5931-621846340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0C59E4-172C-C051-6CBC-DA204E296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55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1B4A5-78CC-F814-F267-EAE949EA9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EA7B0-D734-AD54-F179-38B510A4D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D4C05D-ECF0-7038-E478-80B6BA3D7F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B3FA5F-CA68-EA08-C712-8EF96A2A9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734DDC-95EA-0619-D1A1-28CCE0C68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6DFD2C-BD46-9C19-F378-39466C5FE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48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278AD-867A-7C54-F8C9-EC0EBEEE1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0E12C4-D851-3684-B7CD-3ABA108360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79A15E-97BA-0CDF-1BBB-C11AE7A381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108AC-ABD6-CF24-1DA2-C853A41EB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5A873-2188-0B66-B953-033987451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5DE4D5-C1D4-AD34-E75F-17C119858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834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ACB20-F4CF-951B-67EE-6087BCAF2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D1F6FF-0ECC-58A7-916B-31983AB8CE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348F8-12D0-0BE5-0970-6376BDB9D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FC742-8DEB-69DE-A345-7A5742383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1B25B-C1A8-D7CD-71B6-D8F9EBBA1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989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8B8140-D40E-CA5A-B61F-413238E414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E54AF6-22AD-36B3-A9DB-DF93FDB731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5627D-4106-8306-2104-515150860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6B60F-4F64-E779-B38C-0E569A823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EB745-8C0B-9F11-CBC5-CEF6AF4A0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575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BD1EBE-8DFB-C4FE-54C3-09A437144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7F5167-9186-65FD-2700-1DEC52E6A7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D2995-B28A-64C9-0A89-1FEE7F0EE2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24ACE-4BA4-40AD-809C-822C296BD1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86FA5-678A-47A4-E7C8-5FAE718153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A2444-FF19-D51B-7048-AA09485EBC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DB7867-5494-44A3-9153-7851193D0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601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EFF852A-C554-0436-2CB2-EBA44C3284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937" t="30276" r="11414" b="17894"/>
          <a:stretch/>
        </p:blipFill>
        <p:spPr>
          <a:xfrm>
            <a:off x="1274175" y="0"/>
            <a:ext cx="96436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911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097ECA-A7C2-BF2C-168D-904D643854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692" r="53187" b="8471"/>
          <a:stretch/>
        </p:blipFill>
        <p:spPr>
          <a:xfrm>
            <a:off x="1522680" y="0"/>
            <a:ext cx="91466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46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1174BF-88B1-BA21-0E37-E86A52F114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807" t="36492" r="1404" b="10777"/>
          <a:stretch/>
        </p:blipFill>
        <p:spPr>
          <a:xfrm>
            <a:off x="1545729" y="0"/>
            <a:ext cx="91005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660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4253E4-CA83-7646-F40E-479CB465E1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66" t="29675" r="43049" b="17794"/>
          <a:stretch/>
        </p:blipFill>
        <p:spPr>
          <a:xfrm>
            <a:off x="1345133" y="0"/>
            <a:ext cx="9501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634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243C6-7675-5D01-7058-33334A920E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SIJ</a:t>
            </a:r>
          </a:p>
        </p:txBody>
      </p:sp>
    </p:spTree>
    <p:extLst>
      <p:ext uri="{BB962C8B-B14F-4D97-AF65-F5344CB8AC3E}">
        <p14:creationId xmlns:p14="http://schemas.microsoft.com/office/powerpoint/2010/main" val="2687227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6D3D82-2AF5-1682-51C0-E90283687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74" t="30877" r="43818" b="16892"/>
          <a:stretch/>
        </p:blipFill>
        <p:spPr>
          <a:xfrm>
            <a:off x="1377011" y="0"/>
            <a:ext cx="94379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586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3FC178-56E0-CBE0-B931-2DEDB2C24F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59" t="24461" r="11349" b="22807"/>
          <a:stretch/>
        </p:blipFill>
        <p:spPr>
          <a:xfrm>
            <a:off x="1291488" y="0"/>
            <a:ext cx="96090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027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</Words>
  <Application>Microsoft Office PowerPoint</Application>
  <PresentationFormat>Widescreen</PresentationFormat>
  <Paragraphs>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SIJ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2023-03-22T18:10:33Z</dcterms:created>
  <dcterms:modified xsi:type="dcterms:W3CDTF">2023-03-22T18:16:52Z</dcterms:modified>
</cp:coreProperties>
</file>