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93" r:id="rId4"/>
  </p:sldMasterIdLst>
  <p:notesMasterIdLst>
    <p:notesMasterId r:id="rId14"/>
  </p:notesMasterIdLst>
  <p:handoutMasterIdLst>
    <p:handoutMasterId r:id="rId15"/>
  </p:handoutMasterIdLst>
  <p:sldIdLst>
    <p:sldId id="304" r:id="rId5"/>
    <p:sldId id="314" r:id="rId6"/>
    <p:sldId id="308" r:id="rId7"/>
    <p:sldId id="317" r:id="rId8"/>
    <p:sldId id="318" r:id="rId9"/>
    <p:sldId id="288" r:id="rId10"/>
    <p:sldId id="275" r:id="rId11"/>
    <p:sldId id="305" r:id="rId12"/>
    <p:sldId id="31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C7FC98-09C9-48BF-A523-EEA11C168A21}" v="47" dt="2025-11-19T00:06:47.1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90" autoAdjust="0"/>
    <p:restoredTop sz="95366" autoAdjust="0"/>
  </p:normalViewPr>
  <p:slideViewPr>
    <p:cSldViewPr snapToGrid="0">
      <p:cViewPr varScale="1">
        <p:scale>
          <a:sx n="84" d="100"/>
          <a:sy n="84" d="100"/>
        </p:scale>
        <p:origin x="48" y="102"/>
      </p:cViewPr>
      <p:guideLst>
        <p:guide pos="6504"/>
        <p:guide orient="horz" pos="3696"/>
        <p:guide orient="horz" pos="1968"/>
      </p:guideLst>
    </p:cSldViewPr>
  </p:slideViewPr>
  <p:outlineViewPr>
    <p:cViewPr>
      <p:scale>
        <a:sx n="33" d="100"/>
        <a:sy n="33" d="100"/>
      </p:scale>
      <p:origin x="0" y="-747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6" d="100"/>
          <a:sy n="96" d="100"/>
        </p:scale>
        <p:origin x="280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Horvath (2315221)" userId="2c8f9c55-0bff-4be1-b250-7735a16a00ae" providerId="ADAL" clId="{9C430E76-832C-44CC-8138-ED391544DEAB}"/>
    <pc:docChg chg="undo custSel modSld modMainMaster">
      <pc:chgData name="Martin Horvath (2315221)" userId="2c8f9c55-0bff-4be1-b250-7735a16a00ae" providerId="ADAL" clId="{9C430E76-832C-44CC-8138-ED391544DEAB}" dt="2025-11-19T22:37:10.816" v="3505" actId="20577"/>
      <pc:docMkLst>
        <pc:docMk/>
      </pc:docMkLst>
      <pc:sldChg chg="delSp modSp mod">
        <pc:chgData name="Martin Horvath (2315221)" userId="2c8f9c55-0bff-4be1-b250-7735a16a00ae" providerId="ADAL" clId="{9C430E76-832C-44CC-8138-ED391544DEAB}" dt="2025-11-19T00:04:04.952" v="3426" actId="20577"/>
        <pc:sldMkLst>
          <pc:docMk/>
          <pc:sldMk cId="1775124906" sldId="288"/>
        </pc:sldMkLst>
        <pc:graphicFrameChg chg="mod modGraphic">
          <ac:chgData name="Martin Horvath (2315221)" userId="2c8f9c55-0bff-4be1-b250-7735a16a00ae" providerId="ADAL" clId="{9C430E76-832C-44CC-8138-ED391544DEAB}" dt="2025-11-19T00:04:04.952" v="3426" actId="20577"/>
          <ac:graphicFrameMkLst>
            <pc:docMk/>
            <pc:sldMk cId="1775124906" sldId="288"/>
            <ac:graphicFrameMk id="32" creationId="{8B7CECF3-D0F8-EC0B-13C3-C35405600A89}"/>
          </ac:graphicFrameMkLst>
        </pc:graphicFrameChg>
      </pc:sldChg>
      <pc:sldChg chg="modSp mod">
        <pc:chgData name="Martin Horvath (2315221)" userId="2c8f9c55-0bff-4be1-b250-7735a16a00ae" providerId="ADAL" clId="{9C430E76-832C-44CC-8138-ED391544DEAB}" dt="2025-11-16T16:37:39.736" v="3245" actId="1076"/>
        <pc:sldMkLst>
          <pc:docMk/>
          <pc:sldMk cId="1476137269" sldId="304"/>
        </pc:sldMkLst>
        <pc:spChg chg="mod">
          <ac:chgData name="Martin Horvath (2315221)" userId="2c8f9c55-0bff-4be1-b250-7735a16a00ae" providerId="ADAL" clId="{9C430E76-832C-44CC-8138-ED391544DEAB}" dt="2025-11-16T16:37:39.736" v="3245" actId="1076"/>
          <ac:spMkLst>
            <pc:docMk/>
            <pc:sldMk cId="1476137269" sldId="304"/>
            <ac:spMk id="3" creationId="{5FDDBE47-6A0C-DEBA-176D-AE01799DF36F}"/>
          </ac:spMkLst>
        </pc:spChg>
      </pc:sldChg>
      <pc:sldChg chg="modSp mod">
        <pc:chgData name="Martin Horvath (2315221)" userId="2c8f9c55-0bff-4be1-b250-7735a16a00ae" providerId="ADAL" clId="{9C430E76-832C-44CC-8138-ED391544DEAB}" dt="2025-11-16T16:36:44.755" v="3237"/>
        <pc:sldMkLst>
          <pc:docMk/>
          <pc:sldMk cId="2135673684" sldId="305"/>
        </pc:sldMkLst>
        <pc:spChg chg="mod">
          <ac:chgData name="Martin Horvath (2315221)" userId="2c8f9c55-0bff-4be1-b250-7735a16a00ae" providerId="ADAL" clId="{9C430E76-832C-44CC-8138-ED391544DEAB}" dt="2025-11-16T16:36:44.755" v="3237"/>
          <ac:spMkLst>
            <pc:docMk/>
            <pc:sldMk cId="2135673684" sldId="305"/>
            <ac:spMk id="36" creationId="{3FB3C754-C1FE-4D2D-9890-A8353F1E8DE8}"/>
          </ac:spMkLst>
        </pc:spChg>
        <pc:spChg chg="mod">
          <ac:chgData name="Martin Horvath (2315221)" userId="2c8f9c55-0bff-4be1-b250-7735a16a00ae" providerId="ADAL" clId="{9C430E76-832C-44CC-8138-ED391544DEAB}" dt="2025-11-16T16:36:44.755" v="3237"/>
          <ac:spMkLst>
            <pc:docMk/>
            <pc:sldMk cId="2135673684" sldId="305"/>
            <ac:spMk id="37" creationId="{F8701B31-AB7C-4E0A-952E-ACAC522AF3F8}"/>
          </ac:spMkLst>
        </pc:spChg>
      </pc:sldChg>
      <pc:sldChg chg="delSp modSp mod">
        <pc:chgData name="Martin Horvath (2315221)" userId="2c8f9c55-0bff-4be1-b250-7735a16a00ae" providerId="ADAL" clId="{9C430E76-832C-44CC-8138-ED391544DEAB}" dt="2025-11-18T23:50:59.464" v="3340" actId="20577"/>
        <pc:sldMkLst>
          <pc:docMk/>
          <pc:sldMk cId="731641844" sldId="308"/>
        </pc:sldMkLst>
        <pc:graphicFrameChg chg="mod modGraphic">
          <ac:chgData name="Martin Horvath (2315221)" userId="2c8f9c55-0bff-4be1-b250-7735a16a00ae" providerId="ADAL" clId="{9C430E76-832C-44CC-8138-ED391544DEAB}" dt="2025-11-18T23:50:59.464" v="3340" actId="20577"/>
          <ac:graphicFrameMkLst>
            <pc:docMk/>
            <pc:sldMk cId="731641844" sldId="308"/>
            <ac:graphicFrameMk id="32" creationId="{704C412F-0004-CB41-7458-E777615FF514}"/>
          </ac:graphicFrameMkLst>
        </pc:graphicFrameChg>
      </pc:sldChg>
      <pc:sldChg chg="delSp modSp mod">
        <pc:chgData name="Martin Horvath (2315221)" userId="2c8f9c55-0bff-4be1-b250-7735a16a00ae" providerId="ADAL" clId="{9C430E76-832C-44CC-8138-ED391544DEAB}" dt="2025-11-19T22:33:36.564" v="3494" actId="20577"/>
        <pc:sldMkLst>
          <pc:docMk/>
          <pc:sldMk cId="620991316" sldId="314"/>
        </pc:sldMkLst>
        <pc:graphicFrameChg chg="mod modGraphic">
          <ac:chgData name="Martin Horvath (2315221)" userId="2c8f9c55-0bff-4be1-b250-7735a16a00ae" providerId="ADAL" clId="{9C430E76-832C-44CC-8138-ED391544DEAB}" dt="2025-11-19T22:33:36.564" v="3494" actId="20577"/>
          <ac:graphicFrameMkLst>
            <pc:docMk/>
            <pc:sldMk cId="620991316" sldId="314"/>
            <ac:graphicFrameMk id="4" creationId="{55BA346B-2366-4AE6-EB5A-F2F966E67176}"/>
          </ac:graphicFrameMkLst>
        </pc:graphicFrameChg>
      </pc:sldChg>
      <pc:sldChg chg="delSp modSp mod">
        <pc:chgData name="Martin Horvath (2315221)" userId="2c8f9c55-0bff-4be1-b250-7735a16a00ae" providerId="ADAL" clId="{9C430E76-832C-44CC-8138-ED391544DEAB}" dt="2025-11-19T00:01:31.426" v="3414" actId="20577"/>
        <pc:sldMkLst>
          <pc:docMk/>
          <pc:sldMk cId="1651380195" sldId="317"/>
        </pc:sldMkLst>
        <pc:spChg chg="mod">
          <ac:chgData name="Martin Horvath (2315221)" userId="2c8f9c55-0bff-4be1-b250-7735a16a00ae" providerId="ADAL" clId="{9C430E76-832C-44CC-8138-ED391544DEAB}" dt="2025-11-16T15:25:05.298" v="1375" actId="1076"/>
          <ac:spMkLst>
            <pc:docMk/>
            <pc:sldMk cId="1651380195" sldId="317"/>
            <ac:spMk id="2" creationId="{FACF958C-BE17-FD26-7022-79E044BD82B2}"/>
          </ac:spMkLst>
        </pc:spChg>
        <pc:graphicFrameChg chg="mod modGraphic">
          <ac:chgData name="Martin Horvath (2315221)" userId="2c8f9c55-0bff-4be1-b250-7735a16a00ae" providerId="ADAL" clId="{9C430E76-832C-44CC-8138-ED391544DEAB}" dt="2025-11-19T00:01:31.426" v="3414" actId="20577"/>
          <ac:graphicFrameMkLst>
            <pc:docMk/>
            <pc:sldMk cId="1651380195" sldId="317"/>
            <ac:graphicFrameMk id="3" creationId="{A52DA301-4930-117B-9AC1-FA67D7EF9B6B}"/>
          </ac:graphicFrameMkLst>
        </pc:graphicFrameChg>
      </pc:sldChg>
      <pc:sldChg chg="delSp modSp mod">
        <pc:chgData name="Martin Horvath (2315221)" userId="2c8f9c55-0bff-4be1-b250-7735a16a00ae" providerId="ADAL" clId="{9C430E76-832C-44CC-8138-ED391544DEAB}" dt="2025-11-19T00:03:10.976" v="3422" actId="20577"/>
        <pc:sldMkLst>
          <pc:docMk/>
          <pc:sldMk cId="1700549254" sldId="318"/>
        </pc:sldMkLst>
        <pc:spChg chg="mod">
          <ac:chgData name="Martin Horvath (2315221)" userId="2c8f9c55-0bff-4be1-b250-7735a16a00ae" providerId="ADAL" clId="{9C430E76-832C-44CC-8138-ED391544DEAB}" dt="2025-11-16T16:44:50.599" v="3257" actId="1076"/>
          <ac:spMkLst>
            <pc:docMk/>
            <pc:sldMk cId="1700549254" sldId="318"/>
            <ac:spMk id="6" creationId="{A666A923-A255-A27A-30D5-7D45448A05BF}"/>
          </ac:spMkLst>
        </pc:spChg>
        <pc:graphicFrameChg chg="mod modGraphic">
          <ac:chgData name="Martin Horvath (2315221)" userId="2c8f9c55-0bff-4be1-b250-7735a16a00ae" providerId="ADAL" clId="{9C430E76-832C-44CC-8138-ED391544DEAB}" dt="2025-11-19T00:03:10.976" v="3422" actId="20577"/>
          <ac:graphicFrameMkLst>
            <pc:docMk/>
            <pc:sldMk cId="1700549254" sldId="318"/>
            <ac:graphicFrameMk id="5" creationId="{45426821-C3A5-E3C7-ECE5-1856859FB238}"/>
          </ac:graphicFrameMkLst>
        </pc:graphicFrameChg>
      </pc:sldChg>
      <pc:sldChg chg="addSp delSp modSp mod modClrScheme chgLayout">
        <pc:chgData name="Martin Horvath (2315221)" userId="2c8f9c55-0bff-4be1-b250-7735a16a00ae" providerId="ADAL" clId="{9C430E76-832C-44CC-8138-ED391544DEAB}" dt="2025-11-19T22:37:10.816" v="3505" actId="20577"/>
        <pc:sldMkLst>
          <pc:docMk/>
          <pc:sldMk cId="3524545641" sldId="319"/>
        </pc:sldMkLst>
        <pc:spChg chg="mod ord">
          <ac:chgData name="Martin Horvath (2315221)" userId="2c8f9c55-0bff-4be1-b250-7735a16a00ae" providerId="ADAL" clId="{9C430E76-832C-44CC-8138-ED391544DEAB}" dt="2025-11-16T16:36:44.755" v="3237"/>
          <ac:spMkLst>
            <pc:docMk/>
            <pc:sldMk cId="3524545641" sldId="319"/>
            <ac:spMk id="2" creationId="{992B9A8F-D6CF-2244-D0EE-D5DF9E1F91C8}"/>
          </ac:spMkLst>
        </pc:spChg>
        <pc:spChg chg="add mod ord">
          <ac:chgData name="Martin Horvath (2315221)" userId="2c8f9c55-0bff-4be1-b250-7735a16a00ae" providerId="ADAL" clId="{9C430E76-832C-44CC-8138-ED391544DEAB}" dt="2025-11-19T22:37:10.816" v="3505" actId="20577"/>
          <ac:spMkLst>
            <pc:docMk/>
            <pc:sldMk cId="3524545641" sldId="319"/>
            <ac:spMk id="8" creationId="{C984A4FF-EF17-2D64-C00D-AAAE484A3538}"/>
          </ac:spMkLst>
        </pc:spChg>
      </pc:sldChg>
      <pc:sldMasterChg chg="modSldLayout">
        <pc:chgData name="Martin Horvath (2315221)" userId="2c8f9c55-0bff-4be1-b250-7735a16a00ae" providerId="ADAL" clId="{9C430E76-832C-44CC-8138-ED391544DEAB}" dt="2025-11-16T16:36:44.755" v="3237"/>
        <pc:sldMasterMkLst>
          <pc:docMk/>
          <pc:sldMasterMk cId="348454709" sldId="2147483693"/>
        </pc:sldMasterMkLst>
        <pc:sldLayoutChg chg="addSp">
          <pc:chgData name="Martin Horvath (2315221)" userId="2c8f9c55-0bff-4be1-b250-7735a16a00ae" providerId="ADAL" clId="{9C430E76-832C-44CC-8138-ED391544DEAB}" dt="2025-11-16T16:36:44.755" v="3237"/>
          <pc:sldLayoutMkLst>
            <pc:docMk/>
            <pc:sldMasterMk cId="348454709" sldId="2147483693"/>
            <pc:sldLayoutMk cId="1614772759" sldId="2147483694"/>
          </pc:sldLayoutMkLst>
          <pc:spChg chg="add">
            <ac:chgData name="Martin Horvath (2315221)" userId="2c8f9c55-0bff-4be1-b250-7735a16a00ae" providerId="ADAL" clId="{9C430E76-832C-44CC-8138-ED391544DEAB}" dt="2025-11-16T16:36:44.755" v="3237"/>
            <ac:spMkLst>
              <pc:docMk/>
              <pc:sldMasterMk cId="348454709" sldId="2147483693"/>
              <pc:sldLayoutMk cId="1614772759" sldId="2147483694"/>
              <ac:spMk id="7" creationId="{18D0480F-0FF0-F4D1-3AAF-3B5089C61C48}"/>
            </ac:spMkLst>
          </pc:spChg>
          <pc:grpChg chg="add">
            <ac:chgData name="Martin Horvath (2315221)" userId="2c8f9c55-0bff-4be1-b250-7735a16a00ae" providerId="ADAL" clId="{9C430E76-832C-44CC-8138-ED391544DEAB}" dt="2025-11-16T16:36:44.755" v="3237"/>
            <ac:grpSpMkLst>
              <pc:docMk/>
              <pc:sldMasterMk cId="348454709" sldId="2147483693"/>
              <pc:sldLayoutMk cId="1614772759" sldId="2147483694"/>
              <ac:grpSpMk id="8" creationId="{AEDF6453-FBA8-A132-5A5E-3E5234F1799D}"/>
            </ac:grpSpMkLst>
          </pc:grp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FC99A8-74A1-4817-9F9A-85655000A69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6F0050F-2705-4253-AECF-492B953316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5CAFF15-3287-4EAB-8C15-34888B0742F5}" type="datetime1">
              <a:rPr lang="en-GB" smtClean="0"/>
              <a:t>19/11/2025</a:t>
            </a:fld>
            <a:endParaRPr lang="en-GB" dirty="0"/>
          </a:p>
        </p:txBody>
      </p:sp>
      <p:sp>
        <p:nvSpPr>
          <p:cNvPr id="4" name="Footer Placeholder 3">
            <a:extLst>
              <a:ext uri="{FF2B5EF4-FFF2-40B4-BE49-F238E27FC236}">
                <a16:creationId xmlns:a16="http://schemas.microsoft.com/office/drawing/2014/main" id="{BC82020C-C130-402B-AA32-21B4682F7DC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50932CD-F2EA-4034-AB59-84AF68B1029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6FA979-4A60-410C-92BE-2E8CA23BCC7D}" type="slidenum">
              <a:rPr lang="en-GB" smtClean="0"/>
              <a:t>‹#›</a:t>
            </a:fld>
            <a:endParaRPr lang="en-GB"/>
          </a:p>
        </p:txBody>
      </p:sp>
    </p:spTree>
    <p:extLst>
      <p:ext uri="{BB962C8B-B14F-4D97-AF65-F5344CB8AC3E}">
        <p14:creationId xmlns:p14="http://schemas.microsoft.com/office/powerpoint/2010/main" val="22619049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F46898-626E-47E5-94D5-F34964781048}" type="datetime1">
              <a:rPr lang="en-GB" smtClean="0"/>
              <a:pPr/>
              <a:t>19/11/2025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B990660-4B7D-4C11-96DB-B19FFA8CA93C}" type="slidenum">
              <a:rPr lang="en-GB" noProof="0" smtClean="0"/>
              <a:t>‹#›</a:t>
            </a:fld>
            <a:endParaRPr lang="en-GB" noProof="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a:t>
            </a:fld>
            <a:endParaRPr lang="en-GB"/>
          </a:p>
        </p:txBody>
      </p:sp>
    </p:spTree>
    <p:extLst>
      <p:ext uri="{BB962C8B-B14F-4D97-AF65-F5344CB8AC3E}">
        <p14:creationId xmlns:p14="http://schemas.microsoft.com/office/powerpoint/2010/main" val="595763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2</a:t>
            </a:fld>
            <a:endParaRPr lang="en-GB"/>
          </a:p>
        </p:txBody>
      </p:sp>
    </p:spTree>
    <p:extLst>
      <p:ext uri="{BB962C8B-B14F-4D97-AF65-F5344CB8AC3E}">
        <p14:creationId xmlns:p14="http://schemas.microsoft.com/office/powerpoint/2010/main" val="194669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3</a:t>
            </a:fld>
            <a:endParaRPr lang="en-GB"/>
          </a:p>
        </p:txBody>
      </p:sp>
    </p:spTree>
    <p:extLst>
      <p:ext uri="{BB962C8B-B14F-4D97-AF65-F5344CB8AC3E}">
        <p14:creationId xmlns:p14="http://schemas.microsoft.com/office/powerpoint/2010/main" val="2726122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9ECADC-8466-895F-0711-830B370E1E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FD23FB-6364-34E9-80F8-BAAC928812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40E2E0-15C8-8444-6231-FD9C3336165B}"/>
              </a:ext>
            </a:extLst>
          </p:cNvPr>
          <p:cNvSpPr>
            <a:spLocks noGrp="1"/>
          </p:cNvSpPr>
          <p:nvPr>
            <p:ph type="body" idx="1"/>
          </p:nvPr>
        </p:nvSpPr>
        <p:spPr/>
        <p:txBody>
          <a:bodyPr/>
          <a:lstStyle/>
          <a:p>
            <a:endParaRPr lang="en-GB" noProof="0" dirty="0"/>
          </a:p>
        </p:txBody>
      </p:sp>
      <p:sp>
        <p:nvSpPr>
          <p:cNvPr id="4" name="Slide Number Placeholder 3">
            <a:extLst>
              <a:ext uri="{FF2B5EF4-FFF2-40B4-BE49-F238E27FC236}">
                <a16:creationId xmlns:a16="http://schemas.microsoft.com/office/drawing/2014/main" id="{D5A80671-73CE-A872-642D-A6379DF89A62}"/>
              </a:ext>
            </a:extLst>
          </p:cNvPr>
          <p:cNvSpPr>
            <a:spLocks noGrp="1"/>
          </p:cNvSpPr>
          <p:nvPr>
            <p:ph type="sldNum" sz="quarter" idx="5"/>
          </p:nvPr>
        </p:nvSpPr>
        <p:spPr/>
        <p:txBody>
          <a:bodyPr/>
          <a:lstStyle/>
          <a:p>
            <a:pPr rtl="0"/>
            <a:fld id="{8B990660-4B7D-4C11-96DB-B19FFA8CA93C}" type="slidenum">
              <a:rPr lang="en-GB" smtClean="0"/>
              <a:t>4</a:t>
            </a:fld>
            <a:endParaRPr lang="en-GB"/>
          </a:p>
        </p:txBody>
      </p:sp>
    </p:spTree>
    <p:extLst>
      <p:ext uri="{BB962C8B-B14F-4D97-AF65-F5344CB8AC3E}">
        <p14:creationId xmlns:p14="http://schemas.microsoft.com/office/powerpoint/2010/main" val="37953418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113322-862E-9F1D-E54C-405C06842E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A142F6-0E80-C757-7FE4-0D961F16F5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948B12-124E-1D94-25BC-990FDEF6C966}"/>
              </a:ext>
            </a:extLst>
          </p:cNvPr>
          <p:cNvSpPr>
            <a:spLocks noGrp="1"/>
          </p:cNvSpPr>
          <p:nvPr>
            <p:ph type="body" idx="1"/>
          </p:nvPr>
        </p:nvSpPr>
        <p:spPr/>
        <p:txBody>
          <a:bodyPr/>
          <a:lstStyle/>
          <a:p>
            <a:endParaRPr lang="en-GB" noProof="0" dirty="0"/>
          </a:p>
        </p:txBody>
      </p:sp>
      <p:sp>
        <p:nvSpPr>
          <p:cNvPr id="4" name="Slide Number Placeholder 3">
            <a:extLst>
              <a:ext uri="{FF2B5EF4-FFF2-40B4-BE49-F238E27FC236}">
                <a16:creationId xmlns:a16="http://schemas.microsoft.com/office/drawing/2014/main" id="{B2DB3BEA-BE3F-5A60-F3EA-3DFCE1DAED0D}"/>
              </a:ext>
            </a:extLst>
          </p:cNvPr>
          <p:cNvSpPr>
            <a:spLocks noGrp="1"/>
          </p:cNvSpPr>
          <p:nvPr>
            <p:ph type="sldNum" sz="quarter" idx="5"/>
          </p:nvPr>
        </p:nvSpPr>
        <p:spPr/>
        <p:txBody>
          <a:bodyPr/>
          <a:lstStyle/>
          <a:p>
            <a:pPr rtl="0"/>
            <a:fld id="{8B990660-4B7D-4C11-96DB-B19FFA8CA93C}" type="slidenum">
              <a:rPr lang="en-GB" smtClean="0"/>
              <a:t>5</a:t>
            </a:fld>
            <a:endParaRPr lang="en-GB"/>
          </a:p>
        </p:txBody>
      </p:sp>
    </p:spTree>
    <p:extLst>
      <p:ext uri="{BB962C8B-B14F-4D97-AF65-F5344CB8AC3E}">
        <p14:creationId xmlns:p14="http://schemas.microsoft.com/office/powerpoint/2010/main" val="84717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6</a:t>
            </a:fld>
            <a:endParaRPr lang="en-GB"/>
          </a:p>
        </p:txBody>
      </p:sp>
    </p:spTree>
    <p:extLst>
      <p:ext uri="{BB962C8B-B14F-4D97-AF65-F5344CB8AC3E}">
        <p14:creationId xmlns:p14="http://schemas.microsoft.com/office/powerpoint/2010/main" val="20850117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7</a:t>
            </a:fld>
            <a:endParaRPr lang="en-GB"/>
          </a:p>
        </p:txBody>
      </p:sp>
    </p:spTree>
    <p:extLst>
      <p:ext uri="{BB962C8B-B14F-4D97-AF65-F5344CB8AC3E}">
        <p14:creationId xmlns:p14="http://schemas.microsoft.com/office/powerpoint/2010/main" val="29621018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8</a:t>
            </a:fld>
            <a:endParaRPr lang="en-GB"/>
          </a:p>
        </p:txBody>
      </p:sp>
    </p:spTree>
    <p:extLst>
      <p:ext uri="{BB962C8B-B14F-4D97-AF65-F5344CB8AC3E}">
        <p14:creationId xmlns:p14="http://schemas.microsoft.com/office/powerpoint/2010/main" val="2529738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BD1FCC-4BC4-0B5F-698F-13F7418115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A8DC40-01D8-FE02-B6F2-687D5CB126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B91F94-20A4-397B-F9BA-2A3D3F6D4586}"/>
              </a:ext>
            </a:extLst>
          </p:cNvPr>
          <p:cNvSpPr>
            <a:spLocks noGrp="1"/>
          </p:cNvSpPr>
          <p:nvPr>
            <p:ph type="body" idx="1"/>
          </p:nvPr>
        </p:nvSpPr>
        <p:spPr/>
        <p:txBody>
          <a:bodyPr/>
          <a:lstStyle/>
          <a:p>
            <a:endParaRPr lang="en-GB" noProof="0" dirty="0"/>
          </a:p>
        </p:txBody>
      </p:sp>
      <p:sp>
        <p:nvSpPr>
          <p:cNvPr id="4" name="Slide Number Placeholder 3">
            <a:extLst>
              <a:ext uri="{FF2B5EF4-FFF2-40B4-BE49-F238E27FC236}">
                <a16:creationId xmlns:a16="http://schemas.microsoft.com/office/drawing/2014/main" id="{5B7FDF04-62DF-5FCA-4539-FF6CCA9B1D6A}"/>
              </a:ext>
            </a:extLst>
          </p:cNvPr>
          <p:cNvSpPr>
            <a:spLocks noGrp="1"/>
          </p:cNvSpPr>
          <p:nvPr>
            <p:ph type="sldNum" sz="quarter" idx="5"/>
          </p:nvPr>
        </p:nvSpPr>
        <p:spPr/>
        <p:txBody>
          <a:bodyPr/>
          <a:lstStyle/>
          <a:p>
            <a:pPr rtl="0"/>
            <a:fld id="{8B990660-4B7D-4C11-96DB-B19FFA8CA93C}" type="slidenum">
              <a:rPr lang="en-GB" smtClean="0"/>
              <a:t>9</a:t>
            </a:fld>
            <a:endParaRPr lang="en-GB"/>
          </a:p>
        </p:txBody>
      </p:sp>
    </p:spTree>
    <p:extLst>
      <p:ext uri="{BB962C8B-B14F-4D97-AF65-F5344CB8AC3E}">
        <p14:creationId xmlns:p14="http://schemas.microsoft.com/office/powerpoint/2010/main" val="35949595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11/19/2025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Rectangle 6">
            <a:extLst>
              <a:ext uri="{FF2B5EF4-FFF2-40B4-BE49-F238E27FC236}">
                <a16:creationId xmlns:a16="http://schemas.microsoft.com/office/drawing/2014/main" id="{18D0480F-0FF0-F4D1-3AAF-3B5089C61C48}"/>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grpSp>
        <p:nvGrpSpPr>
          <p:cNvPr id="8" name="Picture Placeholder 16" descr="abstract colourful illustration of buildings">
            <a:extLst>
              <a:ext uri="{FF2B5EF4-FFF2-40B4-BE49-F238E27FC236}">
                <a16:creationId xmlns:a16="http://schemas.microsoft.com/office/drawing/2014/main" id="{AEDF6453-FBA8-A132-5A5E-3E5234F1799D}"/>
              </a:ext>
            </a:extLst>
          </p:cNvPr>
          <p:cNvGrpSpPr/>
          <p:nvPr userDrawn="1"/>
        </p:nvGrpSpPr>
        <p:grpSpPr>
          <a:xfrm>
            <a:off x="0" y="0"/>
            <a:ext cx="6883718" cy="6858751"/>
            <a:chOff x="0" y="0"/>
            <a:chExt cx="6883718" cy="6858751"/>
          </a:xfrm>
        </p:grpSpPr>
        <p:sp>
          <p:nvSpPr>
            <p:cNvPr id="9" name="Freeform: Shape 8">
              <a:extLst>
                <a:ext uri="{FF2B5EF4-FFF2-40B4-BE49-F238E27FC236}">
                  <a16:creationId xmlns:a16="http://schemas.microsoft.com/office/drawing/2014/main" id="{E5FC5E13-E6F7-20C3-93C2-2D0C35573408}"/>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FC8E6EAC-E7AF-B36D-8DE8-C15D8C50ADE3}"/>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1" name="Freeform: Shape 10">
              <a:extLst>
                <a:ext uri="{FF2B5EF4-FFF2-40B4-BE49-F238E27FC236}">
                  <a16:creationId xmlns:a16="http://schemas.microsoft.com/office/drawing/2014/main" id="{017C4198-8490-739A-1385-FE14D263642F}"/>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A83E475-E5F7-8B23-2FE1-C747ACBD40D8}"/>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8333E44E-474C-ACF8-5720-BFEC068866F3}"/>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3749DBA4-164B-0AF3-6114-CEB3092A0FF3}"/>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AE2C7950-686D-D804-7502-9EBF66B95F74}"/>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7DE301F6-6391-D17C-F5AD-464A69083DBC}"/>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FAF8CE2-04A2-DE2F-7A32-B480CF4881FA}"/>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79CB3A15-E20A-3870-8C89-95E4494886C8}"/>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A1203E00-56B9-3009-DB7F-F09ACFA85A0D}"/>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292529C4-95B7-480C-5965-4345707C777F}"/>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F83B7AD0-261C-DE4A-B781-7C8DFD483861}"/>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A8FA3DAF-17E2-598E-A562-F164C8E8FE17}"/>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85478F37-DA33-95B3-F4DC-E21EE45E8290}"/>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CE669F51-D2F4-D4C4-4923-77E7490C4208}"/>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92DE1BFB-1D38-63E0-CC86-7957DC51789F}"/>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746A1ABB-43F8-F8FC-B51F-08110E101F0E}"/>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4C5225B0-A80A-8D6C-022A-0BEB3CADE277}"/>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3C8006B-3793-E3C6-BCA2-193633F46663}"/>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4F22B89E-A99F-7734-5195-FF0D8419DD61}"/>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7BB648B5-C521-B0D8-74B0-8E95F366E78E}"/>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27EEE291-AD72-17F9-0B7C-D14B01349C8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2BC341F6-6823-BD03-57FA-965E529ED75D}"/>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FFA6143E-2EA4-7867-503F-A2DEB52F6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CFC336B9-567D-A7A7-ED86-8C8F379A1927}"/>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B72D83FA-AC39-C0A3-36EC-45C3AB2895F0}"/>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B10FA2C0-7BAA-E819-C2D8-DF7FED94343E}"/>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CBCF83A9-8491-DF2A-7F1E-2A216DBEC373}"/>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A9668F05-8449-253F-E96C-9ADCE252B4C1}"/>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5984EDFF-0826-5DEE-C927-A09C48C1CEB7}"/>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7797445-5EE9-8878-3567-6D55209E8128}"/>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C1BCB23F-AF6D-0C7F-B039-443C57FA97F7}"/>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2FE1D9C4-4061-F428-B2D7-D2E0F04B1EE0}"/>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FDCE06E2-F867-A157-D543-C91ACCD88A1A}"/>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7FAEB236-D56D-1031-C0D4-810C91033FC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3D53572-16B8-1701-7F97-ADDDD91ED4AC}"/>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C482E366-F96C-3255-69F1-E507D4DC52A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B86486C3-3660-D52D-456E-84583DE9CE34}"/>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393291BB-70A7-58C8-30DE-5013E2A530BB}"/>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942D8008-C7CC-B9A0-6F68-811A2F86C870}"/>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B8125846-644A-DCDE-C030-81523F38E485}"/>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526DB9CD-01AC-06D3-C582-EC3E530F5101}"/>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B4EBECAD-F846-F4B7-7BAB-F2239C78B306}"/>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41BCD4C3-536D-C8DC-5562-22F6D6853504}"/>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190779D3-7599-0CC7-2EE1-6AE600F66C2A}"/>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DC588461-3AD7-BAC7-30CC-C4E2F8932F74}"/>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C21F90C6-879F-75DE-94A3-8466E0C9F07D}"/>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6947E8B8-32C0-B29C-567F-83CED4C9E2F3}"/>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7FA4C686-E972-D36D-5409-31D675CE3426}"/>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3B7D5405-BD06-E530-60FD-D5EEA384716A}"/>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4460691D-D929-E920-B1E2-3FB054464DF1}"/>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787E015C-4DBC-5FCF-8291-337A5D83F395}"/>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9436C4EA-8165-B4BF-42C6-46C0F608A74D}"/>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C377A11-9648-292D-8795-D5D001301915}"/>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FD89840E-FDC7-C8E7-D429-27760ECFA3ED}"/>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CBF671F3-8742-29C9-3E38-D862506B4BC8}"/>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2EAC477E-D130-8387-7FD0-C644CBBE7A50}"/>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A69C2786-8640-265B-0162-57A83ADEBB4D}"/>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9EBD8E4D-FBB8-E7BA-FCA7-E8F5B42F8CAD}"/>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7D886036-0922-43BE-B775-520B578E6B11}"/>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25D33A98-C003-6591-AD53-51F8688F50DF}"/>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33ED2857-5EA2-9AA2-4028-E3D02E6EE3A1}"/>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C6BD263E-9CA1-53CF-0897-C6EA46649F48}"/>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9F630B1-CD23-0FF6-1DAF-2850DCA88D8E}"/>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3F7C8BF-6E0D-33D9-0E3F-99E62E4B5287}"/>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EBEC9846-45CC-0CCF-6A99-2323968BF48F}"/>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98D4015B-F210-B2C7-CED3-E7F421193AC2}"/>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573F20F-E4D8-0C15-4572-8FE64F55579D}"/>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70AC1001-F118-6571-164E-82F741578130}"/>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AB858A-E3A0-455D-4965-33D11EBE03B2}"/>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F6B75E3C-C876-501B-60CF-4DC5604BD5B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C6546A4B-4CE8-8A33-718D-80BEE7C44B74}"/>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22255590-E1DE-DEC7-71EB-C79F92287F83}"/>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27E00823-8358-E1B4-F08B-644E3C214DF0}"/>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3C20DEB9-8A54-9662-72B4-40F2DCA23F60}"/>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BE793EFA-E255-4EFC-D9A9-8EDE05BF3BE5}"/>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80C1CC0C-4AD5-F0EE-5019-0BEEAB4F079C}"/>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C1904FF2-0571-0E91-83FB-49ED28AF6C8C}"/>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EABA6B96-C596-6057-3215-BA5C27ABF03D}"/>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627D9304-8B5C-DEA7-A328-600172EEA940}"/>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A38EF923-A3F5-F5FA-DF63-3E23EEE0CA10}"/>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0C74188A-5353-10F1-97F0-16377E6CCC2E}"/>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005A779B-0701-F55B-E5D1-3752D8679C02}"/>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FC77B093-E5B2-6E88-23AF-8A8CE7EDDDB3}"/>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98293570-10A8-37DA-84F3-95168858B36D}"/>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F3EA5385-4D7D-71CD-F4E0-E2F702BCD5F4}"/>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B9B1E156-5E40-59B3-6DB1-CF271383ABAE}"/>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4242FD69-94A7-D395-772E-C20B366DD7E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7AE6AF11-A511-B9BC-CC80-52DA1079712D}"/>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60157880-441E-BD3B-4065-3BCC6393D2C1}"/>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01382AF0-689A-83F8-73D0-A58764B0335B}"/>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9DE4CDAB-9536-CB58-7A34-263ACB5D2E14}"/>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E5701319-8DB7-071E-7EE5-EB6176534198}"/>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93E5F825-4768-C5E9-F490-B73A81B218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5C34DD40-D45D-FE6C-DC81-B1B6D065175C}"/>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74F23F37-1632-B07E-4F62-8DB7500BAE6F}"/>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B51641C4-56EC-7C4A-2AB7-5A8F1FC5ECB1}"/>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F9EBDCEE-A766-9B46-1F79-2B9B0F6D734E}"/>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23ABCC21-C2C3-CBF2-9BD8-499846E64B0A}"/>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847EF3DC-16F5-6A8B-019C-223B6C87927D}"/>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965FDD8E-5834-89EB-E197-5B0ABF8B4ABC}"/>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7F5ACFDB-EA14-FE32-FAE2-0E28AEBA666A}"/>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9E300C49-BB8C-B1CC-B4FB-83CC86BAED90}"/>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3B76E996-94B3-6587-39D8-143C95D530AB}"/>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4FF96E15-4640-B4B9-7729-0A9B059143A5}"/>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06574759-A812-56B1-B714-C6D4FF98C97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4A792E95-B7C1-5DEB-31F6-9800B6AA4BB2}"/>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73476B9E-979B-6429-9315-B90245E3020F}"/>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FD064333-2C35-7B1C-225B-F729C229C74B}"/>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132D2431-6E45-F53D-A838-7296DD4BF38F}"/>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C140B885-B836-5D77-7156-C8C0697D5119}"/>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D1E0DF13-CEC0-3FC0-72D7-5E6E641BFBDB}"/>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106227B-1510-B891-FCA5-A11270191858}"/>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4F76A19D-BA38-E427-EE34-637920BEA0D7}"/>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E53BF2D8-A19F-F7A3-8735-BB2460DEC56D}"/>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28027BB9-174A-4464-F458-6549A85965B0}"/>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DA9D58FD-23EE-330B-E4DE-9CB5746EBCCB}"/>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85FA8B58-E1B0-5618-3319-53AB4F844D8C}"/>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999C118A-9FE8-3B65-8320-CEC333A8CDD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B401F090-3506-9E1B-AE36-57EAE7D2638B}"/>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17798638-A387-51FB-E6B5-6D4CE70DA03E}"/>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9DEC45F6-6797-8809-0EAD-37219C20A75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8B699D6-F324-6D9A-E16C-DFED62F96154}"/>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D1604C36-B507-E2D1-D5C0-CDF4C7DCAE5A}"/>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CD849732-1570-397C-7D87-8644CAE43C3B}"/>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ABDE6EA3-A5F2-ACE7-6056-3C66A108D5A0}"/>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CE4B84A0-A503-5D4D-E717-9A6CD3C8A395}"/>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A84988F1-C69B-4103-8239-DE8BAE9072A6}"/>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6819D122-D6B3-01A6-B05C-E65B65BB2EB8}"/>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A3957E01-B370-94B6-8051-3E4C113E1DB3}"/>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ABE0ADC3-8076-F1D0-D41D-825AF7C8B5EE}"/>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3488702D-CCFA-B643-6339-16F014023F3C}"/>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FF3AC546-E166-64E3-264C-9DD24436FE78}"/>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1C1F48B6-8041-79EE-14D1-0FF49F296016}"/>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521D97A-97A9-5732-42A5-F272D33F8D2C}"/>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3D31CEA7-15F0-4118-4669-0670F081923F}"/>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DAB1861B-BF4F-7A80-EBFF-E331C584BC07}"/>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FE1FF67B-846A-D3F3-FE79-C47473F0F21F}"/>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D0783D41-9F36-D52E-31B3-3BD974F099E0}"/>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3C4CC130-C5C2-4D39-2022-1EECB7B6933E}"/>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310B3EE8-707D-FAE3-BE31-F3A85E7CA3B0}"/>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3ECA2EA5-C9AC-612A-DC3C-22CA9D00E01B}"/>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AEF29511-43BC-723E-0B43-3602D6C66D2A}"/>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0EDE2A7F-BE50-66E0-4B4B-5EAB0DDF8B2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260C422F-EB70-E08B-15AF-34CDED0A9410}"/>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DD82479-4BEE-4C0D-2BC6-DEB5D138A805}"/>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3776B1F8-DEB0-6FA1-9C6D-80D4A0F61C01}"/>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344D51F0-57BC-59B4-F23B-7A2627058067}"/>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2BD3BC7C-ADF0-E244-079E-4109603CBF2E}"/>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0FFBA5D3-E3E1-DE64-42C0-0A2041F0834B}"/>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3B29A9F4-BBA9-DF55-1C4E-0A781AD5D2FB}"/>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346CF938-2844-576B-D281-0FCEC376F312}"/>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D4B570B-A0DB-23E8-BBB5-8CDF5CEE8BEE}"/>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B0E21518-8F74-379E-0B12-D6E0011B4F17}"/>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FF2848EF-2AA9-49E1-5FC9-0EB4CCA14025}"/>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0F9B985F-4BC4-1E41-50EC-29318C0E72A9}"/>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BE435BB-EE06-5864-FE77-E7CC45CB6F9F}"/>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61806923-C445-0C55-98E6-E9AFAEB12E77}"/>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86B2F971-4168-2C08-0387-8E34C451BC13}"/>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584062D6-58DF-B228-BBEA-F16A66256EB9}"/>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170C65E6-F7DC-C15F-2296-ACA8BFFA100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1175F950-665E-A03F-64B4-947FF7F58F38}"/>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D35157AC-1A06-328E-81A0-3519284DB08F}"/>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E1B148E5-3883-8D07-F855-89EBE588E6D8}"/>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4ABCAA84-892A-4009-EA6D-3720584C2EEA}"/>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A3D9C529-EDA7-958B-8FB4-C02DC712CB87}"/>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393CF2C3-5BA3-202D-D011-DC0893CCDF63}"/>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0FB4B3CC-37C0-D1BB-F849-36316291CBB8}"/>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2E41E89-7E7A-AD58-269C-8FECDE6CACE6}"/>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2EB452D2-CCAF-4934-25B9-617A37CF939C}"/>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EFADDB40-E08F-36EF-0BB9-133160786913}"/>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F0DFCB27-CAD9-3EA0-710E-9FFF3A1EFC6C}"/>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2DF0E663-EFDC-9A1A-FFAC-88BA4564937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CC20532B-50DC-9C6A-5279-051C2C4B6FA3}"/>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7F44CE7A-D608-2B2C-4CC5-1B1A4D78E033}"/>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7652A214-48D7-C360-44B9-6986304E2905}"/>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352D592D-7CDA-F3E6-4ACF-B69FB06508D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423134C5-114C-B92D-4AE6-C82D98DD257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581C35FA-575E-1CF0-6EA7-24CAB271DB5B}"/>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446115E9-9044-9360-9508-7C0059200FA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95E8570C-8F6B-769F-45A7-A4F08EC0EE9F}"/>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4DB8544B-3C57-B41B-0058-C32D1D4920F9}"/>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7FC83AAC-79FA-8E78-E506-B4711BB28C38}"/>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6EBBF33F-970F-0E84-E802-D4F57F48B428}"/>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0E334F93-51EE-34EB-A9D6-15EEB71E6089}"/>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FC8A78F8-B62D-20DC-EAB6-077CCB63BBC6}"/>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1CCE84B7-2036-64BF-1393-1A7ECCDBE70E}"/>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BEA06D65-B505-6DE1-845B-0861DA84A22D}"/>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BF4C1E64-402B-6B6C-749C-76707FD0E270}"/>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2A78DB31-0DB4-7177-71A1-C2B29D25F5B9}"/>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ADB9DD0C-93D4-CB49-2BF7-BC88CEE6789A}"/>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F7128CB6-F888-6A2E-EDEB-8C74E66613C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93330B5D-2047-9A4D-5F0E-5C98BD8674EF}"/>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74004F21-000B-C377-4C91-034C97027C6B}"/>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7793E4C1-251A-092D-8D62-154AC13A2442}"/>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995F775F-4D18-1B86-6F20-19476E3A5F89}"/>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2A2F3FB4-BE2D-B6F9-C390-EA3459A7A892}"/>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4D405C66-5504-FC55-34A5-3F04DB333205}"/>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0D4CB712-FA1D-D7AC-B9EF-692D84E5D50F}"/>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35FC6E0-A03B-FF17-021B-C243FB057634}"/>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F8DB7EBD-E1A6-1C1A-D3FC-F7C5FEA5A460}"/>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85CD0B32-853F-3B07-D73A-6582DE249A45}"/>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CE2D2638-C7B7-2DB1-73AB-044D0E3F5D42}"/>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3C727F49-C399-B335-6652-90054B50FFFD}"/>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B621ABCA-BB28-0DD9-AF60-C454F4441D1E}"/>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B965F2D1-41A6-600C-ECF7-439029688871}"/>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4AA6B230-E01D-7708-995F-09BD68CCCC55}"/>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07B2E624-0AF3-3185-A617-7CAA19B6716E}"/>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1295EC4D-FF18-2ED8-EA09-4B192B35BB3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B9CE3446-32DE-8A06-0992-CB1217CFBA91}"/>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E43C3031-1217-806E-37DD-4C076A6C749A}"/>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3B3A2F64-6BDF-56E9-59A0-34DD2F23AEA0}"/>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17240D17-ED8D-5763-5590-4414C878D72F}"/>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D638694-2EB9-97AC-A1FE-17284B322B49}"/>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4EFA8E88-01F4-6823-D652-A74E2DBAE722}"/>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C068B126-A1CF-B900-55F9-2B5E6BEE0BDB}"/>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EDC68697-C96F-F445-C0D9-2F2575D39103}"/>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D71A3736-081C-1769-6947-90045B6A5082}"/>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268D558E-69B4-F8BD-416B-EF572815BF92}"/>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F936BBBF-5035-B11C-60AE-A82FA68155D0}"/>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0E800106-088A-3169-6975-86C12E4E2960}"/>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927B81AA-0F68-B8AD-2ABB-04129A14DC80}"/>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ABDA571-C545-9A1A-0186-704BE17C7A73}"/>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948A09A-D506-76A3-0E74-992A5366DF88}"/>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0E751140-5646-9393-2381-F972DA8D5A2D}"/>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02A1C25B-2DEE-0461-12BF-562531E6A3A4}"/>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E24F8EDE-20B6-7DA3-9963-FE7733C0E132}"/>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72173F9-584A-F67A-9D64-79D27008F00B}"/>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A944B807-BD59-6F8E-C4F8-49BC232178A4}"/>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5AD2BB21-A851-AEFA-3686-C4E97103FD20}"/>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FB1C9558-8D93-02DB-5188-FDF673A4FEEC}"/>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929CD52-0020-6A8D-96D6-0CB514CFE7D5}"/>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77A37FE5-E0B7-405B-F052-6C80DE8B726B}"/>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37A4CA22-B458-35C9-BB84-F37F3CE09C72}"/>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60F43612-87CA-558A-66B5-A1684B478478}"/>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A6C63F4B-1B49-CA4D-C40A-701917F3E74A}"/>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25FD7E1B-68C4-0757-9CB8-8E6D8BA1DD1B}"/>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753F5574-B5BE-457E-EB76-24F2FBCAA904}"/>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4E3969ED-A1B4-B2C3-2274-33A356AEB8A2}"/>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04BC91C2-0381-7994-611D-8C44D0D6F9E7}"/>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6AB666E8-D03D-0E9A-F8F9-E648FA3BEA0D}"/>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F184FA8B-F0AE-6C8B-8E16-8CBCE1232B5C}"/>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85AAF754-E14E-2231-F99E-47EDDB0A466B}"/>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31AFD530-8532-0E76-35B2-32704F084CDB}"/>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35007DFC-5C39-3057-9FAF-A4B5B6B5FC96}"/>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2D28A8AD-ABF7-708B-15EC-EA6C3D3A3D1B}"/>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5620FA55-5B1F-C97D-621C-96F2282B2CD9}"/>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E0A9C27-AEC5-582E-6886-86BE2F0163DF}"/>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03701C40-7D81-535D-653C-2DC2296AF4BB}"/>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88759AF5-8266-BB8A-6571-660FF94C0EFC}"/>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2F6D8616-AFB4-DD2F-61C1-B42224D8B8A8}"/>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AA5A64E8-D60B-F5C9-292D-B623254C9637}"/>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6DFBBD00-72E2-1712-7E7C-AD72B0234942}"/>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9794DA85-73DC-3B47-2CBE-0DDB5E7B2F0E}"/>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1B19EC31-7E1F-985A-EF8D-2207E9CD68B8}"/>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AB93979F-AA47-DB7B-FFDF-D2517F46D7E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C9003A87-21D3-3C47-7282-98589DD5D276}"/>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123DAF61-28E4-A6CD-04E5-BBAC6EF02A1A}"/>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1428842F-AB21-7D55-8E37-5FCD0533BA6D}"/>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035CDCC4-A388-8B2E-BBC3-1AB457BD4B33}"/>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028BFDA-A06C-1298-26ED-3E55FB94339F}"/>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8FFBDEAF-2805-23DF-C3C9-3299E86D3993}"/>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993B833B-806B-ABEA-4696-6431E1E31795}"/>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C514764D-359B-BA40-D581-019CBDB35478}"/>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305C52F-D562-F9E8-AFFA-84E1BE02C506}"/>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5A98BB5B-4EC2-A184-3126-0857074834B0}"/>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FF221426-13C0-7DE7-135F-C8D70BA9108A}"/>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B01CB71A-CD95-90F9-439C-4B98B6D1166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1310AF61-3498-DD9B-068C-05B69064665D}"/>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7D12E97C-3826-0139-9B25-E1D1F71D6261}"/>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3B9EED33-3007-D16F-6814-71D8EC75BFED}"/>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D89A9E57-D547-24AC-7632-008E8EB04861}"/>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4B904AD4-E81E-4381-5400-01A91C5BCD78}"/>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F64DE6EF-0D25-8B25-1E80-1B7E8526B8E7}"/>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D2D977BC-014E-557A-9840-2A16CC6C9B1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C09CDCEA-8282-0083-344E-67E6E19CA913}"/>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BC6961FE-79FB-FC3B-A594-9167995F99FB}"/>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F2172092-FBBA-2614-6173-F06E35FD3E42}"/>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58A74ABC-3553-4D67-A829-5A3417746433}"/>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FC86F92B-2435-29FF-DB67-1BBCB84B0179}"/>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01C68B1A-4E8E-BAB0-F26D-DFC0D70F0A6B}"/>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126AB7BB-580D-F9A6-F868-58EE0F4416F1}"/>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4D12CD7C-58D8-94EF-0790-549EB043CCC8}"/>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2177708-7F4F-1A76-3191-A0E7E18B6CFA}"/>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6C6FD4EB-C6B5-703C-EDD1-F708947728CF}"/>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0E6820D6-840C-E13A-7636-65FA8B671229}"/>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C718566D-3BA6-FE48-5E9C-D047740BA64A}"/>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F6DDF55F-F1E6-B0F5-5EED-553D2A5A06C6}"/>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5E0084AA-E949-0031-4EE6-9215023586C1}"/>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66612DC0-E2A1-AB58-A286-2E14B3EC629D}"/>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DF809ABE-DF02-3D3A-1355-5CEB3E34EB29}"/>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B75F30F4-D2D0-97D6-A945-540369DAF5A9}"/>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7F4C8A47-EF93-A5EA-0405-C731056DB9F9}"/>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2D6091D5-39ED-358E-2EEF-2494BFB867ED}"/>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4307E351-C76D-DF0E-E685-2AFA1E32E1A4}"/>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515A2058-D573-3AF6-39E3-983859B9D41F}"/>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27240FCE-AD78-9C77-EC66-6A3B8C0B17BB}"/>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0CDD602-BEF6-2594-C943-9FB091DCBF9D}"/>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7439B4F1-DBE0-4437-4A6E-A2DED9D461CA}"/>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BF59B347-6FEA-2FE7-4C60-6D8AC57172D4}"/>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13D29E44-3E59-D6C7-21D4-65BD7BBEB14A}"/>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F66E9135-BF56-7E54-D23E-6C025657F6A8}"/>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B18BC981-3595-ED29-8E6C-7D298B5A92F3}"/>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DE311EAD-EC30-328E-6AA8-508D957477E4}"/>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C8CF548B-5FBF-208E-9F7C-7878B8D96380}"/>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BBDC602A-43DD-CF45-C88C-E0C4A5D03139}"/>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44E409B-2BFF-CF7A-CF14-43A3ECD588EB}"/>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679A1AF6-3CBA-EE02-561F-8E7F284E0DA1}"/>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38B1B7D6-D1F7-9821-15D7-64772BE1AE90}"/>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9E8C278D-5EC9-4B0A-9328-184D54B00807}"/>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D0A855E9-CFDC-F98B-C5B8-F258269B28F4}"/>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9800E0CA-E80C-B84B-1A60-535925CD0206}"/>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172B0AF0-5D9D-5C45-36DA-66B6C1CDE604}"/>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40FC0D27-2D26-EE7F-F363-A29D2BDF6823}"/>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E80D0212-0545-F97E-F823-34EC26DED1D9}"/>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2C8D3458-19A0-249F-08CC-22B309C22D41}"/>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1CA87E43-441B-B14A-732F-3C903619DEFA}"/>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5A8557F7-22B7-FFAC-7614-3A5BB75ECF78}"/>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A2E7517D-FB29-1334-30CA-9DEF79BF5BE6}"/>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DE00C4B9-7A75-0EC9-36AB-478F8FBDA542}"/>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2D3981FC-91A6-66BD-B5C8-271C6672EB1A}"/>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39F0A487-C21F-E058-6CFD-53E49BB0A349}"/>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57F488EF-6B3E-FFA9-F19C-12B54866B30B}"/>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E5B1A877-F9D2-A390-C1D6-62567A625E67}"/>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0BAA5ED4-5F23-F0D4-7E40-8FD28543F6AC}"/>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C724B3F2-DDBD-1072-FD1D-D2D1D23695BB}"/>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5481F0FA-54A2-A374-734A-B4BBF1FBB51A}"/>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E8CC91A3-8A8C-38E9-A392-A135CF3D9335}"/>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00B5AA0E-2FD2-5F47-7345-1F789E0075E0}"/>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5B04686-4249-600C-B992-9B6C0501E4C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56DDED1-C199-05B6-46CF-102ED958A410}"/>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B6B828B7-8D04-540F-6023-E0ED6E17CE5C}"/>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568BD3CB-FA68-CC5C-7ADD-917168BC09DF}"/>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AFEC1720-BACA-6357-E2C0-D913E262031A}"/>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2AAFC0D5-3976-8E7F-B6C4-D1F51962E6B5}"/>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6ECE72A7-5A4B-FBB6-D384-14D35B64768A}"/>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F5489E87-FF0C-6A5C-129A-5AEF91BBABCD}"/>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1238E582-3F6A-1EFE-F678-6E15F0C3FD4A}"/>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AFC882B4-406B-7729-2B39-15485EF4A719}"/>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29A83B0D-31E4-08F3-56BD-9DF8CD7078C5}"/>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4D9CFEE8-5994-3697-BDFA-48F272594D39}"/>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1DFEBE2A-C627-C64F-DC9A-1C50E340C90A}"/>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77081125-257F-57BD-C90A-2F4FCB9F4A1B}"/>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17D03F30-D51E-EEFB-E2CF-679D6C42B07E}"/>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B5B32359-DF58-1FC1-B1A1-82677D9B40FA}"/>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E27B604-1338-0CBD-9F4E-9005F79A0865}"/>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55A914E8-B359-876C-EDE6-CC2E0E3E2CB4}"/>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5D592D73-BC52-2961-918C-80C6D75EC3A1}"/>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2D0AC397-7C19-866D-081E-7A215BEF2756}"/>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CC7F0930-A42E-1DB2-1C58-31E49DA2F0E8}"/>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9F5E37C5-1F9D-FB06-DA23-EC9089D9E7B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CDFDAA8C-04D2-C43D-AECD-50AB02D260B6}"/>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2C4B573-15C4-E862-8A38-75AEFF700056}"/>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C4CFCA1A-3B0D-4CCD-BFE0-4523B93FC4FC}"/>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F46FAD0C-EDD9-10BF-3A12-BAD486CD304F}"/>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C102F223-40F1-288B-6B6E-D6BADEA303A1}"/>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987B0F75-0BC3-B2D5-B552-3D1D4EA9BD0D}"/>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949AB41F-4A61-523C-E34E-A91381E3240D}"/>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FE8C9EFC-1AEF-82A9-7C29-6C6FAAA59415}"/>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674500F2-45A9-FEB4-54C5-E788812EB7D9}"/>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FF932EC3-8142-6FA5-129D-DEEDF824220A}"/>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3E7D2FC4-5F65-AD00-7934-B56915F83301}"/>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6EE1A06-7C57-20E2-6319-73E51617890E}"/>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31C2E015-89EA-1E60-D10A-AECB727EEA9B}"/>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076B7AB8-8D61-CDA6-17C2-CA26DD91E1C5}"/>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FF8C15C5-37C6-57A0-9123-12852C4E7AAF}"/>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52DF50D5-D244-3876-C265-A9B85E37BB69}"/>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141087DE-C70A-9B88-C74D-E9A696479454}"/>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8089D5FA-BA5C-019F-97A0-5FD72010D2E1}"/>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7118D570-7AB3-6515-A3DD-21B64242D1F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682FB4E6-0744-7614-DA0B-E6C9106D5FFF}"/>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267DB501-9EA3-5EE3-E905-E0EF8EF951C2}"/>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8BA05BCA-CA1E-8E67-4D97-8E255867263C}"/>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00B9FCF0-609E-F5F1-A2EA-24BB4620CB6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C8E64ACF-1B5F-1786-C6B0-DC55075DC61D}"/>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A65EAE9D-D075-24CB-2FC0-FE09D0FDBEA8}"/>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209C6E91-E68E-0731-E610-5CD0B5FC0850}"/>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C18ADB11-89C5-F058-C07B-78593ABEA703}"/>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9F5456B4-62A3-AA88-5DF0-D2BB9A147B2C}"/>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5693AAA7-DC0B-03C4-54D8-2DADC0FDAEF0}"/>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520AC2F8-FFC3-47CA-8C71-581F71E6449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1614772759"/>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13979689"/>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8257141"/>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GB" noProof="0"/>
              <a:t>7/1/20XX</a:t>
            </a:r>
          </a:p>
        </p:txBody>
      </p:sp>
      <p:sp>
        <p:nvSpPr>
          <p:cNvPr id="6" name="Footer Placeholder 5"/>
          <p:cNvSpPr>
            <a:spLocks noGrp="1"/>
          </p:cNvSpPr>
          <p:nvPr>
            <p:ph type="ftr" sz="quarter" idx="11"/>
          </p:nvPr>
        </p:nvSpPr>
        <p:spPr/>
        <p:txBody>
          <a:bodyPr/>
          <a:lstStyle/>
          <a:p>
            <a:pPr rtl="0"/>
            <a:r>
              <a:rPr lang="en-GB" noProof="0"/>
              <a:t>Pitch deck title</a:t>
            </a:r>
          </a:p>
        </p:txBody>
      </p:sp>
      <p:sp>
        <p:nvSpPr>
          <p:cNvPr id="7" name="Slide Number Placeholder 6"/>
          <p:cNvSpPr>
            <a:spLocks noGrp="1"/>
          </p:cNvSpPr>
          <p:nvPr>
            <p:ph type="sldNum" sz="quarter" idx="12"/>
          </p:nvPr>
        </p:nvSpPr>
        <p:spPr/>
        <p:txBody>
          <a:bodyPr/>
          <a:lstStyle/>
          <a:p>
            <a:pPr rtl="0"/>
            <a:fld id="{B5CEABB6-07DC-46E8-9B57-56EC44A396E5}" type="slidenum">
              <a:rPr lang="en-GB" noProof="0" smtClean="0"/>
              <a:t>‹#›</a:t>
            </a:fld>
            <a:endParaRPr lang="en-GB" noProof="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09037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GB" noProof="0"/>
              <a:t>7/1/20XX</a:t>
            </a:r>
          </a:p>
        </p:txBody>
      </p:sp>
      <p:sp>
        <p:nvSpPr>
          <p:cNvPr id="8" name="Footer Placeholder 7"/>
          <p:cNvSpPr>
            <a:spLocks noGrp="1"/>
          </p:cNvSpPr>
          <p:nvPr>
            <p:ph type="ftr" sz="quarter" idx="11"/>
          </p:nvPr>
        </p:nvSpPr>
        <p:spPr/>
        <p:txBody>
          <a:bodyPr/>
          <a:lstStyle/>
          <a:p>
            <a:pPr rtl="0"/>
            <a:r>
              <a:rPr lang="en-GB" noProof="0"/>
              <a:t>Pitch deck title</a:t>
            </a:r>
          </a:p>
        </p:txBody>
      </p:sp>
      <p:sp>
        <p:nvSpPr>
          <p:cNvPr id="9" name="Slide Number Placeholder 8"/>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6171426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r>
              <a:rPr lang="en-GB" noProof="0"/>
              <a:t>7/1/20XX</a:t>
            </a:r>
          </a:p>
        </p:txBody>
      </p:sp>
      <p:sp>
        <p:nvSpPr>
          <p:cNvPr id="4" name="Footer Placeholder 3"/>
          <p:cNvSpPr>
            <a:spLocks noGrp="1"/>
          </p:cNvSpPr>
          <p:nvPr>
            <p:ph type="ftr" sz="quarter" idx="11"/>
          </p:nvPr>
        </p:nvSpPr>
        <p:spPr/>
        <p:txBody>
          <a:bodyPr/>
          <a:lstStyle/>
          <a:p>
            <a:pPr rtl="0"/>
            <a:r>
              <a:rPr lang="en-GB" noProof="0"/>
              <a:t>Pitch deck title</a:t>
            </a:r>
          </a:p>
        </p:txBody>
      </p:sp>
      <p:sp>
        <p:nvSpPr>
          <p:cNvPr id="5" name="Slide Number Placeholder 4"/>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02594401"/>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noProof="0"/>
              <a:t>7/1/20XX</a:t>
            </a:r>
          </a:p>
        </p:txBody>
      </p:sp>
      <p:sp>
        <p:nvSpPr>
          <p:cNvPr id="3" name="Footer Placeholder 2"/>
          <p:cNvSpPr>
            <a:spLocks noGrp="1"/>
          </p:cNvSpPr>
          <p:nvPr>
            <p:ph type="ftr" sz="quarter" idx="11"/>
          </p:nvPr>
        </p:nvSpPr>
        <p:spPr/>
        <p:txBody>
          <a:bodyPr/>
          <a:lstStyle/>
          <a:p>
            <a:pPr rtl="0"/>
            <a:r>
              <a:rPr lang="en-GB" noProof="0"/>
              <a:t>Pitch deck title</a:t>
            </a:r>
          </a:p>
        </p:txBody>
      </p:sp>
      <p:sp>
        <p:nvSpPr>
          <p:cNvPr id="4" name="Slide Number Placeholder 3"/>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525401490"/>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7/1/20XX</a:t>
            </a:r>
          </a:p>
        </p:txBody>
      </p:sp>
      <p:sp>
        <p:nvSpPr>
          <p:cNvPr id="6" name="Footer Placeholder 5"/>
          <p:cNvSpPr>
            <a:spLocks noGrp="1"/>
          </p:cNvSpPr>
          <p:nvPr>
            <p:ph type="ftr" sz="quarter" idx="11"/>
          </p:nvPr>
        </p:nvSpPr>
        <p:spPr/>
        <p:txBody>
          <a:bodyPr/>
          <a:lstStyle/>
          <a:p>
            <a:pPr rtl="0"/>
            <a:r>
              <a:rPr lang="en-GB" noProof="0"/>
              <a:t>Pitch deck title</a:t>
            </a:r>
          </a:p>
        </p:txBody>
      </p:sp>
      <p:sp>
        <p:nvSpPr>
          <p:cNvPr id="7" name="Slide Number Placeholder 6"/>
          <p:cNvSpPr>
            <a:spLocks noGrp="1"/>
          </p:cNvSpPr>
          <p:nvPr>
            <p:ph type="sldNum" sz="quarter" idx="12"/>
          </p:nvPr>
        </p:nvSpPr>
        <p:spPr/>
        <p:txBody>
          <a:bodyPr/>
          <a:lstStyle/>
          <a:p>
            <a:pPr rtl="0"/>
            <a:fld id="{B5CEABB6-07DC-46E8-9B57-56EC44A396E5}" type="slidenum">
              <a:rPr lang="en-GB" noProof="0" smtClean="0"/>
              <a:t>‹#›</a:t>
            </a:fld>
            <a:endParaRPr lang="en-GB" noProof="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65300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pPr rtl="0"/>
            <a:r>
              <a:rPr lang="en-GB" noProof="0"/>
              <a:t>7/1/20XX</a:t>
            </a:r>
          </a:p>
        </p:txBody>
      </p:sp>
      <p:sp>
        <p:nvSpPr>
          <p:cNvPr id="6" name="Footer Placeholder 5"/>
          <p:cNvSpPr>
            <a:spLocks noGrp="1"/>
          </p:cNvSpPr>
          <p:nvPr>
            <p:ph type="ftr" sz="quarter" idx="11"/>
          </p:nvPr>
        </p:nvSpPr>
        <p:spPr>
          <a:xfrm>
            <a:off x="1447382" y="318640"/>
            <a:ext cx="5541004" cy="320931"/>
          </a:xfrm>
        </p:spPr>
        <p:txBody>
          <a:bodyPr/>
          <a:lstStyle/>
          <a:p>
            <a:pPr rtl="0"/>
            <a:r>
              <a:rPr lang="en-GB" noProof="0"/>
              <a:t>Pitch deck title</a:t>
            </a:r>
          </a:p>
        </p:txBody>
      </p:sp>
      <p:sp>
        <p:nvSpPr>
          <p:cNvPr id="7" name="Slide Number Placeholder 6"/>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2579457"/>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77779460"/>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822235"/>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rtlCol="0"/>
          <a:lstStyle>
            <a:lvl1pPr algn="r">
              <a:defRPr/>
            </a:lvl1pPr>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grpSp>
        <p:nvGrpSpPr>
          <p:cNvPr id="971" name="Picture Placeholder 986" descr="abstract colou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pPr rtl="0"/>
              <a:endParaRPr lang="en-GB" noProof="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pPr rtl="0"/>
              <a:endParaRPr lang="en-GB" noProof="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pPr rtl="0"/>
              <a:endParaRPr lang="en-GB" noProof="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pPr rtl="0"/>
              <a:endParaRPr lang="en-GB" noProof="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pPr rtl="0"/>
              <a:endParaRPr lang="en-GB" noProof="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pPr rtl="0"/>
              <a:endParaRPr lang="en-GB" noProof="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pPr rtl="0"/>
              <a:endParaRPr lang="en-GB" noProof="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pPr rtl="0"/>
              <a:endParaRPr lang="en-GB" noProof="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pPr rtl="0"/>
              <a:endParaRPr lang="en-GB" noProof="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pPr rtl="0"/>
              <a:endParaRPr lang="en-GB" noProof="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pPr rtl="0"/>
              <a:endParaRPr lang="en-GB" noProof="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pPr rtl="0"/>
              <a:endParaRPr lang="en-GB" noProof="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pPr rtl="0"/>
              <a:endParaRPr lang="en-GB" noProof="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pPr rtl="0"/>
              <a:endParaRPr lang="en-GB" noProof="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pPr rtl="0"/>
              <a:endParaRPr lang="en-GB" noProof="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pPr rtl="0"/>
              <a:endParaRPr lang="en-GB" noProof="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pPr rtl="0"/>
              <a:endParaRPr lang="en-GB" noProof="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pPr rtl="0"/>
              <a:endParaRPr lang="en-GB" noProof="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pPr rtl="0"/>
              <a:endParaRPr lang="en-GB" noProof="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pPr rtl="0"/>
              <a:endParaRPr lang="en-GB" noProof="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pPr rtl="0"/>
              <a:endParaRPr lang="en-GB" noProof="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pPr rtl="0"/>
              <a:endParaRPr lang="en-GB" noProof="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pPr rtl="0"/>
              <a:endParaRPr lang="en-GB" noProof="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pPr rtl="0"/>
              <a:endParaRPr lang="en-GB" noProof="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pPr rtl="0"/>
              <a:endParaRPr lang="en-GB" noProof="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pPr rtl="0"/>
              <a:endParaRPr lang="en-GB" noProof="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pPr rtl="0"/>
              <a:endParaRPr lang="en-GB" noProof="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pPr rtl="0"/>
              <a:endParaRPr lang="en-GB" noProof="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pPr rtl="0"/>
              <a:endParaRPr lang="en-GB" noProof="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pPr rtl="0"/>
              <a:endParaRPr lang="en-GB" noProof="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pPr rtl="0"/>
              <a:endParaRPr lang="en-GB" noProof="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pPr rtl="0"/>
              <a:endParaRPr lang="en-GB" noProof="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pPr rtl="0"/>
              <a:endParaRPr lang="en-GB" noProof="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pPr rtl="0"/>
              <a:endParaRPr lang="en-GB" noProof="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pPr rtl="0"/>
              <a:endParaRPr lang="en-GB" noProof="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27565533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Tree>
    <p:extLst>
      <p:ext uri="{BB962C8B-B14F-4D97-AF65-F5344CB8AC3E}">
        <p14:creationId xmlns:p14="http://schemas.microsoft.com/office/powerpoint/2010/main" val="23808328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25896" y="6356350"/>
            <a:ext cx="3017520" cy="365125"/>
          </a:xfrm>
        </p:spPr>
        <p:txBody>
          <a:bodyPr rtlCol="0"/>
          <a:lstStyle>
            <a:lvl1pPr algn="l">
              <a:defRPr/>
            </a:lvl1pPr>
          </a:lstStyle>
          <a:p>
            <a:pPr rtl="0"/>
            <a:r>
              <a:rPr lang="en-GB" noProof="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768314062"/>
      </p:ext>
    </p:extLst>
  </p:cSld>
  <p:clrMapOvr>
    <a:masterClrMapping/>
  </p:clrMapOvr>
  <p:extLst>
    <p:ext uri="{DCECCB84-F9BA-43D5-87BE-67443E8EF086}">
      <p15:sldGuideLst xmlns:p15="http://schemas.microsoft.com/office/powerpoint/2012/main">
        <p15:guide id="1" pos="3840">
          <p15:clr>
            <a:srgbClr val="FBAE40"/>
          </p15:clr>
        </p15:guide>
        <p15:guide id="2" pos="2568">
          <p15:clr>
            <a:srgbClr val="5ACBF0"/>
          </p15:clr>
        </p15:guide>
        <p15:guide id="3" pos="5136">
          <p15:clr>
            <a:srgbClr val="5ACBF0"/>
          </p15:clr>
        </p15:guide>
        <p15:guide id="4" pos="7392">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0_Summary2">
    <p:spTree>
      <p:nvGrpSpPr>
        <p:cNvPr id="1" name=""/>
        <p:cNvGrpSpPr/>
        <p:nvPr/>
      </p:nvGrpSpPr>
      <p:grpSpPr>
        <a:xfrm>
          <a:off x="0" y="0"/>
          <a:ext cx="0" cy="0"/>
          <a:chOff x="0" y="0"/>
          <a:chExt cx="0" cy="0"/>
        </a:xfrm>
      </p:grpSpPr>
      <p:grpSp>
        <p:nvGrpSpPr>
          <p:cNvPr id="8" name="Picture Placeholder 20" descr="abstract colourful illustration of buildings">
            <a:extLst>
              <a:ext uri="{FF2B5EF4-FFF2-40B4-BE49-F238E27FC236}">
                <a16:creationId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rtlCol="0"/>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38477233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rtlCol="0" anchor="b" anchorCtr="0"/>
          <a:lstStyle/>
          <a:p>
            <a:pPr rtl="0"/>
            <a:r>
              <a:rPr lang="en-GB" noProof="0"/>
              <a:t>CLICK TO EDIT MASTER TITLE STYLE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rtlCol="0">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Click to edit text</a:t>
            </a:r>
          </a:p>
        </p:txBody>
      </p:sp>
      <p:grpSp>
        <p:nvGrpSpPr>
          <p:cNvPr id="10" name="Picture Placeholder 44" descr="abstract colourful illustration of buildings">
            <a:extLst>
              <a:ext uri="{FF2B5EF4-FFF2-40B4-BE49-F238E27FC236}">
                <a16:creationId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pPr rtl="0"/>
              <a:endParaRPr lang="en-GB" noProof="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6112139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rtlCol="0" anchor="b">
            <a:normAutofit/>
          </a:bodyPr>
          <a:lstStyle>
            <a:lvl1pPr algn="l">
              <a:defRPr sz="3800" b="1" baseline="0"/>
            </a:lvl1pPr>
          </a:lstStyle>
          <a:p>
            <a:pPr rtl="0"/>
            <a:r>
              <a:rPr lang="en-GB" noProof="0"/>
              <a:t>CLICK TO EDIT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437376" y="3483864"/>
            <a:ext cx="4379976" cy="613370"/>
          </a:xfrm>
        </p:spPr>
        <p:txBody>
          <a:bodyPr rtlCol="0">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10" name="Picture Placeholder 16" descr="abstract colou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u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pPr rtl="0"/>
              <a:endParaRPr lang="en-GB" noProof="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pPr rtl="0"/>
              <a:endParaRPr lang="en-GB" noProof="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pPr rtl="0"/>
              <a:endParaRPr lang="en-GB" noProof="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pPr rtl="0"/>
              <a:endParaRPr lang="en-GB" noProof="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pPr rtl="0"/>
              <a:endParaRPr lang="en-GB" noProof="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pPr rtl="0"/>
              <a:endParaRPr lang="en-GB" noProof="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pPr rtl="0"/>
              <a:endParaRPr lang="en-GB" noProof="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pPr rtl="0"/>
              <a:endParaRPr lang="en-GB" noProof="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pPr rtl="0"/>
              <a:endParaRPr lang="en-GB" noProof="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pPr rtl="0"/>
              <a:endParaRPr lang="en-GB" noProof="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pPr rtl="0"/>
              <a:endParaRPr lang="en-GB" noProof="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pPr rtl="0"/>
              <a:endParaRPr lang="en-GB" noProof="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pPr rtl="0"/>
              <a:endParaRPr lang="en-GB" noProof="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pPr rtl="0"/>
              <a:endParaRPr lang="en-GB" noProof="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pPr rtl="0"/>
              <a:endParaRPr lang="en-GB" noProof="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pPr rtl="0"/>
              <a:endParaRPr lang="en-GB" noProof="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pPr rtl="0"/>
              <a:endParaRPr lang="en-GB" noProof="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pPr rtl="0"/>
              <a:endParaRPr lang="en-GB" noProof="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pPr rtl="0"/>
              <a:endParaRPr lang="en-GB" noProof="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pPr rtl="0"/>
              <a:endParaRPr lang="en-GB" noProof="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pPr rtl="0"/>
              <a:endParaRPr lang="en-GB" noProof="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pPr rtl="0"/>
              <a:endParaRPr lang="en-GB" noProof="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pPr rtl="0"/>
              <a:endParaRPr lang="en-GB" noProof="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pPr rtl="0"/>
              <a:endParaRPr lang="en-GB" noProof="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pPr rtl="0"/>
              <a:endParaRPr lang="en-GB" noProof="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pPr rtl="0"/>
              <a:endParaRPr lang="en-GB" noProof="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pPr rtl="0"/>
              <a:endParaRPr lang="en-GB" noProof="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pPr rtl="0"/>
              <a:endParaRPr lang="en-GB" noProof="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pPr rtl="0"/>
              <a:endParaRPr lang="en-GB" noProof="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pPr rtl="0"/>
              <a:endParaRPr lang="en-GB" noProof="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pPr rtl="0"/>
              <a:endParaRPr lang="en-GB" noProof="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pPr rtl="0"/>
              <a:endParaRPr lang="en-GB" noProof="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pPr rtl="0"/>
              <a:endParaRPr lang="en-GB" noProof="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pPr rtl="0"/>
              <a:endParaRPr lang="en-GB" noProof="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pPr rtl="0"/>
              <a:endParaRPr lang="en-GB" noProof="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pPr rtl="0"/>
              <a:endParaRPr lang="en-GB" noProof="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pPr rtl="0"/>
              <a:endParaRPr lang="en-GB" noProof="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pPr rtl="0"/>
              <a:endParaRPr lang="en-GB" noProof="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pPr rtl="0"/>
              <a:endParaRPr lang="en-GB" noProof="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pPr rtl="0"/>
              <a:endParaRPr lang="en-GB" noProof="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pPr rtl="0"/>
              <a:endParaRPr lang="en-GB" noProof="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pPr rtl="0"/>
              <a:endParaRPr lang="en-GB" noProof="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pPr rtl="0"/>
              <a:endParaRPr lang="en-GB" noProof="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pPr rtl="0"/>
              <a:endParaRPr lang="en-GB" noProof="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pPr rtl="0"/>
              <a:endParaRPr lang="en-GB" noProof="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pPr rtl="0"/>
              <a:endParaRPr lang="en-GB" noProof="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pPr rtl="0"/>
              <a:endParaRPr lang="en-GB" noProof="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pPr rtl="0"/>
              <a:endParaRPr lang="en-GB" noProof="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pPr rtl="0"/>
              <a:endParaRPr lang="en-GB" noProof="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pPr rtl="0"/>
              <a:endParaRPr lang="en-GB" noProof="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pPr rtl="0"/>
              <a:endParaRPr lang="en-GB" noProof="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pPr rtl="0"/>
              <a:endParaRPr lang="en-GB" noProof="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pPr rtl="0"/>
              <a:endParaRPr lang="en-GB" noProof="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pPr rtl="0"/>
              <a:endParaRPr lang="en-GB" noProof="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pPr rtl="0"/>
              <a:endParaRPr lang="en-GB" noProof="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pPr rtl="0"/>
              <a:endParaRPr lang="en-GB" noProof="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pPr rtl="0"/>
              <a:endParaRPr lang="en-GB" noProof="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pPr rtl="0"/>
              <a:endParaRPr lang="en-GB" noProof="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pPr rtl="0"/>
              <a:endParaRPr lang="en-GB" noProof="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pPr rtl="0"/>
              <a:endParaRPr lang="en-GB" noProof="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pPr rtl="0"/>
              <a:endParaRPr lang="en-GB" noProof="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pPr rtl="0"/>
              <a:endParaRPr lang="en-GB" noProof="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pPr rtl="0"/>
              <a:endParaRPr lang="en-GB" noProof="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pPr rtl="0"/>
              <a:endParaRPr lang="en-GB" noProof="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pPr rtl="0"/>
              <a:endParaRPr lang="en-GB" noProof="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pPr rtl="0"/>
              <a:endParaRPr lang="en-GB" noProof="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pPr rtl="0"/>
              <a:endParaRPr lang="en-GB" noProof="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pPr rtl="0"/>
              <a:endParaRPr lang="en-GB" noProof="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pPr rtl="0"/>
              <a:endParaRPr lang="en-GB" noProof="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pPr rtl="0"/>
              <a:endParaRPr lang="en-GB" noProof="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pPr rtl="0"/>
              <a:endParaRPr lang="en-GB" noProof="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pPr rtl="0"/>
              <a:endParaRPr lang="en-GB" noProof="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pPr rtl="0"/>
              <a:endParaRPr lang="en-GB" noProof="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pPr rtl="0"/>
              <a:endParaRPr lang="en-GB" noProof="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pPr rtl="0"/>
              <a:endParaRPr lang="en-GB" noProof="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pPr rtl="0"/>
              <a:endParaRPr lang="en-GB" noProof="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pPr rtl="0"/>
              <a:endParaRPr lang="en-GB" noProof="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pPr rtl="0"/>
              <a:endParaRPr lang="en-GB" noProof="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pPr rtl="0"/>
              <a:endParaRPr lang="en-GB" noProof="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pPr rtl="0"/>
              <a:endParaRPr lang="en-GB" noProof="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pPr rtl="0"/>
              <a:endParaRPr lang="en-GB" noProof="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pPr rtl="0"/>
              <a:endParaRPr lang="en-GB" noProof="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pPr rtl="0"/>
              <a:endParaRPr lang="en-GB" noProof="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pPr rtl="0"/>
              <a:endParaRPr lang="en-GB" noProof="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pPr rtl="0"/>
              <a:endParaRPr lang="en-GB" noProof="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pPr rtl="0"/>
              <a:endParaRPr lang="en-GB" noProof="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pPr rtl="0"/>
              <a:endParaRPr lang="en-GB" noProof="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pPr rtl="0"/>
              <a:endParaRPr lang="en-GB" noProof="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pPr rtl="0"/>
              <a:endParaRPr lang="en-GB" noProof="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pPr rtl="0"/>
              <a:endParaRPr lang="en-GB" noProof="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pPr rtl="0"/>
              <a:endParaRPr lang="en-GB" noProof="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pPr rtl="0"/>
              <a:endParaRPr lang="en-GB" noProof="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pPr rtl="0"/>
              <a:endParaRPr lang="en-GB" noProof="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pPr rtl="0"/>
              <a:endParaRPr lang="en-GB" noProof="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pPr rtl="0"/>
              <a:endParaRPr lang="en-GB" noProof="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pPr rtl="0"/>
              <a:endParaRPr lang="en-GB" noProof="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pPr rtl="0"/>
              <a:endParaRPr lang="en-GB" noProof="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pPr rtl="0"/>
              <a:endParaRPr lang="en-GB" noProof="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pPr rtl="0"/>
              <a:endParaRPr lang="en-GB" noProof="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pPr rtl="0"/>
              <a:endParaRPr lang="en-GB" noProof="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pPr rtl="0"/>
              <a:endParaRPr lang="en-GB" noProof="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pPr rtl="0"/>
              <a:endParaRPr lang="en-GB" noProof="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pPr rtl="0"/>
              <a:endParaRPr lang="en-GB" noProof="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pPr rtl="0"/>
              <a:endParaRPr lang="en-GB" noProof="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pPr rtl="0"/>
              <a:endParaRPr lang="en-GB" noProof="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pPr rtl="0"/>
              <a:endParaRPr lang="en-GB" noProof="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pPr rtl="0"/>
              <a:endParaRPr lang="en-GB" noProof="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pPr rtl="0"/>
              <a:endParaRPr lang="en-GB" noProof="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pPr rtl="0"/>
              <a:endParaRPr lang="en-GB" noProof="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pPr rtl="0"/>
              <a:endParaRPr lang="en-GB" noProof="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pPr rtl="0"/>
              <a:endParaRPr lang="en-GB" noProof="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pPr rtl="0"/>
              <a:endParaRPr lang="en-GB" noProof="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pPr rtl="0"/>
              <a:endParaRPr lang="en-GB" noProof="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pPr rtl="0"/>
              <a:endParaRPr lang="en-GB" noProof="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pPr rtl="0"/>
              <a:endParaRPr lang="en-GB" noProof="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pPr rtl="0"/>
              <a:endParaRPr lang="en-GB" noProof="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b="0">
                <a:solidFill>
                  <a:schemeClr val="bg1"/>
                </a:solidFill>
              </a:defRPr>
            </a:lvl1pPr>
          </a:lstStyle>
          <a:p>
            <a:pPr rtl="0"/>
            <a:r>
              <a:rPr lang="en-GB" noProof="0"/>
              <a:t>Pitch deck title</a:t>
            </a:r>
          </a:p>
        </p:txBody>
      </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Tree>
    <p:extLst>
      <p:ext uri="{BB962C8B-B14F-4D97-AF65-F5344CB8AC3E}">
        <p14:creationId xmlns:p14="http://schemas.microsoft.com/office/powerpoint/2010/main" val="245902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rtlCol="0" anchor="b">
            <a:normAutofit/>
          </a:bodyPr>
          <a:lstStyle>
            <a:lvl1pPr>
              <a:defRPr sz="4000"/>
            </a:lvl1pPr>
          </a:lstStyle>
          <a:p>
            <a:pPr rtl="0"/>
            <a:r>
              <a:rPr lang="en-GB" noProof="0"/>
              <a:t>CLICK TO EDIT TITLE</a:t>
            </a:r>
          </a:p>
        </p:txBody>
      </p:sp>
      <p:grpSp>
        <p:nvGrpSpPr>
          <p:cNvPr id="7" name="Picture Placeholder 795" descr="abstract colourful illustration of buildings&#10;">
            <a:extLst>
              <a:ext uri="{FF2B5EF4-FFF2-40B4-BE49-F238E27FC236}">
                <a16:creationId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pPr rtl="0"/>
              <a:endParaRPr lang="en-GB" noProof="0"/>
            </a:p>
          </p:txBody>
        </p:sp>
        <p:sp>
          <p:nvSpPr>
            <p:cNvPr id="11" name="Freeform: Shape 10">
              <a:extLst>
                <a:ext uri="{FF2B5EF4-FFF2-40B4-BE49-F238E27FC236}">
                  <a16:creationId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15916592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8" name="Straight Connector 7">
            <a:extLst>
              <a:ext uri="{FF2B5EF4-FFF2-40B4-BE49-F238E27FC236}">
                <a16:creationId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2</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3</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4</a:t>
            </a:r>
          </a:p>
        </p:txBody>
      </p:sp>
      <p:cxnSp>
        <p:nvCxnSpPr>
          <p:cNvPr id="10" name="Straight Connector 9">
            <a:extLst>
              <a:ext uri="{FF2B5EF4-FFF2-40B4-BE49-F238E27FC236}">
                <a16:creationId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9154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rtlCol="0"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rtlCol="0">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34058489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lgn="ctr">
              <a:defRPr baseline="0">
                <a:solidFill>
                  <a:schemeClr val="tx1"/>
                </a:solidFill>
              </a:defRPr>
            </a:lvl1pPr>
          </a:lstStyle>
          <a:p>
            <a:pPr rtl="0"/>
            <a:r>
              <a:rPr lang="en-GB" noProof="0"/>
              <a:t>CLICK TO EDIT TITLE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rtlCol="0"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782336595"/>
      </p:ext>
    </p:extLst>
  </p:cSld>
  <p:clrMapOvr>
    <a:masterClrMapping/>
  </p:clrMapOvr>
  <p:extLst>
    <p:ext uri="{DCECCB84-F9BA-43D5-87BE-67443E8EF086}">
      <p15:sldGuideLst xmlns:p15="http://schemas.microsoft.com/office/powerpoint/2012/main">
        <p15:guide id="1" orient="horz" pos="3432" userDrawn="1">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rtlCol="0">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rtlCol="0">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cxnSp>
        <p:nvCxnSpPr>
          <p:cNvPr id="5" name="Straight Connector 4">
            <a:extLst>
              <a:ext uri="{FF2B5EF4-FFF2-40B4-BE49-F238E27FC236}">
                <a16:creationId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438006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rtlCol="0"/>
          <a:lstStyle>
            <a:lvl1pPr algn="ctr">
              <a:defRPr baseline="0"/>
            </a:lvl1pPr>
          </a:lstStyle>
          <a:p>
            <a:pPr rtl="0"/>
            <a:r>
              <a:rPr lang="en-GB" noProof="0"/>
              <a:t>CLICK TO EDIT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grpSp>
        <p:nvGrpSpPr>
          <p:cNvPr id="956" name="Picture Placeholder 1925" descr="abstract colou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pPr rtl="0"/>
              <a:endParaRPr lang="en-GB" noProof="0"/>
            </a:p>
          </p:txBody>
        </p:sp>
      </p:grpSp>
      <p:sp>
        <p:nvSpPr>
          <p:cNvPr id="959" name="Footer Placeholder 4">
            <a:extLst>
              <a:ext uri="{FF2B5EF4-FFF2-40B4-BE49-F238E27FC236}">
                <a16:creationId xmlns:a16="http://schemas.microsoft.com/office/drawing/2014/main" id="{FDDDAD91-4E9B-42FC-AE96-7FAC49BC7505}"/>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r>
              <a:rPr lang="en-GB" noProof="0"/>
              <a:t>Pitch deck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72768" y="704088"/>
            <a:ext cx="9052560" cy="640080"/>
          </a:xfrm>
        </p:spPr>
        <p:txBody>
          <a:bodyPr rtlCol="0"/>
          <a:lstStyle>
            <a:lvl1pPr algn="ct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923544" y="2670048"/>
            <a:ext cx="4901184" cy="32004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364224" y="2532888"/>
            <a:ext cx="5166360" cy="369417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Tree>
    <p:extLst>
      <p:ext uri="{BB962C8B-B14F-4D97-AF65-F5344CB8AC3E}">
        <p14:creationId xmlns:p14="http://schemas.microsoft.com/office/powerpoint/2010/main" val="6926302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800" cap="all"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cxnSp>
        <p:nvCxnSpPr>
          <p:cNvPr id="65" name="Straight Connector 64">
            <a:extLst>
              <a:ext uri="{FF2B5EF4-FFF2-40B4-BE49-F238E27FC236}">
                <a16:creationId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rtlCol="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rtl="0"/>
            <a:r>
              <a:rPr lang="en-GB" noProof="0"/>
              <a:t>Item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rtlCol="0">
            <a:noAutofit/>
          </a:bodyPr>
          <a:lstStyle>
            <a:lvl1pPr marL="0" indent="0" algn="ctr">
              <a:buNone/>
              <a:defRPr sz="1100">
                <a:solidFill>
                  <a:schemeClr val="tx1">
                    <a:lumMod val="75000"/>
                    <a:lumOff val="25000"/>
                  </a:schemeClr>
                </a:solidFill>
              </a:defRPr>
            </a:lvl1pPr>
          </a:lstStyle>
          <a:p>
            <a:pPr lvl="0" rtl="0"/>
            <a:r>
              <a:rPr lang="en-GB" noProof="0"/>
              <a:t>Month, Year</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6987382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 name="Rectangle 5">
            <a:extLst>
              <a:ext uri="{FF2B5EF4-FFF2-40B4-BE49-F238E27FC236}">
                <a16:creationId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2" name="Rectangle 11">
            <a:extLst>
              <a:ext uri="{FF2B5EF4-FFF2-40B4-BE49-F238E27FC236}">
                <a16:creationId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6" name="Rectangle 15">
            <a:extLst>
              <a:ext uri="{FF2B5EF4-FFF2-40B4-BE49-F238E27FC236}">
                <a16:creationId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0" name="Rectangle 19">
            <a:extLst>
              <a:ext uri="{FF2B5EF4-FFF2-40B4-BE49-F238E27FC236}">
                <a16:creationId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33425224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2" name="Rectangle 41">
            <a:extLst>
              <a:ext uri="{FF2B5EF4-FFF2-40B4-BE49-F238E27FC236}">
                <a16:creationId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4" name="Rectangle 43">
            <a:extLst>
              <a:ext uri="{FF2B5EF4-FFF2-40B4-BE49-F238E27FC236}">
                <a16:creationId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6" name="Rectangle 45">
            <a:extLst>
              <a:ext uri="{FF2B5EF4-FFF2-40B4-BE49-F238E27FC236}">
                <a16:creationId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54" name="Rectangle 53">
            <a:extLst>
              <a:ext uri="{FF2B5EF4-FFF2-40B4-BE49-F238E27FC236}">
                <a16:creationId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6" name="Rectangle 55">
            <a:extLst>
              <a:ext uri="{FF2B5EF4-FFF2-40B4-BE49-F238E27FC236}">
                <a16:creationId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8" name="Rectangle 57">
            <a:extLst>
              <a:ext uri="{FF2B5EF4-FFF2-40B4-BE49-F238E27FC236}">
                <a16:creationId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60" name="Rectangle 59">
            <a:extLst>
              <a:ext uri="{FF2B5EF4-FFF2-40B4-BE49-F238E27FC236}">
                <a16:creationId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18314095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Tree>
    <p:extLst>
      <p:ext uri="{BB962C8B-B14F-4D97-AF65-F5344CB8AC3E}">
        <p14:creationId xmlns:p14="http://schemas.microsoft.com/office/powerpoint/2010/main" val="2273479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1.jp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3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rtl="0"/>
            <a:r>
              <a:rPr lang="en-GB" noProof="0"/>
              <a:t>7/1/20XX</a:t>
            </a:r>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pPr rtl="0"/>
            <a:r>
              <a:rPr lang="en-GB" noProof="0"/>
              <a:t>Pitch deck title</a:t>
            </a:r>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rtl="0"/>
            <a:fld id="{B5CEABB6-07DC-46E8-9B57-56EC44A396E5}" type="slidenum">
              <a:rPr lang="en-GB" noProof="0" smtClean="0"/>
              <a:pPr/>
              <a:t>‹#›</a:t>
            </a:fld>
            <a:endParaRPr lang="en-GB" noProof="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454709"/>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 id="2147483708" r:id="rId15"/>
    <p:sldLayoutId id="2147483709" r:id="rId16"/>
    <p:sldLayoutId id="2147483649" r:id="rId17"/>
    <p:sldLayoutId id="2147483691" r:id="rId18"/>
    <p:sldLayoutId id="2147483674" r:id="rId19"/>
    <p:sldLayoutId id="2147483651" r:id="rId20"/>
    <p:sldLayoutId id="2147483688" r:id="rId21"/>
    <p:sldLayoutId id="2147483670" r:id="rId22"/>
    <p:sldLayoutId id="2147483687" r:id="rId23"/>
    <p:sldLayoutId id="2147483682" r:id="rId24"/>
    <p:sldLayoutId id="2147483692" r:id="rId25"/>
    <p:sldLayoutId id="2147483653" r:id="rId26"/>
    <p:sldLayoutId id="2147483681" r:id="rId27"/>
    <p:sldLayoutId id="2147483671" r:id="rId28"/>
    <p:sldLayoutId id="2147483669" r:id="rId29"/>
    <p:sldLayoutId id="2147483689" r:id="rId30"/>
  </p:sldLayoutIdLst>
  <p:hf hdr="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787/7cb15030-en" TargetMode="External"/><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DDBE47-6A0C-DEBA-176D-AE01799DF36F}"/>
              </a:ext>
            </a:extLst>
          </p:cNvPr>
          <p:cNvSpPr>
            <a:spLocks noGrp="1"/>
          </p:cNvSpPr>
          <p:nvPr>
            <p:ph type="ctrTitle"/>
          </p:nvPr>
        </p:nvSpPr>
        <p:spPr>
          <a:xfrm>
            <a:off x="5861870" y="1607299"/>
            <a:ext cx="7922284" cy="1726570"/>
          </a:xfrm>
        </p:spPr>
        <p:txBody>
          <a:bodyPr>
            <a:normAutofit fontScale="90000"/>
          </a:bodyPr>
          <a:lstStyle/>
          <a:p>
            <a:r>
              <a:rPr lang="en-GB" dirty="0"/>
              <a:t>Reflective presentation </a:t>
            </a:r>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6095999" y="3991865"/>
            <a:ext cx="4379976" cy="613370"/>
          </a:xfrm>
        </p:spPr>
        <p:txBody>
          <a:bodyPr rtlCol="0"/>
          <a:lstStyle/>
          <a:p>
            <a:pPr rtl="0"/>
            <a:r>
              <a:rPr lang="en-GB" dirty="0"/>
              <a:t>Martin Horvath (2315221)</a:t>
            </a:r>
          </a:p>
        </p:txBody>
      </p:sp>
    </p:spTree>
    <p:extLst>
      <p:ext uri="{BB962C8B-B14F-4D97-AF65-F5344CB8AC3E}">
        <p14:creationId xmlns:p14="http://schemas.microsoft.com/office/powerpoint/2010/main" val="1476137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357911" y="328722"/>
            <a:ext cx="4114800" cy="1325563"/>
          </a:xfrm>
        </p:spPr>
        <p:txBody>
          <a:bodyPr rtlCol="0">
            <a:normAutofit/>
          </a:bodyPr>
          <a:lstStyle/>
          <a:p>
            <a:pPr rtl="0"/>
            <a:r>
              <a:rPr lang="en-GB" dirty="0"/>
              <a:t>Introduction</a:t>
            </a:r>
          </a:p>
        </p:txBody>
      </p:sp>
      <p:graphicFrame>
        <p:nvGraphicFramePr>
          <p:cNvPr id="4" name="Table 3">
            <a:extLst>
              <a:ext uri="{FF2B5EF4-FFF2-40B4-BE49-F238E27FC236}">
                <a16:creationId xmlns:a16="http://schemas.microsoft.com/office/drawing/2014/main" id="{55BA346B-2366-4AE6-EB5A-F2F966E67176}"/>
              </a:ext>
            </a:extLst>
          </p:cNvPr>
          <p:cNvGraphicFramePr>
            <a:graphicFrameLocks noGrp="1"/>
          </p:cNvGraphicFramePr>
          <p:nvPr>
            <p:extLst>
              <p:ext uri="{D42A27DB-BD31-4B8C-83A1-F6EECF244321}">
                <p14:modId xmlns:p14="http://schemas.microsoft.com/office/powerpoint/2010/main" val="2463423668"/>
              </p:ext>
            </p:extLst>
          </p:nvPr>
        </p:nvGraphicFramePr>
        <p:xfrm>
          <a:off x="357911" y="1470991"/>
          <a:ext cx="5081154" cy="4691269"/>
        </p:xfrm>
        <a:graphic>
          <a:graphicData uri="http://schemas.openxmlformats.org/drawingml/2006/table">
            <a:tbl>
              <a:tblPr>
                <a:tableStyleId>{5C22544A-7EE6-4342-B048-85BDC9FD1C3A}</a:tableStyleId>
              </a:tblPr>
              <a:tblGrid>
                <a:gridCol w="5081154">
                  <a:extLst>
                    <a:ext uri="{9D8B030D-6E8A-4147-A177-3AD203B41FA5}">
                      <a16:colId xmlns:a16="http://schemas.microsoft.com/office/drawing/2014/main" val="2763338140"/>
                    </a:ext>
                  </a:extLst>
                </a:gridCol>
              </a:tblGrid>
              <a:tr h="4691269">
                <a:tc>
                  <a:txBody>
                    <a:bodyPr/>
                    <a:lstStyle/>
                    <a:p>
                      <a:pPr marL="0" lvl="0" indent="0" algn="just" rtl="0">
                        <a:lnSpc>
                          <a:spcPct val="115000"/>
                        </a:lnSpc>
                        <a:spcAft>
                          <a:spcPts val="800"/>
                        </a:spcAft>
                        <a:buFont typeface="Arial" panose="020B0604020202020204" pitchFamily="34" charset="0"/>
                        <a:buNone/>
                      </a:pPr>
                      <a:r>
                        <a:rPr lang="en-US" sz="2800" u="sng" dirty="0">
                          <a:effectLst/>
                          <a:latin typeface="Aptos" panose="020B0004020202020204" pitchFamily="34" charset="0"/>
                        </a:rPr>
                        <a:t>topic focus </a:t>
                      </a:r>
                    </a:p>
                    <a:p>
                      <a:pPr marL="0" lvl="0" indent="0" algn="just" rtl="0">
                        <a:lnSpc>
                          <a:spcPct val="115000"/>
                        </a:lnSpc>
                        <a:spcAft>
                          <a:spcPts val="800"/>
                        </a:spcAft>
                        <a:buFont typeface="Arial" panose="020B0604020202020204" pitchFamily="34" charset="0"/>
                        <a:buNone/>
                      </a:pPr>
                      <a:r>
                        <a:rPr lang="en-US" sz="1600" dirty="0">
                          <a:effectLst/>
                          <a:latin typeface="Aptos" panose="020B0004020202020204" pitchFamily="34" charset="0"/>
                        </a:rPr>
                        <a:t>In my report, I explored the challenges and </a:t>
                      </a:r>
                      <a:r>
                        <a:rPr lang="en-GB" sz="1600" dirty="0">
                          <a:effectLst/>
                          <a:latin typeface="Aptos" panose="020B0004020202020204" pitchFamily="34" charset="0"/>
                        </a:rPr>
                        <a:t>opportunities students face in the digital era, mainly how digital tools affect learning.</a:t>
                      </a:r>
                      <a:endParaRPr lang="en-GB" sz="2800" dirty="0">
                        <a:effectLst/>
                        <a:latin typeface="Aptos" panose="020B0004020202020204" pitchFamily="34" charset="0"/>
                      </a:endParaRPr>
                    </a:p>
                    <a:p>
                      <a:pPr marL="0" lvl="0" indent="0" algn="just" rtl="0">
                        <a:lnSpc>
                          <a:spcPct val="115000"/>
                        </a:lnSpc>
                        <a:spcAft>
                          <a:spcPts val="800"/>
                        </a:spcAft>
                        <a:buFont typeface="Arial" panose="020B0604020202020204" pitchFamily="34" charset="0"/>
                        <a:buNone/>
                      </a:pPr>
                      <a:endParaRPr lang="en-GB" sz="2800" dirty="0">
                        <a:effectLst/>
                        <a:latin typeface="Aptos" panose="020B0004020202020204" pitchFamily="34" charset="0"/>
                      </a:endParaRPr>
                    </a:p>
                    <a:p>
                      <a:pPr marL="0" lvl="0" indent="0" algn="just" rtl="0">
                        <a:lnSpc>
                          <a:spcPct val="115000"/>
                        </a:lnSpc>
                        <a:spcAft>
                          <a:spcPts val="800"/>
                        </a:spcAft>
                        <a:buFont typeface="Arial" panose="020B0604020202020204" pitchFamily="34" charset="0"/>
                        <a:buNone/>
                      </a:pPr>
                      <a:r>
                        <a:rPr lang="en-GB" sz="2800" b="0" u="sng" dirty="0">
                          <a:effectLst/>
                          <a:latin typeface="Aptos" panose="020B0004020202020204" pitchFamily="34" charset="0"/>
                        </a:rPr>
                        <a:t>Main conclusion </a:t>
                      </a:r>
                    </a:p>
                    <a:p>
                      <a:pPr marL="0" lvl="0" indent="0" algn="just" rtl="0">
                        <a:lnSpc>
                          <a:spcPct val="115000"/>
                        </a:lnSpc>
                        <a:spcAft>
                          <a:spcPts val="800"/>
                        </a:spcAft>
                        <a:buFont typeface="Arial" panose="020B0604020202020204" pitchFamily="34" charset="0"/>
                        <a:buNone/>
                      </a:pPr>
                      <a:r>
                        <a:rPr lang="en-GB" sz="1600" b="0" u="none" dirty="0">
                          <a:effectLst/>
                          <a:latin typeface="Aptos" panose="020B0004020202020204" pitchFamily="34" charset="0"/>
                        </a:rPr>
                        <a:t>I found that while digital tools offer many benefits, such as personalised learning and flexible access to resources, they also bring challenges, including distractions and digital inequality. Students need practical strategies to adapt and succeed.</a:t>
                      </a:r>
                      <a:endParaRPr lang="en-US" sz="1600" b="0" u="none" dirty="0">
                        <a:effectLst/>
                        <a:latin typeface="Aptos" panose="020B0004020202020204" pitchFamily="34" charset="0"/>
                      </a:endParaRPr>
                    </a:p>
                  </a:txBody>
                  <a:tcPr marL="114300" marR="114300" marT="0" marB="0">
                    <a:noFill/>
                  </a:tcPr>
                </a:tc>
                <a:extLst>
                  <a:ext uri="{0D108BD9-81ED-4DB2-BD59-A6C34878D82A}">
                    <a16:rowId xmlns:a16="http://schemas.microsoft.com/office/drawing/2014/main" val="1957467295"/>
                  </a:ext>
                </a:extLst>
              </a:tr>
            </a:tbl>
          </a:graphicData>
        </a:graphic>
      </p:graphicFrame>
    </p:spTree>
    <p:extLst>
      <p:ext uri="{BB962C8B-B14F-4D97-AF65-F5344CB8AC3E}">
        <p14:creationId xmlns:p14="http://schemas.microsoft.com/office/powerpoint/2010/main" val="620991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370194" y="365125"/>
            <a:ext cx="10515600" cy="1325563"/>
          </a:xfrm>
        </p:spPr>
        <p:txBody>
          <a:bodyPr rtlCol="0">
            <a:normAutofit/>
          </a:bodyPr>
          <a:lstStyle/>
          <a:p>
            <a:pPr rtl="0"/>
            <a:r>
              <a:rPr lang="en-GB" dirty="0"/>
              <a:t>Reflecting on the process</a:t>
            </a:r>
          </a:p>
        </p:txBody>
      </p:sp>
      <p:graphicFrame>
        <p:nvGraphicFramePr>
          <p:cNvPr id="32" name="Table 31">
            <a:extLst>
              <a:ext uri="{FF2B5EF4-FFF2-40B4-BE49-F238E27FC236}">
                <a16:creationId xmlns:a16="http://schemas.microsoft.com/office/drawing/2014/main" id="{704C412F-0004-CB41-7458-E777615FF514}"/>
              </a:ext>
            </a:extLst>
          </p:cNvPr>
          <p:cNvGraphicFramePr>
            <a:graphicFrameLocks noGrp="1"/>
          </p:cNvGraphicFramePr>
          <p:nvPr>
            <p:extLst>
              <p:ext uri="{D42A27DB-BD31-4B8C-83A1-F6EECF244321}">
                <p14:modId xmlns:p14="http://schemas.microsoft.com/office/powerpoint/2010/main" val="2986558252"/>
              </p:ext>
            </p:extLst>
          </p:nvPr>
        </p:nvGraphicFramePr>
        <p:xfrm>
          <a:off x="370194" y="1385800"/>
          <a:ext cx="8240406" cy="4920372"/>
        </p:xfrm>
        <a:graphic>
          <a:graphicData uri="http://schemas.openxmlformats.org/drawingml/2006/table">
            <a:tbl>
              <a:tblPr>
                <a:tableStyleId>{5C22544A-7EE6-4342-B048-85BDC9FD1C3A}</a:tableStyleId>
              </a:tblPr>
              <a:tblGrid>
                <a:gridCol w="8240406">
                  <a:extLst>
                    <a:ext uri="{9D8B030D-6E8A-4147-A177-3AD203B41FA5}">
                      <a16:colId xmlns:a16="http://schemas.microsoft.com/office/drawing/2014/main" val="3917572571"/>
                    </a:ext>
                  </a:extLst>
                </a:gridCol>
              </a:tblGrid>
              <a:tr h="4920372">
                <a:tc>
                  <a:txBody>
                    <a:bodyPr/>
                    <a:lstStyle/>
                    <a:p>
                      <a:pPr algn="just">
                        <a:lnSpc>
                          <a:spcPct val="115000"/>
                        </a:lnSpc>
                        <a:spcAft>
                          <a:spcPts val="800"/>
                        </a:spcAft>
                        <a:buNone/>
                      </a:pPr>
                      <a:r>
                        <a:rPr lang="en-US" sz="2800" b="1" dirty="0">
                          <a:effectLst/>
                        </a:rPr>
                        <a:t>Research</a:t>
                      </a:r>
                      <a:endParaRPr lang="en-GB" sz="2800" b="1" dirty="0">
                        <a:effectLst/>
                      </a:endParaRPr>
                    </a:p>
                    <a:p>
                      <a:pPr marL="457200" lvl="0" indent="-457200" algn="just">
                        <a:lnSpc>
                          <a:spcPct val="115000"/>
                        </a:lnSpc>
                        <a:spcAft>
                          <a:spcPts val="800"/>
                        </a:spcAft>
                        <a:buFont typeface="Arial" panose="020B0604020202020204" pitchFamily="34" charset="0"/>
                        <a:buChar char="•"/>
                      </a:pPr>
                      <a:r>
                        <a:rPr lang="en-US" sz="2400" dirty="0">
                          <a:effectLst/>
                          <a:latin typeface="Aptos" panose="020B0004020202020204" pitchFamily="34" charset="0"/>
                        </a:rPr>
                        <a:t>How I found my source.</a:t>
                      </a:r>
                    </a:p>
                    <a:p>
                      <a:pPr marL="0" lvl="0" indent="0" algn="just">
                        <a:lnSpc>
                          <a:spcPct val="115000"/>
                        </a:lnSpc>
                        <a:spcAft>
                          <a:spcPts val="800"/>
                        </a:spcAft>
                        <a:buFont typeface="Arial" panose="020B0604020202020204" pitchFamily="34" charset="0"/>
                        <a:buNone/>
                      </a:pPr>
                      <a:r>
                        <a:rPr lang="en-US" sz="1800" dirty="0">
                          <a:effectLst/>
                          <a:latin typeface="Aptos" panose="020B0004020202020204" pitchFamily="34" charset="0"/>
                        </a:rPr>
                        <a:t>I started with the </a:t>
                      </a:r>
                      <a:r>
                        <a:rPr lang="en-GB" sz="1800" dirty="0">
                          <a:effectLst/>
                          <a:latin typeface="Aptos" panose="020B0004020202020204" pitchFamily="34" charset="0"/>
                        </a:rPr>
                        <a:t>university’s online library and use Google Scholar. The most helpful source I found was a (2023) OECD article about digital equity in education.</a:t>
                      </a:r>
                    </a:p>
                    <a:p>
                      <a:pPr marL="285750" lvl="0" indent="-285750" algn="just">
                        <a:lnSpc>
                          <a:spcPct val="115000"/>
                        </a:lnSpc>
                        <a:spcAft>
                          <a:spcPts val="800"/>
                        </a:spcAft>
                        <a:buFont typeface="Arial" panose="020B0604020202020204" pitchFamily="34" charset="0"/>
                        <a:buChar char="•"/>
                      </a:pPr>
                      <a:r>
                        <a:rPr lang="en-US" sz="2400" dirty="0">
                          <a:effectLst/>
                          <a:latin typeface="Aptos" panose="020B0004020202020204" pitchFamily="34" charset="0"/>
                        </a:rPr>
                        <a:t> what was easy or hard</a:t>
                      </a:r>
                      <a:r>
                        <a:rPr lang="en-US" sz="1800" dirty="0">
                          <a:effectLst/>
                          <a:latin typeface="Aptos" panose="020B0004020202020204" pitchFamily="34" charset="0"/>
                        </a:rPr>
                        <a:t>.</a:t>
                      </a:r>
                    </a:p>
                    <a:p>
                      <a:pPr marL="0" lvl="0" indent="0" algn="just">
                        <a:lnSpc>
                          <a:spcPct val="115000"/>
                        </a:lnSpc>
                        <a:spcAft>
                          <a:spcPts val="800"/>
                        </a:spcAft>
                        <a:buFont typeface="Arial" panose="020B0604020202020204" pitchFamily="34" charset="0"/>
                        <a:buNone/>
                      </a:pPr>
                      <a:r>
                        <a:rPr lang="en-US" sz="1800" dirty="0">
                          <a:effectLst/>
                          <a:latin typeface="Aptos" panose="020B0004020202020204" pitchFamily="34" charset="0"/>
                        </a:rPr>
                        <a:t>It was easy to find articles, but hard to tell </a:t>
                      </a:r>
                      <a:r>
                        <a:rPr lang="en-GB" sz="1800" dirty="0">
                          <a:effectLst/>
                          <a:latin typeface="Aptos" panose="020B0004020202020204" pitchFamily="34" charset="0"/>
                        </a:rPr>
                        <a:t>which</a:t>
                      </a:r>
                      <a:r>
                        <a:rPr lang="en-US" sz="1800" dirty="0">
                          <a:effectLst/>
                          <a:latin typeface="Aptos" panose="020B0004020202020204" pitchFamily="34" charset="0"/>
                        </a:rPr>
                        <a:t> ones were </a:t>
                      </a:r>
                      <a:r>
                        <a:rPr lang="en-GB" sz="1800" dirty="0">
                          <a:effectLst/>
                          <a:latin typeface="Aptos" panose="020B0004020202020204" pitchFamily="34" charset="0"/>
                        </a:rPr>
                        <a:t>reliable. I used the CRAAP test to check for credibility.</a:t>
                      </a:r>
                    </a:p>
                    <a:p>
                      <a:pPr marL="285750" lvl="0" indent="-285750" algn="just">
                        <a:lnSpc>
                          <a:spcPct val="115000"/>
                        </a:lnSpc>
                        <a:spcAft>
                          <a:spcPts val="800"/>
                        </a:spcAft>
                        <a:buFont typeface="Arial" panose="020B0604020202020204" pitchFamily="34" charset="0"/>
                        <a:buChar char="•"/>
                      </a:pPr>
                      <a:r>
                        <a:rPr lang="en-GB" sz="1800" dirty="0">
                          <a:effectLst/>
                          <a:latin typeface="Aptos" panose="020B0004020202020204" pitchFamily="34" charset="0"/>
                        </a:rPr>
                        <a:t> </a:t>
                      </a:r>
                      <a:r>
                        <a:rPr lang="en-GB" sz="2400" dirty="0">
                          <a:effectLst/>
                          <a:latin typeface="Aptos" panose="020B0004020202020204" pitchFamily="34" charset="0"/>
                        </a:rPr>
                        <a:t>Did my perspective change?</a:t>
                      </a:r>
                    </a:p>
                    <a:p>
                      <a:pPr marL="0" lvl="0" indent="0" algn="just">
                        <a:lnSpc>
                          <a:spcPct val="115000"/>
                        </a:lnSpc>
                        <a:spcAft>
                          <a:spcPts val="800"/>
                        </a:spcAft>
                        <a:buFont typeface="Arial" panose="020B0604020202020204" pitchFamily="34" charset="0"/>
                        <a:buNone/>
                      </a:pPr>
                      <a:r>
                        <a:rPr lang="en-GB" sz="1800" dirty="0">
                          <a:effectLst/>
                          <a:latin typeface="Aptos" panose="020B0004020202020204" pitchFamily="34" charset="0"/>
                        </a:rPr>
                        <a:t>Yes, it did. I didn’t realise how serious digital inequality was until I read about how many students struggle with access to devices or the internet</a:t>
                      </a:r>
                      <a:r>
                        <a:rPr lang="en-GB" sz="1800" dirty="0">
                          <a:effectLst/>
                        </a:rPr>
                        <a:t>.</a:t>
                      </a:r>
                      <a:endParaRPr lang="en-US" sz="1800" dirty="0">
                        <a:effectLst/>
                      </a:endParaRPr>
                    </a:p>
                  </a:txBody>
                  <a:tcPr marL="114300" marR="114300" marT="0" marB="0">
                    <a:noFill/>
                  </a:tcPr>
                </a:tc>
                <a:extLst>
                  <a:ext uri="{0D108BD9-81ED-4DB2-BD59-A6C34878D82A}">
                    <a16:rowId xmlns:a16="http://schemas.microsoft.com/office/drawing/2014/main" val="298304050"/>
                  </a:ext>
                </a:extLst>
              </a:tr>
            </a:tbl>
          </a:graphicData>
        </a:graphic>
      </p:graphicFrame>
    </p:spTree>
    <p:extLst>
      <p:ext uri="{BB962C8B-B14F-4D97-AF65-F5344CB8AC3E}">
        <p14:creationId xmlns:p14="http://schemas.microsoft.com/office/powerpoint/2010/main" val="731641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6C9DEB-CD22-9CF8-3A0F-5164670C5E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CF958C-BE17-FD26-7022-79E044BD82B2}"/>
              </a:ext>
            </a:extLst>
          </p:cNvPr>
          <p:cNvSpPr>
            <a:spLocks noGrp="1"/>
          </p:cNvSpPr>
          <p:nvPr>
            <p:ph type="title"/>
          </p:nvPr>
        </p:nvSpPr>
        <p:spPr>
          <a:xfrm>
            <a:off x="312473" y="0"/>
            <a:ext cx="10515600" cy="1325563"/>
          </a:xfrm>
        </p:spPr>
        <p:txBody>
          <a:bodyPr rtlCol="0">
            <a:normAutofit/>
          </a:bodyPr>
          <a:lstStyle/>
          <a:p>
            <a:pPr rtl="0"/>
            <a:r>
              <a:rPr lang="en-GB" dirty="0"/>
              <a:t>Reflecting on the process</a:t>
            </a:r>
          </a:p>
        </p:txBody>
      </p:sp>
      <p:graphicFrame>
        <p:nvGraphicFramePr>
          <p:cNvPr id="3" name="Table 2">
            <a:extLst>
              <a:ext uri="{FF2B5EF4-FFF2-40B4-BE49-F238E27FC236}">
                <a16:creationId xmlns:a16="http://schemas.microsoft.com/office/drawing/2014/main" id="{A52DA301-4930-117B-9AC1-FA67D7EF9B6B}"/>
              </a:ext>
            </a:extLst>
          </p:cNvPr>
          <p:cNvGraphicFramePr>
            <a:graphicFrameLocks noGrp="1"/>
          </p:cNvGraphicFramePr>
          <p:nvPr>
            <p:extLst>
              <p:ext uri="{D42A27DB-BD31-4B8C-83A1-F6EECF244321}">
                <p14:modId xmlns:p14="http://schemas.microsoft.com/office/powerpoint/2010/main" val="2423624504"/>
              </p:ext>
            </p:extLst>
          </p:nvPr>
        </p:nvGraphicFramePr>
        <p:xfrm>
          <a:off x="278296" y="942799"/>
          <a:ext cx="8101223" cy="5980516"/>
        </p:xfrm>
        <a:graphic>
          <a:graphicData uri="http://schemas.openxmlformats.org/drawingml/2006/table">
            <a:tbl>
              <a:tblPr>
                <a:tableStyleId>{5C22544A-7EE6-4342-B048-85BDC9FD1C3A}</a:tableStyleId>
              </a:tblPr>
              <a:tblGrid>
                <a:gridCol w="8101223">
                  <a:extLst>
                    <a:ext uri="{9D8B030D-6E8A-4147-A177-3AD203B41FA5}">
                      <a16:colId xmlns:a16="http://schemas.microsoft.com/office/drawing/2014/main" val="150299048"/>
                    </a:ext>
                  </a:extLst>
                </a:gridCol>
              </a:tblGrid>
              <a:tr h="5980516">
                <a:tc>
                  <a:txBody>
                    <a:bodyPr/>
                    <a:lstStyle/>
                    <a:p>
                      <a:pPr algn="just">
                        <a:lnSpc>
                          <a:spcPct val="115000"/>
                        </a:lnSpc>
                        <a:spcAft>
                          <a:spcPts val="800"/>
                        </a:spcAft>
                        <a:buNone/>
                      </a:pPr>
                      <a:r>
                        <a:rPr lang="en-US" sz="2800" b="1" dirty="0">
                          <a:effectLst/>
                        </a:rPr>
                        <a:t>Planning &amp; Writing</a:t>
                      </a:r>
                      <a:endParaRPr lang="en-GB" sz="2800" b="1" dirty="0">
                        <a:effectLst/>
                      </a:endParaRPr>
                    </a:p>
                    <a:p>
                      <a:pPr marL="342900" indent="-342900" algn="just">
                        <a:lnSpc>
                          <a:spcPct val="115000"/>
                        </a:lnSpc>
                        <a:spcAft>
                          <a:spcPts val="800"/>
                        </a:spcAft>
                        <a:buFont typeface="Arial" panose="020B0604020202020204" pitchFamily="34" charset="0"/>
                        <a:buChar char="•"/>
                      </a:pPr>
                      <a:r>
                        <a:rPr lang="en-GB" sz="2800" b="0" dirty="0">
                          <a:effectLst/>
                          <a:latin typeface="Aptos" panose="020B0004020202020204" pitchFamily="34" charset="0"/>
                        </a:rPr>
                        <a:t> </a:t>
                      </a:r>
                      <a:r>
                        <a:rPr lang="en-GB" sz="2400" b="0" dirty="0">
                          <a:effectLst/>
                          <a:latin typeface="Aptos" panose="020B0004020202020204" pitchFamily="34" charset="0"/>
                        </a:rPr>
                        <a:t>how I planned my report.</a:t>
                      </a:r>
                    </a:p>
                    <a:p>
                      <a:pPr marL="0" indent="0" algn="just">
                        <a:lnSpc>
                          <a:spcPct val="115000"/>
                        </a:lnSpc>
                        <a:spcAft>
                          <a:spcPts val="800"/>
                        </a:spcAft>
                        <a:buFont typeface="Arial" panose="020B0604020202020204" pitchFamily="34" charset="0"/>
                        <a:buNone/>
                      </a:pPr>
                      <a:r>
                        <a:rPr lang="en-GB" sz="2400" b="0" dirty="0">
                          <a:effectLst/>
                          <a:latin typeface="Aptos" panose="020B0004020202020204" pitchFamily="34" charset="0"/>
                        </a:rPr>
                        <a:t>  </a:t>
                      </a:r>
                      <a:r>
                        <a:rPr lang="en-GB" sz="1800" b="0" dirty="0">
                          <a:effectLst/>
                          <a:latin typeface="Aptos" panose="020B0004020202020204" pitchFamily="34" charset="0"/>
                        </a:rPr>
                        <a:t>I used backward planning and set small deadlines for each section. I followed the structure from the module handbook: Introduction, challenges, opportunities, solutions, and conclusion.</a:t>
                      </a:r>
                    </a:p>
                    <a:p>
                      <a:pPr marL="342900" indent="-342900" algn="just">
                        <a:lnSpc>
                          <a:spcPct val="115000"/>
                        </a:lnSpc>
                        <a:spcAft>
                          <a:spcPts val="800"/>
                        </a:spcAft>
                        <a:buFont typeface="Arial" panose="020B0604020202020204" pitchFamily="34" charset="0"/>
                        <a:buChar char="•"/>
                      </a:pPr>
                      <a:r>
                        <a:rPr lang="en-GB" sz="2400" b="0" dirty="0">
                          <a:effectLst/>
                          <a:latin typeface="Aptos" panose="020B0004020202020204" pitchFamily="34" charset="0"/>
                        </a:rPr>
                        <a:t>strategies.</a:t>
                      </a:r>
                    </a:p>
                    <a:p>
                      <a:pPr marL="0" indent="0" algn="just">
                        <a:lnSpc>
                          <a:spcPct val="115000"/>
                        </a:lnSpc>
                        <a:spcAft>
                          <a:spcPts val="800"/>
                        </a:spcAft>
                        <a:buFont typeface="Arial" panose="020B0604020202020204" pitchFamily="34" charset="0"/>
                        <a:buNone/>
                      </a:pPr>
                      <a:r>
                        <a:rPr lang="en-GB" sz="1800" b="0" dirty="0">
                          <a:effectLst/>
                          <a:latin typeface="Aptos" panose="020B0004020202020204" pitchFamily="34" charset="0"/>
                        </a:rPr>
                        <a:t>The PEEL paragraph method helped me stay focused. I also used the Pomodoro technique to manage my time.</a:t>
                      </a:r>
                    </a:p>
                    <a:p>
                      <a:pPr marL="342900" lvl="0" indent="-342900" algn="just">
                        <a:lnSpc>
                          <a:spcPct val="115000"/>
                        </a:lnSpc>
                        <a:spcAft>
                          <a:spcPts val="800"/>
                        </a:spcAft>
                        <a:buFont typeface="Arial" panose="020B0604020202020204" pitchFamily="34" charset="0"/>
                        <a:buChar char="•"/>
                      </a:pPr>
                      <a:r>
                        <a:rPr lang="en-GB" sz="2400" dirty="0">
                          <a:effectLst/>
                          <a:latin typeface="Aptos" panose="020B0004020202020204" pitchFamily="34" charset="0"/>
                        </a:rPr>
                        <a:t> Most difficult part.</a:t>
                      </a:r>
                    </a:p>
                    <a:p>
                      <a:pPr marL="0" lvl="0" indent="0" algn="just">
                        <a:lnSpc>
                          <a:spcPct val="115000"/>
                        </a:lnSpc>
                        <a:spcAft>
                          <a:spcPts val="800"/>
                        </a:spcAft>
                        <a:buFont typeface="Arial" panose="020B0604020202020204" pitchFamily="34" charset="0"/>
                        <a:buNone/>
                      </a:pPr>
                      <a:r>
                        <a:rPr lang="en-GB" sz="1800" dirty="0">
                          <a:effectLst/>
                          <a:latin typeface="Aptos" panose="020B0004020202020204" pitchFamily="34" charset="0"/>
                        </a:rPr>
                        <a:t>Referencing was the hardest part. I wasn’t confident with the Harvard style at first, but the library workshop helped me improve.</a:t>
                      </a:r>
                    </a:p>
                    <a:p>
                      <a:pPr marL="457200" lvl="0" indent="-457200" algn="just">
                        <a:lnSpc>
                          <a:spcPct val="115000"/>
                        </a:lnSpc>
                        <a:spcAft>
                          <a:spcPts val="800"/>
                        </a:spcAft>
                        <a:buFont typeface="Arial" panose="020B0604020202020204" pitchFamily="34" charset="0"/>
                        <a:buChar char="•"/>
                      </a:pPr>
                      <a:endParaRPr lang="en-GB" sz="2400" dirty="0">
                        <a:effectLst/>
                      </a:endParaRPr>
                    </a:p>
                  </a:txBody>
                  <a:tcPr marL="114300" marR="114300" marT="0" marB="0">
                    <a:noFill/>
                  </a:tcPr>
                </a:tc>
                <a:extLst>
                  <a:ext uri="{0D108BD9-81ED-4DB2-BD59-A6C34878D82A}">
                    <a16:rowId xmlns:a16="http://schemas.microsoft.com/office/drawing/2014/main" val="2263917024"/>
                  </a:ext>
                </a:extLst>
              </a:tr>
            </a:tbl>
          </a:graphicData>
        </a:graphic>
      </p:graphicFrame>
    </p:spTree>
    <p:extLst>
      <p:ext uri="{BB962C8B-B14F-4D97-AF65-F5344CB8AC3E}">
        <p14:creationId xmlns:p14="http://schemas.microsoft.com/office/powerpoint/2010/main" val="1651380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53BBD9-F715-36FD-FD00-B67D21EA1E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2893E0-42AD-47C8-D7D1-B58231D9401F}"/>
              </a:ext>
            </a:extLst>
          </p:cNvPr>
          <p:cNvSpPr>
            <a:spLocks noGrp="1"/>
          </p:cNvSpPr>
          <p:nvPr>
            <p:ph type="title"/>
          </p:nvPr>
        </p:nvSpPr>
        <p:spPr>
          <a:xfrm>
            <a:off x="357908" y="237763"/>
            <a:ext cx="10515600" cy="1325563"/>
          </a:xfrm>
        </p:spPr>
        <p:txBody>
          <a:bodyPr rtlCol="0">
            <a:normAutofit/>
          </a:bodyPr>
          <a:lstStyle/>
          <a:p>
            <a:pPr rtl="0"/>
            <a:r>
              <a:rPr lang="en-GB" dirty="0"/>
              <a:t>Reflecting on the process</a:t>
            </a:r>
          </a:p>
        </p:txBody>
      </p:sp>
      <p:graphicFrame>
        <p:nvGraphicFramePr>
          <p:cNvPr id="5" name="Table 4">
            <a:extLst>
              <a:ext uri="{FF2B5EF4-FFF2-40B4-BE49-F238E27FC236}">
                <a16:creationId xmlns:a16="http://schemas.microsoft.com/office/drawing/2014/main" id="{45426821-C3A5-E3C7-ECE5-1856859FB238}"/>
              </a:ext>
            </a:extLst>
          </p:cNvPr>
          <p:cNvGraphicFramePr>
            <a:graphicFrameLocks noGrp="1"/>
          </p:cNvGraphicFramePr>
          <p:nvPr>
            <p:extLst>
              <p:ext uri="{D42A27DB-BD31-4B8C-83A1-F6EECF244321}">
                <p14:modId xmlns:p14="http://schemas.microsoft.com/office/powerpoint/2010/main" val="474573170"/>
              </p:ext>
            </p:extLst>
          </p:nvPr>
        </p:nvGraphicFramePr>
        <p:xfrm>
          <a:off x="238641" y="1401140"/>
          <a:ext cx="8876962" cy="4496054"/>
        </p:xfrm>
        <a:graphic>
          <a:graphicData uri="http://schemas.openxmlformats.org/drawingml/2006/table">
            <a:tbl>
              <a:tblPr>
                <a:tableStyleId>{5C22544A-7EE6-4342-B048-85BDC9FD1C3A}</a:tableStyleId>
              </a:tblPr>
              <a:tblGrid>
                <a:gridCol w="8876962">
                  <a:extLst>
                    <a:ext uri="{9D8B030D-6E8A-4147-A177-3AD203B41FA5}">
                      <a16:colId xmlns:a16="http://schemas.microsoft.com/office/drawing/2014/main" val="2579808589"/>
                    </a:ext>
                  </a:extLst>
                </a:gridCol>
              </a:tblGrid>
              <a:tr h="4198849">
                <a:tc>
                  <a:txBody>
                    <a:bodyPr/>
                    <a:lstStyle/>
                    <a:p>
                      <a:pPr algn="just">
                        <a:lnSpc>
                          <a:spcPct val="115000"/>
                        </a:lnSpc>
                        <a:spcAft>
                          <a:spcPts val="800"/>
                        </a:spcAft>
                        <a:buNone/>
                      </a:pPr>
                      <a:r>
                        <a:rPr lang="en-US" sz="2800" b="1" dirty="0">
                          <a:effectLst/>
                        </a:rPr>
                        <a:t>Challenges</a:t>
                      </a:r>
                      <a:endParaRPr lang="en-GB" sz="2800" b="1" dirty="0">
                        <a:effectLst/>
                      </a:endParaRPr>
                    </a:p>
                    <a:p>
                      <a:pPr marL="457200" lvl="0" indent="-457200" algn="just">
                        <a:lnSpc>
                          <a:spcPct val="115000"/>
                        </a:lnSpc>
                        <a:spcAft>
                          <a:spcPts val="800"/>
                        </a:spcAft>
                        <a:buFont typeface="Arial" panose="020B0604020202020204" pitchFamily="34" charset="0"/>
                        <a:buChar char="•"/>
                      </a:pPr>
                      <a:r>
                        <a:rPr lang="en-US" sz="2400" dirty="0">
                          <a:effectLst/>
                          <a:latin typeface="Aptos" panose="020B0004020202020204" pitchFamily="34" charset="0"/>
                        </a:rPr>
                        <a:t>Biggest </a:t>
                      </a:r>
                      <a:r>
                        <a:rPr lang="en-GB" sz="2400" dirty="0">
                          <a:effectLst/>
                          <a:latin typeface="Aptos" panose="020B0004020202020204" pitchFamily="34" charset="0"/>
                        </a:rPr>
                        <a:t>challenge</a:t>
                      </a:r>
                    </a:p>
                    <a:p>
                      <a:pPr marL="0" lvl="0" indent="0" algn="just">
                        <a:lnSpc>
                          <a:spcPct val="115000"/>
                        </a:lnSpc>
                        <a:spcAft>
                          <a:spcPts val="800"/>
                        </a:spcAft>
                        <a:buFont typeface="Arial" panose="020B0604020202020204" pitchFamily="34" charset="0"/>
                        <a:buNone/>
                      </a:pPr>
                      <a:r>
                        <a:rPr lang="en-GB" sz="2400" dirty="0">
                          <a:effectLst/>
                          <a:latin typeface="Aptos" panose="020B0004020202020204" pitchFamily="34" charset="0"/>
                        </a:rPr>
                        <a:t> </a:t>
                      </a:r>
                      <a:r>
                        <a:rPr lang="en-GB" sz="1800" dirty="0">
                          <a:effectLst/>
                          <a:latin typeface="Aptos" panose="020B0004020202020204" pitchFamily="34" charset="0"/>
                        </a:rPr>
                        <a:t>Staying focused while working online. I kept getting distracted by social media and notifications.</a:t>
                      </a:r>
                    </a:p>
                    <a:p>
                      <a:pPr marL="457200" lvl="0" indent="-457200" algn="just">
                        <a:lnSpc>
                          <a:spcPct val="115000"/>
                        </a:lnSpc>
                        <a:spcAft>
                          <a:spcPts val="800"/>
                        </a:spcAft>
                        <a:buFont typeface="Arial" panose="020B0604020202020204" pitchFamily="34" charset="0"/>
                        <a:buChar char="•"/>
                      </a:pPr>
                      <a:r>
                        <a:rPr lang="en-US" sz="2400" dirty="0">
                          <a:effectLst/>
                          <a:latin typeface="Aptos" panose="020B0004020202020204" pitchFamily="34" charset="0"/>
                        </a:rPr>
                        <a:t>How I overcame it</a:t>
                      </a:r>
                    </a:p>
                    <a:p>
                      <a:pPr marL="0" lvl="0" indent="0" algn="just">
                        <a:lnSpc>
                          <a:spcPct val="115000"/>
                        </a:lnSpc>
                        <a:spcAft>
                          <a:spcPts val="800"/>
                        </a:spcAft>
                        <a:buFont typeface="Arial" panose="020B0604020202020204" pitchFamily="34" charset="0"/>
                        <a:buNone/>
                      </a:pPr>
                      <a:r>
                        <a:rPr lang="en-US" sz="2400" dirty="0">
                          <a:effectLst/>
                          <a:latin typeface="Aptos" panose="020B0004020202020204" pitchFamily="34" charset="0"/>
                        </a:rPr>
                        <a:t> </a:t>
                      </a:r>
                      <a:r>
                        <a:rPr lang="en-US" sz="1800" dirty="0">
                          <a:effectLst/>
                          <a:latin typeface="Aptos" panose="020B0004020202020204" pitchFamily="34" charset="0"/>
                        </a:rPr>
                        <a:t>I used the Pomodoro timer and turned off notifications while studying</a:t>
                      </a:r>
                      <a:r>
                        <a:rPr lang="en-US" sz="1800" dirty="0">
                          <a:effectLst/>
                        </a:rPr>
                        <a:t>.</a:t>
                      </a:r>
                    </a:p>
                    <a:p>
                      <a:pPr algn="just">
                        <a:lnSpc>
                          <a:spcPct val="115000"/>
                        </a:lnSpc>
                        <a:spcAft>
                          <a:spcPts val="800"/>
                        </a:spcAft>
                        <a:buNone/>
                      </a:pPr>
                      <a:r>
                        <a:rPr lang="en-US" sz="2800" b="1" dirty="0">
                          <a:effectLst/>
                        </a:rPr>
                        <a:t>Successes</a:t>
                      </a:r>
                      <a:endParaRPr lang="en-GB" sz="2800" b="1" dirty="0">
                        <a:effectLst/>
                      </a:endParaRPr>
                    </a:p>
                    <a:p>
                      <a:pPr marL="457200" lvl="0" indent="-457200" algn="just">
                        <a:lnSpc>
                          <a:spcPct val="115000"/>
                        </a:lnSpc>
                        <a:spcAft>
                          <a:spcPts val="800"/>
                        </a:spcAft>
                        <a:buFont typeface="Arial" panose="020B0604020202020204" pitchFamily="34" charset="0"/>
                        <a:buChar char="•"/>
                      </a:pPr>
                      <a:r>
                        <a:rPr lang="en-US" sz="2400" dirty="0">
                          <a:effectLst/>
                        </a:rPr>
                        <a:t>What I’m most proud of </a:t>
                      </a:r>
                    </a:p>
                    <a:p>
                      <a:pPr marL="0" lvl="0" indent="0" algn="just">
                        <a:lnSpc>
                          <a:spcPct val="115000"/>
                        </a:lnSpc>
                        <a:spcAft>
                          <a:spcPts val="800"/>
                        </a:spcAft>
                        <a:buFont typeface="Arial" panose="020B0604020202020204" pitchFamily="34" charset="0"/>
                        <a:buNone/>
                      </a:pPr>
                      <a:r>
                        <a:rPr lang="en-GB" sz="2400" dirty="0">
                          <a:effectLst/>
                          <a:latin typeface="Arial" panose="020B0604020202020204" pitchFamily="34" charset="0"/>
                          <a:ea typeface="Arial" panose="020B0604020202020204" pitchFamily="34" charset="0"/>
                        </a:rPr>
                        <a:t> </a:t>
                      </a:r>
                      <a:r>
                        <a:rPr lang="en-GB" sz="1800" b="0" dirty="0">
                          <a:effectLst/>
                          <a:latin typeface="Aptos" panose="020B0004020202020204" pitchFamily="34" charset="0"/>
                          <a:ea typeface="Arial" panose="020B0604020202020204" pitchFamily="34" charset="0"/>
                        </a:rPr>
                        <a:t>I’m proud of how I feel confident using reference tools and planning my work.</a:t>
                      </a:r>
                    </a:p>
                  </a:txBody>
                  <a:tcPr marL="114300" marR="114300" marT="0" marB="0">
                    <a:noFill/>
                  </a:tcPr>
                </a:tc>
                <a:extLst>
                  <a:ext uri="{0D108BD9-81ED-4DB2-BD59-A6C34878D82A}">
                    <a16:rowId xmlns:a16="http://schemas.microsoft.com/office/drawing/2014/main" val="354286042"/>
                  </a:ext>
                </a:extLst>
              </a:tr>
            </a:tbl>
          </a:graphicData>
        </a:graphic>
      </p:graphicFrame>
      <p:sp>
        <p:nvSpPr>
          <p:cNvPr id="6" name="TextBox 5">
            <a:extLst>
              <a:ext uri="{FF2B5EF4-FFF2-40B4-BE49-F238E27FC236}">
                <a16:creationId xmlns:a16="http://schemas.microsoft.com/office/drawing/2014/main" id="{A666A923-A255-A27A-30D5-7D45448A05BF}"/>
              </a:ext>
            </a:extLst>
          </p:cNvPr>
          <p:cNvSpPr txBox="1"/>
          <p:nvPr/>
        </p:nvSpPr>
        <p:spPr>
          <a:xfrm>
            <a:off x="238641" y="729129"/>
            <a:ext cx="5469259" cy="584775"/>
          </a:xfrm>
          <a:prstGeom prst="rect">
            <a:avLst/>
          </a:prstGeom>
          <a:noFill/>
        </p:spPr>
        <p:txBody>
          <a:bodyPr wrap="square">
            <a:spAutoFit/>
          </a:bodyPr>
          <a:lstStyle/>
          <a:p>
            <a:r>
              <a:rPr lang="en-GB" sz="3200" dirty="0"/>
              <a:t>Challenges and successes </a:t>
            </a:r>
          </a:p>
        </p:txBody>
      </p:sp>
    </p:spTree>
    <p:extLst>
      <p:ext uri="{BB962C8B-B14F-4D97-AF65-F5344CB8AC3E}">
        <p14:creationId xmlns:p14="http://schemas.microsoft.com/office/powerpoint/2010/main" val="1700549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5398056" y="0"/>
            <a:ext cx="5669280" cy="1325563"/>
          </a:xfrm>
        </p:spPr>
        <p:txBody>
          <a:bodyPr rtlCol="0">
            <a:normAutofit/>
          </a:bodyPr>
          <a:lstStyle/>
          <a:p>
            <a:pPr rtl="0"/>
            <a:r>
              <a:rPr lang="en-GB" dirty="0"/>
              <a:t>Looking forward</a:t>
            </a:r>
          </a:p>
        </p:txBody>
      </p:sp>
      <p:graphicFrame>
        <p:nvGraphicFramePr>
          <p:cNvPr id="32" name="Table 31">
            <a:extLst>
              <a:ext uri="{FF2B5EF4-FFF2-40B4-BE49-F238E27FC236}">
                <a16:creationId xmlns:a16="http://schemas.microsoft.com/office/drawing/2014/main" id="{8B7CECF3-D0F8-EC0B-13C3-C35405600A89}"/>
              </a:ext>
            </a:extLst>
          </p:cNvPr>
          <p:cNvGraphicFramePr>
            <a:graphicFrameLocks noGrp="1"/>
          </p:cNvGraphicFramePr>
          <p:nvPr>
            <p:extLst>
              <p:ext uri="{D42A27DB-BD31-4B8C-83A1-F6EECF244321}">
                <p14:modId xmlns:p14="http://schemas.microsoft.com/office/powerpoint/2010/main" val="4018406236"/>
              </p:ext>
            </p:extLst>
          </p:nvPr>
        </p:nvGraphicFramePr>
        <p:xfrm>
          <a:off x="5244709" y="735103"/>
          <a:ext cx="6517541" cy="5174028"/>
        </p:xfrm>
        <a:graphic>
          <a:graphicData uri="http://schemas.openxmlformats.org/drawingml/2006/table">
            <a:tbl>
              <a:tblPr>
                <a:tableStyleId>{5C22544A-7EE6-4342-B048-85BDC9FD1C3A}</a:tableStyleId>
              </a:tblPr>
              <a:tblGrid>
                <a:gridCol w="6517541">
                  <a:extLst>
                    <a:ext uri="{9D8B030D-6E8A-4147-A177-3AD203B41FA5}">
                      <a16:colId xmlns:a16="http://schemas.microsoft.com/office/drawing/2014/main" val="626158153"/>
                    </a:ext>
                  </a:extLst>
                </a:gridCol>
              </a:tblGrid>
              <a:tr h="5174028">
                <a:tc>
                  <a:txBody>
                    <a:bodyPr/>
                    <a:lstStyle/>
                    <a:p>
                      <a:pPr marL="342900" lvl="0" indent="-342900" algn="just">
                        <a:lnSpc>
                          <a:spcPct val="115000"/>
                        </a:lnSpc>
                        <a:spcAft>
                          <a:spcPts val="800"/>
                        </a:spcAft>
                        <a:buFont typeface="Arial" panose="020B0604020202020204" pitchFamily="34" charset="0"/>
                        <a:buChar char="•"/>
                      </a:pPr>
                      <a:r>
                        <a:rPr lang="en-US" sz="2400" dirty="0">
                          <a:effectLst/>
                          <a:latin typeface="Aptos" panose="020B0004020202020204" pitchFamily="34" charset="0"/>
                        </a:rPr>
                        <a:t>One thing I’ll change</a:t>
                      </a:r>
                    </a:p>
                    <a:p>
                      <a:pPr marL="0" lvl="0" indent="0" algn="just">
                        <a:lnSpc>
                          <a:spcPct val="115000"/>
                        </a:lnSpc>
                        <a:spcAft>
                          <a:spcPts val="800"/>
                        </a:spcAft>
                        <a:buFont typeface="Arial" panose="020B0604020202020204" pitchFamily="34" charset="0"/>
                        <a:buNone/>
                      </a:pPr>
                      <a:r>
                        <a:rPr lang="en-US" sz="2400" dirty="0">
                          <a:effectLst/>
                          <a:latin typeface="Aptos" panose="020B0004020202020204" pitchFamily="34" charset="0"/>
                        </a:rPr>
                        <a:t> </a:t>
                      </a:r>
                      <a:r>
                        <a:rPr lang="en-US" sz="2000" dirty="0">
                          <a:effectLst/>
                          <a:latin typeface="Aptos" panose="020B0004020202020204" pitchFamily="34" charset="0"/>
                        </a:rPr>
                        <a:t>I will start my research earlier and take better notes to save time later.</a:t>
                      </a:r>
                    </a:p>
                    <a:p>
                      <a:pPr marL="342900" lvl="0" indent="-342900" algn="just">
                        <a:lnSpc>
                          <a:spcPct val="115000"/>
                        </a:lnSpc>
                        <a:spcAft>
                          <a:spcPts val="800"/>
                        </a:spcAft>
                        <a:buFont typeface="Arial" panose="020B0604020202020204" pitchFamily="34" charset="0"/>
                        <a:buChar char="•"/>
                      </a:pPr>
                      <a:endParaRPr lang="en-US" sz="2400" dirty="0">
                        <a:effectLst/>
                        <a:latin typeface="Aptos" panose="020B0004020202020204" pitchFamily="34" charset="0"/>
                      </a:endParaRPr>
                    </a:p>
                    <a:p>
                      <a:pPr marL="342900" lvl="0" indent="-342900" algn="just">
                        <a:lnSpc>
                          <a:spcPct val="115000"/>
                        </a:lnSpc>
                        <a:spcAft>
                          <a:spcPts val="800"/>
                        </a:spcAft>
                        <a:buFont typeface="Arial" panose="020B0604020202020204" pitchFamily="34" charset="0"/>
                        <a:buChar char="•"/>
                      </a:pPr>
                      <a:r>
                        <a:rPr lang="en-US" sz="2400" dirty="0">
                          <a:effectLst/>
                          <a:latin typeface="Aptos" panose="020B0004020202020204" pitchFamily="34" charset="0"/>
                        </a:rPr>
                        <a:t>One thing I’ll keep doing</a:t>
                      </a:r>
                    </a:p>
                    <a:p>
                      <a:pPr marL="0" lvl="0" indent="0" algn="just">
                        <a:lnSpc>
                          <a:spcPct val="115000"/>
                        </a:lnSpc>
                        <a:spcAft>
                          <a:spcPts val="800"/>
                        </a:spcAft>
                        <a:buFont typeface="Arial" panose="020B0604020202020204" pitchFamily="34" charset="0"/>
                        <a:buNone/>
                      </a:pPr>
                      <a:r>
                        <a:rPr lang="en-US" sz="2400" dirty="0">
                          <a:effectLst/>
                          <a:latin typeface="Aptos" panose="020B0004020202020204" pitchFamily="34" charset="0"/>
                        </a:rPr>
                        <a:t> </a:t>
                      </a:r>
                      <a:r>
                        <a:rPr lang="en-US" sz="2000" dirty="0">
                          <a:effectLst/>
                          <a:latin typeface="Aptos" panose="020B0004020202020204" pitchFamily="34" charset="0"/>
                        </a:rPr>
                        <a:t>I’ll keep using the Pomodoro </a:t>
                      </a:r>
                      <a:r>
                        <a:rPr lang="en-GB" sz="2000" dirty="0">
                          <a:effectLst/>
                          <a:latin typeface="Aptos" panose="020B0004020202020204" pitchFamily="34" charset="0"/>
                        </a:rPr>
                        <a:t>technique, as it helped me stay focused and reduce stress.</a:t>
                      </a:r>
                      <a:endParaRPr lang="en-US" sz="2000" dirty="0">
                        <a:effectLst/>
                        <a:latin typeface="Aptos" panose="020B0004020202020204" pitchFamily="34" charset="0"/>
                      </a:endParaRPr>
                    </a:p>
                    <a:p>
                      <a:pPr marL="0" lvl="0" indent="0" algn="just">
                        <a:lnSpc>
                          <a:spcPct val="115000"/>
                        </a:lnSpc>
                        <a:spcAft>
                          <a:spcPts val="800"/>
                        </a:spcAft>
                        <a:buFont typeface="Arial" panose="020B0604020202020204" pitchFamily="34" charset="0"/>
                        <a:buNone/>
                      </a:pPr>
                      <a:endParaRPr lang="en-US" sz="2400" dirty="0">
                        <a:effectLst/>
                        <a:latin typeface="Aptos" panose="020B0004020202020204" pitchFamily="34" charset="0"/>
                      </a:endParaRPr>
                    </a:p>
                    <a:p>
                      <a:pPr marL="342900" lvl="0" indent="-342900" algn="just">
                        <a:lnSpc>
                          <a:spcPct val="115000"/>
                        </a:lnSpc>
                        <a:spcAft>
                          <a:spcPts val="800"/>
                        </a:spcAft>
                        <a:buFont typeface="Arial" panose="020B0604020202020204" pitchFamily="34" charset="0"/>
                        <a:buChar char="•"/>
                      </a:pPr>
                      <a:r>
                        <a:rPr lang="en-US" sz="2400" dirty="0">
                          <a:effectLst/>
                          <a:latin typeface="Aptos" panose="020B0004020202020204" pitchFamily="34" charset="0"/>
                        </a:rPr>
                        <a:t> One actionable goal</a:t>
                      </a:r>
                    </a:p>
                    <a:p>
                      <a:pPr marL="0" lvl="0" indent="0" algn="just">
                        <a:lnSpc>
                          <a:spcPct val="115000"/>
                        </a:lnSpc>
                        <a:spcAft>
                          <a:spcPts val="800"/>
                        </a:spcAft>
                        <a:buFont typeface="Arial" panose="020B0604020202020204" pitchFamily="34" charset="0"/>
                        <a:buNone/>
                      </a:pPr>
                      <a:r>
                        <a:rPr lang="en-US" sz="2400" dirty="0">
                          <a:effectLst/>
                          <a:latin typeface="Aptos" panose="020B0004020202020204" pitchFamily="34" charset="0"/>
                        </a:rPr>
                        <a:t> </a:t>
                      </a:r>
                      <a:r>
                        <a:rPr lang="en-US" sz="2000" dirty="0">
                          <a:effectLst/>
                          <a:latin typeface="Aptos" panose="020B0004020202020204" pitchFamily="34" charset="0"/>
                        </a:rPr>
                        <a:t>I want to improve my critical thinking by comparing more </a:t>
                      </a:r>
                      <a:r>
                        <a:rPr lang="en-GB" sz="2000" dirty="0">
                          <a:effectLst/>
                          <a:latin typeface="Aptos" panose="020B0004020202020204" pitchFamily="34" charset="0"/>
                        </a:rPr>
                        <a:t>sources and analysing arguments more deeply</a:t>
                      </a:r>
                      <a:r>
                        <a:rPr lang="en-GB" sz="2000" dirty="0">
                          <a:effectLst/>
                        </a:rPr>
                        <a:t>.</a:t>
                      </a:r>
                      <a:endParaRPr lang="en-US" sz="2000" dirty="0">
                        <a:effectLst/>
                      </a:endParaRPr>
                    </a:p>
                  </a:txBody>
                  <a:tcPr marL="114300" marR="114300" marT="0" marB="0">
                    <a:noFill/>
                  </a:tcPr>
                </a:tc>
                <a:extLst>
                  <a:ext uri="{0D108BD9-81ED-4DB2-BD59-A6C34878D82A}">
                    <a16:rowId xmlns:a16="http://schemas.microsoft.com/office/drawing/2014/main" val="2110208049"/>
                  </a:ext>
                </a:extLst>
              </a:tr>
            </a:tbl>
          </a:graphicData>
        </a:graphic>
      </p:graphicFrame>
    </p:spTree>
    <p:extLst>
      <p:ext uri="{BB962C8B-B14F-4D97-AF65-F5344CB8AC3E}">
        <p14:creationId xmlns:p14="http://schemas.microsoft.com/office/powerpoint/2010/main" val="1775124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5763491" y="1159995"/>
            <a:ext cx="6145573" cy="3781460"/>
          </a:xfrm>
        </p:spPr>
        <p:txBody>
          <a:bodyPr rtlCol="0">
            <a:normAutofit/>
          </a:bodyPr>
          <a:lstStyle/>
          <a:p>
            <a:pPr rtl="0"/>
            <a:r>
              <a:rPr lang="en-GB" sz="7200" dirty="0"/>
              <a:t>Any questions?</a:t>
            </a:r>
          </a:p>
        </p:txBody>
      </p:sp>
    </p:spTree>
    <p:extLst>
      <p:ext uri="{BB962C8B-B14F-4D97-AF65-F5344CB8AC3E}">
        <p14:creationId xmlns:p14="http://schemas.microsoft.com/office/powerpoint/2010/main" val="920173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35">
            <a:extLst>
              <a:ext uri="{FF2B5EF4-FFF2-40B4-BE49-F238E27FC236}">
                <a16:creationId xmlns:a16="http://schemas.microsoft.com/office/drawing/2014/main" id="{3FB3C754-C1FE-4D2D-9890-A8353F1E8DE8}"/>
              </a:ext>
            </a:extLst>
          </p:cNvPr>
          <p:cNvSpPr>
            <a:spLocks noGrp="1"/>
          </p:cNvSpPr>
          <p:nvPr>
            <p:ph type="title"/>
          </p:nvPr>
        </p:nvSpPr>
        <p:spPr/>
        <p:txBody>
          <a:bodyPr rtlCol="0"/>
          <a:lstStyle/>
          <a:p>
            <a:pPr rtl="0"/>
            <a:r>
              <a:rPr lang="en-GB"/>
              <a:t>THANK YOU</a:t>
            </a:r>
          </a:p>
        </p:txBody>
      </p:sp>
      <p:sp>
        <p:nvSpPr>
          <p:cNvPr id="37" name="Text Placeholder 36">
            <a:extLst>
              <a:ext uri="{FF2B5EF4-FFF2-40B4-BE49-F238E27FC236}">
                <a16:creationId xmlns:a16="http://schemas.microsoft.com/office/drawing/2014/main" id="{F8701B31-AB7C-4E0A-952E-ACAC522AF3F8}"/>
              </a:ext>
            </a:extLst>
          </p:cNvPr>
          <p:cNvSpPr>
            <a:spLocks noGrp="1"/>
          </p:cNvSpPr>
          <p:nvPr>
            <p:ph type="body" sz="quarter" idx="13"/>
          </p:nvPr>
        </p:nvSpPr>
        <p:spPr/>
        <p:txBody>
          <a:bodyPr rtlCol="0"/>
          <a:lstStyle/>
          <a:p>
            <a:pPr rtl="0"/>
            <a:r>
              <a:rPr lang="en-GB" dirty="0"/>
              <a:t>Martin Horvath</a:t>
            </a:r>
          </a:p>
          <a:p>
            <a:pPr rtl="0"/>
            <a:r>
              <a:rPr lang="en-GB" dirty="0"/>
              <a:t>2315221@student.uwtsd.ac.uk</a:t>
            </a:r>
          </a:p>
        </p:txBody>
      </p:sp>
    </p:spTree>
    <p:extLst>
      <p:ext uri="{BB962C8B-B14F-4D97-AF65-F5344CB8AC3E}">
        <p14:creationId xmlns:p14="http://schemas.microsoft.com/office/powerpoint/2010/main" val="2135673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EDC064-F0B2-BD06-F76A-088019A0D9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2B9A8F-D6CF-2244-D0EE-D5DF9E1F91C8}"/>
              </a:ext>
            </a:extLst>
          </p:cNvPr>
          <p:cNvSpPr>
            <a:spLocks noGrp="1"/>
          </p:cNvSpPr>
          <p:nvPr>
            <p:ph type="title"/>
          </p:nvPr>
        </p:nvSpPr>
        <p:spPr/>
        <p:txBody>
          <a:bodyPr rtlCol="0">
            <a:normAutofit/>
          </a:bodyPr>
          <a:lstStyle/>
          <a:p>
            <a:r>
              <a:rPr lang="en-GB" dirty="0"/>
              <a:t>Reference list </a:t>
            </a:r>
          </a:p>
        </p:txBody>
      </p:sp>
      <p:sp>
        <p:nvSpPr>
          <p:cNvPr id="8" name="Text Placeholder 7">
            <a:extLst>
              <a:ext uri="{FF2B5EF4-FFF2-40B4-BE49-F238E27FC236}">
                <a16:creationId xmlns:a16="http://schemas.microsoft.com/office/drawing/2014/main" id="{C984A4FF-EF17-2D64-C00D-AAAE484A3538}"/>
              </a:ext>
            </a:extLst>
          </p:cNvPr>
          <p:cNvSpPr>
            <a:spLocks noGrp="1"/>
          </p:cNvSpPr>
          <p:nvPr>
            <p:ph type="body" sz="quarter" idx="13"/>
          </p:nvPr>
        </p:nvSpPr>
        <p:spPr>
          <a:xfrm>
            <a:off x="841247" y="2101500"/>
            <a:ext cx="7473545" cy="4140273"/>
          </a:xfrm>
        </p:spPr>
        <p:txBody>
          <a:bodyPr/>
          <a:lstStyle/>
          <a:p>
            <a:r>
              <a:rPr lang="en-GB" dirty="0"/>
              <a:t>Gottschalk, F. and C. Weise (2023), “Digital equity and inclusion in education: An overview of practice and policy in OECD countries”, </a:t>
            </a:r>
            <a:r>
              <a:rPr lang="en-GB" i="1" dirty="0"/>
              <a:t>OECD Education Working Papers</a:t>
            </a:r>
            <a:r>
              <a:rPr lang="en-GB" dirty="0"/>
              <a:t>, No. 299, OECD Publishing, Paris, </a:t>
            </a:r>
            <a:r>
              <a:rPr lang="en-GB" dirty="0">
                <a:hlinkClick r:id="rId3"/>
              </a:rPr>
              <a:t>https://doi.org/10.1787/7cb15030-en</a:t>
            </a:r>
            <a:r>
              <a:rPr lang="en-GB" dirty="0"/>
              <a:t>.</a:t>
            </a:r>
          </a:p>
          <a:p>
            <a:endParaRPr lang="en-GB" dirty="0"/>
          </a:p>
          <a:p>
            <a:r>
              <a:rPr lang="en-GB" dirty="0"/>
              <a:t>Cottrell, S. (2023). Critical thinking skills: practical analysis, argument and reflection. 4</a:t>
            </a:r>
            <a:r>
              <a:rPr lang="en-GB" baseline="30000" dirty="0"/>
              <a:t>th</a:t>
            </a:r>
            <a:r>
              <a:rPr lang="en-GB" dirty="0"/>
              <a:t> </a:t>
            </a:r>
            <a:r>
              <a:rPr lang="en-GB" dirty="0" err="1"/>
              <a:t>edn</a:t>
            </a:r>
            <a:r>
              <a:rPr lang="en-GB" dirty="0"/>
              <a:t>. Bloomsbury Academic.</a:t>
            </a:r>
          </a:p>
          <a:p>
            <a:endParaRPr lang="en-GB" dirty="0"/>
          </a:p>
          <a:p>
            <a:r>
              <a:rPr lang="en-GB" dirty="0"/>
              <a:t>University of Wales Trinity Saint David (2025) Academic skills for the digital era Module Handbook. Available via Moodle.</a:t>
            </a:r>
          </a:p>
        </p:txBody>
      </p:sp>
    </p:spTree>
    <p:extLst>
      <p:ext uri="{BB962C8B-B14F-4D97-AF65-F5344CB8AC3E}">
        <p14:creationId xmlns:p14="http://schemas.microsoft.com/office/powerpoint/2010/main" val="352454564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4D2E8E18-726E-43C2-A873-C7E26FC0A9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042A908-4308-42B2-AD36-76827C57E704}">
  <ds:schemaRefs>
    <ds:schemaRef ds:uri="http://schemas.microsoft.com/sharepoint/v3/contenttype/forms"/>
  </ds:schemaRefs>
</ds:datastoreItem>
</file>

<file path=customXml/itemProps3.xml><?xml version="1.0" encoding="utf-8"?>
<ds:datastoreItem xmlns:ds="http://schemas.openxmlformats.org/officeDocument/2006/customXml" ds:itemID="{F7069D1F-6C1F-4FA3-8CCB-EA801E558BE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Gallery</Template>
  <TotalTime>197</TotalTime>
  <Words>541</Words>
  <Application>Microsoft Office PowerPoint</Application>
  <PresentationFormat>Widescreen</PresentationFormat>
  <Paragraphs>62</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Calibri</vt:lpstr>
      <vt:lpstr>Gill Sans MT</vt:lpstr>
      <vt:lpstr>Gallery</vt:lpstr>
      <vt:lpstr>Reflective presentation </vt:lpstr>
      <vt:lpstr>Introduction</vt:lpstr>
      <vt:lpstr>Reflecting on the process</vt:lpstr>
      <vt:lpstr>Reflecting on the process</vt:lpstr>
      <vt:lpstr>Reflecting on the process</vt:lpstr>
      <vt:lpstr>Looking forward</vt:lpstr>
      <vt:lpstr>Any questions?</vt:lpstr>
      <vt:lpstr>THANK YOU</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Scott James</dc:creator>
  <cp:lastModifiedBy>Martin Horvath (2315221)</cp:lastModifiedBy>
  <cp:revision>2</cp:revision>
  <dcterms:created xsi:type="dcterms:W3CDTF">2025-08-20T09:56:11Z</dcterms:created>
  <dcterms:modified xsi:type="dcterms:W3CDTF">2025-11-19T22:37:19Z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