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media/image10.svg" ContentType="image/svg+xml"/>
  <Override PartName="/ppt/media/image13.svg" ContentType="image/svg+xml"/>
  <Override PartName="/ppt/media/image15.svg" ContentType="image/svg+xml"/>
  <Override PartName="/ppt/media/image4.svg" ContentType="image/svg+xml"/>
  <Override PartName="/ppt/media/image6.svg" ContentType="image/svg+xml"/>
  <Override PartName="/ppt/media/image8.svg" ContentType="image/svg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9"/>
  </p:notesMasterIdLst>
  <p:sldIdLst>
    <p:sldId id="410" r:id="rId3"/>
    <p:sldId id="411" r:id="rId4"/>
    <p:sldId id="415" r:id="rId5"/>
    <p:sldId id="421" r:id="rId6"/>
    <p:sldId id="438" r:id="rId7"/>
    <p:sldId id="436" r:id="rId8"/>
    <p:sldId id="437" r:id="rId9"/>
    <p:sldId id="440" r:id="rId10"/>
    <p:sldId id="455" r:id="rId11"/>
    <p:sldId id="456" r:id="rId12"/>
    <p:sldId id="466" r:id="rId13"/>
    <p:sldId id="460" r:id="rId14"/>
    <p:sldId id="458" r:id="rId15"/>
    <p:sldId id="457" r:id="rId16"/>
    <p:sldId id="463" r:id="rId17"/>
    <p:sldId id="467" r:id="rId18"/>
  </p:sldIdLst>
  <p:sldSz cx="12192000" cy="6858000"/>
  <p:notesSz cx="6858000" cy="9144000"/>
  <p:embeddedFontLst>
    <p:embeddedFont>
      <p:font typeface="微软雅黑" panose="020B0503020204020204" pitchFamily="34" charset="-122"/>
      <p:regular r:id="rId23"/>
    </p:embeddedFont>
    <p:embeddedFont>
      <p:font typeface="汉仪中简黑简" panose="00020600040101010101" charset="-122"/>
      <p:regular r:id="rId24"/>
    </p:embeddedFont>
    <p:embeddedFont>
      <p:font typeface="汉仪仿宋S" panose="00020600040101010101" charset="-122"/>
      <p:regular r:id="rId25"/>
    </p:embeddedFont>
    <p:embeddedFont>
      <p:font typeface="汉仪中黑简" panose="02010600000101010101" charset="-122"/>
      <p:regular r:id="rId26"/>
    </p:embeddedFont>
    <p:embeddedFont>
      <p:font typeface="Calibri" panose="020F0502020204030204" charset="0"/>
      <p:regular r:id="rId27"/>
      <p:bold r:id="rId28"/>
      <p:italic r:id="rId29"/>
      <p:boldItalic r:id="rId30"/>
    </p:embeddedFont>
  </p:embeddedFontLst>
  <p:custDataLst>
    <p:tags r:id="rId3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88" userDrawn="1">
          <p15:clr>
            <a:srgbClr val="A4A3A4"/>
          </p15:clr>
        </p15:guide>
        <p15:guide id="2" pos="39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A29C"/>
    <a:srgbClr val="D7E7E1"/>
    <a:srgbClr val="55797A"/>
    <a:srgbClr val="E779A3"/>
    <a:srgbClr val="F9F8F4"/>
    <a:srgbClr val="FFFFFF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088"/>
        <p:guide pos="3939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1" Type="http://schemas.openxmlformats.org/officeDocument/2006/relationships/tags" Target="tags/tag143.xml"/><Relationship Id="rId30" Type="http://schemas.openxmlformats.org/officeDocument/2006/relationships/font" Target="fonts/font8.fntdata"/><Relationship Id="rId3" Type="http://schemas.openxmlformats.org/officeDocument/2006/relationships/slide" Target="slides/slide1.xml"/><Relationship Id="rId29" Type="http://schemas.openxmlformats.org/officeDocument/2006/relationships/font" Target="fonts/font7.fntdata"/><Relationship Id="rId28" Type="http://schemas.openxmlformats.org/officeDocument/2006/relationships/font" Target="fonts/font6.fntdata"/><Relationship Id="rId27" Type="http://schemas.openxmlformats.org/officeDocument/2006/relationships/font" Target="fonts/font5.fntdata"/><Relationship Id="rId26" Type="http://schemas.openxmlformats.org/officeDocument/2006/relationships/font" Target="fonts/font4.fntdata"/><Relationship Id="rId25" Type="http://schemas.openxmlformats.org/officeDocument/2006/relationships/font" Target="fonts/font3.fntdata"/><Relationship Id="rId24" Type="http://schemas.openxmlformats.org/officeDocument/2006/relationships/font" Target="fonts/font2.fntdata"/><Relationship Id="rId23" Type="http://schemas.openxmlformats.org/officeDocument/2006/relationships/font" Target="fonts/font1.fntdata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notesMaster" Target="notesMasters/notesMaster1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●"/>
              <a:defRPr kumimoji="0" lang="zh-CN" altLang="en-US" sz="18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  <a:lvl6pPr marL="2286000" indent="0">
              <a:buNone/>
              <a:defRPr/>
            </a:lvl6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anose="020B0604020202020204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anose="020B060402020202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anose="020B0604020202020204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lnSpc>
                <a:spcPct val="120000"/>
              </a:lnSpc>
              <a:defRPr sz="140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kumimoji="0" lang="zh-CN" altLang="en-US" sz="14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 defTabSz="914400" eaLnBrk="1" fontAlgn="auto" latinLnBrk="0" hangingPunct="1">
              <a:buFont typeface="Arial" panose="020B0604020202020204" pitchFamily="34" charset="0"/>
              <a:buNone/>
              <a:tabLst>
                <a:tab pos="1609725" algn="l"/>
                <a:tab pos="1609725" algn="l"/>
                <a:tab pos="1609725" algn="l"/>
                <a:tab pos="1609725" algn="l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buFont typeface="Arial" panose="020B0604020202020204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8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单击此处编辑标题</a:t>
            </a:r>
            <a:endParaRPr dirty="0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anose="020B060402020202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anose="020B0604020202020204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 eaLnBrk="1" fontAlgn="auto" latinLnBrk="0" hangingPunct="1">
              <a:lnSpc>
                <a:spcPct val="130000"/>
              </a:lnSpc>
              <a:buFont typeface="Arial" panose="020B060402020202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anose="020B060402020202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anose="020B0604020202020204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buFont typeface="Arial" panose="020B0604020202020204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anose="020B0604020202020204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anose="020B0604020202020204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63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7.xml"/><Relationship Id="rId8" Type="http://schemas.openxmlformats.org/officeDocument/2006/relationships/tags" Target="../tags/tag64.xml"/><Relationship Id="rId7" Type="http://schemas.openxmlformats.org/officeDocument/2006/relationships/image" Target="../media/image8.svg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65.xml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66.xml"/><Relationship Id="rId3" Type="http://schemas.openxmlformats.org/officeDocument/2006/relationships/image" Target="../media/image11.jpeg"/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67.xml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7.xml"/><Relationship Id="rId6" Type="http://schemas.openxmlformats.org/officeDocument/2006/relationships/tags" Target="../tags/tag68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71.xml"/><Relationship Id="rId3" Type="http://schemas.openxmlformats.org/officeDocument/2006/relationships/tags" Target="../tags/tag70.xml"/><Relationship Id="rId2" Type="http://schemas.openxmlformats.org/officeDocument/2006/relationships/tags" Target="../tags/tag69.xml"/><Relationship Id="rId1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72.xml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81.xml"/><Relationship Id="rId8" Type="http://schemas.openxmlformats.org/officeDocument/2006/relationships/tags" Target="../tags/tag80.xml"/><Relationship Id="rId7" Type="http://schemas.openxmlformats.org/officeDocument/2006/relationships/tags" Target="../tags/tag79.xml"/><Relationship Id="rId6" Type="http://schemas.openxmlformats.org/officeDocument/2006/relationships/tags" Target="../tags/tag78.xml"/><Relationship Id="rId5" Type="http://schemas.openxmlformats.org/officeDocument/2006/relationships/tags" Target="../tags/tag77.xml"/><Relationship Id="rId4" Type="http://schemas.openxmlformats.org/officeDocument/2006/relationships/tags" Target="../tags/tag76.xml"/><Relationship Id="rId3" Type="http://schemas.openxmlformats.org/officeDocument/2006/relationships/tags" Target="../tags/tag75.xml"/><Relationship Id="rId24" Type="http://schemas.openxmlformats.org/officeDocument/2006/relationships/slideLayout" Target="../slideLayouts/slideLayout7.xml"/><Relationship Id="rId23" Type="http://schemas.openxmlformats.org/officeDocument/2006/relationships/tags" Target="../tags/tag95.xml"/><Relationship Id="rId22" Type="http://schemas.openxmlformats.org/officeDocument/2006/relationships/tags" Target="../tags/tag94.xml"/><Relationship Id="rId21" Type="http://schemas.openxmlformats.org/officeDocument/2006/relationships/tags" Target="../tags/tag93.xml"/><Relationship Id="rId20" Type="http://schemas.openxmlformats.org/officeDocument/2006/relationships/tags" Target="../tags/tag92.xml"/><Relationship Id="rId2" Type="http://schemas.openxmlformats.org/officeDocument/2006/relationships/tags" Target="../tags/tag74.xml"/><Relationship Id="rId19" Type="http://schemas.openxmlformats.org/officeDocument/2006/relationships/tags" Target="../tags/tag91.xml"/><Relationship Id="rId18" Type="http://schemas.openxmlformats.org/officeDocument/2006/relationships/tags" Target="../tags/tag90.xml"/><Relationship Id="rId17" Type="http://schemas.openxmlformats.org/officeDocument/2006/relationships/tags" Target="../tags/tag89.xml"/><Relationship Id="rId16" Type="http://schemas.openxmlformats.org/officeDocument/2006/relationships/tags" Target="../tags/tag88.xml"/><Relationship Id="rId15" Type="http://schemas.openxmlformats.org/officeDocument/2006/relationships/tags" Target="../tags/tag87.xml"/><Relationship Id="rId14" Type="http://schemas.openxmlformats.org/officeDocument/2006/relationships/tags" Target="../tags/tag86.xml"/><Relationship Id="rId13" Type="http://schemas.openxmlformats.org/officeDocument/2006/relationships/tags" Target="../tags/tag85.xml"/><Relationship Id="rId12" Type="http://schemas.openxmlformats.org/officeDocument/2006/relationships/tags" Target="../tags/tag84.xml"/><Relationship Id="rId11" Type="http://schemas.openxmlformats.org/officeDocument/2006/relationships/tags" Target="../tags/tag83.xml"/><Relationship Id="rId10" Type="http://schemas.openxmlformats.org/officeDocument/2006/relationships/tags" Target="../tags/tag82.xml"/><Relationship Id="rId1" Type="http://schemas.openxmlformats.org/officeDocument/2006/relationships/tags" Target="../tags/tag73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104.xml"/><Relationship Id="rId8" Type="http://schemas.openxmlformats.org/officeDocument/2006/relationships/tags" Target="../tags/tag103.xml"/><Relationship Id="rId7" Type="http://schemas.openxmlformats.org/officeDocument/2006/relationships/tags" Target="../tags/tag102.xml"/><Relationship Id="rId6" Type="http://schemas.openxmlformats.org/officeDocument/2006/relationships/tags" Target="../tags/tag101.xml"/><Relationship Id="rId5" Type="http://schemas.openxmlformats.org/officeDocument/2006/relationships/tags" Target="../tags/tag100.xml"/><Relationship Id="rId4" Type="http://schemas.openxmlformats.org/officeDocument/2006/relationships/tags" Target="../tags/tag99.xml"/><Relationship Id="rId3" Type="http://schemas.openxmlformats.org/officeDocument/2006/relationships/tags" Target="../tags/tag98.xml"/><Relationship Id="rId23" Type="http://schemas.openxmlformats.org/officeDocument/2006/relationships/slideLayout" Target="../slideLayouts/slideLayout7.xml"/><Relationship Id="rId22" Type="http://schemas.openxmlformats.org/officeDocument/2006/relationships/tags" Target="../tags/tag117.xml"/><Relationship Id="rId21" Type="http://schemas.openxmlformats.org/officeDocument/2006/relationships/tags" Target="../tags/tag116.xml"/><Relationship Id="rId20" Type="http://schemas.openxmlformats.org/officeDocument/2006/relationships/tags" Target="../tags/tag115.xml"/><Relationship Id="rId2" Type="http://schemas.openxmlformats.org/officeDocument/2006/relationships/tags" Target="../tags/tag97.xml"/><Relationship Id="rId19" Type="http://schemas.openxmlformats.org/officeDocument/2006/relationships/tags" Target="../tags/tag114.xml"/><Relationship Id="rId18" Type="http://schemas.openxmlformats.org/officeDocument/2006/relationships/tags" Target="../tags/tag113.xml"/><Relationship Id="rId17" Type="http://schemas.openxmlformats.org/officeDocument/2006/relationships/tags" Target="../tags/tag112.xml"/><Relationship Id="rId16" Type="http://schemas.openxmlformats.org/officeDocument/2006/relationships/tags" Target="../tags/tag111.xml"/><Relationship Id="rId15" Type="http://schemas.openxmlformats.org/officeDocument/2006/relationships/tags" Target="../tags/tag110.xml"/><Relationship Id="rId14" Type="http://schemas.openxmlformats.org/officeDocument/2006/relationships/tags" Target="../tags/tag109.xml"/><Relationship Id="rId13" Type="http://schemas.openxmlformats.org/officeDocument/2006/relationships/tags" Target="../tags/tag108.xml"/><Relationship Id="rId12" Type="http://schemas.openxmlformats.org/officeDocument/2006/relationships/tags" Target="../tags/tag107.xml"/><Relationship Id="rId11" Type="http://schemas.openxmlformats.org/officeDocument/2006/relationships/tags" Target="../tags/tag106.xml"/><Relationship Id="rId10" Type="http://schemas.openxmlformats.org/officeDocument/2006/relationships/tags" Target="../tags/tag105.xml"/><Relationship Id="rId1" Type="http://schemas.openxmlformats.org/officeDocument/2006/relationships/tags" Target="../tags/tag96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26.xml"/><Relationship Id="rId8" Type="http://schemas.openxmlformats.org/officeDocument/2006/relationships/tags" Target="../tags/tag125.xml"/><Relationship Id="rId7" Type="http://schemas.openxmlformats.org/officeDocument/2006/relationships/tags" Target="../tags/tag124.xml"/><Relationship Id="rId6" Type="http://schemas.openxmlformats.org/officeDocument/2006/relationships/tags" Target="../tags/tag123.xml"/><Relationship Id="rId5" Type="http://schemas.openxmlformats.org/officeDocument/2006/relationships/tags" Target="../tags/tag122.xml"/><Relationship Id="rId4" Type="http://schemas.openxmlformats.org/officeDocument/2006/relationships/tags" Target="../tags/tag121.xml"/><Relationship Id="rId3" Type="http://schemas.openxmlformats.org/officeDocument/2006/relationships/tags" Target="../tags/tag120.xml"/><Relationship Id="rId2" Type="http://schemas.openxmlformats.org/officeDocument/2006/relationships/tags" Target="../tags/tag119.xml"/><Relationship Id="rId17" Type="http://schemas.openxmlformats.org/officeDocument/2006/relationships/slideLayout" Target="../slideLayouts/slideLayout7.xml"/><Relationship Id="rId16" Type="http://schemas.openxmlformats.org/officeDocument/2006/relationships/tags" Target="../tags/tag133.xml"/><Relationship Id="rId15" Type="http://schemas.openxmlformats.org/officeDocument/2006/relationships/tags" Target="../tags/tag132.xml"/><Relationship Id="rId14" Type="http://schemas.openxmlformats.org/officeDocument/2006/relationships/tags" Target="../tags/tag131.xml"/><Relationship Id="rId13" Type="http://schemas.openxmlformats.org/officeDocument/2006/relationships/tags" Target="../tags/tag130.xml"/><Relationship Id="rId12" Type="http://schemas.openxmlformats.org/officeDocument/2006/relationships/tags" Target="../tags/tag129.xml"/><Relationship Id="rId11" Type="http://schemas.openxmlformats.org/officeDocument/2006/relationships/tags" Target="../tags/tag128.xml"/><Relationship Id="rId10" Type="http://schemas.openxmlformats.org/officeDocument/2006/relationships/tags" Target="../tags/tag127.xml"/><Relationship Id="rId1" Type="http://schemas.openxmlformats.org/officeDocument/2006/relationships/tags" Target="../tags/tag1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36.xml"/><Relationship Id="rId1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139.xml"/><Relationship Id="rId3" Type="http://schemas.openxmlformats.org/officeDocument/2006/relationships/tags" Target="../tags/tag138.xml"/><Relationship Id="rId2" Type="http://schemas.openxmlformats.org/officeDocument/2006/relationships/tags" Target="../tags/tag137.xml"/><Relationship Id="rId1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7.xml"/><Relationship Id="rId4" Type="http://schemas.openxmlformats.org/officeDocument/2006/relationships/tags" Target="../tags/tag142.xml"/><Relationship Id="rId3" Type="http://schemas.openxmlformats.org/officeDocument/2006/relationships/tags" Target="../tags/tag141.xml"/><Relationship Id="rId2" Type="http://schemas.openxmlformats.org/officeDocument/2006/relationships/tags" Target="../tags/tag140.xml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2364423" y="3442335"/>
            <a:ext cx="7437120" cy="365760"/>
          </a:xfrm>
          <a:prstGeom prst="rect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3228340" y="1896745"/>
            <a:ext cx="570928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rgbClr val="7EA29C">
                    <a:alpha val="10000"/>
                  </a:srgb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REPORT</a:t>
            </a:r>
            <a:endParaRPr lang="en-US" altLang="zh-CN" sz="9600">
              <a:solidFill>
                <a:srgbClr val="7EA29C">
                  <a:alpha val="10000"/>
                </a:srgb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600835" y="2610485"/>
            <a:ext cx="899033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 sz="48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CHANGE MANAGEMENT </a:t>
            </a:r>
            <a:r>
              <a:rPr lang="en-US" altLang="zh-CN" sz="48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OF</a:t>
            </a:r>
            <a:endParaRPr lang="zh-CN" altLang="en-US" sz="4800" b="1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ctr"/>
            <a:r>
              <a:rPr lang="zh-CN" altLang="en-US" sz="48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JD Logistics Group</a:t>
            </a:r>
            <a:endParaRPr lang="zh-CN" altLang="en-US" sz="4800" b="1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3" name="圆角矩形 12"/>
          <p:cNvSpPr/>
          <p:nvPr/>
        </p:nvSpPr>
        <p:spPr>
          <a:xfrm>
            <a:off x="4481830" y="4692650"/>
            <a:ext cx="3228975" cy="433070"/>
          </a:xfrm>
          <a:prstGeom prst="roundRect">
            <a:avLst>
              <a:gd name="adj" fmla="val 50000"/>
            </a:avLst>
          </a:prstGeom>
          <a:noFill/>
          <a:ln>
            <a:solidFill>
              <a:srgbClr val="5579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0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</a:t>
            </a:r>
            <a:r>
              <a:rPr lang="zh-CN" altLang="en-US" sz="20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eporter：</a:t>
            </a:r>
            <a:r>
              <a:rPr lang="en-US" altLang="zh-CN" sz="20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WeiDa Feng</a:t>
            </a:r>
            <a:endParaRPr lang="en-US" altLang="zh-CN" sz="200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4423410" y="1130935"/>
            <a:ext cx="3207385" cy="1016000"/>
            <a:chOff x="6923" y="3485"/>
            <a:chExt cx="5051" cy="1600"/>
          </a:xfrm>
        </p:grpSpPr>
        <p:sp>
          <p:nvSpPr>
            <p:cNvPr id="2" name="矩形 1"/>
            <p:cNvSpPr/>
            <p:nvPr/>
          </p:nvSpPr>
          <p:spPr>
            <a:xfrm>
              <a:off x="7591" y="4069"/>
              <a:ext cx="3932" cy="1016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6923" y="3485"/>
              <a:ext cx="4829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endParaRPr lang="en-US" altLang="zh-CN" sz="4000">
                <a:solidFill>
                  <a:srgbClr val="7EA29C">
                    <a:alpha val="10000"/>
                  </a:srgb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7140" y="3973"/>
              <a:ext cx="4834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3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CONTENTS</a:t>
              </a:r>
              <a:endParaRPr lang="zh-CN" altLang="en-US" sz="3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2241550" y="4540885"/>
            <a:ext cx="244348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</a:t>
            </a:r>
            <a:r>
              <a:rPr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asic</a:t>
            </a:r>
            <a:r>
              <a:rPr lang="en-US"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information</a:t>
            </a:r>
            <a:endParaRPr sz="2400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2933700" y="3248660"/>
            <a:ext cx="1059815" cy="1059815"/>
          </a:xfrm>
          <a:prstGeom prst="ellipse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文本框 15"/>
          <p:cNvSpPr txBox="1"/>
          <p:nvPr/>
        </p:nvSpPr>
        <p:spPr>
          <a:xfrm>
            <a:off x="7510780" y="4725670"/>
            <a:ext cx="19850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</a:t>
            </a:r>
            <a:r>
              <a:rPr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nalyse</a:t>
            </a:r>
            <a:endParaRPr sz="2400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7976235" y="3248660"/>
            <a:ext cx="1059815" cy="1059815"/>
          </a:xfrm>
          <a:prstGeom prst="ellipse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5577840" y="3252470"/>
            <a:ext cx="1059815" cy="1059815"/>
          </a:xfrm>
          <a:prstGeom prst="ellipse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>
            <a:off x="4795520" y="4725670"/>
            <a:ext cx="25247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</a:t>
            </a:r>
            <a:r>
              <a:rPr lang="zh-CN" altLang="en-US" sz="24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omparison</a:t>
            </a:r>
            <a:endParaRPr sz="2400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25" name="图片 24" descr="templates\docerresourceshop\icons\\32313538393333363b32313538393231313bb9abcec4b0fc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182620" y="3500120"/>
            <a:ext cx="560705" cy="560705"/>
          </a:xfrm>
          <a:prstGeom prst="rect">
            <a:avLst/>
          </a:prstGeom>
        </p:spPr>
      </p:pic>
      <p:pic>
        <p:nvPicPr>
          <p:cNvPr id="26" name="图片 25" descr="templates\docerresourceshop\icons\\32313538393333363b32313538393232373bd7cac1cf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21980" y="3500120"/>
            <a:ext cx="588645" cy="588645"/>
          </a:xfrm>
          <a:prstGeom prst="rect">
            <a:avLst/>
          </a:prstGeom>
        </p:spPr>
      </p:pic>
      <p:pic>
        <p:nvPicPr>
          <p:cNvPr id="29" name="图片 28" descr="templates\docerresourceshop\icons\\32313538393333363b32313538393232343bb5c8d1fcc8fdbdc7b3df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08980" y="3490595"/>
            <a:ext cx="574675" cy="57467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ransition>
    <p:rand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2" name="文本框 11"/>
          <p:cNvSpPr txBox="1"/>
          <p:nvPr/>
        </p:nvSpPr>
        <p:spPr>
          <a:xfrm>
            <a:off x="3159760" y="1661795"/>
            <a:ext cx="570928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rgbClr val="7EA29C">
                    <a:alpha val="10000"/>
                  </a:srgb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ONE</a:t>
            </a:r>
            <a:endParaRPr lang="en-US" altLang="zh-CN" sz="9600">
              <a:solidFill>
                <a:srgbClr val="7EA29C">
                  <a:alpha val="10000"/>
                </a:srgb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950489" y="2396490"/>
            <a:ext cx="8289979" cy="1198880"/>
            <a:chOff x="696" y="5203"/>
            <a:chExt cx="18065" cy="1888"/>
          </a:xfrm>
        </p:grpSpPr>
        <p:sp>
          <p:nvSpPr>
            <p:cNvPr id="2" name="矩形 1"/>
            <p:cNvSpPr/>
            <p:nvPr/>
          </p:nvSpPr>
          <p:spPr>
            <a:xfrm>
              <a:off x="3627" y="6421"/>
              <a:ext cx="12416" cy="576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696" y="5203"/>
              <a:ext cx="18065" cy="1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en-US"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B</a:t>
              </a:r>
              <a:r>
                <a:rPr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asic</a:t>
              </a:r>
              <a:r>
                <a:rPr lang="en-US"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 I</a:t>
              </a:r>
              <a:r>
                <a:rPr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nformation</a:t>
              </a:r>
              <a:endParaRPr lang="zh-CN" altLang="en-US" sz="7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3" name="圆角矩形 12"/>
          <p:cNvSpPr/>
          <p:nvPr/>
        </p:nvSpPr>
        <p:spPr>
          <a:xfrm>
            <a:off x="4863783" y="4692650"/>
            <a:ext cx="2438400" cy="433070"/>
          </a:xfrm>
          <a:prstGeom prst="roundRect">
            <a:avLst>
              <a:gd name="adj" fmla="val 50000"/>
            </a:avLst>
          </a:prstGeom>
          <a:noFill/>
          <a:ln>
            <a:solidFill>
              <a:srgbClr val="5579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0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PART 01</a:t>
            </a:r>
            <a:endParaRPr lang="en-US" sz="200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8F4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3628390" y="611505"/>
            <a:ext cx="4935220" cy="706755"/>
            <a:chOff x="1768" y="5703"/>
            <a:chExt cx="7772" cy="1113"/>
          </a:xfrm>
        </p:grpSpPr>
        <p:sp>
          <p:nvSpPr>
            <p:cNvPr id="2" name="矩形 1"/>
            <p:cNvSpPr/>
            <p:nvPr/>
          </p:nvSpPr>
          <p:spPr>
            <a:xfrm>
              <a:off x="2887" y="6425"/>
              <a:ext cx="5533" cy="331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1768" y="5703"/>
              <a:ext cx="7772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en-US" sz="40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B</a:t>
              </a:r>
              <a:r>
                <a:rPr sz="40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asic</a:t>
              </a:r>
              <a:r>
                <a:rPr lang="en-US" sz="40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 I</a:t>
              </a:r>
              <a:r>
                <a:rPr sz="40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nformation</a:t>
              </a:r>
              <a:endParaRPr lang="zh-CN" altLang="en-US" sz="40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6" name="矩形 5"/>
          <p:cNvSpPr/>
          <p:nvPr/>
        </p:nvSpPr>
        <p:spPr>
          <a:xfrm>
            <a:off x="321945" y="2000885"/>
            <a:ext cx="11496675" cy="2372995"/>
          </a:xfrm>
          <a:prstGeom prst="rect">
            <a:avLst/>
          </a:prstGeom>
          <a:solidFill>
            <a:srgbClr val="557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895975" y="2551430"/>
            <a:ext cx="5409565" cy="1861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Jingdong Logistics is a self-established logistics system started by Jingdong Group in 2007.</a:t>
            </a:r>
            <a:endParaRPr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In April 2017, JD Logistics Group was officially established.And </a:t>
            </a:r>
            <a:r>
              <a:rPr 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full of use </a:t>
            </a:r>
            <a:r>
              <a:rPr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the</a:t>
            </a:r>
            <a:r>
              <a:rPr 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“Warehouse distribution service”</a:t>
            </a:r>
            <a:endParaRPr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endParaRPr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895975" y="2087245"/>
            <a:ext cx="41484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Jing</a:t>
            </a:r>
            <a:r>
              <a:rPr 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</a:t>
            </a:r>
            <a:r>
              <a:rPr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ong Logistics</a:t>
            </a:r>
            <a:endParaRPr 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895975" y="4679950"/>
            <a:ext cx="6227445" cy="1577975"/>
            <a:chOff x="9285" y="6672"/>
            <a:chExt cx="9807" cy="2485"/>
          </a:xfrm>
        </p:grpSpPr>
        <p:sp>
          <p:nvSpPr>
            <p:cNvPr id="10" name="圆角矩形 9"/>
            <p:cNvSpPr/>
            <p:nvPr/>
          </p:nvSpPr>
          <p:spPr>
            <a:xfrm>
              <a:off x="9285" y="6672"/>
              <a:ext cx="7863" cy="721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r>
                <a:rPr lang="zh-CN" altLang="en-US" sz="20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简黑简" panose="00020600040101010101" charset="-122"/>
                  <a:sym typeface="+mn-ea"/>
                </a:rPr>
                <a:t>Warehouse distribution service</a:t>
              </a:r>
              <a:endPara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0935" y="7620"/>
              <a:ext cx="8157" cy="153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</a:t>
              </a: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What is </a:t>
              </a:r>
              <a: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“</a:t>
              </a: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warehouse delivery service</a:t>
              </a:r>
              <a: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”?</a:t>
              </a:r>
              <a:b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</a:br>
              <a: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-How is this “service” implemented?</a:t>
              </a:r>
              <a:b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</a:br>
              <a:r>
                <a: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-What is important?</a:t>
              </a:r>
              <a:endPara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pic>
        <p:nvPicPr>
          <p:cNvPr id="5" name="图片 4" descr="templates\docerresourceshop\icons\\32313537333336363b32313537333335303bb0ecb9abc1e9b8d0"/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29325" y="5281930"/>
            <a:ext cx="914400" cy="914400"/>
          </a:xfrm>
          <a:prstGeom prst="rect">
            <a:avLst/>
          </a:prstGeom>
        </p:spPr>
      </p:pic>
      <p:pic>
        <p:nvPicPr>
          <p:cNvPr id="100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1189355" y="3026410"/>
            <a:ext cx="3526790" cy="225552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0083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1039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0574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2421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7805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021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1039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752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03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7694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66622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752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03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4226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6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17943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4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47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05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537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24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9699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3872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4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47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05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537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24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387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969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83685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3203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4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47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05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537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24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387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969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20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3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421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057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7" grpId="0"/>
      <p:bldP spid="6" grpId="1" animBg="1"/>
      <p:bldP spid="8" grpId="0"/>
      <p:bldP spid="6" grpId="2" animBg="1"/>
      <p:bldP spid="6" grpId="3" animBg="1"/>
      <p:bldP spid="17" grpId="2"/>
      <p:bldP spid="8" grpId="1"/>
      <p:bldP spid="6" grpId="4" animBg="1"/>
      <p:bldP spid="17" grpId="3"/>
      <p:bldP spid="8" grpId="2"/>
      <p:bldP spid="6" grpId="5" animBg="1"/>
      <p:bldP spid="17" grpId="4"/>
      <p:bldP spid="8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2" name="文本框 11"/>
          <p:cNvSpPr txBox="1"/>
          <p:nvPr/>
        </p:nvSpPr>
        <p:spPr>
          <a:xfrm>
            <a:off x="3228340" y="1896745"/>
            <a:ext cx="570928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rgbClr val="7EA29C">
                    <a:alpha val="10000"/>
                  </a:srgb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TWO</a:t>
            </a:r>
            <a:endParaRPr lang="en-US" altLang="zh-CN" sz="9600">
              <a:solidFill>
                <a:srgbClr val="7EA29C">
                  <a:alpha val="10000"/>
                </a:srgb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112770" y="2610485"/>
            <a:ext cx="5940425" cy="1198880"/>
            <a:chOff x="3107" y="4111"/>
            <a:chExt cx="12945" cy="1888"/>
          </a:xfrm>
        </p:grpSpPr>
        <p:sp>
          <p:nvSpPr>
            <p:cNvPr id="2" name="矩形 1"/>
            <p:cNvSpPr/>
            <p:nvPr/>
          </p:nvSpPr>
          <p:spPr>
            <a:xfrm>
              <a:off x="3372" y="5421"/>
              <a:ext cx="12416" cy="576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3107" y="4111"/>
              <a:ext cx="12945" cy="18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en-US" altLang="zh-CN"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C</a:t>
              </a:r>
              <a:r>
                <a:rPr lang="zh-CN" altLang="en-US"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omparison</a:t>
              </a:r>
              <a:endParaRPr lang="zh-CN" altLang="en-US" sz="7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3" name="圆角矩形 12"/>
          <p:cNvSpPr/>
          <p:nvPr/>
        </p:nvSpPr>
        <p:spPr>
          <a:xfrm>
            <a:off x="4863783" y="4692650"/>
            <a:ext cx="2438400" cy="433070"/>
          </a:xfrm>
          <a:prstGeom prst="roundRect">
            <a:avLst>
              <a:gd name="adj" fmla="val 50000"/>
            </a:avLst>
          </a:prstGeom>
          <a:noFill/>
          <a:ln>
            <a:solidFill>
              <a:srgbClr val="5579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0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PART 02</a:t>
            </a:r>
            <a:endParaRPr lang="en-US" sz="200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" name="圆角矩形 9"/>
          <p:cNvSpPr/>
          <p:nvPr/>
        </p:nvSpPr>
        <p:spPr>
          <a:xfrm>
            <a:off x="1360805" y="2023745"/>
            <a:ext cx="1186815" cy="457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B</a:t>
            </a: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uyer</a:t>
            </a: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 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1360805" y="4785995"/>
            <a:ext cx="1186815" cy="457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7" name="下箭头 6"/>
          <p:cNvSpPr/>
          <p:nvPr/>
        </p:nvSpPr>
        <p:spPr>
          <a:xfrm>
            <a:off x="1361440" y="2807970"/>
            <a:ext cx="1185545" cy="1648460"/>
          </a:xfrm>
          <a:prstGeom prst="downArrow">
            <a:avLst/>
          </a:prstGeom>
          <a:solidFill>
            <a:srgbClr val="557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 descr="7b0a20202020227461726765744964223a202270726f636573734f6e6c696e6554657874426f78220a7d0a"/>
          <p:cNvSpPr txBox="1"/>
          <p:nvPr/>
        </p:nvSpPr>
        <p:spPr>
          <a:xfrm rot="16200000">
            <a:off x="1677670" y="3209290"/>
            <a:ext cx="553085" cy="619760"/>
          </a:xfrm>
          <a:prstGeom prst="rect">
            <a:avLst/>
          </a:prstGeom>
          <a:noFill/>
        </p:spPr>
        <p:txBody>
          <a:bodyPr vert="eaVert" wrap="square" rtlCol="0" anchor="t">
            <a:noAutofit/>
          </a:bodyPr>
          <a:p>
            <a:pPr algn="ctr"/>
            <a:r>
              <a:rPr lang="zh-CN" altLang="en-US" sz="12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Online </a:t>
            </a:r>
            <a:endParaRPr lang="zh-CN" altLang="en-US" sz="1200" b="1">
              <a:solidFill>
                <a:schemeClr val="bg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  <a:p>
            <a:pPr algn="ctr"/>
            <a:r>
              <a:rPr lang="zh-CN" altLang="en-US" sz="12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store</a:t>
            </a:r>
            <a:endParaRPr lang="zh-CN" altLang="en-US" sz="1200" b="1">
              <a:solidFill>
                <a:schemeClr val="bg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508760" y="4818380"/>
            <a:ext cx="97536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Seller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20" name="下箭头 19"/>
          <p:cNvSpPr/>
          <p:nvPr/>
        </p:nvSpPr>
        <p:spPr>
          <a:xfrm rot="16200000">
            <a:off x="1947545" y="3002280"/>
            <a:ext cx="2381885" cy="1033780"/>
          </a:xfrm>
          <a:prstGeom prst="downArrow">
            <a:avLst/>
          </a:prstGeom>
          <a:noFill/>
          <a:ln w="28575" cmpd="dbl">
            <a:solidFill>
              <a:srgbClr val="55797A"/>
            </a:solidFill>
            <a:prstDash val="lg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圆角矩形 24"/>
          <p:cNvSpPr/>
          <p:nvPr/>
        </p:nvSpPr>
        <p:spPr>
          <a:xfrm rot="5400000">
            <a:off x="5013960" y="-229870"/>
            <a:ext cx="4759325" cy="7324725"/>
          </a:xfrm>
          <a:prstGeom prst="roundRect">
            <a:avLst/>
          </a:prstGeom>
          <a:noFill/>
          <a:ln w="19050" cap="rnd" cmpd="sng" algn="ctr">
            <a:solidFill>
              <a:schemeClr val="tx1">
                <a:lumMod val="75000"/>
                <a:lumOff val="25000"/>
              </a:schemeClr>
            </a:solidFill>
            <a:prstDash val="sysDot"/>
            <a:miter lim="800000"/>
          </a:ln>
          <a:effectLst/>
        </p:spPr>
        <p:txBody>
          <a:bodyPr rtlCol="0"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2483485" y="3162300"/>
            <a:ext cx="1247775" cy="7150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Third-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  <a:p>
            <a:pPr algn="ctr">
              <a:buClrTx/>
              <a:buSzTx/>
              <a:buFontTx/>
            </a:pPr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party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  <a:p>
            <a:pPr algn="ctr">
              <a:buClrTx/>
              <a:buSzTx/>
              <a:buFontTx/>
            </a:pPr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Logistics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cxnSp>
        <p:nvCxnSpPr>
          <p:cNvPr id="27" name="直接箭头连接符 26"/>
          <p:cNvCxnSpPr/>
          <p:nvPr/>
        </p:nvCxnSpPr>
        <p:spPr>
          <a:xfrm>
            <a:off x="2746375" y="5011420"/>
            <a:ext cx="2141855" cy="127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/>
          <p:cNvSpPr txBox="1"/>
          <p:nvPr/>
        </p:nvSpPr>
        <p:spPr>
          <a:xfrm>
            <a:off x="3973830" y="4668520"/>
            <a:ext cx="1181100" cy="3429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>
                <a:solidFill>
                  <a:srgbClr val="55797A"/>
                </a:solidFill>
              </a:rPr>
              <a:t>courier</a:t>
            </a:r>
            <a:endParaRPr lang="zh-CN" altLang="en-US">
              <a:solidFill>
                <a:srgbClr val="55797A"/>
              </a:solidFill>
            </a:endParaRPr>
          </a:p>
        </p:txBody>
      </p:sp>
      <p:sp>
        <p:nvSpPr>
          <p:cNvPr id="33" name="圆角矩形 32"/>
          <p:cNvSpPr/>
          <p:nvPr/>
        </p:nvSpPr>
        <p:spPr>
          <a:xfrm>
            <a:off x="4965700" y="4634230"/>
            <a:ext cx="1400810" cy="75247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4758690" y="4634230"/>
            <a:ext cx="191452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Local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distribution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station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cxnSp>
        <p:nvCxnSpPr>
          <p:cNvPr id="35" name="直接箭头连接符 34"/>
          <p:cNvCxnSpPr/>
          <p:nvPr/>
        </p:nvCxnSpPr>
        <p:spPr>
          <a:xfrm flipV="1">
            <a:off x="6474460" y="4662170"/>
            <a:ext cx="1411605" cy="34925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35"/>
          <p:cNvSpPr txBox="1"/>
          <p:nvPr/>
        </p:nvSpPr>
        <p:spPr>
          <a:xfrm rot="20760000">
            <a:off x="6668770" y="4430395"/>
            <a:ext cx="1181100" cy="3429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>
                <a:solidFill>
                  <a:srgbClr val="55797A"/>
                </a:solidFill>
              </a:rPr>
              <a:t>courier</a:t>
            </a:r>
            <a:endParaRPr lang="zh-CN" altLang="en-US">
              <a:solidFill>
                <a:srgbClr val="55797A"/>
              </a:solidFill>
            </a:endParaRPr>
          </a:p>
        </p:txBody>
      </p:sp>
      <p:sp>
        <p:nvSpPr>
          <p:cNvPr id="38" name="圆角矩形 37"/>
          <p:cNvSpPr/>
          <p:nvPr/>
        </p:nvSpPr>
        <p:spPr>
          <a:xfrm>
            <a:off x="8006080" y="4115435"/>
            <a:ext cx="1543685" cy="77660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8154035" y="4147820"/>
            <a:ext cx="1221105" cy="5619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Provincial general warehouse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cxnSp>
        <p:nvCxnSpPr>
          <p:cNvPr id="40" name="直接箭头连接符 39"/>
          <p:cNvCxnSpPr/>
          <p:nvPr/>
        </p:nvCxnSpPr>
        <p:spPr>
          <a:xfrm flipV="1">
            <a:off x="9491980" y="2536825"/>
            <a:ext cx="3175" cy="1578610"/>
          </a:xfrm>
          <a:prstGeom prst="straightConnector1">
            <a:avLst/>
          </a:prstGeom>
          <a:ln>
            <a:solidFill>
              <a:srgbClr val="55797A"/>
            </a:solidFill>
            <a:headEnd type="oval" w="sm" len="sm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图片 40" descr="templates\docerresourceshop\icons\\32313539343938343b32313539343935383bb7c9bbfa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27720" y="2881630"/>
            <a:ext cx="914400" cy="914400"/>
          </a:xfrm>
          <a:prstGeom prst="rect">
            <a:avLst/>
          </a:prstGeom>
        </p:spPr>
      </p:pic>
      <p:pic>
        <p:nvPicPr>
          <p:cNvPr id="43" name="图片 42" descr="templates\docerresourceshop\icons\\32313539343938343b32313539343935333bcfe4bbf5b3b5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45015" y="2881630"/>
            <a:ext cx="914400" cy="914400"/>
          </a:xfrm>
          <a:prstGeom prst="rect">
            <a:avLst/>
          </a:prstGeom>
        </p:spPr>
      </p:pic>
      <p:sp>
        <p:nvSpPr>
          <p:cNvPr id="44" name="圆角矩形 43"/>
          <p:cNvSpPr/>
          <p:nvPr/>
        </p:nvSpPr>
        <p:spPr>
          <a:xfrm>
            <a:off x="8006080" y="1551940"/>
            <a:ext cx="1543685" cy="77660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8154035" y="1584325"/>
            <a:ext cx="1221105" cy="5619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Provincial general warehouse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cxnSp>
        <p:nvCxnSpPr>
          <p:cNvPr id="50" name="直接箭头连接符 49"/>
          <p:cNvCxnSpPr/>
          <p:nvPr/>
        </p:nvCxnSpPr>
        <p:spPr>
          <a:xfrm flipH="1" flipV="1">
            <a:off x="6417310" y="1805305"/>
            <a:ext cx="1468755" cy="21844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圆角矩形 50"/>
          <p:cNvSpPr/>
          <p:nvPr/>
        </p:nvSpPr>
        <p:spPr>
          <a:xfrm>
            <a:off x="4965700" y="1409065"/>
            <a:ext cx="1400810" cy="75247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758690" y="1409065"/>
            <a:ext cx="191452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Local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distribution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station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53" name="文本框 52"/>
          <p:cNvSpPr txBox="1"/>
          <p:nvPr/>
        </p:nvSpPr>
        <p:spPr>
          <a:xfrm rot="540000">
            <a:off x="6683375" y="1499235"/>
            <a:ext cx="1181100" cy="3429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>
                <a:solidFill>
                  <a:srgbClr val="55797A"/>
                </a:solidFill>
              </a:rPr>
              <a:t>courier</a:t>
            </a:r>
            <a:endParaRPr lang="zh-CN" altLang="en-US">
              <a:solidFill>
                <a:srgbClr val="55797A"/>
              </a:solidFill>
            </a:endParaRPr>
          </a:p>
        </p:txBody>
      </p:sp>
      <p:cxnSp>
        <p:nvCxnSpPr>
          <p:cNvPr id="54" name="直接箭头连接符 53"/>
          <p:cNvCxnSpPr/>
          <p:nvPr/>
        </p:nvCxnSpPr>
        <p:spPr>
          <a:xfrm flipH="1">
            <a:off x="2684780" y="1797685"/>
            <a:ext cx="2143760" cy="38989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本框 54"/>
          <p:cNvSpPr txBox="1"/>
          <p:nvPr/>
        </p:nvSpPr>
        <p:spPr>
          <a:xfrm rot="21000000">
            <a:off x="3823335" y="1489075"/>
            <a:ext cx="1181100" cy="3429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>
                <a:solidFill>
                  <a:srgbClr val="55797A"/>
                </a:solidFill>
              </a:rPr>
              <a:t>courier</a:t>
            </a:r>
            <a:endParaRPr lang="zh-CN" altLang="en-US">
              <a:solidFill>
                <a:srgbClr val="55797A"/>
              </a:solidFill>
            </a:endParaRPr>
          </a:p>
        </p:txBody>
      </p:sp>
      <p:sp>
        <p:nvSpPr>
          <p:cNvPr id="68" name="圆角矩形 67"/>
          <p:cNvSpPr/>
          <p:nvPr/>
        </p:nvSpPr>
        <p:spPr>
          <a:xfrm>
            <a:off x="5154930" y="3016250"/>
            <a:ext cx="2194560" cy="1018540"/>
          </a:xfrm>
          <a:prstGeom prst="roundRect">
            <a:avLst>
              <a:gd name="adj" fmla="val 50000"/>
            </a:avLst>
          </a:prstGeom>
          <a:noFill/>
          <a:ln>
            <a:solidFill>
              <a:srgbClr val="5579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 fontAlgn="auto">
              <a:lnSpc>
                <a:spcPct val="120000"/>
              </a:lnSpc>
            </a:pPr>
            <a:endParaRPr lang="en-US" altLang="zh-CN" sz="20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60" name="圆角矩形 59"/>
          <p:cNvSpPr/>
          <p:nvPr/>
        </p:nvSpPr>
        <p:spPr>
          <a:xfrm>
            <a:off x="4109085" y="3016250"/>
            <a:ext cx="2617470" cy="1018540"/>
          </a:xfrm>
          <a:prstGeom prst="roundRect">
            <a:avLst>
              <a:gd name="adj" fmla="val 50000"/>
            </a:avLst>
          </a:prstGeom>
          <a:solidFill>
            <a:srgbClr val="55797A"/>
          </a:solidFill>
          <a:ln>
            <a:solidFill>
              <a:srgbClr val="5579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zh-CN" altLang="en-US" sz="2000">
                <a:solidFill>
                  <a:srgbClr val="F9F8F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仿宋S" panose="00020600040101010101" charset="-122"/>
              </a:rPr>
              <a:t>Each step takes at least a day or more</a:t>
            </a:r>
            <a:endParaRPr lang="zh-CN" altLang="en-US" sz="2000">
              <a:solidFill>
                <a:srgbClr val="F9F8F4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仿宋S" panose="00020600040101010101" charset="-122"/>
            </a:endParaRPr>
          </a:p>
        </p:txBody>
      </p:sp>
      <p:cxnSp>
        <p:nvCxnSpPr>
          <p:cNvPr id="70" name="直接箭头连接符 69"/>
          <p:cNvCxnSpPr/>
          <p:nvPr/>
        </p:nvCxnSpPr>
        <p:spPr>
          <a:xfrm>
            <a:off x="6900130" y="3525520"/>
            <a:ext cx="250617" cy="0"/>
          </a:xfrm>
          <a:prstGeom prst="straightConnector1">
            <a:avLst/>
          </a:prstGeom>
          <a:ln>
            <a:solidFill>
              <a:srgbClr val="55797A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矩形 64"/>
          <p:cNvSpPr/>
          <p:nvPr/>
        </p:nvSpPr>
        <p:spPr>
          <a:xfrm>
            <a:off x="4338955" y="633730"/>
            <a:ext cx="3513455" cy="210185"/>
          </a:xfrm>
          <a:prstGeom prst="rect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/>
        </p:nvSpPr>
        <p:spPr>
          <a:xfrm>
            <a:off x="3655695" y="215900"/>
            <a:ext cx="49352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fontAlgn="ctr"/>
            <a:r>
              <a:rPr lang="en-US" sz="40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</a:t>
            </a:r>
            <a:r>
              <a:rPr sz="40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raditional </a:t>
            </a:r>
            <a:r>
              <a:rPr lang="en-US" sz="40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M</a:t>
            </a:r>
            <a:r>
              <a:rPr sz="40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odel</a:t>
            </a:r>
            <a:endParaRPr sz="4000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4157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38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3995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38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1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2347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38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1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99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4199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1281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38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1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99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9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3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2347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6072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35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387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35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1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35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99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35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3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70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19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1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6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8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3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3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7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9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4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9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4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9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9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9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2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7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2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7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7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2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7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5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0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5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5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0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5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0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5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0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5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0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0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5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0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0" fill="hold">
                      <p:stCondLst>
                        <p:cond delay="indefinite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5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7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5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8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3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8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3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8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8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3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3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8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3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6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65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6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6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1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6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1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6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1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6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1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1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6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1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1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6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1" fill="hold">
                      <p:stCondLst>
                        <p:cond delay="indefinite"/>
                      </p:stCondLst>
                      <p:childTnLst>
                        <p:par>
                          <p:cTn id="732" fill="hold">
                            <p:stCondLst>
                              <p:cond delay="0"/>
                            </p:stCondLst>
                            <p:childTnLst>
                              <p:par>
                                <p:cTn id="73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9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4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9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4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9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9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4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4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9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4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9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9" fill="hold">
                      <p:stCondLst>
                        <p:cond delay="indefinite"/>
                      </p:stCondLst>
                      <p:childTnLst>
                        <p:par>
                          <p:cTn id="820" fill="hold">
                            <p:stCondLst>
                              <p:cond delay="0"/>
                            </p:stCondLst>
                            <p:childTnLst>
                              <p:par>
                                <p:cTn id="821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8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8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7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2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7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2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7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2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7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2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2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7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2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2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7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2" fill="hold">
                      <p:stCondLst>
                        <p:cond delay="indefinite"/>
                      </p:stCondLst>
                      <p:childTnLst>
                        <p:par>
                          <p:cTn id="913" fill="hold">
                            <p:stCondLst>
                              <p:cond delay="0"/>
                            </p:stCondLst>
                            <p:childTnLst>
                              <p:par>
                                <p:cTn id="914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9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9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0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5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0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5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0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5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0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5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5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0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5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5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0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5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0" fill="hold">
                      <p:stCondLst>
                        <p:cond delay="indefinite"/>
                      </p:stCondLst>
                      <p:childTnLst>
                        <p:par>
                          <p:cTn id="1011" fill="hold">
                            <p:stCondLst>
                              <p:cond delay="0"/>
                            </p:stCondLst>
                            <p:childTnLst>
                              <p:par>
                                <p:cTn id="1012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0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01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8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3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8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3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8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3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8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3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3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8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3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3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8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3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3" fill="hold">
                      <p:stCondLst>
                        <p:cond delay="indefinite"/>
                      </p:stCondLst>
                      <p:childTnLst>
                        <p:par>
                          <p:cTn id="1114" fill="hold">
                            <p:stCondLst>
                              <p:cond delay="0"/>
                            </p:stCondLst>
                            <p:childTnLst>
                              <p:par>
                                <p:cTn id="111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1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11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1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1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6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1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6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1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6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1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6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6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1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6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6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1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6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6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1" fill="hold">
                      <p:stCondLst>
                        <p:cond delay="indefinite"/>
                      </p:stCondLst>
                      <p:childTnLst>
                        <p:par>
                          <p:cTn id="1222" fill="hold">
                            <p:stCondLst>
                              <p:cond delay="0"/>
                            </p:stCondLst>
                            <p:childTnLst>
                              <p:par>
                                <p:cTn id="122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2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2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2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9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4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9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4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9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4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9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4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4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9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4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4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9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4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4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4" fill="hold">
                      <p:stCondLst>
                        <p:cond delay="indefinite"/>
                      </p:stCondLst>
                      <p:childTnLst>
                        <p:par>
                          <p:cTn id="1335" fill="hold">
                            <p:stCondLst>
                              <p:cond delay="0"/>
                            </p:stCondLst>
                            <p:childTnLst>
                              <p:par>
                                <p:cTn id="133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3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34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3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2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7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2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7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2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7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2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7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7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2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7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7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2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7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7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2" fill="hold">
                      <p:stCondLst>
                        <p:cond delay="indefinite"/>
                      </p:stCondLst>
                      <p:childTnLst>
                        <p:par>
                          <p:cTn id="1453" fill="hold">
                            <p:stCondLst>
                              <p:cond delay="0"/>
                            </p:stCondLst>
                            <p:childTnLst>
                              <p:par>
                                <p:cTn id="145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4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45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4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0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5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0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5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0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5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0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5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5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0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5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5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0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5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5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5" fill="hold">
                      <p:stCondLst>
                        <p:cond delay="indefinite"/>
                      </p:stCondLst>
                      <p:childTnLst>
                        <p:par>
                          <p:cTn id="1576" fill="hold">
                            <p:stCondLst>
                              <p:cond delay="0"/>
                            </p:stCondLst>
                            <p:childTnLst>
                              <p:par>
                                <p:cTn id="157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5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18328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58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5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3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8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3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8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3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8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3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8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8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3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8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8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3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8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8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3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3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3" fill="hold">
                      <p:stCondLst>
                        <p:cond delay="indefinite"/>
                      </p:stCondLst>
                      <p:childTnLst>
                        <p:par>
                          <p:cTn id="1704" fill="hold">
                            <p:stCondLst>
                              <p:cond delay="0"/>
                            </p:stCondLst>
                            <p:childTnLst>
                              <p:par>
                                <p:cTn id="1705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7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22987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0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7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1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6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1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6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1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6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1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6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6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1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6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6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1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6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6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6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3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6" fill="hold">
                      <p:stCondLst>
                        <p:cond delay="indefinite"/>
                      </p:stCondLst>
                      <p:childTnLst>
                        <p:par>
                          <p:cTn id="1837" fill="hold">
                            <p:stCondLst>
                              <p:cond delay="0"/>
                            </p:stCondLst>
                            <p:childTnLst>
                              <p:par>
                                <p:cTn id="183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8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181806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8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6203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4" presetID="35" presetClass="path" presetSubtype="0" accel="50000" decel="5000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9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4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9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4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9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4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9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9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4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9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9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4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9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9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4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4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9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4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3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987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4" fill="hold">
                      <p:stCondLst>
                        <p:cond delay="indefinite"/>
                      </p:stCondLst>
                      <p:childTnLst>
                        <p:par>
                          <p:cTn id="1975" fill="hold">
                            <p:stCondLst>
                              <p:cond delay="0"/>
                            </p:stCondLst>
                            <p:childTnLst>
                              <p:par>
                                <p:cTn id="197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9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537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98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9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12813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2" presetID="35" presetClass="path" presetSubtype="0" accel="50000" decel="5000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7" presetID="35" presetClass="path" presetSubtype="0" accel="50000" decel="5000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2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7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2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7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2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7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7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2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7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7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2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7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7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2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7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3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987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620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18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7" fill="hold">
                      <p:stCondLst>
                        <p:cond delay="indefinite"/>
                      </p:stCondLst>
                      <p:childTnLst>
                        <p:par>
                          <p:cTn id="2118" fill="hold">
                            <p:stCondLst>
                              <p:cond delay="0"/>
                            </p:stCondLst>
                            <p:childTnLst>
                              <p:par>
                                <p:cTn id="2119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1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537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12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1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4437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5" presetID="35" presetClass="path" presetSubtype="0" accel="50000" decel="5000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0" presetID="35" presetClass="path" presetSubtype="0" accel="50000" decel="5000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5" presetID="35" presetClass="path" presetSubtype="0" accel="50000" decel="5000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0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5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0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5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0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0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5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0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0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5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0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0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5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5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0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5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3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987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620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18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8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5" fill="hold">
                      <p:stCondLst>
                        <p:cond delay="indefinite"/>
                      </p:stCondLst>
                      <p:childTnLst>
                        <p:par>
                          <p:cTn id="2266" fill="hold">
                            <p:stCondLst>
                              <p:cond delay="0"/>
                            </p:stCondLst>
                            <p:childTnLst>
                              <p:par>
                                <p:cTn id="2267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2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537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27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2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76233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3" presetID="35" presetClass="path" presetSubtype="0" accel="50000" decel="5000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8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8" presetID="35" presetClass="path" presetSubtype="0" accel="50000" decel="5000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3" presetID="35" presetClass="path" presetSubtype="0" accel="50000" decel="5000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93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8" presetID="35" presetClass="path" presetSubtype="0" accel="50000" decel="5000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3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8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3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0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8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8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3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0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8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8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6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3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8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26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8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25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8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3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8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988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3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3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987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620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818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8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8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3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8" fill="hold">
                      <p:stCondLst>
                        <p:cond delay="indefinite"/>
                      </p:stCondLst>
                      <p:childTnLst>
                        <p:par>
                          <p:cTn id="2419" fill="hold">
                            <p:stCondLst>
                              <p:cond delay="0"/>
                            </p:stCondLst>
                            <p:childTnLst>
                              <p:par>
                                <p:cTn id="2420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4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077268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4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4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9997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6" presetID="35" presetClass="path" presetSubtype="0" accel="50000" decel="5000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9800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1" presetID="35" presetClass="path" presetSubtype="0" accel="50000" decel="5000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6" presetID="35" presetClass="path" presetSubtype="0" accel="50000" decel="5000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91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1" presetID="35" presetClass="path" presetSubtype="0" accel="50000" decel="5000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26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6" presetID="35" presetClass="path" presetSubtype="0" accel="50000" decel="5000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1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1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26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6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0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1" presetID="35" presetClass="path" presetSubtype="0" accel="50000" decel="50000" fill="hold" grpId="2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27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45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1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6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13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1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990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56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1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055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6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26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1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53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6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1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524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6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41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488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6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986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1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6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3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597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6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620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1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8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36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6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36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62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36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6" fill="hold">
                      <p:stCondLst>
                        <p:cond delay="indefinite"/>
                      </p:stCondLst>
                      <p:childTnLst>
                        <p:par>
                          <p:cTn id="2577" fill="hold">
                            <p:stCondLst>
                              <p:cond delay="0"/>
                            </p:stCondLst>
                            <p:childTnLst>
                              <p:par>
                                <p:cTn id="257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5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083009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58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5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22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4" presetID="35" presetClass="path" presetSubtype="0" accel="50000" decel="50000" fill="hold" grpId="3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28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9" presetID="35" presetClass="path" presetSubtype="0" accel="50000" decel="50000" fill="hold" grpId="3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1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4" presetID="35" presetClass="path" presetSubtype="0" accel="50000" decel="50000" fill="hold" grpId="2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29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9" presetID="35" presetClass="path" presetSubtype="0" accel="50000" decel="50000" fill="hold" grpId="2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3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4" presetID="35" presetClass="path" presetSubtype="0" accel="50000" decel="50000" fill="hold" grpId="2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166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9" presetID="35" presetClass="path" presetSubtype="0" accel="50000" decel="50000" fill="hold" grpId="2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74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3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4" presetID="35" presetClass="path" presetSubtype="0" accel="50000" decel="50000" fill="hold" grpId="2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050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9" presetID="35" presetClass="path" presetSubtype="0" accel="50000" decel="50000" fill="hold" grpId="2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4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3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1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091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9" presetID="35" presetClass="path" presetSubtype="0" accel="50000" decel="50000" fill="hold" grpId="2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4" presetID="35" presetClass="path" presetSubtype="0" accel="50000" decel="50000" fill="hold" grpId="2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0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9" presetID="35" presetClass="path" presetSubtype="0" accel="50000" decel="50000" fill="hold" grpId="2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29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73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06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9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7101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4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567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9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6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87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6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285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9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8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8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719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81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793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4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4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603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9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8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592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4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66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436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9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901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620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42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9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28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40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24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3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40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2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62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40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9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10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9" fill="hold">
                      <p:stCondLst>
                        <p:cond delay="indefinite"/>
                      </p:stCondLst>
                      <p:childTnLst>
                        <p:par>
                          <p:cTn id="2740" fill="hold">
                            <p:stCondLst>
                              <p:cond delay="0"/>
                            </p:stCondLst>
                            <p:childTnLst>
                              <p:par>
                                <p:cTn id="274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42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3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0830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4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  <p:bldP spid="10" grpId="1" animBg="1"/>
      <p:bldP spid="7" grpId="0" animBg="1"/>
      <p:bldP spid="10" grpId="2" animBg="1"/>
      <p:bldP spid="6" grpId="1" animBg="1"/>
      <p:bldP spid="8" grpId="0"/>
      <p:bldP spid="10" grpId="3" animBg="1"/>
      <p:bldP spid="6" grpId="2" animBg="1"/>
      <p:bldP spid="7" grpId="1" animBg="1"/>
      <p:bldP spid="19" grpId="0"/>
      <p:bldP spid="10" grpId="4" animBg="1"/>
      <p:bldP spid="6" grpId="3" animBg="1"/>
      <p:bldP spid="7" grpId="2" animBg="1"/>
      <p:bldP spid="8" grpId="1"/>
      <p:bldP spid="20" grpId="0" animBg="1"/>
      <p:bldP spid="10" grpId="5" animBg="1"/>
      <p:bldP spid="6" grpId="4" animBg="1"/>
      <p:bldP spid="7" grpId="3" animBg="1"/>
      <p:bldP spid="8" grpId="2"/>
      <p:bldP spid="19" grpId="1"/>
      <p:bldP spid="25" grpId="0" animBg="1"/>
      <p:bldP spid="10" grpId="6" animBg="1"/>
      <p:bldP spid="6" grpId="5" animBg="1"/>
      <p:bldP spid="7" grpId="4" animBg="1"/>
      <p:bldP spid="8" grpId="3"/>
      <p:bldP spid="19" grpId="2"/>
      <p:bldP spid="20" grpId="1" animBg="1"/>
      <p:bldP spid="26" grpId="0"/>
      <p:bldP spid="10" grpId="7" animBg="1"/>
      <p:bldP spid="6" grpId="6" animBg="1"/>
      <p:bldP spid="7" grpId="5" animBg="1"/>
      <p:bldP spid="8" grpId="4"/>
      <p:bldP spid="19" grpId="3"/>
      <p:bldP spid="20" grpId="2" animBg="1"/>
      <p:bldP spid="25" grpId="1" animBg="1"/>
      <p:bldP spid="10" grpId="8" animBg="1"/>
      <p:bldP spid="6" grpId="7" animBg="1"/>
      <p:bldP spid="7" grpId="6" animBg="1"/>
      <p:bldP spid="8" grpId="5"/>
      <p:bldP spid="19" grpId="4"/>
      <p:bldP spid="20" grpId="3" animBg="1"/>
      <p:bldP spid="25" grpId="2" animBg="1"/>
      <p:bldP spid="26" grpId="1"/>
      <p:bldP spid="30" grpId="0"/>
      <p:bldP spid="10" grpId="9" animBg="1"/>
      <p:bldP spid="6" grpId="8" animBg="1"/>
      <p:bldP spid="7" grpId="7" animBg="1"/>
      <p:bldP spid="8" grpId="6"/>
      <p:bldP spid="19" grpId="5"/>
      <p:bldP spid="20" grpId="4" animBg="1"/>
      <p:bldP spid="25" grpId="3" animBg="1"/>
      <p:bldP spid="26" grpId="2"/>
      <p:bldP spid="33" grpId="0" animBg="1"/>
      <p:bldP spid="10" grpId="10" animBg="1"/>
      <p:bldP spid="6" grpId="9" animBg="1"/>
      <p:bldP spid="7" grpId="8" animBg="1"/>
      <p:bldP spid="8" grpId="7"/>
      <p:bldP spid="19" grpId="6"/>
      <p:bldP spid="20" grpId="5" animBg="1"/>
      <p:bldP spid="25" grpId="4" animBg="1"/>
      <p:bldP spid="26" grpId="3"/>
      <p:bldP spid="30" grpId="1"/>
      <p:bldP spid="34" grpId="0"/>
      <p:bldP spid="10" grpId="11" animBg="1"/>
      <p:bldP spid="6" grpId="10" animBg="1"/>
      <p:bldP spid="7" grpId="9" animBg="1"/>
      <p:bldP spid="8" grpId="8"/>
      <p:bldP spid="19" grpId="7"/>
      <p:bldP spid="20" grpId="6" animBg="1"/>
      <p:bldP spid="25" grpId="5" animBg="1"/>
      <p:bldP spid="26" grpId="4"/>
      <p:bldP spid="30" grpId="2"/>
      <p:bldP spid="33" grpId="1" animBg="1"/>
      <p:bldP spid="10" grpId="12" animBg="1"/>
      <p:bldP spid="6" grpId="11" animBg="1"/>
      <p:bldP spid="7" grpId="10" animBg="1"/>
      <p:bldP spid="8" grpId="9"/>
      <p:bldP spid="19" grpId="8"/>
      <p:bldP spid="20" grpId="7" animBg="1"/>
      <p:bldP spid="25" grpId="6" animBg="1"/>
      <p:bldP spid="26" grpId="5"/>
      <p:bldP spid="30" grpId="3"/>
      <p:bldP spid="33" grpId="2" animBg="1"/>
      <p:bldP spid="34" grpId="1"/>
      <p:bldP spid="36" grpId="0"/>
      <p:bldP spid="10" grpId="13" animBg="1"/>
      <p:bldP spid="6" grpId="12" animBg="1"/>
      <p:bldP spid="7" grpId="11" animBg="1"/>
      <p:bldP spid="8" grpId="10"/>
      <p:bldP spid="19" grpId="9"/>
      <p:bldP spid="20" grpId="8" animBg="1"/>
      <p:bldP spid="25" grpId="7" animBg="1"/>
      <p:bldP spid="26" grpId="6"/>
      <p:bldP spid="30" grpId="4"/>
      <p:bldP spid="33" grpId="3" animBg="1"/>
      <p:bldP spid="34" grpId="2"/>
      <p:bldP spid="38" grpId="0" animBg="1"/>
      <p:bldP spid="10" grpId="14" animBg="1"/>
      <p:bldP spid="6" grpId="13" animBg="1"/>
      <p:bldP spid="7" grpId="12" animBg="1"/>
      <p:bldP spid="8" grpId="11"/>
      <p:bldP spid="19" grpId="10"/>
      <p:bldP spid="20" grpId="9" animBg="1"/>
      <p:bldP spid="25" grpId="8" animBg="1"/>
      <p:bldP spid="26" grpId="7"/>
      <p:bldP spid="30" grpId="5"/>
      <p:bldP spid="33" grpId="4" animBg="1"/>
      <p:bldP spid="34" grpId="3"/>
      <p:bldP spid="36" grpId="1"/>
      <p:bldP spid="39" grpId="0"/>
      <p:bldP spid="10" grpId="15" animBg="1"/>
      <p:bldP spid="6" grpId="14" animBg="1"/>
      <p:bldP spid="7" grpId="13" animBg="1"/>
      <p:bldP spid="8" grpId="12"/>
      <p:bldP spid="19" grpId="11"/>
      <p:bldP spid="20" grpId="10" animBg="1"/>
      <p:bldP spid="25" grpId="9" animBg="1"/>
      <p:bldP spid="26" grpId="8"/>
      <p:bldP spid="30" grpId="6"/>
      <p:bldP spid="33" grpId="5" animBg="1"/>
      <p:bldP spid="34" grpId="4"/>
      <p:bldP spid="36" grpId="2"/>
      <p:bldP spid="38" grpId="1" animBg="1"/>
      <p:bldP spid="10" grpId="16" animBg="1"/>
      <p:bldP spid="6" grpId="15" animBg="1"/>
      <p:bldP spid="7" grpId="14" animBg="1"/>
      <p:bldP spid="8" grpId="13"/>
      <p:bldP spid="19" grpId="12"/>
      <p:bldP spid="20" grpId="11" animBg="1"/>
      <p:bldP spid="25" grpId="10" animBg="1"/>
      <p:bldP spid="26" grpId="9"/>
      <p:bldP spid="30" grpId="7"/>
      <p:bldP spid="33" grpId="6" animBg="1"/>
      <p:bldP spid="34" grpId="5"/>
      <p:bldP spid="36" grpId="3"/>
      <p:bldP spid="38" grpId="2" animBg="1"/>
      <p:bldP spid="39" grpId="1"/>
      <p:bldP spid="10" grpId="17" animBg="1"/>
      <p:bldP spid="6" grpId="16" animBg="1"/>
      <p:bldP spid="7" grpId="15" animBg="1"/>
      <p:bldP spid="8" grpId="14"/>
      <p:bldP spid="19" grpId="13"/>
      <p:bldP spid="20" grpId="12" animBg="1"/>
      <p:bldP spid="25" grpId="11" animBg="1"/>
      <p:bldP spid="26" grpId="10"/>
      <p:bldP spid="30" grpId="8"/>
      <p:bldP spid="33" grpId="7" animBg="1"/>
      <p:bldP spid="34" grpId="6"/>
      <p:bldP spid="36" grpId="4"/>
      <p:bldP spid="38" grpId="3" animBg="1"/>
      <p:bldP spid="39" grpId="2"/>
      <p:bldP spid="10" grpId="18" animBg="1"/>
      <p:bldP spid="6" grpId="17" animBg="1"/>
      <p:bldP spid="7" grpId="16" animBg="1"/>
      <p:bldP spid="8" grpId="15"/>
      <p:bldP spid="19" grpId="14"/>
      <p:bldP spid="20" grpId="13" animBg="1"/>
      <p:bldP spid="25" grpId="12" animBg="1"/>
      <p:bldP spid="26" grpId="11"/>
      <p:bldP spid="30" grpId="9"/>
      <p:bldP spid="33" grpId="8" animBg="1"/>
      <p:bldP spid="34" grpId="7"/>
      <p:bldP spid="36" grpId="5"/>
      <p:bldP spid="38" grpId="4" animBg="1"/>
      <p:bldP spid="39" grpId="3"/>
      <p:bldP spid="44" grpId="0" animBg="1"/>
      <p:bldP spid="10" grpId="19" animBg="1"/>
      <p:bldP spid="6" grpId="18" animBg="1"/>
      <p:bldP spid="7" grpId="17" animBg="1"/>
      <p:bldP spid="8" grpId="16"/>
      <p:bldP spid="19" grpId="15"/>
      <p:bldP spid="20" grpId="14" animBg="1"/>
      <p:bldP spid="25" grpId="13" animBg="1"/>
      <p:bldP spid="26" grpId="12"/>
      <p:bldP spid="30" grpId="10"/>
      <p:bldP spid="33" grpId="9" animBg="1"/>
      <p:bldP spid="34" grpId="8"/>
      <p:bldP spid="36" grpId="6"/>
      <p:bldP spid="38" grpId="5" animBg="1"/>
      <p:bldP spid="39" grpId="4"/>
      <p:bldP spid="45" grpId="0"/>
      <p:bldP spid="10" grpId="20" animBg="1"/>
      <p:bldP spid="6" grpId="19" animBg="1"/>
      <p:bldP spid="7" grpId="18" animBg="1"/>
      <p:bldP spid="8" grpId="17"/>
      <p:bldP spid="19" grpId="16"/>
      <p:bldP spid="20" grpId="15" animBg="1"/>
      <p:bldP spid="25" grpId="14" animBg="1"/>
      <p:bldP spid="26" grpId="13"/>
      <p:bldP spid="30" grpId="11"/>
      <p:bldP spid="33" grpId="10" animBg="1"/>
      <p:bldP spid="34" grpId="9"/>
      <p:bldP spid="36" grpId="7"/>
      <p:bldP spid="38" grpId="6" animBg="1"/>
      <p:bldP spid="39" grpId="5"/>
      <p:bldP spid="44" grpId="1" animBg="1"/>
      <p:bldP spid="10" grpId="21" animBg="1"/>
      <p:bldP spid="6" grpId="20" animBg="1"/>
      <p:bldP spid="7" grpId="19" animBg="1"/>
      <p:bldP spid="8" grpId="18"/>
      <p:bldP spid="19" grpId="17"/>
      <p:bldP spid="20" grpId="16" animBg="1"/>
      <p:bldP spid="25" grpId="15" animBg="1"/>
      <p:bldP spid="26" grpId="14"/>
      <p:bldP spid="30" grpId="12"/>
      <p:bldP spid="33" grpId="11" animBg="1"/>
      <p:bldP spid="34" grpId="10"/>
      <p:bldP spid="36" grpId="8"/>
      <p:bldP spid="38" grpId="7" animBg="1"/>
      <p:bldP spid="39" grpId="6"/>
      <p:bldP spid="44" grpId="2" animBg="1"/>
      <p:bldP spid="45" grpId="1"/>
      <p:bldP spid="51" grpId="0" animBg="1"/>
      <p:bldP spid="10" grpId="22" animBg="1"/>
      <p:bldP spid="6" grpId="21" animBg="1"/>
      <p:bldP spid="7" grpId="20" animBg="1"/>
      <p:bldP spid="8" grpId="19"/>
      <p:bldP spid="19" grpId="18"/>
      <p:bldP spid="20" grpId="17" animBg="1"/>
      <p:bldP spid="25" grpId="16" animBg="1"/>
      <p:bldP spid="26" grpId="15"/>
      <p:bldP spid="30" grpId="13"/>
      <p:bldP spid="33" grpId="12" animBg="1"/>
      <p:bldP spid="34" grpId="11"/>
      <p:bldP spid="36" grpId="9"/>
      <p:bldP spid="38" grpId="8" animBg="1"/>
      <p:bldP spid="39" grpId="7"/>
      <p:bldP spid="44" grpId="3" animBg="1"/>
      <p:bldP spid="45" grpId="2"/>
      <p:bldP spid="52" grpId="0"/>
      <p:bldP spid="10" grpId="23" animBg="1"/>
      <p:bldP spid="6" grpId="22" animBg="1"/>
      <p:bldP spid="7" grpId="21" animBg="1"/>
      <p:bldP spid="8" grpId="20"/>
      <p:bldP spid="19" grpId="19"/>
      <p:bldP spid="20" grpId="18" animBg="1"/>
      <p:bldP spid="25" grpId="17" animBg="1"/>
      <p:bldP spid="26" grpId="16"/>
      <p:bldP spid="30" grpId="14"/>
      <p:bldP spid="33" grpId="13" animBg="1"/>
      <p:bldP spid="34" grpId="12"/>
      <p:bldP spid="36" grpId="10"/>
      <p:bldP spid="38" grpId="9" animBg="1"/>
      <p:bldP spid="39" grpId="8"/>
      <p:bldP spid="44" grpId="4" animBg="1"/>
      <p:bldP spid="45" grpId="3"/>
      <p:bldP spid="51" grpId="1" animBg="1"/>
      <p:bldP spid="53" grpId="0"/>
      <p:bldP spid="10" grpId="24" animBg="1"/>
      <p:bldP spid="6" grpId="23" animBg="1"/>
      <p:bldP spid="7" grpId="22" animBg="1"/>
      <p:bldP spid="8" grpId="21"/>
      <p:bldP spid="19" grpId="20"/>
      <p:bldP spid="20" grpId="19" animBg="1"/>
      <p:bldP spid="25" grpId="18" animBg="1"/>
      <p:bldP spid="26" grpId="17"/>
      <p:bldP spid="30" grpId="15"/>
      <p:bldP spid="33" grpId="14" animBg="1"/>
      <p:bldP spid="34" grpId="13"/>
      <p:bldP spid="36" grpId="11"/>
      <p:bldP spid="38" grpId="10" animBg="1"/>
      <p:bldP spid="39" grpId="9"/>
      <p:bldP spid="44" grpId="5" animBg="1"/>
      <p:bldP spid="45" grpId="4"/>
      <p:bldP spid="51" grpId="2" animBg="1"/>
      <p:bldP spid="52" grpId="1"/>
      <p:bldP spid="10" grpId="25" animBg="1"/>
      <p:bldP spid="6" grpId="24" animBg="1"/>
      <p:bldP spid="7" grpId="23" animBg="1"/>
      <p:bldP spid="8" grpId="22"/>
      <p:bldP spid="19" grpId="21"/>
      <p:bldP spid="20" grpId="20" animBg="1"/>
      <p:bldP spid="25" grpId="19" animBg="1"/>
      <p:bldP spid="26" grpId="18"/>
      <p:bldP spid="30" grpId="16"/>
      <p:bldP spid="33" grpId="15" animBg="1"/>
      <p:bldP spid="34" grpId="14"/>
      <p:bldP spid="36" grpId="12"/>
      <p:bldP spid="38" grpId="11" animBg="1"/>
      <p:bldP spid="39" grpId="10"/>
      <p:bldP spid="44" grpId="6" animBg="1"/>
      <p:bldP spid="45" grpId="5"/>
      <p:bldP spid="51" grpId="3" animBg="1"/>
      <p:bldP spid="52" grpId="2"/>
      <p:bldP spid="53" grpId="1"/>
      <p:bldP spid="55" grpId="0"/>
      <p:bldP spid="10" grpId="26" animBg="1"/>
      <p:bldP spid="6" grpId="25" animBg="1"/>
      <p:bldP spid="7" grpId="24" animBg="1"/>
      <p:bldP spid="8" grpId="23"/>
      <p:bldP spid="19" grpId="22"/>
      <p:bldP spid="20" grpId="21" animBg="1"/>
      <p:bldP spid="25" grpId="20" animBg="1"/>
      <p:bldP spid="26" grpId="19"/>
      <p:bldP spid="30" grpId="17"/>
      <p:bldP spid="33" grpId="16" animBg="1"/>
      <p:bldP spid="34" grpId="15"/>
      <p:bldP spid="36" grpId="13"/>
      <p:bldP spid="38" grpId="12" animBg="1"/>
      <p:bldP spid="39" grpId="11"/>
      <p:bldP spid="44" grpId="7" animBg="1"/>
      <p:bldP spid="45" grpId="6"/>
      <p:bldP spid="51" grpId="4" animBg="1"/>
      <p:bldP spid="52" grpId="3"/>
      <p:bldP spid="53" grpId="2"/>
      <p:bldP spid="68" grpId="0" animBg="1"/>
      <p:bldP spid="10" grpId="27" animBg="1"/>
      <p:bldP spid="6" grpId="26" animBg="1"/>
      <p:bldP spid="7" grpId="25" animBg="1"/>
      <p:bldP spid="8" grpId="24"/>
      <p:bldP spid="19" grpId="23"/>
      <p:bldP spid="20" grpId="22" animBg="1"/>
      <p:bldP spid="25" grpId="21" animBg="1"/>
      <p:bldP spid="26" grpId="20"/>
      <p:bldP spid="30" grpId="18"/>
      <p:bldP spid="33" grpId="17" animBg="1"/>
      <p:bldP spid="34" grpId="16"/>
      <p:bldP spid="36" grpId="14"/>
      <p:bldP spid="38" grpId="13" animBg="1"/>
      <p:bldP spid="39" grpId="12"/>
      <p:bldP spid="44" grpId="8" animBg="1"/>
      <p:bldP spid="45" grpId="7"/>
      <p:bldP spid="51" grpId="5" animBg="1"/>
      <p:bldP spid="52" grpId="4"/>
      <p:bldP spid="53" grpId="3"/>
      <p:bldP spid="55" grpId="1"/>
      <p:bldP spid="60" grpId="0" animBg="1"/>
      <p:bldP spid="10" grpId="28" animBg="1"/>
      <p:bldP spid="6" grpId="27" animBg="1"/>
      <p:bldP spid="7" grpId="26" animBg="1"/>
      <p:bldP spid="8" grpId="25"/>
      <p:bldP spid="19" grpId="24"/>
      <p:bldP spid="20" grpId="23" animBg="1"/>
      <p:bldP spid="25" grpId="22" animBg="1"/>
      <p:bldP spid="26" grpId="21"/>
      <p:bldP spid="30" grpId="19"/>
      <p:bldP spid="33" grpId="18" animBg="1"/>
      <p:bldP spid="34" grpId="17"/>
      <p:bldP spid="36" grpId="15"/>
      <p:bldP spid="38" grpId="14" animBg="1"/>
      <p:bldP spid="39" grpId="13"/>
      <p:bldP spid="44" grpId="9" animBg="1"/>
      <p:bldP spid="45" grpId="8"/>
      <p:bldP spid="51" grpId="6" animBg="1"/>
      <p:bldP spid="52" grpId="5"/>
      <p:bldP spid="53" grpId="4"/>
      <p:bldP spid="55" grpId="2"/>
      <p:bldP spid="68" grpId="1" animBg="1"/>
      <p:bldP spid="10" grpId="29" animBg="1"/>
      <p:bldP spid="6" grpId="28" animBg="1"/>
      <p:bldP spid="7" grpId="27" animBg="1"/>
      <p:bldP spid="8" grpId="26"/>
      <p:bldP spid="19" grpId="25"/>
      <p:bldP spid="20" grpId="24" animBg="1"/>
      <p:bldP spid="25" grpId="23" animBg="1"/>
      <p:bldP spid="26" grpId="22"/>
      <p:bldP spid="30" grpId="20"/>
      <p:bldP spid="33" grpId="19" animBg="1"/>
      <p:bldP spid="34" grpId="18"/>
      <p:bldP spid="36" grpId="16"/>
      <p:bldP spid="38" grpId="15" animBg="1"/>
      <p:bldP spid="39" grpId="14"/>
      <p:bldP spid="44" grpId="10" animBg="1"/>
      <p:bldP spid="45" grpId="9"/>
      <p:bldP spid="51" grpId="7" animBg="1"/>
      <p:bldP spid="52" grpId="6"/>
      <p:bldP spid="53" grpId="5"/>
      <p:bldP spid="55" grpId="3"/>
      <p:bldP spid="68" grpId="2" animBg="1"/>
      <p:bldP spid="60" grpId="1" animBg="1"/>
      <p:bldP spid="65" grpId="0" animBg="1"/>
      <p:bldP spid="10" grpId="30" animBg="1"/>
      <p:bldP spid="6" grpId="29" animBg="1"/>
      <p:bldP spid="7" grpId="28" animBg="1"/>
      <p:bldP spid="8" grpId="27"/>
      <p:bldP spid="19" grpId="26"/>
      <p:bldP spid="20" grpId="25" animBg="1"/>
      <p:bldP spid="25" grpId="24" animBg="1"/>
      <p:bldP spid="26" grpId="23"/>
      <p:bldP spid="30" grpId="21"/>
      <p:bldP spid="33" grpId="20" animBg="1"/>
      <p:bldP spid="34" grpId="19"/>
      <p:bldP spid="36" grpId="17"/>
      <p:bldP spid="38" grpId="16" animBg="1"/>
      <p:bldP spid="39" grpId="15"/>
      <p:bldP spid="44" grpId="11" animBg="1"/>
      <p:bldP spid="45" grpId="10"/>
      <p:bldP spid="51" grpId="8" animBg="1"/>
      <p:bldP spid="52" grpId="7"/>
      <p:bldP spid="53" grpId="6"/>
      <p:bldP spid="55" grpId="4"/>
      <p:bldP spid="68" grpId="3" animBg="1"/>
      <p:bldP spid="60" grpId="2" animBg="1"/>
      <p:bldP spid="63" grpId="0"/>
      <p:bldP spid="10" grpId="31" animBg="1"/>
      <p:bldP spid="6" grpId="30" animBg="1"/>
      <p:bldP spid="7" grpId="29" animBg="1"/>
      <p:bldP spid="8" grpId="28"/>
      <p:bldP spid="19" grpId="27"/>
      <p:bldP spid="20" grpId="26" animBg="1"/>
      <p:bldP spid="25" grpId="25" animBg="1"/>
      <p:bldP spid="26" grpId="24"/>
      <p:bldP spid="30" grpId="22"/>
      <p:bldP spid="33" grpId="21" animBg="1"/>
      <p:bldP spid="34" grpId="20"/>
      <p:bldP spid="36" grpId="18"/>
      <p:bldP spid="38" grpId="17" animBg="1"/>
      <p:bldP spid="39" grpId="16"/>
      <p:bldP spid="44" grpId="12" animBg="1"/>
      <p:bldP spid="45" grpId="11"/>
      <p:bldP spid="51" grpId="9" animBg="1"/>
      <p:bldP spid="52" grpId="8"/>
      <p:bldP spid="53" grpId="7"/>
      <p:bldP spid="55" grpId="5"/>
      <p:bldP spid="68" grpId="4" animBg="1"/>
      <p:bldP spid="60" grpId="3" animBg="1"/>
      <p:bldP spid="65" grpId="1" animBg="1"/>
      <p:bldP spid="6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" name="圆角矩形 9"/>
          <p:cNvSpPr/>
          <p:nvPr/>
        </p:nvSpPr>
        <p:spPr>
          <a:xfrm>
            <a:off x="1360805" y="2023745"/>
            <a:ext cx="1186815" cy="457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B</a:t>
            </a: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uyer</a:t>
            </a: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 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1360805" y="4785995"/>
            <a:ext cx="1186815" cy="77660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7" name="下箭头 6"/>
          <p:cNvSpPr/>
          <p:nvPr/>
        </p:nvSpPr>
        <p:spPr>
          <a:xfrm>
            <a:off x="1361440" y="2807970"/>
            <a:ext cx="1185545" cy="1648460"/>
          </a:xfrm>
          <a:prstGeom prst="downArrow">
            <a:avLst/>
          </a:prstGeom>
          <a:solidFill>
            <a:srgbClr val="557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 descr="7b0a20202020227461726765744964223a202270726f636573734f6e6c696e6554657874426f78220a7d0a"/>
          <p:cNvSpPr txBox="1"/>
          <p:nvPr/>
        </p:nvSpPr>
        <p:spPr>
          <a:xfrm rot="16200000">
            <a:off x="1677670" y="3209290"/>
            <a:ext cx="553085" cy="619760"/>
          </a:xfrm>
          <a:prstGeom prst="rect">
            <a:avLst/>
          </a:prstGeom>
          <a:noFill/>
        </p:spPr>
        <p:txBody>
          <a:bodyPr vert="eaVert" wrap="square" rtlCol="0" anchor="t">
            <a:noAutofit/>
          </a:bodyPr>
          <a:p>
            <a:pPr algn="ctr"/>
            <a:r>
              <a:rPr lang="zh-CN" altLang="en-US" sz="12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Online </a:t>
            </a:r>
            <a:endParaRPr lang="zh-CN" altLang="en-US" sz="1200" b="1">
              <a:solidFill>
                <a:schemeClr val="bg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  <a:p>
            <a:pPr algn="ctr"/>
            <a:r>
              <a:rPr lang="zh-CN" altLang="en-US" sz="1200" b="1">
                <a:solidFill>
                  <a:schemeClr val="bg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store</a:t>
            </a:r>
            <a:endParaRPr lang="zh-CN" altLang="en-US" sz="1200" b="1">
              <a:solidFill>
                <a:schemeClr val="bg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466215" y="4818380"/>
            <a:ext cx="97536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Jing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Dong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cxnSp>
        <p:nvCxnSpPr>
          <p:cNvPr id="27" name="直接箭头连接符 26"/>
          <p:cNvCxnSpPr/>
          <p:nvPr/>
        </p:nvCxnSpPr>
        <p:spPr>
          <a:xfrm flipV="1">
            <a:off x="2746375" y="3401695"/>
            <a:ext cx="2007870" cy="1609725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箭头连接符 53"/>
          <p:cNvCxnSpPr>
            <a:stCxn id="18" idx="1"/>
          </p:cNvCxnSpPr>
          <p:nvPr/>
        </p:nvCxnSpPr>
        <p:spPr>
          <a:xfrm flipH="1" flipV="1">
            <a:off x="2684780" y="2261870"/>
            <a:ext cx="5367020" cy="3175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本框 54"/>
          <p:cNvSpPr txBox="1"/>
          <p:nvPr/>
        </p:nvSpPr>
        <p:spPr>
          <a:xfrm>
            <a:off x="3246120" y="1864360"/>
            <a:ext cx="1181100" cy="3429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>
                <a:solidFill>
                  <a:srgbClr val="55797A"/>
                </a:solidFill>
              </a:rPr>
              <a:t>couier</a:t>
            </a:r>
            <a:endParaRPr lang="zh-CN" altLang="en-US">
              <a:solidFill>
                <a:srgbClr val="55797A"/>
              </a:solidFill>
            </a:endParaRPr>
          </a:p>
        </p:txBody>
      </p:sp>
      <p:sp>
        <p:nvSpPr>
          <p:cNvPr id="65" name="矩形 64"/>
          <p:cNvSpPr/>
          <p:nvPr>
            <p:custDataLst>
              <p:tags r:id="rId2"/>
            </p:custDataLst>
          </p:nvPr>
        </p:nvSpPr>
        <p:spPr>
          <a:xfrm>
            <a:off x="4338955" y="633730"/>
            <a:ext cx="3513455" cy="210185"/>
          </a:xfrm>
          <a:prstGeom prst="rect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 rot="5400000">
            <a:off x="4615180" y="2460625"/>
            <a:ext cx="2526030" cy="3522345"/>
          </a:xfrm>
          <a:prstGeom prst="roundRect">
            <a:avLst/>
          </a:prstGeom>
          <a:noFill/>
          <a:ln w="19050" cap="rnd" cmpd="sng" algn="ctr">
            <a:solidFill>
              <a:schemeClr val="tx1">
                <a:lumMod val="75000"/>
                <a:lumOff val="25000"/>
              </a:schemeClr>
            </a:solidFill>
            <a:prstDash val="sysDot"/>
            <a:miter lim="800000"/>
          </a:ln>
          <a:effectLst/>
        </p:spPr>
        <p:txBody>
          <a:bodyPr rtlCol="0"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cxnSp>
        <p:nvCxnSpPr>
          <p:cNvPr id="3" name="直接箭头连接符 2"/>
          <p:cNvCxnSpPr/>
          <p:nvPr/>
        </p:nvCxnSpPr>
        <p:spPr>
          <a:xfrm flipV="1">
            <a:off x="2748915" y="4179570"/>
            <a:ext cx="2052320" cy="83185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箭头连接符 3"/>
          <p:cNvCxnSpPr/>
          <p:nvPr/>
        </p:nvCxnSpPr>
        <p:spPr>
          <a:xfrm>
            <a:off x="2741930" y="5011420"/>
            <a:ext cx="2105660" cy="3302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5679440" y="3574415"/>
            <a:ext cx="563880" cy="40513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or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936490" y="3979545"/>
            <a:ext cx="2090420" cy="457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W</a:t>
            </a:r>
            <a:r>
              <a:rPr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arehousing</a:t>
            </a: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 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4936490" y="3206115"/>
            <a:ext cx="2090420" cy="4578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Large cargo</a:t>
            </a: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 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4936490" y="4768850"/>
            <a:ext cx="2103755" cy="61214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R</a:t>
            </a:r>
            <a:r>
              <a:rPr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efrigerated storage</a:t>
            </a:r>
            <a:endParaRPr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719445" y="4397375"/>
            <a:ext cx="523875" cy="2952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or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794125" y="5712460"/>
            <a:ext cx="4058285" cy="6654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The warehouse where 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  <a:p>
            <a:pPr algn="ctr">
              <a:buClrTx/>
              <a:buSzTx/>
              <a:buFontTx/>
            </a:pPr>
            <a:r>
              <a: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the buyer is located</a:t>
            </a:r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cxnSp>
        <p:nvCxnSpPr>
          <p:cNvPr id="15" name="直接箭头连接符 14"/>
          <p:cNvCxnSpPr/>
          <p:nvPr/>
        </p:nvCxnSpPr>
        <p:spPr>
          <a:xfrm flipV="1">
            <a:off x="7784465" y="2737485"/>
            <a:ext cx="1047115" cy="1300480"/>
          </a:xfrm>
          <a:prstGeom prst="straightConnector1">
            <a:avLst/>
          </a:prstGeom>
          <a:ln>
            <a:solidFill>
              <a:srgbClr val="55797A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圆角矩形 16"/>
          <p:cNvSpPr/>
          <p:nvPr/>
        </p:nvSpPr>
        <p:spPr>
          <a:xfrm>
            <a:off x="8258810" y="1896110"/>
            <a:ext cx="1400810" cy="75247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 sz="20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8051800" y="1896110"/>
            <a:ext cx="191452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Local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distribution 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  <a:p>
            <a:pPr algn="ctr"/>
            <a:r>
              <a:rPr lang="zh-CN" altLang="en-US" sz="14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rPr>
              <a:t>station</a:t>
            </a:r>
            <a:endParaRPr lang="zh-CN" altLang="en-US" sz="1400" b="1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  <a:sym typeface="+mn-ea"/>
            </a:endParaRPr>
          </a:p>
        </p:txBody>
      </p:sp>
      <p:sp>
        <p:nvSpPr>
          <p:cNvPr id="63" name="文本框 62"/>
          <p:cNvSpPr txBox="1"/>
          <p:nvPr>
            <p:custDataLst>
              <p:tags r:id="rId3"/>
            </p:custDataLst>
          </p:nvPr>
        </p:nvSpPr>
        <p:spPr>
          <a:xfrm>
            <a:off x="1737995" y="215900"/>
            <a:ext cx="931799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 fontAlgn="ctr">
              <a:buClrTx/>
              <a:buSzTx/>
              <a:buFontTx/>
            </a:pPr>
            <a:r>
              <a:rPr sz="40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Warehouse distribution service</a:t>
            </a:r>
            <a:endParaRPr sz="4000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5310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5449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28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296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28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4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1314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28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4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29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541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602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284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4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29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31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60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41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3495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2640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33134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5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4716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21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67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33023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6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3893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79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67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348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313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389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302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3044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8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4187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29685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9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146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187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298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146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9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  <p:bldP spid="10" grpId="1" animBg="1"/>
      <p:bldP spid="7" grpId="0" animBg="1"/>
      <p:bldP spid="10" grpId="2" animBg="1"/>
      <p:bldP spid="6" grpId="1" animBg="1"/>
      <p:bldP spid="8" grpId="0"/>
      <p:bldP spid="10" grpId="3" animBg="1"/>
      <p:bldP spid="6" grpId="2" animBg="1"/>
      <p:bldP spid="7" grpId="1" animBg="1"/>
      <p:bldP spid="19" grpId="0"/>
      <p:bldP spid="10" grpId="4" animBg="1"/>
      <p:bldP spid="6" grpId="3" animBg="1"/>
      <p:bldP spid="7" grpId="2" animBg="1"/>
      <p:bldP spid="8" grpId="1"/>
      <p:bldP spid="19" grpId="1"/>
      <p:bldP spid="2" grpId="0" animBg="1"/>
      <p:bldP spid="5" grpId="0"/>
      <p:bldP spid="9" grpId="0" animBg="1"/>
      <p:bldP spid="11" grpId="0" animBg="1"/>
      <p:bldP spid="12" grpId="0" animBg="1"/>
      <p:bldP spid="13" grpId="0"/>
      <p:bldP spid="14" grpId="0"/>
      <p:bldP spid="17" grpId="0" animBg="1"/>
      <p:bldP spid="18" grpId="0"/>
      <p:bldP spid="17" grpId="1" animBg="1"/>
      <p:bldP spid="18" grpId="1"/>
      <p:bldP spid="55" grpId="0"/>
      <p:bldP spid="5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2" name="文本框 11"/>
          <p:cNvSpPr txBox="1"/>
          <p:nvPr/>
        </p:nvSpPr>
        <p:spPr>
          <a:xfrm>
            <a:off x="3228340" y="1896745"/>
            <a:ext cx="570928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9600">
                <a:solidFill>
                  <a:srgbClr val="7EA29C">
                    <a:alpha val="10000"/>
                  </a:srgb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THREE</a:t>
            </a:r>
            <a:endParaRPr lang="en-US" altLang="zh-CN" sz="9600">
              <a:solidFill>
                <a:srgbClr val="7EA29C">
                  <a:alpha val="10000"/>
                </a:srgb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022090" y="2610485"/>
            <a:ext cx="4121785" cy="2306955"/>
            <a:chOff x="3107" y="4111"/>
            <a:chExt cx="12945" cy="3633"/>
          </a:xfrm>
        </p:grpSpPr>
        <p:sp>
          <p:nvSpPr>
            <p:cNvPr id="2" name="矩形 1"/>
            <p:cNvSpPr/>
            <p:nvPr/>
          </p:nvSpPr>
          <p:spPr>
            <a:xfrm>
              <a:off x="3372" y="5421"/>
              <a:ext cx="12416" cy="576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3107" y="4111"/>
              <a:ext cx="12945" cy="36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en-US"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A</a:t>
              </a:r>
              <a:r>
                <a:rPr sz="7200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nalyse</a:t>
              </a:r>
              <a:endParaRPr sz="7200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 algn="ctr"/>
              <a:endParaRPr lang="zh-CN" altLang="en-US" sz="7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3" name="圆角矩形 12"/>
          <p:cNvSpPr/>
          <p:nvPr/>
        </p:nvSpPr>
        <p:spPr>
          <a:xfrm>
            <a:off x="4863783" y="4692650"/>
            <a:ext cx="2438400" cy="433070"/>
          </a:xfrm>
          <a:prstGeom prst="roundRect">
            <a:avLst>
              <a:gd name="adj" fmla="val 50000"/>
            </a:avLst>
          </a:prstGeom>
          <a:noFill/>
          <a:ln>
            <a:solidFill>
              <a:srgbClr val="5579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sz="20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PART 03</a:t>
            </a:r>
            <a:endParaRPr lang="en-US" sz="200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>
    <p:rand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8F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3997960" y="956945"/>
            <a:ext cx="3970020" cy="210185"/>
          </a:xfrm>
          <a:prstGeom prst="rect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2795905" y="498475"/>
            <a:ext cx="64655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Force Field Analysis</a:t>
            </a:r>
            <a:endParaRPr lang="en-US" altLang="zh-CN" sz="4000" b="1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62" name="组合 61"/>
          <p:cNvGrpSpPr/>
          <p:nvPr>
            <p:custDataLst>
              <p:tags r:id="rId1"/>
            </p:custDataLst>
          </p:nvPr>
        </p:nvGrpSpPr>
        <p:grpSpPr>
          <a:xfrm>
            <a:off x="4799965" y="2108835"/>
            <a:ext cx="2578735" cy="4318000"/>
            <a:chOff x="7559" y="3321"/>
            <a:chExt cx="4061" cy="6800"/>
          </a:xfrm>
        </p:grpSpPr>
        <p:sp>
          <p:nvSpPr>
            <p:cNvPr id="5" name="camille"/>
            <p:cNvSpPr>
              <a:spLocks noChangeShapeType="1"/>
            </p:cNvSpPr>
            <p:nvPr>
              <p:custDataLst>
                <p:tags r:id="rId2"/>
              </p:custDataLst>
            </p:nvPr>
          </p:nvSpPr>
          <p:spPr bwMode="auto">
            <a:xfrm>
              <a:off x="9457" y="6552"/>
              <a:ext cx="0" cy="941"/>
            </a:xfrm>
            <a:prstGeom prst="line">
              <a:avLst/>
            </a:prstGeom>
            <a:solidFill>
              <a:srgbClr val="7ECECC"/>
            </a:solidFill>
            <a:ln w="6350">
              <a:solidFill>
                <a:srgbClr val="7EA29C"/>
              </a:solidFill>
              <a:rou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p>
              <a:endParaRPr lang="zh-CN" altLang="en-US"/>
            </a:p>
          </p:txBody>
        </p:sp>
        <p:sp>
          <p:nvSpPr>
            <p:cNvPr id="7" name="camille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8547" y="4446"/>
              <a:ext cx="1819" cy="1813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4"/>
              </p:custDataLst>
            </p:nvPr>
          </p:nvSpPr>
          <p:spPr>
            <a:xfrm>
              <a:off x="7559" y="8672"/>
              <a:ext cx="4061" cy="1449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algn="ctr" fontAlgn="auto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How many warehouses and how many goods are just right.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5"/>
              </p:custDataLst>
            </p:nvPr>
          </p:nvSpPr>
          <p:spPr>
            <a:xfrm>
              <a:off x="7884" y="7294"/>
              <a:ext cx="3146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</a:rPr>
                <a:t>Storage volume</a:t>
              </a:r>
              <a:endParaRPr lang="zh-CN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  <p:sp>
          <p:nvSpPr>
            <p:cNvPr id="10" name="任意多边形 9"/>
            <p:cNvSpPr/>
            <p:nvPr>
              <p:custDataLst>
                <p:tags r:id="rId6"/>
              </p:custDataLst>
            </p:nvPr>
          </p:nvSpPr>
          <p:spPr>
            <a:xfrm rot="21000000">
              <a:off x="7997" y="3321"/>
              <a:ext cx="2976" cy="3477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976" h="3477">
                  <a:moveTo>
                    <a:pt x="2671" y="0"/>
                  </a:moveTo>
                  <a:lnTo>
                    <a:pt x="2976" y="604"/>
                  </a:lnTo>
                  <a:cubicBezTo>
                    <a:pt x="2976" y="604"/>
                    <a:pt x="2976" y="604"/>
                    <a:pt x="2854" y="604"/>
                  </a:cubicBezTo>
                  <a:cubicBezTo>
                    <a:pt x="2854" y="604"/>
                    <a:pt x="2854" y="604"/>
                    <a:pt x="2854" y="2046"/>
                  </a:cubicBezTo>
                  <a:cubicBezTo>
                    <a:pt x="2854" y="2837"/>
                    <a:pt x="2214" y="3477"/>
                    <a:pt x="1427" y="3477"/>
                  </a:cubicBezTo>
                  <a:cubicBezTo>
                    <a:pt x="640" y="3477"/>
                    <a:pt x="0" y="2837"/>
                    <a:pt x="0" y="2046"/>
                  </a:cubicBezTo>
                  <a:cubicBezTo>
                    <a:pt x="0" y="2046"/>
                    <a:pt x="0" y="2046"/>
                    <a:pt x="366" y="2046"/>
                  </a:cubicBezTo>
                  <a:cubicBezTo>
                    <a:pt x="366" y="2634"/>
                    <a:pt x="838" y="3112"/>
                    <a:pt x="1427" y="3112"/>
                  </a:cubicBezTo>
                  <a:cubicBezTo>
                    <a:pt x="2016" y="3112"/>
                    <a:pt x="2488" y="2634"/>
                    <a:pt x="2488" y="2046"/>
                  </a:cubicBezTo>
                  <a:cubicBezTo>
                    <a:pt x="2488" y="2046"/>
                    <a:pt x="2488" y="2046"/>
                    <a:pt x="2488" y="604"/>
                  </a:cubicBezTo>
                  <a:cubicBezTo>
                    <a:pt x="2488" y="604"/>
                    <a:pt x="2488" y="604"/>
                    <a:pt x="2372" y="604"/>
                  </a:cubicBezTo>
                  <a:cubicBezTo>
                    <a:pt x="2372" y="604"/>
                    <a:pt x="2372" y="604"/>
                    <a:pt x="2671" y="0"/>
                  </a:cubicBezTo>
                  <a:close/>
                </a:path>
              </a:pathLst>
            </a:cu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 anchor="ctr">
              <a:noAutofit/>
            </a:bodyPr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蔡圆圆camille（卡米设计）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9184" y="4882"/>
              <a:ext cx="545" cy="973"/>
            </a:xfrm>
            <a:custGeom>
              <a:avLst/>
              <a:gdLst>
                <a:gd name="T0" fmla="*/ 122 w 140"/>
                <a:gd name="T1" fmla="*/ 0 h 255"/>
                <a:gd name="T2" fmla="*/ 140 w 140"/>
                <a:gd name="T3" fmla="*/ 153 h 255"/>
                <a:gd name="T4" fmla="*/ 138 w 140"/>
                <a:gd name="T5" fmla="*/ 140 h 255"/>
                <a:gd name="T6" fmla="*/ 125 w 140"/>
                <a:gd name="T7" fmla="*/ 137 h 255"/>
                <a:gd name="T8" fmla="*/ 124 w 140"/>
                <a:gd name="T9" fmla="*/ 109 h 255"/>
                <a:gd name="T10" fmla="*/ 110 w 140"/>
                <a:gd name="T11" fmla="*/ 127 h 255"/>
                <a:gd name="T12" fmla="*/ 109 w 140"/>
                <a:gd name="T13" fmla="*/ 115 h 255"/>
                <a:gd name="T14" fmla="*/ 107 w 140"/>
                <a:gd name="T15" fmla="*/ 64 h 255"/>
                <a:gd name="T16" fmla="*/ 56 w 140"/>
                <a:gd name="T17" fmla="*/ 64 h 255"/>
                <a:gd name="T18" fmla="*/ 56 w 140"/>
                <a:gd name="T19" fmla="*/ 116 h 255"/>
                <a:gd name="T20" fmla="*/ 65 w 140"/>
                <a:gd name="T21" fmla="*/ 130 h 255"/>
                <a:gd name="T22" fmla="*/ 49 w 140"/>
                <a:gd name="T23" fmla="*/ 123 h 255"/>
                <a:gd name="T24" fmla="*/ 49 w 140"/>
                <a:gd name="T25" fmla="*/ 57 h 255"/>
                <a:gd name="T26" fmla="*/ 115 w 140"/>
                <a:gd name="T27" fmla="*/ 57 h 255"/>
                <a:gd name="T28" fmla="*/ 124 w 140"/>
                <a:gd name="T29" fmla="*/ 31 h 255"/>
                <a:gd name="T30" fmla="*/ 16 w 140"/>
                <a:gd name="T31" fmla="*/ 180 h 255"/>
                <a:gd name="T32" fmla="*/ 59 w 140"/>
                <a:gd name="T33" fmla="*/ 213 h 255"/>
                <a:gd name="T34" fmla="*/ 0 w 140"/>
                <a:gd name="T35" fmla="*/ 194 h 255"/>
                <a:gd name="T36" fmla="*/ 19 w 140"/>
                <a:gd name="T37" fmla="*/ 0 h 255"/>
                <a:gd name="T38" fmla="*/ 73 w 140"/>
                <a:gd name="T39" fmla="*/ 236 h 255"/>
                <a:gd name="T40" fmla="*/ 137 w 140"/>
                <a:gd name="T41" fmla="*/ 240 h 255"/>
                <a:gd name="T42" fmla="*/ 93 w 140"/>
                <a:gd name="T43" fmla="*/ 99 h 255"/>
                <a:gd name="T44" fmla="*/ 79 w 140"/>
                <a:gd name="T45" fmla="*/ 160 h 255"/>
                <a:gd name="T46" fmla="*/ 74 w 140"/>
                <a:gd name="T47" fmla="*/ 140 h 255"/>
                <a:gd name="T48" fmla="*/ 81 w 140"/>
                <a:gd name="T49" fmla="*/ 225 h 255"/>
                <a:gd name="T50" fmla="*/ 134 w 140"/>
                <a:gd name="T51" fmla="*/ 165 h 255"/>
                <a:gd name="T52" fmla="*/ 127 w 140"/>
                <a:gd name="T53" fmla="*/ 151 h 255"/>
                <a:gd name="T54" fmla="*/ 115 w 140"/>
                <a:gd name="T55" fmla="*/ 155 h 255"/>
                <a:gd name="T56" fmla="*/ 112 w 140"/>
                <a:gd name="T57" fmla="*/ 141 h 255"/>
                <a:gd name="T58" fmla="*/ 99 w 140"/>
                <a:gd name="T59" fmla="*/ 147 h 255"/>
                <a:gd name="T60" fmla="*/ 93 w 140"/>
                <a:gd name="T61" fmla="*/ 99 h 255"/>
                <a:gd name="T62" fmla="*/ 63 w 140"/>
                <a:gd name="T63" fmla="*/ 72 h 255"/>
                <a:gd name="T64" fmla="*/ 63 w 140"/>
                <a:gd name="T65" fmla="*/ 108 h 255"/>
                <a:gd name="T66" fmla="*/ 68 w 140"/>
                <a:gd name="T67" fmla="*/ 99 h 255"/>
                <a:gd name="T68" fmla="*/ 70 w 140"/>
                <a:gd name="T69" fmla="*/ 79 h 255"/>
                <a:gd name="T70" fmla="*/ 93 w 140"/>
                <a:gd name="T71" fmla="*/ 79 h 255"/>
                <a:gd name="T72" fmla="*/ 106 w 140"/>
                <a:gd name="T73" fmla="*/ 99 h 255"/>
                <a:gd name="T74" fmla="*/ 100 w 140"/>
                <a:gd name="T75" fmla="*/ 72 h 255"/>
                <a:gd name="T76" fmla="*/ 44 w 140"/>
                <a:gd name="T77" fmla="*/ 10 h 255"/>
                <a:gd name="T78" fmla="*/ 93 w 140"/>
                <a:gd name="T79" fmla="*/ 18 h 255"/>
                <a:gd name="T80" fmla="*/ 44 w 140"/>
                <a:gd name="T81" fmla="*/ 10 h 255"/>
                <a:gd name="T82" fmla="*/ 25 w 140"/>
                <a:gd name="T83" fmla="*/ 197 h 255"/>
                <a:gd name="T84" fmla="*/ 49 w 140"/>
                <a:gd name="T85" fmla="*/ 193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0" h="255">
                  <a:moveTo>
                    <a:pt x="19" y="0"/>
                  </a:moveTo>
                  <a:cubicBezTo>
                    <a:pt x="122" y="0"/>
                    <a:pt x="122" y="0"/>
                    <a:pt x="122" y="0"/>
                  </a:cubicBezTo>
                  <a:cubicBezTo>
                    <a:pt x="132" y="0"/>
                    <a:pt x="140" y="9"/>
                    <a:pt x="140" y="19"/>
                  </a:cubicBezTo>
                  <a:cubicBezTo>
                    <a:pt x="140" y="153"/>
                    <a:pt x="140" y="153"/>
                    <a:pt x="140" y="153"/>
                  </a:cubicBezTo>
                  <a:cubicBezTo>
                    <a:pt x="140" y="151"/>
                    <a:pt x="140" y="150"/>
                    <a:pt x="140" y="149"/>
                  </a:cubicBezTo>
                  <a:cubicBezTo>
                    <a:pt x="138" y="140"/>
                    <a:pt x="138" y="140"/>
                    <a:pt x="138" y="140"/>
                  </a:cubicBezTo>
                  <a:cubicBezTo>
                    <a:pt x="130" y="138"/>
                    <a:pt x="130" y="138"/>
                    <a:pt x="130" y="138"/>
                  </a:cubicBezTo>
                  <a:cubicBezTo>
                    <a:pt x="128" y="138"/>
                    <a:pt x="126" y="138"/>
                    <a:pt x="125" y="137"/>
                  </a:cubicBezTo>
                  <a:cubicBezTo>
                    <a:pt x="124" y="135"/>
                    <a:pt x="124" y="135"/>
                    <a:pt x="124" y="135"/>
                  </a:cubicBezTo>
                  <a:cubicBezTo>
                    <a:pt x="124" y="109"/>
                    <a:pt x="124" y="109"/>
                    <a:pt x="124" y="109"/>
                  </a:cubicBezTo>
                  <a:cubicBezTo>
                    <a:pt x="122" y="114"/>
                    <a:pt x="119" y="119"/>
                    <a:pt x="115" y="123"/>
                  </a:cubicBezTo>
                  <a:cubicBezTo>
                    <a:pt x="113" y="124"/>
                    <a:pt x="112" y="126"/>
                    <a:pt x="110" y="127"/>
                  </a:cubicBezTo>
                  <a:cubicBezTo>
                    <a:pt x="109" y="127"/>
                    <a:pt x="109" y="127"/>
                    <a:pt x="109" y="127"/>
                  </a:cubicBezTo>
                  <a:cubicBezTo>
                    <a:pt x="109" y="123"/>
                    <a:pt x="109" y="119"/>
                    <a:pt x="109" y="115"/>
                  </a:cubicBezTo>
                  <a:cubicBezTo>
                    <a:pt x="115" y="108"/>
                    <a:pt x="118" y="100"/>
                    <a:pt x="118" y="90"/>
                  </a:cubicBezTo>
                  <a:cubicBezTo>
                    <a:pt x="118" y="80"/>
                    <a:pt x="114" y="71"/>
                    <a:pt x="107" y="64"/>
                  </a:cubicBezTo>
                  <a:cubicBezTo>
                    <a:pt x="101" y="58"/>
                    <a:pt x="92" y="54"/>
                    <a:pt x="82" y="54"/>
                  </a:cubicBezTo>
                  <a:cubicBezTo>
                    <a:pt x="72" y="54"/>
                    <a:pt x="63" y="58"/>
                    <a:pt x="56" y="64"/>
                  </a:cubicBezTo>
                  <a:cubicBezTo>
                    <a:pt x="50" y="71"/>
                    <a:pt x="45" y="80"/>
                    <a:pt x="45" y="90"/>
                  </a:cubicBezTo>
                  <a:cubicBezTo>
                    <a:pt x="45" y="100"/>
                    <a:pt x="50" y="109"/>
                    <a:pt x="56" y="116"/>
                  </a:cubicBezTo>
                  <a:cubicBezTo>
                    <a:pt x="59" y="118"/>
                    <a:pt x="62" y="121"/>
                    <a:pt x="65" y="122"/>
                  </a:cubicBezTo>
                  <a:cubicBezTo>
                    <a:pt x="65" y="125"/>
                    <a:pt x="65" y="128"/>
                    <a:pt x="65" y="130"/>
                  </a:cubicBezTo>
                  <a:cubicBezTo>
                    <a:pt x="62" y="132"/>
                    <a:pt x="62" y="132"/>
                    <a:pt x="62" y="132"/>
                  </a:cubicBezTo>
                  <a:cubicBezTo>
                    <a:pt x="57" y="130"/>
                    <a:pt x="53" y="127"/>
                    <a:pt x="49" y="123"/>
                  </a:cubicBezTo>
                  <a:cubicBezTo>
                    <a:pt x="41" y="114"/>
                    <a:pt x="36" y="103"/>
                    <a:pt x="36" y="90"/>
                  </a:cubicBezTo>
                  <a:cubicBezTo>
                    <a:pt x="36" y="77"/>
                    <a:pt x="41" y="66"/>
                    <a:pt x="49" y="57"/>
                  </a:cubicBezTo>
                  <a:cubicBezTo>
                    <a:pt x="57" y="49"/>
                    <a:pt x="69" y="44"/>
                    <a:pt x="82" y="44"/>
                  </a:cubicBezTo>
                  <a:cubicBezTo>
                    <a:pt x="95" y="44"/>
                    <a:pt x="106" y="49"/>
                    <a:pt x="115" y="57"/>
                  </a:cubicBezTo>
                  <a:cubicBezTo>
                    <a:pt x="119" y="61"/>
                    <a:pt x="122" y="66"/>
                    <a:pt x="124" y="71"/>
                  </a:cubicBezTo>
                  <a:cubicBezTo>
                    <a:pt x="124" y="31"/>
                    <a:pt x="124" y="31"/>
                    <a:pt x="124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180"/>
                    <a:pt x="16" y="180"/>
                    <a:pt x="16" y="180"/>
                  </a:cubicBezTo>
                  <a:cubicBezTo>
                    <a:pt x="51" y="180"/>
                    <a:pt x="51" y="180"/>
                    <a:pt x="51" y="180"/>
                  </a:cubicBezTo>
                  <a:cubicBezTo>
                    <a:pt x="53" y="191"/>
                    <a:pt x="55" y="202"/>
                    <a:pt x="59" y="213"/>
                  </a:cubicBezTo>
                  <a:cubicBezTo>
                    <a:pt x="19" y="213"/>
                    <a:pt x="19" y="213"/>
                    <a:pt x="19" y="213"/>
                  </a:cubicBezTo>
                  <a:cubicBezTo>
                    <a:pt x="9" y="213"/>
                    <a:pt x="0" y="204"/>
                    <a:pt x="0" y="194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9"/>
                    <a:pt x="9" y="0"/>
                    <a:pt x="19" y="0"/>
                  </a:cubicBezTo>
                  <a:close/>
                  <a:moveTo>
                    <a:pt x="133" y="222"/>
                  </a:moveTo>
                  <a:cubicBezTo>
                    <a:pt x="73" y="236"/>
                    <a:pt x="73" y="236"/>
                    <a:pt x="73" y="236"/>
                  </a:cubicBezTo>
                  <a:cubicBezTo>
                    <a:pt x="77" y="255"/>
                    <a:pt x="77" y="255"/>
                    <a:pt x="77" y="255"/>
                  </a:cubicBezTo>
                  <a:cubicBezTo>
                    <a:pt x="137" y="240"/>
                    <a:pt x="137" y="240"/>
                    <a:pt x="137" y="240"/>
                  </a:cubicBezTo>
                  <a:cubicBezTo>
                    <a:pt x="133" y="222"/>
                    <a:pt x="133" y="222"/>
                    <a:pt x="133" y="222"/>
                  </a:cubicBezTo>
                  <a:close/>
                  <a:moveTo>
                    <a:pt x="93" y="99"/>
                  </a:moveTo>
                  <a:cubicBezTo>
                    <a:pt x="89" y="99"/>
                    <a:pt x="85" y="99"/>
                    <a:pt x="82" y="99"/>
                  </a:cubicBezTo>
                  <a:cubicBezTo>
                    <a:pt x="77" y="118"/>
                    <a:pt x="77" y="141"/>
                    <a:pt x="79" y="160"/>
                  </a:cubicBezTo>
                  <a:cubicBezTo>
                    <a:pt x="74" y="163"/>
                    <a:pt x="74" y="163"/>
                    <a:pt x="74" y="163"/>
                  </a:cubicBezTo>
                  <a:cubicBezTo>
                    <a:pt x="74" y="140"/>
                    <a:pt x="74" y="140"/>
                    <a:pt x="74" y="140"/>
                  </a:cubicBezTo>
                  <a:cubicBezTo>
                    <a:pt x="62" y="150"/>
                    <a:pt x="62" y="150"/>
                    <a:pt x="62" y="150"/>
                  </a:cubicBezTo>
                  <a:cubicBezTo>
                    <a:pt x="63" y="181"/>
                    <a:pt x="68" y="211"/>
                    <a:pt x="81" y="225"/>
                  </a:cubicBezTo>
                  <a:cubicBezTo>
                    <a:pt x="94" y="223"/>
                    <a:pt x="107" y="222"/>
                    <a:pt x="120" y="220"/>
                  </a:cubicBezTo>
                  <a:cubicBezTo>
                    <a:pt x="126" y="206"/>
                    <a:pt x="132" y="189"/>
                    <a:pt x="134" y="165"/>
                  </a:cubicBezTo>
                  <a:cubicBezTo>
                    <a:pt x="134" y="165"/>
                    <a:pt x="131" y="164"/>
                    <a:pt x="127" y="162"/>
                  </a:cubicBezTo>
                  <a:cubicBezTo>
                    <a:pt x="128" y="158"/>
                    <a:pt x="127" y="155"/>
                    <a:pt x="127" y="151"/>
                  </a:cubicBezTo>
                  <a:cubicBezTo>
                    <a:pt x="124" y="151"/>
                    <a:pt x="120" y="150"/>
                    <a:pt x="117" y="149"/>
                  </a:cubicBezTo>
                  <a:cubicBezTo>
                    <a:pt x="116" y="151"/>
                    <a:pt x="115" y="153"/>
                    <a:pt x="115" y="155"/>
                  </a:cubicBezTo>
                  <a:cubicBezTo>
                    <a:pt x="112" y="154"/>
                    <a:pt x="112" y="154"/>
                    <a:pt x="112" y="154"/>
                  </a:cubicBezTo>
                  <a:cubicBezTo>
                    <a:pt x="113" y="149"/>
                    <a:pt x="113" y="145"/>
                    <a:pt x="112" y="141"/>
                  </a:cubicBezTo>
                  <a:cubicBezTo>
                    <a:pt x="109" y="140"/>
                    <a:pt x="106" y="139"/>
                    <a:pt x="102" y="139"/>
                  </a:cubicBezTo>
                  <a:cubicBezTo>
                    <a:pt x="101" y="141"/>
                    <a:pt x="100" y="144"/>
                    <a:pt x="99" y="147"/>
                  </a:cubicBezTo>
                  <a:cubicBezTo>
                    <a:pt x="98" y="146"/>
                    <a:pt x="96" y="146"/>
                    <a:pt x="95" y="145"/>
                  </a:cubicBezTo>
                  <a:cubicBezTo>
                    <a:pt x="97" y="130"/>
                    <a:pt x="96" y="114"/>
                    <a:pt x="93" y="99"/>
                  </a:cubicBezTo>
                  <a:close/>
                  <a:moveTo>
                    <a:pt x="82" y="64"/>
                  </a:moveTo>
                  <a:cubicBezTo>
                    <a:pt x="75" y="64"/>
                    <a:pt x="68" y="67"/>
                    <a:pt x="63" y="72"/>
                  </a:cubicBezTo>
                  <a:cubicBezTo>
                    <a:pt x="59" y="76"/>
                    <a:pt x="56" y="83"/>
                    <a:pt x="56" y="90"/>
                  </a:cubicBezTo>
                  <a:cubicBezTo>
                    <a:pt x="56" y="97"/>
                    <a:pt x="59" y="104"/>
                    <a:pt x="63" y="108"/>
                  </a:cubicBezTo>
                  <a:cubicBezTo>
                    <a:pt x="64" y="109"/>
                    <a:pt x="65" y="110"/>
                    <a:pt x="66" y="111"/>
                  </a:cubicBezTo>
                  <a:cubicBezTo>
                    <a:pt x="67" y="107"/>
                    <a:pt x="67" y="103"/>
                    <a:pt x="68" y="99"/>
                  </a:cubicBezTo>
                  <a:cubicBezTo>
                    <a:pt x="67" y="96"/>
                    <a:pt x="66" y="93"/>
                    <a:pt x="66" y="90"/>
                  </a:cubicBezTo>
                  <a:cubicBezTo>
                    <a:pt x="66" y="86"/>
                    <a:pt x="68" y="82"/>
                    <a:pt x="70" y="79"/>
                  </a:cubicBezTo>
                  <a:cubicBezTo>
                    <a:pt x="73" y="76"/>
                    <a:pt x="77" y="74"/>
                    <a:pt x="82" y="74"/>
                  </a:cubicBezTo>
                  <a:cubicBezTo>
                    <a:pt x="86" y="74"/>
                    <a:pt x="90" y="76"/>
                    <a:pt x="93" y="79"/>
                  </a:cubicBezTo>
                  <a:cubicBezTo>
                    <a:pt x="95" y="81"/>
                    <a:pt x="97" y="83"/>
                    <a:pt x="97" y="86"/>
                  </a:cubicBezTo>
                  <a:cubicBezTo>
                    <a:pt x="102" y="89"/>
                    <a:pt x="105" y="94"/>
                    <a:pt x="106" y="99"/>
                  </a:cubicBezTo>
                  <a:cubicBezTo>
                    <a:pt x="107" y="96"/>
                    <a:pt x="108" y="93"/>
                    <a:pt x="108" y="90"/>
                  </a:cubicBezTo>
                  <a:cubicBezTo>
                    <a:pt x="108" y="83"/>
                    <a:pt x="105" y="76"/>
                    <a:pt x="100" y="72"/>
                  </a:cubicBezTo>
                  <a:cubicBezTo>
                    <a:pt x="95" y="67"/>
                    <a:pt x="89" y="64"/>
                    <a:pt x="82" y="64"/>
                  </a:cubicBezTo>
                  <a:close/>
                  <a:moveTo>
                    <a:pt x="44" y="10"/>
                  </a:moveTo>
                  <a:cubicBezTo>
                    <a:pt x="44" y="18"/>
                    <a:pt x="44" y="18"/>
                    <a:pt x="44" y="18"/>
                  </a:cubicBezTo>
                  <a:cubicBezTo>
                    <a:pt x="93" y="18"/>
                    <a:pt x="93" y="18"/>
                    <a:pt x="93" y="18"/>
                  </a:cubicBezTo>
                  <a:cubicBezTo>
                    <a:pt x="93" y="10"/>
                    <a:pt x="93" y="10"/>
                    <a:pt x="93" y="10"/>
                  </a:cubicBezTo>
                  <a:cubicBezTo>
                    <a:pt x="44" y="10"/>
                    <a:pt x="44" y="10"/>
                    <a:pt x="44" y="10"/>
                  </a:cubicBezTo>
                  <a:close/>
                  <a:moveTo>
                    <a:pt x="25" y="193"/>
                  </a:moveTo>
                  <a:cubicBezTo>
                    <a:pt x="25" y="197"/>
                    <a:pt x="25" y="197"/>
                    <a:pt x="25" y="197"/>
                  </a:cubicBezTo>
                  <a:cubicBezTo>
                    <a:pt x="49" y="197"/>
                    <a:pt x="49" y="197"/>
                    <a:pt x="49" y="197"/>
                  </a:cubicBezTo>
                  <a:cubicBezTo>
                    <a:pt x="49" y="193"/>
                    <a:pt x="49" y="193"/>
                    <a:pt x="49" y="193"/>
                  </a:cubicBezTo>
                  <a:lnTo>
                    <a:pt x="25" y="193"/>
                  </a:lnTo>
                  <a:close/>
                </a:path>
              </a:pathLst>
            </a:custGeom>
            <a:solidFill>
              <a:srgbClr val="F9F8F4"/>
            </a:solidFill>
            <a:ln>
              <a:noFill/>
            </a:ln>
          </p:spPr>
        </p:sp>
      </p:grpSp>
      <p:grpSp>
        <p:nvGrpSpPr>
          <p:cNvPr id="63" name="组合 62"/>
          <p:cNvGrpSpPr/>
          <p:nvPr>
            <p:custDataLst>
              <p:tags r:id="rId8"/>
            </p:custDataLst>
          </p:nvPr>
        </p:nvGrpSpPr>
        <p:grpSpPr>
          <a:xfrm>
            <a:off x="7559675" y="2272665"/>
            <a:ext cx="2394585" cy="4232910"/>
            <a:chOff x="11905" y="3579"/>
            <a:chExt cx="3771" cy="6666"/>
          </a:xfrm>
        </p:grpSpPr>
        <p:sp>
          <p:nvSpPr>
            <p:cNvPr id="12" name="camille"/>
            <p:cNvSpPr>
              <a:spLocks noChangeShapeType="1"/>
            </p:cNvSpPr>
            <p:nvPr>
              <p:custDataLst>
                <p:tags r:id="rId9"/>
              </p:custDataLst>
            </p:nvPr>
          </p:nvSpPr>
          <p:spPr bwMode="auto">
            <a:xfrm>
              <a:off x="13885" y="6503"/>
              <a:ext cx="0" cy="941"/>
            </a:xfrm>
            <a:prstGeom prst="line">
              <a:avLst/>
            </a:prstGeom>
            <a:solidFill>
              <a:srgbClr val="FEDA79"/>
            </a:solidFill>
            <a:ln w="6350">
              <a:solidFill>
                <a:srgbClr val="55797A"/>
              </a:solidFill>
              <a:rou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p>
              <a:endParaRPr lang="zh-CN" altLang="en-US"/>
            </a:p>
          </p:txBody>
        </p:sp>
        <p:sp>
          <p:nvSpPr>
            <p:cNvPr id="13" name="camille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2975" y="4397"/>
              <a:ext cx="1819" cy="1813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文本框 13"/>
            <p:cNvSpPr txBox="1"/>
            <p:nvPr>
              <p:custDataLst>
                <p:tags r:id="rId11"/>
              </p:custDataLst>
            </p:nvPr>
          </p:nvSpPr>
          <p:spPr>
            <a:xfrm>
              <a:off x="12319" y="8709"/>
              <a:ext cx="3130" cy="1537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p>
              <a:pPr lvl="0" algn="ctr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A model that has never been tried before.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2"/>
              </p:custDataLst>
            </p:nvPr>
          </p:nvSpPr>
          <p:spPr>
            <a:xfrm>
              <a:off x="12102" y="7334"/>
              <a:ext cx="3575" cy="15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</a:rPr>
                <a:t>New dimension</a:t>
              </a:r>
              <a:endParaRPr lang="zh-CN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  <p:sp>
          <p:nvSpPr>
            <p:cNvPr id="16" name="camille"/>
            <p:cNvSpPr/>
            <p:nvPr>
              <p:custDataLst>
                <p:tags r:id="rId13"/>
              </p:custDataLst>
            </p:nvPr>
          </p:nvSpPr>
          <p:spPr>
            <a:xfrm rot="17820000">
              <a:off x="12155" y="3329"/>
              <a:ext cx="2976" cy="3477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976" h="3477">
                  <a:moveTo>
                    <a:pt x="2671" y="0"/>
                  </a:moveTo>
                  <a:lnTo>
                    <a:pt x="2976" y="604"/>
                  </a:lnTo>
                  <a:cubicBezTo>
                    <a:pt x="2976" y="604"/>
                    <a:pt x="2976" y="604"/>
                    <a:pt x="2854" y="604"/>
                  </a:cubicBezTo>
                  <a:cubicBezTo>
                    <a:pt x="2854" y="604"/>
                    <a:pt x="2854" y="604"/>
                    <a:pt x="2854" y="2046"/>
                  </a:cubicBezTo>
                  <a:cubicBezTo>
                    <a:pt x="2854" y="2837"/>
                    <a:pt x="2214" y="3477"/>
                    <a:pt x="1427" y="3477"/>
                  </a:cubicBezTo>
                  <a:cubicBezTo>
                    <a:pt x="640" y="3477"/>
                    <a:pt x="0" y="2837"/>
                    <a:pt x="0" y="2046"/>
                  </a:cubicBezTo>
                  <a:cubicBezTo>
                    <a:pt x="0" y="2046"/>
                    <a:pt x="0" y="2046"/>
                    <a:pt x="366" y="2046"/>
                  </a:cubicBezTo>
                  <a:cubicBezTo>
                    <a:pt x="366" y="2634"/>
                    <a:pt x="838" y="3112"/>
                    <a:pt x="1427" y="3112"/>
                  </a:cubicBezTo>
                  <a:cubicBezTo>
                    <a:pt x="2016" y="3112"/>
                    <a:pt x="2488" y="2634"/>
                    <a:pt x="2488" y="2046"/>
                  </a:cubicBezTo>
                  <a:cubicBezTo>
                    <a:pt x="2488" y="2046"/>
                    <a:pt x="2488" y="2046"/>
                    <a:pt x="2488" y="604"/>
                  </a:cubicBezTo>
                  <a:cubicBezTo>
                    <a:pt x="2488" y="604"/>
                    <a:pt x="2488" y="604"/>
                    <a:pt x="2372" y="604"/>
                  </a:cubicBezTo>
                  <a:cubicBezTo>
                    <a:pt x="2372" y="604"/>
                    <a:pt x="2372" y="604"/>
                    <a:pt x="2671" y="0"/>
                  </a:cubicBezTo>
                  <a:close/>
                </a:path>
              </a:pathLst>
            </a:cu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" name="Camille7"/>
            <p:cNvSpPr>
              <a:spLocks noEditPoints="1"/>
            </p:cNvSpPr>
            <p:nvPr>
              <p:custDataLst>
                <p:tags r:id="rId14"/>
              </p:custDataLst>
            </p:nvPr>
          </p:nvSpPr>
          <p:spPr bwMode="auto">
            <a:xfrm>
              <a:off x="13466" y="4990"/>
              <a:ext cx="944" cy="659"/>
            </a:xfrm>
            <a:custGeom>
              <a:avLst/>
              <a:gdLst>
                <a:gd name="T0" fmla="*/ 48 w 257"/>
                <a:gd name="T1" fmla="*/ 0 h 179"/>
                <a:gd name="T2" fmla="*/ 212 w 257"/>
                <a:gd name="T3" fmla="*/ 0 h 179"/>
                <a:gd name="T4" fmla="*/ 235 w 257"/>
                <a:gd name="T5" fmla="*/ 23 h 179"/>
                <a:gd name="T6" fmla="*/ 235 w 257"/>
                <a:gd name="T7" fmla="*/ 137 h 179"/>
                <a:gd name="T8" fmla="*/ 25 w 257"/>
                <a:gd name="T9" fmla="*/ 137 h 179"/>
                <a:gd name="T10" fmla="*/ 25 w 257"/>
                <a:gd name="T11" fmla="*/ 23 h 179"/>
                <a:gd name="T12" fmla="*/ 48 w 257"/>
                <a:gd name="T13" fmla="*/ 0 h 179"/>
                <a:gd name="T14" fmla="*/ 64 w 257"/>
                <a:gd name="T15" fmla="*/ 84 h 179"/>
                <a:gd name="T16" fmla="*/ 64 w 257"/>
                <a:gd name="T17" fmla="*/ 94 h 179"/>
                <a:gd name="T18" fmla="*/ 137 w 257"/>
                <a:gd name="T19" fmla="*/ 94 h 179"/>
                <a:gd name="T20" fmla="*/ 137 w 257"/>
                <a:gd name="T21" fmla="*/ 84 h 179"/>
                <a:gd name="T22" fmla="*/ 64 w 257"/>
                <a:gd name="T23" fmla="*/ 84 h 179"/>
                <a:gd name="T24" fmla="*/ 64 w 257"/>
                <a:gd name="T25" fmla="*/ 60 h 179"/>
                <a:gd name="T26" fmla="*/ 64 w 257"/>
                <a:gd name="T27" fmla="*/ 70 h 179"/>
                <a:gd name="T28" fmla="*/ 122 w 257"/>
                <a:gd name="T29" fmla="*/ 70 h 179"/>
                <a:gd name="T30" fmla="*/ 122 w 257"/>
                <a:gd name="T31" fmla="*/ 60 h 179"/>
                <a:gd name="T32" fmla="*/ 64 w 257"/>
                <a:gd name="T33" fmla="*/ 60 h 179"/>
                <a:gd name="T34" fmla="*/ 64 w 257"/>
                <a:gd name="T35" fmla="*/ 37 h 179"/>
                <a:gd name="T36" fmla="*/ 64 w 257"/>
                <a:gd name="T37" fmla="*/ 46 h 179"/>
                <a:gd name="T38" fmla="*/ 137 w 257"/>
                <a:gd name="T39" fmla="*/ 46 h 179"/>
                <a:gd name="T40" fmla="*/ 137 w 257"/>
                <a:gd name="T41" fmla="*/ 37 h 179"/>
                <a:gd name="T42" fmla="*/ 64 w 257"/>
                <a:gd name="T43" fmla="*/ 37 h 179"/>
                <a:gd name="T44" fmla="*/ 146 w 257"/>
                <a:gd name="T45" fmla="*/ 67 h 179"/>
                <a:gd name="T46" fmla="*/ 166 w 257"/>
                <a:gd name="T47" fmla="*/ 99 h 179"/>
                <a:gd name="T48" fmla="*/ 172 w 257"/>
                <a:gd name="T49" fmla="*/ 89 h 179"/>
                <a:gd name="T50" fmla="*/ 189 w 257"/>
                <a:gd name="T51" fmla="*/ 100 h 179"/>
                <a:gd name="T52" fmla="*/ 195 w 257"/>
                <a:gd name="T53" fmla="*/ 90 h 179"/>
                <a:gd name="T54" fmla="*/ 178 w 257"/>
                <a:gd name="T55" fmla="*/ 79 h 179"/>
                <a:gd name="T56" fmla="*/ 184 w 257"/>
                <a:gd name="T57" fmla="*/ 70 h 179"/>
                <a:gd name="T58" fmla="*/ 146 w 257"/>
                <a:gd name="T59" fmla="*/ 67 h 179"/>
                <a:gd name="T60" fmla="*/ 0 w 257"/>
                <a:gd name="T61" fmla="*/ 146 h 179"/>
                <a:gd name="T62" fmla="*/ 257 w 257"/>
                <a:gd name="T63" fmla="*/ 146 h 179"/>
                <a:gd name="T64" fmla="*/ 257 w 257"/>
                <a:gd name="T65" fmla="*/ 172 h 179"/>
                <a:gd name="T66" fmla="*/ 249 w 257"/>
                <a:gd name="T67" fmla="*/ 179 h 179"/>
                <a:gd name="T68" fmla="*/ 7 w 257"/>
                <a:gd name="T69" fmla="*/ 179 h 179"/>
                <a:gd name="T70" fmla="*/ 0 w 257"/>
                <a:gd name="T71" fmla="*/ 172 h 179"/>
                <a:gd name="T72" fmla="*/ 0 w 257"/>
                <a:gd name="T73" fmla="*/ 146 h 179"/>
                <a:gd name="T74" fmla="*/ 17 w 257"/>
                <a:gd name="T75" fmla="*/ 155 h 179"/>
                <a:gd name="T76" fmla="*/ 17 w 257"/>
                <a:gd name="T77" fmla="*/ 163 h 179"/>
                <a:gd name="T78" fmla="*/ 39 w 257"/>
                <a:gd name="T79" fmla="*/ 163 h 179"/>
                <a:gd name="T80" fmla="*/ 39 w 257"/>
                <a:gd name="T81" fmla="*/ 155 h 179"/>
                <a:gd name="T82" fmla="*/ 17 w 257"/>
                <a:gd name="T83" fmla="*/ 155 h 179"/>
                <a:gd name="T84" fmla="*/ 220 w 257"/>
                <a:gd name="T85" fmla="*/ 155 h 179"/>
                <a:gd name="T86" fmla="*/ 220 w 257"/>
                <a:gd name="T87" fmla="*/ 163 h 179"/>
                <a:gd name="T88" fmla="*/ 242 w 257"/>
                <a:gd name="T89" fmla="*/ 163 h 179"/>
                <a:gd name="T90" fmla="*/ 242 w 257"/>
                <a:gd name="T91" fmla="*/ 155 h 179"/>
                <a:gd name="T92" fmla="*/ 220 w 257"/>
                <a:gd name="T93" fmla="*/ 155 h 179"/>
                <a:gd name="T94" fmla="*/ 49 w 257"/>
                <a:gd name="T95" fmla="*/ 155 h 179"/>
                <a:gd name="T96" fmla="*/ 49 w 257"/>
                <a:gd name="T97" fmla="*/ 163 h 179"/>
                <a:gd name="T98" fmla="*/ 71 w 257"/>
                <a:gd name="T99" fmla="*/ 163 h 179"/>
                <a:gd name="T100" fmla="*/ 71 w 257"/>
                <a:gd name="T101" fmla="*/ 155 h 179"/>
                <a:gd name="T102" fmla="*/ 49 w 257"/>
                <a:gd name="T103" fmla="*/ 155 h 179"/>
                <a:gd name="T104" fmla="*/ 48 w 257"/>
                <a:gd name="T105" fmla="*/ 21 h 179"/>
                <a:gd name="T106" fmla="*/ 48 w 257"/>
                <a:gd name="T107" fmla="*/ 116 h 179"/>
                <a:gd name="T108" fmla="*/ 213 w 257"/>
                <a:gd name="T109" fmla="*/ 116 h 179"/>
                <a:gd name="T110" fmla="*/ 213 w 257"/>
                <a:gd name="T111" fmla="*/ 21 h 179"/>
                <a:gd name="T112" fmla="*/ 48 w 257"/>
                <a:gd name="T113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79">
                  <a:moveTo>
                    <a:pt x="48" y="0"/>
                  </a:moveTo>
                  <a:cubicBezTo>
                    <a:pt x="212" y="0"/>
                    <a:pt x="212" y="0"/>
                    <a:pt x="212" y="0"/>
                  </a:cubicBezTo>
                  <a:cubicBezTo>
                    <a:pt x="225" y="0"/>
                    <a:pt x="235" y="10"/>
                    <a:pt x="235" y="23"/>
                  </a:cubicBezTo>
                  <a:cubicBezTo>
                    <a:pt x="235" y="137"/>
                    <a:pt x="235" y="137"/>
                    <a:pt x="235" y="137"/>
                  </a:cubicBezTo>
                  <a:cubicBezTo>
                    <a:pt x="25" y="137"/>
                    <a:pt x="25" y="137"/>
                    <a:pt x="25" y="137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10"/>
                    <a:pt x="35" y="0"/>
                    <a:pt x="48" y="0"/>
                  </a:cubicBezTo>
                  <a:close/>
                  <a:moveTo>
                    <a:pt x="64" y="84"/>
                  </a:moveTo>
                  <a:cubicBezTo>
                    <a:pt x="64" y="94"/>
                    <a:pt x="64" y="94"/>
                    <a:pt x="64" y="94"/>
                  </a:cubicBezTo>
                  <a:cubicBezTo>
                    <a:pt x="137" y="94"/>
                    <a:pt x="137" y="94"/>
                    <a:pt x="137" y="94"/>
                  </a:cubicBezTo>
                  <a:cubicBezTo>
                    <a:pt x="137" y="84"/>
                    <a:pt x="137" y="84"/>
                    <a:pt x="137" y="84"/>
                  </a:cubicBezTo>
                  <a:cubicBezTo>
                    <a:pt x="64" y="84"/>
                    <a:pt x="64" y="84"/>
                    <a:pt x="64" y="84"/>
                  </a:cubicBezTo>
                  <a:close/>
                  <a:moveTo>
                    <a:pt x="64" y="60"/>
                  </a:moveTo>
                  <a:cubicBezTo>
                    <a:pt x="64" y="70"/>
                    <a:pt x="64" y="70"/>
                    <a:pt x="64" y="70"/>
                  </a:cubicBezTo>
                  <a:cubicBezTo>
                    <a:pt x="122" y="70"/>
                    <a:pt x="122" y="70"/>
                    <a:pt x="122" y="70"/>
                  </a:cubicBezTo>
                  <a:cubicBezTo>
                    <a:pt x="122" y="60"/>
                    <a:pt x="122" y="60"/>
                    <a:pt x="122" y="60"/>
                  </a:cubicBezTo>
                  <a:cubicBezTo>
                    <a:pt x="64" y="60"/>
                    <a:pt x="64" y="60"/>
                    <a:pt x="64" y="60"/>
                  </a:cubicBezTo>
                  <a:close/>
                  <a:moveTo>
                    <a:pt x="64" y="37"/>
                  </a:moveTo>
                  <a:cubicBezTo>
                    <a:pt x="64" y="46"/>
                    <a:pt x="64" y="46"/>
                    <a:pt x="64" y="46"/>
                  </a:cubicBezTo>
                  <a:cubicBezTo>
                    <a:pt x="137" y="46"/>
                    <a:pt x="137" y="46"/>
                    <a:pt x="137" y="46"/>
                  </a:cubicBezTo>
                  <a:cubicBezTo>
                    <a:pt x="137" y="37"/>
                    <a:pt x="137" y="37"/>
                    <a:pt x="137" y="37"/>
                  </a:cubicBezTo>
                  <a:cubicBezTo>
                    <a:pt x="64" y="37"/>
                    <a:pt x="64" y="37"/>
                    <a:pt x="64" y="37"/>
                  </a:cubicBezTo>
                  <a:close/>
                  <a:moveTo>
                    <a:pt x="146" y="67"/>
                  </a:moveTo>
                  <a:cubicBezTo>
                    <a:pt x="166" y="99"/>
                    <a:pt x="166" y="99"/>
                    <a:pt x="166" y="99"/>
                  </a:cubicBezTo>
                  <a:cubicBezTo>
                    <a:pt x="172" y="89"/>
                    <a:pt x="172" y="89"/>
                    <a:pt x="172" y="89"/>
                  </a:cubicBezTo>
                  <a:cubicBezTo>
                    <a:pt x="189" y="100"/>
                    <a:pt x="189" y="100"/>
                    <a:pt x="189" y="100"/>
                  </a:cubicBezTo>
                  <a:cubicBezTo>
                    <a:pt x="195" y="90"/>
                    <a:pt x="195" y="90"/>
                    <a:pt x="195" y="90"/>
                  </a:cubicBezTo>
                  <a:cubicBezTo>
                    <a:pt x="178" y="79"/>
                    <a:pt x="178" y="79"/>
                    <a:pt x="178" y="79"/>
                  </a:cubicBezTo>
                  <a:cubicBezTo>
                    <a:pt x="184" y="70"/>
                    <a:pt x="184" y="70"/>
                    <a:pt x="184" y="70"/>
                  </a:cubicBezTo>
                  <a:cubicBezTo>
                    <a:pt x="146" y="67"/>
                    <a:pt x="146" y="67"/>
                    <a:pt x="146" y="67"/>
                  </a:cubicBezTo>
                  <a:close/>
                  <a:moveTo>
                    <a:pt x="0" y="146"/>
                  </a:moveTo>
                  <a:cubicBezTo>
                    <a:pt x="257" y="146"/>
                    <a:pt x="257" y="146"/>
                    <a:pt x="257" y="146"/>
                  </a:cubicBezTo>
                  <a:cubicBezTo>
                    <a:pt x="257" y="172"/>
                    <a:pt x="257" y="172"/>
                    <a:pt x="257" y="172"/>
                  </a:cubicBezTo>
                  <a:cubicBezTo>
                    <a:pt x="249" y="179"/>
                    <a:pt x="249" y="179"/>
                    <a:pt x="249" y="179"/>
                  </a:cubicBezTo>
                  <a:cubicBezTo>
                    <a:pt x="7" y="179"/>
                    <a:pt x="7" y="179"/>
                    <a:pt x="7" y="179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0" y="146"/>
                    <a:pt x="0" y="146"/>
                    <a:pt x="0" y="146"/>
                  </a:cubicBezTo>
                  <a:close/>
                  <a:moveTo>
                    <a:pt x="17" y="155"/>
                  </a:moveTo>
                  <a:cubicBezTo>
                    <a:pt x="17" y="163"/>
                    <a:pt x="17" y="163"/>
                    <a:pt x="17" y="163"/>
                  </a:cubicBezTo>
                  <a:cubicBezTo>
                    <a:pt x="39" y="163"/>
                    <a:pt x="39" y="163"/>
                    <a:pt x="39" y="163"/>
                  </a:cubicBezTo>
                  <a:cubicBezTo>
                    <a:pt x="39" y="155"/>
                    <a:pt x="39" y="155"/>
                    <a:pt x="39" y="155"/>
                  </a:cubicBezTo>
                  <a:cubicBezTo>
                    <a:pt x="17" y="155"/>
                    <a:pt x="17" y="155"/>
                    <a:pt x="17" y="155"/>
                  </a:cubicBezTo>
                  <a:close/>
                  <a:moveTo>
                    <a:pt x="220" y="155"/>
                  </a:moveTo>
                  <a:cubicBezTo>
                    <a:pt x="220" y="163"/>
                    <a:pt x="220" y="163"/>
                    <a:pt x="220" y="163"/>
                  </a:cubicBezTo>
                  <a:cubicBezTo>
                    <a:pt x="242" y="163"/>
                    <a:pt x="242" y="163"/>
                    <a:pt x="242" y="163"/>
                  </a:cubicBezTo>
                  <a:cubicBezTo>
                    <a:pt x="242" y="155"/>
                    <a:pt x="242" y="155"/>
                    <a:pt x="242" y="155"/>
                  </a:cubicBezTo>
                  <a:cubicBezTo>
                    <a:pt x="220" y="155"/>
                    <a:pt x="220" y="155"/>
                    <a:pt x="220" y="155"/>
                  </a:cubicBezTo>
                  <a:close/>
                  <a:moveTo>
                    <a:pt x="49" y="155"/>
                  </a:moveTo>
                  <a:cubicBezTo>
                    <a:pt x="49" y="163"/>
                    <a:pt x="49" y="163"/>
                    <a:pt x="49" y="163"/>
                  </a:cubicBezTo>
                  <a:cubicBezTo>
                    <a:pt x="71" y="163"/>
                    <a:pt x="71" y="163"/>
                    <a:pt x="71" y="163"/>
                  </a:cubicBezTo>
                  <a:cubicBezTo>
                    <a:pt x="71" y="155"/>
                    <a:pt x="71" y="155"/>
                    <a:pt x="71" y="155"/>
                  </a:cubicBezTo>
                  <a:cubicBezTo>
                    <a:pt x="49" y="155"/>
                    <a:pt x="49" y="155"/>
                    <a:pt x="49" y="155"/>
                  </a:cubicBezTo>
                  <a:close/>
                  <a:moveTo>
                    <a:pt x="48" y="21"/>
                  </a:moveTo>
                  <a:cubicBezTo>
                    <a:pt x="48" y="116"/>
                    <a:pt x="48" y="116"/>
                    <a:pt x="48" y="116"/>
                  </a:cubicBezTo>
                  <a:cubicBezTo>
                    <a:pt x="213" y="116"/>
                    <a:pt x="213" y="116"/>
                    <a:pt x="213" y="116"/>
                  </a:cubicBezTo>
                  <a:cubicBezTo>
                    <a:pt x="213" y="21"/>
                    <a:pt x="213" y="21"/>
                    <a:pt x="213" y="21"/>
                  </a:cubicBezTo>
                  <a:lnTo>
                    <a:pt x="48" y="21"/>
                  </a:lnTo>
                  <a:close/>
                </a:path>
              </a:pathLst>
            </a:custGeom>
            <a:solidFill>
              <a:srgbClr val="F9F8F4"/>
            </a:solidFill>
            <a:ln>
              <a:noFill/>
            </a:ln>
          </p:spPr>
        </p:sp>
      </p:grpSp>
      <p:grpSp>
        <p:nvGrpSpPr>
          <p:cNvPr id="61" name="组合 60"/>
          <p:cNvGrpSpPr/>
          <p:nvPr>
            <p:custDataLst>
              <p:tags r:id="rId15"/>
            </p:custDataLst>
          </p:nvPr>
        </p:nvGrpSpPr>
        <p:grpSpPr>
          <a:xfrm>
            <a:off x="2261235" y="1275080"/>
            <a:ext cx="4860925" cy="5090160"/>
            <a:chOff x="3561" y="2008"/>
            <a:chExt cx="7655" cy="8016"/>
          </a:xfrm>
        </p:grpSpPr>
        <p:sp>
          <p:nvSpPr>
            <p:cNvPr id="21" name="camille"/>
            <p:cNvSpPr>
              <a:spLocks noChangeShapeType="1"/>
            </p:cNvSpPr>
            <p:nvPr>
              <p:custDataLst>
                <p:tags r:id="rId16"/>
              </p:custDataLst>
            </p:nvPr>
          </p:nvSpPr>
          <p:spPr bwMode="auto">
            <a:xfrm>
              <a:off x="5273" y="6549"/>
              <a:ext cx="0" cy="941"/>
            </a:xfrm>
            <a:prstGeom prst="line">
              <a:avLst/>
            </a:prstGeom>
            <a:solidFill>
              <a:srgbClr val="FEDA79"/>
            </a:solidFill>
            <a:ln w="6350">
              <a:solidFill>
                <a:srgbClr val="55797A"/>
              </a:solidFill>
              <a:rou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p>
              <a:endParaRPr lang="zh-CN" altLang="en-US"/>
            </a:p>
          </p:txBody>
        </p:sp>
        <p:sp>
          <p:nvSpPr>
            <p:cNvPr id="23" name="camille"/>
            <p:cNvSpPr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4364" y="4397"/>
              <a:ext cx="1819" cy="1813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6" name="文本框 25"/>
            <p:cNvSpPr txBox="1"/>
            <p:nvPr>
              <p:custDataLst>
                <p:tags r:id="rId18"/>
              </p:custDataLst>
            </p:nvPr>
          </p:nvSpPr>
          <p:spPr>
            <a:xfrm>
              <a:off x="3561" y="8660"/>
              <a:ext cx="3351" cy="1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 fontAlgn="auto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Space expenses;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 fontAlgn="auto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Personnel expenses;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 fontAlgn="auto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And so on.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27" name="文本框 26"/>
            <p:cNvSpPr txBox="1"/>
            <p:nvPr>
              <p:custDataLst>
                <p:tags r:id="rId19"/>
              </p:custDataLst>
            </p:nvPr>
          </p:nvSpPr>
          <p:spPr>
            <a:xfrm>
              <a:off x="3700" y="7711"/>
              <a:ext cx="3146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buClrTx/>
                <a:buSzTx/>
                <a:buFontTx/>
              </a:pPr>
              <a:r>
                <a:rPr lang="zh-CN" altLang="en-US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</a:rPr>
                <a:t>Cost</a:t>
              </a:r>
              <a:endParaRPr lang="zh-CN" altLang="en-US" sz="28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</a:endParaRPr>
            </a:p>
          </p:txBody>
        </p:sp>
        <p:sp>
          <p:nvSpPr>
            <p:cNvPr id="48" name="Camille2"/>
            <p:cNvSpPr>
              <a:spLocks noEditPoints="1"/>
            </p:cNvSpPr>
            <p:nvPr>
              <p:custDataLst>
                <p:tags r:id="rId20"/>
              </p:custDataLst>
            </p:nvPr>
          </p:nvSpPr>
          <p:spPr bwMode="auto">
            <a:xfrm>
              <a:off x="4873" y="4990"/>
              <a:ext cx="801" cy="757"/>
            </a:xfrm>
            <a:custGeom>
              <a:avLst/>
              <a:gdLst>
                <a:gd name="T0" fmla="*/ 38 w 121"/>
                <a:gd name="T1" fmla="*/ 42 h 114"/>
                <a:gd name="T2" fmla="*/ 38 w 121"/>
                <a:gd name="T3" fmla="*/ 47 h 114"/>
                <a:gd name="T4" fmla="*/ 76 w 121"/>
                <a:gd name="T5" fmla="*/ 44 h 114"/>
                <a:gd name="T6" fmla="*/ 87 w 121"/>
                <a:gd name="T7" fmla="*/ 32 h 114"/>
                <a:gd name="T8" fmla="*/ 35 w 121"/>
                <a:gd name="T9" fmla="*/ 35 h 114"/>
                <a:gd name="T10" fmla="*/ 38 w 121"/>
                <a:gd name="T11" fmla="*/ 37 h 114"/>
                <a:gd name="T12" fmla="*/ 89 w 121"/>
                <a:gd name="T13" fmla="*/ 35 h 114"/>
                <a:gd name="T14" fmla="*/ 87 w 121"/>
                <a:gd name="T15" fmla="*/ 32 h 114"/>
                <a:gd name="T16" fmla="*/ 38 w 121"/>
                <a:gd name="T17" fmla="*/ 22 h 114"/>
                <a:gd name="T18" fmla="*/ 35 w 121"/>
                <a:gd name="T19" fmla="*/ 26 h 114"/>
                <a:gd name="T20" fmla="*/ 87 w 121"/>
                <a:gd name="T21" fmla="*/ 28 h 114"/>
                <a:gd name="T22" fmla="*/ 89 w 121"/>
                <a:gd name="T23" fmla="*/ 25 h 114"/>
                <a:gd name="T24" fmla="*/ 19 w 121"/>
                <a:gd name="T25" fmla="*/ 105 h 114"/>
                <a:gd name="T26" fmla="*/ 103 w 121"/>
                <a:gd name="T27" fmla="*/ 105 h 114"/>
                <a:gd name="T28" fmla="*/ 9 w 121"/>
                <a:gd name="T29" fmla="*/ 100 h 114"/>
                <a:gd name="T30" fmla="*/ 41 w 121"/>
                <a:gd name="T31" fmla="*/ 74 h 114"/>
                <a:gd name="T32" fmla="*/ 112 w 121"/>
                <a:gd name="T33" fmla="*/ 99 h 114"/>
                <a:gd name="T34" fmla="*/ 112 w 121"/>
                <a:gd name="T35" fmla="*/ 53 h 114"/>
                <a:gd name="T36" fmla="*/ 16 w 121"/>
                <a:gd name="T37" fmla="*/ 48 h 114"/>
                <a:gd name="T38" fmla="*/ 9 w 121"/>
                <a:gd name="T39" fmla="*/ 37 h 114"/>
                <a:gd name="T40" fmla="*/ 13 w 121"/>
                <a:gd name="T41" fmla="*/ 35 h 114"/>
                <a:gd name="T42" fmla="*/ 16 w 121"/>
                <a:gd name="T43" fmla="*/ 48 h 114"/>
                <a:gd name="T44" fmla="*/ 105 w 121"/>
                <a:gd name="T45" fmla="*/ 35 h 114"/>
                <a:gd name="T46" fmla="*/ 111 w 121"/>
                <a:gd name="T47" fmla="*/ 36 h 114"/>
                <a:gd name="T48" fmla="*/ 112 w 121"/>
                <a:gd name="T49" fmla="*/ 42 h 114"/>
                <a:gd name="T50" fmla="*/ 48 w 121"/>
                <a:gd name="T51" fmla="*/ 68 h 114"/>
                <a:gd name="T52" fmla="*/ 26 w 121"/>
                <a:gd name="T53" fmla="*/ 53 h 114"/>
                <a:gd name="T54" fmla="*/ 26 w 121"/>
                <a:gd name="T55" fmla="*/ 26 h 114"/>
                <a:gd name="T56" fmla="*/ 36 w 121"/>
                <a:gd name="T57" fmla="*/ 10 h 114"/>
                <a:gd name="T58" fmla="*/ 95 w 121"/>
                <a:gd name="T59" fmla="*/ 20 h 114"/>
                <a:gd name="T60" fmla="*/ 95 w 121"/>
                <a:gd name="T61" fmla="*/ 35 h 114"/>
                <a:gd name="T62" fmla="*/ 95 w 121"/>
                <a:gd name="T63" fmla="*/ 54 h 114"/>
                <a:gd name="T64" fmla="*/ 60 w 121"/>
                <a:gd name="T65" fmla="*/ 59 h 114"/>
                <a:gd name="T66" fmla="*/ 84 w 121"/>
                <a:gd name="T67" fmla="*/ 0 h 114"/>
                <a:gd name="T68" fmla="*/ 16 w 121"/>
                <a:gd name="T69" fmla="*/ 20 h 114"/>
                <a:gd name="T70" fmla="*/ 13 w 121"/>
                <a:gd name="T71" fmla="*/ 26 h 114"/>
                <a:gd name="T72" fmla="*/ 0 w 121"/>
                <a:gd name="T73" fmla="*/ 103 h 114"/>
                <a:gd name="T74" fmla="*/ 109 w 121"/>
                <a:gd name="T75" fmla="*/ 114 h 114"/>
                <a:gd name="T76" fmla="*/ 121 w 121"/>
                <a:gd name="T77" fmla="*/ 37 h 114"/>
                <a:gd name="T78" fmla="*/ 105 w 121"/>
                <a:gd name="T79" fmla="*/ 26 h 114"/>
                <a:gd name="T80" fmla="*/ 84 w 121"/>
                <a:gd name="T81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1" h="114">
                  <a:moveTo>
                    <a:pt x="74" y="42"/>
                  </a:moveTo>
                  <a:cubicBezTo>
                    <a:pt x="38" y="42"/>
                    <a:pt x="38" y="42"/>
                    <a:pt x="38" y="42"/>
                  </a:cubicBezTo>
                  <a:cubicBezTo>
                    <a:pt x="36" y="42"/>
                    <a:pt x="35" y="43"/>
                    <a:pt x="35" y="44"/>
                  </a:cubicBezTo>
                  <a:cubicBezTo>
                    <a:pt x="35" y="46"/>
                    <a:pt x="36" y="47"/>
                    <a:pt x="38" y="47"/>
                  </a:cubicBezTo>
                  <a:cubicBezTo>
                    <a:pt x="74" y="47"/>
                    <a:pt x="74" y="47"/>
                    <a:pt x="74" y="47"/>
                  </a:cubicBezTo>
                  <a:cubicBezTo>
                    <a:pt x="75" y="47"/>
                    <a:pt x="76" y="46"/>
                    <a:pt x="76" y="44"/>
                  </a:cubicBezTo>
                  <a:cubicBezTo>
                    <a:pt x="76" y="43"/>
                    <a:pt x="75" y="42"/>
                    <a:pt x="74" y="42"/>
                  </a:cubicBezTo>
                  <a:moveTo>
                    <a:pt x="87" y="32"/>
                  </a:moveTo>
                  <a:cubicBezTo>
                    <a:pt x="38" y="32"/>
                    <a:pt x="38" y="32"/>
                    <a:pt x="38" y="32"/>
                  </a:cubicBezTo>
                  <a:cubicBezTo>
                    <a:pt x="36" y="32"/>
                    <a:pt x="35" y="33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5" y="36"/>
                    <a:pt x="36" y="37"/>
                    <a:pt x="38" y="37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88" y="37"/>
                    <a:pt x="89" y="36"/>
                    <a:pt x="89" y="35"/>
                  </a:cubicBezTo>
                  <a:cubicBezTo>
                    <a:pt x="89" y="35"/>
                    <a:pt x="89" y="35"/>
                    <a:pt x="89" y="35"/>
                  </a:cubicBezTo>
                  <a:cubicBezTo>
                    <a:pt x="89" y="33"/>
                    <a:pt x="88" y="32"/>
                    <a:pt x="87" y="32"/>
                  </a:cubicBezTo>
                  <a:moveTo>
                    <a:pt x="87" y="22"/>
                  </a:moveTo>
                  <a:cubicBezTo>
                    <a:pt x="38" y="22"/>
                    <a:pt x="38" y="22"/>
                    <a:pt x="38" y="22"/>
                  </a:cubicBezTo>
                  <a:cubicBezTo>
                    <a:pt x="36" y="22"/>
                    <a:pt x="35" y="24"/>
                    <a:pt x="35" y="25"/>
                  </a:cubicBezTo>
                  <a:cubicBezTo>
                    <a:pt x="35" y="25"/>
                    <a:pt x="35" y="26"/>
                    <a:pt x="35" y="26"/>
                  </a:cubicBezTo>
                  <a:cubicBezTo>
                    <a:pt x="36" y="27"/>
                    <a:pt x="37" y="28"/>
                    <a:pt x="38" y="28"/>
                  </a:cubicBezTo>
                  <a:cubicBezTo>
                    <a:pt x="87" y="28"/>
                    <a:pt x="87" y="28"/>
                    <a:pt x="87" y="28"/>
                  </a:cubicBezTo>
                  <a:cubicBezTo>
                    <a:pt x="88" y="28"/>
                    <a:pt x="89" y="27"/>
                    <a:pt x="89" y="26"/>
                  </a:cubicBezTo>
                  <a:cubicBezTo>
                    <a:pt x="89" y="26"/>
                    <a:pt x="89" y="25"/>
                    <a:pt x="89" y="25"/>
                  </a:cubicBezTo>
                  <a:cubicBezTo>
                    <a:pt x="89" y="24"/>
                    <a:pt x="88" y="22"/>
                    <a:pt x="87" y="22"/>
                  </a:cubicBezTo>
                  <a:moveTo>
                    <a:pt x="19" y="105"/>
                  </a:moveTo>
                  <a:cubicBezTo>
                    <a:pt x="60" y="71"/>
                    <a:pt x="60" y="71"/>
                    <a:pt x="60" y="71"/>
                  </a:cubicBezTo>
                  <a:cubicBezTo>
                    <a:pt x="103" y="105"/>
                    <a:pt x="103" y="105"/>
                    <a:pt x="103" y="105"/>
                  </a:cubicBezTo>
                  <a:cubicBezTo>
                    <a:pt x="19" y="105"/>
                    <a:pt x="19" y="105"/>
                    <a:pt x="19" y="105"/>
                  </a:cubicBezTo>
                  <a:moveTo>
                    <a:pt x="9" y="100"/>
                  </a:moveTo>
                  <a:cubicBezTo>
                    <a:pt x="9" y="54"/>
                    <a:pt x="9" y="54"/>
                    <a:pt x="9" y="5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9" y="100"/>
                    <a:pt x="9" y="100"/>
                    <a:pt x="9" y="100"/>
                  </a:cubicBezTo>
                  <a:moveTo>
                    <a:pt x="112" y="99"/>
                  </a:moveTo>
                  <a:cubicBezTo>
                    <a:pt x="80" y="74"/>
                    <a:pt x="80" y="74"/>
                    <a:pt x="80" y="74"/>
                  </a:cubicBezTo>
                  <a:cubicBezTo>
                    <a:pt x="112" y="53"/>
                    <a:pt x="112" y="53"/>
                    <a:pt x="112" y="53"/>
                  </a:cubicBezTo>
                  <a:cubicBezTo>
                    <a:pt x="112" y="99"/>
                    <a:pt x="112" y="99"/>
                    <a:pt x="112" y="99"/>
                  </a:cubicBezTo>
                  <a:moveTo>
                    <a:pt x="16" y="48"/>
                  </a:moveTo>
                  <a:cubicBezTo>
                    <a:pt x="9" y="43"/>
                    <a:pt x="9" y="43"/>
                    <a:pt x="9" y="43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7"/>
                    <a:pt x="10" y="37"/>
                    <a:pt x="10" y="36"/>
                  </a:cubicBezTo>
                  <a:cubicBezTo>
                    <a:pt x="11" y="36"/>
                    <a:pt x="12" y="35"/>
                    <a:pt x="13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48"/>
                    <a:pt x="16" y="48"/>
                    <a:pt x="16" y="48"/>
                  </a:cubicBezTo>
                  <a:moveTo>
                    <a:pt x="105" y="47"/>
                  </a:moveTo>
                  <a:cubicBezTo>
                    <a:pt x="105" y="35"/>
                    <a:pt x="105" y="35"/>
                    <a:pt x="105" y="35"/>
                  </a:cubicBezTo>
                  <a:cubicBezTo>
                    <a:pt x="109" y="35"/>
                    <a:pt x="109" y="35"/>
                    <a:pt x="109" y="35"/>
                  </a:cubicBezTo>
                  <a:cubicBezTo>
                    <a:pt x="110" y="35"/>
                    <a:pt x="111" y="36"/>
                    <a:pt x="111" y="36"/>
                  </a:cubicBezTo>
                  <a:cubicBezTo>
                    <a:pt x="112" y="37"/>
                    <a:pt x="112" y="37"/>
                    <a:pt x="112" y="37"/>
                  </a:cubicBezTo>
                  <a:cubicBezTo>
                    <a:pt x="112" y="42"/>
                    <a:pt x="112" y="42"/>
                    <a:pt x="112" y="42"/>
                  </a:cubicBezTo>
                  <a:cubicBezTo>
                    <a:pt x="105" y="47"/>
                    <a:pt x="105" y="47"/>
                    <a:pt x="105" y="47"/>
                  </a:cubicBezTo>
                  <a:moveTo>
                    <a:pt x="48" y="68"/>
                  </a:move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3"/>
                    <a:pt x="26" y="53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15"/>
                    <a:pt x="30" y="10"/>
                    <a:pt x="36" y="10"/>
                  </a:cubicBezTo>
                  <a:cubicBezTo>
                    <a:pt x="84" y="10"/>
                    <a:pt x="84" y="10"/>
                    <a:pt x="84" y="10"/>
                  </a:cubicBezTo>
                  <a:cubicBezTo>
                    <a:pt x="90" y="10"/>
                    <a:pt x="95" y="15"/>
                    <a:pt x="95" y="20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5" y="35"/>
                    <a:pt x="95" y="35"/>
                    <a:pt x="95" y="35"/>
                  </a:cubicBezTo>
                  <a:cubicBezTo>
                    <a:pt x="95" y="53"/>
                    <a:pt x="95" y="53"/>
                    <a:pt x="95" y="53"/>
                  </a:cubicBezTo>
                  <a:cubicBezTo>
                    <a:pt x="95" y="54"/>
                    <a:pt x="95" y="54"/>
                    <a:pt x="95" y="54"/>
                  </a:cubicBezTo>
                  <a:cubicBezTo>
                    <a:pt x="72" y="68"/>
                    <a:pt x="72" y="68"/>
                    <a:pt x="72" y="68"/>
                  </a:cubicBezTo>
                  <a:cubicBezTo>
                    <a:pt x="60" y="59"/>
                    <a:pt x="60" y="59"/>
                    <a:pt x="60" y="59"/>
                  </a:cubicBezTo>
                  <a:cubicBezTo>
                    <a:pt x="48" y="68"/>
                    <a:pt x="48" y="68"/>
                    <a:pt x="48" y="68"/>
                  </a:cubicBezTo>
                  <a:moveTo>
                    <a:pt x="84" y="0"/>
                  </a:moveTo>
                  <a:cubicBezTo>
                    <a:pt x="36" y="0"/>
                    <a:pt x="36" y="0"/>
                    <a:pt x="36" y="0"/>
                  </a:cubicBezTo>
                  <a:cubicBezTo>
                    <a:pt x="25" y="0"/>
                    <a:pt x="16" y="9"/>
                    <a:pt x="16" y="20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7" y="26"/>
                    <a:pt x="1" y="31"/>
                    <a:pt x="0" y="37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1" y="109"/>
                    <a:pt x="7" y="114"/>
                    <a:pt x="13" y="114"/>
                  </a:cubicBezTo>
                  <a:cubicBezTo>
                    <a:pt x="109" y="114"/>
                    <a:pt x="109" y="114"/>
                    <a:pt x="109" y="114"/>
                  </a:cubicBezTo>
                  <a:cubicBezTo>
                    <a:pt x="115" y="114"/>
                    <a:pt x="121" y="109"/>
                    <a:pt x="121" y="103"/>
                  </a:cubicBezTo>
                  <a:cubicBezTo>
                    <a:pt x="121" y="37"/>
                    <a:pt x="121" y="37"/>
                    <a:pt x="121" y="37"/>
                  </a:cubicBezTo>
                  <a:cubicBezTo>
                    <a:pt x="121" y="31"/>
                    <a:pt x="115" y="26"/>
                    <a:pt x="109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9"/>
                    <a:pt x="95" y="0"/>
                    <a:pt x="84" y="0"/>
                  </a:cubicBezTo>
                </a:path>
              </a:pathLst>
            </a:custGeom>
            <a:solidFill>
              <a:srgbClr val="F9F8F4"/>
            </a:solidFill>
            <a:ln>
              <a:noFill/>
            </a:ln>
          </p:spPr>
          <p:txBody>
            <a:bodyPr/>
            <a:p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" name="camille"/>
            <p:cNvSpPr/>
            <p:nvPr>
              <p:custDataLst>
                <p:tags r:id="rId21"/>
              </p:custDataLst>
            </p:nvPr>
          </p:nvSpPr>
          <p:spPr>
            <a:xfrm rot="1560000">
              <a:off x="3965" y="3340"/>
              <a:ext cx="2976" cy="3477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976" h="3477">
                  <a:moveTo>
                    <a:pt x="2671" y="0"/>
                  </a:moveTo>
                  <a:lnTo>
                    <a:pt x="2976" y="604"/>
                  </a:lnTo>
                  <a:cubicBezTo>
                    <a:pt x="2976" y="604"/>
                    <a:pt x="2976" y="604"/>
                    <a:pt x="2854" y="604"/>
                  </a:cubicBezTo>
                  <a:cubicBezTo>
                    <a:pt x="2854" y="604"/>
                    <a:pt x="2854" y="604"/>
                    <a:pt x="2854" y="2046"/>
                  </a:cubicBezTo>
                  <a:cubicBezTo>
                    <a:pt x="2854" y="2837"/>
                    <a:pt x="2214" y="3477"/>
                    <a:pt x="1427" y="3477"/>
                  </a:cubicBezTo>
                  <a:cubicBezTo>
                    <a:pt x="640" y="3477"/>
                    <a:pt x="0" y="2837"/>
                    <a:pt x="0" y="2046"/>
                  </a:cubicBezTo>
                  <a:cubicBezTo>
                    <a:pt x="0" y="2046"/>
                    <a:pt x="0" y="2046"/>
                    <a:pt x="366" y="2046"/>
                  </a:cubicBezTo>
                  <a:cubicBezTo>
                    <a:pt x="366" y="2634"/>
                    <a:pt x="838" y="3112"/>
                    <a:pt x="1427" y="3112"/>
                  </a:cubicBezTo>
                  <a:cubicBezTo>
                    <a:pt x="2016" y="3112"/>
                    <a:pt x="2488" y="2634"/>
                    <a:pt x="2488" y="2046"/>
                  </a:cubicBezTo>
                  <a:cubicBezTo>
                    <a:pt x="2488" y="2046"/>
                    <a:pt x="2488" y="2046"/>
                    <a:pt x="2488" y="604"/>
                  </a:cubicBezTo>
                  <a:cubicBezTo>
                    <a:pt x="2488" y="604"/>
                    <a:pt x="2488" y="604"/>
                    <a:pt x="2372" y="604"/>
                  </a:cubicBezTo>
                  <a:cubicBezTo>
                    <a:pt x="2372" y="604"/>
                    <a:pt x="2372" y="604"/>
                    <a:pt x="2671" y="0"/>
                  </a:cubicBezTo>
                  <a:close/>
                </a:path>
              </a:pathLst>
            </a:cu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camille"/>
            <p:cNvSpPr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7754" y="2008"/>
              <a:ext cx="3462" cy="1203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/>
            <a:p>
              <a:pPr algn="ctr"/>
              <a:r>
                <a:rPr lang="en-US" altLang="zh-CN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Restraining forces</a:t>
              </a:r>
              <a:endParaRPr lang="en-US" altLang="zh-CN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2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6696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09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7118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61929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533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611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566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85013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945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32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34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23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50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56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8F4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4" name="组合 3"/>
          <p:cNvGrpSpPr/>
          <p:nvPr/>
        </p:nvGrpSpPr>
        <p:grpSpPr>
          <a:xfrm>
            <a:off x="4653915" y="2019300"/>
            <a:ext cx="2816860" cy="4449445"/>
            <a:chOff x="7329" y="3180"/>
            <a:chExt cx="4436" cy="7007"/>
          </a:xfrm>
        </p:grpSpPr>
        <p:sp>
          <p:nvSpPr>
            <p:cNvPr id="44" name="camille"/>
            <p:cNvSpPr>
              <a:spLocks noChangeShapeType="1"/>
            </p:cNvSpPr>
            <p:nvPr>
              <p:custDataLst>
                <p:tags r:id="rId1"/>
              </p:custDataLst>
            </p:nvPr>
          </p:nvSpPr>
          <p:spPr bwMode="auto">
            <a:xfrm>
              <a:off x="9504" y="6713"/>
              <a:ext cx="0" cy="941"/>
            </a:xfrm>
            <a:prstGeom prst="line">
              <a:avLst/>
            </a:prstGeom>
            <a:solidFill>
              <a:srgbClr val="7ECECC"/>
            </a:solidFill>
            <a:ln w="6350">
              <a:solidFill>
                <a:srgbClr val="7EA29C"/>
              </a:solidFill>
              <a:rou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p>
              <a:endParaRPr lang="zh-CN" altLang="en-US"/>
            </a:p>
          </p:txBody>
        </p:sp>
        <p:sp>
          <p:nvSpPr>
            <p:cNvPr id="45" name="camille"/>
            <p:cNvSpPr>
              <a:spLocks noChangeArrowheads="1"/>
            </p:cNvSpPr>
            <p:nvPr>
              <p:custDataLst>
                <p:tags r:id="rId2"/>
              </p:custDataLst>
            </p:nvPr>
          </p:nvSpPr>
          <p:spPr bwMode="auto">
            <a:xfrm>
              <a:off x="8573" y="4305"/>
              <a:ext cx="1819" cy="1813"/>
            </a:xfrm>
            <a:prstGeom prst="ellipse">
              <a:avLst/>
            </a:prstGeom>
            <a:solidFill>
              <a:srgbClr val="7EA29C"/>
            </a:solidFill>
            <a:ln w="9525">
              <a:noFill/>
              <a:round/>
            </a:ln>
          </p:spPr>
          <p:txBody>
            <a:bodyPr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6" name="文本框 45"/>
            <p:cNvSpPr txBox="1"/>
            <p:nvPr>
              <p:custDataLst>
                <p:tags r:id="rId3"/>
              </p:custDataLst>
            </p:nvPr>
          </p:nvSpPr>
          <p:spPr>
            <a:xfrm>
              <a:off x="7645" y="8823"/>
              <a:ext cx="3723" cy="13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 fontAlgn="auto">
                <a:lnSpc>
                  <a:spcPct val="120000"/>
                </a:lnSpc>
                <a:buClrTx/>
                <a:buSzTx/>
                <a:buFontTx/>
                <a:buNone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Information privacy;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 fontAlgn="auto">
                <a:lnSpc>
                  <a:spcPct val="120000"/>
                </a:lnSpc>
                <a:buClrTx/>
                <a:buSzTx/>
                <a:buFontTx/>
                <a:buNone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Information updates quickly</a:t>
              </a: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!!</a:t>
              </a:r>
              <a:endParaRPr lang="en-US" altLang="zh-CN" sz="1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  <a:sym typeface="+mn-ea"/>
              </a:endParaRPr>
            </a:p>
          </p:txBody>
        </p:sp>
        <p:sp>
          <p:nvSpPr>
            <p:cNvPr id="47" name="文本框 46"/>
            <p:cNvSpPr txBox="1"/>
            <p:nvPr>
              <p:custDataLst>
                <p:tags r:id="rId4"/>
              </p:custDataLst>
            </p:nvPr>
          </p:nvSpPr>
          <p:spPr>
            <a:xfrm>
              <a:off x="7329" y="7710"/>
              <a:ext cx="4437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lvl="0" algn="ctr">
                <a:buClrTx/>
                <a:buSzTx/>
                <a:buFontTx/>
              </a:pPr>
              <a:r>
                <a:rPr lang="zh-CN" altLang="en-US" sz="20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Internal </a:t>
              </a:r>
              <a:r>
                <a:rPr lang="zh-CN" altLang="en-US" sz="20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operation management</a:t>
              </a:r>
              <a:endParaRPr lang="zh-CN" altLang="en-US" sz="20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endParaRPr>
            </a:p>
          </p:txBody>
        </p:sp>
        <p:sp>
          <p:nvSpPr>
            <p:cNvPr id="55" name="任意多边形 54"/>
            <p:cNvSpPr/>
            <p:nvPr>
              <p:custDataLst>
                <p:tags r:id="rId5"/>
              </p:custDataLst>
            </p:nvPr>
          </p:nvSpPr>
          <p:spPr>
            <a:xfrm>
              <a:off x="8060" y="3180"/>
              <a:ext cx="2976" cy="3477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976" h="3477">
                  <a:moveTo>
                    <a:pt x="2671" y="0"/>
                  </a:moveTo>
                  <a:lnTo>
                    <a:pt x="2976" y="604"/>
                  </a:lnTo>
                  <a:cubicBezTo>
                    <a:pt x="2976" y="604"/>
                    <a:pt x="2976" y="604"/>
                    <a:pt x="2854" y="604"/>
                  </a:cubicBezTo>
                  <a:cubicBezTo>
                    <a:pt x="2854" y="604"/>
                    <a:pt x="2854" y="604"/>
                    <a:pt x="2854" y="2046"/>
                  </a:cubicBezTo>
                  <a:cubicBezTo>
                    <a:pt x="2854" y="2837"/>
                    <a:pt x="2214" y="3477"/>
                    <a:pt x="1427" y="3477"/>
                  </a:cubicBezTo>
                  <a:cubicBezTo>
                    <a:pt x="640" y="3477"/>
                    <a:pt x="0" y="2837"/>
                    <a:pt x="0" y="2046"/>
                  </a:cubicBezTo>
                  <a:cubicBezTo>
                    <a:pt x="0" y="2046"/>
                    <a:pt x="0" y="2046"/>
                    <a:pt x="366" y="2046"/>
                  </a:cubicBezTo>
                  <a:cubicBezTo>
                    <a:pt x="366" y="2634"/>
                    <a:pt x="838" y="3112"/>
                    <a:pt x="1427" y="3112"/>
                  </a:cubicBezTo>
                  <a:cubicBezTo>
                    <a:pt x="2016" y="3112"/>
                    <a:pt x="2488" y="2634"/>
                    <a:pt x="2488" y="2046"/>
                  </a:cubicBezTo>
                  <a:cubicBezTo>
                    <a:pt x="2488" y="2046"/>
                    <a:pt x="2488" y="2046"/>
                    <a:pt x="2488" y="604"/>
                  </a:cubicBezTo>
                  <a:cubicBezTo>
                    <a:pt x="2488" y="604"/>
                    <a:pt x="2488" y="604"/>
                    <a:pt x="2372" y="604"/>
                  </a:cubicBezTo>
                  <a:cubicBezTo>
                    <a:pt x="2372" y="604"/>
                    <a:pt x="2372" y="604"/>
                    <a:pt x="2671" y="0"/>
                  </a:cubicBezTo>
                  <a:close/>
                </a:path>
              </a:pathLst>
            </a:custGeom>
            <a:solidFill>
              <a:srgbClr val="7EA29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1" name="蔡圆圆camille（卡米设计）"/>
            <p:cNvSpPr>
              <a:spLocks noEditPoints="1"/>
            </p:cNvSpPr>
            <p:nvPr>
              <p:custDataLst>
                <p:tags r:id="rId6"/>
              </p:custDataLst>
            </p:nvPr>
          </p:nvSpPr>
          <p:spPr bwMode="auto">
            <a:xfrm>
              <a:off x="9221" y="4741"/>
              <a:ext cx="545" cy="973"/>
            </a:xfrm>
            <a:custGeom>
              <a:avLst/>
              <a:gdLst>
                <a:gd name="T0" fmla="*/ 122 w 140"/>
                <a:gd name="T1" fmla="*/ 0 h 255"/>
                <a:gd name="T2" fmla="*/ 140 w 140"/>
                <a:gd name="T3" fmla="*/ 153 h 255"/>
                <a:gd name="T4" fmla="*/ 138 w 140"/>
                <a:gd name="T5" fmla="*/ 140 h 255"/>
                <a:gd name="T6" fmla="*/ 125 w 140"/>
                <a:gd name="T7" fmla="*/ 137 h 255"/>
                <a:gd name="T8" fmla="*/ 124 w 140"/>
                <a:gd name="T9" fmla="*/ 109 h 255"/>
                <a:gd name="T10" fmla="*/ 110 w 140"/>
                <a:gd name="T11" fmla="*/ 127 h 255"/>
                <a:gd name="T12" fmla="*/ 109 w 140"/>
                <a:gd name="T13" fmla="*/ 115 h 255"/>
                <a:gd name="T14" fmla="*/ 107 w 140"/>
                <a:gd name="T15" fmla="*/ 64 h 255"/>
                <a:gd name="T16" fmla="*/ 56 w 140"/>
                <a:gd name="T17" fmla="*/ 64 h 255"/>
                <a:gd name="T18" fmla="*/ 56 w 140"/>
                <a:gd name="T19" fmla="*/ 116 h 255"/>
                <a:gd name="T20" fmla="*/ 65 w 140"/>
                <a:gd name="T21" fmla="*/ 130 h 255"/>
                <a:gd name="T22" fmla="*/ 49 w 140"/>
                <a:gd name="T23" fmla="*/ 123 h 255"/>
                <a:gd name="T24" fmla="*/ 49 w 140"/>
                <a:gd name="T25" fmla="*/ 57 h 255"/>
                <a:gd name="T26" fmla="*/ 115 w 140"/>
                <a:gd name="T27" fmla="*/ 57 h 255"/>
                <a:gd name="T28" fmla="*/ 124 w 140"/>
                <a:gd name="T29" fmla="*/ 31 h 255"/>
                <a:gd name="T30" fmla="*/ 16 w 140"/>
                <a:gd name="T31" fmla="*/ 180 h 255"/>
                <a:gd name="T32" fmla="*/ 59 w 140"/>
                <a:gd name="T33" fmla="*/ 213 h 255"/>
                <a:gd name="T34" fmla="*/ 0 w 140"/>
                <a:gd name="T35" fmla="*/ 194 h 255"/>
                <a:gd name="T36" fmla="*/ 19 w 140"/>
                <a:gd name="T37" fmla="*/ 0 h 255"/>
                <a:gd name="T38" fmla="*/ 73 w 140"/>
                <a:gd name="T39" fmla="*/ 236 h 255"/>
                <a:gd name="T40" fmla="*/ 137 w 140"/>
                <a:gd name="T41" fmla="*/ 240 h 255"/>
                <a:gd name="T42" fmla="*/ 93 w 140"/>
                <a:gd name="T43" fmla="*/ 99 h 255"/>
                <a:gd name="T44" fmla="*/ 79 w 140"/>
                <a:gd name="T45" fmla="*/ 160 h 255"/>
                <a:gd name="T46" fmla="*/ 74 w 140"/>
                <a:gd name="T47" fmla="*/ 140 h 255"/>
                <a:gd name="T48" fmla="*/ 81 w 140"/>
                <a:gd name="T49" fmla="*/ 225 h 255"/>
                <a:gd name="T50" fmla="*/ 134 w 140"/>
                <a:gd name="T51" fmla="*/ 165 h 255"/>
                <a:gd name="T52" fmla="*/ 127 w 140"/>
                <a:gd name="T53" fmla="*/ 151 h 255"/>
                <a:gd name="T54" fmla="*/ 115 w 140"/>
                <a:gd name="T55" fmla="*/ 155 h 255"/>
                <a:gd name="T56" fmla="*/ 112 w 140"/>
                <a:gd name="T57" fmla="*/ 141 h 255"/>
                <a:gd name="T58" fmla="*/ 99 w 140"/>
                <a:gd name="T59" fmla="*/ 147 h 255"/>
                <a:gd name="T60" fmla="*/ 93 w 140"/>
                <a:gd name="T61" fmla="*/ 99 h 255"/>
                <a:gd name="T62" fmla="*/ 63 w 140"/>
                <a:gd name="T63" fmla="*/ 72 h 255"/>
                <a:gd name="T64" fmla="*/ 63 w 140"/>
                <a:gd name="T65" fmla="*/ 108 h 255"/>
                <a:gd name="T66" fmla="*/ 68 w 140"/>
                <a:gd name="T67" fmla="*/ 99 h 255"/>
                <a:gd name="T68" fmla="*/ 70 w 140"/>
                <a:gd name="T69" fmla="*/ 79 h 255"/>
                <a:gd name="T70" fmla="*/ 93 w 140"/>
                <a:gd name="T71" fmla="*/ 79 h 255"/>
                <a:gd name="T72" fmla="*/ 106 w 140"/>
                <a:gd name="T73" fmla="*/ 99 h 255"/>
                <a:gd name="T74" fmla="*/ 100 w 140"/>
                <a:gd name="T75" fmla="*/ 72 h 255"/>
                <a:gd name="T76" fmla="*/ 44 w 140"/>
                <a:gd name="T77" fmla="*/ 10 h 255"/>
                <a:gd name="T78" fmla="*/ 93 w 140"/>
                <a:gd name="T79" fmla="*/ 18 h 255"/>
                <a:gd name="T80" fmla="*/ 44 w 140"/>
                <a:gd name="T81" fmla="*/ 10 h 255"/>
                <a:gd name="T82" fmla="*/ 25 w 140"/>
                <a:gd name="T83" fmla="*/ 197 h 255"/>
                <a:gd name="T84" fmla="*/ 49 w 140"/>
                <a:gd name="T85" fmla="*/ 193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40" h="255">
                  <a:moveTo>
                    <a:pt x="19" y="0"/>
                  </a:moveTo>
                  <a:cubicBezTo>
                    <a:pt x="122" y="0"/>
                    <a:pt x="122" y="0"/>
                    <a:pt x="122" y="0"/>
                  </a:cubicBezTo>
                  <a:cubicBezTo>
                    <a:pt x="132" y="0"/>
                    <a:pt x="140" y="9"/>
                    <a:pt x="140" y="19"/>
                  </a:cubicBezTo>
                  <a:cubicBezTo>
                    <a:pt x="140" y="153"/>
                    <a:pt x="140" y="153"/>
                    <a:pt x="140" y="153"/>
                  </a:cubicBezTo>
                  <a:cubicBezTo>
                    <a:pt x="140" y="151"/>
                    <a:pt x="140" y="150"/>
                    <a:pt x="140" y="149"/>
                  </a:cubicBezTo>
                  <a:cubicBezTo>
                    <a:pt x="138" y="140"/>
                    <a:pt x="138" y="140"/>
                    <a:pt x="138" y="140"/>
                  </a:cubicBezTo>
                  <a:cubicBezTo>
                    <a:pt x="130" y="138"/>
                    <a:pt x="130" y="138"/>
                    <a:pt x="130" y="138"/>
                  </a:cubicBezTo>
                  <a:cubicBezTo>
                    <a:pt x="128" y="138"/>
                    <a:pt x="126" y="138"/>
                    <a:pt x="125" y="137"/>
                  </a:cubicBezTo>
                  <a:cubicBezTo>
                    <a:pt x="124" y="135"/>
                    <a:pt x="124" y="135"/>
                    <a:pt x="124" y="135"/>
                  </a:cubicBezTo>
                  <a:cubicBezTo>
                    <a:pt x="124" y="109"/>
                    <a:pt x="124" y="109"/>
                    <a:pt x="124" y="109"/>
                  </a:cubicBezTo>
                  <a:cubicBezTo>
                    <a:pt x="122" y="114"/>
                    <a:pt x="119" y="119"/>
                    <a:pt x="115" y="123"/>
                  </a:cubicBezTo>
                  <a:cubicBezTo>
                    <a:pt x="113" y="124"/>
                    <a:pt x="112" y="126"/>
                    <a:pt x="110" y="127"/>
                  </a:cubicBezTo>
                  <a:cubicBezTo>
                    <a:pt x="109" y="127"/>
                    <a:pt x="109" y="127"/>
                    <a:pt x="109" y="127"/>
                  </a:cubicBezTo>
                  <a:cubicBezTo>
                    <a:pt x="109" y="123"/>
                    <a:pt x="109" y="119"/>
                    <a:pt x="109" y="115"/>
                  </a:cubicBezTo>
                  <a:cubicBezTo>
                    <a:pt x="115" y="108"/>
                    <a:pt x="118" y="100"/>
                    <a:pt x="118" y="90"/>
                  </a:cubicBezTo>
                  <a:cubicBezTo>
                    <a:pt x="118" y="80"/>
                    <a:pt x="114" y="71"/>
                    <a:pt x="107" y="64"/>
                  </a:cubicBezTo>
                  <a:cubicBezTo>
                    <a:pt x="101" y="58"/>
                    <a:pt x="92" y="54"/>
                    <a:pt x="82" y="54"/>
                  </a:cubicBezTo>
                  <a:cubicBezTo>
                    <a:pt x="72" y="54"/>
                    <a:pt x="63" y="58"/>
                    <a:pt x="56" y="64"/>
                  </a:cubicBezTo>
                  <a:cubicBezTo>
                    <a:pt x="50" y="71"/>
                    <a:pt x="45" y="80"/>
                    <a:pt x="45" y="90"/>
                  </a:cubicBezTo>
                  <a:cubicBezTo>
                    <a:pt x="45" y="100"/>
                    <a:pt x="50" y="109"/>
                    <a:pt x="56" y="116"/>
                  </a:cubicBezTo>
                  <a:cubicBezTo>
                    <a:pt x="59" y="118"/>
                    <a:pt x="62" y="121"/>
                    <a:pt x="65" y="122"/>
                  </a:cubicBezTo>
                  <a:cubicBezTo>
                    <a:pt x="65" y="125"/>
                    <a:pt x="65" y="128"/>
                    <a:pt x="65" y="130"/>
                  </a:cubicBezTo>
                  <a:cubicBezTo>
                    <a:pt x="62" y="132"/>
                    <a:pt x="62" y="132"/>
                    <a:pt x="62" y="132"/>
                  </a:cubicBezTo>
                  <a:cubicBezTo>
                    <a:pt x="57" y="130"/>
                    <a:pt x="53" y="127"/>
                    <a:pt x="49" y="123"/>
                  </a:cubicBezTo>
                  <a:cubicBezTo>
                    <a:pt x="41" y="114"/>
                    <a:pt x="36" y="103"/>
                    <a:pt x="36" y="90"/>
                  </a:cubicBezTo>
                  <a:cubicBezTo>
                    <a:pt x="36" y="77"/>
                    <a:pt x="41" y="66"/>
                    <a:pt x="49" y="57"/>
                  </a:cubicBezTo>
                  <a:cubicBezTo>
                    <a:pt x="57" y="49"/>
                    <a:pt x="69" y="44"/>
                    <a:pt x="82" y="44"/>
                  </a:cubicBezTo>
                  <a:cubicBezTo>
                    <a:pt x="95" y="44"/>
                    <a:pt x="106" y="49"/>
                    <a:pt x="115" y="57"/>
                  </a:cubicBezTo>
                  <a:cubicBezTo>
                    <a:pt x="119" y="61"/>
                    <a:pt x="122" y="66"/>
                    <a:pt x="124" y="71"/>
                  </a:cubicBezTo>
                  <a:cubicBezTo>
                    <a:pt x="124" y="31"/>
                    <a:pt x="124" y="31"/>
                    <a:pt x="124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180"/>
                    <a:pt x="16" y="180"/>
                    <a:pt x="16" y="180"/>
                  </a:cubicBezTo>
                  <a:cubicBezTo>
                    <a:pt x="51" y="180"/>
                    <a:pt x="51" y="180"/>
                    <a:pt x="51" y="180"/>
                  </a:cubicBezTo>
                  <a:cubicBezTo>
                    <a:pt x="53" y="191"/>
                    <a:pt x="55" y="202"/>
                    <a:pt x="59" y="213"/>
                  </a:cubicBezTo>
                  <a:cubicBezTo>
                    <a:pt x="19" y="213"/>
                    <a:pt x="19" y="213"/>
                    <a:pt x="19" y="213"/>
                  </a:cubicBezTo>
                  <a:cubicBezTo>
                    <a:pt x="9" y="213"/>
                    <a:pt x="0" y="204"/>
                    <a:pt x="0" y="194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9"/>
                    <a:pt x="9" y="0"/>
                    <a:pt x="19" y="0"/>
                  </a:cubicBezTo>
                  <a:close/>
                  <a:moveTo>
                    <a:pt x="133" y="222"/>
                  </a:moveTo>
                  <a:cubicBezTo>
                    <a:pt x="73" y="236"/>
                    <a:pt x="73" y="236"/>
                    <a:pt x="73" y="236"/>
                  </a:cubicBezTo>
                  <a:cubicBezTo>
                    <a:pt x="77" y="255"/>
                    <a:pt x="77" y="255"/>
                    <a:pt x="77" y="255"/>
                  </a:cubicBezTo>
                  <a:cubicBezTo>
                    <a:pt x="137" y="240"/>
                    <a:pt x="137" y="240"/>
                    <a:pt x="137" y="240"/>
                  </a:cubicBezTo>
                  <a:cubicBezTo>
                    <a:pt x="133" y="222"/>
                    <a:pt x="133" y="222"/>
                    <a:pt x="133" y="222"/>
                  </a:cubicBezTo>
                  <a:close/>
                  <a:moveTo>
                    <a:pt x="93" y="99"/>
                  </a:moveTo>
                  <a:cubicBezTo>
                    <a:pt x="89" y="99"/>
                    <a:pt x="85" y="99"/>
                    <a:pt x="82" y="99"/>
                  </a:cubicBezTo>
                  <a:cubicBezTo>
                    <a:pt x="77" y="118"/>
                    <a:pt x="77" y="141"/>
                    <a:pt x="79" y="160"/>
                  </a:cubicBezTo>
                  <a:cubicBezTo>
                    <a:pt x="74" y="163"/>
                    <a:pt x="74" y="163"/>
                    <a:pt x="74" y="163"/>
                  </a:cubicBezTo>
                  <a:cubicBezTo>
                    <a:pt x="74" y="140"/>
                    <a:pt x="74" y="140"/>
                    <a:pt x="74" y="140"/>
                  </a:cubicBezTo>
                  <a:cubicBezTo>
                    <a:pt x="62" y="150"/>
                    <a:pt x="62" y="150"/>
                    <a:pt x="62" y="150"/>
                  </a:cubicBezTo>
                  <a:cubicBezTo>
                    <a:pt x="63" y="181"/>
                    <a:pt x="68" y="211"/>
                    <a:pt x="81" y="225"/>
                  </a:cubicBezTo>
                  <a:cubicBezTo>
                    <a:pt x="94" y="223"/>
                    <a:pt x="107" y="222"/>
                    <a:pt x="120" y="220"/>
                  </a:cubicBezTo>
                  <a:cubicBezTo>
                    <a:pt x="126" y="206"/>
                    <a:pt x="132" y="189"/>
                    <a:pt x="134" y="165"/>
                  </a:cubicBezTo>
                  <a:cubicBezTo>
                    <a:pt x="134" y="165"/>
                    <a:pt x="131" y="164"/>
                    <a:pt x="127" y="162"/>
                  </a:cubicBezTo>
                  <a:cubicBezTo>
                    <a:pt x="128" y="158"/>
                    <a:pt x="127" y="155"/>
                    <a:pt x="127" y="151"/>
                  </a:cubicBezTo>
                  <a:cubicBezTo>
                    <a:pt x="124" y="151"/>
                    <a:pt x="120" y="150"/>
                    <a:pt x="117" y="149"/>
                  </a:cubicBezTo>
                  <a:cubicBezTo>
                    <a:pt x="116" y="151"/>
                    <a:pt x="115" y="153"/>
                    <a:pt x="115" y="155"/>
                  </a:cubicBezTo>
                  <a:cubicBezTo>
                    <a:pt x="112" y="154"/>
                    <a:pt x="112" y="154"/>
                    <a:pt x="112" y="154"/>
                  </a:cubicBezTo>
                  <a:cubicBezTo>
                    <a:pt x="113" y="149"/>
                    <a:pt x="113" y="145"/>
                    <a:pt x="112" y="141"/>
                  </a:cubicBezTo>
                  <a:cubicBezTo>
                    <a:pt x="109" y="140"/>
                    <a:pt x="106" y="139"/>
                    <a:pt x="102" y="139"/>
                  </a:cubicBezTo>
                  <a:cubicBezTo>
                    <a:pt x="101" y="141"/>
                    <a:pt x="100" y="144"/>
                    <a:pt x="99" y="147"/>
                  </a:cubicBezTo>
                  <a:cubicBezTo>
                    <a:pt x="98" y="146"/>
                    <a:pt x="96" y="146"/>
                    <a:pt x="95" y="145"/>
                  </a:cubicBezTo>
                  <a:cubicBezTo>
                    <a:pt x="97" y="130"/>
                    <a:pt x="96" y="114"/>
                    <a:pt x="93" y="99"/>
                  </a:cubicBezTo>
                  <a:close/>
                  <a:moveTo>
                    <a:pt x="82" y="64"/>
                  </a:moveTo>
                  <a:cubicBezTo>
                    <a:pt x="75" y="64"/>
                    <a:pt x="68" y="67"/>
                    <a:pt x="63" y="72"/>
                  </a:cubicBezTo>
                  <a:cubicBezTo>
                    <a:pt x="59" y="76"/>
                    <a:pt x="56" y="83"/>
                    <a:pt x="56" y="90"/>
                  </a:cubicBezTo>
                  <a:cubicBezTo>
                    <a:pt x="56" y="97"/>
                    <a:pt x="59" y="104"/>
                    <a:pt x="63" y="108"/>
                  </a:cubicBezTo>
                  <a:cubicBezTo>
                    <a:pt x="64" y="109"/>
                    <a:pt x="65" y="110"/>
                    <a:pt x="66" y="111"/>
                  </a:cubicBezTo>
                  <a:cubicBezTo>
                    <a:pt x="67" y="107"/>
                    <a:pt x="67" y="103"/>
                    <a:pt x="68" y="99"/>
                  </a:cubicBezTo>
                  <a:cubicBezTo>
                    <a:pt x="67" y="96"/>
                    <a:pt x="66" y="93"/>
                    <a:pt x="66" y="90"/>
                  </a:cubicBezTo>
                  <a:cubicBezTo>
                    <a:pt x="66" y="86"/>
                    <a:pt x="68" y="82"/>
                    <a:pt x="70" y="79"/>
                  </a:cubicBezTo>
                  <a:cubicBezTo>
                    <a:pt x="73" y="76"/>
                    <a:pt x="77" y="74"/>
                    <a:pt x="82" y="74"/>
                  </a:cubicBezTo>
                  <a:cubicBezTo>
                    <a:pt x="86" y="74"/>
                    <a:pt x="90" y="76"/>
                    <a:pt x="93" y="79"/>
                  </a:cubicBezTo>
                  <a:cubicBezTo>
                    <a:pt x="95" y="81"/>
                    <a:pt x="97" y="83"/>
                    <a:pt x="97" y="86"/>
                  </a:cubicBezTo>
                  <a:cubicBezTo>
                    <a:pt x="102" y="89"/>
                    <a:pt x="105" y="94"/>
                    <a:pt x="106" y="99"/>
                  </a:cubicBezTo>
                  <a:cubicBezTo>
                    <a:pt x="107" y="96"/>
                    <a:pt x="108" y="93"/>
                    <a:pt x="108" y="90"/>
                  </a:cubicBezTo>
                  <a:cubicBezTo>
                    <a:pt x="108" y="83"/>
                    <a:pt x="105" y="76"/>
                    <a:pt x="100" y="72"/>
                  </a:cubicBezTo>
                  <a:cubicBezTo>
                    <a:pt x="95" y="67"/>
                    <a:pt x="89" y="64"/>
                    <a:pt x="82" y="64"/>
                  </a:cubicBezTo>
                  <a:close/>
                  <a:moveTo>
                    <a:pt x="44" y="10"/>
                  </a:moveTo>
                  <a:cubicBezTo>
                    <a:pt x="44" y="18"/>
                    <a:pt x="44" y="18"/>
                    <a:pt x="44" y="18"/>
                  </a:cubicBezTo>
                  <a:cubicBezTo>
                    <a:pt x="93" y="18"/>
                    <a:pt x="93" y="18"/>
                    <a:pt x="93" y="18"/>
                  </a:cubicBezTo>
                  <a:cubicBezTo>
                    <a:pt x="93" y="10"/>
                    <a:pt x="93" y="10"/>
                    <a:pt x="93" y="10"/>
                  </a:cubicBezTo>
                  <a:cubicBezTo>
                    <a:pt x="44" y="10"/>
                    <a:pt x="44" y="10"/>
                    <a:pt x="44" y="10"/>
                  </a:cubicBezTo>
                  <a:close/>
                  <a:moveTo>
                    <a:pt x="25" y="193"/>
                  </a:moveTo>
                  <a:cubicBezTo>
                    <a:pt x="25" y="197"/>
                    <a:pt x="25" y="197"/>
                    <a:pt x="25" y="197"/>
                  </a:cubicBezTo>
                  <a:cubicBezTo>
                    <a:pt x="49" y="197"/>
                    <a:pt x="49" y="197"/>
                    <a:pt x="49" y="197"/>
                  </a:cubicBezTo>
                  <a:cubicBezTo>
                    <a:pt x="49" y="193"/>
                    <a:pt x="49" y="193"/>
                    <a:pt x="49" y="193"/>
                  </a:cubicBezTo>
                  <a:lnTo>
                    <a:pt x="25" y="193"/>
                  </a:lnTo>
                  <a:close/>
                </a:path>
              </a:pathLst>
            </a:custGeom>
            <a:solidFill>
              <a:srgbClr val="F9F8F4"/>
            </a:solidFill>
            <a:ln>
              <a:noFill/>
            </a:ln>
          </p:spPr>
        </p:sp>
      </p:grpSp>
      <p:grpSp>
        <p:nvGrpSpPr>
          <p:cNvPr id="6" name="组合 5"/>
          <p:cNvGrpSpPr/>
          <p:nvPr/>
        </p:nvGrpSpPr>
        <p:grpSpPr>
          <a:xfrm>
            <a:off x="7218680" y="2454275"/>
            <a:ext cx="2646680" cy="3582035"/>
            <a:chOff x="11368" y="3865"/>
            <a:chExt cx="4168" cy="5641"/>
          </a:xfrm>
        </p:grpSpPr>
        <p:sp>
          <p:nvSpPr>
            <p:cNvPr id="36" name="camille"/>
            <p:cNvSpPr>
              <a:spLocks noChangeShapeType="1"/>
            </p:cNvSpPr>
            <p:nvPr>
              <p:custDataLst>
                <p:tags r:id="rId7"/>
              </p:custDataLst>
            </p:nvPr>
          </p:nvSpPr>
          <p:spPr bwMode="auto">
            <a:xfrm>
              <a:off x="13526" y="7097"/>
              <a:ext cx="0" cy="941"/>
            </a:xfrm>
            <a:prstGeom prst="line">
              <a:avLst/>
            </a:prstGeom>
            <a:solidFill>
              <a:srgbClr val="FEDA79"/>
            </a:solidFill>
            <a:ln w="6350">
              <a:solidFill>
                <a:srgbClr val="55797A"/>
              </a:solidFill>
              <a:rou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p>
              <a:endParaRPr lang="zh-CN" altLang="en-US"/>
            </a:p>
          </p:txBody>
        </p:sp>
        <p:sp>
          <p:nvSpPr>
            <p:cNvPr id="37" name="camille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12551" y="4991"/>
              <a:ext cx="1819" cy="1813"/>
            </a:xfrm>
            <a:prstGeom prst="ellipse">
              <a:avLst/>
            </a:prstGeom>
            <a:solidFill>
              <a:srgbClr val="55797A"/>
            </a:solidFill>
            <a:ln>
              <a:noFill/>
            </a:ln>
          </p:spPr>
          <p:txBody>
            <a:bodyPr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9" name="文本框 38"/>
            <p:cNvSpPr txBox="1"/>
            <p:nvPr>
              <p:custDataLst>
                <p:tags r:id="rId9"/>
              </p:custDataLst>
            </p:nvPr>
          </p:nvSpPr>
          <p:spPr>
            <a:xfrm>
              <a:off x="11368" y="8898"/>
              <a:ext cx="4169" cy="6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lvl="0" algn="ctr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security and secrecy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40" name="文本框 39"/>
            <p:cNvSpPr txBox="1"/>
            <p:nvPr>
              <p:custDataLst>
                <p:tags r:id="rId10"/>
              </p:custDataLst>
            </p:nvPr>
          </p:nvSpPr>
          <p:spPr>
            <a:xfrm>
              <a:off x="11665" y="8215"/>
              <a:ext cx="3743" cy="6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20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</a:rPr>
                <a:t>Own resources</a:t>
              </a:r>
              <a:endParaRPr lang="zh-CN" sz="20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  <p:sp>
          <p:nvSpPr>
            <p:cNvPr id="41" name="camille"/>
            <p:cNvSpPr/>
            <p:nvPr>
              <p:custDataLst>
                <p:tags r:id="rId11"/>
              </p:custDataLst>
            </p:nvPr>
          </p:nvSpPr>
          <p:spPr>
            <a:xfrm>
              <a:off x="12038" y="3865"/>
              <a:ext cx="2976" cy="3477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976" h="3477">
                  <a:moveTo>
                    <a:pt x="2671" y="0"/>
                  </a:moveTo>
                  <a:lnTo>
                    <a:pt x="2976" y="604"/>
                  </a:lnTo>
                  <a:cubicBezTo>
                    <a:pt x="2976" y="604"/>
                    <a:pt x="2976" y="604"/>
                    <a:pt x="2854" y="604"/>
                  </a:cubicBezTo>
                  <a:cubicBezTo>
                    <a:pt x="2854" y="604"/>
                    <a:pt x="2854" y="604"/>
                    <a:pt x="2854" y="2046"/>
                  </a:cubicBezTo>
                  <a:cubicBezTo>
                    <a:pt x="2854" y="2837"/>
                    <a:pt x="2214" y="3477"/>
                    <a:pt x="1427" y="3477"/>
                  </a:cubicBezTo>
                  <a:cubicBezTo>
                    <a:pt x="640" y="3477"/>
                    <a:pt x="0" y="2837"/>
                    <a:pt x="0" y="2046"/>
                  </a:cubicBezTo>
                  <a:cubicBezTo>
                    <a:pt x="0" y="2046"/>
                    <a:pt x="0" y="2046"/>
                    <a:pt x="366" y="2046"/>
                  </a:cubicBezTo>
                  <a:cubicBezTo>
                    <a:pt x="366" y="2634"/>
                    <a:pt x="838" y="3112"/>
                    <a:pt x="1427" y="3112"/>
                  </a:cubicBezTo>
                  <a:cubicBezTo>
                    <a:pt x="2016" y="3112"/>
                    <a:pt x="2488" y="2634"/>
                    <a:pt x="2488" y="2046"/>
                  </a:cubicBezTo>
                  <a:cubicBezTo>
                    <a:pt x="2488" y="2046"/>
                    <a:pt x="2488" y="2046"/>
                    <a:pt x="2488" y="604"/>
                  </a:cubicBezTo>
                  <a:cubicBezTo>
                    <a:pt x="2488" y="604"/>
                    <a:pt x="2488" y="604"/>
                    <a:pt x="2372" y="604"/>
                  </a:cubicBezTo>
                  <a:cubicBezTo>
                    <a:pt x="2372" y="604"/>
                    <a:pt x="2372" y="604"/>
                    <a:pt x="2671" y="0"/>
                  </a:cubicBezTo>
                  <a:close/>
                </a:path>
              </a:pathLst>
            </a:custGeom>
            <a:solidFill>
              <a:srgbClr val="55797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9" name="Camille7"/>
            <p:cNvSpPr>
              <a:spLocks noEditPoints="1"/>
            </p:cNvSpPr>
            <p:nvPr>
              <p:custDataLst>
                <p:tags r:id="rId12"/>
              </p:custDataLst>
            </p:nvPr>
          </p:nvSpPr>
          <p:spPr bwMode="auto">
            <a:xfrm>
              <a:off x="13007" y="5575"/>
              <a:ext cx="944" cy="659"/>
            </a:xfrm>
            <a:custGeom>
              <a:avLst/>
              <a:gdLst>
                <a:gd name="T0" fmla="*/ 48 w 257"/>
                <a:gd name="T1" fmla="*/ 0 h 179"/>
                <a:gd name="T2" fmla="*/ 212 w 257"/>
                <a:gd name="T3" fmla="*/ 0 h 179"/>
                <a:gd name="T4" fmla="*/ 235 w 257"/>
                <a:gd name="T5" fmla="*/ 23 h 179"/>
                <a:gd name="T6" fmla="*/ 235 w 257"/>
                <a:gd name="T7" fmla="*/ 137 h 179"/>
                <a:gd name="T8" fmla="*/ 25 w 257"/>
                <a:gd name="T9" fmla="*/ 137 h 179"/>
                <a:gd name="T10" fmla="*/ 25 w 257"/>
                <a:gd name="T11" fmla="*/ 23 h 179"/>
                <a:gd name="T12" fmla="*/ 48 w 257"/>
                <a:gd name="T13" fmla="*/ 0 h 179"/>
                <a:gd name="T14" fmla="*/ 64 w 257"/>
                <a:gd name="T15" fmla="*/ 84 h 179"/>
                <a:gd name="T16" fmla="*/ 64 w 257"/>
                <a:gd name="T17" fmla="*/ 94 h 179"/>
                <a:gd name="T18" fmla="*/ 137 w 257"/>
                <a:gd name="T19" fmla="*/ 94 h 179"/>
                <a:gd name="T20" fmla="*/ 137 w 257"/>
                <a:gd name="T21" fmla="*/ 84 h 179"/>
                <a:gd name="T22" fmla="*/ 64 w 257"/>
                <a:gd name="T23" fmla="*/ 84 h 179"/>
                <a:gd name="T24" fmla="*/ 64 w 257"/>
                <a:gd name="T25" fmla="*/ 60 h 179"/>
                <a:gd name="T26" fmla="*/ 64 w 257"/>
                <a:gd name="T27" fmla="*/ 70 h 179"/>
                <a:gd name="T28" fmla="*/ 122 w 257"/>
                <a:gd name="T29" fmla="*/ 70 h 179"/>
                <a:gd name="T30" fmla="*/ 122 w 257"/>
                <a:gd name="T31" fmla="*/ 60 h 179"/>
                <a:gd name="T32" fmla="*/ 64 w 257"/>
                <a:gd name="T33" fmla="*/ 60 h 179"/>
                <a:gd name="T34" fmla="*/ 64 w 257"/>
                <a:gd name="T35" fmla="*/ 37 h 179"/>
                <a:gd name="T36" fmla="*/ 64 w 257"/>
                <a:gd name="T37" fmla="*/ 46 h 179"/>
                <a:gd name="T38" fmla="*/ 137 w 257"/>
                <a:gd name="T39" fmla="*/ 46 h 179"/>
                <a:gd name="T40" fmla="*/ 137 w 257"/>
                <a:gd name="T41" fmla="*/ 37 h 179"/>
                <a:gd name="T42" fmla="*/ 64 w 257"/>
                <a:gd name="T43" fmla="*/ 37 h 179"/>
                <a:gd name="T44" fmla="*/ 146 w 257"/>
                <a:gd name="T45" fmla="*/ 67 h 179"/>
                <a:gd name="T46" fmla="*/ 166 w 257"/>
                <a:gd name="T47" fmla="*/ 99 h 179"/>
                <a:gd name="T48" fmla="*/ 172 w 257"/>
                <a:gd name="T49" fmla="*/ 89 h 179"/>
                <a:gd name="T50" fmla="*/ 189 w 257"/>
                <a:gd name="T51" fmla="*/ 100 h 179"/>
                <a:gd name="T52" fmla="*/ 195 w 257"/>
                <a:gd name="T53" fmla="*/ 90 h 179"/>
                <a:gd name="T54" fmla="*/ 178 w 257"/>
                <a:gd name="T55" fmla="*/ 79 h 179"/>
                <a:gd name="T56" fmla="*/ 184 w 257"/>
                <a:gd name="T57" fmla="*/ 70 h 179"/>
                <a:gd name="T58" fmla="*/ 146 w 257"/>
                <a:gd name="T59" fmla="*/ 67 h 179"/>
                <a:gd name="T60" fmla="*/ 0 w 257"/>
                <a:gd name="T61" fmla="*/ 146 h 179"/>
                <a:gd name="T62" fmla="*/ 257 w 257"/>
                <a:gd name="T63" fmla="*/ 146 h 179"/>
                <a:gd name="T64" fmla="*/ 257 w 257"/>
                <a:gd name="T65" fmla="*/ 172 h 179"/>
                <a:gd name="T66" fmla="*/ 249 w 257"/>
                <a:gd name="T67" fmla="*/ 179 h 179"/>
                <a:gd name="T68" fmla="*/ 7 w 257"/>
                <a:gd name="T69" fmla="*/ 179 h 179"/>
                <a:gd name="T70" fmla="*/ 0 w 257"/>
                <a:gd name="T71" fmla="*/ 172 h 179"/>
                <a:gd name="T72" fmla="*/ 0 w 257"/>
                <a:gd name="T73" fmla="*/ 146 h 179"/>
                <a:gd name="T74" fmla="*/ 17 w 257"/>
                <a:gd name="T75" fmla="*/ 155 h 179"/>
                <a:gd name="T76" fmla="*/ 17 w 257"/>
                <a:gd name="T77" fmla="*/ 163 h 179"/>
                <a:gd name="T78" fmla="*/ 39 w 257"/>
                <a:gd name="T79" fmla="*/ 163 h 179"/>
                <a:gd name="T80" fmla="*/ 39 w 257"/>
                <a:gd name="T81" fmla="*/ 155 h 179"/>
                <a:gd name="T82" fmla="*/ 17 w 257"/>
                <a:gd name="T83" fmla="*/ 155 h 179"/>
                <a:gd name="T84" fmla="*/ 220 w 257"/>
                <a:gd name="T85" fmla="*/ 155 h 179"/>
                <a:gd name="T86" fmla="*/ 220 w 257"/>
                <a:gd name="T87" fmla="*/ 163 h 179"/>
                <a:gd name="T88" fmla="*/ 242 w 257"/>
                <a:gd name="T89" fmla="*/ 163 h 179"/>
                <a:gd name="T90" fmla="*/ 242 w 257"/>
                <a:gd name="T91" fmla="*/ 155 h 179"/>
                <a:gd name="T92" fmla="*/ 220 w 257"/>
                <a:gd name="T93" fmla="*/ 155 h 179"/>
                <a:gd name="T94" fmla="*/ 49 w 257"/>
                <a:gd name="T95" fmla="*/ 155 h 179"/>
                <a:gd name="T96" fmla="*/ 49 w 257"/>
                <a:gd name="T97" fmla="*/ 163 h 179"/>
                <a:gd name="T98" fmla="*/ 71 w 257"/>
                <a:gd name="T99" fmla="*/ 163 h 179"/>
                <a:gd name="T100" fmla="*/ 71 w 257"/>
                <a:gd name="T101" fmla="*/ 155 h 179"/>
                <a:gd name="T102" fmla="*/ 49 w 257"/>
                <a:gd name="T103" fmla="*/ 155 h 179"/>
                <a:gd name="T104" fmla="*/ 48 w 257"/>
                <a:gd name="T105" fmla="*/ 21 h 179"/>
                <a:gd name="T106" fmla="*/ 48 w 257"/>
                <a:gd name="T107" fmla="*/ 116 h 179"/>
                <a:gd name="T108" fmla="*/ 213 w 257"/>
                <a:gd name="T109" fmla="*/ 116 h 179"/>
                <a:gd name="T110" fmla="*/ 213 w 257"/>
                <a:gd name="T111" fmla="*/ 21 h 179"/>
                <a:gd name="T112" fmla="*/ 48 w 257"/>
                <a:gd name="T113" fmla="*/ 21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57" h="179">
                  <a:moveTo>
                    <a:pt x="48" y="0"/>
                  </a:moveTo>
                  <a:cubicBezTo>
                    <a:pt x="212" y="0"/>
                    <a:pt x="212" y="0"/>
                    <a:pt x="212" y="0"/>
                  </a:cubicBezTo>
                  <a:cubicBezTo>
                    <a:pt x="225" y="0"/>
                    <a:pt x="235" y="10"/>
                    <a:pt x="235" y="23"/>
                  </a:cubicBezTo>
                  <a:cubicBezTo>
                    <a:pt x="235" y="137"/>
                    <a:pt x="235" y="137"/>
                    <a:pt x="235" y="137"/>
                  </a:cubicBezTo>
                  <a:cubicBezTo>
                    <a:pt x="25" y="137"/>
                    <a:pt x="25" y="137"/>
                    <a:pt x="25" y="137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10"/>
                    <a:pt x="35" y="0"/>
                    <a:pt x="48" y="0"/>
                  </a:cubicBezTo>
                  <a:close/>
                  <a:moveTo>
                    <a:pt x="64" y="84"/>
                  </a:moveTo>
                  <a:cubicBezTo>
                    <a:pt x="64" y="94"/>
                    <a:pt x="64" y="94"/>
                    <a:pt x="64" y="94"/>
                  </a:cubicBezTo>
                  <a:cubicBezTo>
                    <a:pt x="137" y="94"/>
                    <a:pt x="137" y="94"/>
                    <a:pt x="137" y="94"/>
                  </a:cubicBezTo>
                  <a:cubicBezTo>
                    <a:pt x="137" y="84"/>
                    <a:pt x="137" y="84"/>
                    <a:pt x="137" y="84"/>
                  </a:cubicBezTo>
                  <a:cubicBezTo>
                    <a:pt x="64" y="84"/>
                    <a:pt x="64" y="84"/>
                    <a:pt x="64" y="84"/>
                  </a:cubicBezTo>
                  <a:close/>
                  <a:moveTo>
                    <a:pt x="64" y="60"/>
                  </a:moveTo>
                  <a:cubicBezTo>
                    <a:pt x="64" y="70"/>
                    <a:pt x="64" y="70"/>
                    <a:pt x="64" y="70"/>
                  </a:cubicBezTo>
                  <a:cubicBezTo>
                    <a:pt x="122" y="70"/>
                    <a:pt x="122" y="70"/>
                    <a:pt x="122" y="70"/>
                  </a:cubicBezTo>
                  <a:cubicBezTo>
                    <a:pt x="122" y="60"/>
                    <a:pt x="122" y="60"/>
                    <a:pt x="122" y="60"/>
                  </a:cubicBezTo>
                  <a:cubicBezTo>
                    <a:pt x="64" y="60"/>
                    <a:pt x="64" y="60"/>
                    <a:pt x="64" y="60"/>
                  </a:cubicBezTo>
                  <a:close/>
                  <a:moveTo>
                    <a:pt x="64" y="37"/>
                  </a:moveTo>
                  <a:cubicBezTo>
                    <a:pt x="64" y="46"/>
                    <a:pt x="64" y="46"/>
                    <a:pt x="64" y="46"/>
                  </a:cubicBezTo>
                  <a:cubicBezTo>
                    <a:pt x="137" y="46"/>
                    <a:pt x="137" y="46"/>
                    <a:pt x="137" y="46"/>
                  </a:cubicBezTo>
                  <a:cubicBezTo>
                    <a:pt x="137" y="37"/>
                    <a:pt x="137" y="37"/>
                    <a:pt x="137" y="37"/>
                  </a:cubicBezTo>
                  <a:cubicBezTo>
                    <a:pt x="64" y="37"/>
                    <a:pt x="64" y="37"/>
                    <a:pt x="64" y="37"/>
                  </a:cubicBezTo>
                  <a:close/>
                  <a:moveTo>
                    <a:pt x="146" y="67"/>
                  </a:moveTo>
                  <a:cubicBezTo>
                    <a:pt x="166" y="99"/>
                    <a:pt x="166" y="99"/>
                    <a:pt x="166" y="99"/>
                  </a:cubicBezTo>
                  <a:cubicBezTo>
                    <a:pt x="172" y="89"/>
                    <a:pt x="172" y="89"/>
                    <a:pt x="172" y="89"/>
                  </a:cubicBezTo>
                  <a:cubicBezTo>
                    <a:pt x="189" y="100"/>
                    <a:pt x="189" y="100"/>
                    <a:pt x="189" y="100"/>
                  </a:cubicBezTo>
                  <a:cubicBezTo>
                    <a:pt x="195" y="90"/>
                    <a:pt x="195" y="90"/>
                    <a:pt x="195" y="90"/>
                  </a:cubicBezTo>
                  <a:cubicBezTo>
                    <a:pt x="178" y="79"/>
                    <a:pt x="178" y="79"/>
                    <a:pt x="178" y="79"/>
                  </a:cubicBezTo>
                  <a:cubicBezTo>
                    <a:pt x="184" y="70"/>
                    <a:pt x="184" y="70"/>
                    <a:pt x="184" y="70"/>
                  </a:cubicBezTo>
                  <a:cubicBezTo>
                    <a:pt x="146" y="67"/>
                    <a:pt x="146" y="67"/>
                    <a:pt x="146" y="67"/>
                  </a:cubicBezTo>
                  <a:close/>
                  <a:moveTo>
                    <a:pt x="0" y="146"/>
                  </a:moveTo>
                  <a:cubicBezTo>
                    <a:pt x="257" y="146"/>
                    <a:pt x="257" y="146"/>
                    <a:pt x="257" y="146"/>
                  </a:cubicBezTo>
                  <a:cubicBezTo>
                    <a:pt x="257" y="172"/>
                    <a:pt x="257" y="172"/>
                    <a:pt x="257" y="172"/>
                  </a:cubicBezTo>
                  <a:cubicBezTo>
                    <a:pt x="249" y="179"/>
                    <a:pt x="249" y="179"/>
                    <a:pt x="249" y="179"/>
                  </a:cubicBezTo>
                  <a:cubicBezTo>
                    <a:pt x="7" y="179"/>
                    <a:pt x="7" y="179"/>
                    <a:pt x="7" y="179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0" y="146"/>
                    <a:pt x="0" y="146"/>
                    <a:pt x="0" y="146"/>
                  </a:cubicBezTo>
                  <a:close/>
                  <a:moveTo>
                    <a:pt x="17" y="155"/>
                  </a:moveTo>
                  <a:cubicBezTo>
                    <a:pt x="17" y="163"/>
                    <a:pt x="17" y="163"/>
                    <a:pt x="17" y="163"/>
                  </a:cubicBezTo>
                  <a:cubicBezTo>
                    <a:pt x="39" y="163"/>
                    <a:pt x="39" y="163"/>
                    <a:pt x="39" y="163"/>
                  </a:cubicBezTo>
                  <a:cubicBezTo>
                    <a:pt x="39" y="155"/>
                    <a:pt x="39" y="155"/>
                    <a:pt x="39" y="155"/>
                  </a:cubicBezTo>
                  <a:cubicBezTo>
                    <a:pt x="17" y="155"/>
                    <a:pt x="17" y="155"/>
                    <a:pt x="17" y="155"/>
                  </a:cubicBezTo>
                  <a:close/>
                  <a:moveTo>
                    <a:pt x="220" y="155"/>
                  </a:moveTo>
                  <a:cubicBezTo>
                    <a:pt x="220" y="163"/>
                    <a:pt x="220" y="163"/>
                    <a:pt x="220" y="163"/>
                  </a:cubicBezTo>
                  <a:cubicBezTo>
                    <a:pt x="242" y="163"/>
                    <a:pt x="242" y="163"/>
                    <a:pt x="242" y="163"/>
                  </a:cubicBezTo>
                  <a:cubicBezTo>
                    <a:pt x="242" y="155"/>
                    <a:pt x="242" y="155"/>
                    <a:pt x="242" y="155"/>
                  </a:cubicBezTo>
                  <a:cubicBezTo>
                    <a:pt x="220" y="155"/>
                    <a:pt x="220" y="155"/>
                    <a:pt x="220" y="155"/>
                  </a:cubicBezTo>
                  <a:close/>
                  <a:moveTo>
                    <a:pt x="49" y="155"/>
                  </a:moveTo>
                  <a:cubicBezTo>
                    <a:pt x="49" y="163"/>
                    <a:pt x="49" y="163"/>
                    <a:pt x="49" y="163"/>
                  </a:cubicBezTo>
                  <a:cubicBezTo>
                    <a:pt x="71" y="163"/>
                    <a:pt x="71" y="163"/>
                    <a:pt x="71" y="163"/>
                  </a:cubicBezTo>
                  <a:cubicBezTo>
                    <a:pt x="71" y="155"/>
                    <a:pt x="71" y="155"/>
                    <a:pt x="71" y="155"/>
                  </a:cubicBezTo>
                  <a:cubicBezTo>
                    <a:pt x="49" y="155"/>
                    <a:pt x="49" y="155"/>
                    <a:pt x="49" y="155"/>
                  </a:cubicBezTo>
                  <a:close/>
                  <a:moveTo>
                    <a:pt x="48" y="21"/>
                  </a:moveTo>
                  <a:cubicBezTo>
                    <a:pt x="48" y="116"/>
                    <a:pt x="48" y="116"/>
                    <a:pt x="48" y="116"/>
                  </a:cubicBezTo>
                  <a:cubicBezTo>
                    <a:pt x="213" y="116"/>
                    <a:pt x="213" y="116"/>
                    <a:pt x="213" y="116"/>
                  </a:cubicBezTo>
                  <a:cubicBezTo>
                    <a:pt x="213" y="21"/>
                    <a:pt x="213" y="21"/>
                    <a:pt x="213" y="21"/>
                  </a:cubicBezTo>
                  <a:lnTo>
                    <a:pt x="48" y="21"/>
                  </a:lnTo>
                  <a:close/>
                </a:path>
              </a:pathLst>
            </a:custGeom>
            <a:solidFill>
              <a:srgbClr val="F9F8F4"/>
            </a:solidFill>
            <a:ln>
              <a:noFill/>
            </a:ln>
          </p:spPr>
        </p:sp>
      </p:grp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997960" y="956945"/>
            <a:ext cx="3970020" cy="210185"/>
          </a:xfrm>
          <a:prstGeom prst="rect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2795905" y="498475"/>
            <a:ext cx="64655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Force Field Analysis</a:t>
            </a:r>
            <a:endParaRPr lang="en-US" altLang="zh-CN" sz="4000" b="1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355215" y="1255395"/>
            <a:ext cx="4780915" cy="5104130"/>
            <a:chOff x="3709" y="1977"/>
            <a:chExt cx="7529" cy="8038"/>
          </a:xfrm>
        </p:grpSpPr>
        <p:sp>
          <p:nvSpPr>
            <p:cNvPr id="21" name="camille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>
              <a:off x="5570" y="7144"/>
              <a:ext cx="0" cy="941"/>
            </a:xfrm>
            <a:prstGeom prst="line">
              <a:avLst/>
            </a:prstGeom>
            <a:solidFill>
              <a:srgbClr val="FEDA79"/>
            </a:solidFill>
            <a:ln w="6350">
              <a:solidFill>
                <a:srgbClr val="55797A"/>
              </a:solidFill>
              <a:round/>
              <a:tailEnd type="oval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p>
              <a:endParaRPr lang="zh-CN" altLang="en-US"/>
            </a:p>
          </p:txBody>
        </p:sp>
        <p:sp>
          <p:nvSpPr>
            <p:cNvPr id="23" name="camille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4573" y="5016"/>
              <a:ext cx="1819" cy="1813"/>
            </a:xfrm>
            <a:prstGeom prst="ellipse">
              <a:avLst/>
            </a:prstGeom>
            <a:solidFill>
              <a:srgbClr val="55797A"/>
            </a:solidFill>
            <a:ln>
              <a:noFill/>
            </a:ln>
          </p:spPr>
          <p:txBody>
            <a:bodyPr/>
            <a:p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8" name="Camille2"/>
            <p:cNvSpPr>
              <a:spLocks noEditPoints="1"/>
            </p:cNvSpPr>
            <p:nvPr>
              <p:custDataLst>
                <p:tags r:id="rId17"/>
              </p:custDataLst>
            </p:nvPr>
          </p:nvSpPr>
          <p:spPr bwMode="auto">
            <a:xfrm>
              <a:off x="5122" y="5577"/>
              <a:ext cx="801" cy="757"/>
            </a:xfrm>
            <a:custGeom>
              <a:avLst/>
              <a:gdLst>
                <a:gd name="T0" fmla="*/ 38 w 121"/>
                <a:gd name="T1" fmla="*/ 42 h 114"/>
                <a:gd name="T2" fmla="*/ 38 w 121"/>
                <a:gd name="T3" fmla="*/ 47 h 114"/>
                <a:gd name="T4" fmla="*/ 76 w 121"/>
                <a:gd name="T5" fmla="*/ 44 h 114"/>
                <a:gd name="T6" fmla="*/ 87 w 121"/>
                <a:gd name="T7" fmla="*/ 32 h 114"/>
                <a:gd name="T8" fmla="*/ 35 w 121"/>
                <a:gd name="T9" fmla="*/ 35 h 114"/>
                <a:gd name="T10" fmla="*/ 38 w 121"/>
                <a:gd name="T11" fmla="*/ 37 h 114"/>
                <a:gd name="T12" fmla="*/ 89 w 121"/>
                <a:gd name="T13" fmla="*/ 35 h 114"/>
                <a:gd name="T14" fmla="*/ 87 w 121"/>
                <a:gd name="T15" fmla="*/ 32 h 114"/>
                <a:gd name="T16" fmla="*/ 38 w 121"/>
                <a:gd name="T17" fmla="*/ 22 h 114"/>
                <a:gd name="T18" fmla="*/ 35 w 121"/>
                <a:gd name="T19" fmla="*/ 26 h 114"/>
                <a:gd name="T20" fmla="*/ 87 w 121"/>
                <a:gd name="T21" fmla="*/ 28 h 114"/>
                <a:gd name="T22" fmla="*/ 89 w 121"/>
                <a:gd name="T23" fmla="*/ 25 h 114"/>
                <a:gd name="T24" fmla="*/ 19 w 121"/>
                <a:gd name="T25" fmla="*/ 105 h 114"/>
                <a:gd name="T26" fmla="*/ 103 w 121"/>
                <a:gd name="T27" fmla="*/ 105 h 114"/>
                <a:gd name="T28" fmla="*/ 9 w 121"/>
                <a:gd name="T29" fmla="*/ 100 h 114"/>
                <a:gd name="T30" fmla="*/ 41 w 121"/>
                <a:gd name="T31" fmla="*/ 74 h 114"/>
                <a:gd name="T32" fmla="*/ 112 w 121"/>
                <a:gd name="T33" fmla="*/ 99 h 114"/>
                <a:gd name="T34" fmla="*/ 112 w 121"/>
                <a:gd name="T35" fmla="*/ 53 h 114"/>
                <a:gd name="T36" fmla="*/ 16 w 121"/>
                <a:gd name="T37" fmla="*/ 48 h 114"/>
                <a:gd name="T38" fmla="*/ 9 w 121"/>
                <a:gd name="T39" fmla="*/ 37 h 114"/>
                <a:gd name="T40" fmla="*/ 13 w 121"/>
                <a:gd name="T41" fmla="*/ 35 h 114"/>
                <a:gd name="T42" fmla="*/ 16 w 121"/>
                <a:gd name="T43" fmla="*/ 48 h 114"/>
                <a:gd name="T44" fmla="*/ 105 w 121"/>
                <a:gd name="T45" fmla="*/ 35 h 114"/>
                <a:gd name="T46" fmla="*/ 111 w 121"/>
                <a:gd name="T47" fmla="*/ 36 h 114"/>
                <a:gd name="T48" fmla="*/ 112 w 121"/>
                <a:gd name="T49" fmla="*/ 42 h 114"/>
                <a:gd name="T50" fmla="*/ 48 w 121"/>
                <a:gd name="T51" fmla="*/ 68 h 114"/>
                <a:gd name="T52" fmla="*/ 26 w 121"/>
                <a:gd name="T53" fmla="*/ 53 h 114"/>
                <a:gd name="T54" fmla="*/ 26 w 121"/>
                <a:gd name="T55" fmla="*/ 26 h 114"/>
                <a:gd name="T56" fmla="*/ 36 w 121"/>
                <a:gd name="T57" fmla="*/ 10 h 114"/>
                <a:gd name="T58" fmla="*/ 95 w 121"/>
                <a:gd name="T59" fmla="*/ 20 h 114"/>
                <a:gd name="T60" fmla="*/ 95 w 121"/>
                <a:gd name="T61" fmla="*/ 35 h 114"/>
                <a:gd name="T62" fmla="*/ 95 w 121"/>
                <a:gd name="T63" fmla="*/ 54 h 114"/>
                <a:gd name="T64" fmla="*/ 60 w 121"/>
                <a:gd name="T65" fmla="*/ 59 h 114"/>
                <a:gd name="T66" fmla="*/ 84 w 121"/>
                <a:gd name="T67" fmla="*/ 0 h 114"/>
                <a:gd name="T68" fmla="*/ 16 w 121"/>
                <a:gd name="T69" fmla="*/ 20 h 114"/>
                <a:gd name="T70" fmla="*/ 13 w 121"/>
                <a:gd name="T71" fmla="*/ 26 h 114"/>
                <a:gd name="T72" fmla="*/ 0 w 121"/>
                <a:gd name="T73" fmla="*/ 103 h 114"/>
                <a:gd name="T74" fmla="*/ 109 w 121"/>
                <a:gd name="T75" fmla="*/ 114 h 114"/>
                <a:gd name="T76" fmla="*/ 121 w 121"/>
                <a:gd name="T77" fmla="*/ 37 h 114"/>
                <a:gd name="T78" fmla="*/ 105 w 121"/>
                <a:gd name="T79" fmla="*/ 26 h 114"/>
                <a:gd name="T80" fmla="*/ 84 w 121"/>
                <a:gd name="T81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1" h="114">
                  <a:moveTo>
                    <a:pt x="74" y="42"/>
                  </a:moveTo>
                  <a:cubicBezTo>
                    <a:pt x="38" y="42"/>
                    <a:pt x="38" y="42"/>
                    <a:pt x="38" y="42"/>
                  </a:cubicBezTo>
                  <a:cubicBezTo>
                    <a:pt x="36" y="42"/>
                    <a:pt x="35" y="43"/>
                    <a:pt x="35" y="44"/>
                  </a:cubicBezTo>
                  <a:cubicBezTo>
                    <a:pt x="35" y="46"/>
                    <a:pt x="36" y="47"/>
                    <a:pt x="38" y="47"/>
                  </a:cubicBezTo>
                  <a:cubicBezTo>
                    <a:pt x="74" y="47"/>
                    <a:pt x="74" y="47"/>
                    <a:pt x="74" y="47"/>
                  </a:cubicBezTo>
                  <a:cubicBezTo>
                    <a:pt x="75" y="47"/>
                    <a:pt x="76" y="46"/>
                    <a:pt x="76" y="44"/>
                  </a:cubicBezTo>
                  <a:cubicBezTo>
                    <a:pt x="76" y="43"/>
                    <a:pt x="75" y="42"/>
                    <a:pt x="74" y="42"/>
                  </a:cubicBezTo>
                  <a:moveTo>
                    <a:pt x="87" y="32"/>
                  </a:moveTo>
                  <a:cubicBezTo>
                    <a:pt x="38" y="32"/>
                    <a:pt x="38" y="32"/>
                    <a:pt x="38" y="32"/>
                  </a:cubicBezTo>
                  <a:cubicBezTo>
                    <a:pt x="36" y="32"/>
                    <a:pt x="35" y="33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5" y="36"/>
                    <a:pt x="36" y="37"/>
                    <a:pt x="38" y="37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88" y="37"/>
                    <a:pt x="89" y="36"/>
                    <a:pt x="89" y="35"/>
                  </a:cubicBezTo>
                  <a:cubicBezTo>
                    <a:pt x="89" y="35"/>
                    <a:pt x="89" y="35"/>
                    <a:pt x="89" y="35"/>
                  </a:cubicBezTo>
                  <a:cubicBezTo>
                    <a:pt x="89" y="33"/>
                    <a:pt x="88" y="32"/>
                    <a:pt x="87" y="32"/>
                  </a:cubicBezTo>
                  <a:moveTo>
                    <a:pt x="87" y="22"/>
                  </a:moveTo>
                  <a:cubicBezTo>
                    <a:pt x="38" y="22"/>
                    <a:pt x="38" y="22"/>
                    <a:pt x="38" y="22"/>
                  </a:cubicBezTo>
                  <a:cubicBezTo>
                    <a:pt x="36" y="22"/>
                    <a:pt x="35" y="24"/>
                    <a:pt x="35" y="25"/>
                  </a:cubicBezTo>
                  <a:cubicBezTo>
                    <a:pt x="35" y="25"/>
                    <a:pt x="35" y="26"/>
                    <a:pt x="35" y="26"/>
                  </a:cubicBezTo>
                  <a:cubicBezTo>
                    <a:pt x="36" y="27"/>
                    <a:pt x="37" y="28"/>
                    <a:pt x="38" y="28"/>
                  </a:cubicBezTo>
                  <a:cubicBezTo>
                    <a:pt x="87" y="28"/>
                    <a:pt x="87" y="28"/>
                    <a:pt x="87" y="28"/>
                  </a:cubicBezTo>
                  <a:cubicBezTo>
                    <a:pt x="88" y="28"/>
                    <a:pt x="89" y="27"/>
                    <a:pt x="89" y="26"/>
                  </a:cubicBezTo>
                  <a:cubicBezTo>
                    <a:pt x="89" y="26"/>
                    <a:pt x="89" y="25"/>
                    <a:pt x="89" y="25"/>
                  </a:cubicBezTo>
                  <a:cubicBezTo>
                    <a:pt x="89" y="24"/>
                    <a:pt x="88" y="22"/>
                    <a:pt x="87" y="22"/>
                  </a:cubicBezTo>
                  <a:moveTo>
                    <a:pt x="19" y="105"/>
                  </a:moveTo>
                  <a:cubicBezTo>
                    <a:pt x="60" y="71"/>
                    <a:pt x="60" y="71"/>
                    <a:pt x="60" y="71"/>
                  </a:cubicBezTo>
                  <a:cubicBezTo>
                    <a:pt x="103" y="105"/>
                    <a:pt x="103" y="105"/>
                    <a:pt x="103" y="105"/>
                  </a:cubicBezTo>
                  <a:cubicBezTo>
                    <a:pt x="19" y="105"/>
                    <a:pt x="19" y="105"/>
                    <a:pt x="19" y="105"/>
                  </a:cubicBezTo>
                  <a:moveTo>
                    <a:pt x="9" y="100"/>
                  </a:moveTo>
                  <a:cubicBezTo>
                    <a:pt x="9" y="54"/>
                    <a:pt x="9" y="54"/>
                    <a:pt x="9" y="54"/>
                  </a:cubicBezTo>
                  <a:cubicBezTo>
                    <a:pt x="41" y="74"/>
                    <a:pt x="41" y="74"/>
                    <a:pt x="41" y="74"/>
                  </a:cubicBezTo>
                  <a:cubicBezTo>
                    <a:pt x="9" y="100"/>
                    <a:pt x="9" y="100"/>
                    <a:pt x="9" y="100"/>
                  </a:cubicBezTo>
                  <a:moveTo>
                    <a:pt x="112" y="99"/>
                  </a:moveTo>
                  <a:cubicBezTo>
                    <a:pt x="80" y="74"/>
                    <a:pt x="80" y="74"/>
                    <a:pt x="80" y="74"/>
                  </a:cubicBezTo>
                  <a:cubicBezTo>
                    <a:pt x="112" y="53"/>
                    <a:pt x="112" y="53"/>
                    <a:pt x="112" y="53"/>
                  </a:cubicBezTo>
                  <a:cubicBezTo>
                    <a:pt x="112" y="99"/>
                    <a:pt x="112" y="99"/>
                    <a:pt x="112" y="99"/>
                  </a:cubicBezTo>
                  <a:moveTo>
                    <a:pt x="16" y="48"/>
                  </a:moveTo>
                  <a:cubicBezTo>
                    <a:pt x="9" y="43"/>
                    <a:pt x="9" y="43"/>
                    <a:pt x="9" y="43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7"/>
                    <a:pt x="10" y="37"/>
                    <a:pt x="10" y="36"/>
                  </a:cubicBezTo>
                  <a:cubicBezTo>
                    <a:pt x="11" y="36"/>
                    <a:pt x="12" y="35"/>
                    <a:pt x="13" y="35"/>
                  </a:cubicBezTo>
                  <a:cubicBezTo>
                    <a:pt x="16" y="35"/>
                    <a:pt x="16" y="35"/>
                    <a:pt x="16" y="35"/>
                  </a:cubicBezTo>
                  <a:cubicBezTo>
                    <a:pt x="16" y="48"/>
                    <a:pt x="16" y="48"/>
                    <a:pt x="16" y="48"/>
                  </a:cubicBezTo>
                  <a:moveTo>
                    <a:pt x="105" y="47"/>
                  </a:moveTo>
                  <a:cubicBezTo>
                    <a:pt x="105" y="35"/>
                    <a:pt x="105" y="35"/>
                    <a:pt x="105" y="35"/>
                  </a:cubicBezTo>
                  <a:cubicBezTo>
                    <a:pt x="109" y="35"/>
                    <a:pt x="109" y="35"/>
                    <a:pt x="109" y="35"/>
                  </a:cubicBezTo>
                  <a:cubicBezTo>
                    <a:pt x="110" y="35"/>
                    <a:pt x="111" y="36"/>
                    <a:pt x="111" y="36"/>
                  </a:cubicBezTo>
                  <a:cubicBezTo>
                    <a:pt x="112" y="37"/>
                    <a:pt x="112" y="37"/>
                    <a:pt x="112" y="37"/>
                  </a:cubicBezTo>
                  <a:cubicBezTo>
                    <a:pt x="112" y="42"/>
                    <a:pt x="112" y="42"/>
                    <a:pt x="112" y="42"/>
                  </a:cubicBezTo>
                  <a:cubicBezTo>
                    <a:pt x="105" y="47"/>
                    <a:pt x="105" y="47"/>
                    <a:pt x="105" y="47"/>
                  </a:cubicBezTo>
                  <a:moveTo>
                    <a:pt x="48" y="68"/>
                  </a:move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3"/>
                    <a:pt x="26" y="53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0"/>
                    <a:pt x="26" y="20"/>
                    <a:pt x="26" y="20"/>
                  </a:cubicBezTo>
                  <a:cubicBezTo>
                    <a:pt x="26" y="15"/>
                    <a:pt x="30" y="10"/>
                    <a:pt x="36" y="10"/>
                  </a:cubicBezTo>
                  <a:cubicBezTo>
                    <a:pt x="84" y="10"/>
                    <a:pt x="84" y="10"/>
                    <a:pt x="84" y="10"/>
                  </a:cubicBezTo>
                  <a:cubicBezTo>
                    <a:pt x="90" y="10"/>
                    <a:pt x="95" y="15"/>
                    <a:pt x="95" y="20"/>
                  </a:cubicBezTo>
                  <a:cubicBezTo>
                    <a:pt x="95" y="26"/>
                    <a:pt x="95" y="26"/>
                    <a:pt x="95" y="26"/>
                  </a:cubicBezTo>
                  <a:cubicBezTo>
                    <a:pt x="95" y="35"/>
                    <a:pt x="95" y="35"/>
                    <a:pt x="95" y="35"/>
                  </a:cubicBezTo>
                  <a:cubicBezTo>
                    <a:pt x="95" y="53"/>
                    <a:pt x="95" y="53"/>
                    <a:pt x="95" y="53"/>
                  </a:cubicBezTo>
                  <a:cubicBezTo>
                    <a:pt x="95" y="54"/>
                    <a:pt x="95" y="54"/>
                    <a:pt x="95" y="54"/>
                  </a:cubicBezTo>
                  <a:cubicBezTo>
                    <a:pt x="72" y="68"/>
                    <a:pt x="72" y="68"/>
                    <a:pt x="72" y="68"/>
                  </a:cubicBezTo>
                  <a:cubicBezTo>
                    <a:pt x="60" y="59"/>
                    <a:pt x="60" y="59"/>
                    <a:pt x="60" y="59"/>
                  </a:cubicBezTo>
                  <a:cubicBezTo>
                    <a:pt x="48" y="68"/>
                    <a:pt x="48" y="68"/>
                    <a:pt x="48" y="68"/>
                  </a:cubicBezTo>
                  <a:moveTo>
                    <a:pt x="84" y="0"/>
                  </a:moveTo>
                  <a:cubicBezTo>
                    <a:pt x="36" y="0"/>
                    <a:pt x="36" y="0"/>
                    <a:pt x="36" y="0"/>
                  </a:cubicBezTo>
                  <a:cubicBezTo>
                    <a:pt x="25" y="0"/>
                    <a:pt x="16" y="9"/>
                    <a:pt x="16" y="20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7" y="26"/>
                    <a:pt x="1" y="31"/>
                    <a:pt x="0" y="37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1" y="109"/>
                    <a:pt x="7" y="114"/>
                    <a:pt x="13" y="114"/>
                  </a:cubicBezTo>
                  <a:cubicBezTo>
                    <a:pt x="109" y="114"/>
                    <a:pt x="109" y="114"/>
                    <a:pt x="109" y="114"/>
                  </a:cubicBezTo>
                  <a:cubicBezTo>
                    <a:pt x="115" y="114"/>
                    <a:pt x="121" y="109"/>
                    <a:pt x="121" y="103"/>
                  </a:cubicBezTo>
                  <a:cubicBezTo>
                    <a:pt x="121" y="37"/>
                    <a:pt x="121" y="37"/>
                    <a:pt x="121" y="37"/>
                  </a:cubicBezTo>
                  <a:cubicBezTo>
                    <a:pt x="121" y="31"/>
                    <a:pt x="115" y="26"/>
                    <a:pt x="109" y="26"/>
                  </a:cubicBezTo>
                  <a:cubicBezTo>
                    <a:pt x="105" y="26"/>
                    <a:pt x="105" y="26"/>
                    <a:pt x="105" y="26"/>
                  </a:cubicBezTo>
                  <a:cubicBezTo>
                    <a:pt x="105" y="20"/>
                    <a:pt x="105" y="20"/>
                    <a:pt x="105" y="20"/>
                  </a:cubicBezTo>
                  <a:cubicBezTo>
                    <a:pt x="105" y="9"/>
                    <a:pt x="95" y="0"/>
                    <a:pt x="84" y="0"/>
                  </a:cubicBezTo>
                </a:path>
              </a:pathLst>
            </a:custGeom>
            <a:solidFill>
              <a:srgbClr val="F9F8F4"/>
            </a:solidFill>
            <a:ln>
              <a:noFill/>
            </a:ln>
          </p:spPr>
          <p:txBody>
            <a:bodyPr/>
            <a:p>
              <a:endParaRPr lang="zh-CN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" name="camille"/>
            <p:cNvSpPr/>
            <p:nvPr>
              <p:custDataLst>
                <p:tags r:id="rId18"/>
              </p:custDataLst>
            </p:nvPr>
          </p:nvSpPr>
          <p:spPr>
            <a:xfrm>
              <a:off x="4082" y="3899"/>
              <a:ext cx="2976" cy="3477"/>
            </a:xfrm>
            <a:custGeom>
              <a:avLst/>
              <a:gdLst/>
              <a:ahLst/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976" h="3477">
                  <a:moveTo>
                    <a:pt x="2671" y="0"/>
                  </a:moveTo>
                  <a:lnTo>
                    <a:pt x="2976" y="604"/>
                  </a:lnTo>
                  <a:cubicBezTo>
                    <a:pt x="2976" y="604"/>
                    <a:pt x="2976" y="604"/>
                    <a:pt x="2854" y="604"/>
                  </a:cubicBezTo>
                  <a:cubicBezTo>
                    <a:pt x="2854" y="604"/>
                    <a:pt x="2854" y="604"/>
                    <a:pt x="2854" y="2046"/>
                  </a:cubicBezTo>
                  <a:cubicBezTo>
                    <a:pt x="2854" y="2837"/>
                    <a:pt x="2214" y="3477"/>
                    <a:pt x="1427" y="3477"/>
                  </a:cubicBezTo>
                  <a:cubicBezTo>
                    <a:pt x="640" y="3477"/>
                    <a:pt x="0" y="2837"/>
                    <a:pt x="0" y="2046"/>
                  </a:cubicBezTo>
                  <a:cubicBezTo>
                    <a:pt x="0" y="2046"/>
                    <a:pt x="0" y="2046"/>
                    <a:pt x="366" y="2046"/>
                  </a:cubicBezTo>
                  <a:cubicBezTo>
                    <a:pt x="366" y="2634"/>
                    <a:pt x="838" y="3112"/>
                    <a:pt x="1427" y="3112"/>
                  </a:cubicBezTo>
                  <a:cubicBezTo>
                    <a:pt x="2016" y="3112"/>
                    <a:pt x="2488" y="2634"/>
                    <a:pt x="2488" y="2046"/>
                  </a:cubicBezTo>
                  <a:cubicBezTo>
                    <a:pt x="2488" y="2046"/>
                    <a:pt x="2488" y="2046"/>
                    <a:pt x="2488" y="604"/>
                  </a:cubicBezTo>
                  <a:cubicBezTo>
                    <a:pt x="2488" y="604"/>
                    <a:pt x="2488" y="604"/>
                    <a:pt x="2372" y="604"/>
                  </a:cubicBezTo>
                  <a:cubicBezTo>
                    <a:pt x="2372" y="604"/>
                    <a:pt x="2372" y="604"/>
                    <a:pt x="2671" y="0"/>
                  </a:cubicBezTo>
                  <a:close/>
                </a:path>
              </a:pathLst>
            </a:custGeom>
            <a:solidFill>
              <a:srgbClr val="55797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19"/>
              </p:custDataLst>
            </p:nvPr>
          </p:nvSpPr>
          <p:spPr>
            <a:xfrm>
              <a:off x="3877" y="9059"/>
              <a:ext cx="3351" cy="9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 fontAlgn="auto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It will arrive the </a:t>
              </a:r>
              <a:endPara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 fontAlgn="auto">
                <a:lnSpc>
                  <a:spcPct val="120000"/>
                </a:lnSpc>
                <a:buClrTx/>
                <a:buSzTx/>
                <a:buFontTx/>
              </a:pPr>
              <a:r>
                <a:rPr lang="zh-CN" altLang="en-US" sz="14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next day!!</a:t>
              </a:r>
              <a:endParaRPr lang="en-US" altLang="zh-CN" sz="1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20"/>
              </p:custDataLst>
            </p:nvPr>
          </p:nvSpPr>
          <p:spPr>
            <a:xfrm>
              <a:off x="3709" y="8237"/>
              <a:ext cx="3728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buClrTx/>
                <a:buSzTx/>
                <a:buFontTx/>
              </a:pPr>
              <a:r>
                <a:rPr lang="en-US" altLang="zh-CN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</a:rPr>
                <a:t>S</a:t>
              </a:r>
              <a:r>
                <a:rPr lang="zh-CN" altLang="en-US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</a:rPr>
                <a:t>peediness</a:t>
              </a:r>
              <a:endParaRPr lang="zh-CN" altLang="en-US" sz="28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</a:endParaRPr>
            </a:p>
          </p:txBody>
        </p:sp>
        <p:sp>
          <p:nvSpPr>
            <p:cNvPr id="19" name="camille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7776" y="1977"/>
              <a:ext cx="3462" cy="1203"/>
            </a:xfrm>
            <a:prstGeom prst="ellipse">
              <a:avLst/>
            </a:prstGeom>
            <a:gradFill>
              <a:gsLst>
                <a:gs pos="100000">
                  <a:srgbClr val="7EA29C">
                    <a:alpha val="54000"/>
                  </a:srgb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</a:gradFill>
            <a:ln>
              <a:noFill/>
            </a:ln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/>
            <a:p>
              <a:pPr algn="ctr"/>
              <a:r>
                <a:rPr lang="en-US" altLang="zh-CN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Driving forces</a:t>
              </a:r>
              <a:endParaRPr lang="en-US" altLang="zh-CN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22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6314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0119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881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9546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744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552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900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70065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92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552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726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81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006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90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8F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5" name="矩形 4"/>
          <p:cNvSpPr/>
          <p:nvPr>
            <p:custDataLst>
              <p:tags r:id="rId1"/>
            </p:custDataLst>
          </p:nvPr>
        </p:nvSpPr>
        <p:spPr>
          <a:xfrm>
            <a:off x="3997960" y="956945"/>
            <a:ext cx="3970020" cy="210185"/>
          </a:xfrm>
          <a:prstGeom prst="rect">
            <a:avLst/>
          </a:prstGeom>
          <a:solidFill>
            <a:srgbClr val="D7E7E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2795905" y="498475"/>
            <a:ext cx="64655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0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Force Field Analysis</a:t>
            </a:r>
            <a:endParaRPr lang="en-US" altLang="zh-CN" sz="4000" b="1">
              <a:solidFill>
                <a:srgbClr val="55797A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4" name="燕尾形 3"/>
          <p:cNvSpPr/>
          <p:nvPr>
            <p:custDataLst>
              <p:tags r:id="rId3"/>
            </p:custDataLst>
          </p:nvPr>
        </p:nvSpPr>
        <p:spPr>
          <a:xfrm>
            <a:off x="6012815" y="2987040"/>
            <a:ext cx="1670050" cy="1670050"/>
          </a:xfrm>
          <a:prstGeom prst="chevron">
            <a:avLst/>
          </a:prstGeom>
          <a:solidFill>
            <a:srgbClr val="E779A3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p>
            <a:pPr algn="just">
              <a:lnSpc>
                <a:spcPct val="130000"/>
              </a:lnSpc>
            </a:pPr>
            <a:endParaRPr lang="zh-CN" altLang="en-US" dirty="0" err="1">
              <a:solidFill>
                <a:srgbClr val="FFFFFF"/>
              </a:solidFill>
              <a:sym typeface="Arial" panose="020B0604020202020204" pitchFamily="34" charset="0"/>
            </a:endParaRPr>
          </a:p>
        </p:txBody>
      </p:sp>
      <p:grpSp>
        <p:nvGrpSpPr>
          <p:cNvPr id="13" name="组合 12"/>
          <p:cNvGrpSpPr/>
          <p:nvPr>
            <p:custDataLst>
              <p:tags r:id="rId4"/>
            </p:custDataLst>
          </p:nvPr>
        </p:nvGrpSpPr>
        <p:grpSpPr>
          <a:xfrm flipH="1">
            <a:off x="4780824" y="1755999"/>
            <a:ext cx="1670220" cy="1670220"/>
            <a:chOff x="4252183" y="2852738"/>
            <a:chExt cx="889000" cy="889000"/>
          </a:xfrm>
        </p:grpSpPr>
        <p:sp>
          <p:nvSpPr>
            <p:cNvPr id="14" name="燕尾形 13"/>
            <p:cNvSpPr/>
            <p:nvPr>
              <p:custDataLst>
                <p:tags r:id="rId5"/>
              </p:custDataLst>
            </p:nvPr>
          </p:nvSpPr>
          <p:spPr>
            <a:xfrm>
              <a:off x="4252183" y="2852738"/>
              <a:ext cx="889000" cy="889000"/>
            </a:xfrm>
            <a:prstGeom prst="chevron">
              <a:avLst/>
            </a:prstGeom>
            <a:solidFill>
              <a:srgbClr val="55797A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rmAutofit/>
            </a:bodyPr>
            <a:p>
              <a:pPr algn="just">
                <a:lnSpc>
                  <a:spcPct val="130000"/>
                </a:lnSpc>
              </a:pPr>
              <a:endParaRPr lang="zh-CN" altLang="en-US" dirty="0" err="1">
                <a:solidFill>
                  <a:srgbClr val="FFFFFF"/>
                </a:solidFill>
                <a:sym typeface="Arial" panose="020B0604020202020204" pitchFamily="34" charset="0"/>
              </a:endParaRPr>
            </a:p>
          </p:txBody>
        </p:sp>
        <p:sp>
          <p:nvSpPr>
            <p:cNvPr id="15" name="椭圆 14"/>
            <p:cNvSpPr/>
            <p:nvPr>
              <p:custDataLst>
                <p:tags r:id="rId6"/>
              </p:custDataLst>
            </p:nvPr>
          </p:nvSpPr>
          <p:spPr>
            <a:xfrm>
              <a:off x="4732865" y="3149071"/>
              <a:ext cx="296334" cy="296334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rot="0" spcFirstLastPara="0" vertOverflow="overflow" horzOverflow="overflow" vert="horz" wrap="square" lIns="0" tIns="0" rIns="0" bIns="0" numCol="1" spcCol="0" rtlCol="0" fromWordArt="0" anchor="ctr" anchorCtr="0" forceAA="0" compatLnSpc="1">
              <a:normAutofit/>
            </a:bodyPr>
            <a:p>
              <a:pPr algn="ctr"/>
              <a:r>
                <a:rPr lang="en-US" altLang="zh-CN" sz="2400" dirty="0">
                  <a:solidFill>
                    <a:srgbClr val="E779A3"/>
                  </a:solidFill>
                  <a:sym typeface="Arial" panose="020B0604020202020204" pitchFamily="34" charset="0"/>
                </a:rPr>
                <a:t>+3</a:t>
              </a:r>
              <a:endParaRPr lang="zh-CN" altLang="en-US" sz="2400" dirty="0" err="1">
                <a:solidFill>
                  <a:srgbClr val="E779A3"/>
                </a:solidFill>
                <a:sym typeface="Arial" panose="020B0604020202020204" pitchFamily="34" charset="0"/>
              </a:endParaRPr>
            </a:p>
          </p:txBody>
        </p:sp>
      </p:grpSp>
      <p:sp>
        <p:nvSpPr>
          <p:cNvPr id="17" name="燕尾形 16"/>
          <p:cNvSpPr/>
          <p:nvPr>
            <p:custDataLst>
              <p:tags r:id="rId7"/>
            </p:custDataLst>
          </p:nvPr>
        </p:nvSpPr>
        <p:spPr>
          <a:xfrm flipH="1">
            <a:off x="4780915" y="4218305"/>
            <a:ext cx="1670050" cy="1670050"/>
          </a:xfrm>
          <a:prstGeom prst="chevron">
            <a:avLst/>
          </a:prstGeom>
          <a:solidFill>
            <a:srgbClr val="D7E7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p>
            <a:pPr algn="just">
              <a:lnSpc>
                <a:spcPct val="130000"/>
              </a:lnSpc>
            </a:pPr>
            <a:endParaRPr lang="zh-CN" altLang="en-US" dirty="0" err="1">
              <a:solidFill>
                <a:srgbClr val="FFFFFF"/>
              </a:solidFill>
              <a:sym typeface="Arial" panose="020B0604020202020204" pitchFamily="34" charset="0"/>
            </a:endParaRPr>
          </a:p>
        </p:txBody>
      </p:sp>
      <p:sp>
        <p:nvSpPr>
          <p:cNvPr id="25" name="矩形 24"/>
          <p:cNvSpPr/>
          <p:nvPr>
            <p:custDataLst>
              <p:tags r:id="rId8"/>
            </p:custDataLst>
          </p:nvPr>
        </p:nvSpPr>
        <p:spPr>
          <a:xfrm>
            <a:off x="2043757" y="4580792"/>
            <a:ext cx="3140292" cy="944160"/>
          </a:xfrm>
          <a:prstGeom prst="rect">
            <a:avLst/>
          </a:prstGeom>
        </p:spPr>
        <p:txBody>
          <a:bodyPr wrap="square" anchor="ctr" anchorCtr="0">
            <a:normAutofit/>
          </a:bodyPr>
          <a:p>
            <a:pPr algn="just">
              <a:lnSpc>
                <a:spcPct val="130000"/>
              </a:lnSpc>
            </a:pPr>
            <a:r>
              <a:rPr lang="en-US" altLang="zh-CN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rPr>
              <a:t>+7         Own resources</a:t>
            </a:r>
            <a:endParaRPr lang="en-US" altLang="zh-CN" b="1" dirty="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黑简" panose="02010600000101010101" charset="-122"/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9"/>
            </p:custDataLst>
          </p:nvPr>
        </p:nvSpPr>
        <p:spPr>
          <a:xfrm flipH="1">
            <a:off x="6896850" y="3543368"/>
            <a:ext cx="556741" cy="556741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p>
            <a:pPr algn="ctr"/>
            <a:r>
              <a:rPr lang="en-US" altLang="zh-CN" sz="2400" dirty="0">
                <a:solidFill>
                  <a:srgbClr val="E779A3"/>
                </a:solidFill>
                <a:sym typeface="Arial" panose="020B0604020202020204" pitchFamily="34" charset="0"/>
              </a:rPr>
              <a:t>-2</a:t>
            </a:r>
            <a:endParaRPr lang="zh-CN" altLang="en-US" sz="2400" dirty="0" err="1">
              <a:solidFill>
                <a:srgbClr val="E779A3"/>
              </a:solidFill>
              <a:sym typeface="Arial" panose="020B0604020202020204" pitchFamily="34" charset="0"/>
            </a:endParaRPr>
          </a:p>
        </p:txBody>
      </p:sp>
      <p:sp>
        <p:nvSpPr>
          <p:cNvPr id="11" name="椭圆 10"/>
          <p:cNvSpPr/>
          <p:nvPr>
            <p:custDataLst>
              <p:tags r:id="rId10"/>
            </p:custDataLst>
          </p:nvPr>
        </p:nvSpPr>
        <p:spPr>
          <a:xfrm flipH="1">
            <a:off x="4991215" y="4774633"/>
            <a:ext cx="556741" cy="556741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p>
            <a:pPr algn="ctr"/>
            <a:r>
              <a:rPr lang="en-US" altLang="zh-CN" sz="2400" dirty="0">
                <a:solidFill>
                  <a:srgbClr val="E779A3"/>
                </a:solidFill>
                <a:sym typeface="Arial" panose="020B0604020202020204" pitchFamily="34" charset="0"/>
              </a:rPr>
              <a:t>+3</a:t>
            </a:r>
            <a:endParaRPr lang="zh-CN" altLang="en-US" sz="2400" dirty="0" err="1">
              <a:solidFill>
                <a:srgbClr val="E779A3"/>
              </a:solidFill>
              <a:sym typeface="Arial" panose="020B0604020202020204" pitchFamily="3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4785995" y="6041390"/>
            <a:ext cx="29337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</a:rPr>
              <a:t>The status quo</a:t>
            </a:r>
            <a:endParaRPr lang="zh-CN" altLang="en-US" sz="280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黑简" panose="02010600000101010101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043430" y="2322195"/>
            <a:ext cx="8959850" cy="1777365"/>
            <a:chOff x="3218" y="3657"/>
            <a:chExt cx="14110" cy="2799"/>
          </a:xfrm>
        </p:grpSpPr>
        <p:sp>
          <p:nvSpPr>
            <p:cNvPr id="19" name="矩形 18"/>
            <p:cNvSpPr/>
            <p:nvPr>
              <p:custDataLst>
                <p:tags r:id="rId11"/>
              </p:custDataLst>
            </p:nvPr>
          </p:nvSpPr>
          <p:spPr>
            <a:xfrm>
              <a:off x="3218" y="5588"/>
              <a:ext cx="6251" cy="863"/>
            </a:xfrm>
            <a:prstGeom prst="rect">
              <a:avLst/>
            </a:prstGeom>
          </p:spPr>
          <p:txBody>
            <a:bodyPr wrap="square" anchor="ctr" anchorCtr="0"/>
            <a:p>
              <a:pPr algn="just">
                <a:lnSpc>
                  <a:spcPct val="130000"/>
                </a:lnSpc>
                <a:buClrTx/>
                <a:buSzTx/>
                <a:buFontTx/>
              </a:pP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+8                                 </a:t>
              </a: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Speediness  </a:t>
              </a:r>
              <a:endParaRPr lang="en-US" altLang="zh-CN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endParaRPr>
            </a:p>
          </p:txBody>
        </p:sp>
        <p:sp>
          <p:nvSpPr>
            <p:cNvPr id="22" name="矩形 21"/>
            <p:cNvSpPr/>
            <p:nvPr>
              <p:custDataLst>
                <p:tags r:id="rId12"/>
              </p:custDataLst>
            </p:nvPr>
          </p:nvSpPr>
          <p:spPr>
            <a:xfrm>
              <a:off x="3219" y="3657"/>
              <a:ext cx="4011" cy="863"/>
            </a:xfrm>
            <a:prstGeom prst="rect">
              <a:avLst/>
            </a:prstGeom>
          </p:spPr>
          <p:txBody>
            <a:bodyPr wrap="square" anchor="ctr" anchorCtr="0"/>
            <a:p>
              <a:pPr algn="just">
                <a:lnSpc>
                  <a:spcPct val="130000"/>
                </a:lnSpc>
                <a:buClrTx/>
                <a:buSzTx/>
                <a:buFontTx/>
              </a:pP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+5 </a:t>
              </a: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Internal operation</a:t>
              </a: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 </a:t>
              </a:r>
              <a:endParaRPr lang="en-US" altLang="zh-CN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endParaRPr>
            </a:p>
          </p:txBody>
        </p:sp>
        <p:sp>
          <p:nvSpPr>
            <p:cNvPr id="28" name="矩形 27"/>
            <p:cNvSpPr/>
            <p:nvPr>
              <p:custDataLst>
                <p:tags r:id="rId13"/>
              </p:custDataLst>
            </p:nvPr>
          </p:nvSpPr>
          <p:spPr>
            <a:xfrm>
              <a:off x="9693" y="3657"/>
              <a:ext cx="7309" cy="863"/>
            </a:xfrm>
            <a:prstGeom prst="rect">
              <a:avLst/>
            </a:prstGeom>
          </p:spPr>
          <p:txBody>
            <a:bodyPr wrap="square" anchor="ctr" anchorCtr="0"/>
            <a:p>
              <a:pPr algn="just">
                <a:lnSpc>
                  <a:spcPct val="130000"/>
                </a:lnSpc>
              </a:pP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Storage volume</a:t>
              </a:r>
              <a:r>
                <a:rPr lang="en-US" altLang="zh-CN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                 </a:t>
              </a: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-3</a:t>
              </a:r>
              <a:endParaRPr lang="en-US" altLang="zh-CN" dirty="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endParaRPr>
            </a:p>
          </p:txBody>
        </p:sp>
        <p:sp>
          <p:nvSpPr>
            <p:cNvPr id="32" name="矩形 31"/>
            <p:cNvSpPr/>
            <p:nvPr>
              <p:custDataLst>
                <p:tags r:id="rId14"/>
              </p:custDataLst>
            </p:nvPr>
          </p:nvSpPr>
          <p:spPr>
            <a:xfrm>
              <a:off x="12430" y="5594"/>
              <a:ext cx="4898" cy="863"/>
            </a:xfrm>
            <a:prstGeom prst="rect">
              <a:avLst/>
            </a:prstGeom>
          </p:spPr>
          <p:txBody>
            <a:bodyPr wrap="square" anchor="ctr" anchorCtr="0"/>
            <a:p>
              <a:pPr algn="just">
                <a:lnSpc>
                  <a:spcPct val="130000"/>
                </a:lnSpc>
              </a:pPr>
              <a:r>
                <a:rPr lang="zh-CN" altLang="en-US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Cost</a:t>
              </a:r>
              <a:r>
                <a:rPr lang="en-US" altLang="zh-CN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汉仪中黑简" panose="02010600000101010101" charset="-122"/>
                  <a:sym typeface="+mn-ea"/>
                </a:rPr>
                <a:t>        -10</a:t>
              </a:r>
              <a:endParaRPr lang="en-US" altLang="zh-CN" dirty="0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endParaRPr>
            </a:p>
          </p:txBody>
        </p:sp>
      </p:grpSp>
      <p:sp>
        <p:nvSpPr>
          <p:cNvPr id="33" name="矩形 32"/>
          <p:cNvSpPr/>
          <p:nvPr>
            <p:custDataLst>
              <p:tags r:id="rId15"/>
            </p:custDataLst>
          </p:nvPr>
        </p:nvSpPr>
        <p:spPr>
          <a:xfrm>
            <a:off x="6155055" y="4782185"/>
            <a:ext cx="5445760" cy="548005"/>
          </a:xfrm>
          <a:prstGeom prst="rect">
            <a:avLst/>
          </a:prstGeom>
        </p:spPr>
        <p:txBody>
          <a:bodyPr wrap="square" anchor="ctr" anchorCtr="0"/>
          <a:p>
            <a:pPr algn="just">
              <a:lnSpc>
                <a:spcPct val="130000"/>
              </a:lnSpc>
            </a:pPr>
            <a:r>
              <a:rPr lang="zh-CN" altLang="en-US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rPr>
              <a:t>New dimension</a:t>
            </a:r>
            <a:r>
              <a:rPr lang="en-US" altLang="zh-CN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中黑简" panose="02010600000101010101" charset="-122"/>
                <a:sym typeface="+mn-ea"/>
              </a:rPr>
              <a:t>                 -4</a:t>
            </a:r>
            <a:endParaRPr lang="en-US" altLang="zh-CN" dirty="0">
              <a:solidFill>
                <a:srgbClr val="55797A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中黑简" panose="02010600000101010101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8F4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5" name="组合 4"/>
          <p:cNvGrpSpPr/>
          <p:nvPr/>
        </p:nvGrpSpPr>
        <p:grpSpPr>
          <a:xfrm>
            <a:off x="3635420" y="276225"/>
            <a:ext cx="4921332" cy="1322070"/>
            <a:chOff x="3641" y="435"/>
            <a:chExt cx="12087" cy="2082"/>
          </a:xfrm>
        </p:grpSpPr>
        <p:sp>
          <p:nvSpPr>
            <p:cNvPr id="2" name="矩形 1"/>
            <p:cNvSpPr/>
            <p:nvPr/>
          </p:nvSpPr>
          <p:spPr>
            <a:xfrm>
              <a:off x="4152" y="1685"/>
              <a:ext cx="11064" cy="331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3641" y="435"/>
              <a:ext cx="12087" cy="2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40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Achievement </a:t>
              </a:r>
              <a:r>
                <a:rPr lang="en-US" altLang="zh-CN" sz="40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O</a:t>
              </a:r>
              <a:r>
                <a:rPr lang="zh-CN" altLang="en-US" sz="40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f </a:t>
              </a:r>
              <a:r>
                <a:rPr lang="en-US" altLang="zh-CN" sz="40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R</a:t>
              </a:r>
              <a:r>
                <a:rPr lang="zh-CN" altLang="en-US" sz="40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eform</a:t>
              </a:r>
              <a:endParaRPr lang="zh-CN" altLang="en-US" sz="40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30" name="椭圆 29"/>
          <p:cNvSpPr/>
          <p:nvPr/>
        </p:nvSpPr>
        <p:spPr>
          <a:xfrm>
            <a:off x="4348480" y="3329940"/>
            <a:ext cx="3462020" cy="1568450"/>
          </a:xfrm>
          <a:prstGeom prst="ellipse">
            <a:avLst/>
          </a:prstGeom>
          <a:noFill/>
          <a:ln w="19050" cap="rnd" cmpd="sng" algn="ctr">
            <a:solidFill>
              <a:schemeClr val="tx1">
                <a:lumMod val="75000"/>
                <a:lumOff val="25000"/>
              </a:schemeClr>
            </a:solidFill>
            <a:prstDash val="sysDot"/>
            <a:miter lim="800000"/>
          </a:ln>
          <a:effectLst/>
        </p:spPr>
        <p:txBody>
          <a:bodyPr rtlCol="0"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1" name="椭圆 30"/>
          <p:cNvSpPr/>
          <p:nvPr/>
        </p:nvSpPr>
        <p:spPr>
          <a:xfrm rot="5400000">
            <a:off x="4344670" y="3329940"/>
            <a:ext cx="3462020" cy="1568450"/>
          </a:xfrm>
          <a:prstGeom prst="ellipse">
            <a:avLst/>
          </a:prstGeom>
          <a:noFill/>
          <a:ln w="19050" cap="rnd" cmpd="sng" algn="ctr">
            <a:solidFill>
              <a:schemeClr val="tx1">
                <a:lumMod val="75000"/>
                <a:lumOff val="25000"/>
              </a:schemeClr>
            </a:solidFill>
            <a:prstDash val="sysDot"/>
            <a:miter lim="800000"/>
          </a:ln>
          <a:effectLst/>
        </p:spPr>
        <p:txBody>
          <a:bodyPr rtlCol="0"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42" name="椭圆 41"/>
          <p:cNvSpPr/>
          <p:nvPr/>
        </p:nvSpPr>
        <p:spPr>
          <a:xfrm>
            <a:off x="4772025" y="2815590"/>
            <a:ext cx="1195705" cy="1195705"/>
          </a:xfrm>
          <a:prstGeom prst="ellipse">
            <a:avLst/>
          </a:prstGeom>
          <a:solidFill>
            <a:srgbClr val="55797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40" name="椭圆 39"/>
          <p:cNvSpPr/>
          <p:nvPr/>
        </p:nvSpPr>
        <p:spPr>
          <a:xfrm>
            <a:off x="6247130" y="2815590"/>
            <a:ext cx="1195705" cy="1195705"/>
          </a:xfrm>
          <a:prstGeom prst="ellipse">
            <a:avLst/>
          </a:prstGeom>
          <a:solidFill>
            <a:srgbClr val="7EA29C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8" name="椭圆 37"/>
          <p:cNvSpPr/>
          <p:nvPr/>
        </p:nvSpPr>
        <p:spPr>
          <a:xfrm>
            <a:off x="4772025" y="4242435"/>
            <a:ext cx="1195705" cy="1195705"/>
          </a:xfrm>
          <a:prstGeom prst="ellipse">
            <a:avLst/>
          </a:prstGeom>
          <a:solidFill>
            <a:srgbClr val="7EA29C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6247130" y="4241165"/>
            <a:ext cx="1195705" cy="1195705"/>
          </a:xfrm>
          <a:prstGeom prst="ellipse">
            <a:avLst/>
          </a:prstGeom>
          <a:solidFill>
            <a:srgbClr val="55797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p>
            <a:pPr marL="0" marR="0" lvl="0" indent="0" algn="ctr" defTabSz="1219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8" name="camille"/>
          <p:cNvSpPr>
            <a:spLocks noEditPoints="1"/>
          </p:cNvSpPr>
          <p:nvPr/>
        </p:nvSpPr>
        <p:spPr bwMode="auto">
          <a:xfrm>
            <a:off x="6598920" y="4606925"/>
            <a:ext cx="530225" cy="477520"/>
          </a:xfrm>
          <a:custGeom>
            <a:avLst/>
            <a:gdLst>
              <a:gd name="T0" fmla="*/ 83 w 123"/>
              <a:gd name="T1" fmla="*/ 35 h 107"/>
              <a:gd name="T2" fmla="*/ 41 w 123"/>
              <a:gd name="T3" fmla="*/ 50 h 107"/>
              <a:gd name="T4" fmla="*/ 33 w 123"/>
              <a:gd name="T5" fmla="*/ 50 h 107"/>
              <a:gd name="T6" fmla="*/ 49 w 123"/>
              <a:gd name="T7" fmla="*/ 73 h 107"/>
              <a:gd name="T8" fmla="*/ 52 w 123"/>
              <a:gd name="T9" fmla="*/ 75 h 107"/>
              <a:gd name="T10" fmla="*/ 55 w 123"/>
              <a:gd name="T11" fmla="*/ 76 h 107"/>
              <a:gd name="T12" fmla="*/ 59 w 123"/>
              <a:gd name="T13" fmla="*/ 74 h 107"/>
              <a:gd name="T14" fmla="*/ 91 w 123"/>
              <a:gd name="T15" fmla="*/ 43 h 107"/>
              <a:gd name="T16" fmla="*/ 87 w 123"/>
              <a:gd name="T17" fmla="*/ 33 h 107"/>
              <a:gd name="T18" fmla="*/ 7 w 123"/>
              <a:gd name="T19" fmla="*/ 94 h 107"/>
              <a:gd name="T20" fmla="*/ 17 w 123"/>
              <a:gd name="T21" fmla="*/ 101 h 107"/>
              <a:gd name="T22" fmla="*/ 106 w 123"/>
              <a:gd name="T23" fmla="*/ 101 h 107"/>
              <a:gd name="T24" fmla="*/ 116 w 123"/>
              <a:gd name="T25" fmla="*/ 94 h 107"/>
              <a:gd name="T26" fmla="*/ 106 w 123"/>
              <a:gd name="T27" fmla="*/ 101 h 107"/>
              <a:gd name="T28" fmla="*/ 7 w 123"/>
              <a:gd name="T29" fmla="*/ 77 h 107"/>
              <a:gd name="T30" fmla="*/ 17 w 123"/>
              <a:gd name="T31" fmla="*/ 84 h 107"/>
              <a:gd name="T32" fmla="*/ 106 w 123"/>
              <a:gd name="T33" fmla="*/ 84 h 107"/>
              <a:gd name="T34" fmla="*/ 116 w 123"/>
              <a:gd name="T35" fmla="*/ 77 h 107"/>
              <a:gd name="T36" fmla="*/ 106 w 123"/>
              <a:gd name="T37" fmla="*/ 84 h 107"/>
              <a:gd name="T38" fmla="*/ 7 w 123"/>
              <a:gd name="T39" fmla="*/ 59 h 107"/>
              <a:gd name="T40" fmla="*/ 17 w 123"/>
              <a:gd name="T41" fmla="*/ 67 h 107"/>
              <a:gd name="T42" fmla="*/ 106 w 123"/>
              <a:gd name="T43" fmla="*/ 67 h 107"/>
              <a:gd name="T44" fmla="*/ 116 w 123"/>
              <a:gd name="T45" fmla="*/ 59 h 107"/>
              <a:gd name="T46" fmla="*/ 106 w 123"/>
              <a:gd name="T47" fmla="*/ 67 h 107"/>
              <a:gd name="T48" fmla="*/ 7 w 123"/>
              <a:gd name="T49" fmla="*/ 42 h 107"/>
              <a:gd name="T50" fmla="*/ 17 w 123"/>
              <a:gd name="T51" fmla="*/ 50 h 107"/>
              <a:gd name="T52" fmla="*/ 106 w 123"/>
              <a:gd name="T53" fmla="*/ 50 h 107"/>
              <a:gd name="T54" fmla="*/ 116 w 123"/>
              <a:gd name="T55" fmla="*/ 42 h 107"/>
              <a:gd name="T56" fmla="*/ 106 w 123"/>
              <a:gd name="T57" fmla="*/ 50 h 107"/>
              <a:gd name="T58" fmla="*/ 7 w 123"/>
              <a:gd name="T59" fmla="*/ 25 h 107"/>
              <a:gd name="T60" fmla="*/ 17 w 123"/>
              <a:gd name="T61" fmla="*/ 32 h 107"/>
              <a:gd name="T62" fmla="*/ 106 w 123"/>
              <a:gd name="T63" fmla="*/ 32 h 107"/>
              <a:gd name="T64" fmla="*/ 116 w 123"/>
              <a:gd name="T65" fmla="*/ 25 h 107"/>
              <a:gd name="T66" fmla="*/ 106 w 123"/>
              <a:gd name="T67" fmla="*/ 32 h 107"/>
              <a:gd name="T68" fmla="*/ 24 w 123"/>
              <a:gd name="T69" fmla="*/ 78 h 107"/>
              <a:gd name="T70" fmla="*/ 29 w 123"/>
              <a:gd name="T71" fmla="*/ 23 h 107"/>
              <a:gd name="T72" fmla="*/ 98 w 123"/>
              <a:gd name="T73" fmla="*/ 28 h 107"/>
              <a:gd name="T74" fmla="*/ 93 w 123"/>
              <a:gd name="T75" fmla="*/ 83 h 107"/>
              <a:gd name="T76" fmla="*/ 7 w 123"/>
              <a:gd name="T77" fmla="*/ 15 h 107"/>
              <a:gd name="T78" fmla="*/ 17 w 123"/>
              <a:gd name="T79" fmla="*/ 8 h 107"/>
              <a:gd name="T80" fmla="*/ 7 w 123"/>
              <a:gd name="T81" fmla="*/ 15 h 107"/>
              <a:gd name="T82" fmla="*/ 106 w 123"/>
              <a:gd name="T83" fmla="*/ 8 h 107"/>
              <a:gd name="T84" fmla="*/ 116 w 123"/>
              <a:gd name="T85" fmla="*/ 15 h 107"/>
              <a:gd name="T86" fmla="*/ 122 w 123"/>
              <a:gd name="T87" fmla="*/ 0 h 107"/>
              <a:gd name="T88" fmla="*/ 98 w 123"/>
              <a:gd name="T89" fmla="*/ 1 h 107"/>
              <a:gd name="T90" fmla="*/ 93 w 123"/>
              <a:gd name="T91" fmla="*/ 14 h 107"/>
              <a:gd name="T92" fmla="*/ 24 w 123"/>
              <a:gd name="T93" fmla="*/ 9 h 107"/>
              <a:gd name="T94" fmla="*/ 23 w 123"/>
              <a:gd name="T95" fmla="*/ 0 h 107"/>
              <a:gd name="T96" fmla="*/ 0 w 123"/>
              <a:gd name="T97" fmla="*/ 1 h 107"/>
              <a:gd name="T98" fmla="*/ 1 w 123"/>
              <a:gd name="T99" fmla="*/ 107 h 107"/>
              <a:gd name="T100" fmla="*/ 24 w 123"/>
              <a:gd name="T101" fmla="*/ 105 h 107"/>
              <a:gd name="T102" fmla="*/ 29 w 123"/>
              <a:gd name="T103" fmla="*/ 92 h 107"/>
              <a:gd name="T104" fmla="*/ 98 w 123"/>
              <a:gd name="T105" fmla="*/ 97 h 107"/>
              <a:gd name="T106" fmla="*/ 99 w 123"/>
              <a:gd name="T107" fmla="*/ 107 h 107"/>
              <a:gd name="T108" fmla="*/ 123 w 123"/>
              <a:gd name="T109" fmla="*/ 105 h 107"/>
              <a:gd name="T110" fmla="*/ 122 w 123"/>
              <a:gd name="T111" fmla="*/ 0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23" h="107">
                <a:moveTo>
                  <a:pt x="87" y="33"/>
                </a:moveTo>
                <a:cubicBezTo>
                  <a:pt x="86" y="33"/>
                  <a:pt x="84" y="34"/>
                  <a:pt x="83" y="35"/>
                </a:cubicBezTo>
                <a:cubicBezTo>
                  <a:pt x="55" y="62"/>
                  <a:pt x="55" y="62"/>
                  <a:pt x="55" y="62"/>
                </a:cubicBezTo>
                <a:cubicBezTo>
                  <a:pt x="41" y="50"/>
                  <a:pt x="41" y="50"/>
                  <a:pt x="41" y="50"/>
                </a:cubicBezTo>
                <a:cubicBezTo>
                  <a:pt x="40" y="49"/>
                  <a:pt x="38" y="48"/>
                  <a:pt x="37" y="48"/>
                </a:cubicBezTo>
                <a:cubicBezTo>
                  <a:pt x="36" y="48"/>
                  <a:pt x="34" y="49"/>
                  <a:pt x="33" y="50"/>
                </a:cubicBezTo>
                <a:cubicBezTo>
                  <a:pt x="31" y="52"/>
                  <a:pt x="31" y="56"/>
                  <a:pt x="33" y="58"/>
                </a:cubicBezTo>
                <a:cubicBezTo>
                  <a:pt x="49" y="73"/>
                  <a:pt x="49" y="73"/>
                  <a:pt x="49" y="73"/>
                </a:cubicBezTo>
                <a:cubicBezTo>
                  <a:pt x="49" y="73"/>
                  <a:pt x="50" y="74"/>
                  <a:pt x="50" y="74"/>
                </a:cubicBezTo>
                <a:cubicBezTo>
                  <a:pt x="51" y="75"/>
                  <a:pt x="51" y="75"/>
                  <a:pt x="52" y="75"/>
                </a:cubicBezTo>
                <a:cubicBezTo>
                  <a:pt x="53" y="76"/>
                  <a:pt x="54" y="76"/>
                  <a:pt x="55" y="76"/>
                </a:cubicBezTo>
                <a:cubicBezTo>
                  <a:pt x="55" y="76"/>
                  <a:pt x="55" y="76"/>
                  <a:pt x="55" y="76"/>
                </a:cubicBezTo>
                <a:cubicBezTo>
                  <a:pt x="56" y="76"/>
                  <a:pt x="57" y="75"/>
                  <a:pt x="57" y="75"/>
                </a:cubicBezTo>
                <a:cubicBezTo>
                  <a:pt x="58" y="75"/>
                  <a:pt x="59" y="74"/>
                  <a:pt x="59" y="74"/>
                </a:cubicBezTo>
                <a:cubicBezTo>
                  <a:pt x="60" y="74"/>
                  <a:pt x="60" y="73"/>
                  <a:pt x="60" y="73"/>
                </a:cubicBezTo>
                <a:cubicBezTo>
                  <a:pt x="91" y="43"/>
                  <a:pt x="91" y="43"/>
                  <a:pt x="91" y="43"/>
                </a:cubicBezTo>
                <a:cubicBezTo>
                  <a:pt x="93" y="41"/>
                  <a:pt x="93" y="38"/>
                  <a:pt x="91" y="35"/>
                </a:cubicBezTo>
                <a:cubicBezTo>
                  <a:pt x="90" y="34"/>
                  <a:pt x="89" y="33"/>
                  <a:pt x="87" y="33"/>
                </a:cubicBezTo>
                <a:moveTo>
                  <a:pt x="7" y="101"/>
                </a:moveTo>
                <a:cubicBezTo>
                  <a:pt x="7" y="94"/>
                  <a:pt x="7" y="94"/>
                  <a:pt x="7" y="94"/>
                </a:cubicBezTo>
                <a:cubicBezTo>
                  <a:pt x="17" y="94"/>
                  <a:pt x="17" y="94"/>
                  <a:pt x="17" y="94"/>
                </a:cubicBezTo>
                <a:cubicBezTo>
                  <a:pt x="17" y="101"/>
                  <a:pt x="17" y="101"/>
                  <a:pt x="17" y="101"/>
                </a:cubicBezTo>
                <a:cubicBezTo>
                  <a:pt x="7" y="101"/>
                  <a:pt x="7" y="101"/>
                  <a:pt x="7" y="101"/>
                </a:cubicBezTo>
                <a:moveTo>
                  <a:pt x="106" y="101"/>
                </a:moveTo>
                <a:cubicBezTo>
                  <a:pt x="106" y="94"/>
                  <a:pt x="106" y="94"/>
                  <a:pt x="106" y="94"/>
                </a:cubicBezTo>
                <a:cubicBezTo>
                  <a:pt x="116" y="94"/>
                  <a:pt x="116" y="94"/>
                  <a:pt x="116" y="94"/>
                </a:cubicBezTo>
                <a:cubicBezTo>
                  <a:pt x="116" y="101"/>
                  <a:pt x="116" y="101"/>
                  <a:pt x="116" y="101"/>
                </a:cubicBezTo>
                <a:cubicBezTo>
                  <a:pt x="106" y="101"/>
                  <a:pt x="106" y="101"/>
                  <a:pt x="106" y="101"/>
                </a:cubicBezTo>
                <a:moveTo>
                  <a:pt x="7" y="84"/>
                </a:moveTo>
                <a:cubicBezTo>
                  <a:pt x="7" y="77"/>
                  <a:pt x="7" y="77"/>
                  <a:pt x="7" y="77"/>
                </a:cubicBezTo>
                <a:cubicBezTo>
                  <a:pt x="17" y="77"/>
                  <a:pt x="17" y="77"/>
                  <a:pt x="17" y="77"/>
                </a:cubicBezTo>
                <a:cubicBezTo>
                  <a:pt x="17" y="84"/>
                  <a:pt x="17" y="84"/>
                  <a:pt x="17" y="84"/>
                </a:cubicBezTo>
                <a:cubicBezTo>
                  <a:pt x="7" y="84"/>
                  <a:pt x="7" y="84"/>
                  <a:pt x="7" y="84"/>
                </a:cubicBezTo>
                <a:moveTo>
                  <a:pt x="106" y="84"/>
                </a:moveTo>
                <a:cubicBezTo>
                  <a:pt x="106" y="77"/>
                  <a:pt x="106" y="77"/>
                  <a:pt x="106" y="77"/>
                </a:cubicBezTo>
                <a:cubicBezTo>
                  <a:pt x="116" y="77"/>
                  <a:pt x="116" y="77"/>
                  <a:pt x="116" y="77"/>
                </a:cubicBezTo>
                <a:cubicBezTo>
                  <a:pt x="116" y="84"/>
                  <a:pt x="116" y="84"/>
                  <a:pt x="116" y="84"/>
                </a:cubicBezTo>
                <a:cubicBezTo>
                  <a:pt x="106" y="84"/>
                  <a:pt x="106" y="84"/>
                  <a:pt x="106" y="84"/>
                </a:cubicBezTo>
                <a:moveTo>
                  <a:pt x="7" y="67"/>
                </a:moveTo>
                <a:cubicBezTo>
                  <a:pt x="7" y="59"/>
                  <a:pt x="7" y="59"/>
                  <a:pt x="7" y="59"/>
                </a:cubicBezTo>
                <a:cubicBezTo>
                  <a:pt x="17" y="59"/>
                  <a:pt x="17" y="59"/>
                  <a:pt x="17" y="59"/>
                </a:cubicBezTo>
                <a:cubicBezTo>
                  <a:pt x="17" y="67"/>
                  <a:pt x="17" y="67"/>
                  <a:pt x="17" y="67"/>
                </a:cubicBezTo>
                <a:cubicBezTo>
                  <a:pt x="7" y="67"/>
                  <a:pt x="7" y="67"/>
                  <a:pt x="7" y="67"/>
                </a:cubicBezTo>
                <a:moveTo>
                  <a:pt x="106" y="67"/>
                </a:moveTo>
                <a:cubicBezTo>
                  <a:pt x="106" y="59"/>
                  <a:pt x="106" y="59"/>
                  <a:pt x="106" y="59"/>
                </a:cubicBezTo>
                <a:cubicBezTo>
                  <a:pt x="116" y="59"/>
                  <a:pt x="116" y="59"/>
                  <a:pt x="116" y="59"/>
                </a:cubicBezTo>
                <a:cubicBezTo>
                  <a:pt x="116" y="67"/>
                  <a:pt x="116" y="67"/>
                  <a:pt x="116" y="67"/>
                </a:cubicBezTo>
                <a:cubicBezTo>
                  <a:pt x="106" y="67"/>
                  <a:pt x="106" y="67"/>
                  <a:pt x="106" y="67"/>
                </a:cubicBezTo>
                <a:moveTo>
                  <a:pt x="7" y="50"/>
                </a:moveTo>
                <a:cubicBezTo>
                  <a:pt x="7" y="42"/>
                  <a:pt x="7" y="42"/>
                  <a:pt x="7" y="42"/>
                </a:cubicBezTo>
                <a:cubicBezTo>
                  <a:pt x="17" y="42"/>
                  <a:pt x="17" y="42"/>
                  <a:pt x="17" y="42"/>
                </a:cubicBezTo>
                <a:cubicBezTo>
                  <a:pt x="17" y="50"/>
                  <a:pt x="17" y="50"/>
                  <a:pt x="17" y="50"/>
                </a:cubicBezTo>
                <a:cubicBezTo>
                  <a:pt x="7" y="50"/>
                  <a:pt x="7" y="50"/>
                  <a:pt x="7" y="50"/>
                </a:cubicBezTo>
                <a:moveTo>
                  <a:pt x="106" y="50"/>
                </a:moveTo>
                <a:cubicBezTo>
                  <a:pt x="106" y="42"/>
                  <a:pt x="106" y="42"/>
                  <a:pt x="106" y="42"/>
                </a:cubicBezTo>
                <a:cubicBezTo>
                  <a:pt x="116" y="42"/>
                  <a:pt x="116" y="42"/>
                  <a:pt x="116" y="42"/>
                </a:cubicBezTo>
                <a:cubicBezTo>
                  <a:pt x="116" y="50"/>
                  <a:pt x="116" y="50"/>
                  <a:pt x="116" y="50"/>
                </a:cubicBezTo>
                <a:cubicBezTo>
                  <a:pt x="106" y="50"/>
                  <a:pt x="106" y="50"/>
                  <a:pt x="106" y="50"/>
                </a:cubicBezTo>
                <a:moveTo>
                  <a:pt x="7" y="32"/>
                </a:moveTo>
                <a:cubicBezTo>
                  <a:pt x="7" y="25"/>
                  <a:pt x="7" y="25"/>
                  <a:pt x="7" y="25"/>
                </a:cubicBezTo>
                <a:cubicBezTo>
                  <a:pt x="17" y="25"/>
                  <a:pt x="17" y="25"/>
                  <a:pt x="17" y="25"/>
                </a:cubicBezTo>
                <a:cubicBezTo>
                  <a:pt x="17" y="32"/>
                  <a:pt x="17" y="32"/>
                  <a:pt x="17" y="32"/>
                </a:cubicBezTo>
                <a:cubicBezTo>
                  <a:pt x="7" y="32"/>
                  <a:pt x="7" y="32"/>
                  <a:pt x="7" y="32"/>
                </a:cubicBezTo>
                <a:moveTo>
                  <a:pt x="106" y="32"/>
                </a:moveTo>
                <a:cubicBezTo>
                  <a:pt x="106" y="25"/>
                  <a:pt x="106" y="25"/>
                  <a:pt x="106" y="25"/>
                </a:cubicBezTo>
                <a:cubicBezTo>
                  <a:pt x="116" y="25"/>
                  <a:pt x="116" y="25"/>
                  <a:pt x="116" y="25"/>
                </a:cubicBezTo>
                <a:cubicBezTo>
                  <a:pt x="116" y="32"/>
                  <a:pt x="116" y="32"/>
                  <a:pt x="116" y="32"/>
                </a:cubicBezTo>
                <a:cubicBezTo>
                  <a:pt x="106" y="32"/>
                  <a:pt x="106" y="32"/>
                  <a:pt x="106" y="32"/>
                </a:cubicBezTo>
                <a:moveTo>
                  <a:pt x="29" y="83"/>
                </a:moveTo>
                <a:cubicBezTo>
                  <a:pt x="27" y="83"/>
                  <a:pt x="24" y="81"/>
                  <a:pt x="24" y="78"/>
                </a:cubicBezTo>
                <a:cubicBezTo>
                  <a:pt x="24" y="28"/>
                  <a:pt x="24" y="28"/>
                  <a:pt x="24" y="28"/>
                </a:cubicBezTo>
                <a:cubicBezTo>
                  <a:pt x="24" y="25"/>
                  <a:pt x="27" y="23"/>
                  <a:pt x="29" y="23"/>
                </a:cubicBezTo>
                <a:cubicBezTo>
                  <a:pt x="93" y="23"/>
                  <a:pt x="93" y="23"/>
                  <a:pt x="93" y="23"/>
                </a:cubicBezTo>
                <a:cubicBezTo>
                  <a:pt x="96" y="23"/>
                  <a:pt x="98" y="25"/>
                  <a:pt x="98" y="28"/>
                </a:cubicBezTo>
                <a:cubicBezTo>
                  <a:pt x="98" y="78"/>
                  <a:pt x="98" y="78"/>
                  <a:pt x="98" y="78"/>
                </a:cubicBezTo>
                <a:cubicBezTo>
                  <a:pt x="98" y="81"/>
                  <a:pt x="96" y="83"/>
                  <a:pt x="93" y="83"/>
                </a:cubicBezTo>
                <a:cubicBezTo>
                  <a:pt x="29" y="83"/>
                  <a:pt x="29" y="83"/>
                  <a:pt x="29" y="83"/>
                </a:cubicBezTo>
                <a:moveTo>
                  <a:pt x="7" y="15"/>
                </a:moveTo>
                <a:cubicBezTo>
                  <a:pt x="7" y="8"/>
                  <a:pt x="7" y="8"/>
                  <a:pt x="7" y="8"/>
                </a:cubicBezTo>
                <a:cubicBezTo>
                  <a:pt x="17" y="8"/>
                  <a:pt x="17" y="8"/>
                  <a:pt x="17" y="8"/>
                </a:cubicBezTo>
                <a:cubicBezTo>
                  <a:pt x="17" y="15"/>
                  <a:pt x="17" y="15"/>
                  <a:pt x="17" y="15"/>
                </a:cubicBezTo>
                <a:cubicBezTo>
                  <a:pt x="7" y="15"/>
                  <a:pt x="7" y="15"/>
                  <a:pt x="7" y="15"/>
                </a:cubicBezTo>
                <a:moveTo>
                  <a:pt x="106" y="15"/>
                </a:moveTo>
                <a:cubicBezTo>
                  <a:pt x="106" y="8"/>
                  <a:pt x="106" y="8"/>
                  <a:pt x="106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6" y="15"/>
                  <a:pt x="116" y="15"/>
                  <a:pt x="116" y="15"/>
                </a:cubicBezTo>
                <a:cubicBezTo>
                  <a:pt x="106" y="15"/>
                  <a:pt x="106" y="15"/>
                  <a:pt x="106" y="15"/>
                </a:cubicBezTo>
                <a:moveTo>
                  <a:pt x="122" y="0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98" y="1"/>
                  <a:pt x="98" y="1"/>
                </a:cubicBezTo>
                <a:cubicBezTo>
                  <a:pt x="98" y="9"/>
                  <a:pt x="98" y="9"/>
                  <a:pt x="98" y="9"/>
                </a:cubicBezTo>
                <a:cubicBezTo>
                  <a:pt x="98" y="11"/>
                  <a:pt x="96" y="14"/>
                  <a:pt x="93" y="14"/>
                </a:cubicBezTo>
                <a:cubicBezTo>
                  <a:pt x="29" y="14"/>
                  <a:pt x="29" y="14"/>
                  <a:pt x="29" y="14"/>
                </a:cubicBezTo>
                <a:cubicBezTo>
                  <a:pt x="27" y="14"/>
                  <a:pt x="24" y="11"/>
                  <a:pt x="24" y="9"/>
                </a:cubicBezTo>
                <a:cubicBezTo>
                  <a:pt x="24" y="1"/>
                  <a:pt x="24" y="1"/>
                  <a:pt x="24" y="1"/>
                </a:cubicBezTo>
                <a:cubicBezTo>
                  <a:pt x="24" y="1"/>
                  <a:pt x="24" y="0"/>
                  <a:pt x="23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0" y="1"/>
                  <a:pt x="0" y="1"/>
                </a:cubicBezTo>
                <a:cubicBezTo>
                  <a:pt x="0" y="105"/>
                  <a:pt x="0" y="105"/>
                  <a:pt x="0" y="105"/>
                </a:cubicBezTo>
                <a:cubicBezTo>
                  <a:pt x="0" y="106"/>
                  <a:pt x="1" y="107"/>
                  <a:pt x="1" y="107"/>
                </a:cubicBezTo>
                <a:cubicBezTo>
                  <a:pt x="23" y="107"/>
                  <a:pt x="23" y="107"/>
                  <a:pt x="23" y="107"/>
                </a:cubicBezTo>
                <a:cubicBezTo>
                  <a:pt x="24" y="107"/>
                  <a:pt x="24" y="106"/>
                  <a:pt x="24" y="105"/>
                </a:cubicBezTo>
                <a:cubicBezTo>
                  <a:pt x="24" y="97"/>
                  <a:pt x="24" y="97"/>
                  <a:pt x="24" y="97"/>
                </a:cubicBezTo>
                <a:cubicBezTo>
                  <a:pt x="24" y="95"/>
                  <a:pt x="27" y="92"/>
                  <a:pt x="29" y="92"/>
                </a:cubicBezTo>
                <a:cubicBezTo>
                  <a:pt x="93" y="92"/>
                  <a:pt x="93" y="92"/>
                  <a:pt x="93" y="92"/>
                </a:cubicBezTo>
                <a:cubicBezTo>
                  <a:pt x="96" y="92"/>
                  <a:pt x="98" y="95"/>
                  <a:pt x="98" y="97"/>
                </a:cubicBezTo>
                <a:cubicBezTo>
                  <a:pt x="98" y="105"/>
                  <a:pt x="98" y="105"/>
                  <a:pt x="98" y="105"/>
                </a:cubicBezTo>
                <a:cubicBezTo>
                  <a:pt x="98" y="106"/>
                  <a:pt x="99" y="107"/>
                  <a:pt x="99" y="107"/>
                </a:cubicBezTo>
                <a:cubicBezTo>
                  <a:pt x="122" y="107"/>
                  <a:pt x="122" y="107"/>
                  <a:pt x="122" y="107"/>
                </a:cubicBezTo>
                <a:cubicBezTo>
                  <a:pt x="123" y="107"/>
                  <a:pt x="123" y="106"/>
                  <a:pt x="123" y="105"/>
                </a:cubicBezTo>
                <a:cubicBezTo>
                  <a:pt x="123" y="1"/>
                  <a:pt x="123" y="1"/>
                  <a:pt x="123" y="1"/>
                </a:cubicBezTo>
                <a:cubicBezTo>
                  <a:pt x="123" y="1"/>
                  <a:pt x="123" y="0"/>
                  <a:pt x="122" y="0"/>
                </a:cubicBezTo>
              </a:path>
            </a:pathLst>
          </a:custGeom>
          <a:solidFill>
            <a:srgbClr val="F9F8F4"/>
          </a:solidFill>
          <a:ln>
            <a:noFill/>
          </a:ln>
        </p:spPr>
      </p:sp>
      <p:sp>
        <p:nvSpPr>
          <p:cNvPr id="15" name="camille"/>
          <p:cNvSpPr>
            <a:spLocks noEditPoints="1"/>
          </p:cNvSpPr>
          <p:nvPr/>
        </p:nvSpPr>
        <p:spPr bwMode="auto">
          <a:xfrm>
            <a:off x="6555105" y="3167380"/>
            <a:ext cx="619760" cy="432435"/>
          </a:xfrm>
          <a:custGeom>
            <a:avLst/>
            <a:gdLst>
              <a:gd name="T0" fmla="*/ 48 w 257"/>
              <a:gd name="T1" fmla="*/ 0 h 179"/>
              <a:gd name="T2" fmla="*/ 212 w 257"/>
              <a:gd name="T3" fmla="*/ 0 h 179"/>
              <a:gd name="T4" fmla="*/ 235 w 257"/>
              <a:gd name="T5" fmla="*/ 23 h 179"/>
              <a:gd name="T6" fmla="*/ 235 w 257"/>
              <a:gd name="T7" fmla="*/ 137 h 179"/>
              <a:gd name="T8" fmla="*/ 25 w 257"/>
              <a:gd name="T9" fmla="*/ 137 h 179"/>
              <a:gd name="T10" fmla="*/ 25 w 257"/>
              <a:gd name="T11" fmla="*/ 23 h 179"/>
              <a:gd name="T12" fmla="*/ 48 w 257"/>
              <a:gd name="T13" fmla="*/ 0 h 179"/>
              <a:gd name="T14" fmla="*/ 64 w 257"/>
              <a:gd name="T15" fmla="*/ 84 h 179"/>
              <a:gd name="T16" fmla="*/ 64 w 257"/>
              <a:gd name="T17" fmla="*/ 94 h 179"/>
              <a:gd name="T18" fmla="*/ 137 w 257"/>
              <a:gd name="T19" fmla="*/ 94 h 179"/>
              <a:gd name="T20" fmla="*/ 137 w 257"/>
              <a:gd name="T21" fmla="*/ 84 h 179"/>
              <a:gd name="T22" fmla="*/ 64 w 257"/>
              <a:gd name="T23" fmla="*/ 84 h 179"/>
              <a:gd name="T24" fmla="*/ 64 w 257"/>
              <a:gd name="T25" fmla="*/ 60 h 179"/>
              <a:gd name="T26" fmla="*/ 64 w 257"/>
              <a:gd name="T27" fmla="*/ 70 h 179"/>
              <a:gd name="T28" fmla="*/ 122 w 257"/>
              <a:gd name="T29" fmla="*/ 70 h 179"/>
              <a:gd name="T30" fmla="*/ 122 w 257"/>
              <a:gd name="T31" fmla="*/ 60 h 179"/>
              <a:gd name="T32" fmla="*/ 64 w 257"/>
              <a:gd name="T33" fmla="*/ 60 h 179"/>
              <a:gd name="T34" fmla="*/ 64 w 257"/>
              <a:gd name="T35" fmla="*/ 37 h 179"/>
              <a:gd name="T36" fmla="*/ 64 w 257"/>
              <a:gd name="T37" fmla="*/ 46 h 179"/>
              <a:gd name="T38" fmla="*/ 137 w 257"/>
              <a:gd name="T39" fmla="*/ 46 h 179"/>
              <a:gd name="T40" fmla="*/ 137 w 257"/>
              <a:gd name="T41" fmla="*/ 37 h 179"/>
              <a:gd name="T42" fmla="*/ 64 w 257"/>
              <a:gd name="T43" fmla="*/ 37 h 179"/>
              <a:gd name="T44" fmla="*/ 146 w 257"/>
              <a:gd name="T45" fmla="*/ 67 h 179"/>
              <a:gd name="T46" fmla="*/ 166 w 257"/>
              <a:gd name="T47" fmla="*/ 99 h 179"/>
              <a:gd name="T48" fmla="*/ 172 w 257"/>
              <a:gd name="T49" fmla="*/ 89 h 179"/>
              <a:gd name="T50" fmla="*/ 189 w 257"/>
              <a:gd name="T51" fmla="*/ 100 h 179"/>
              <a:gd name="T52" fmla="*/ 195 w 257"/>
              <a:gd name="T53" fmla="*/ 90 h 179"/>
              <a:gd name="T54" fmla="*/ 178 w 257"/>
              <a:gd name="T55" fmla="*/ 79 h 179"/>
              <a:gd name="T56" fmla="*/ 184 w 257"/>
              <a:gd name="T57" fmla="*/ 70 h 179"/>
              <a:gd name="T58" fmla="*/ 146 w 257"/>
              <a:gd name="T59" fmla="*/ 67 h 179"/>
              <a:gd name="T60" fmla="*/ 0 w 257"/>
              <a:gd name="T61" fmla="*/ 146 h 179"/>
              <a:gd name="T62" fmla="*/ 257 w 257"/>
              <a:gd name="T63" fmla="*/ 146 h 179"/>
              <a:gd name="T64" fmla="*/ 257 w 257"/>
              <a:gd name="T65" fmla="*/ 172 h 179"/>
              <a:gd name="T66" fmla="*/ 249 w 257"/>
              <a:gd name="T67" fmla="*/ 179 h 179"/>
              <a:gd name="T68" fmla="*/ 7 w 257"/>
              <a:gd name="T69" fmla="*/ 179 h 179"/>
              <a:gd name="T70" fmla="*/ 0 w 257"/>
              <a:gd name="T71" fmla="*/ 172 h 179"/>
              <a:gd name="T72" fmla="*/ 0 w 257"/>
              <a:gd name="T73" fmla="*/ 146 h 179"/>
              <a:gd name="T74" fmla="*/ 17 w 257"/>
              <a:gd name="T75" fmla="*/ 155 h 179"/>
              <a:gd name="T76" fmla="*/ 17 w 257"/>
              <a:gd name="T77" fmla="*/ 163 h 179"/>
              <a:gd name="T78" fmla="*/ 39 w 257"/>
              <a:gd name="T79" fmla="*/ 163 h 179"/>
              <a:gd name="T80" fmla="*/ 39 w 257"/>
              <a:gd name="T81" fmla="*/ 155 h 179"/>
              <a:gd name="T82" fmla="*/ 17 w 257"/>
              <a:gd name="T83" fmla="*/ 155 h 179"/>
              <a:gd name="T84" fmla="*/ 220 w 257"/>
              <a:gd name="T85" fmla="*/ 155 h 179"/>
              <a:gd name="T86" fmla="*/ 220 w 257"/>
              <a:gd name="T87" fmla="*/ 163 h 179"/>
              <a:gd name="T88" fmla="*/ 242 w 257"/>
              <a:gd name="T89" fmla="*/ 163 h 179"/>
              <a:gd name="T90" fmla="*/ 242 w 257"/>
              <a:gd name="T91" fmla="*/ 155 h 179"/>
              <a:gd name="T92" fmla="*/ 220 w 257"/>
              <a:gd name="T93" fmla="*/ 155 h 179"/>
              <a:gd name="T94" fmla="*/ 49 w 257"/>
              <a:gd name="T95" fmla="*/ 155 h 179"/>
              <a:gd name="T96" fmla="*/ 49 w 257"/>
              <a:gd name="T97" fmla="*/ 163 h 179"/>
              <a:gd name="T98" fmla="*/ 71 w 257"/>
              <a:gd name="T99" fmla="*/ 163 h 179"/>
              <a:gd name="T100" fmla="*/ 71 w 257"/>
              <a:gd name="T101" fmla="*/ 155 h 179"/>
              <a:gd name="T102" fmla="*/ 49 w 257"/>
              <a:gd name="T103" fmla="*/ 155 h 179"/>
              <a:gd name="T104" fmla="*/ 48 w 257"/>
              <a:gd name="T105" fmla="*/ 21 h 179"/>
              <a:gd name="T106" fmla="*/ 48 w 257"/>
              <a:gd name="T107" fmla="*/ 116 h 179"/>
              <a:gd name="T108" fmla="*/ 213 w 257"/>
              <a:gd name="T109" fmla="*/ 116 h 179"/>
              <a:gd name="T110" fmla="*/ 213 w 257"/>
              <a:gd name="T111" fmla="*/ 21 h 179"/>
              <a:gd name="T112" fmla="*/ 48 w 257"/>
              <a:gd name="T113" fmla="*/ 21 h 1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257" h="179">
                <a:moveTo>
                  <a:pt x="48" y="0"/>
                </a:moveTo>
                <a:cubicBezTo>
                  <a:pt x="212" y="0"/>
                  <a:pt x="212" y="0"/>
                  <a:pt x="212" y="0"/>
                </a:cubicBezTo>
                <a:cubicBezTo>
                  <a:pt x="225" y="0"/>
                  <a:pt x="235" y="10"/>
                  <a:pt x="235" y="23"/>
                </a:cubicBezTo>
                <a:cubicBezTo>
                  <a:pt x="235" y="137"/>
                  <a:pt x="235" y="137"/>
                  <a:pt x="235" y="137"/>
                </a:cubicBezTo>
                <a:cubicBezTo>
                  <a:pt x="25" y="137"/>
                  <a:pt x="25" y="137"/>
                  <a:pt x="25" y="137"/>
                </a:cubicBezTo>
                <a:cubicBezTo>
                  <a:pt x="25" y="23"/>
                  <a:pt x="25" y="23"/>
                  <a:pt x="25" y="23"/>
                </a:cubicBezTo>
                <a:cubicBezTo>
                  <a:pt x="25" y="10"/>
                  <a:pt x="35" y="0"/>
                  <a:pt x="48" y="0"/>
                </a:cubicBezTo>
                <a:close/>
                <a:moveTo>
                  <a:pt x="64" y="84"/>
                </a:moveTo>
                <a:cubicBezTo>
                  <a:pt x="64" y="94"/>
                  <a:pt x="64" y="94"/>
                  <a:pt x="64" y="94"/>
                </a:cubicBezTo>
                <a:cubicBezTo>
                  <a:pt x="137" y="94"/>
                  <a:pt x="137" y="94"/>
                  <a:pt x="137" y="94"/>
                </a:cubicBezTo>
                <a:cubicBezTo>
                  <a:pt x="137" y="84"/>
                  <a:pt x="137" y="84"/>
                  <a:pt x="137" y="84"/>
                </a:cubicBezTo>
                <a:cubicBezTo>
                  <a:pt x="64" y="84"/>
                  <a:pt x="64" y="84"/>
                  <a:pt x="64" y="84"/>
                </a:cubicBezTo>
                <a:close/>
                <a:moveTo>
                  <a:pt x="64" y="60"/>
                </a:moveTo>
                <a:cubicBezTo>
                  <a:pt x="64" y="70"/>
                  <a:pt x="64" y="70"/>
                  <a:pt x="64" y="70"/>
                </a:cubicBezTo>
                <a:cubicBezTo>
                  <a:pt x="122" y="70"/>
                  <a:pt x="122" y="70"/>
                  <a:pt x="122" y="70"/>
                </a:cubicBezTo>
                <a:cubicBezTo>
                  <a:pt x="122" y="60"/>
                  <a:pt x="122" y="60"/>
                  <a:pt x="122" y="60"/>
                </a:cubicBezTo>
                <a:cubicBezTo>
                  <a:pt x="64" y="60"/>
                  <a:pt x="64" y="60"/>
                  <a:pt x="64" y="60"/>
                </a:cubicBezTo>
                <a:close/>
                <a:moveTo>
                  <a:pt x="64" y="37"/>
                </a:moveTo>
                <a:cubicBezTo>
                  <a:pt x="64" y="46"/>
                  <a:pt x="64" y="46"/>
                  <a:pt x="64" y="46"/>
                </a:cubicBezTo>
                <a:cubicBezTo>
                  <a:pt x="137" y="46"/>
                  <a:pt x="137" y="46"/>
                  <a:pt x="137" y="46"/>
                </a:cubicBezTo>
                <a:cubicBezTo>
                  <a:pt x="137" y="37"/>
                  <a:pt x="137" y="37"/>
                  <a:pt x="137" y="37"/>
                </a:cubicBezTo>
                <a:cubicBezTo>
                  <a:pt x="64" y="37"/>
                  <a:pt x="64" y="37"/>
                  <a:pt x="64" y="37"/>
                </a:cubicBezTo>
                <a:close/>
                <a:moveTo>
                  <a:pt x="146" y="67"/>
                </a:moveTo>
                <a:cubicBezTo>
                  <a:pt x="166" y="99"/>
                  <a:pt x="166" y="99"/>
                  <a:pt x="166" y="99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89" y="100"/>
                  <a:pt x="189" y="100"/>
                  <a:pt x="189" y="100"/>
                </a:cubicBezTo>
                <a:cubicBezTo>
                  <a:pt x="195" y="90"/>
                  <a:pt x="195" y="90"/>
                  <a:pt x="195" y="90"/>
                </a:cubicBezTo>
                <a:cubicBezTo>
                  <a:pt x="178" y="79"/>
                  <a:pt x="178" y="79"/>
                  <a:pt x="178" y="79"/>
                </a:cubicBezTo>
                <a:cubicBezTo>
                  <a:pt x="184" y="70"/>
                  <a:pt x="184" y="70"/>
                  <a:pt x="184" y="70"/>
                </a:cubicBezTo>
                <a:cubicBezTo>
                  <a:pt x="146" y="67"/>
                  <a:pt x="146" y="67"/>
                  <a:pt x="146" y="67"/>
                </a:cubicBezTo>
                <a:close/>
                <a:moveTo>
                  <a:pt x="0" y="146"/>
                </a:moveTo>
                <a:cubicBezTo>
                  <a:pt x="257" y="146"/>
                  <a:pt x="257" y="146"/>
                  <a:pt x="257" y="146"/>
                </a:cubicBezTo>
                <a:cubicBezTo>
                  <a:pt x="257" y="172"/>
                  <a:pt x="257" y="172"/>
                  <a:pt x="257" y="172"/>
                </a:cubicBezTo>
                <a:cubicBezTo>
                  <a:pt x="249" y="179"/>
                  <a:pt x="249" y="179"/>
                  <a:pt x="249" y="179"/>
                </a:cubicBezTo>
                <a:cubicBezTo>
                  <a:pt x="7" y="179"/>
                  <a:pt x="7" y="179"/>
                  <a:pt x="7" y="179"/>
                </a:cubicBezTo>
                <a:cubicBezTo>
                  <a:pt x="0" y="172"/>
                  <a:pt x="0" y="172"/>
                  <a:pt x="0" y="172"/>
                </a:cubicBezTo>
                <a:cubicBezTo>
                  <a:pt x="0" y="146"/>
                  <a:pt x="0" y="146"/>
                  <a:pt x="0" y="146"/>
                </a:cubicBezTo>
                <a:close/>
                <a:moveTo>
                  <a:pt x="17" y="155"/>
                </a:moveTo>
                <a:cubicBezTo>
                  <a:pt x="17" y="163"/>
                  <a:pt x="17" y="163"/>
                  <a:pt x="17" y="163"/>
                </a:cubicBezTo>
                <a:cubicBezTo>
                  <a:pt x="39" y="163"/>
                  <a:pt x="39" y="163"/>
                  <a:pt x="39" y="163"/>
                </a:cubicBezTo>
                <a:cubicBezTo>
                  <a:pt x="39" y="155"/>
                  <a:pt x="39" y="155"/>
                  <a:pt x="39" y="155"/>
                </a:cubicBezTo>
                <a:cubicBezTo>
                  <a:pt x="17" y="155"/>
                  <a:pt x="17" y="155"/>
                  <a:pt x="17" y="155"/>
                </a:cubicBezTo>
                <a:close/>
                <a:moveTo>
                  <a:pt x="220" y="155"/>
                </a:moveTo>
                <a:cubicBezTo>
                  <a:pt x="220" y="163"/>
                  <a:pt x="220" y="163"/>
                  <a:pt x="220" y="163"/>
                </a:cubicBezTo>
                <a:cubicBezTo>
                  <a:pt x="242" y="163"/>
                  <a:pt x="242" y="163"/>
                  <a:pt x="242" y="163"/>
                </a:cubicBezTo>
                <a:cubicBezTo>
                  <a:pt x="242" y="155"/>
                  <a:pt x="242" y="155"/>
                  <a:pt x="242" y="155"/>
                </a:cubicBezTo>
                <a:cubicBezTo>
                  <a:pt x="220" y="155"/>
                  <a:pt x="220" y="155"/>
                  <a:pt x="220" y="155"/>
                </a:cubicBezTo>
                <a:close/>
                <a:moveTo>
                  <a:pt x="49" y="155"/>
                </a:moveTo>
                <a:cubicBezTo>
                  <a:pt x="49" y="163"/>
                  <a:pt x="49" y="163"/>
                  <a:pt x="49" y="163"/>
                </a:cubicBezTo>
                <a:cubicBezTo>
                  <a:pt x="71" y="163"/>
                  <a:pt x="71" y="163"/>
                  <a:pt x="71" y="163"/>
                </a:cubicBezTo>
                <a:cubicBezTo>
                  <a:pt x="71" y="155"/>
                  <a:pt x="71" y="155"/>
                  <a:pt x="71" y="155"/>
                </a:cubicBezTo>
                <a:cubicBezTo>
                  <a:pt x="49" y="155"/>
                  <a:pt x="49" y="155"/>
                  <a:pt x="49" y="155"/>
                </a:cubicBezTo>
                <a:close/>
                <a:moveTo>
                  <a:pt x="48" y="21"/>
                </a:moveTo>
                <a:cubicBezTo>
                  <a:pt x="48" y="116"/>
                  <a:pt x="48" y="116"/>
                  <a:pt x="48" y="116"/>
                </a:cubicBezTo>
                <a:cubicBezTo>
                  <a:pt x="213" y="116"/>
                  <a:pt x="213" y="116"/>
                  <a:pt x="213" y="116"/>
                </a:cubicBezTo>
                <a:cubicBezTo>
                  <a:pt x="213" y="21"/>
                  <a:pt x="213" y="21"/>
                  <a:pt x="213" y="21"/>
                </a:cubicBezTo>
                <a:lnTo>
                  <a:pt x="48" y="21"/>
                </a:lnTo>
                <a:close/>
              </a:path>
            </a:pathLst>
          </a:custGeom>
          <a:solidFill>
            <a:srgbClr val="F9F8F4"/>
          </a:solidFill>
          <a:ln>
            <a:noFill/>
          </a:ln>
        </p:spPr>
      </p:sp>
      <p:sp>
        <p:nvSpPr>
          <p:cNvPr id="19" name="camille 37"/>
          <p:cNvSpPr>
            <a:spLocks noEditPoints="1"/>
          </p:cNvSpPr>
          <p:nvPr/>
        </p:nvSpPr>
        <p:spPr bwMode="auto">
          <a:xfrm>
            <a:off x="5097145" y="3145790"/>
            <a:ext cx="525780" cy="496570"/>
          </a:xfrm>
          <a:custGeom>
            <a:avLst/>
            <a:gdLst>
              <a:gd name="T0" fmla="*/ 38 w 121"/>
              <a:gd name="T1" fmla="*/ 42 h 114"/>
              <a:gd name="T2" fmla="*/ 38 w 121"/>
              <a:gd name="T3" fmla="*/ 47 h 114"/>
              <a:gd name="T4" fmla="*/ 76 w 121"/>
              <a:gd name="T5" fmla="*/ 44 h 114"/>
              <a:gd name="T6" fmla="*/ 87 w 121"/>
              <a:gd name="T7" fmla="*/ 32 h 114"/>
              <a:gd name="T8" fmla="*/ 35 w 121"/>
              <a:gd name="T9" fmla="*/ 35 h 114"/>
              <a:gd name="T10" fmla="*/ 38 w 121"/>
              <a:gd name="T11" fmla="*/ 37 h 114"/>
              <a:gd name="T12" fmla="*/ 89 w 121"/>
              <a:gd name="T13" fmla="*/ 35 h 114"/>
              <a:gd name="T14" fmla="*/ 87 w 121"/>
              <a:gd name="T15" fmla="*/ 32 h 114"/>
              <a:gd name="T16" fmla="*/ 38 w 121"/>
              <a:gd name="T17" fmla="*/ 22 h 114"/>
              <a:gd name="T18" fmla="*/ 35 w 121"/>
              <a:gd name="T19" fmla="*/ 26 h 114"/>
              <a:gd name="T20" fmla="*/ 87 w 121"/>
              <a:gd name="T21" fmla="*/ 28 h 114"/>
              <a:gd name="T22" fmla="*/ 89 w 121"/>
              <a:gd name="T23" fmla="*/ 25 h 114"/>
              <a:gd name="T24" fmla="*/ 19 w 121"/>
              <a:gd name="T25" fmla="*/ 105 h 114"/>
              <a:gd name="T26" fmla="*/ 103 w 121"/>
              <a:gd name="T27" fmla="*/ 105 h 114"/>
              <a:gd name="T28" fmla="*/ 9 w 121"/>
              <a:gd name="T29" fmla="*/ 100 h 114"/>
              <a:gd name="T30" fmla="*/ 41 w 121"/>
              <a:gd name="T31" fmla="*/ 74 h 114"/>
              <a:gd name="T32" fmla="*/ 112 w 121"/>
              <a:gd name="T33" fmla="*/ 99 h 114"/>
              <a:gd name="T34" fmla="*/ 112 w 121"/>
              <a:gd name="T35" fmla="*/ 53 h 114"/>
              <a:gd name="T36" fmla="*/ 16 w 121"/>
              <a:gd name="T37" fmla="*/ 48 h 114"/>
              <a:gd name="T38" fmla="*/ 9 w 121"/>
              <a:gd name="T39" fmla="*/ 37 h 114"/>
              <a:gd name="T40" fmla="*/ 13 w 121"/>
              <a:gd name="T41" fmla="*/ 35 h 114"/>
              <a:gd name="T42" fmla="*/ 16 w 121"/>
              <a:gd name="T43" fmla="*/ 48 h 114"/>
              <a:gd name="T44" fmla="*/ 105 w 121"/>
              <a:gd name="T45" fmla="*/ 35 h 114"/>
              <a:gd name="T46" fmla="*/ 111 w 121"/>
              <a:gd name="T47" fmla="*/ 36 h 114"/>
              <a:gd name="T48" fmla="*/ 112 w 121"/>
              <a:gd name="T49" fmla="*/ 42 h 114"/>
              <a:gd name="T50" fmla="*/ 48 w 121"/>
              <a:gd name="T51" fmla="*/ 68 h 114"/>
              <a:gd name="T52" fmla="*/ 26 w 121"/>
              <a:gd name="T53" fmla="*/ 53 h 114"/>
              <a:gd name="T54" fmla="*/ 26 w 121"/>
              <a:gd name="T55" fmla="*/ 26 h 114"/>
              <a:gd name="T56" fmla="*/ 36 w 121"/>
              <a:gd name="T57" fmla="*/ 10 h 114"/>
              <a:gd name="T58" fmla="*/ 95 w 121"/>
              <a:gd name="T59" fmla="*/ 20 h 114"/>
              <a:gd name="T60" fmla="*/ 95 w 121"/>
              <a:gd name="T61" fmla="*/ 35 h 114"/>
              <a:gd name="T62" fmla="*/ 95 w 121"/>
              <a:gd name="T63" fmla="*/ 54 h 114"/>
              <a:gd name="T64" fmla="*/ 60 w 121"/>
              <a:gd name="T65" fmla="*/ 59 h 114"/>
              <a:gd name="T66" fmla="*/ 84 w 121"/>
              <a:gd name="T67" fmla="*/ 0 h 114"/>
              <a:gd name="T68" fmla="*/ 16 w 121"/>
              <a:gd name="T69" fmla="*/ 20 h 114"/>
              <a:gd name="T70" fmla="*/ 13 w 121"/>
              <a:gd name="T71" fmla="*/ 26 h 114"/>
              <a:gd name="T72" fmla="*/ 0 w 121"/>
              <a:gd name="T73" fmla="*/ 103 h 114"/>
              <a:gd name="T74" fmla="*/ 109 w 121"/>
              <a:gd name="T75" fmla="*/ 114 h 114"/>
              <a:gd name="T76" fmla="*/ 121 w 121"/>
              <a:gd name="T77" fmla="*/ 37 h 114"/>
              <a:gd name="T78" fmla="*/ 105 w 121"/>
              <a:gd name="T79" fmla="*/ 26 h 114"/>
              <a:gd name="T80" fmla="*/ 84 w 121"/>
              <a:gd name="T81" fmla="*/ 0 h 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21" h="114">
                <a:moveTo>
                  <a:pt x="74" y="42"/>
                </a:moveTo>
                <a:cubicBezTo>
                  <a:pt x="38" y="42"/>
                  <a:pt x="38" y="42"/>
                  <a:pt x="38" y="42"/>
                </a:cubicBezTo>
                <a:cubicBezTo>
                  <a:pt x="36" y="42"/>
                  <a:pt x="35" y="43"/>
                  <a:pt x="35" y="44"/>
                </a:cubicBezTo>
                <a:cubicBezTo>
                  <a:pt x="35" y="46"/>
                  <a:pt x="36" y="47"/>
                  <a:pt x="38" y="47"/>
                </a:cubicBezTo>
                <a:cubicBezTo>
                  <a:pt x="74" y="47"/>
                  <a:pt x="74" y="47"/>
                  <a:pt x="74" y="47"/>
                </a:cubicBezTo>
                <a:cubicBezTo>
                  <a:pt x="75" y="47"/>
                  <a:pt x="76" y="46"/>
                  <a:pt x="76" y="44"/>
                </a:cubicBezTo>
                <a:cubicBezTo>
                  <a:pt x="76" y="43"/>
                  <a:pt x="75" y="42"/>
                  <a:pt x="74" y="42"/>
                </a:cubicBezTo>
                <a:moveTo>
                  <a:pt x="87" y="32"/>
                </a:moveTo>
                <a:cubicBezTo>
                  <a:pt x="38" y="32"/>
                  <a:pt x="38" y="32"/>
                  <a:pt x="38" y="32"/>
                </a:cubicBezTo>
                <a:cubicBezTo>
                  <a:pt x="36" y="32"/>
                  <a:pt x="35" y="33"/>
                  <a:pt x="35" y="35"/>
                </a:cubicBezTo>
                <a:cubicBezTo>
                  <a:pt x="35" y="35"/>
                  <a:pt x="35" y="35"/>
                  <a:pt x="35" y="35"/>
                </a:cubicBezTo>
                <a:cubicBezTo>
                  <a:pt x="35" y="36"/>
                  <a:pt x="36" y="37"/>
                  <a:pt x="38" y="37"/>
                </a:cubicBezTo>
                <a:cubicBezTo>
                  <a:pt x="87" y="37"/>
                  <a:pt x="87" y="37"/>
                  <a:pt x="87" y="37"/>
                </a:cubicBezTo>
                <a:cubicBezTo>
                  <a:pt x="88" y="37"/>
                  <a:pt x="89" y="36"/>
                  <a:pt x="89" y="35"/>
                </a:cubicBezTo>
                <a:cubicBezTo>
                  <a:pt x="89" y="35"/>
                  <a:pt x="89" y="35"/>
                  <a:pt x="89" y="35"/>
                </a:cubicBezTo>
                <a:cubicBezTo>
                  <a:pt x="89" y="33"/>
                  <a:pt x="88" y="32"/>
                  <a:pt x="87" y="32"/>
                </a:cubicBezTo>
                <a:moveTo>
                  <a:pt x="87" y="22"/>
                </a:moveTo>
                <a:cubicBezTo>
                  <a:pt x="38" y="22"/>
                  <a:pt x="38" y="22"/>
                  <a:pt x="38" y="22"/>
                </a:cubicBezTo>
                <a:cubicBezTo>
                  <a:pt x="36" y="22"/>
                  <a:pt x="35" y="24"/>
                  <a:pt x="35" y="25"/>
                </a:cubicBezTo>
                <a:cubicBezTo>
                  <a:pt x="35" y="25"/>
                  <a:pt x="35" y="26"/>
                  <a:pt x="35" y="26"/>
                </a:cubicBezTo>
                <a:cubicBezTo>
                  <a:pt x="36" y="27"/>
                  <a:pt x="37" y="28"/>
                  <a:pt x="38" y="28"/>
                </a:cubicBezTo>
                <a:cubicBezTo>
                  <a:pt x="87" y="28"/>
                  <a:pt x="87" y="28"/>
                  <a:pt x="87" y="28"/>
                </a:cubicBezTo>
                <a:cubicBezTo>
                  <a:pt x="88" y="28"/>
                  <a:pt x="89" y="27"/>
                  <a:pt x="89" y="26"/>
                </a:cubicBezTo>
                <a:cubicBezTo>
                  <a:pt x="89" y="26"/>
                  <a:pt x="89" y="25"/>
                  <a:pt x="89" y="25"/>
                </a:cubicBezTo>
                <a:cubicBezTo>
                  <a:pt x="89" y="24"/>
                  <a:pt x="88" y="22"/>
                  <a:pt x="87" y="22"/>
                </a:cubicBezTo>
                <a:moveTo>
                  <a:pt x="19" y="105"/>
                </a:moveTo>
                <a:cubicBezTo>
                  <a:pt x="60" y="71"/>
                  <a:pt x="60" y="71"/>
                  <a:pt x="60" y="71"/>
                </a:cubicBezTo>
                <a:cubicBezTo>
                  <a:pt x="103" y="105"/>
                  <a:pt x="103" y="105"/>
                  <a:pt x="103" y="105"/>
                </a:cubicBezTo>
                <a:cubicBezTo>
                  <a:pt x="19" y="105"/>
                  <a:pt x="19" y="105"/>
                  <a:pt x="19" y="105"/>
                </a:cubicBezTo>
                <a:moveTo>
                  <a:pt x="9" y="100"/>
                </a:moveTo>
                <a:cubicBezTo>
                  <a:pt x="9" y="54"/>
                  <a:pt x="9" y="54"/>
                  <a:pt x="9" y="54"/>
                </a:cubicBezTo>
                <a:cubicBezTo>
                  <a:pt x="41" y="74"/>
                  <a:pt x="41" y="74"/>
                  <a:pt x="41" y="74"/>
                </a:cubicBezTo>
                <a:cubicBezTo>
                  <a:pt x="9" y="100"/>
                  <a:pt x="9" y="100"/>
                  <a:pt x="9" y="100"/>
                </a:cubicBezTo>
                <a:moveTo>
                  <a:pt x="112" y="99"/>
                </a:moveTo>
                <a:cubicBezTo>
                  <a:pt x="80" y="74"/>
                  <a:pt x="80" y="74"/>
                  <a:pt x="80" y="74"/>
                </a:cubicBezTo>
                <a:cubicBezTo>
                  <a:pt x="112" y="53"/>
                  <a:pt x="112" y="53"/>
                  <a:pt x="112" y="53"/>
                </a:cubicBezTo>
                <a:cubicBezTo>
                  <a:pt x="112" y="99"/>
                  <a:pt x="112" y="99"/>
                  <a:pt x="112" y="99"/>
                </a:cubicBezTo>
                <a:moveTo>
                  <a:pt x="16" y="48"/>
                </a:moveTo>
                <a:cubicBezTo>
                  <a:pt x="9" y="43"/>
                  <a:pt x="9" y="43"/>
                  <a:pt x="9" y="43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37"/>
                  <a:pt x="10" y="37"/>
                  <a:pt x="10" y="36"/>
                </a:cubicBezTo>
                <a:cubicBezTo>
                  <a:pt x="11" y="36"/>
                  <a:pt x="12" y="35"/>
                  <a:pt x="13" y="35"/>
                </a:cubicBezTo>
                <a:cubicBezTo>
                  <a:pt x="16" y="35"/>
                  <a:pt x="16" y="35"/>
                  <a:pt x="16" y="35"/>
                </a:cubicBezTo>
                <a:cubicBezTo>
                  <a:pt x="16" y="48"/>
                  <a:pt x="16" y="48"/>
                  <a:pt x="16" y="48"/>
                </a:cubicBezTo>
                <a:moveTo>
                  <a:pt x="105" y="47"/>
                </a:moveTo>
                <a:cubicBezTo>
                  <a:pt x="105" y="35"/>
                  <a:pt x="105" y="35"/>
                  <a:pt x="105" y="35"/>
                </a:cubicBezTo>
                <a:cubicBezTo>
                  <a:pt x="109" y="35"/>
                  <a:pt x="109" y="35"/>
                  <a:pt x="109" y="35"/>
                </a:cubicBezTo>
                <a:cubicBezTo>
                  <a:pt x="110" y="35"/>
                  <a:pt x="111" y="36"/>
                  <a:pt x="111" y="36"/>
                </a:cubicBezTo>
                <a:cubicBezTo>
                  <a:pt x="112" y="37"/>
                  <a:pt x="112" y="37"/>
                  <a:pt x="112" y="37"/>
                </a:cubicBezTo>
                <a:cubicBezTo>
                  <a:pt x="112" y="42"/>
                  <a:pt x="112" y="42"/>
                  <a:pt x="112" y="42"/>
                </a:cubicBezTo>
                <a:cubicBezTo>
                  <a:pt x="105" y="47"/>
                  <a:pt x="105" y="47"/>
                  <a:pt x="105" y="47"/>
                </a:cubicBezTo>
                <a:moveTo>
                  <a:pt x="48" y="68"/>
                </a:moveTo>
                <a:cubicBezTo>
                  <a:pt x="26" y="54"/>
                  <a:pt x="26" y="54"/>
                  <a:pt x="26" y="54"/>
                </a:cubicBezTo>
                <a:cubicBezTo>
                  <a:pt x="26" y="54"/>
                  <a:pt x="26" y="53"/>
                  <a:pt x="26" y="53"/>
                </a:cubicBezTo>
                <a:cubicBezTo>
                  <a:pt x="26" y="35"/>
                  <a:pt x="26" y="35"/>
                  <a:pt x="26" y="35"/>
                </a:cubicBezTo>
                <a:cubicBezTo>
                  <a:pt x="26" y="26"/>
                  <a:pt x="26" y="26"/>
                  <a:pt x="26" y="26"/>
                </a:cubicBezTo>
                <a:cubicBezTo>
                  <a:pt x="26" y="20"/>
                  <a:pt x="26" y="20"/>
                  <a:pt x="26" y="20"/>
                </a:cubicBezTo>
                <a:cubicBezTo>
                  <a:pt x="26" y="15"/>
                  <a:pt x="30" y="10"/>
                  <a:pt x="36" y="10"/>
                </a:cubicBezTo>
                <a:cubicBezTo>
                  <a:pt x="84" y="10"/>
                  <a:pt x="84" y="10"/>
                  <a:pt x="84" y="10"/>
                </a:cubicBezTo>
                <a:cubicBezTo>
                  <a:pt x="90" y="10"/>
                  <a:pt x="95" y="15"/>
                  <a:pt x="95" y="20"/>
                </a:cubicBezTo>
                <a:cubicBezTo>
                  <a:pt x="95" y="26"/>
                  <a:pt x="95" y="26"/>
                  <a:pt x="95" y="26"/>
                </a:cubicBezTo>
                <a:cubicBezTo>
                  <a:pt x="95" y="35"/>
                  <a:pt x="95" y="35"/>
                  <a:pt x="95" y="35"/>
                </a:cubicBezTo>
                <a:cubicBezTo>
                  <a:pt x="95" y="53"/>
                  <a:pt x="95" y="53"/>
                  <a:pt x="95" y="53"/>
                </a:cubicBezTo>
                <a:cubicBezTo>
                  <a:pt x="95" y="54"/>
                  <a:pt x="95" y="54"/>
                  <a:pt x="95" y="54"/>
                </a:cubicBezTo>
                <a:cubicBezTo>
                  <a:pt x="72" y="68"/>
                  <a:pt x="72" y="68"/>
                  <a:pt x="72" y="68"/>
                </a:cubicBezTo>
                <a:cubicBezTo>
                  <a:pt x="60" y="59"/>
                  <a:pt x="60" y="59"/>
                  <a:pt x="60" y="59"/>
                </a:cubicBezTo>
                <a:cubicBezTo>
                  <a:pt x="48" y="68"/>
                  <a:pt x="48" y="68"/>
                  <a:pt x="48" y="68"/>
                </a:cubicBezTo>
                <a:moveTo>
                  <a:pt x="84" y="0"/>
                </a:moveTo>
                <a:cubicBezTo>
                  <a:pt x="36" y="0"/>
                  <a:pt x="36" y="0"/>
                  <a:pt x="36" y="0"/>
                </a:cubicBezTo>
                <a:cubicBezTo>
                  <a:pt x="25" y="0"/>
                  <a:pt x="16" y="9"/>
                  <a:pt x="16" y="20"/>
                </a:cubicBezTo>
                <a:cubicBezTo>
                  <a:pt x="16" y="26"/>
                  <a:pt x="16" y="26"/>
                  <a:pt x="16" y="26"/>
                </a:cubicBezTo>
                <a:cubicBezTo>
                  <a:pt x="13" y="26"/>
                  <a:pt x="13" y="26"/>
                  <a:pt x="13" y="26"/>
                </a:cubicBezTo>
                <a:cubicBezTo>
                  <a:pt x="7" y="26"/>
                  <a:pt x="1" y="31"/>
                  <a:pt x="0" y="37"/>
                </a:cubicBezTo>
                <a:cubicBezTo>
                  <a:pt x="0" y="103"/>
                  <a:pt x="0" y="103"/>
                  <a:pt x="0" y="103"/>
                </a:cubicBezTo>
                <a:cubicBezTo>
                  <a:pt x="1" y="109"/>
                  <a:pt x="7" y="114"/>
                  <a:pt x="13" y="114"/>
                </a:cubicBezTo>
                <a:cubicBezTo>
                  <a:pt x="109" y="114"/>
                  <a:pt x="109" y="114"/>
                  <a:pt x="109" y="114"/>
                </a:cubicBezTo>
                <a:cubicBezTo>
                  <a:pt x="115" y="114"/>
                  <a:pt x="121" y="109"/>
                  <a:pt x="121" y="103"/>
                </a:cubicBezTo>
                <a:cubicBezTo>
                  <a:pt x="121" y="37"/>
                  <a:pt x="121" y="37"/>
                  <a:pt x="121" y="37"/>
                </a:cubicBezTo>
                <a:cubicBezTo>
                  <a:pt x="121" y="31"/>
                  <a:pt x="115" y="26"/>
                  <a:pt x="109" y="26"/>
                </a:cubicBezTo>
                <a:cubicBezTo>
                  <a:pt x="105" y="26"/>
                  <a:pt x="105" y="26"/>
                  <a:pt x="105" y="26"/>
                </a:cubicBezTo>
                <a:cubicBezTo>
                  <a:pt x="105" y="20"/>
                  <a:pt x="105" y="20"/>
                  <a:pt x="105" y="20"/>
                </a:cubicBezTo>
                <a:cubicBezTo>
                  <a:pt x="105" y="9"/>
                  <a:pt x="95" y="0"/>
                  <a:pt x="84" y="0"/>
                </a:cubicBezTo>
              </a:path>
            </a:pathLst>
          </a:custGeom>
          <a:solidFill>
            <a:srgbClr val="F9F8F4"/>
          </a:solidFill>
          <a:ln>
            <a:noFill/>
          </a:ln>
        </p:spPr>
      </p:sp>
      <p:sp>
        <p:nvSpPr>
          <p:cNvPr id="20" name="camille  251"/>
          <p:cNvSpPr>
            <a:spLocks noEditPoints="1"/>
          </p:cNvSpPr>
          <p:nvPr/>
        </p:nvSpPr>
        <p:spPr bwMode="auto">
          <a:xfrm>
            <a:off x="5186045" y="4557395"/>
            <a:ext cx="358140" cy="638810"/>
          </a:xfrm>
          <a:custGeom>
            <a:avLst/>
            <a:gdLst>
              <a:gd name="T0" fmla="*/ 122 w 140"/>
              <a:gd name="T1" fmla="*/ 0 h 255"/>
              <a:gd name="T2" fmla="*/ 140 w 140"/>
              <a:gd name="T3" fmla="*/ 153 h 255"/>
              <a:gd name="T4" fmla="*/ 138 w 140"/>
              <a:gd name="T5" fmla="*/ 140 h 255"/>
              <a:gd name="T6" fmla="*/ 125 w 140"/>
              <a:gd name="T7" fmla="*/ 137 h 255"/>
              <a:gd name="T8" fmla="*/ 124 w 140"/>
              <a:gd name="T9" fmla="*/ 109 h 255"/>
              <a:gd name="T10" fmla="*/ 110 w 140"/>
              <a:gd name="T11" fmla="*/ 127 h 255"/>
              <a:gd name="T12" fmla="*/ 109 w 140"/>
              <a:gd name="T13" fmla="*/ 115 h 255"/>
              <a:gd name="T14" fmla="*/ 107 w 140"/>
              <a:gd name="T15" fmla="*/ 64 h 255"/>
              <a:gd name="T16" fmla="*/ 56 w 140"/>
              <a:gd name="T17" fmla="*/ 64 h 255"/>
              <a:gd name="T18" fmla="*/ 56 w 140"/>
              <a:gd name="T19" fmla="*/ 116 h 255"/>
              <a:gd name="T20" fmla="*/ 65 w 140"/>
              <a:gd name="T21" fmla="*/ 130 h 255"/>
              <a:gd name="T22" fmla="*/ 49 w 140"/>
              <a:gd name="T23" fmla="*/ 123 h 255"/>
              <a:gd name="T24" fmla="*/ 49 w 140"/>
              <a:gd name="T25" fmla="*/ 57 h 255"/>
              <a:gd name="T26" fmla="*/ 115 w 140"/>
              <a:gd name="T27" fmla="*/ 57 h 255"/>
              <a:gd name="T28" fmla="*/ 124 w 140"/>
              <a:gd name="T29" fmla="*/ 31 h 255"/>
              <a:gd name="T30" fmla="*/ 16 w 140"/>
              <a:gd name="T31" fmla="*/ 180 h 255"/>
              <a:gd name="T32" fmla="*/ 59 w 140"/>
              <a:gd name="T33" fmla="*/ 213 h 255"/>
              <a:gd name="T34" fmla="*/ 0 w 140"/>
              <a:gd name="T35" fmla="*/ 194 h 255"/>
              <a:gd name="T36" fmla="*/ 19 w 140"/>
              <a:gd name="T37" fmla="*/ 0 h 255"/>
              <a:gd name="T38" fmla="*/ 73 w 140"/>
              <a:gd name="T39" fmla="*/ 236 h 255"/>
              <a:gd name="T40" fmla="*/ 137 w 140"/>
              <a:gd name="T41" fmla="*/ 240 h 255"/>
              <a:gd name="T42" fmla="*/ 93 w 140"/>
              <a:gd name="T43" fmla="*/ 99 h 255"/>
              <a:gd name="T44" fmla="*/ 79 w 140"/>
              <a:gd name="T45" fmla="*/ 160 h 255"/>
              <a:gd name="T46" fmla="*/ 74 w 140"/>
              <a:gd name="T47" fmla="*/ 140 h 255"/>
              <a:gd name="T48" fmla="*/ 81 w 140"/>
              <a:gd name="T49" fmla="*/ 225 h 255"/>
              <a:gd name="T50" fmla="*/ 134 w 140"/>
              <a:gd name="T51" fmla="*/ 165 h 255"/>
              <a:gd name="T52" fmla="*/ 127 w 140"/>
              <a:gd name="T53" fmla="*/ 151 h 255"/>
              <a:gd name="T54" fmla="*/ 115 w 140"/>
              <a:gd name="T55" fmla="*/ 155 h 255"/>
              <a:gd name="T56" fmla="*/ 112 w 140"/>
              <a:gd name="T57" fmla="*/ 141 h 255"/>
              <a:gd name="T58" fmla="*/ 99 w 140"/>
              <a:gd name="T59" fmla="*/ 147 h 255"/>
              <a:gd name="T60" fmla="*/ 93 w 140"/>
              <a:gd name="T61" fmla="*/ 99 h 255"/>
              <a:gd name="T62" fmla="*/ 63 w 140"/>
              <a:gd name="T63" fmla="*/ 72 h 255"/>
              <a:gd name="T64" fmla="*/ 63 w 140"/>
              <a:gd name="T65" fmla="*/ 108 h 255"/>
              <a:gd name="T66" fmla="*/ 68 w 140"/>
              <a:gd name="T67" fmla="*/ 99 h 255"/>
              <a:gd name="T68" fmla="*/ 70 w 140"/>
              <a:gd name="T69" fmla="*/ 79 h 255"/>
              <a:gd name="T70" fmla="*/ 93 w 140"/>
              <a:gd name="T71" fmla="*/ 79 h 255"/>
              <a:gd name="T72" fmla="*/ 106 w 140"/>
              <a:gd name="T73" fmla="*/ 99 h 255"/>
              <a:gd name="T74" fmla="*/ 100 w 140"/>
              <a:gd name="T75" fmla="*/ 72 h 255"/>
              <a:gd name="T76" fmla="*/ 44 w 140"/>
              <a:gd name="T77" fmla="*/ 10 h 255"/>
              <a:gd name="T78" fmla="*/ 93 w 140"/>
              <a:gd name="T79" fmla="*/ 18 h 255"/>
              <a:gd name="T80" fmla="*/ 44 w 140"/>
              <a:gd name="T81" fmla="*/ 10 h 255"/>
              <a:gd name="T82" fmla="*/ 25 w 140"/>
              <a:gd name="T83" fmla="*/ 197 h 255"/>
              <a:gd name="T84" fmla="*/ 49 w 140"/>
              <a:gd name="T85" fmla="*/ 193 h 2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40" h="255">
                <a:moveTo>
                  <a:pt x="19" y="0"/>
                </a:moveTo>
                <a:cubicBezTo>
                  <a:pt x="122" y="0"/>
                  <a:pt x="122" y="0"/>
                  <a:pt x="122" y="0"/>
                </a:cubicBezTo>
                <a:cubicBezTo>
                  <a:pt x="132" y="0"/>
                  <a:pt x="140" y="9"/>
                  <a:pt x="140" y="19"/>
                </a:cubicBezTo>
                <a:cubicBezTo>
                  <a:pt x="140" y="153"/>
                  <a:pt x="140" y="153"/>
                  <a:pt x="140" y="153"/>
                </a:cubicBezTo>
                <a:cubicBezTo>
                  <a:pt x="140" y="151"/>
                  <a:pt x="140" y="150"/>
                  <a:pt x="140" y="149"/>
                </a:cubicBezTo>
                <a:cubicBezTo>
                  <a:pt x="138" y="140"/>
                  <a:pt x="138" y="140"/>
                  <a:pt x="138" y="140"/>
                </a:cubicBezTo>
                <a:cubicBezTo>
                  <a:pt x="130" y="138"/>
                  <a:pt x="130" y="138"/>
                  <a:pt x="130" y="138"/>
                </a:cubicBezTo>
                <a:cubicBezTo>
                  <a:pt x="128" y="138"/>
                  <a:pt x="126" y="138"/>
                  <a:pt x="125" y="137"/>
                </a:cubicBezTo>
                <a:cubicBezTo>
                  <a:pt x="124" y="135"/>
                  <a:pt x="124" y="135"/>
                  <a:pt x="124" y="135"/>
                </a:cubicBezTo>
                <a:cubicBezTo>
                  <a:pt x="124" y="109"/>
                  <a:pt x="124" y="109"/>
                  <a:pt x="124" y="109"/>
                </a:cubicBezTo>
                <a:cubicBezTo>
                  <a:pt x="122" y="114"/>
                  <a:pt x="119" y="119"/>
                  <a:pt x="115" y="123"/>
                </a:cubicBezTo>
                <a:cubicBezTo>
                  <a:pt x="113" y="124"/>
                  <a:pt x="112" y="126"/>
                  <a:pt x="110" y="127"/>
                </a:cubicBezTo>
                <a:cubicBezTo>
                  <a:pt x="109" y="127"/>
                  <a:pt x="109" y="127"/>
                  <a:pt x="109" y="127"/>
                </a:cubicBezTo>
                <a:cubicBezTo>
                  <a:pt x="109" y="123"/>
                  <a:pt x="109" y="119"/>
                  <a:pt x="109" y="115"/>
                </a:cubicBezTo>
                <a:cubicBezTo>
                  <a:pt x="115" y="108"/>
                  <a:pt x="118" y="100"/>
                  <a:pt x="118" y="90"/>
                </a:cubicBezTo>
                <a:cubicBezTo>
                  <a:pt x="118" y="80"/>
                  <a:pt x="114" y="71"/>
                  <a:pt x="107" y="64"/>
                </a:cubicBezTo>
                <a:cubicBezTo>
                  <a:pt x="101" y="58"/>
                  <a:pt x="92" y="54"/>
                  <a:pt x="82" y="54"/>
                </a:cubicBezTo>
                <a:cubicBezTo>
                  <a:pt x="72" y="54"/>
                  <a:pt x="63" y="58"/>
                  <a:pt x="56" y="64"/>
                </a:cubicBezTo>
                <a:cubicBezTo>
                  <a:pt x="50" y="71"/>
                  <a:pt x="45" y="80"/>
                  <a:pt x="45" y="90"/>
                </a:cubicBezTo>
                <a:cubicBezTo>
                  <a:pt x="45" y="100"/>
                  <a:pt x="50" y="109"/>
                  <a:pt x="56" y="116"/>
                </a:cubicBezTo>
                <a:cubicBezTo>
                  <a:pt x="59" y="118"/>
                  <a:pt x="62" y="121"/>
                  <a:pt x="65" y="122"/>
                </a:cubicBezTo>
                <a:cubicBezTo>
                  <a:pt x="65" y="125"/>
                  <a:pt x="65" y="128"/>
                  <a:pt x="65" y="130"/>
                </a:cubicBezTo>
                <a:cubicBezTo>
                  <a:pt x="62" y="132"/>
                  <a:pt x="62" y="132"/>
                  <a:pt x="62" y="132"/>
                </a:cubicBezTo>
                <a:cubicBezTo>
                  <a:pt x="57" y="130"/>
                  <a:pt x="53" y="127"/>
                  <a:pt x="49" y="123"/>
                </a:cubicBezTo>
                <a:cubicBezTo>
                  <a:pt x="41" y="114"/>
                  <a:pt x="36" y="103"/>
                  <a:pt x="36" y="90"/>
                </a:cubicBezTo>
                <a:cubicBezTo>
                  <a:pt x="36" y="77"/>
                  <a:pt x="41" y="66"/>
                  <a:pt x="49" y="57"/>
                </a:cubicBezTo>
                <a:cubicBezTo>
                  <a:pt x="57" y="49"/>
                  <a:pt x="69" y="44"/>
                  <a:pt x="82" y="44"/>
                </a:cubicBezTo>
                <a:cubicBezTo>
                  <a:pt x="95" y="44"/>
                  <a:pt x="106" y="49"/>
                  <a:pt x="115" y="57"/>
                </a:cubicBezTo>
                <a:cubicBezTo>
                  <a:pt x="119" y="61"/>
                  <a:pt x="122" y="66"/>
                  <a:pt x="124" y="71"/>
                </a:cubicBezTo>
                <a:cubicBezTo>
                  <a:pt x="124" y="31"/>
                  <a:pt x="124" y="31"/>
                  <a:pt x="124" y="31"/>
                </a:cubicBezTo>
                <a:cubicBezTo>
                  <a:pt x="16" y="31"/>
                  <a:pt x="16" y="31"/>
                  <a:pt x="16" y="31"/>
                </a:cubicBezTo>
                <a:cubicBezTo>
                  <a:pt x="16" y="180"/>
                  <a:pt x="16" y="180"/>
                  <a:pt x="16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3" y="191"/>
                  <a:pt x="55" y="202"/>
                  <a:pt x="59" y="213"/>
                </a:cubicBezTo>
                <a:cubicBezTo>
                  <a:pt x="19" y="213"/>
                  <a:pt x="19" y="213"/>
                  <a:pt x="19" y="213"/>
                </a:cubicBezTo>
                <a:cubicBezTo>
                  <a:pt x="9" y="213"/>
                  <a:pt x="0" y="204"/>
                  <a:pt x="0" y="194"/>
                </a:cubicBezTo>
                <a:cubicBezTo>
                  <a:pt x="0" y="19"/>
                  <a:pt x="0" y="19"/>
                  <a:pt x="0" y="19"/>
                </a:cubicBezTo>
                <a:cubicBezTo>
                  <a:pt x="0" y="9"/>
                  <a:pt x="9" y="0"/>
                  <a:pt x="19" y="0"/>
                </a:cubicBezTo>
                <a:close/>
                <a:moveTo>
                  <a:pt x="133" y="222"/>
                </a:moveTo>
                <a:cubicBezTo>
                  <a:pt x="73" y="236"/>
                  <a:pt x="73" y="236"/>
                  <a:pt x="73" y="236"/>
                </a:cubicBezTo>
                <a:cubicBezTo>
                  <a:pt x="77" y="255"/>
                  <a:pt x="77" y="255"/>
                  <a:pt x="77" y="255"/>
                </a:cubicBezTo>
                <a:cubicBezTo>
                  <a:pt x="137" y="240"/>
                  <a:pt x="137" y="240"/>
                  <a:pt x="137" y="240"/>
                </a:cubicBezTo>
                <a:cubicBezTo>
                  <a:pt x="133" y="222"/>
                  <a:pt x="133" y="222"/>
                  <a:pt x="133" y="222"/>
                </a:cubicBezTo>
                <a:close/>
                <a:moveTo>
                  <a:pt x="93" y="99"/>
                </a:moveTo>
                <a:cubicBezTo>
                  <a:pt x="89" y="99"/>
                  <a:pt x="85" y="99"/>
                  <a:pt x="82" y="99"/>
                </a:cubicBezTo>
                <a:cubicBezTo>
                  <a:pt x="77" y="118"/>
                  <a:pt x="77" y="141"/>
                  <a:pt x="79" y="160"/>
                </a:cubicBezTo>
                <a:cubicBezTo>
                  <a:pt x="74" y="163"/>
                  <a:pt x="74" y="163"/>
                  <a:pt x="74" y="163"/>
                </a:cubicBezTo>
                <a:cubicBezTo>
                  <a:pt x="74" y="140"/>
                  <a:pt x="74" y="140"/>
                  <a:pt x="74" y="140"/>
                </a:cubicBezTo>
                <a:cubicBezTo>
                  <a:pt x="62" y="150"/>
                  <a:pt x="62" y="150"/>
                  <a:pt x="62" y="150"/>
                </a:cubicBezTo>
                <a:cubicBezTo>
                  <a:pt x="63" y="181"/>
                  <a:pt x="68" y="211"/>
                  <a:pt x="81" y="225"/>
                </a:cubicBezTo>
                <a:cubicBezTo>
                  <a:pt x="94" y="223"/>
                  <a:pt x="107" y="222"/>
                  <a:pt x="120" y="220"/>
                </a:cubicBezTo>
                <a:cubicBezTo>
                  <a:pt x="126" y="206"/>
                  <a:pt x="132" y="189"/>
                  <a:pt x="134" y="165"/>
                </a:cubicBezTo>
                <a:cubicBezTo>
                  <a:pt x="134" y="165"/>
                  <a:pt x="131" y="164"/>
                  <a:pt x="127" y="162"/>
                </a:cubicBezTo>
                <a:cubicBezTo>
                  <a:pt x="128" y="158"/>
                  <a:pt x="127" y="155"/>
                  <a:pt x="127" y="151"/>
                </a:cubicBezTo>
                <a:cubicBezTo>
                  <a:pt x="124" y="151"/>
                  <a:pt x="120" y="150"/>
                  <a:pt x="117" y="149"/>
                </a:cubicBezTo>
                <a:cubicBezTo>
                  <a:pt x="116" y="151"/>
                  <a:pt x="115" y="153"/>
                  <a:pt x="115" y="155"/>
                </a:cubicBezTo>
                <a:cubicBezTo>
                  <a:pt x="112" y="154"/>
                  <a:pt x="112" y="154"/>
                  <a:pt x="112" y="154"/>
                </a:cubicBezTo>
                <a:cubicBezTo>
                  <a:pt x="113" y="149"/>
                  <a:pt x="113" y="145"/>
                  <a:pt x="112" y="141"/>
                </a:cubicBezTo>
                <a:cubicBezTo>
                  <a:pt x="109" y="140"/>
                  <a:pt x="106" y="139"/>
                  <a:pt x="102" y="139"/>
                </a:cubicBezTo>
                <a:cubicBezTo>
                  <a:pt x="101" y="141"/>
                  <a:pt x="100" y="144"/>
                  <a:pt x="99" y="147"/>
                </a:cubicBezTo>
                <a:cubicBezTo>
                  <a:pt x="98" y="146"/>
                  <a:pt x="96" y="146"/>
                  <a:pt x="95" y="145"/>
                </a:cubicBezTo>
                <a:cubicBezTo>
                  <a:pt x="97" y="130"/>
                  <a:pt x="96" y="114"/>
                  <a:pt x="93" y="99"/>
                </a:cubicBezTo>
                <a:close/>
                <a:moveTo>
                  <a:pt x="82" y="64"/>
                </a:moveTo>
                <a:cubicBezTo>
                  <a:pt x="75" y="64"/>
                  <a:pt x="68" y="67"/>
                  <a:pt x="63" y="72"/>
                </a:cubicBezTo>
                <a:cubicBezTo>
                  <a:pt x="59" y="76"/>
                  <a:pt x="56" y="83"/>
                  <a:pt x="56" y="90"/>
                </a:cubicBezTo>
                <a:cubicBezTo>
                  <a:pt x="56" y="97"/>
                  <a:pt x="59" y="104"/>
                  <a:pt x="63" y="108"/>
                </a:cubicBezTo>
                <a:cubicBezTo>
                  <a:pt x="64" y="109"/>
                  <a:pt x="65" y="110"/>
                  <a:pt x="66" y="111"/>
                </a:cubicBezTo>
                <a:cubicBezTo>
                  <a:pt x="67" y="107"/>
                  <a:pt x="67" y="103"/>
                  <a:pt x="68" y="99"/>
                </a:cubicBezTo>
                <a:cubicBezTo>
                  <a:pt x="67" y="96"/>
                  <a:pt x="66" y="93"/>
                  <a:pt x="66" y="90"/>
                </a:cubicBezTo>
                <a:cubicBezTo>
                  <a:pt x="66" y="86"/>
                  <a:pt x="68" y="82"/>
                  <a:pt x="70" y="79"/>
                </a:cubicBezTo>
                <a:cubicBezTo>
                  <a:pt x="73" y="76"/>
                  <a:pt x="77" y="74"/>
                  <a:pt x="82" y="74"/>
                </a:cubicBezTo>
                <a:cubicBezTo>
                  <a:pt x="86" y="74"/>
                  <a:pt x="90" y="76"/>
                  <a:pt x="93" y="79"/>
                </a:cubicBezTo>
                <a:cubicBezTo>
                  <a:pt x="95" y="81"/>
                  <a:pt x="97" y="83"/>
                  <a:pt x="97" y="86"/>
                </a:cubicBezTo>
                <a:cubicBezTo>
                  <a:pt x="102" y="89"/>
                  <a:pt x="105" y="94"/>
                  <a:pt x="106" y="99"/>
                </a:cubicBezTo>
                <a:cubicBezTo>
                  <a:pt x="107" y="96"/>
                  <a:pt x="108" y="93"/>
                  <a:pt x="108" y="90"/>
                </a:cubicBezTo>
                <a:cubicBezTo>
                  <a:pt x="108" y="83"/>
                  <a:pt x="105" y="76"/>
                  <a:pt x="100" y="72"/>
                </a:cubicBezTo>
                <a:cubicBezTo>
                  <a:pt x="95" y="67"/>
                  <a:pt x="89" y="64"/>
                  <a:pt x="82" y="64"/>
                </a:cubicBezTo>
                <a:close/>
                <a:moveTo>
                  <a:pt x="44" y="10"/>
                </a:moveTo>
                <a:cubicBezTo>
                  <a:pt x="44" y="18"/>
                  <a:pt x="44" y="18"/>
                  <a:pt x="44" y="18"/>
                </a:cubicBezTo>
                <a:cubicBezTo>
                  <a:pt x="93" y="18"/>
                  <a:pt x="93" y="18"/>
                  <a:pt x="93" y="18"/>
                </a:cubicBezTo>
                <a:cubicBezTo>
                  <a:pt x="93" y="10"/>
                  <a:pt x="93" y="10"/>
                  <a:pt x="93" y="10"/>
                </a:cubicBezTo>
                <a:cubicBezTo>
                  <a:pt x="44" y="10"/>
                  <a:pt x="44" y="10"/>
                  <a:pt x="44" y="10"/>
                </a:cubicBezTo>
                <a:close/>
                <a:moveTo>
                  <a:pt x="25" y="193"/>
                </a:moveTo>
                <a:cubicBezTo>
                  <a:pt x="25" y="197"/>
                  <a:pt x="25" y="197"/>
                  <a:pt x="25" y="197"/>
                </a:cubicBezTo>
                <a:cubicBezTo>
                  <a:pt x="49" y="197"/>
                  <a:pt x="49" y="197"/>
                  <a:pt x="49" y="197"/>
                </a:cubicBezTo>
                <a:cubicBezTo>
                  <a:pt x="49" y="193"/>
                  <a:pt x="49" y="193"/>
                  <a:pt x="49" y="193"/>
                </a:cubicBezTo>
                <a:lnTo>
                  <a:pt x="25" y="193"/>
                </a:lnTo>
                <a:close/>
              </a:path>
            </a:pathLst>
          </a:custGeom>
          <a:solidFill>
            <a:srgbClr val="F9F8F4"/>
          </a:solidFill>
          <a:ln>
            <a:noFill/>
          </a:ln>
        </p:spPr>
      </p:sp>
      <p:sp>
        <p:nvSpPr>
          <p:cNvPr id="21" name="文本框 20"/>
          <p:cNvSpPr txBox="1"/>
          <p:nvPr/>
        </p:nvSpPr>
        <p:spPr>
          <a:xfrm>
            <a:off x="7539355" y="2517775"/>
            <a:ext cx="4076700" cy="9759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Transportation self-management, 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G</a:t>
            </a: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reen transportation, packaging, storage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7539355" y="2168525"/>
            <a:ext cx="402526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E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nvironmental protection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539355" y="5017770"/>
            <a:ext cx="2976880" cy="9759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Self-management, information does not leak out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7539355" y="4679315"/>
            <a:ext cx="380301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I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nformation safety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675765" y="5018405"/>
            <a:ext cx="2976880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Automated transport mode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2483485" y="4679950"/>
            <a:ext cx="216916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r"/>
            <a:r>
              <a:rPr lang="en-US" altLang="zh-CN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A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utomation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212725" y="2506980"/>
            <a:ext cx="4439920" cy="12712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As at 31 December 2020,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More than 900 warehouses have been built, 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</a:t>
            </a:r>
            <a:r>
              <a: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ith a storage area of about 21 million square meters</a:t>
            </a:r>
            <a:endParaRPr sz="16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584835" y="2168525"/>
            <a:ext cx="36957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r"/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rPr>
              <a:t>Complete logistics industry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汉仪中简黑简" panose="00020600040101010101" charset="-122"/>
            </a:endParaRPr>
          </a:p>
        </p:txBody>
      </p:sp>
    </p:spTree>
    <p:custDataLst>
      <p:tags r:id="rId1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0175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49453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8856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4953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945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17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90093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1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2609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945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17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856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06296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6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265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51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8479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9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8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945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17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856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609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0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3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3347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61635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4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1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9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7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17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8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8856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0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8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2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3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35541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7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61424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4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9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1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0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4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9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4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59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9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57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7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67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8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351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05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8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21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63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84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80282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712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4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2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1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7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2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7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7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8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3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8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7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63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42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5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1138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0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5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60513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5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4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0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291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5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0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5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12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0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21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7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38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3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708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5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63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0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42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5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1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0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0" fill="hold">
                      <p:stCondLst>
                        <p:cond delay="indefinite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5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5990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7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5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9953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8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86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3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8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8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3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8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29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30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3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00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8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55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346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8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804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0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3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4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6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1148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65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6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23265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6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86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1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8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6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1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6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1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29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30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3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00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6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55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1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2346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6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804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0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1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14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6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9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1" fill="hold">
                      <p:stCondLst>
                        <p:cond delay="indefinite"/>
                      </p:stCondLst>
                      <p:childTnLst>
                        <p:par>
                          <p:cTn id="732" fill="hold">
                            <p:stCondLst>
                              <p:cond delay="0"/>
                            </p:stCondLst>
                            <p:childTnLst>
                              <p:par>
                                <p:cTn id="733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5824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9953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9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86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4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8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9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4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9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29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30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3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00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9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855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8346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9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404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0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4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4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9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9265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4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9" fill="hold">
                      <p:stCondLst>
                        <p:cond delay="indefinite"/>
                      </p:stCondLst>
                      <p:childTnLst>
                        <p:par>
                          <p:cTn id="820" fill="hold">
                            <p:stCondLst>
                              <p:cond delay="0"/>
                            </p:stCondLst>
                            <p:childTnLst>
                              <p:par>
                                <p:cTn id="821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8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8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19953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7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86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2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8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7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2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77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7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04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7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2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4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560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29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06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30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3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00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7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855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28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2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8346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7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404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028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2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7743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7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5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990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9265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4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9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8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2" fill="hold">
                      <p:stCondLst>
                        <p:cond delay="indefinite"/>
                      </p:stCondLst>
                      <p:childTnLst>
                        <p:par>
                          <p:cTn id="913" fill="hold">
                            <p:stCondLst>
                              <p:cond delay="0"/>
                            </p:stCondLst>
                            <p:childTnLst>
                              <p:par>
                                <p:cTn id="91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5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1995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45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0" grpId="1" animBg="1"/>
      <p:bldP spid="42" grpId="0" animBg="1"/>
      <p:bldP spid="30" grpId="2" animBg="1"/>
      <p:bldP spid="31" grpId="1" animBg="1"/>
      <p:bldP spid="40" grpId="0" animBg="1"/>
      <p:bldP spid="30" grpId="3" animBg="1"/>
      <p:bldP spid="31" grpId="2" animBg="1"/>
      <p:bldP spid="42" grpId="1" animBg="1"/>
      <p:bldP spid="38" grpId="0" animBg="1"/>
      <p:bldP spid="30" grpId="4" animBg="1"/>
      <p:bldP spid="31" grpId="3" animBg="1"/>
      <p:bldP spid="42" grpId="2" animBg="1"/>
      <p:bldP spid="40" grpId="1" animBg="1"/>
      <p:bldP spid="36" grpId="0" animBg="1"/>
      <p:bldP spid="30" grpId="5" animBg="1"/>
      <p:bldP spid="31" grpId="4" animBg="1"/>
      <p:bldP spid="42" grpId="3" animBg="1"/>
      <p:bldP spid="40" grpId="2" animBg="1"/>
      <p:bldP spid="38" grpId="1" animBg="1"/>
      <p:bldP spid="30" grpId="6" animBg="1"/>
      <p:bldP spid="31" grpId="5" animBg="1"/>
      <p:bldP spid="42" grpId="4" animBg="1"/>
      <p:bldP spid="40" grpId="3" animBg="1"/>
      <p:bldP spid="38" grpId="2" animBg="1"/>
      <p:bldP spid="36" grpId="1" animBg="1"/>
      <p:bldP spid="30" grpId="7" animBg="1"/>
      <p:bldP spid="31" grpId="6" animBg="1"/>
      <p:bldP spid="42" grpId="5" animBg="1"/>
      <p:bldP spid="40" grpId="4" animBg="1"/>
      <p:bldP spid="38" grpId="3" animBg="1"/>
      <p:bldP spid="36" grpId="2" animBg="1"/>
      <p:bldP spid="30" grpId="8" animBg="1"/>
      <p:bldP spid="31" grpId="7" animBg="1"/>
      <p:bldP spid="42" grpId="6" animBg="1"/>
      <p:bldP spid="40" grpId="5" animBg="1"/>
      <p:bldP spid="38" grpId="4" animBg="1"/>
      <p:bldP spid="36" grpId="3" animBg="1"/>
      <p:bldP spid="30" grpId="9" animBg="1"/>
      <p:bldP spid="31" grpId="8" animBg="1"/>
      <p:bldP spid="42" grpId="7" animBg="1"/>
      <p:bldP spid="40" grpId="6" animBg="1"/>
      <p:bldP spid="38" grpId="5" animBg="1"/>
      <p:bldP spid="36" grpId="4" animBg="1"/>
      <p:bldP spid="21" grpId="0"/>
      <p:bldP spid="30" grpId="10" animBg="1"/>
      <p:bldP spid="31" grpId="9" animBg="1"/>
      <p:bldP spid="42" grpId="8" animBg="1"/>
      <p:bldP spid="40" grpId="7" animBg="1"/>
      <p:bldP spid="38" grpId="6" animBg="1"/>
      <p:bldP spid="36" grpId="5" animBg="1"/>
      <p:bldP spid="22" grpId="0"/>
      <p:bldP spid="30" grpId="11" animBg="1"/>
      <p:bldP spid="31" grpId="10" animBg="1"/>
      <p:bldP spid="42" grpId="9" animBg="1"/>
      <p:bldP spid="40" grpId="8" animBg="1"/>
      <p:bldP spid="38" grpId="7" animBg="1"/>
      <p:bldP spid="36" grpId="6" animBg="1"/>
      <p:bldP spid="21" grpId="1"/>
      <p:bldP spid="23" grpId="0"/>
      <p:bldP spid="30" grpId="12" animBg="1"/>
      <p:bldP spid="31" grpId="11" animBg="1"/>
      <p:bldP spid="42" grpId="10" animBg="1"/>
      <p:bldP spid="40" grpId="9" animBg="1"/>
      <p:bldP spid="38" grpId="8" animBg="1"/>
      <p:bldP spid="36" grpId="7" animBg="1"/>
      <p:bldP spid="21" grpId="2"/>
      <p:bldP spid="22" grpId="1"/>
      <p:bldP spid="27" grpId="0"/>
      <p:bldP spid="30" grpId="13" animBg="1"/>
      <p:bldP spid="31" grpId="12" animBg="1"/>
      <p:bldP spid="42" grpId="11" animBg="1"/>
      <p:bldP spid="40" grpId="10" animBg="1"/>
      <p:bldP spid="38" grpId="9" animBg="1"/>
      <p:bldP spid="36" grpId="8" animBg="1"/>
      <p:bldP spid="21" grpId="3"/>
      <p:bldP spid="22" grpId="2"/>
      <p:bldP spid="23" grpId="1"/>
      <p:bldP spid="28" grpId="0"/>
      <p:bldP spid="30" grpId="14" animBg="1"/>
      <p:bldP spid="31" grpId="13" animBg="1"/>
      <p:bldP spid="42" grpId="12" animBg="1"/>
      <p:bldP spid="40" grpId="11" animBg="1"/>
      <p:bldP spid="38" grpId="10" animBg="1"/>
      <p:bldP spid="36" grpId="9" animBg="1"/>
      <p:bldP spid="21" grpId="4"/>
      <p:bldP spid="22" grpId="3"/>
      <p:bldP spid="23" grpId="2"/>
      <p:bldP spid="27" grpId="1"/>
      <p:bldP spid="29" grpId="0"/>
      <p:bldP spid="30" grpId="15" animBg="1"/>
      <p:bldP spid="31" grpId="14" animBg="1"/>
      <p:bldP spid="42" grpId="13" animBg="1"/>
      <p:bldP spid="40" grpId="12" animBg="1"/>
      <p:bldP spid="38" grpId="11" animBg="1"/>
      <p:bldP spid="36" grpId="10" animBg="1"/>
      <p:bldP spid="21" grpId="5"/>
      <p:bldP spid="22" grpId="4"/>
      <p:bldP spid="23" grpId="3"/>
      <p:bldP spid="27" grpId="2"/>
      <p:bldP spid="28" grpId="1"/>
      <p:bldP spid="32" grpId="0"/>
      <p:bldP spid="30" grpId="16" animBg="1"/>
      <p:bldP spid="31" grpId="15" animBg="1"/>
      <p:bldP spid="42" grpId="14" animBg="1"/>
      <p:bldP spid="40" grpId="13" animBg="1"/>
      <p:bldP spid="38" grpId="12" animBg="1"/>
      <p:bldP spid="36" grpId="11" animBg="1"/>
      <p:bldP spid="21" grpId="6"/>
      <p:bldP spid="22" grpId="5"/>
      <p:bldP spid="23" grpId="4"/>
      <p:bldP spid="27" grpId="3"/>
      <p:bldP spid="28" grpId="2"/>
      <p:bldP spid="29" grpId="1"/>
      <p:bldP spid="33" grpId="0"/>
      <p:bldP spid="30" grpId="17" animBg="1"/>
      <p:bldP spid="31" grpId="16" animBg="1"/>
      <p:bldP spid="42" grpId="15" animBg="1"/>
      <p:bldP spid="40" grpId="14" animBg="1"/>
      <p:bldP spid="38" grpId="13" animBg="1"/>
      <p:bldP spid="36" grpId="12" animBg="1"/>
      <p:bldP spid="21" grpId="7"/>
      <p:bldP spid="22" grpId="6"/>
      <p:bldP spid="23" grpId="5"/>
      <p:bldP spid="27" grpId="4"/>
      <p:bldP spid="28" grpId="3"/>
      <p:bldP spid="29" grpId="2"/>
      <p:bldP spid="32" grpId="1"/>
      <p:bldP spid="3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8F4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5" name="组合 4"/>
          <p:cNvGrpSpPr/>
          <p:nvPr/>
        </p:nvGrpSpPr>
        <p:grpSpPr>
          <a:xfrm>
            <a:off x="2512068" y="520065"/>
            <a:ext cx="7168036" cy="1076325"/>
            <a:chOff x="882" y="819"/>
            <a:chExt cx="17605" cy="1695"/>
          </a:xfrm>
        </p:grpSpPr>
        <p:sp>
          <p:nvSpPr>
            <p:cNvPr id="2" name="矩形 1"/>
            <p:cNvSpPr/>
            <p:nvPr/>
          </p:nvSpPr>
          <p:spPr>
            <a:xfrm>
              <a:off x="3411" y="1781"/>
              <a:ext cx="12547" cy="331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882" y="819"/>
              <a:ext cx="17605" cy="16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3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Directions of follow-up investigation</a:t>
              </a:r>
              <a:endParaRPr lang="zh-CN" altLang="en-US" sz="3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26" name="camille"/>
          <p:cNvSpPr/>
          <p:nvPr/>
        </p:nvSpPr>
        <p:spPr bwMode="auto">
          <a:xfrm>
            <a:off x="5899150" y="3088640"/>
            <a:ext cx="1906905" cy="1906905"/>
          </a:xfrm>
          <a:custGeom>
            <a:avLst/>
            <a:gdLst>
              <a:gd name="T0" fmla="*/ 1814 w 1814"/>
              <a:gd name="T1" fmla="*/ 893 h 1812"/>
              <a:gd name="T2" fmla="*/ 1583 w 1814"/>
              <a:gd name="T3" fmla="*/ 284 h 1812"/>
              <a:gd name="T4" fmla="*/ 918 w 1814"/>
              <a:gd name="T5" fmla="*/ 0 h 1812"/>
              <a:gd name="T6" fmla="*/ 0 w 1814"/>
              <a:gd name="T7" fmla="*/ 918 h 1812"/>
              <a:gd name="T8" fmla="*/ 230 w 1814"/>
              <a:gd name="T9" fmla="*/ 1527 h 1812"/>
              <a:gd name="T10" fmla="*/ 895 w 1814"/>
              <a:gd name="T11" fmla="*/ 1812 h 1812"/>
              <a:gd name="T12" fmla="*/ 1814 w 1814"/>
              <a:gd name="T13" fmla="*/ 893 h 18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814" h="1812">
                <a:moveTo>
                  <a:pt x="1814" y="893"/>
                </a:moveTo>
                <a:cubicBezTo>
                  <a:pt x="1814" y="659"/>
                  <a:pt x="1726" y="446"/>
                  <a:pt x="1583" y="284"/>
                </a:cubicBezTo>
                <a:cubicBezTo>
                  <a:pt x="1416" y="109"/>
                  <a:pt x="1180" y="0"/>
                  <a:pt x="918" y="0"/>
                </a:cubicBezTo>
                <a:cubicBezTo>
                  <a:pt x="411" y="0"/>
                  <a:pt x="0" y="411"/>
                  <a:pt x="0" y="918"/>
                </a:cubicBezTo>
                <a:cubicBezTo>
                  <a:pt x="0" y="1152"/>
                  <a:pt x="87" y="1365"/>
                  <a:pt x="230" y="1527"/>
                </a:cubicBezTo>
                <a:cubicBezTo>
                  <a:pt x="398" y="1702"/>
                  <a:pt x="633" y="1812"/>
                  <a:pt x="895" y="1812"/>
                </a:cubicBezTo>
                <a:cubicBezTo>
                  <a:pt x="1402" y="1812"/>
                  <a:pt x="1814" y="1400"/>
                  <a:pt x="1814" y="893"/>
                </a:cubicBezTo>
                <a:close/>
              </a:path>
            </a:pathLst>
          </a:custGeom>
          <a:solidFill>
            <a:srgbClr val="55797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6" name="camille"/>
          <p:cNvSpPr>
            <a:spLocks noEditPoints="1"/>
          </p:cNvSpPr>
          <p:nvPr/>
        </p:nvSpPr>
        <p:spPr bwMode="auto">
          <a:xfrm>
            <a:off x="5662295" y="2836545"/>
            <a:ext cx="2408555" cy="2410460"/>
          </a:xfrm>
          <a:custGeom>
            <a:avLst/>
            <a:gdLst>
              <a:gd name="T0" fmla="*/ 1146 w 2291"/>
              <a:gd name="T1" fmla="*/ 48 h 2291"/>
              <a:gd name="T2" fmla="*/ 1922 w 2291"/>
              <a:gd name="T3" fmla="*/ 369 h 2291"/>
              <a:gd name="T4" fmla="*/ 2243 w 2291"/>
              <a:gd name="T5" fmla="*/ 1146 h 2291"/>
              <a:gd name="T6" fmla="*/ 1922 w 2291"/>
              <a:gd name="T7" fmla="*/ 1922 h 2291"/>
              <a:gd name="T8" fmla="*/ 1146 w 2291"/>
              <a:gd name="T9" fmla="*/ 2243 h 2291"/>
              <a:gd name="T10" fmla="*/ 369 w 2291"/>
              <a:gd name="T11" fmla="*/ 1922 h 2291"/>
              <a:gd name="T12" fmla="*/ 48 w 2291"/>
              <a:gd name="T13" fmla="*/ 1146 h 2291"/>
              <a:gd name="T14" fmla="*/ 369 w 2291"/>
              <a:gd name="T15" fmla="*/ 369 h 2291"/>
              <a:gd name="T16" fmla="*/ 1146 w 2291"/>
              <a:gd name="T17" fmla="*/ 48 h 2291"/>
              <a:gd name="T18" fmla="*/ 1146 w 2291"/>
              <a:gd name="T19" fmla="*/ 0 h 2291"/>
              <a:gd name="T20" fmla="*/ 0 w 2291"/>
              <a:gd name="T21" fmla="*/ 1146 h 2291"/>
              <a:gd name="T22" fmla="*/ 1146 w 2291"/>
              <a:gd name="T23" fmla="*/ 2291 h 2291"/>
              <a:gd name="T24" fmla="*/ 2291 w 2291"/>
              <a:gd name="T25" fmla="*/ 1146 h 2291"/>
              <a:gd name="T26" fmla="*/ 1146 w 2291"/>
              <a:gd name="T27" fmla="*/ 0 h 22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91" h="2291">
                <a:moveTo>
                  <a:pt x="1146" y="48"/>
                </a:moveTo>
                <a:cubicBezTo>
                  <a:pt x="1439" y="48"/>
                  <a:pt x="1714" y="162"/>
                  <a:pt x="1922" y="369"/>
                </a:cubicBezTo>
                <a:cubicBezTo>
                  <a:pt x="2129" y="577"/>
                  <a:pt x="2243" y="852"/>
                  <a:pt x="2243" y="1146"/>
                </a:cubicBezTo>
                <a:cubicBezTo>
                  <a:pt x="2243" y="1439"/>
                  <a:pt x="2129" y="1714"/>
                  <a:pt x="1922" y="1922"/>
                </a:cubicBezTo>
                <a:cubicBezTo>
                  <a:pt x="1714" y="2129"/>
                  <a:pt x="1439" y="2243"/>
                  <a:pt x="1146" y="2243"/>
                </a:cubicBezTo>
                <a:cubicBezTo>
                  <a:pt x="852" y="2243"/>
                  <a:pt x="577" y="2129"/>
                  <a:pt x="369" y="1922"/>
                </a:cubicBezTo>
                <a:cubicBezTo>
                  <a:pt x="162" y="1714"/>
                  <a:pt x="48" y="1439"/>
                  <a:pt x="48" y="1146"/>
                </a:cubicBezTo>
                <a:cubicBezTo>
                  <a:pt x="48" y="852"/>
                  <a:pt x="162" y="577"/>
                  <a:pt x="369" y="369"/>
                </a:cubicBezTo>
                <a:cubicBezTo>
                  <a:pt x="577" y="162"/>
                  <a:pt x="852" y="48"/>
                  <a:pt x="1146" y="48"/>
                </a:cubicBezTo>
                <a:moveTo>
                  <a:pt x="1146" y="0"/>
                </a:moveTo>
                <a:cubicBezTo>
                  <a:pt x="513" y="0"/>
                  <a:pt x="0" y="513"/>
                  <a:pt x="0" y="1146"/>
                </a:cubicBezTo>
                <a:cubicBezTo>
                  <a:pt x="0" y="1778"/>
                  <a:pt x="513" y="2291"/>
                  <a:pt x="1146" y="2291"/>
                </a:cubicBezTo>
                <a:cubicBezTo>
                  <a:pt x="1778" y="2291"/>
                  <a:pt x="2291" y="1778"/>
                  <a:pt x="2291" y="1146"/>
                </a:cubicBezTo>
                <a:cubicBezTo>
                  <a:pt x="2291" y="513"/>
                  <a:pt x="1778" y="0"/>
                  <a:pt x="1146" y="0"/>
                </a:cubicBezTo>
                <a:close/>
              </a:path>
            </a:pathLst>
          </a:custGeom>
          <a:solidFill>
            <a:srgbClr val="55797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7" name="camille"/>
          <p:cNvSpPr/>
          <p:nvPr/>
        </p:nvSpPr>
        <p:spPr bwMode="auto">
          <a:xfrm>
            <a:off x="5650865" y="3192780"/>
            <a:ext cx="382905" cy="1699260"/>
          </a:xfrm>
          <a:custGeom>
            <a:avLst/>
            <a:gdLst>
              <a:gd name="T0" fmla="*/ 335 w 364"/>
              <a:gd name="T1" fmla="*/ 1615 h 1615"/>
              <a:gd name="T2" fmla="*/ 364 w 364"/>
              <a:gd name="T3" fmla="*/ 1586 h 1615"/>
              <a:gd name="T4" fmla="*/ 42 w 364"/>
              <a:gd name="T5" fmla="*/ 808 h 1615"/>
              <a:gd name="T6" fmla="*/ 364 w 364"/>
              <a:gd name="T7" fmla="*/ 30 h 1615"/>
              <a:gd name="T8" fmla="*/ 335 w 364"/>
              <a:gd name="T9" fmla="*/ 0 h 1615"/>
              <a:gd name="T10" fmla="*/ 0 w 364"/>
              <a:gd name="T11" fmla="*/ 808 h 1615"/>
              <a:gd name="T12" fmla="*/ 335 w 364"/>
              <a:gd name="T13" fmla="*/ 1615 h 16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64" h="1615">
                <a:moveTo>
                  <a:pt x="335" y="1615"/>
                </a:moveTo>
                <a:cubicBezTo>
                  <a:pt x="364" y="1586"/>
                  <a:pt x="364" y="1586"/>
                  <a:pt x="364" y="1586"/>
                </a:cubicBezTo>
                <a:cubicBezTo>
                  <a:pt x="165" y="1386"/>
                  <a:pt x="42" y="1111"/>
                  <a:pt x="42" y="808"/>
                </a:cubicBezTo>
                <a:cubicBezTo>
                  <a:pt x="42" y="504"/>
                  <a:pt x="165" y="229"/>
                  <a:pt x="364" y="30"/>
                </a:cubicBezTo>
                <a:cubicBezTo>
                  <a:pt x="335" y="0"/>
                  <a:pt x="335" y="0"/>
                  <a:pt x="335" y="0"/>
                </a:cubicBezTo>
                <a:cubicBezTo>
                  <a:pt x="128" y="207"/>
                  <a:pt x="0" y="492"/>
                  <a:pt x="0" y="808"/>
                </a:cubicBezTo>
                <a:cubicBezTo>
                  <a:pt x="0" y="1123"/>
                  <a:pt x="128" y="1408"/>
                  <a:pt x="335" y="1615"/>
                </a:cubicBez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29" name="camille"/>
          <p:cNvSpPr/>
          <p:nvPr/>
        </p:nvSpPr>
        <p:spPr bwMode="auto">
          <a:xfrm>
            <a:off x="5662930" y="2853690"/>
            <a:ext cx="372110" cy="372110"/>
          </a:xfrm>
          <a:custGeom>
            <a:avLst/>
            <a:gdLst>
              <a:gd name="T0" fmla="*/ 445 w 445"/>
              <a:gd name="T1" fmla="*/ 412 h 445"/>
              <a:gd name="T2" fmla="*/ 34 w 445"/>
              <a:gd name="T3" fmla="*/ 0 h 445"/>
              <a:gd name="T4" fmla="*/ 0 w 445"/>
              <a:gd name="T5" fmla="*/ 33 h 445"/>
              <a:gd name="T6" fmla="*/ 411 w 445"/>
              <a:gd name="T7" fmla="*/ 445 h 445"/>
              <a:gd name="T8" fmla="*/ 445 w 445"/>
              <a:gd name="T9" fmla="*/ 412 h 4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5" h="445">
                <a:moveTo>
                  <a:pt x="445" y="412"/>
                </a:moveTo>
                <a:lnTo>
                  <a:pt x="34" y="0"/>
                </a:lnTo>
                <a:lnTo>
                  <a:pt x="0" y="33"/>
                </a:lnTo>
                <a:lnTo>
                  <a:pt x="411" y="445"/>
                </a:lnTo>
                <a:lnTo>
                  <a:pt x="445" y="412"/>
                </a:ln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0" name="camille"/>
          <p:cNvSpPr/>
          <p:nvPr/>
        </p:nvSpPr>
        <p:spPr bwMode="auto">
          <a:xfrm>
            <a:off x="5930900" y="3101340"/>
            <a:ext cx="179705" cy="180975"/>
          </a:xfrm>
          <a:custGeom>
            <a:avLst/>
            <a:gdLst>
              <a:gd name="T0" fmla="*/ 30 w 171"/>
              <a:gd name="T1" fmla="*/ 141 h 172"/>
              <a:gd name="T2" fmla="*/ 30 w 171"/>
              <a:gd name="T3" fmla="*/ 31 h 172"/>
              <a:gd name="T4" fmla="*/ 141 w 171"/>
              <a:gd name="T5" fmla="*/ 31 h 172"/>
              <a:gd name="T6" fmla="*/ 141 w 171"/>
              <a:gd name="T7" fmla="*/ 141 h 172"/>
              <a:gd name="T8" fmla="*/ 30 w 171"/>
              <a:gd name="T9" fmla="*/ 141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" h="172">
                <a:moveTo>
                  <a:pt x="30" y="141"/>
                </a:moveTo>
                <a:cubicBezTo>
                  <a:pt x="0" y="111"/>
                  <a:pt x="0" y="61"/>
                  <a:pt x="30" y="31"/>
                </a:cubicBezTo>
                <a:cubicBezTo>
                  <a:pt x="61" y="0"/>
                  <a:pt x="110" y="0"/>
                  <a:pt x="141" y="31"/>
                </a:cubicBezTo>
                <a:cubicBezTo>
                  <a:pt x="171" y="61"/>
                  <a:pt x="171" y="111"/>
                  <a:pt x="141" y="141"/>
                </a:cubicBezTo>
                <a:cubicBezTo>
                  <a:pt x="110" y="172"/>
                  <a:pt x="61" y="172"/>
                  <a:pt x="30" y="141"/>
                </a:cubicBez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1" name="camille"/>
          <p:cNvSpPr/>
          <p:nvPr/>
        </p:nvSpPr>
        <p:spPr bwMode="auto">
          <a:xfrm>
            <a:off x="5661660" y="4864100"/>
            <a:ext cx="372110" cy="370840"/>
          </a:xfrm>
          <a:custGeom>
            <a:avLst/>
            <a:gdLst>
              <a:gd name="T0" fmla="*/ 411 w 445"/>
              <a:gd name="T1" fmla="*/ 0 h 444"/>
              <a:gd name="T2" fmla="*/ 0 w 445"/>
              <a:gd name="T3" fmla="*/ 411 h 444"/>
              <a:gd name="T4" fmla="*/ 34 w 445"/>
              <a:gd name="T5" fmla="*/ 444 h 444"/>
              <a:gd name="T6" fmla="*/ 445 w 445"/>
              <a:gd name="T7" fmla="*/ 33 h 444"/>
              <a:gd name="T8" fmla="*/ 411 w 445"/>
              <a:gd name="T9" fmla="*/ 0 h 4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5" h="444">
                <a:moveTo>
                  <a:pt x="411" y="0"/>
                </a:moveTo>
                <a:lnTo>
                  <a:pt x="0" y="411"/>
                </a:lnTo>
                <a:lnTo>
                  <a:pt x="34" y="444"/>
                </a:lnTo>
                <a:lnTo>
                  <a:pt x="445" y="33"/>
                </a:lnTo>
                <a:lnTo>
                  <a:pt x="411" y="0"/>
                </a:ln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24" name="camille"/>
          <p:cNvSpPr>
            <a:spLocks noChangeArrowheads="1"/>
          </p:cNvSpPr>
          <p:nvPr/>
        </p:nvSpPr>
        <p:spPr bwMode="auto">
          <a:xfrm>
            <a:off x="5177155" y="4023995"/>
            <a:ext cx="485775" cy="40005"/>
          </a:xfrm>
          <a:prstGeom prst="rect">
            <a:avLst/>
          </a:pr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25" name="camille"/>
          <p:cNvSpPr>
            <a:spLocks noChangeArrowheads="1"/>
          </p:cNvSpPr>
          <p:nvPr/>
        </p:nvSpPr>
        <p:spPr bwMode="auto">
          <a:xfrm>
            <a:off x="5591810" y="3962400"/>
            <a:ext cx="164465" cy="163830"/>
          </a:xfrm>
          <a:prstGeom prst="ellipse">
            <a:avLst/>
          </a:pr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26" name="camille"/>
          <p:cNvSpPr/>
          <p:nvPr/>
        </p:nvSpPr>
        <p:spPr bwMode="auto">
          <a:xfrm>
            <a:off x="5010150" y="2212340"/>
            <a:ext cx="920750" cy="920750"/>
          </a:xfrm>
          <a:custGeom>
            <a:avLst/>
            <a:gdLst>
              <a:gd name="T0" fmla="*/ 876 w 876"/>
              <a:gd name="T1" fmla="*/ 431 h 875"/>
              <a:gd name="T2" fmla="*/ 765 w 876"/>
              <a:gd name="T3" fmla="*/ 137 h 875"/>
              <a:gd name="T4" fmla="*/ 443 w 876"/>
              <a:gd name="T5" fmla="*/ 0 h 875"/>
              <a:gd name="T6" fmla="*/ 0 w 876"/>
              <a:gd name="T7" fmla="*/ 444 h 875"/>
              <a:gd name="T8" fmla="*/ 111 w 876"/>
              <a:gd name="T9" fmla="*/ 738 h 875"/>
              <a:gd name="T10" fmla="*/ 432 w 876"/>
              <a:gd name="T11" fmla="*/ 875 h 875"/>
              <a:gd name="T12" fmla="*/ 876 w 876"/>
              <a:gd name="T13" fmla="*/ 431 h 8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76" h="875">
                <a:moveTo>
                  <a:pt x="876" y="431"/>
                </a:moveTo>
                <a:cubicBezTo>
                  <a:pt x="876" y="318"/>
                  <a:pt x="834" y="215"/>
                  <a:pt x="765" y="137"/>
                </a:cubicBezTo>
                <a:cubicBezTo>
                  <a:pt x="684" y="52"/>
                  <a:pt x="570" y="0"/>
                  <a:pt x="443" y="0"/>
                </a:cubicBezTo>
                <a:cubicBezTo>
                  <a:pt x="198" y="0"/>
                  <a:pt x="0" y="198"/>
                  <a:pt x="0" y="444"/>
                </a:cubicBezTo>
                <a:cubicBezTo>
                  <a:pt x="0" y="556"/>
                  <a:pt x="42" y="659"/>
                  <a:pt x="111" y="738"/>
                </a:cubicBezTo>
                <a:cubicBezTo>
                  <a:pt x="192" y="822"/>
                  <a:pt x="306" y="875"/>
                  <a:pt x="432" y="875"/>
                </a:cubicBezTo>
                <a:cubicBezTo>
                  <a:pt x="677" y="875"/>
                  <a:pt x="876" y="676"/>
                  <a:pt x="876" y="431"/>
                </a:cubicBez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27" name="camille"/>
          <p:cNvSpPr/>
          <p:nvPr/>
        </p:nvSpPr>
        <p:spPr bwMode="auto">
          <a:xfrm>
            <a:off x="5044440" y="4926330"/>
            <a:ext cx="922655" cy="920750"/>
          </a:xfrm>
          <a:custGeom>
            <a:avLst/>
            <a:gdLst>
              <a:gd name="T0" fmla="*/ 877 w 877"/>
              <a:gd name="T1" fmla="*/ 431 h 875"/>
              <a:gd name="T2" fmla="*/ 765 w 877"/>
              <a:gd name="T3" fmla="*/ 137 h 875"/>
              <a:gd name="T4" fmla="*/ 444 w 877"/>
              <a:gd name="T5" fmla="*/ 0 h 875"/>
              <a:gd name="T6" fmla="*/ 0 w 877"/>
              <a:gd name="T7" fmla="*/ 444 h 875"/>
              <a:gd name="T8" fmla="*/ 112 w 877"/>
              <a:gd name="T9" fmla="*/ 738 h 875"/>
              <a:gd name="T10" fmla="*/ 433 w 877"/>
              <a:gd name="T11" fmla="*/ 875 h 875"/>
              <a:gd name="T12" fmla="*/ 877 w 877"/>
              <a:gd name="T13" fmla="*/ 431 h 8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77" h="875">
                <a:moveTo>
                  <a:pt x="877" y="431"/>
                </a:moveTo>
                <a:cubicBezTo>
                  <a:pt x="877" y="319"/>
                  <a:pt x="835" y="216"/>
                  <a:pt x="765" y="137"/>
                </a:cubicBezTo>
                <a:cubicBezTo>
                  <a:pt x="684" y="53"/>
                  <a:pt x="570" y="0"/>
                  <a:pt x="444" y="0"/>
                </a:cubicBezTo>
                <a:cubicBezTo>
                  <a:pt x="199" y="0"/>
                  <a:pt x="0" y="199"/>
                  <a:pt x="0" y="444"/>
                </a:cubicBezTo>
                <a:cubicBezTo>
                  <a:pt x="0" y="557"/>
                  <a:pt x="42" y="660"/>
                  <a:pt x="112" y="738"/>
                </a:cubicBezTo>
                <a:cubicBezTo>
                  <a:pt x="193" y="823"/>
                  <a:pt x="307" y="875"/>
                  <a:pt x="433" y="875"/>
                </a:cubicBezTo>
                <a:cubicBezTo>
                  <a:pt x="678" y="875"/>
                  <a:pt x="877" y="677"/>
                  <a:pt x="877" y="431"/>
                </a:cubicBez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28" name="camille"/>
          <p:cNvSpPr/>
          <p:nvPr/>
        </p:nvSpPr>
        <p:spPr bwMode="auto">
          <a:xfrm>
            <a:off x="4488815" y="3580765"/>
            <a:ext cx="920750" cy="920750"/>
          </a:xfrm>
          <a:custGeom>
            <a:avLst/>
            <a:gdLst>
              <a:gd name="T0" fmla="*/ 876 w 876"/>
              <a:gd name="T1" fmla="*/ 431 h 875"/>
              <a:gd name="T2" fmla="*/ 765 w 876"/>
              <a:gd name="T3" fmla="*/ 137 h 875"/>
              <a:gd name="T4" fmla="*/ 444 w 876"/>
              <a:gd name="T5" fmla="*/ 0 h 875"/>
              <a:gd name="T6" fmla="*/ 0 w 876"/>
              <a:gd name="T7" fmla="*/ 444 h 875"/>
              <a:gd name="T8" fmla="*/ 111 w 876"/>
              <a:gd name="T9" fmla="*/ 738 h 875"/>
              <a:gd name="T10" fmla="*/ 432 w 876"/>
              <a:gd name="T11" fmla="*/ 875 h 875"/>
              <a:gd name="T12" fmla="*/ 876 w 876"/>
              <a:gd name="T13" fmla="*/ 431 h 8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76" h="875">
                <a:moveTo>
                  <a:pt x="876" y="431"/>
                </a:moveTo>
                <a:cubicBezTo>
                  <a:pt x="876" y="319"/>
                  <a:pt x="834" y="216"/>
                  <a:pt x="765" y="137"/>
                </a:cubicBezTo>
                <a:cubicBezTo>
                  <a:pt x="684" y="53"/>
                  <a:pt x="570" y="0"/>
                  <a:pt x="444" y="0"/>
                </a:cubicBezTo>
                <a:cubicBezTo>
                  <a:pt x="199" y="0"/>
                  <a:pt x="0" y="199"/>
                  <a:pt x="0" y="444"/>
                </a:cubicBezTo>
                <a:cubicBezTo>
                  <a:pt x="0" y="557"/>
                  <a:pt x="42" y="660"/>
                  <a:pt x="111" y="738"/>
                </a:cubicBezTo>
                <a:cubicBezTo>
                  <a:pt x="192" y="823"/>
                  <a:pt x="306" y="875"/>
                  <a:pt x="432" y="875"/>
                </a:cubicBezTo>
                <a:cubicBezTo>
                  <a:pt x="678" y="875"/>
                  <a:pt x="876" y="677"/>
                  <a:pt x="876" y="431"/>
                </a:cubicBez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rgbClr val="F9F8F4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32" name="camille"/>
          <p:cNvSpPr/>
          <p:nvPr/>
        </p:nvSpPr>
        <p:spPr bwMode="auto">
          <a:xfrm>
            <a:off x="5928995" y="4787265"/>
            <a:ext cx="179705" cy="180340"/>
          </a:xfrm>
          <a:custGeom>
            <a:avLst/>
            <a:gdLst>
              <a:gd name="T0" fmla="*/ 141 w 171"/>
              <a:gd name="T1" fmla="*/ 141 h 172"/>
              <a:gd name="T2" fmla="*/ 30 w 171"/>
              <a:gd name="T3" fmla="*/ 141 h 172"/>
              <a:gd name="T4" fmla="*/ 30 w 171"/>
              <a:gd name="T5" fmla="*/ 31 h 172"/>
              <a:gd name="T6" fmla="*/ 141 w 171"/>
              <a:gd name="T7" fmla="*/ 31 h 172"/>
              <a:gd name="T8" fmla="*/ 141 w 171"/>
              <a:gd name="T9" fmla="*/ 141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" h="172">
                <a:moveTo>
                  <a:pt x="141" y="141"/>
                </a:moveTo>
                <a:cubicBezTo>
                  <a:pt x="110" y="172"/>
                  <a:pt x="61" y="172"/>
                  <a:pt x="30" y="141"/>
                </a:cubicBezTo>
                <a:cubicBezTo>
                  <a:pt x="0" y="111"/>
                  <a:pt x="0" y="61"/>
                  <a:pt x="30" y="31"/>
                </a:cubicBezTo>
                <a:cubicBezTo>
                  <a:pt x="61" y="0"/>
                  <a:pt x="110" y="0"/>
                  <a:pt x="141" y="31"/>
                </a:cubicBezTo>
                <a:cubicBezTo>
                  <a:pt x="171" y="61"/>
                  <a:pt x="171" y="111"/>
                  <a:pt x="141" y="141"/>
                </a:cubicBezTo>
                <a:close/>
              </a:path>
            </a:pathLst>
          </a:custGeom>
          <a:solidFill>
            <a:srgbClr val="7EA29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p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8" name="蔡圆圆camille（卡米设计）"/>
          <p:cNvSpPr>
            <a:spLocks noEditPoints="1"/>
          </p:cNvSpPr>
          <p:nvPr/>
        </p:nvSpPr>
        <p:spPr bwMode="auto">
          <a:xfrm>
            <a:off x="6618605" y="3667760"/>
            <a:ext cx="462915" cy="826135"/>
          </a:xfrm>
          <a:custGeom>
            <a:avLst/>
            <a:gdLst>
              <a:gd name="T0" fmla="*/ 122 w 140"/>
              <a:gd name="T1" fmla="*/ 0 h 255"/>
              <a:gd name="T2" fmla="*/ 140 w 140"/>
              <a:gd name="T3" fmla="*/ 153 h 255"/>
              <a:gd name="T4" fmla="*/ 138 w 140"/>
              <a:gd name="T5" fmla="*/ 140 h 255"/>
              <a:gd name="T6" fmla="*/ 125 w 140"/>
              <a:gd name="T7" fmla="*/ 137 h 255"/>
              <a:gd name="T8" fmla="*/ 124 w 140"/>
              <a:gd name="T9" fmla="*/ 109 h 255"/>
              <a:gd name="T10" fmla="*/ 110 w 140"/>
              <a:gd name="T11" fmla="*/ 127 h 255"/>
              <a:gd name="T12" fmla="*/ 109 w 140"/>
              <a:gd name="T13" fmla="*/ 115 h 255"/>
              <a:gd name="T14" fmla="*/ 107 w 140"/>
              <a:gd name="T15" fmla="*/ 64 h 255"/>
              <a:gd name="T16" fmla="*/ 56 w 140"/>
              <a:gd name="T17" fmla="*/ 64 h 255"/>
              <a:gd name="T18" fmla="*/ 56 w 140"/>
              <a:gd name="T19" fmla="*/ 116 h 255"/>
              <a:gd name="T20" fmla="*/ 65 w 140"/>
              <a:gd name="T21" fmla="*/ 130 h 255"/>
              <a:gd name="T22" fmla="*/ 49 w 140"/>
              <a:gd name="T23" fmla="*/ 123 h 255"/>
              <a:gd name="T24" fmla="*/ 49 w 140"/>
              <a:gd name="T25" fmla="*/ 57 h 255"/>
              <a:gd name="T26" fmla="*/ 115 w 140"/>
              <a:gd name="T27" fmla="*/ 57 h 255"/>
              <a:gd name="T28" fmla="*/ 124 w 140"/>
              <a:gd name="T29" fmla="*/ 31 h 255"/>
              <a:gd name="T30" fmla="*/ 16 w 140"/>
              <a:gd name="T31" fmla="*/ 180 h 255"/>
              <a:gd name="T32" fmla="*/ 59 w 140"/>
              <a:gd name="T33" fmla="*/ 213 h 255"/>
              <a:gd name="T34" fmla="*/ 0 w 140"/>
              <a:gd name="T35" fmla="*/ 194 h 255"/>
              <a:gd name="T36" fmla="*/ 19 w 140"/>
              <a:gd name="T37" fmla="*/ 0 h 255"/>
              <a:gd name="T38" fmla="*/ 73 w 140"/>
              <a:gd name="T39" fmla="*/ 236 h 255"/>
              <a:gd name="T40" fmla="*/ 137 w 140"/>
              <a:gd name="T41" fmla="*/ 240 h 255"/>
              <a:gd name="T42" fmla="*/ 93 w 140"/>
              <a:gd name="T43" fmla="*/ 99 h 255"/>
              <a:gd name="T44" fmla="*/ 79 w 140"/>
              <a:gd name="T45" fmla="*/ 160 h 255"/>
              <a:gd name="T46" fmla="*/ 74 w 140"/>
              <a:gd name="T47" fmla="*/ 140 h 255"/>
              <a:gd name="T48" fmla="*/ 81 w 140"/>
              <a:gd name="T49" fmla="*/ 225 h 255"/>
              <a:gd name="T50" fmla="*/ 134 w 140"/>
              <a:gd name="T51" fmla="*/ 165 h 255"/>
              <a:gd name="T52" fmla="*/ 127 w 140"/>
              <a:gd name="T53" fmla="*/ 151 h 255"/>
              <a:gd name="T54" fmla="*/ 115 w 140"/>
              <a:gd name="T55" fmla="*/ 155 h 255"/>
              <a:gd name="T56" fmla="*/ 112 w 140"/>
              <a:gd name="T57" fmla="*/ 141 h 255"/>
              <a:gd name="T58" fmla="*/ 99 w 140"/>
              <a:gd name="T59" fmla="*/ 147 h 255"/>
              <a:gd name="T60" fmla="*/ 93 w 140"/>
              <a:gd name="T61" fmla="*/ 99 h 255"/>
              <a:gd name="T62" fmla="*/ 63 w 140"/>
              <a:gd name="T63" fmla="*/ 72 h 255"/>
              <a:gd name="T64" fmla="*/ 63 w 140"/>
              <a:gd name="T65" fmla="*/ 108 h 255"/>
              <a:gd name="T66" fmla="*/ 68 w 140"/>
              <a:gd name="T67" fmla="*/ 99 h 255"/>
              <a:gd name="T68" fmla="*/ 70 w 140"/>
              <a:gd name="T69" fmla="*/ 79 h 255"/>
              <a:gd name="T70" fmla="*/ 93 w 140"/>
              <a:gd name="T71" fmla="*/ 79 h 255"/>
              <a:gd name="T72" fmla="*/ 106 w 140"/>
              <a:gd name="T73" fmla="*/ 99 h 255"/>
              <a:gd name="T74" fmla="*/ 100 w 140"/>
              <a:gd name="T75" fmla="*/ 72 h 255"/>
              <a:gd name="T76" fmla="*/ 44 w 140"/>
              <a:gd name="T77" fmla="*/ 10 h 255"/>
              <a:gd name="T78" fmla="*/ 93 w 140"/>
              <a:gd name="T79" fmla="*/ 18 h 255"/>
              <a:gd name="T80" fmla="*/ 44 w 140"/>
              <a:gd name="T81" fmla="*/ 10 h 255"/>
              <a:gd name="T82" fmla="*/ 25 w 140"/>
              <a:gd name="T83" fmla="*/ 197 h 255"/>
              <a:gd name="T84" fmla="*/ 49 w 140"/>
              <a:gd name="T85" fmla="*/ 193 h 2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40" h="255">
                <a:moveTo>
                  <a:pt x="19" y="0"/>
                </a:moveTo>
                <a:cubicBezTo>
                  <a:pt x="122" y="0"/>
                  <a:pt x="122" y="0"/>
                  <a:pt x="122" y="0"/>
                </a:cubicBezTo>
                <a:cubicBezTo>
                  <a:pt x="132" y="0"/>
                  <a:pt x="140" y="9"/>
                  <a:pt x="140" y="19"/>
                </a:cubicBezTo>
                <a:cubicBezTo>
                  <a:pt x="140" y="153"/>
                  <a:pt x="140" y="153"/>
                  <a:pt x="140" y="153"/>
                </a:cubicBezTo>
                <a:cubicBezTo>
                  <a:pt x="140" y="151"/>
                  <a:pt x="140" y="150"/>
                  <a:pt x="140" y="149"/>
                </a:cubicBezTo>
                <a:cubicBezTo>
                  <a:pt x="138" y="140"/>
                  <a:pt x="138" y="140"/>
                  <a:pt x="138" y="140"/>
                </a:cubicBezTo>
                <a:cubicBezTo>
                  <a:pt x="130" y="138"/>
                  <a:pt x="130" y="138"/>
                  <a:pt x="130" y="138"/>
                </a:cubicBezTo>
                <a:cubicBezTo>
                  <a:pt x="128" y="138"/>
                  <a:pt x="126" y="138"/>
                  <a:pt x="125" y="137"/>
                </a:cubicBezTo>
                <a:cubicBezTo>
                  <a:pt x="124" y="135"/>
                  <a:pt x="124" y="135"/>
                  <a:pt x="124" y="135"/>
                </a:cubicBezTo>
                <a:cubicBezTo>
                  <a:pt x="124" y="109"/>
                  <a:pt x="124" y="109"/>
                  <a:pt x="124" y="109"/>
                </a:cubicBezTo>
                <a:cubicBezTo>
                  <a:pt x="122" y="114"/>
                  <a:pt x="119" y="119"/>
                  <a:pt x="115" y="123"/>
                </a:cubicBezTo>
                <a:cubicBezTo>
                  <a:pt x="113" y="124"/>
                  <a:pt x="112" y="126"/>
                  <a:pt x="110" y="127"/>
                </a:cubicBezTo>
                <a:cubicBezTo>
                  <a:pt x="109" y="127"/>
                  <a:pt x="109" y="127"/>
                  <a:pt x="109" y="127"/>
                </a:cubicBezTo>
                <a:cubicBezTo>
                  <a:pt x="109" y="123"/>
                  <a:pt x="109" y="119"/>
                  <a:pt x="109" y="115"/>
                </a:cubicBezTo>
                <a:cubicBezTo>
                  <a:pt x="115" y="108"/>
                  <a:pt x="118" y="100"/>
                  <a:pt x="118" y="90"/>
                </a:cubicBezTo>
                <a:cubicBezTo>
                  <a:pt x="118" y="80"/>
                  <a:pt x="114" y="71"/>
                  <a:pt x="107" y="64"/>
                </a:cubicBezTo>
                <a:cubicBezTo>
                  <a:pt x="101" y="58"/>
                  <a:pt x="92" y="54"/>
                  <a:pt x="82" y="54"/>
                </a:cubicBezTo>
                <a:cubicBezTo>
                  <a:pt x="72" y="54"/>
                  <a:pt x="63" y="58"/>
                  <a:pt x="56" y="64"/>
                </a:cubicBezTo>
                <a:cubicBezTo>
                  <a:pt x="50" y="71"/>
                  <a:pt x="45" y="80"/>
                  <a:pt x="45" y="90"/>
                </a:cubicBezTo>
                <a:cubicBezTo>
                  <a:pt x="45" y="100"/>
                  <a:pt x="50" y="109"/>
                  <a:pt x="56" y="116"/>
                </a:cubicBezTo>
                <a:cubicBezTo>
                  <a:pt x="59" y="118"/>
                  <a:pt x="62" y="121"/>
                  <a:pt x="65" y="122"/>
                </a:cubicBezTo>
                <a:cubicBezTo>
                  <a:pt x="65" y="125"/>
                  <a:pt x="65" y="128"/>
                  <a:pt x="65" y="130"/>
                </a:cubicBezTo>
                <a:cubicBezTo>
                  <a:pt x="62" y="132"/>
                  <a:pt x="62" y="132"/>
                  <a:pt x="62" y="132"/>
                </a:cubicBezTo>
                <a:cubicBezTo>
                  <a:pt x="57" y="130"/>
                  <a:pt x="53" y="127"/>
                  <a:pt x="49" y="123"/>
                </a:cubicBezTo>
                <a:cubicBezTo>
                  <a:pt x="41" y="114"/>
                  <a:pt x="36" y="103"/>
                  <a:pt x="36" y="90"/>
                </a:cubicBezTo>
                <a:cubicBezTo>
                  <a:pt x="36" y="77"/>
                  <a:pt x="41" y="66"/>
                  <a:pt x="49" y="57"/>
                </a:cubicBezTo>
                <a:cubicBezTo>
                  <a:pt x="57" y="49"/>
                  <a:pt x="69" y="44"/>
                  <a:pt x="82" y="44"/>
                </a:cubicBezTo>
                <a:cubicBezTo>
                  <a:pt x="95" y="44"/>
                  <a:pt x="106" y="49"/>
                  <a:pt x="115" y="57"/>
                </a:cubicBezTo>
                <a:cubicBezTo>
                  <a:pt x="119" y="61"/>
                  <a:pt x="122" y="66"/>
                  <a:pt x="124" y="71"/>
                </a:cubicBezTo>
                <a:cubicBezTo>
                  <a:pt x="124" y="31"/>
                  <a:pt x="124" y="31"/>
                  <a:pt x="124" y="31"/>
                </a:cubicBezTo>
                <a:cubicBezTo>
                  <a:pt x="16" y="31"/>
                  <a:pt x="16" y="31"/>
                  <a:pt x="16" y="31"/>
                </a:cubicBezTo>
                <a:cubicBezTo>
                  <a:pt x="16" y="180"/>
                  <a:pt x="16" y="180"/>
                  <a:pt x="16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3" y="191"/>
                  <a:pt x="55" y="202"/>
                  <a:pt x="59" y="213"/>
                </a:cubicBezTo>
                <a:cubicBezTo>
                  <a:pt x="19" y="213"/>
                  <a:pt x="19" y="213"/>
                  <a:pt x="19" y="213"/>
                </a:cubicBezTo>
                <a:cubicBezTo>
                  <a:pt x="9" y="213"/>
                  <a:pt x="0" y="204"/>
                  <a:pt x="0" y="194"/>
                </a:cubicBezTo>
                <a:cubicBezTo>
                  <a:pt x="0" y="19"/>
                  <a:pt x="0" y="19"/>
                  <a:pt x="0" y="19"/>
                </a:cubicBezTo>
                <a:cubicBezTo>
                  <a:pt x="0" y="9"/>
                  <a:pt x="9" y="0"/>
                  <a:pt x="19" y="0"/>
                </a:cubicBezTo>
                <a:close/>
                <a:moveTo>
                  <a:pt x="133" y="222"/>
                </a:moveTo>
                <a:cubicBezTo>
                  <a:pt x="73" y="236"/>
                  <a:pt x="73" y="236"/>
                  <a:pt x="73" y="236"/>
                </a:cubicBezTo>
                <a:cubicBezTo>
                  <a:pt x="77" y="255"/>
                  <a:pt x="77" y="255"/>
                  <a:pt x="77" y="255"/>
                </a:cubicBezTo>
                <a:cubicBezTo>
                  <a:pt x="137" y="240"/>
                  <a:pt x="137" y="240"/>
                  <a:pt x="137" y="240"/>
                </a:cubicBezTo>
                <a:cubicBezTo>
                  <a:pt x="133" y="222"/>
                  <a:pt x="133" y="222"/>
                  <a:pt x="133" y="222"/>
                </a:cubicBezTo>
                <a:close/>
                <a:moveTo>
                  <a:pt x="93" y="99"/>
                </a:moveTo>
                <a:cubicBezTo>
                  <a:pt x="89" y="99"/>
                  <a:pt x="85" y="99"/>
                  <a:pt x="82" y="99"/>
                </a:cubicBezTo>
                <a:cubicBezTo>
                  <a:pt x="77" y="118"/>
                  <a:pt x="77" y="141"/>
                  <a:pt x="79" y="160"/>
                </a:cubicBezTo>
                <a:cubicBezTo>
                  <a:pt x="74" y="163"/>
                  <a:pt x="74" y="163"/>
                  <a:pt x="74" y="163"/>
                </a:cubicBezTo>
                <a:cubicBezTo>
                  <a:pt x="74" y="140"/>
                  <a:pt x="74" y="140"/>
                  <a:pt x="74" y="140"/>
                </a:cubicBezTo>
                <a:cubicBezTo>
                  <a:pt x="62" y="150"/>
                  <a:pt x="62" y="150"/>
                  <a:pt x="62" y="150"/>
                </a:cubicBezTo>
                <a:cubicBezTo>
                  <a:pt x="63" y="181"/>
                  <a:pt x="68" y="211"/>
                  <a:pt x="81" y="225"/>
                </a:cubicBezTo>
                <a:cubicBezTo>
                  <a:pt x="94" y="223"/>
                  <a:pt x="107" y="222"/>
                  <a:pt x="120" y="220"/>
                </a:cubicBezTo>
                <a:cubicBezTo>
                  <a:pt x="126" y="206"/>
                  <a:pt x="132" y="189"/>
                  <a:pt x="134" y="165"/>
                </a:cubicBezTo>
                <a:cubicBezTo>
                  <a:pt x="134" y="165"/>
                  <a:pt x="131" y="164"/>
                  <a:pt x="127" y="162"/>
                </a:cubicBezTo>
                <a:cubicBezTo>
                  <a:pt x="128" y="158"/>
                  <a:pt x="127" y="155"/>
                  <a:pt x="127" y="151"/>
                </a:cubicBezTo>
                <a:cubicBezTo>
                  <a:pt x="124" y="151"/>
                  <a:pt x="120" y="150"/>
                  <a:pt x="117" y="149"/>
                </a:cubicBezTo>
                <a:cubicBezTo>
                  <a:pt x="116" y="151"/>
                  <a:pt x="115" y="153"/>
                  <a:pt x="115" y="155"/>
                </a:cubicBezTo>
                <a:cubicBezTo>
                  <a:pt x="112" y="154"/>
                  <a:pt x="112" y="154"/>
                  <a:pt x="112" y="154"/>
                </a:cubicBezTo>
                <a:cubicBezTo>
                  <a:pt x="113" y="149"/>
                  <a:pt x="113" y="145"/>
                  <a:pt x="112" y="141"/>
                </a:cubicBezTo>
                <a:cubicBezTo>
                  <a:pt x="109" y="140"/>
                  <a:pt x="106" y="139"/>
                  <a:pt x="102" y="139"/>
                </a:cubicBezTo>
                <a:cubicBezTo>
                  <a:pt x="101" y="141"/>
                  <a:pt x="100" y="144"/>
                  <a:pt x="99" y="147"/>
                </a:cubicBezTo>
                <a:cubicBezTo>
                  <a:pt x="98" y="146"/>
                  <a:pt x="96" y="146"/>
                  <a:pt x="95" y="145"/>
                </a:cubicBezTo>
                <a:cubicBezTo>
                  <a:pt x="97" y="130"/>
                  <a:pt x="96" y="114"/>
                  <a:pt x="93" y="99"/>
                </a:cubicBezTo>
                <a:close/>
                <a:moveTo>
                  <a:pt x="82" y="64"/>
                </a:moveTo>
                <a:cubicBezTo>
                  <a:pt x="75" y="64"/>
                  <a:pt x="68" y="67"/>
                  <a:pt x="63" y="72"/>
                </a:cubicBezTo>
                <a:cubicBezTo>
                  <a:pt x="59" y="76"/>
                  <a:pt x="56" y="83"/>
                  <a:pt x="56" y="90"/>
                </a:cubicBezTo>
                <a:cubicBezTo>
                  <a:pt x="56" y="97"/>
                  <a:pt x="59" y="104"/>
                  <a:pt x="63" y="108"/>
                </a:cubicBezTo>
                <a:cubicBezTo>
                  <a:pt x="64" y="109"/>
                  <a:pt x="65" y="110"/>
                  <a:pt x="66" y="111"/>
                </a:cubicBezTo>
                <a:cubicBezTo>
                  <a:pt x="67" y="107"/>
                  <a:pt x="67" y="103"/>
                  <a:pt x="68" y="99"/>
                </a:cubicBezTo>
                <a:cubicBezTo>
                  <a:pt x="67" y="96"/>
                  <a:pt x="66" y="93"/>
                  <a:pt x="66" y="90"/>
                </a:cubicBezTo>
                <a:cubicBezTo>
                  <a:pt x="66" y="86"/>
                  <a:pt x="68" y="82"/>
                  <a:pt x="70" y="79"/>
                </a:cubicBezTo>
                <a:cubicBezTo>
                  <a:pt x="73" y="76"/>
                  <a:pt x="77" y="74"/>
                  <a:pt x="82" y="74"/>
                </a:cubicBezTo>
                <a:cubicBezTo>
                  <a:pt x="86" y="74"/>
                  <a:pt x="90" y="76"/>
                  <a:pt x="93" y="79"/>
                </a:cubicBezTo>
                <a:cubicBezTo>
                  <a:pt x="95" y="81"/>
                  <a:pt x="97" y="83"/>
                  <a:pt x="97" y="86"/>
                </a:cubicBezTo>
                <a:cubicBezTo>
                  <a:pt x="102" y="89"/>
                  <a:pt x="105" y="94"/>
                  <a:pt x="106" y="99"/>
                </a:cubicBezTo>
                <a:cubicBezTo>
                  <a:pt x="107" y="96"/>
                  <a:pt x="108" y="93"/>
                  <a:pt x="108" y="90"/>
                </a:cubicBezTo>
                <a:cubicBezTo>
                  <a:pt x="108" y="83"/>
                  <a:pt x="105" y="76"/>
                  <a:pt x="100" y="72"/>
                </a:cubicBezTo>
                <a:cubicBezTo>
                  <a:pt x="95" y="67"/>
                  <a:pt x="89" y="64"/>
                  <a:pt x="82" y="64"/>
                </a:cubicBezTo>
                <a:close/>
                <a:moveTo>
                  <a:pt x="44" y="10"/>
                </a:moveTo>
                <a:cubicBezTo>
                  <a:pt x="44" y="18"/>
                  <a:pt x="44" y="18"/>
                  <a:pt x="44" y="18"/>
                </a:cubicBezTo>
                <a:cubicBezTo>
                  <a:pt x="93" y="18"/>
                  <a:pt x="93" y="18"/>
                  <a:pt x="93" y="18"/>
                </a:cubicBezTo>
                <a:cubicBezTo>
                  <a:pt x="93" y="10"/>
                  <a:pt x="93" y="10"/>
                  <a:pt x="93" y="10"/>
                </a:cubicBezTo>
                <a:cubicBezTo>
                  <a:pt x="44" y="10"/>
                  <a:pt x="44" y="10"/>
                  <a:pt x="44" y="10"/>
                </a:cubicBezTo>
                <a:close/>
                <a:moveTo>
                  <a:pt x="25" y="193"/>
                </a:moveTo>
                <a:cubicBezTo>
                  <a:pt x="25" y="197"/>
                  <a:pt x="25" y="197"/>
                  <a:pt x="25" y="197"/>
                </a:cubicBezTo>
                <a:cubicBezTo>
                  <a:pt x="49" y="197"/>
                  <a:pt x="49" y="197"/>
                  <a:pt x="49" y="197"/>
                </a:cubicBezTo>
                <a:cubicBezTo>
                  <a:pt x="49" y="193"/>
                  <a:pt x="49" y="193"/>
                  <a:pt x="49" y="193"/>
                </a:cubicBezTo>
                <a:lnTo>
                  <a:pt x="25" y="19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grpSp>
        <p:nvGrpSpPr>
          <p:cNvPr id="9" name="组合 8"/>
          <p:cNvGrpSpPr/>
          <p:nvPr/>
        </p:nvGrpSpPr>
        <p:grpSpPr>
          <a:xfrm rot="0">
            <a:off x="812775" y="3514725"/>
            <a:ext cx="3676384" cy="1059935"/>
            <a:chOff x="778" y="5069"/>
            <a:chExt cx="6028" cy="1738"/>
          </a:xfrm>
        </p:grpSpPr>
        <p:sp>
          <p:nvSpPr>
            <p:cNvPr id="10" name="文本框 9"/>
            <p:cNvSpPr txBox="1"/>
            <p:nvPr/>
          </p:nvSpPr>
          <p:spPr>
            <a:xfrm>
              <a:off x="2315" y="5690"/>
              <a:ext cx="4491" cy="11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The impact of </a:t>
              </a:r>
              <a:r>
                <a:rPr 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the same </a:t>
              </a:r>
              <a:endParaRPr lang="en-US"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logisitics</a:t>
              </a: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companies</a:t>
              </a:r>
              <a:endPara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778" y="5069"/>
              <a:ext cx="5890" cy="6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r"/>
              <a:r>
                <a:rPr sz="2000" b="1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汉仪中简黑简" panose="00020600040101010101" charset="-122"/>
                </a:rPr>
                <a:t>Logistics</a:t>
              </a:r>
              <a:r>
                <a:rPr lang="zh-CN" altLang="en-US" sz="2000" b="1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汉仪中简黑简" panose="00020600040101010101" charset="-122"/>
                </a:rPr>
                <a:t> company</a:t>
              </a:r>
              <a:endPara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 rot="0">
            <a:off x="635190" y="1939925"/>
            <a:ext cx="4491800" cy="1042249"/>
            <a:chOff x="-697" y="5069"/>
            <a:chExt cx="7365" cy="1709"/>
          </a:xfrm>
        </p:grpSpPr>
        <p:sp>
          <p:nvSpPr>
            <p:cNvPr id="25" name="文本框 24"/>
            <p:cNvSpPr txBox="1"/>
            <p:nvPr/>
          </p:nvSpPr>
          <p:spPr>
            <a:xfrm>
              <a:off x="265" y="5661"/>
              <a:ext cx="5891" cy="11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Comparison of the same type of competitive companies</a:t>
              </a:r>
              <a:endPara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33" name="文本框 32"/>
            <p:cNvSpPr txBox="1"/>
            <p:nvPr/>
          </p:nvSpPr>
          <p:spPr>
            <a:xfrm>
              <a:off x="-697" y="5069"/>
              <a:ext cx="7365" cy="6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r"/>
              <a:r>
                <a:rPr lang="en-US" altLang="zh-CN" sz="2000" b="1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汉仪中简黑简" panose="00020600040101010101" charset="-122"/>
                </a:rPr>
                <a:t>TaoBao or Ali Baba or Amazon  </a:t>
              </a:r>
              <a:endParaRPr lang="en-US" altLang="zh-CN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 rot="0">
            <a:off x="1416143" y="5168053"/>
            <a:ext cx="4694282" cy="1347179"/>
            <a:chOff x="748" y="5330"/>
            <a:chExt cx="7697" cy="2209"/>
          </a:xfrm>
        </p:grpSpPr>
        <p:sp>
          <p:nvSpPr>
            <p:cNvPr id="38" name="文本框 37"/>
            <p:cNvSpPr txBox="1"/>
            <p:nvPr/>
          </p:nvSpPr>
          <p:spPr>
            <a:xfrm>
              <a:off x="748" y="5939"/>
              <a:ext cx="7697" cy="16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The international impact</a:t>
              </a:r>
              <a:r>
                <a:rPr 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;</a:t>
              </a:r>
              <a:endParaRPr lang="en-US"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W</a:t>
              </a: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hether it can be achieved in other countries</a:t>
              </a:r>
              <a:r>
                <a:rPr 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;</a:t>
              </a: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 </a:t>
              </a:r>
              <a:endPara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A</a:t>
              </a: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nd what difficulties will it face</a:t>
              </a:r>
              <a:endParaRPr sz="16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1975" y="5330"/>
              <a:ext cx="3988" cy="6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r"/>
              <a:r>
                <a:rPr lang="en-US" altLang="zh-CN" sz="2000" b="1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汉仪中简黑简" panose="00020600040101010101" charset="-122"/>
                </a:rPr>
                <a:t>I</a:t>
              </a:r>
              <a:r>
                <a:rPr lang="zh-CN" altLang="en-US" sz="2000" b="1">
                  <a:solidFill>
                    <a:schemeClr val="tx1">
                      <a:lumMod val="75000"/>
                      <a:lumOff val="25000"/>
                    </a:schemeClr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cs typeface="汉仪中简黑简" panose="00020600040101010101" charset="-122"/>
                </a:rPr>
                <a:t>nternational</a:t>
              </a:r>
              <a:endPara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汉仪中简黑简" panose="00020600040101010101" charset="-122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 rot="0">
            <a:off x="8170545" y="3392170"/>
            <a:ext cx="3184525" cy="1195902"/>
            <a:chOff x="12859" y="4204"/>
            <a:chExt cx="5221" cy="1961"/>
          </a:xfrm>
        </p:grpSpPr>
        <p:sp>
          <p:nvSpPr>
            <p:cNvPr id="40" name="文本框 39"/>
            <p:cNvSpPr txBox="1"/>
            <p:nvPr/>
          </p:nvSpPr>
          <p:spPr>
            <a:xfrm>
              <a:off x="12859" y="4204"/>
              <a:ext cx="5221" cy="8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l"/>
              <a:r>
                <a:rPr lang="en-US" altLang="zh-CN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C</a:t>
              </a:r>
              <a:r>
                <a:rPr lang="zh-CN" sz="2800" b="1">
                  <a:solidFill>
                    <a:srgbClr val="55797A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  <a:sym typeface="+mn-ea"/>
                </a:rPr>
                <a:t>omparison</a:t>
              </a:r>
              <a:endParaRPr lang="zh-CN" sz="2800" b="1">
                <a:solidFill>
                  <a:srgbClr val="55797A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endParaRPr>
            </a:p>
          </p:txBody>
        </p:sp>
        <p:sp>
          <p:nvSpPr>
            <p:cNvPr id="41" name="文本框 40"/>
            <p:cNvSpPr txBox="1"/>
            <p:nvPr/>
          </p:nvSpPr>
          <p:spPr>
            <a:xfrm>
              <a:off x="12859" y="5048"/>
              <a:ext cx="3675" cy="11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r>
                <a:rPr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Compare companies of the same type</a:t>
              </a:r>
              <a:endParaRPr sz="16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endParaRPr>
            </a:p>
          </p:txBody>
        </p:sp>
      </p:grpSp>
      <p:sp>
        <p:nvSpPr>
          <p:cNvPr id="51" name="文本框 50"/>
          <p:cNvSpPr txBox="1"/>
          <p:nvPr/>
        </p:nvSpPr>
        <p:spPr>
          <a:xfrm>
            <a:off x="5126990" y="2392045"/>
            <a:ext cx="6496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 b="1">
                <a:solidFill>
                  <a:srgbClr val="F9F8F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en-US" altLang="zh-CN" sz="2800" b="1">
              <a:solidFill>
                <a:srgbClr val="F9F8F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4596765" y="3780155"/>
            <a:ext cx="6496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 b="1">
                <a:solidFill>
                  <a:srgbClr val="F9F8F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en-US" altLang="zh-CN" sz="2800" b="1">
              <a:solidFill>
                <a:srgbClr val="F9F8F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5180965" y="5152390"/>
            <a:ext cx="6496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800" b="1">
                <a:solidFill>
                  <a:srgbClr val="F9F8F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en-US" altLang="zh-CN" sz="2800" b="1">
              <a:solidFill>
                <a:srgbClr val="F9F8F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1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9172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9172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05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6537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0818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10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21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7033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0873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10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21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8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5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925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228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10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21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8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5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87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033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6338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0862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10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21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81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5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87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033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28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676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9297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04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16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761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5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1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033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224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05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3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681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7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138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04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16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4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761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5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1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033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224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25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05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3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29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67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62324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1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0396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73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847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19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446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204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500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584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90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3801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49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0889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98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22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06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623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2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814315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26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2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0685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73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1847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446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500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2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90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2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8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349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51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9982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06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3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396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8" fill="hold">
                      <p:stCondLst>
                        <p:cond delay="indefinite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3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8111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8258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87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9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6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58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1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63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2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04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2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628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51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12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1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203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53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2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143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3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40056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37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3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703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87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9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9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4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58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9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63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2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4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04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2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9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628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51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12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9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203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4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53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9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2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143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4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25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4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2389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4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4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53849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87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2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9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7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58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2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63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2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7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04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2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2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628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51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7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120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2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203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7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53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2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2823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143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7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8258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2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03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4005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5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61862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0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5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4484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5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8946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0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060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5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65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2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0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71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720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5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212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426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0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7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651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5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196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0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9279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5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61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185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0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89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1431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5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3334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18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0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210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4005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892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2389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0" fill="hold">
                      <p:stCondLst>
                        <p:cond delay="indefinite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5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40757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57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5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370997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8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67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811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3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806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8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3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815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3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44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9195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8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2851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141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3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432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5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8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92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83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3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00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84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8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33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384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3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62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341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8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06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797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3" presetID="35" presetClass="path" presetSubtype="0" accel="50000" decel="500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283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599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6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3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521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384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8" fill="hold">
                      <p:stCondLst>
                        <p:cond delay="indefinite"/>
                      </p:stCondLst>
                      <p:childTnLst>
                        <p:par>
                          <p:cTn id="649" fill="hold">
                            <p:stCondLst>
                              <p:cond delay="0"/>
                            </p:stCondLst>
                            <p:childTnLst>
                              <p:par>
                                <p:cTn id="650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6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8518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65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6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4335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6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67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1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78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6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3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4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1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442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3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6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2851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1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1432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62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6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792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6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1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0007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6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338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1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862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6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406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1" presetID="35" presetClass="path" presetSubtype="0" accel="50000" decel="50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283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69653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521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6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7099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5885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1" fill="hold">
                      <p:stCondLst>
                        <p:cond delay="indefinite"/>
                      </p:stCondLst>
                      <p:childTnLst>
                        <p:par>
                          <p:cTn id="732" fill="hold">
                            <p:stCondLst>
                              <p:cond delay="0"/>
                            </p:stCondLst>
                            <p:childTnLst>
                              <p:par>
                                <p:cTn id="733" presetID="0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7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818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7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7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800755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9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20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4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32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9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1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4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4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3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9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4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62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9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5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6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4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53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9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86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4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15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9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59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4" presetID="35" presetClass="path" presetSubtype="0" accel="50000" decel="500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6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8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174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36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5885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4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866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51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9" fill="hold">
                      <p:stCondLst>
                        <p:cond delay="indefinite"/>
                      </p:stCondLst>
                      <p:childTnLst>
                        <p:par>
                          <p:cTn id="820" fill="hold">
                            <p:stCondLst>
                              <p:cond delay="0"/>
                            </p:stCondLst>
                            <p:childTnLst>
                              <p:par>
                                <p:cTn id="821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8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38685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8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8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4716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7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20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2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32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7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1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4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2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3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7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2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62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7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5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6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2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53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7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86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2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15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7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59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2" presetID="35" presetClass="path" presetSubtype="0" accel="50000" decel="500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6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8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174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36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5885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866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51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0075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18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2" fill="hold">
                      <p:stCondLst>
                        <p:cond delay="indefinite"/>
                      </p:stCondLst>
                      <p:childTnLst>
                        <p:par>
                          <p:cTn id="913" fill="hold">
                            <p:stCondLst>
                              <p:cond delay="0"/>
                            </p:stCondLst>
                            <p:childTnLst>
                              <p:par>
                                <p:cTn id="914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9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9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9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0367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0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20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5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32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0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1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4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5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3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0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5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62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0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5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6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5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53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0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86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5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15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0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59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5" presetID="35" presetClass="path" presetSubtype="0" accel="50000" decel="500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6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8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174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36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5885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866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51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0075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18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5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716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0" fill="hold">
                      <p:stCondLst>
                        <p:cond delay="indefinite"/>
                      </p:stCondLst>
                      <p:childTnLst>
                        <p:par>
                          <p:cTn id="1011" fill="hold">
                            <p:stCondLst>
                              <p:cond delay="0"/>
                            </p:stCondLst>
                            <p:childTnLst>
                              <p:par>
                                <p:cTn id="1012" presetID="0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0" y="0"/>
                                      <p:to x="100000" y="100000"/>
                                    </p:animScale>
                                    <p:anim to="" calcmode="lin" valueType="num">
                                      <p:cBhvr>
                                        <p:cTn id="10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5"/>
                                          </p:val>
                                        </p:tav>
                                        <p:tav tm="100000">
                                          <p:val>
                                            <p:fltVal val="0.789352"/>
                                          </p:val>
                                        </p:tav>
                                      </p:tavLst>
                                    </p:anim>
                                    <p:animEffect filter="fade">
                                      <p:cBhvr>
                                        <p:cTn id="101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to="" calcmode="lin" valueType="num">
                                      <p:cBhvr>
                                        <p:cTn id="10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78"/>
                                          </p:val>
                                        </p:tav>
                                        <p:tav tm="100000">
                                          <p:val>
                                            <p:fltVal val="0.451589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8" presetID="35" presetClass="path" presetSubtype="0" accel="50000" decel="50000" fill="hold" grpId="1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20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3" presetID="35" presetClass="path" presetSubtype="0" accel="50000" decel="50000" fill="hold" grpId="1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32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3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8" presetID="35" presetClass="path" presetSubtype="0" accel="50000" decel="50000" fill="hold" grpId="17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19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44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3" presetID="35" presetClass="path" presetSubtype="0" accel="50000" decel="50000" fill="hold" grpId="16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7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4324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8" presetID="35" presetClass="path" presetSubtype="0" accel="50000" decel="50000" fill="hold" grpId="1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82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541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3" presetID="35" presetClass="path" presetSubtype="0" accel="50000" decel="50000" fill="hold" grpId="14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796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3629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8" presetID="35" presetClass="path" presetSubtype="0" accel="50000" decel="50000" fill="hold" grpId="1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455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67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3" presetID="35" presetClass="path" presetSubtype="0" accel="50000" decel="50000" fill="hold" grpId="1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6539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8" presetID="35" presetClass="path" presetSubtype="0" accel="50000" decel="500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869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972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3" presetID="35" presetClass="path" presetSubtype="0" accel="50000" decel="500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15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54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8" presetID="35" presetClass="path" presetSubtype="0" accel="50000" decel="500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593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3" presetID="35" presetClass="path" presetSubtype="0" accel="50000" decel="500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936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1120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6184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950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1743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777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236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5885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30866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51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80075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18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3" presetID="35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4716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868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8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0367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8925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3" fill="hold">
                      <p:stCondLst>
                        <p:cond delay="indefinite"/>
                      </p:stCondLst>
                      <p:childTnLst>
                        <p:par>
                          <p:cTn id="1114" fill="hold">
                            <p:stCondLst>
                              <p:cond delay="0"/>
                            </p:stCondLst>
                            <p:childTnLst>
                              <p:par>
                                <p:cTn id="111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6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451589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78935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6" grpId="0" animBg="1"/>
      <p:bldP spid="26" grpId="1" animBg="1"/>
      <p:bldP spid="7" grpId="0" animBg="1"/>
      <p:bldP spid="26" grpId="2" animBg="1"/>
      <p:bldP spid="6" grpId="1" animBg="1"/>
      <p:bldP spid="29" grpId="0" animBg="1"/>
      <p:bldP spid="26" grpId="3" animBg="1"/>
      <p:bldP spid="6" grpId="2" animBg="1"/>
      <p:bldP spid="7" grpId="1" animBg="1"/>
      <p:bldP spid="30" grpId="0" animBg="1"/>
      <p:bldP spid="26" grpId="4" animBg="1"/>
      <p:bldP spid="6" grpId="3" animBg="1"/>
      <p:bldP spid="7" grpId="2" animBg="1"/>
      <p:bldP spid="29" grpId="1" animBg="1"/>
      <p:bldP spid="31" grpId="0" animBg="1"/>
      <p:bldP spid="26" grpId="5" animBg="1"/>
      <p:bldP spid="6" grpId="4" animBg="1"/>
      <p:bldP spid="7" grpId="3" animBg="1"/>
      <p:bldP spid="29" grpId="2" animBg="1"/>
      <p:bldP spid="30" grpId="1" animBg="1"/>
      <p:bldP spid="1024" grpId="0" animBg="1"/>
      <p:bldP spid="26" grpId="6" animBg="1"/>
      <p:bldP spid="6" grpId="5" animBg="1"/>
      <p:bldP spid="7" grpId="4" animBg="1"/>
      <p:bldP spid="29" grpId="3" animBg="1"/>
      <p:bldP spid="30" grpId="2" animBg="1"/>
      <p:bldP spid="31" grpId="1" animBg="1"/>
      <p:bldP spid="1025" grpId="0" animBg="1"/>
      <p:bldP spid="26" grpId="7" animBg="1"/>
      <p:bldP spid="6" grpId="6" animBg="1"/>
      <p:bldP spid="7" grpId="5" animBg="1"/>
      <p:bldP spid="29" grpId="4" animBg="1"/>
      <p:bldP spid="30" grpId="3" animBg="1"/>
      <p:bldP spid="31" grpId="2" animBg="1"/>
      <p:bldP spid="1024" grpId="1" animBg="1"/>
      <p:bldP spid="1026" grpId="0" animBg="1"/>
      <p:bldP spid="26" grpId="8" animBg="1"/>
      <p:bldP spid="6" grpId="7" animBg="1"/>
      <p:bldP spid="7" grpId="6" animBg="1"/>
      <p:bldP spid="29" grpId="5" animBg="1"/>
      <p:bldP spid="30" grpId="4" animBg="1"/>
      <p:bldP spid="31" grpId="3" animBg="1"/>
      <p:bldP spid="1024" grpId="2" animBg="1"/>
      <p:bldP spid="1025" grpId="1" animBg="1"/>
      <p:bldP spid="1027" grpId="0" animBg="1"/>
      <p:bldP spid="26" grpId="9" animBg="1"/>
      <p:bldP spid="6" grpId="8" animBg="1"/>
      <p:bldP spid="7" grpId="7" animBg="1"/>
      <p:bldP spid="29" grpId="6" animBg="1"/>
      <p:bldP spid="30" grpId="5" animBg="1"/>
      <p:bldP spid="31" grpId="4" animBg="1"/>
      <p:bldP spid="1024" grpId="3" animBg="1"/>
      <p:bldP spid="1025" grpId="2" animBg="1"/>
      <p:bldP spid="1026" grpId="1" animBg="1"/>
      <p:bldP spid="1028" grpId="0" animBg="1"/>
      <p:bldP spid="26" grpId="10" animBg="1"/>
      <p:bldP spid="6" grpId="9" animBg="1"/>
      <p:bldP spid="7" grpId="8" animBg="1"/>
      <p:bldP spid="29" grpId="7" animBg="1"/>
      <p:bldP spid="30" grpId="6" animBg="1"/>
      <p:bldP spid="31" grpId="5" animBg="1"/>
      <p:bldP spid="1024" grpId="4" animBg="1"/>
      <p:bldP spid="1025" grpId="3" animBg="1"/>
      <p:bldP spid="1026" grpId="2" animBg="1"/>
      <p:bldP spid="1027" grpId="1" animBg="1"/>
      <p:bldP spid="1032" grpId="0" animBg="1"/>
      <p:bldP spid="26" grpId="11" animBg="1"/>
      <p:bldP spid="6" grpId="10" animBg="1"/>
      <p:bldP spid="7" grpId="9" animBg="1"/>
      <p:bldP spid="29" grpId="8" animBg="1"/>
      <p:bldP spid="30" grpId="7" animBg="1"/>
      <p:bldP spid="31" grpId="6" animBg="1"/>
      <p:bldP spid="1024" grpId="5" animBg="1"/>
      <p:bldP spid="1025" grpId="4" animBg="1"/>
      <p:bldP spid="1026" grpId="3" animBg="1"/>
      <p:bldP spid="1027" grpId="2" animBg="1"/>
      <p:bldP spid="1028" grpId="1" animBg="1"/>
      <p:bldP spid="26" grpId="12" animBg="1"/>
      <p:bldP spid="6" grpId="11" animBg="1"/>
      <p:bldP spid="7" grpId="10" animBg="1"/>
      <p:bldP spid="29" grpId="9" animBg="1"/>
      <p:bldP spid="30" grpId="8" animBg="1"/>
      <p:bldP spid="31" grpId="7" animBg="1"/>
      <p:bldP spid="1024" grpId="6" animBg="1"/>
      <p:bldP spid="1025" grpId="5" animBg="1"/>
      <p:bldP spid="1026" grpId="4" animBg="1"/>
      <p:bldP spid="1027" grpId="3" animBg="1"/>
      <p:bldP spid="1028" grpId="2" animBg="1"/>
      <p:bldP spid="1032" grpId="1" animBg="1"/>
      <p:bldP spid="26" grpId="13" animBg="1"/>
      <p:bldP spid="6" grpId="12" animBg="1"/>
      <p:bldP spid="7" grpId="11" animBg="1"/>
      <p:bldP spid="29" grpId="10" animBg="1"/>
      <p:bldP spid="30" grpId="9" animBg="1"/>
      <p:bldP spid="31" grpId="8" animBg="1"/>
      <p:bldP spid="1024" grpId="7" animBg="1"/>
      <p:bldP spid="1025" grpId="6" animBg="1"/>
      <p:bldP spid="1026" grpId="5" animBg="1"/>
      <p:bldP spid="1027" grpId="4" animBg="1"/>
      <p:bldP spid="1028" grpId="3" animBg="1"/>
      <p:bldP spid="1032" grpId="2" animBg="1"/>
      <p:bldP spid="26" grpId="14" animBg="1"/>
      <p:bldP spid="6" grpId="13" animBg="1"/>
      <p:bldP spid="7" grpId="12" animBg="1"/>
      <p:bldP spid="29" grpId="11" animBg="1"/>
      <p:bldP spid="30" grpId="10" animBg="1"/>
      <p:bldP spid="31" grpId="9" animBg="1"/>
      <p:bldP spid="1024" grpId="8" animBg="1"/>
      <p:bldP spid="1025" grpId="7" animBg="1"/>
      <p:bldP spid="1026" grpId="6" animBg="1"/>
      <p:bldP spid="1027" grpId="5" animBg="1"/>
      <p:bldP spid="1028" grpId="4" animBg="1"/>
      <p:bldP spid="1032" grpId="3" animBg="1"/>
      <p:bldP spid="26" grpId="15" animBg="1"/>
      <p:bldP spid="6" grpId="14" animBg="1"/>
      <p:bldP spid="7" grpId="13" animBg="1"/>
      <p:bldP spid="29" grpId="12" animBg="1"/>
      <p:bldP spid="30" grpId="11" animBg="1"/>
      <p:bldP spid="31" grpId="10" animBg="1"/>
      <p:bldP spid="1024" grpId="9" animBg="1"/>
      <p:bldP spid="1025" grpId="8" animBg="1"/>
      <p:bldP spid="1026" grpId="7" animBg="1"/>
      <p:bldP spid="1027" grpId="6" animBg="1"/>
      <p:bldP spid="1028" grpId="5" animBg="1"/>
      <p:bldP spid="1032" grpId="4" animBg="1"/>
      <p:bldP spid="26" grpId="16" animBg="1"/>
      <p:bldP spid="6" grpId="15" animBg="1"/>
      <p:bldP spid="7" grpId="14" animBg="1"/>
      <p:bldP spid="29" grpId="13" animBg="1"/>
      <p:bldP spid="30" grpId="12" animBg="1"/>
      <p:bldP spid="31" grpId="11" animBg="1"/>
      <p:bldP spid="1024" grpId="10" animBg="1"/>
      <p:bldP spid="1025" grpId="9" animBg="1"/>
      <p:bldP spid="1026" grpId="8" animBg="1"/>
      <p:bldP spid="1027" grpId="7" animBg="1"/>
      <p:bldP spid="1028" grpId="6" animBg="1"/>
      <p:bldP spid="1032" grpId="5" animBg="1"/>
      <p:bldP spid="51" grpId="0"/>
      <p:bldP spid="26" grpId="17" animBg="1"/>
      <p:bldP spid="6" grpId="16" animBg="1"/>
      <p:bldP spid="7" grpId="15" animBg="1"/>
      <p:bldP spid="29" grpId="14" animBg="1"/>
      <p:bldP spid="30" grpId="13" animBg="1"/>
      <p:bldP spid="31" grpId="12" animBg="1"/>
      <p:bldP spid="1024" grpId="11" animBg="1"/>
      <p:bldP spid="1025" grpId="10" animBg="1"/>
      <p:bldP spid="1026" grpId="9" animBg="1"/>
      <p:bldP spid="1027" grpId="8" animBg="1"/>
      <p:bldP spid="1028" grpId="7" animBg="1"/>
      <p:bldP spid="1032" grpId="6" animBg="1"/>
      <p:bldP spid="42" grpId="0"/>
      <p:bldP spid="26" grpId="18" animBg="1"/>
      <p:bldP spid="6" grpId="17" animBg="1"/>
      <p:bldP spid="7" grpId="16" animBg="1"/>
      <p:bldP spid="29" grpId="15" animBg="1"/>
      <p:bldP spid="30" grpId="14" animBg="1"/>
      <p:bldP spid="31" grpId="13" animBg="1"/>
      <p:bldP spid="1024" grpId="12" animBg="1"/>
      <p:bldP spid="1025" grpId="11" animBg="1"/>
      <p:bldP spid="1026" grpId="10" animBg="1"/>
      <p:bldP spid="1027" grpId="9" animBg="1"/>
      <p:bldP spid="1028" grpId="8" animBg="1"/>
      <p:bldP spid="1032" grpId="7" animBg="1"/>
      <p:bldP spid="51" grpId="1"/>
      <p:bldP spid="43" grpId="0"/>
      <p:bldP spid="26" grpId="19" animBg="1"/>
      <p:bldP spid="6" grpId="18" animBg="1"/>
      <p:bldP spid="7" grpId="17" animBg="1"/>
      <p:bldP spid="29" grpId="16" animBg="1"/>
      <p:bldP spid="30" grpId="15" animBg="1"/>
      <p:bldP spid="31" grpId="14" animBg="1"/>
      <p:bldP spid="1024" grpId="13" animBg="1"/>
      <p:bldP spid="1025" grpId="12" animBg="1"/>
      <p:bldP spid="1026" grpId="11" animBg="1"/>
      <p:bldP spid="1027" grpId="10" animBg="1"/>
      <p:bldP spid="1028" grpId="9" animBg="1"/>
      <p:bldP spid="1032" grpId="8" animBg="1"/>
      <p:bldP spid="51" grpId="2"/>
      <p:bldP spid="42" grpId="1"/>
      <p:bldP spid="43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grpSp>
        <p:nvGrpSpPr>
          <p:cNvPr id="4" name="组合 3"/>
          <p:cNvGrpSpPr/>
          <p:nvPr/>
        </p:nvGrpSpPr>
        <p:grpSpPr>
          <a:xfrm>
            <a:off x="2120900" y="1896110"/>
            <a:ext cx="7948930" cy="1912620"/>
            <a:chOff x="3321" y="2987"/>
            <a:chExt cx="12518" cy="3012"/>
          </a:xfrm>
        </p:grpSpPr>
        <p:sp>
          <p:nvSpPr>
            <p:cNvPr id="12" name="文本框 11"/>
            <p:cNvSpPr txBox="1"/>
            <p:nvPr/>
          </p:nvSpPr>
          <p:spPr>
            <a:xfrm>
              <a:off x="3321" y="2987"/>
              <a:ext cx="12518" cy="24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endParaRPr lang="en-US" altLang="zh-CN" sz="9600">
                <a:solidFill>
                  <a:srgbClr val="7EA29C">
                    <a:alpha val="10000"/>
                  </a:srgb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  <p:grpSp>
          <p:nvGrpSpPr>
            <p:cNvPr id="3" name="组合 2"/>
            <p:cNvGrpSpPr/>
            <p:nvPr/>
          </p:nvGrpSpPr>
          <p:grpSpPr>
            <a:xfrm>
              <a:off x="4672" y="4111"/>
              <a:ext cx="9815" cy="1888"/>
              <a:chOff x="3107" y="4111"/>
              <a:chExt cx="12945" cy="1888"/>
            </a:xfrm>
          </p:grpSpPr>
          <p:sp>
            <p:nvSpPr>
              <p:cNvPr id="2" name="矩形 1"/>
              <p:cNvSpPr/>
              <p:nvPr/>
            </p:nvSpPr>
            <p:spPr>
              <a:xfrm>
                <a:off x="3724" y="5421"/>
                <a:ext cx="11712" cy="576"/>
              </a:xfrm>
              <a:prstGeom prst="rect">
                <a:avLst/>
              </a:prstGeom>
              <a:solidFill>
                <a:srgbClr val="D7E7E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17" name="文本框 16"/>
              <p:cNvSpPr txBox="1"/>
              <p:nvPr/>
            </p:nvSpPr>
            <p:spPr>
              <a:xfrm>
                <a:off x="3107" y="4111"/>
                <a:ext cx="12945" cy="1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pPr algn="ctr"/>
                <a:r>
                  <a:rPr lang="zh-CN" altLang="en-US" sz="7200" b="1">
                    <a:solidFill>
                      <a:srgbClr val="55797A"/>
                    </a:solidFill>
                    <a:effectLst/>
                    <a:latin typeface="微软雅黑" panose="020B0503020204020204" pitchFamily="34" charset="-122"/>
                    <a:ea typeface="微软雅黑" panose="020B0503020204020204" pitchFamily="34" charset="-122"/>
                    <a:sym typeface="+mn-ea"/>
                  </a:rPr>
                  <a:t>THANK YOU</a:t>
                </a:r>
                <a:endParaRPr lang="zh-CN" altLang="en-US" sz="7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endParaRPr>
              </a:p>
            </p:txBody>
          </p:sp>
        </p:grpSp>
      </p:grpSp>
    </p:spTree>
    <p:custDataLst>
      <p:tags r:id="rId2"/>
    </p:custDataLst>
  </p:cSld>
  <p:clrMapOvr>
    <a:masterClrMapping/>
  </p:clrMapOvr>
  <p:transition>
    <p:rand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5" name="文本框 24"/>
          <p:cNvSpPr txBox="1"/>
          <p:nvPr/>
        </p:nvSpPr>
        <p:spPr>
          <a:xfrm>
            <a:off x="711835" y="1489710"/>
            <a:ext cx="11153140" cy="4335145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(no date) NHS choices. NHS. Available at: http://www.nhs.uk/conditions/diabetes/ (Accessed: February 25, 2023). 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BBC记者看京东物流中心怎么实现4分钟就实现货物的投递成功 (2016) YouTube. YouTube. Available at: http://www.youtube.com/watch?v=5lo-NMNgmDw (Accessed: February 25, 2023). 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JD.com, Inc. (9618.HK) stock price, news, Quote &amp;amp; History (2023) Yahoo! Finance. Yahoo! Available at: https://finance.yahoo.com/quote/9618.HK/ (Accessed: February 25, 2023). 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JD.Com, Inc..2021 annual report (no date). Available at: https://ir.jd.com/static-files/9055f603-d2df-49ed-a4fe-ead80039d803 (Accessed: February 20, 2023). 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JD.Com, Inc..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2020 annual report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(no date). Available at: https://ir.jd.com/static-files/e5d705b1-3089-4247-8b12-a4fb69fc025a (Accessed: February 20, 2023). 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JD.Com, Inc..2019 annual report (no date). Available at: https://ir.jd.com/static-files/fc93d5dd-9437-4141-9191-f960ba46874b(Accessed: February 20, 2023). 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JD.Com, Inc..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2018 annual report</a:t>
            </a: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(no date). Available at: https://ir.jd.com/static-files/d4d1ee39-164d-4adb-9805-39f105d91eae(Accessed: February 20, 2023). 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Zhang, X., Liang, L. and Zhang, M., 2022. Optimization of Green Logistics Distribution Path-Taking JingDong Distribution as an Example. In Advances in Artificial Systems for Logistics Engineering (pp. 503-514). Cham: Springer International Publishing.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Huo, Z. and Du, J., 2022. Analysis of E-commerce Business Strategy-Take JD. com, Inc. as the Case. Asian Business Research, 7(1), p.41.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CHENG, Y., 2022, March. How Far is JD. com from Making Profits under the Financial Analysis Business Model of Self-support and Heavy Property Business?. In 2022 7th International Conference on Financial Innovation and Economic Development (ICFIED 2022) (pp. 1748-1752). Atlantis Press.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11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511982" y="459740"/>
            <a:ext cx="7168036" cy="583565"/>
            <a:chOff x="882" y="1193"/>
            <a:chExt cx="17605" cy="919"/>
          </a:xfrm>
        </p:grpSpPr>
        <p:sp>
          <p:nvSpPr>
            <p:cNvPr id="11" name="矩形 10"/>
            <p:cNvSpPr/>
            <p:nvPr>
              <p:custDataLst>
                <p:tags r:id="rId2"/>
              </p:custDataLst>
            </p:nvPr>
          </p:nvSpPr>
          <p:spPr>
            <a:xfrm>
              <a:off x="3411" y="1781"/>
              <a:ext cx="12547" cy="331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>
              <p:custDataLst>
                <p:tags r:id="rId3"/>
              </p:custDataLst>
            </p:nvPr>
          </p:nvSpPr>
          <p:spPr>
            <a:xfrm>
              <a:off x="882" y="1193"/>
              <a:ext cx="17605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3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Reference</a:t>
              </a:r>
              <a:r>
                <a:rPr lang="en-US" altLang="zh-CN" sz="3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 Part 1</a:t>
              </a:r>
              <a:endParaRPr lang="en-US" altLang="zh-CN" sz="3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</p:spTree>
    <p:custDataLst>
      <p:tags r:id="rId4"/>
    </p:custDataLst>
  </p:cSld>
  <p:clrMapOvr>
    <a:masterClrMapping/>
  </p:clrMapOvr>
  <p:transition>
    <p:rand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5" name="文本框 24"/>
          <p:cNvSpPr txBox="1"/>
          <p:nvPr/>
        </p:nvSpPr>
        <p:spPr>
          <a:xfrm>
            <a:off x="1496060" y="1489710"/>
            <a:ext cx="10368915" cy="4335145"/>
          </a:xfrm>
          <a:prstGeom prst="rect">
            <a:avLst/>
          </a:prstGeom>
          <a:noFill/>
        </p:spPr>
        <p:txBody>
          <a:bodyPr wrap="square" rtlCol="0" anchor="t" anchorCtr="0">
            <a:noAutofit/>
          </a:bodyPr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Yuan, Y., Song, D. and Huang, Y., 2021, September. The Limitations of Traditional Retail Enterprises’ Self-built Logistics System——A Case Study of Walmart. In 2021 International Conference on Financial Management and Economic Transition (FMET 2021) (pp. 487-494). Atlantis Press.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Qazi, A.A., Shaikh, A.R., Shahzad, F. and Sattar, M.M., 2019. Locate the warehouse: super distribution services. Emerald Emerging Markets Case Studies, 9(2), pp.1-17.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Baker, P. and Halim, Z., 2007. An exploration of warehouse automation implementations: cost, service and flexibility issues. Supply Chain Management: An International Journal, 12(2), pp.129-138.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Speh, T.W., 2009, June. Understanding warehouse costs and risks. In Ackerman Warehousing Forum (Vol. 24, No. 7, pp. 1-6).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Xing, Y., Grant, D.B., McKinnon, A.C. and Fernie, J., 2010. Physical distribution service quality in online retailing. International Journal of Physical Distribution &amp; Logistics Management.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Au, Y.H.N., 2009. Warehouse management system and business performance: Case study of a regional distribution centre.</a:t>
            </a: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Evgen’evich, K.V., 2016. Modeling of regional warehouse network generation. Vestnik MGSU, 11(8), pp.133-142.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Daganzo, C.F. and Newell, G.F., 1985. Physical distribution from a warehouse: Vehicle coverage and inventory levels. Transportation Research Part B: Methodological, 19(5), pp.397-407.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Wang, L., Wang, X. and Cai, X., 2021. The Common Warehouse Model and Profit Distribution of the Express Industry. Algorithms, 14(2), p.50.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l">
              <a:lnSpc>
                <a:spcPct val="8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</a:pPr>
            <a:r>
              <a:rPr lang="en-US" sz="12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Liang, G. and Xu, M., 2009. Global Warehouse and Distribution Systems Create Effective Logistics. 计算机系统应用, (6).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511982" y="459740"/>
            <a:ext cx="7168036" cy="583565"/>
            <a:chOff x="882" y="1193"/>
            <a:chExt cx="17605" cy="919"/>
          </a:xfrm>
        </p:grpSpPr>
        <p:sp>
          <p:nvSpPr>
            <p:cNvPr id="11" name="矩形 10"/>
            <p:cNvSpPr/>
            <p:nvPr>
              <p:custDataLst>
                <p:tags r:id="rId2"/>
              </p:custDataLst>
            </p:nvPr>
          </p:nvSpPr>
          <p:spPr>
            <a:xfrm>
              <a:off x="3411" y="1781"/>
              <a:ext cx="12547" cy="331"/>
            </a:xfrm>
            <a:prstGeom prst="rect">
              <a:avLst/>
            </a:prstGeom>
            <a:solidFill>
              <a:srgbClr val="D7E7E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>
              <p:custDataLst>
                <p:tags r:id="rId3"/>
              </p:custDataLst>
            </p:nvPr>
          </p:nvSpPr>
          <p:spPr>
            <a:xfrm>
              <a:off x="882" y="1193"/>
              <a:ext cx="17605" cy="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pPr algn="ctr"/>
              <a:r>
                <a:rPr lang="zh-CN" altLang="en-US" sz="3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Reference</a:t>
              </a:r>
              <a:r>
                <a:rPr lang="en-US" altLang="zh-CN" sz="3200" b="1">
                  <a:solidFill>
                    <a:srgbClr val="55797A"/>
                  </a:solidFill>
                  <a:effectLst/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 Part 2</a:t>
              </a:r>
              <a:endParaRPr lang="en-US" altLang="zh-CN" sz="3200" b="1">
                <a:solidFill>
                  <a:srgbClr val="55797A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</p:spTree>
    <p:custDataLst>
      <p:tags r:id="rId4"/>
    </p:custDataLst>
  </p:cSld>
  <p:clrMapOvr>
    <a:masterClrMapping/>
  </p:clrMapOvr>
  <p:transition>
    <p:random/>
  </p:transition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73.xml><?xml version="1.0" encoding="utf-8"?>
<p:tagLst xmlns:p="http://schemas.openxmlformats.org/presentationml/2006/main">
  <p:tag name="KSO_WM_SLIDE_ANIMATION_ID" val="3110590"/>
</p:tagLst>
</file>

<file path=ppt/tags/tag74.xml><?xml version="1.0" encoding="utf-8"?>
<p:tagLst xmlns:p="http://schemas.openxmlformats.org/presentationml/2006/main">
  <p:tag name="KSO_WM_BEAUTIFY_FLAG" val="#wm#"/>
  <p:tag name="KSO_WM_UNIT_TYPE" val="l_h_i"/>
  <p:tag name="KSO_WM_UNIT_INDEX" val="1_2_4"/>
  <p:tag name="KSO_WM_UNIT_ID" val="diagram19882022_3*l_h_i*1_2_4"/>
  <p:tag name="KSO_WM_TEMPLATE_INDEX" val="19882022"/>
  <p:tag name="KSO_WM_TAG_VERSION" val="2.0"/>
  <p:tag name="KSO_WM_DIAGRAM_GROUP_CODE" val="l1-1"/>
</p:tagLst>
</file>

<file path=ppt/tags/tag75.xml><?xml version="1.0" encoding="utf-8"?>
<p:tagLst xmlns:p="http://schemas.openxmlformats.org/presentationml/2006/main">
  <p:tag name="KSO_WM_BEAUTIFY_FLAG" val="#wm#"/>
  <p:tag name="KSO_WM_UNIT_TYPE" val="l_h_i"/>
  <p:tag name="KSO_WM_UNIT_INDEX" val="1_2_2"/>
  <p:tag name="KSO_WM_UNIT_ID" val="diagram19882022_3*l_h_i*1_2_2"/>
  <p:tag name="KSO_WM_TEMPLATE_INDEX" val="19882022"/>
  <p:tag name="KSO_WM_TAG_VERSION" val="2.0"/>
  <p:tag name="KSO_WM_DIAGRAM_GROUP_CODE" val="l1-1"/>
</p:tagLst>
</file>

<file path=ppt/tags/tag76.xml><?xml version="1.0" encoding="utf-8"?>
<p:tagLst xmlns:p="http://schemas.openxmlformats.org/presentationml/2006/main">
  <p:tag name="KSO_WM_BEAUTIFY_FLAG" val="#wm#"/>
  <p:tag name="KSO_WM_UNIT_TYPE" val="l_h_f"/>
  <p:tag name="KSO_WM_UNIT_INDEX" val="1_2_1"/>
  <p:tag name="KSO_WM_UNIT_ID" val="diagram19882022_3*l_h_f*1_2_1"/>
  <p:tag name="KSO_WM_TEMPLATE_INDEX" val="19882022"/>
  <p:tag name="KSO_WM_TAG_VERSION" val="2.0"/>
  <p:tag name="KSO_WM_DIAGRAM_GROUP_CODE" val="l1-1"/>
</p:tagLst>
</file>

<file path=ppt/tags/tag77.xml><?xml version="1.0" encoding="utf-8"?>
<p:tagLst xmlns:p="http://schemas.openxmlformats.org/presentationml/2006/main">
  <p:tag name="KSO_WM_BEAUTIFY_FLAG" val="#wm#"/>
  <p:tag name="KSO_WM_UNIT_TYPE" val="l_h_a"/>
  <p:tag name="KSO_WM_UNIT_INDEX" val="1_2_1"/>
  <p:tag name="KSO_WM_UNIT_ID" val="diagram19882022_3*l_h_a*1_2_1"/>
  <p:tag name="KSO_WM_TEMPLATE_INDEX" val="19882022"/>
  <p:tag name="KSO_WM_TAG_VERSION" val="2.0"/>
  <p:tag name="KSO_WM_DIAGRAM_GROUP_CODE" val="l1-1"/>
</p:tagLst>
</file>

<file path=ppt/tags/tag78.xml><?xml version="1.0" encoding="utf-8"?>
<p:tagLst xmlns:p="http://schemas.openxmlformats.org/presentationml/2006/main">
  <p:tag name="KSO_WM_BEAUTIFY_FLAG" val="#wm#"/>
  <p:tag name="KSO_WM_UNIT_TYPE" val="l_h_i"/>
  <p:tag name="KSO_WM_UNIT_INDEX" val="1_2_1"/>
  <p:tag name="KSO_WM_UNIT_ID" val="diagram19882022_3*l_h_i*1_2_1"/>
  <p:tag name="KSO_WM_TEMPLATE_INDEX" val="19882022"/>
  <p:tag name="KSO_WM_TAG_VERSION" val="2.0"/>
  <p:tag name="KSO_WM_DIAGRAM_GROUP_CODE" val="l1-1"/>
</p:tagLst>
</file>

<file path=ppt/tags/tag79.xml><?xml version="1.0" encoding="utf-8"?>
<p:tagLst xmlns:p="http://schemas.openxmlformats.org/presentationml/2006/main">
  <p:tag name="KSO_WM_BEAUTIFY_FLAG" val="#wm#"/>
  <p:tag name="KSO_WM_UNIT_TYPE" val="l_h_i"/>
  <p:tag name="KSO_WM_UNIT_INDEX" val="1_2_3"/>
  <p:tag name="KSO_WM_UNIT_ID" val="diagram19882022_3*l_h_i*1_2_3"/>
  <p:tag name="KSO_WM_TEMPLATE_INDEX" val="19882022"/>
  <p:tag name="KSO_WM_TAG_VERSION" val="2.0"/>
  <p:tag name="KSO_WM_DIAGRAM_GROUP_CODE" val="l1-1"/>
</p:tagLst>
</file>

<file path=ppt/tags/tag80.xml><?xml version="1.0" encoding="utf-8"?>
<p:tagLst xmlns:p="http://schemas.openxmlformats.org/presentationml/2006/main">
  <p:tag name="KSO_WM_SLIDE_ANIMATION_ID" val="3110590"/>
</p:tagLst>
</file>

<file path=ppt/tags/tag81.xml><?xml version="1.0" encoding="utf-8"?>
<p:tagLst xmlns:p="http://schemas.openxmlformats.org/presentationml/2006/main">
  <p:tag name="KSO_WM_BEAUTIFY_FLAG" val="#wm#"/>
  <p:tag name="KSO_WM_UNIT_TYPE" val="l_h_i"/>
  <p:tag name="KSO_WM_UNIT_INDEX" val="1_3_4"/>
  <p:tag name="KSO_WM_UNIT_ID" val="diagram19882022_3*l_h_i*1_3_4"/>
  <p:tag name="KSO_WM_TEMPLATE_INDEX" val="19882022"/>
  <p:tag name="KSO_WM_TAG_VERSION" val="2.0"/>
  <p:tag name="KSO_WM_DIAGRAM_GROUP_CODE" val="l1-1"/>
</p:tagLst>
</file>

<file path=ppt/tags/tag82.xml><?xml version="1.0" encoding="utf-8"?>
<p:tagLst xmlns:p="http://schemas.openxmlformats.org/presentationml/2006/main">
  <p:tag name="KSO_WM_BEAUTIFY_FLAG" val="#wm#"/>
  <p:tag name="KSO_WM_UNIT_TYPE" val="l_h_i"/>
  <p:tag name="KSO_WM_UNIT_INDEX" val="1_3_2"/>
  <p:tag name="KSO_WM_UNIT_ID" val="diagram19882022_3*l_h_i*1_3_2"/>
  <p:tag name="KSO_WM_TEMPLATE_INDEX" val="19882022"/>
  <p:tag name="KSO_WM_TAG_VERSION" val="2.0"/>
  <p:tag name="KSO_WM_DIAGRAM_GROUP_CODE" val="l1-1"/>
</p:tagLst>
</file>

<file path=ppt/tags/tag83.xml><?xml version="1.0" encoding="utf-8"?>
<p:tagLst xmlns:p="http://schemas.openxmlformats.org/presentationml/2006/main">
  <p:tag name="KSO_WM_BEAUTIFY_FLAG" val="#wm#"/>
  <p:tag name="KSO_WM_UNIT_TYPE" val="l_h_f"/>
  <p:tag name="KSO_WM_UNIT_INDEX" val="1_3_1"/>
  <p:tag name="KSO_WM_UNIT_ID" val="diagram19882022_3*l_h_f*1_3_1"/>
  <p:tag name="KSO_WM_TEMPLATE_INDEX" val="19882022"/>
  <p:tag name="KSO_WM_TAG_VERSION" val="2.0"/>
  <p:tag name="KSO_WM_DIAGRAM_GROUP_CODE" val="l1-1"/>
</p:tagLst>
</file>

<file path=ppt/tags/tag84.xml><?xml version="1.0" encoding="utf-8"?>
<p:tagLst xmlns:p="http://schemas.openxmlformats.org/presentationml/2006/main">
  <p:tag name="KSO_WM_BEAUTIFY_FLAG" val="#wm#"/>
  <p:tag name="KSO_WM_UNIT_TYPE" val="l_h_a"/>
  <p:tag name="KSO_WM_UNIT_INDEX" val="1_3_1"/>
  <p:tag name="KSO_WM_UNIT_ID" val="diagram19882022_3*l_h_a*1_3_1"/>
  <p:tag name="KSO_WM_TEMPLATE_INDEX" val="19882022"/>
  <p:tag name="KSO_WM_TAG_VERSION" val="2.0"/>
  <p:tag name="KSO_WM_DIAGRAM_GROUP_CODE" val="l1-1"/>
</p:tagLst>
</file>

<file path=ppt/tags/tag85.xml><?xml version="1.0" encoding="utf-8"?>
<p:tagLst xmlns:p="http://schemas.openxmlformats.org/presentationml/2006/main">
  <p:tag name="KSO_WM_BEAUTIFY_FLAG" val="#wm#"/>
  <p:tag name="KSO_WM_UNIT_TYPE" val="l_h_i"/>
  <p:tag name="KSO_WM_UNIT_INDEX" val="1_3_1"/>
  <p:tag name="KSO_WM_UNIT_ID" val="diagram19882022_3*l_h_i*1_3_1"/>
  <p:tag name="KSO_WM_TEMPLATE_INDEX" val="19882022"/>
  <p:tag name="KSO_WM_TAG_VERSION" val="2.0"/>
  <p:tag name="KSO_WM_DIAGRAM_GROUP_CODE" val="l1-1"/>
</p:tagLst>
</file>

<file path=ppt/tags/tag86.xml><?xml version="1.0" encoding="utf-8"?>
<p:tagLst xmlns:p="http://schemas.openxmlformats.org/presentationml/2006/main">
  <p:tag name="KSO_WM_BEAUTIFY_FLAG" val="#wm#"/>
  <p:tag name="KSO_WM_UNIT_TYPE" val="l_h_i"/>
  <p:tag name="KSO_WM_UNIT_INDEX" val="1_3_3"/>
  <p:tag name="KSO_WM_UNIT_ID" val="diagram19882022_3*l_h_i*1_3_3"/>
  <p:tag name="KSO_WM_TEMPLATE_INDEX" val="19882022"/>
  <p:tag name="KSO_WM_TAG_VERSION" val="2.0"/>
  <p:tag name="KSO_WM_DIAGRAM_GROUP_CODE" val="l1-1"/>
</p:tagLst>
</file>

<file path=ppt/tags/tag87.xml><?xml version="1.0" encoding="utf-8"?>
<p:tagLst xmlns:p="http://schemas.openxmlformats.org/presentationml/2006/main">
  <p:tag name="KSO_WM_SLIDE_ANIMATION_ID" val="3110590"/>
</p:tagLst>
</file>

<file path=ppt/tags/tag88.xml><?xml version="1.0" encoding="utf-8"?>
<p:tagLst xmlns:p="http://schemas.openxmlformats.org/presentationml/2006/main">
  <p:tag name="KSO_WM_BEAUTIFY_FLAG" val="#wm#"/>
  <p:tag name="KSO_WM_UNIT_TYPE" val="l_h_i"/>
  <p:tag name="KSO_WM_UNIT_INDEX" val="1_1_4"/>
  <p:tag name="KSO_WM_UNIT_ID" val="diagram19882022_3*l_h_i*1_1_4"/>
  <p:tag name="KSO_WM_TEMPLATE_INDEX" val="19882022"/>
  <p:tag name="KSO_WM_TAG_VERSION" val="2.0"/>
  <p:tag name="KSO_WM_DIAGRAM_GROUP_CODE" val="l1-1"/>
</p:tagLst>
</file>

<file path=ppt/tags/tag89.xml><?xml version="1.0" encoding="utf-8"?>
<p:tagLst xmlns:p="http://schemas.openxmlformats.org/presentationml/2006/main">
  <p:tag name="KSO_WM_BEAUTIFY_FLAG" val="#wm#"/>
  <p:tag name="KSO_WM_UNIT_TYPE" val="l_h_i"/>
  <p:tag name="KSO_WM_UNIT_INDEX" val="1_1_2"/>
  <p:tag name="KSO_WM_UNIT_ID" val="diagram19882022_3*l_h_i*1_1_2"/>
  <p:tag name="KSO_WM_TEMPLATE_INDEX" val="19882022"/>
  <p:tag name="KSO_WM_TAG_VERSION" val="2.0"/>
  <p:tag name="KSO_WM_DIAGRAM_GROUP_CODE" val="l1-1"/>
</p:tagLst>
</file>

<file path=ppt/tags/tag90.xml><?xml version="1.0" encoding="utf-8"?>
<p:tagLst xmlns:p="http://schemas.openxmlformats.org/presentationml/2006/main">
  <p:tag name="KSO_WM_BEAUTIFY_FLAG" val="#wm#"/>
  <p:tag name="KSO_WM_UNIT_TYPE" val="l_h_f"/>
  <p:tag name="KSO_WM_UNIT_INDEX" val="1_1_1"/>
  <p:tag name="KSO_WM_UNIT_ID" val="diagram19882022_3*l_h_f*1_1_1"/>
  <p:tag name="KSO_WM_TEMPLATE_INDEX" val="19882022"/>
  <p:tag name="KSO_WM_TAG_VERSION" val="2.0"/>
  <p:tag name="KSO_WM_DIAGRAM_GROUP_CODE" val="l1-1"/>
</p:tagLst>
</file>

<file path=ppt/tags/tag91.xml><?xml version="1.0" encoding="utf-8"?>
<p:tagLst xmlns:p="http://schemas.openxmlformats.org/presentationml/2006/main">
  <p:tag name="KSO_WM_BEAUTIFY_FLAG" val="#wm#"/>
  <p:tag name="KSO_WM_UNIT_TYPE" val="l_h_a"/>
  <p:tag name="KSO_WM_UNIT_INDEX" val="1_1_1"/>
  <p:tag name="KSO_WM_UNIT_ID" val="diagram19882022_3*l_h_a*1_1_1"/>
  <p:tag name="KSO_WM_TEMPLATE_INDEX" val="19882022"/>
  <p:tag name="KSO_WM_TAG_VERSION" val="2.0"/>
  <p:tag name="KSO_WM_DIAGRAM_GROUP_CODE" val="l1-1"/>
</p:tagLst>
</file>

<file path=ppt/tags/tag92.xml><?xml version="1.0" encoding="utf-8"?>
<p:tagLst xmlns:p="http://schemas.openxmlformats.org/presentationml/2006/main">
  <p:tag name="KSO_WM_BEAUTIFY_FLAG" val="#wm#"/>
  <p:tag name="KSO_WM_UNIT_TYPE" val="l_h_i"/>
  <p:tag name="KSO_WM_UNIT_INDEX" val="1_1_3"/>
  <p:tag name="KSO_WM_UNIT_ID" val="diagram19882022_3*l_h_i*1_1_3"/>
  <p:tag name="KSO_WM_TEMPLATE_INDEX" val="19882022"/>
  <p:tag name="KSO_WM_TAG_VERSION" val="2.0"/>
  <p:tag name="KSO_WM_DIAGRAM_GROUP_CODE" val="l1-1"/>
</p:tagLst>
</file>

<file path=ppt/tags/tag93.xml><?xml version="1.0" encoding="utf-8"?>
<p:tagLst xmlns:p="http://schemas.openxmlformats.org/presentationml/2006/main">
  <p:tag name="KSO_WM_BEAUTIFY_FLAG" val="#wm#"/>
  <p:tag name="KSO_WM_UNIT_TYPE" val="l_h_i"/>
  <p:tag name="KSO_WM_UNIT_INDEX" val="1_1_1"/>
  <p:tag name="KSO_WM_UNIT_ID" val="diagram19882022_3*l_h_i*1_1_1"/>
  <p:tag name="KSO_WM_TEMPLATE_INDEX" val="19882022"/>
  <p:tag name="KSO_WM_TAG_VERSION" val="2.0"/>
  <p:tag name="KSO_WM_DIAGRAM_GROUP_CODE" val="l1-1"/>
</p:tagLst>
</file>

<file path=ppt/tags/tag94.xml><?xml version="1.0" encoding="utf-8"?>
<p:tagLst xmlns:p="http://schemas.openxmlformats.org/presentationml/2006/main">
  <p:tag name="KSO_WM_BEAUTIFY_FLAG" val=""/>
  <p:tag name="KSO_WM_UNIT_TYPE" val="l_h_i"/>
  <p:tag name="KSO_WM_UNIT_INDEX" val="1_1_2"/>
  <p:tag name="KSO_WM_UNIT_ID" val="diagram19882022_3*l_h_i*1_1_2"/>
  <p:tag name="KSO_WM_TEMPLATE_INDEX" val="19882022"/>
  <p:tag name="KSO_WM_TAG_VERSION" val="2.0"/>
  <p:tag name="KSO_WM_DIAGRAM_GROUP_CODE" val="l1-1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96.xml><?xml version="1.0" encoding="utf-8"?>
<p:tagLst xmlns:p="http://schemas.openxmlformats.org/presentationml/2006/main">
  <p:tag name="KSO_WM_BEAUTIFY_FLAG" val="#wm#"/>
  <p:tag name="KSO_WM_UNIT_TYPE" val="l_h_i"/>
  <p:tag name="KSO_WM_UNIT_INDEX" val="1_2_4"/>
  <p:tag name="KSO_WM_UNIT_ID" val="diagram19882022_4*l_h_i*1_2_4"/>
  <p:tag name="KSO_WM_TEMPLATE_INDEX" val="19882022"/>
  <p:tag name="KSO_WM_TAG_VERSION" val="2.0"/>
  <p:tag name="KSO_WM_DIAGRAM_GROUP_CODE" val="l1-1"/>
</p:tagLst>
</file>

<file path=ppt/tags/tag97.xml><?xml version="1.0" encoding="utf-8"?>
<p:tagLst xmlns:p="http://schemas.openxmlformats.org/presentationml/2006/main">
  <p:tag name="KSO_WM_BEAUTIFY_FLAG" val="#wm#"/>
  <p:tag name="KSO_WM_UNIT_TYPE" val="l_h_i"/>
  <p:tag name="KSO_WM_UNIT_INDEX" val="1_2_2"/>
  <p:tag name="KSO_WM_UNIT_ID" val="diagram19882022_4*l_h_i*1_2_2"/>
  <p:tag name="KSO_WM_TEMPLATE_INDEX" val="19882022"/>
  <p:tag name="KSO_WM_TAG_VERSION" val="2.0"/>
  <p:tag name="KSO_WM_DIAGRAM_GROUP_CODE" val="l1-1"/>
</p:tagLst>
</file>

<file path=ppt/tags/tag98.xml><?xml version="1.0" encoding="utf-8"?>
<p:tagLst xmlns:p="http://schemas.openxmlformats.org/presentationml/2006/main">
  <p:tag name="KSO_WM_BEAUTIFY_FLAG" val="#wm#"/>
  <p:tag name="KSO_WM_UNIT_TYPE" val="l_h_f"/>
  <p:tag name="KSO_WM_UNIT_INDEX" val="1_2_1"/>
  <p:tag name="KSO_WM_UNIT_ID" val="diagram19882022_4*l_h_f*1_2_1"/>
  <p:tag name="KSO_WM_TEMPLATE_INDEX" val="19882022"/>
  <p:tag name="KSO_WM_TAG_VERSION" val="2.0"/>
  <p:tag name="KSO_WM_DIAGRAM_GROUP_CODE" val="l1-1"/>
</p:tagLst>
</file>

<file path=ppt/tags/tag99.xml><?xml version="1.0" encoding="utf-8"?>
<p:tagLst xmlns:p="http://schemas.openxmlformats.org/presentationml/2006/main">
  <p:tag name="KSO_WM_BEAUTIFY_FLAG" val="#wm#"/>
  <p:tag name="KSO_WM_UNIT_TYPE" val="l_h_a"/>
  <p:tag name="KSO_WM_UNIT_INDEX" val="1_2_1"/>
  <p:tag name="KSO_WM_UNIT_ID" val="diagram19882022_4*l_h_a*1_2_1"/>
  <p:tag name="KSO_WM_TEMPLATE_INDEX" val="19882022"/>
  <p:tag name="KSO_WM_TAG_VERSION" val="2.0"/>
  <p:tag name="KSO_WM_DIAGRAM_GROUP_CODE" val="l1-1"/>
</p:tagLst>
</file>

<file path=ppt/tags/tag100.xml><?xml version="1.0" encoding="utf-8"?>
<p:tagLst xmlns:p="http://schemas.openxmlformats.org/presentationml/2006/main">
  <p:tag name="KSO_WM_BEAUTIFY_FLAG" val="#wm#"/>
  <p:tag name="KSO_WM_UNIT_TYPE" val="l_h_i"/>
  <p:tag name="KSO_WM_UNIT_INDEX" val="1_2_1"/>
  <p:tag name="KSO_WM_UNIT_ID" val="diagram19882022_4*l_h_i*1_2_1"/>
  <p:tag name="KSO_WM_TEMPLATE_INDEX" val="19882022"/>
  <p:tag name="KSO_WM_TAG_VERSION" val="2.0"/>
  <p:tag name="KSO_WM_DIAGRAM_GROUP_CODE" val="l1-1"/>
</p:tagLst>
</file>

<file path=ppt/tags/tag101.xml><?xml version="1.0" encoding="utf-8"?>
<p:tagLst xmlns:p="http://schemas.openxmlformats.org/presentationml/2006/main">
  <p:tag name="KSO_WM_BEAUTIFY_FLAG" val="#wm#"/>
  <p:tag name="KSO_WM_UNIT_TYPE" val="l_h_i"/>
  <p:tag name="KSO_WM_UNIT_INDEX" val="1_2_3"/>
  <p:tag name="KSO_WM_UNIT_ID" val="diagram19882022_4*l_h_i*1_2_3"/>
  <p:tag name="KSO_WM_TEMPLATE_INDEX" val="19882022"/>
  <p:tag name="KSO_WM_TAG_VERSION" val="2.0"/>
  <p:tag name="KSO_WM_DIAGRAM_GROUP_CODE" val="l1-1"/>
</p:tagLst>
</file>

<file path=ppt/tags/tag102.xml><?xml version="1.0" encoding="utf-8"?>
<p:tagLst xmlns:p="http://schemas.openxmlformats.org/presentationml/2006/main">
  <p:tag name="KSO_WM_BEAUTIFY_FLAG" val="#wm#"/>
  <p:tag name="KSO_WM_UNIT_TYPE" val="l_h_i"/>
  <p:tag name="KSO_WM_UNIT_INDEX" val="1_3_4"/>
  <p:tag name="KSO_WM_UNIT_ID" val="diagram19882022_4*l_h_i*1_3_4"/>
  <p:tag name="KSO_WM_TEMPLATE_INDEX" val="19882022"/>
  <p:tag name="KSO_WM_TAG_VERSION" val="2.0"/>
  <p:tag name="KSO_WM_DIAGRAM_GROUP_CODE" val="l1-1"/>
</p:tagLst>
</file>

<file path=ppt/tags/tag103.xml><?xml version="1.0" encoding="utf-8"?>
<p:tagLst xmlns:p="http://schemas.openxmlformats.org/presentationml/2006/main">
  <p:tag name="KSO_WM_BEAUTIFY_FLAG" val="#wm#"/>
  <p:tag name="KSO_WM_UNIT_TYPE" val="l_h_i"/>
  <p:tag name="KSO_WM_UNIT_INDEX" val="1_3_2"/>
  <p:tag name="KSO_WM_UNIT_ID" val="diagram19882022_4*l_h_i*1_3_2"/>
  <p:tag name="KSO_WM_TEMPLATE_INDEX" val="19882022"/>
  <p:tag name="KSO_WM_TAG_VERSION" val="2.0"/>
  <p:tag name="KSO_WM_DIAGRAM_GROUP_CODE" val="l1-1"/>
</p:tagLst>
</file>

<file path=ppt/tags/tag104.xml><?xml version="1.0" encoding="utf-8"?>
<p:tagLst xmlns:p="http://schemas.openxmlformats.org/presentationml/2006/main">
  <p:tag name="KSO_WM_BEAUTIFY_FLAG" val="#wm#"/>
  <p:tag name="KSO_WM_UNIT_TYPE" val="l_h_f"/>
  <p:tag name="KSO_WM_UNIT_INDEX" val="1_3_1"/>
  <p:tag name="KSO_WM_UNIT_ID" val="diagram19882022_4*l_h_f*1_3_1"/>
  <p:tag name="KSO_WM_TEMPLATE_INDEX" val="19882022"/>
  <p:tag name="KSO_WM_TAG_VERSION" val="2.0"/>
  <p:tag name="KSO_WM_DIAGRAM_GROUP_CODE" val="l1-1"/>
</p:tagLst>
</file>

<file path=ppt/tags/tag105.xml><?xml version="1.0" encoding="utf-8"?>
<p:tagLst xmlns:p="http://schemas.openxmlformats.org/presentationml/2006/main">
  <p:tag name="KSO_WM_BEAUTIFY_FLAG" val="#wm#"/>
  <p:tag name="KSO_WM_UNIT_TYPE" val="l_h_a"/>
  <p:tag name="KSO_WM_UNIT_INDEX" val="1_3_1"/>
  <p:tag name="KSO_WM_UNIT_ID" val="diagram19882022_4*l_h_a*1_3_1"/>
  <p:tag name="KSO_WM_TEMPLATE_INDEX" val="19882022"/>
  <p:tag name="KSO_WM_TAG_VERSION" val="2.0"/>
  <p:tag name="KSO_WM_DIAGRAM_GROUP_CODE" val="l1-1"/>
</p:tagLst>
</file>

<file path=ppt/tags/tag106.xml><?xml version="1.0" encoding="utf-8"?>
<p:tagLst xmlns:p="http://schemas.openxmlformats.org/presentationml/2006/main">
  <p:tag name="KSO_WM_BEAUTIFY_FLAG" val="#wm#"/>
  <p:tag name="KSO_WM_UNIT_TYPE" val="l_h_i"/>
  <p:tag name="KSO_WM_UNIT_INDEX" val="1_3_1"/>
  <p:tag name="KSO_WM_UNIT_ID" val="diagram19882022_4*l_h_i*1_3_1"/>
  <p:tag name="KSO_WM_TEMPLATE_INDEX" val="19882022"/>
  <p:tag name="KSO_WM_TAG_VERSION" val="2.0"/>
  <p:tag name="KSO_WM_DIAGRAM_GROUP_CODE" val="l1-1"/>
</p:tagLst>
</file>

<file path=ppt/tags/tag107.xml><?xml version="1.0" encoding="utf-8"?>
<p:tagLst xmlns:p="http://schemas.openxmlformats.org/presentationml/2006/main">
  <p:tag name="KSO_WM_BEAUTIFY_FLAG" val="#wm#"/>
  <p:tag name="KSO_WM_UNIT_TYPE" val="l_h_i"/>
  <p:tag name="KSO_WM_UNIT_INDEX" val="1_3_3"/>
  <p:tag name="KSO_WM_UNIT_ID" val="diagram19882022_4*l_h_i*1_3_3"/>
  <p:tag name="KSO_WM_TEMPLATE_INDEX" val="19882022"/>
  <p:tag name="KSO_WM_TAG_VERSION" val="2.0"/>
  <p:tag name="KSO_WM_DIAGRAM_GROUP_CODE" val="l1-1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#wm#"/>
  <p:tag name="KSO_WM_UNIT_TYPE" val="l_h_i"/>
  <p:tag name="KSO_WM_UNIT_INDEX" val="1_1_4"/>
  <p:tag name="KSO_WM_UNIT_ID" val="diagram19882022_4*l_h_i*1_1_4"/>
  <p:tag name="KSO_WM_TEMPLATE_INDEX" val="19882022"/>
  <p:tag name="KSO_WM_TAG_VERSION" val="2.0"/>
  <p:tag name="KSO_WM_DIAGRAM_GROUP_CODE" val="l1-1"/>
</p:tagLst>
</file>

<file path=ppt/tags/tag111.xml><?xml version="1.0" encoding="utf-8"?>
<p:tagLst xmlns:p="http://schemas.openxmlformats.org/presentationml/2006/main">
  <p:tag name="KSO_WM_BEAUTIFY_FLAG" val="#wm#"/>
  <p:tag name="KSO_WM_UNIT_TYPE" val="l_h_i"/>
  <p:tag name="KSO_WM_UNIT_INDEX" val="1_1_2"/>
  <p:tag name="KSO_WM_UNIT_ID" val="diagram19882022_4*l_h_i*1_1_2"/>
  <p:tag name="KSO_WM_TEMPLATE_INDEX" val="19882022"/>
  <p:tag name="KSO_WM_TAG_VERSION" val="2.0"/>
  <p:tag name="KSO_WM_DIAGRAM_GROUP_CODE" val="l1-1"/>
</p:tagLst>
</file>

<file path=ppt/tags/tag112.xml><?xml version="1.0" encoding="utf-8"?>
<p:tagLst xmlns:p="http://schemas.openxmlformats.org/presentationml/2006/main">
  <p:tag name="KSO_WM_BEAUTIFY_FLAG" val="#wm#"/>
  <p:tag name="KSO_WM_UNIT_TYPE" val="l_h_i"/>
  <p:tag name="KSO_WM_UNIT_INDEX" val="1_1_3"/>
  <p:tag name="KSO_WM_UNIT_ID" val="diagram19882022_4*l_h_i*1_1_3"/>
  <p:tag name="KSO_WM_TEMPLATE_INDEX" val="19882022"/>
  <p:tag name="KSO_WM_TAG_VERSION" val="2.0"/>
  <p:tag name="KSO_WM_DIAGRAM_GROUP_CODE" val="l1-1"/>
</p:tagLst>
</file>

<file path=ppt/tags/tag113.xml><?xml version="1.0" encoding="utf-8"?>
<p:tagLst xmlns:p="http://schemas.openxmlformats.org/presentationml/2006/main">
  <p:tag name="KSO_WM_BEAUTIFY_FLAG" val="#wm#"/>
  <p:tag name="KSO_WM_UNIT_TYPE" val="l_h_i"/>
  <p:tag name="KSO_WM_UNIT_INDEX" val="1_1_1"/>
  <p:tag name="KSO_WM_UNIT_ID" val="diagram19882022_4*l_h_i*1_1_1"/>
  <p:tag name="KSO_WM_TEMPLATE_INDEX" val="19882022"/>
  <p:tag name="KSO_WM_TAG_VERSION" val="2.0"/>
  <p:tag name="KSO_WM_DIAGRAM_GROUP_CODE" val="l1-1"/>
</p:tagLst>
</file>

<file path=ppt/tags/tag114.xml><?xml version="1.0" encoding="utf-8"?>
<p:tagLst xmlns:p="http://schemas.openxmlformats.org/presentationml/2006/main">
  <p:tag name="KSO_WM_BEAUTIFY_FLAG" val=""/>
  <p:tag name="KSO_WM_UNIT_TYPE" val="l_h_f"/>
  <p:tag name="KSO_WM_UNIT_INDEX" val="1_1_1"/>
  <p:tag name="KSO_WM_UNIT_ID" val="diagram19882022_3*l_h_f*1_1_1"/>
  <p:tag name="KSO_WM_TEMPLATE_INDEX" val="19882022"/>
  <p:tag name="KSO_WM_TAG_VERSION" val="2.0"/>
  <p:tag name="KSO_WM_DIAGRAM_GROUP_CODE" val="l1-1"/>
</p:tagLst>
</file>

<file path=ppt/tags/tag115.xml><?xml version="1.0" encoding="utf-8"?>
<p:tagLst xmlns:p="http://schemas.openxmlformats.org/presentationml/2006/main">
  <p:tag name="KSO_WM_BEAUTIFY_FLAG" val=""/>
  <p:tag name="KSO_WM_UNIT_TYPE" val="l_h_a"/>
  <p:tag name="KSO_WM_UNIT_INDEX" val="1_1_1"/>
  <p:tag name="KSO_WM_UNIT_ID" val="diagram19882022_3*l_h_a*1_1_1"/>
  <p:tag name="KSO_WM_TEMPLATE_INDEX" val="19882022"/>
  <p:tag name="KSO_WM_TAG_VERSION" val="2.0"/>
  <p:tag name="KSO_WM_DIAGRAM_GROUP_CODE" val="l1-1"/>
</p:tagLst>
</file>

<file path=ppt/tags/tag116.xml><?xml version="1.0" encoding="utf-8"?>
<p:tagLst xmlns:p="http://schemas.openxmlformats.org/presentationml/2006/main">
  <p:tag name="KSO_WM_BEAUTIFY_FLAG" val=""/>
  <p:tag name="KSO_WM_UNIT_TYPE" val="l_h_i"/>
  <p:tag name="KSO_WM_UNIT_INDEX" val="1_1_2"/>
  <p:tag name="KSO_WM_UNIT_ID" val="diagram19882022_3*l_h_i*1_1_2"/>
  <p:tag name="KSO_WM_TEMPLATE_INDEX" val="19882022"/>
  <p:tag name="KSO_WM_TAG_VERSION" val="2.0"/>
  <p:tag name="KSO_WM_DIAGRAM_GROUP_CODE" val="l1-1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TAG_VERSION" val="1.0"/>
  <p:tag name="KSO_WM_TEMPLATE_CATEGORY" val="diagram"/>
  <p:tag name="KSO_WM_TEMPLATE_INDEX" val="160295"/>
  <p:tag name="KSO_WM_UNIT_ID" val="diagram160295_4*m_i*1_1"/>
  <p:tag name="KSO_WM_UNIT_CLEAR" val="1"/>
  <p:tag name="KSO_WM_UNIT_LAYERLEVEL" val="1_1"/>
  <p:tag name="KSO_WM_DIAGRAM_GROUP_CODE" val="m1-1"/>
  <p:tag name="KSO_WM_UNIT_FILL_FORE_SCHEMECOLOR_INDEX" val="6"/>
  <p:tag name="KSO_WM_UNIT_FILL_TYPE" val="1"/>
</p:tagLst>
</file>

<file path=ppt/tags/tag121.xml><?xml version="1.0" encoding="utf-8"?>
<p:tagLst xmlns:p="http://schemas.openxmlformats.org/presentationml/2006/main">
  <p:tag name="KSO_WM_TAG_VERSION" val="1.0"/>
  <p:tag name="KSO_WM_UNIT_ID" val="diagram160295_4*i*5"/>
  <p:tag name="KSO_WM_TEMPLATE_CATEGORY" val="diagram"/>
  <p:tag name="KSO_WM_TEMPLATE_INDEX" val="160295"/>
</p:tagLst>
</file>

<file path=ppt/tags/tag122.xml><?xml version="1.0" encoding="utf-8"?>
<p:tagLst xmlns:p="http://schemas.openxmlformats.org/presentationml/2006/main">
  <p:tag name="KSO_WM_TAG_VERSION" val="1.0"/>
  <p:tag name="KSO_WM_BEAUTIFY_FLAG" val="#wm#"/>
  <p:tag name="KSO_WM_TEMPLATE_CATEGORY" val="diagram"/>
  <p:tag name="KSO_WM_TEMPLATE_INDEX" val="160295"/>
  <p:tag name="KSO_WM_UNIT_TYPE" val="m_i"/>
  <p:tag name="KSO_WM_UNIT_INDEX" val="1_3"/>
  <p:tag name="KSO_WM_UNIT_ID" val="diagram160295_4*m_i*1_3"/>
  <p:tag name="KSO_WM_UNIT_CLEAR" val="1"/>
  <p:tag name="KSO_WM_UNIT_LAYERLEVEL" val="1_1"/>
  <p:tag name="KSO_WM_DIAGRAM_GROUP_CODE" val="m1-1"/>
  <p:tag name="KSO_WM_UNIT_FILL_FORE_SCHEMECOLOR_INDEX" val="5"/>
  <p:tag name="KSO_WM_UNIT_FILL_TYPE" val="1"/>
</p:tagLst>
</file>

<file path=ppt/tags/tag123.xml><?xml version="1.0" encoding="utf-8"?>
<p:tagLst xmlns:p="http://schemas.openxmlformats.org/presentationml/2006/main">
  <p:tag name="KSO_WM_TAG_VERSION" val="1.0"/>
  <p:tag name="KSO_WM_BEAUTIFY_FLAG" val="#wm#"/>
  <p:tag name="KSO_WM_TEMPLATE_CATEGORY" val="diagram"/>
  <p:tag name="KSO_WM_TEMPLATE_INDEX" val="160295"/>
  <p:tag name="KSO_WM_UNIT_TYPE" val="m_i"/>
  <p:tag name="KSO_WM_UNIT_INDEX" val="1_4"/>
  <p:tag name="KSO_WM_UNIT_ID" val="diagram160295_4*m_i*1_4"/>
  <p:tag name="KSO_WM_UNIT_CLEAR" val="1"/>
  <p:tag name="KSO_WM_UNIT_LAYERLEVEL" val="1_1"/>
  <p:tag name="KSO_WM_DIAGRAM_GROUP_CODE" val="m1-1"/>
  <p:tag name="KSO_WM_UNIT_TEXT_FILL_FORE_SCHEMECOLOR_INDEX" val="5"/>
  <p:tag name="KSO_WM_UNIT_TEXT_FILL_TYPE" val="1"/>
</p:tagLst>
</file>

<file path=ppt/tags/tag124.xml><?xml version="1.0" encoding="utf-8"?>
<p:tagLst xmlns:p="http://schemas.openxmlformats.org/presentationml/2006/main">
  <p:tag name="KSO_WM_TAG_VERSION" val="1.0"/>
  <p:tag name="KSO_WM_TEMPLATE_CATEGORY" val="diagram"/>
  <p:tag name="KSO_WM_TEMPLATE_INDEX" val="160295"/>
  <p:tag name="KSO_WM_UNIT_ID" val="diagram160295_4*m_i*1_5"/>
  <p:tag name="KSO_WM_UNIT_CLEAR" val="1"/>
  <p:tag name="KSO_WM_UNIT_LAYERLEVEL" val="1_1"/>
  <p:tag name="KSO_WM_DIAGRAM_GROUP_CODE" val="m1-1"/>
  <p:tag name="KSO_WM_UNIT_FILL_FORE_SCHEMECOLOR_INDEX" val="7"/>
  <p:tag name="KSO_WM_UNIT_FILL_TYPE" val="1"/>
</p:tagLst>
</file>

<file path=ppt/tags/tag125.xml><?xml version="1.0" encoding="utf-8"?>
<p:tagLst xmlns:p="http://schemas.openxmlformats.org/presentationml/2006/main">
  <p:tag name="KSO_WM_TAG_VERSION" val="1.0"/>
  <p:tag name="KSO_WM_TEMPLATE_CATEGORY" val="diagram"/>
  <p:tag name="KSO_WM_TEMPLATE_INDEX" val="160295"/>
  <p:tag name="KSO_WM_UNIT_ID" val="diagram160295_4*m_h_f*1_3_1"/>
  <p:tag name="KSO_WM_UNIT_CLEAR" val="1"/>
  <p:tag name="KSO_WM_UNIT_LAYERLEVEL" val="1_1_1"/>
  <p:tag name="KSO_WM_UNIT_VALUE" val="24"/>
  <p:tag name="KSO_WM_UNIT_HIGHLIGHT" val="0"/>
  <p:tag name="KSO_WM_UNIT_COMPATIBLE" val="0"/>
  <p:tag name="KSO_WM_UNIT_PRESET_TEXT_INDEX" val="4"/>
  <p:tag name="KSO_WM_UNIT_PRESET_TEXT_LEN" val="40"/>
  <p:tag name="KSO_WM_DIAGRAM_GROUP_CODE" val="m1-1"/>
  <p:tag name="KSO_WM_UNIT_TEXT_FILL_FORE_SCHEMECOLOR_INDEX" val="13"/>
  <p:tag name="KSO_WM_UNIT_TEXT_FILL_TYPE" val="1"/>
</p:tagLst>
</file>

<file path=ppt/tags/tag126.xml><?xml version="1.0" encoding="utf-8"?>
<p:tagLst xmlns:p="http://schemas.openxmlformats.org/presentationml/2006/main">
  <p:tag name="KSO_WM_TAG_VERSION" val="1.0"/>
  <p:tag name="KSO_WM_TEMPLATE_CATEGORY" val="diagram"/>
  <p:tag name="KSO_WM_TEMPLATE_INDEX" val="160295"/>
  <p:tag name="KSO_WM_UNIT_ID" val="diagram160295_4*m_i*1_4"/>
  <p:tag name="KSO_WM_UNIT_CLEAR" val="1"/>
  <p:tag name="KSO_WM_UNIT_LAYERLEVEL" val="1_1"/>
  <p:tag name="KSO_WM_DIAGRAM_GROUP_CODE" val="m1-1"/>
  <p:tag name="KSO_WM_UNIT_TEXT_FILL_FORE_SCHEMECOLOR_INDEX" val="5"/>
  <p:tag name="KSO_WM_UNIT_TEXT_FILL_TYPE" val="1"/>
</p:tagLst>
</file>

<file path=ppt/tags/tag127.xml><?xml version="1.0" encoding="utf-8"?>
<p:tagLst xmlns:p="http://schemas.openxmlformats.org/presentationml/2006/main">
  <p:tag name="KSO_WM_TAG_VERSION" val="1.0"/>
  <p:tag name="KSO_WM_TEMPLATE_CATEGORY" val="diagram"/>
  <p:tag name="KSO_WM_TEMPLATE_INDEX" val="160295"/>
  <p:tag name="KSO_WM_UNIT_ID" val="diagram160295_4*m_i*1_4"/>
  <p:tag name="KSO_WM_UNIT_CLEAR" val="1"/>
  <p:tag name="KSO_WM_UNIT_LAYERLEVEL" val="1_1"/>
  <p:tag name="KSO_WM_DIAGRAM_GROUP_CODE" val="m1-1"/>
  <p:tag name="KSO_WM_UNIT_TEXT_FILL_FORE_SCHEMECOLOR_INDEX" val="5"/>
  <p:tag name="KSO_WM_UNIT_TEXT_FILL_TYPE" val="1"/>
</p:tagLst>
</file>

<file path=ppt/tags/tag128.xml><?xml version="1.0" encoding="utf-8"?>
<p:tagLst xmlns:p="http://schemas.openxmlformats.org/presentationml/2006/main">
  <p:tag name="KSO_WM_TAG_VERSION" val="1.0"/>
  <p:tag name="KSO_WM_BEAUTIFY_FLAG" val=""/>
  <p:tag name="KSO_WM_TEMPLATE_CATEGORY" val="diagram"/>
  <p:tag name="KSO_WM_TEMPLATE_INDEX" val="160295"/>
  <p:tag name="KSO_WM_UNIT_TYPE" val="m_h_f"/>
  <p:tag name="KSO_WM_UNIT_INDEX" val="1_2_1"/>
  <p:tag name="KSO_WM_UNIT_ID" val="diagram160295_4*m_h_f*1_2_1"/>
  <p:tag name="KSO_WM_UNIT_CLEAR" val="1"/>
  <p:tag name="KSO_WM_UNIT_LAYERLEVEL" val="1_1_1"/>
  <p:tag name="KSO_WM_UNIT_VALUE" val="24"/>
  <p:tag name="KSO_WM_UNIT_HIGHLIGHT" val="0"/>
  <p:tag name="KSO_WM_UNIT_COMPATIBLE" val="0"/>
  <p:tag name="KSO_WM_UNIT_PRESET_TEXT_INDEX" val="4"/>
  <p:tag name="KSO_WM_UNIT_PRESET_TEXT_LEN" val="40"/>
  <p:tag name="KSO_WM_DIAGRAM_GROUP_CODE" val="m1-1"/>
  <p:tag name="KSO_WM_UNIT_TEXT_FILL_FORE_SCHEMECOLOR_INDEX" val="13"/>
  <p:tag name="KSO_WM_UNIT_TEXT_FILL_TYPE" val="1"/>
</p:tagLst>
</file>

<file path=ppt/tags/tag129.xml><?xml version="1.0" encoding="utf-8"?>
<p:tagLst xmlns:p="http://schemas.openxmlformats.org/presentationml/2006/main">
  <p:tag name="KSO_WM_TAG_VERSION" val="1.0"/>
  <p:tag name="KSO_WM_BEAUTIFY_FLAG" val=""/>
  <p:tag name="KSO_WM_TEMPLATE_CATEGORY" val="diagram"/>
  <p:tag name="KSO_WM_TEMPLATE_INDEX" val="160295"/>
  <p:tag name="KSO_WM_UNIT_TYPE" val="m_h_f"/>
  <p:tag name="KSO_WM_UNIT_INDEX" val="1_2_1"/>
  <p:tag name="KSO_WM_UNIT_ID" val="diagram160295_4*m_h_f*1_2_1"/>
  <p:tag name="KSO_WM_UNIT_CLEAR" val="1"/>
  <p:tag name="KSO_WM_UNIT_LAYERLEVEL" val="1_1_1"/>
  <p:tag name="KSO_WM_UNIT_VALUE" val="24"/>
  <p:tag name="KSO_WM_UNIT_HIGHLIGHT" val="0"/>
  <p:tag name="KSO_WM_UNIT_COMPATIBLE" val="0"/>
  <p:tag name="KSO_WM_UNIT_PRESET_TEXT_INDEX" val="4"/>
  <p:tag name="KSO_WM_UNIT_PRESET_TEXT_LEN" val="40"/>
  <p:tag name="KSO_WM_DIAGRAM_GROUP_CODE" val="m1-1"/>
  <p:tag name="KSO_WM_UNIT_TEXT_FILL_FORE_SCHEMECOLOR_INDEX" val="13"/>
  <p:tag name="KSO_WM_UNIT_TEXT_FILL_TYPE" val="1"/>
</p:tagLst>
</file>

<file path=ppt/tags/tag130.xml><?xml version="1.0" encoding="utf-8"?>
<p:tagLst xmlns:p="http://schemas.openxmlformats.org/presentationml/2006/main">
  <p:tag name="KSO_WM_TAG_VERSION" val="1.0"/>
  <p:tag name="KSO_WM_BEAUTIFY_FLAG" val=""/>
  <p:tag name="KSO_WM_TEMPLATE_CATEGORY" val="diagram"/>
  <p:tag name="KSO_WM_TEMPLATE_INDEX" val="160295"/>
  <p:tag name="KSO_WM_UNIT_TYPE" val="m_h_f"/>
  <p:tag name="KSO_WM_UNIT_INDEX" val="1_2_1"/>
  <p:tag name="KSO_WM_UNIT_ID" val="diagram160295_4*m_h_f*1_2_1"/>
  <p:tag name="KSO_WM_UNIT_CLEAR" val="1"/>
  <p:tag name="KSO_WM_UNIT_LAYERLEVEL" val="1_1_1"/>
  <p:tag name="KSO_WM_UNIT_VALUE" val="24"/>
  <p:tag name="KSO_WM_UNIT_HIGHLIGHT" val="0"/>
  <p:tag name="KSO_WM_UNIT_COMPATIBLE" val="0"/>
  <p:tag name="KSO_WM_UNIT_PRESET_TEXT_INDEX" val="4"/>
  <p:tag name="KSO_WM_UNIT_PRESET_TEXT_LEN" val="40"/>
  <p:tag name="KSO_WM_DIAGRAM_GROUP_CODE" val="m1-1"/>
  <p:tag name="KSO_WM_UNIT_TEXT_FILL_FORE_SCHEMECOLOR_INDEX" val="13"/>
  <p:tag name="KSO_WM_UNIT_TEXT_FILL_TYPE" val="1"/>
</p:tagLst>
</file>

<file path=ppt/tags/tag131.xml><?xml version="1.0" encoding="utf-8"?>
<p:tagLst xmlns:p="http://schemas.openxmlformats.org/presentationml/2006/main">
  <p:tag name="KSO_WM_TAG_VERSION" val="1.0"/>
  <p:tag name="KSO_WM_BEAUTIFY_FLAG" val=""/>
  <p:tag name="KSO_WM_TEMPLATE_CATEGORY" val="diagram"/>
  <p:tag name="KSO_WM_TEMPLATE_INDEX" val="160295"/>
  <p:tag name="KSO_WM_UNIT_TYPE" val="m_h_f"/>
  <p:tag name="KSO_WM_UNIT_INDEX" val="1_2_1"/>
  <p:tag name="KSO_WM_UNIT_ID" val="diagram160295_4*m_h_f*1_2_1"/>
  <p:tag name="KSO_WM_UNIT_CLEAR" val="1"/>
  <p:tag name="KSO_WM_UNIT_LAYERLEVEL" val="1_1_1"/>
  <p:tag name="KSO_WM_UNIT_VALUE" val="24"/>
  <p:tag name="KSO_WM_UNIT_HIGHLIGHT" val="0"/>
  <p:tag name="KSO_WM_UNIT_COMPATIBLE" val="0"/>
  <p:tag name="KSO_WM_UNIT_PRESET_TEXT_INDEX" val="4"/>
  <p:tag name="KSO_WM_UNIT_PRESET_TEXT_LEN" val="40"/>
  <p:tag name="KSO_WM_DIAGRAM_GROUP_CODE" val="m1-1"/>
  <p:tag name="KSO_WM_UNIT_TEXT_FILL_FORE_SCHEMECOLOR_INDEX" val="13"/>
  <p:tag name="KSO_WM_UNIT_TEXT_FILL_TYPE" val="1"/>
</p:tagLst>
</file>

<file path=ppt/tags/tag132.xml><?xml version="1.0" encoding="utf-8"?>
<p:tagLst xmlns:p="http://schemas.openxmlformats.org/presentationml/2006/main">
  <p:tag name="KSO_WM_TAG_VERSION" val="1.0"/>
  <p:tag name="KSO_WM_BEAUTIFY_FLAG" val=""/>
  <p:tag name="KSO_WM_TEMPLATE_CATEGORY" val="diagram"/>
  <p:tag name="KSO_WM_TEMPLATE_INDEX" val="160295"/>
  <p:tag name="KSO_WM_UNIT_TYPE" val="m_h_f"/>
  <p:tag name="KSO_WM_UNIT_INDEX" val="1_2_1"/>
  <p:tag name="KSO_WM_UNIT_ID" val="diagram160295_4*m_h_f*1_2_1"/>
  <p:tag name="KSO_WM_UNIT_CLEAR" val="1"/>
  <p:tag name="KSO_WM_UNIT_LAYERLEVEL" val="1_1_1"/>
  <p:tag name="KSO_WM_UNIT_VALUE" val="24"/>
  <p:tag name="KSO_WM_UNIT_HIGHLIGHT" val="0"/>
  <p:tag name="KSO_WM_UNIT_COMPATIBLE" val="0"/>
  <p:tag name="KSO_WM_UNIT_PRESET_TEXT_INDEX" val="4"/>
  <p:tag name="KSO_WM_UNIT_PRESET_TEXT_LEN" val="40"/>
  <p:tag name="KSO_WM_DIAGRAM_GROUP_CODE" val="m1-1"/>
  <p:tag name="KSO_WM_UNIT_TEXT_FILL_FORE_SCHEMECOLOR_INDEX" val="13"/>
  <p:tag name="KSO_WM_UNIT_TEXT_FILL_TYPE" val="1"/>
</p:tagLst>
</file>

<file path=ppt/tags/tag13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3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3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SPECIAL_SOURCE" val="bdnull"/>
</p:tagLst>
</file>

<file path=ppt/tags/tag143.xml><?xml version="1.0" encoding="utf-8"?>
<p:tagLst xmlns:p="http://schemas.openxmlformats.org/presentationml/2006/main">
  <p:tag name="KSO_WPP_MARK_KEY" val="4ace4d78-8e8a-456a-87b3-328327eaba86"/>
  <p:tag name="COMMONDATA" val="eyJjb3VudCI6MTYsImhkaWQiOiI1MTIwOTM0ODU5YTg1MTlmMGZkOWI5N2VmMzc1YWMxYiIsInVzZXJDb3VudCI6Nn0="/>
</p:tagLst>
</file>

<file path=ppt/theme/theme1.xml><?xml version="1.0" encoding="utf-8"?>
<a:theme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5632</Words>
  <Application>WPS 演示</Application>
  <PresentationFormat>宽屏</PresentationFormat>
  <Paragraphs>263</Paragraphs>
  <Slides>16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7" baseType="lpstr">
      <vt:lpstr>Arial</vt:lpstr>
      <vt:lpstr>宋体</vt:lpstr>
      <vt:lpstr>Wingdings</vt:lpstr>
      <vt:lpstr>微软雅黑</vt:lpstr>
      <vt:lpstr>Wingdings</vt:lpstr>
      <vt:lpstr>汉仪中简黑简</vt:lpstr>
      <vt:lpstr>汉仪仿宋S</vt:lpstr>
      <vt:lpstr>汉仪中黑简</vt:lpstr>
      <vt:lpstr>Arial Unicode MS</vt:lpstr>
      <vt:lpstr>Calibri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简约几何个人岗位述职报告</dc:title>
  <dc:creator>蔡圆圆camille（卡米设计）</dc:creator>
  <cp:lastModifiedBy>达叔</cp:lastModifiedBy>
  <cp:revision>167</cp:revision>
  <dcterms:created xsi:type="dcterms:W3CDTF">2019-06-19T02:08:00Z</dcterms:created>
  <dcterms:modified xsi:type="dcterms:W3CDTF">2023-02-26T09:20:40Z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2052-11.1.0.13703</vt:lpwstr>
  </property>
  <property fmtid="{D5CDD505-2E9C-101B-9397-08002B2CF9AE}" pid="3" name="KSOTemplateUUID">
    <vt:lpwstr>v1.0_mb_zbmoe+zSTfWS7r/sK8+FwA==</vt:lpwstr>
  </property>
  <property fmtid="{D5CDD505-2E9C-101B-9397-08002B2CF9AE}" pid="4" name="ICV">
    <vt:lpwstr>261021BD46F8423AB6E48DDA4B172AFA</vt:lpwstr>
  </property>
</Properties>
</file>